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60"/>
  </p:normalViewPr>
  <p:slideViewPr>
    <p:cSldViewPr snapToGrid="0">
      <p:cViewPr varScale="1">
        <p:scale>
          <a:sx n="90" d="100"/>
          <a:sy n="90" d="100"/>
        </p:scale>
        <p:origin x="48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2/7/2017</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Breeding systems</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95559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dirty="0" err="1"/>
              <a:t>Heterosis</a:t>
            </a:r>
            <a:r>
              <a:rPr lang="en-US" sz="3200" dirty="0"/>
              <a:t>, also called hybrid </a:t>
            </a:r>
            <a:r>
              <a:rPr lang="en-US" sz="3200" dirty="0" err="1"/>
              <a:t>vigour</a:t>
            </a:r>
            <a:r>
              <a:rPr lang="en-US" sz="3200" dirty="0"/>
              <a:t>, the increase in such characteristics as size, growth rate, fertility, and yield of a hybrid organism over those of its parents. Plant and animal breeders exploit </a:t>
            </a:r>
            <a:r>
              <a:rPr lang="en-US" sz="3200" dirty="0" err="1"/>
              <a:t>heterosis</a:t>
            </a:r>
            <a:r>
              <a:rPr lang="en-US" sz="3200" dirty="0"/>
              <a:t> by mating two different pure-bred lines that have certain desirable traits. The first-generation offspring generally show, in greater measure, the desired characteristics of both parents. This </a:t>
            </a:r>
            <a:r>
              <a:rPr lang="en-US" sz="3200" dirty="0" err="1"/>
              <a:t>vigour</a:t>
            </a:r>
            <a:r>
              <a:rPr lang="en-US" sz="3200" dirty="0"/>
              <a:t> may decrease, however, if the hybrids are mated together; so the parental lines must be maintained and crossed for each new crop or group desired.</a:t>
            </a:r>
            <a:endParaRPr lang="en-US" sz="3200" dirty="0"/>
          </a:p>
        </p:txBody>
      </p:sp>
    </p:spTree>
    <p:extLst>
      <p:ext uri="{BB962C8B-B14F-4D97-AF65-F5344CB8AC3E}">
        <p14:creationId xmlns:p14="http://schemas.microsoft.com/office/powerpoint/2010/main" val="942787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4744263"/>
            <a:ext cx="6096000" cy="4171398"/>
          </a:xfrm>
          <a:prstGeom prst="rect">
            <a:avLst/>
          </a:prstGeom>
        </p:spPr>
        <p:txBody>
          <a:bodyPr>
            <a:spAutoFit/>
          </a:bodyPr>
          <a:lstStyle/>
          <a:p>
            <a:pPr>
              <a:lnSpc>
                <a:spcPct val="115000"/>
              </a:lnSpc>
              <a:spcAft>
                <a:spcPts val="10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n-US" dirty="0">
                <a:latin typeface="Calibri" panose="020F0502020204030204" pitchFamily="34" charset="0"/>
                <a:ea typeface="Calibri" panose="020F0502020204030204" pitchFamily="34" charset="0"/>
                <a:cs typeface="Times New Roman" panose="02020603050405020304" pitchFamily="18" charset="0"/>
              </a:rPr>
              <a:t>Rotational crossbreeding plans, particularly with three breeds, can maintain substantial </a:t>
            </a:r>
            <a:r>
              <a:rPr lang="en-US" dirty="0" err="1">
                <a:latin typeface="Calibri" panose="020F0502020204030204" pitchFamily="34" charset="0"/>
                <a:ea typeface="Calibri" panose="020F0502020204030204" pitchFamily="34" charset="0"/>
                <a:cs typeface="Times New Roman" panose="02020603050405020304" pitchFamily="18" charset="0"/>
              </a:rPr>
              <a:t>heterosis</a:t>
            </a:r>
            <a:r>
              <a:rPr lang="en-US" dirty="0">
                <a:latin typeface="Calibri" panose="020F0502020204030204" pitchFamily="34" charset="0"/>
                <a:ea typeface="Calibri" panose="020F0502020204030204" pitchFamily="34" charset="0"/>
                <a:cs typeface="Times New Roman" panose="02020603050405020304" pitchFamily="18" charset="0"/>
              </a:rPr>
              <a:t>, but maintaining a rotational crossbreeding program requires careful record keeping and planning. One should be aware when crossbreeding that with early generations of crosses, there may be considerable diversity with regard to size, body condition, and other traits, depending on the breeds utilized. Benefits of crossbreeding depend on good sire selection within the pure breeds, just as purebreds depend on within-breed selection for genetic improvement.</a:t>
            </a:r>
          </a:p>
        </p:txBody>
      </p:sp>
    </p:spTree>
    <p:extLst>
      <p:ext uri="{BB962C8B-B14F-4D97-AF65-F5344CB8AC3E}">
        <p14:creationId xmlns:p14="http://schemas.microsoft.com/office/powerpoint/2010/main" val="2070287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75489" y="583660"/>
            <a:ext cx="10797702" cy="4678204"/>
          </a:xfrm>
          <a:prstGeom prst="rect">
            <a:avLst/>
          </a:prstGeom>
          <a:noFill/>
        </p:spPr>
        <p:txBody>
          <a:bodyPr wrap="square" rtlCol="0">
            <a:spAutoFit/>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Crossbreeding - A crossbreed or crossbred is an animal with purebred parents of two different breeds, varieties, or populations, it is produced by breeding from two or more varieties or breeds. An advantage of cross breeding is </a:t>
            </a:r>
            <a:r>
              <a:rPr lang="en-US" sz="4000" dirty="0" err="1">
                <a:latin typeface="Calibri" panose="020F0502020204030204" pitchFamily="34" charset="0"/>
                <a:ea typeface="Calibri" panose="020F0502020204030204" pitchFamily="34" charset="0"/>
                <a:cs typeface="Times New Roman" panose="02020603050405020304" pitchFamily="18" charset="0"/>
              </a:rPr>
              <a:t>heterosis</a:t>
            </a:r>
            <a:r>
              <a:rPr lang="en-US" sz="4000" dirty="0">
                <a:latin typeface="Calibri" panose="020F0502020204030204" pitchFamily="34" charset="0"/>
                <a:ea typeface="Calibri" panose="020F0502020204030204" pitchFamily="34" charset="0"/>
                <a:cs typeface="Times New Roman" panose="02020603050405020304" pitchFamily="18" charset="0"/>
              </a:rPr>
              <a:t> - known as hybrid vigor, is the added performance you get when mating parents of different breeds</a:t>
            </a:r>
          </a:p>
          <a:p>
            <a:endParaRPr lang="en-US" dirty="0"/>
          </a:p>
        </p:txBody>
      </p:sp>
    </p:spTree>
    <p:extLst>
      <p:ext uri="{BB962C8B-B14F-4D97-AF65-F5344CB8AC3E}">
        <p14:creationId xmlns:p14="http://schemas.microsoft.com/office/powerpoint/2010/main" val="2424838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Out-breeding - Out-breeding or out-crossing is where very unrelated strains are bred together</a:t>
            </a:r>
          </a:p>
          <a:p>
            <a:endParaRPr lang="en-US" dirty="0"/>
          </a:p>
        </p:txBody>
      </p:sp>
    </p:spTree>
    <p:extLst>
      <p:ext uri="{BB962C8B-B14F-4D97-AF65-F5344CB8AC3E}">
        <p14:creationId xmlns:p14="http://schemas.microsoft.com/office/powerpoint/2010/main" val="3254812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Upgrading – is done to improve the quality of (livestock) by selective breeding for desired characteristics using selected parents.</a:t>
            </a:r>
          </a:p>
          <a:p>
            <a:endParaRPr lang="en-US" dirty="0"/>
          </a:p>
        </p:txBody>
      </p:sp>
    </p:spTree>
    <p:extLst>
      <p:ext uri="{BB962C8B-B14F-4D97-AF65-F5344CB8AC3E}">
        <p14:creationId xmlns:p14="http://schemas.microsoft.com/office/powerpoint/2010/main" val="2704219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Inbreeding – is the mating of closely related animals </a:t>
            </a:r>
            <a:r>
              <a:rPr lang="en-US" sz="4000" dirty="0" err="1">
                <a:latin typeface="Calibri" panose="020F0502020204030204" pitchFamily="34" charset="0"/>
                <a:ea typeface="Calibri" panose="020F0502020204030204" pitchFamily="34" charset="0"/>
                <a:cs typeface="Times New Roman" panose="02020603050405020304" pitchFamily="18" charset="0"/>
              </a:rPr>
              <a:t>e.g</a:t>
            </a:r>
            <a:r>
              <a:rPr lang="en-US" sz="4000" dirty="0">
                <a:latin typeface="Calibri" panose="020F0502020204030204" pitchFamily="34" charset="0"/>
                <a:ea typeface="Calibri" panose="020F0502020204030204" pitchFamily="34" charset="0"/>
                <a:cs typeface="Times New Roman" panose="02020603050405020304" pitchFamily="18" charset="0"/>
              </a:rPr>
              <a:t> . between father and daughter or sister and brother.</a:t>
            </a:r>
          </a:p>
          <a:p>
            <a:endParaRPr lang="en-US" dirty="0"/>
          </a:p>
        </p:txBody>
      </p:sp>
    </p:spTree>
    <p:extLst>
      <p:ext uri="{BB962C8B-B14F-4D97-AF65-F5344CB8AC3E}">
        <p14:creationId xmlns:p14="http://schemas.microsoft.com/office/powerpoint/2010/main" val="1921027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Backcrossing  - is a crossing of a hybrid with one of its parents or an individual genetically similar to its parent, in order to achieve offspring with a genetic identity which is closer to that of the parent. It is used in horticulture, animal breeding and in production of gene knockout organisms</a:t>
            </a:r>
          </a:p>
          <a:p>
            <a:endParaRPr lang="en-US" dirty="0"/>
          </a:p>
        </p:txBody>
      </p:sp>
    </p:spTree>
    <p:extLst>
      <p:ext uri="{BB962C8B-B14F-4D97-AF65-F5344CB8AC3E}">
        <p14:creationId xmlns:p14="http://schemas.microsoft.com/office/powerpoint/2010/main" val="965746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Calibri" panose="020F0502020204030204" pitchFamily="34" charset="0"/>
                <a:ea typeface="Calibri" panose="020F0502020204030204" pitchFamily="34" charset="0"/>
                <a:cs typeface="Times New Roman" panose="02020603050405020304" pitchFamily="18" charset="0"/>
              </a:rPr>
              <a:t>What are the advantages and disadvantages of crossbreeding in dairy cattle?</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85801" y="2142067"/>
            <a:ext cx="10131425" cy="4433831"/>
          </a:xfrm>
        </p:spPr>
        <p:txBody>
          <a:bodyPr>
            <a:normAutofit/>
          </a:bodyPr>
          <a:lstStyle/>
          <a:p>
            <a:r>
              <a:rPr lang="en-US" sz="2400" dirty="0">
                <a:latin typeface="Calibri" panose="020F0502020204030204" pitchFamily="34" charset="0"/>
                <a:ea typeface="Calibri" panose="020F0502020204030204" pitchFamily="34" charset="0"/>
                <a:cs typeface="Times New Roman" panose="02020603050405020304" pitchFamily="18" charset="0"/>
              </a:rPr>
              <a:t>The major advantage of crossbred dairy cattle is that they exhibit the strengths of all breeds from which they descend with an added advantage of </a:t>
            </a:r>
            <a:r>
              <a:rPr lang="en-US" sz="2400" dirty="0" err="1">
                <a:latin typeface="Calibri" panose="020F0502020204030204" pitchFamily="34" charset="0"/>
                <a:ea typeface="Calibri" panose="020F0502020204030204" pitchFamily="34" charset="0"/>
                <a:cs typeface="Times New Roman" panose="02020603050405020304" pitchFamily="18" charset="0"/>
              </a:rPr>
              <a:t>heterosis</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err="1">
                <a:latin typeface="Calibri" panose="020F0502020204030204" pitchFamily="34" charset="0"/>
                <a:ea typeface="Calibri" panose="020F0502020204030204" pitchFamily="34" charset="0"/>
                <a:cs typeface="Times New Roman" panose="02020603050405020304" pitchFamily="18" charset="0"/>
              </a:rPr>
              <a:t>Heterosis</a:t>
            </a:r>
            <a:r>
              <a:rPr lang="en-US" sz="2400" dirty="0">
                <a:latin typeface="Calibri" panose="020F0502020204030204" pitchFamily="34" charset="0"/>
                <a:ea typeface="Calibri" panose="020F0502020204030204" pitchFamily="34" charset="0"/>
                <a:cs typeface="Times New Roman" panose="02020603050405020304" pitchFamily="18" charset="0"/>
              </a:rPr>
              <a:t> tends to be most important for lowly heritable traits such as fertility and survival. The performance for a particular crossbred for a trait will be a combination of the breed merit for that trait of the breeds which make up the crossbred and the </a:t>
            </a:r>
            <a:r>
              <a:rPr lang="en-US" sz="2400" dirty="0" err="1">
                <a:latin typeface="Calibri" panose="020F0502020204030204" pitchFamily="34" charset="0"/>
                <a:ea typeface="Calibri" panose="020F0502020204030204" pitchFamily="34" charset="0"/>
                <a:cs typeface="Times New Roman" panose="02020603050405020304" pitchFamily="18" charset="0"/>
              </a:rPr>
              <a:t>heterosis</a:t>
            </a:r>
            <a:r>
              <a:rPr lang="en-US" sz="2400" dirty="0">
                <a:latin typeface="Calibri" panose="020F0502020204030204" pitchFamily="34" charset="0"/>
                <a:ea typeface="Calibri" panose="020F0502020204030204" pitchFamily="34" charset="0"/>
                <a:cs typeface="Times New Roman" panose="02020603050405020304" pitchFamily="18" charset="0"/>
              </a:rPr>
              <a:t> for that trait which is expressed in the crossbred. That combination can be higher than the breed merit for that trait of the superior breed in the crossbred's makeup. </a:t>
            </a:r>
            <a:endParaRPr lang="en-US" dirty="0"/>
          </a:p>
        </p:txBody>
      </p:sp>
    </p:spTree>
    <p:extLst>
      <p:ext uri="{BB962C8B-B14F-4D97-AF65-F5344CB8AC3E}">
        <p14:creationId xmlns:p14="http://schemas.microsoft.com/office/powerpoint/2010/main" val="1398141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The major disadvantages are that crossbreds also have the weaknesses of the breeds from which they descend and </a:t>
            </a:r>
            <a:r>
              <a:rPr lang="en-US" sz="4000" dirty="0" err="1">
                <a:latin typeface="Calibri" panose="020F0502020204030204" pitchFamily="34" charset="0"/>
                <a:ea typeface="Calibri" panose="020F0502020204030204" pitchFamily="34" charset="0"/>
                <a:cs typeface="Times New Roman" panose="02020603050405020304" pitchFamily="18" charset="0"/>
              </a:rPr>
              <a:t>heterosis</a:t>
            </a:r>
            <a:r>
              <a:rPr lang="en-US" sz="4000" dirty="0">
                <a:latin typeface="Calibri" panose="020F0502020204030204" pitchFamily="34" charset="0"/>
                <a:ea typeface="Calibri" panose="020F0502020204030204" pitchFamily="34" charset="0"/>
                <a:cs typeface="Times New Roman" panose="02020603050405020304" pitchFamily="18" charset="0"/>
              </a:rPr>
              <a:t> in initial crosses declines with any backcrossing to parental breeds. </a:t>
            </a:r>
          </a:p>
          <a:p>
            <a:endParaRPr lang="en-US" dirty="0"/>
          </a:p>
        </p:txBody>
      </p:sp>
    </p:spTree>
    <p:extLst>
      <p:ext uri="{BB962C8B-B14F-4D97-AF65-F5344CB8AC3E}">
        <p14:creationId xmlns:p14="http://schemas.microsoft.com/office/powerpoint/2010/main" val="2754966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docProps/app.xml><?xml version="1.0" encoding="utf-8"?>
<Properties xmlns="http://schemas.openxmlformats.org/officeDocument/2006/extended-properties" xmlns:vt="http://schemas.openxmlformats.org/officeDocument/2006/docPropsVTypes">
  <Template>TM03457452[[fn=Celestial]]</Template>
  <TotalTime>72</TotalTime>
  <Words>419</Words>
  <Application>Microsoft Office PowerPoint</Application>
  <PresentationFormat>Widescreen</PresentationFormat>
  <Paragraphs>13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Celestial</vt:lpstr>
      <vt:lpstr>Breeding systems </vt:lpstr>
      <vt:lpstr>PowerPoint Presentation</vt:lpstr>
      <vt:lpstr>PowerPoint Presentation</vt:lpstr>
      <vt:lpstr>PowerPoint Presentation</vt:lpstr>
      <vt:lpstr>PowerPoint Presentation</vt:lpstr>
      <vt:lpstr>PowerPoint Presentation</vt:lpstr>
      <vt:lpstr>PowerPoint Presentation</vt:lpstr>
      <vt:lpstr>What are the advantages and disadvantages of crossbreeding in dairy cattle?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Breeding systems</dc:title>
  <dc:creator>Derek Ramdatt</dc:creator>
  <cp:lastModifiedBy>Derek Ramdatt</cp:lastModifiedBy>
  <cp:revision>3</cp:revision>
  <dcterms:created xsi:type="dcterms:W3CDTF">2017-01-31T13:53:01Z</dcterms:created>
  <dcterms:modified xsi:type="dcterms:W3CDTF">2017-02-07T14:02:24Z</dcterms:modified>
</cp:coreProperties>
</file>