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sldIdLst>
    <p:sldId id="268" r:id="rId5"/>
    <p:sldId id="317" r:id="rId6"/>
    <p:sldId id="312" r:id="rId7"/>
    <p:sldId id="318" r:id="rId8"/>
    <p:sldId id="311" r:id="rId9"/>
    <p:sldId id="313" r:id="rId10"/>
    <p:sldId id="314" r:id="rId11"/>
    <p:sldId id="315" r:id="rId12"/>
    <p:sldId id="316" r:id="rId13"/>
    <p:sldId id="320" r:id="rId14"/>
    <p:sldId id="321" r:id="rId15"/>
    <p:sldId id="32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19" autoAdjust="0"/>
  </p:normalViewPr>
  <p:slideViewPr>
    <p:cSldViewPr snapToGrid="0">
      <p:cViewPr varScale="1">
        <p:scale>
          <a:sx n="79" d="100"/>
          <a:sy n="79" d="100"/>
        </p:scale>
        <p:origin x="2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5/2/2020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25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5/2/2020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010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5/2/2020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40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5/2/2020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23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5/2/2020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775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5/2/2020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260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5/2/2020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723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850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398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07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
<Relationships xmlns="http://schemas.openxmlformats.org/package/2006/relationships"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0AF38-26DF-48B3-952C-4A9091D686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929" y="639097"/>
            <a:ext cx="6493276" cy="3686015"/>
          </a:xfrm>
        </p:spPr>
        <p:txBody>
          <a:bodyPr>
            <a:normAutofit/>
          </a:bodyPr>
          <a:lstStyle/>
          <a:p>
            <a:r>
              <a:rPr lang="en-US" sz="6000" dirty="0"/>
              <a:t> Characterization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FC2D8F-56D2-4ADF-B439-0E09E7C378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2899" y="4672739"/>
            <a:ext cx="6269347" cy="102149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Subject: VAPA Drama</a:t>
            </a: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Level: Form 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FOUR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4179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08AC96E-AA33-4309-B51D-072F59E6EC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6686" y="1"/>
            <a:ext cx="463531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74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8" y="920610"/>
            <a:ext cx="6981618" cy="46600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98080" y="920610"/>
            <a:ext cx="34381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T" sz="2400" b="1" dirty="0" smtClean="0"/>
              <a:t>Assignment</a:t>
            </a:r>
          </a:p>
          <a:p>
            <a:endParaRPr lang="en-TT" sz="2400" dirty="0"/>
          </a:p>
          <a:p>
            <a:pPr algn="just"/>
            <a:r>
              <a:rPr lang="en-TT" sz="2400" dirty="0" smtClean="0"/>
              <a:t>Analyze the picture to the left.</a:t>
            </a:r>
          </a:p>
          <a:p>
            <a:pPr algn="just"/>
            <a:endParaRPr lang="en-TT" sz="2400" dirty="0"/>
          </a:p>
          <a:p>
            <a:pPr algn="just"/>
            <a:r>
              <a:rPr lang="en-TT" sz="2400" dirty="0" smtClean="0"/>
              <a:t>Make </a:t>
            </a:r>
            <a:r>
              <a:rPr lang="en-TT" sz="2400" dirty="0"/>
              <a:t>some general </a:t>
            </a:r>
            <a:r>
              <a:rPr lang="en-TT" sz="2400" dirty="0" smtClean="0"/>
              <a:t>notes in your Journal: </a:t>
            </a:r>
          </a:p>
          <a:p>
            <a:pPr algn="just"/>
            <a:r>
              <a:rPr lang="en-TT" sz="2400" dirty="0" smtClean="0"/>
              <a:t>immediate </a:t>
            </a:r>
            <a:r>
              <a:rPr lang="en-TT" sz="2400" dirty="0"/>
              <a:t>thoughts and feelings when you saw the picture. </a:t>
            </a:r>
            <a:endParaRPr lang="en-TT" sz="2400" dirty="0" smtClean="0"/>
          </a:p>
          <a:p>
            <a:pPr algn="just"/>
            <a:r>
              <a:rPr lang="en-TT" sz="2400" dirty="0" smtClean="0"/>
              <a:t>There </a:t>
            </a:r>
            <a:r>
              <a:rPr lang="en-TT" sz="2400" dirty="0"/>
              <a:t>is no right or wrong response. </a:t>
            </a:r>
            <a:endParaRPr lang="en-TT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31648" y="5580703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T" sz="1400" dirty="0" smtClean="0"/>
              <a:t>Photo by </a:t>
            </a:r>
            <a:r>
              <a:rPr lang="en-TT" sz="1400" dirty="0" err="1" smtClean="0"/>
              <a:t>Ghanshyam</a:t>
            </a:r>
            <a:r>
              <a:rPr lang="en-TT" sz="1400" dirty="0" smtClean="0"/>
              <a:t> Photography</a:t>
            </a:r>
            <a:endParaRPr lang="en-TT" sz="1400" dirty="0"/>
          </a:p>
        </p:txBody>
      </p:sp>
    </p:spTree>
    <p:extLst>
      <p:ext uri="{BB962C8B-B14F-4D97-AF65-F5344CB8AC3E}">
        <p14:creationId xmlns:p14="http://schemas.microsoft.com/office/powerpoint/2010/main" val="139639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C9ED932-8155-4757-BE9B-5615530B035F}"/>
              </a:ext>
            </a:extLst>
          </p:cNvPr>
          <p:cNvSpPr txBox="1">
            <a:spLocks/>
          </p:cNvSpPr>
          <p:nvPr/>
        </p:nvSpPr>
        <p:spPr>
          <a:xfrm>
            <a:off x="999744" y="743713"/>
            <a:ext cx="10058400" cy="4759620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Now, answer the questions below in FIRST Person, as if you are the character in the picture. </a:t>
            </a:r>
          </a:p>
          <a:p>
            <a:pPr marL="457200" indent="-457200">
              <a:buFont typeface="+mj-lt"/>
              <a:buAutoNum type="arabicPeriod"/>
            </a:pPr>
            <a:endParaRPr lang="en-US" b="1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Who Am I?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Where Am I?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When Is It?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What Do I Want?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Why Do I Want It?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How Will I Get It?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What Do I Need To Overcome?</a:t>
            </a:r>
          </a:p>
          <a:p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357942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TT" sz="2400" dirty="0" smtClean="0"/>
              <a:t>These questions will now assist you with all of your practical examinations and with every character you may portray in the future. </a:t>
            </a:r>
          </a:p>
          <a:p>
            <a:endParaRPr lang="en-TT" dirty="0"/>
          </a:p>
          <a:p>
            <a:endParaRPr lang="en-TT" dirty="0" smtClean="0"/>
          </a:p>
          <a:p>
            <a:pPr algn="ctr"/>
            <a:r>
              <a:rPr lang="en-TT" b="1" dirty="0" smtClean="0"/>
              <a:t>Keep Working</a:t>
            </a:r>
          </a:p>
          <a:p>
            <a:pPr algn="ctr"/>
            <a:r>
              <a:rPr lang="en-TT" b="1" dirty="0" smtClean="0"/>
              <a:t>END OF LESSON</a:t>
            </a:r>
            <a:endParaRPr lang="en-TT" b="1" dirty="0"/>
          </a:p>
        </p:txBody>
      </p:sp>
    </p:spTree>
    <p:extLst>
      <p:ext uri="{BB962C8B-B14F-4D97-AF65-F5344CB8AC3E}">
        <p14:creationId xmlns:p14="http://schemas.microsoft.com/office/powerpoint/2010/main" val="417528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Welcome to Theatre Arts Class!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TT" dirty="0" smtClean="0"/>
              <a:t>As part of Theatre Arts class, you will definitely </a:t>
            </a:r>
            <a:r>
              <a:rPr lang="en-TT" dirty="0" smtClean="0"/>
              <a:t>be acting </a:t>
            </a:r>
            <a:r>
              <a:rPr lang="en-TT" dirty="0" smtClean="0"/>
              <a:t>and portraying various characters. This lesson will explore the process of building characters. </a:t>
            </a:r>
          </a:p>
          <a:p>
            <a:pPr algn="ctr"/>
            <a:r>
              <a:rPr lang="en-TT" b="1" dirty="0" smtClean="0"/>
              <a:t>Firstly, think about an answer to the following: </a:t>
            </a:r>
          </a:p>
          <a:p>
            <a:pPr algn="ctr"/>
            <a:endParaRPr lang="en-TT" b="1" dirty="0" smtClean="0"/>
          </a:p>
          <a:p>
            <a:pPr marL="457200" indent="-457200" algn="ctr">
              <a:buFont typeface="+mj-lt"/>
              <a:buAutoNum type="arabicParenR"/>
            </a:pPr>
            <a:r>
              <a:rPr lang="en-TT" b="1" dirty="0" smtClean="0"/>
              <a:t>Who is your favourite character from a movie?</a:t>
            </a:r>
          </a:p>
          <a:p>
            <a:pPr marL="457200" indent="-457200" algn="ctr">
              <a:buFont typeface="+mj-lt"/>
              <a:buAutoNum type="arabicParenR"/>
            </a:pPr>
            <a:r>
              <a:rPr lang="en-TT" b="1" dirty="0" smtClean="0"/>
              <a:t>What makes the character memorable? </a:t>
            </a:r>
            <a:endParaRPr lang="en-TT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7625">
            <a:off x="488884" y="3718560"/>
            <a:ext cx="2257535" cy="2249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633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57AE3-D6CB-485C-9341-5643B0066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Characterization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475E4-95A6-4FAB-8762-0B436135D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0853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The </a:t>
            </a:r>
            <a:r>
              <a:rPr lang="en-US" sz="2800" dirty="0"/>
              <a:t>act of changing voice, body language, movement, gesture </a:t>
            </a:r>
            <a:r>
              <a:rPr lang="en-US" sz="2800" dirty="0" err="1"/>
              <a:t>etc</a:t>
            </a:r>
            <a:r>
              <a:rPr lang="en-US" sz="2800" dirty="0"/>
              <a:t> when in role is called </a:t>
            </a:r>
            <a:r>
              <a:rPr lang="en-US" sz="2800" dirty="0" smtClean="0"/>
              <a:t>characterization. (BBC </a:t>
            </a:r>
            <a:r>
              <a:rPr lang="en-US" sz="2800" dirty="0" err="1" smtClean="0"/>
              <a:t>Bitesize</a:t>
            </a:r>
            <a:r>
              <a:rPr lang="en-US" sz="2800" dirty="0" smtClean="0"/>
              <a:t> Drama)</a:t>
            </a:r>
          </a:p>
          <a:p>
            <a:pPr marL="0" indent="0">
              <a:buNone/>
            </a:pPr>
            <a:r>
              <a:rPr lang="en-US" sz="2800" dirty="0" smtClean="0"/>
              <a:t>This process is designed to help actors build believable characters. </a:t>
            </a:r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Let us hear more about this process. Click below:</a:t>
            </a:r>
          </a:p>
          <a:p>
            <a:r>
              <a:rPr lang="en-TT" sz="2800" dirty="0" smtClean="0">
                <a:hlinkClick r:id="rId2"/>
              </a:rPr>
              <a:t>Defining Characterization</a:t>
            </a:r>
            <a:endParaRPr lang="en-TT" sz="2800" dirty="0"/>
          </a:p>
        </p:txBody>
      </p:sp>
    </p:spTree>
    <p:extLst>
      <p:ext uri="{BB962C8B-B14F-4D97-AF65-F5344CB8AC3E}">
        <p14:creationId xmlns:p14="http://schemas.microsoft.com/office/powerpoint/2010/main" val="257669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TT" dirty="0" smtClean="0"/>
              <a:t>How do you </a:t>
            </a:r>
            <a:r>
              <a:rPr lang="en-TT" i="1" u="sng" dirty="0" smtClean="0"/>
              <a:t>usually</a:t>
            </a:r>
            <a:r>
              <a:rPr lang="en-TT" dirty="0" smtClean="0"/>
              <a:t> build your characters?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TT" dirty="0" smtClean="0"/>
              <a:t>Research?</a:t>
            </a:r>
          </a:p>
          <a:p>
            <a:pPr marL="457200" indent="-457200">
              <a:buFont typeface="+mj-lt"/>
              <a:buAutoNum type="alphaLcParenR"/>
            </a:pPr>
            <a:r>
              <a:rPr lang="en-TT" dirty="0" smtClean="0"/>
              <a:t>From experience?</a:t>
            </a:r>
          </a:p>
          <a:p>
            <a:pPr marL="457200" indent="-457200">
              <a:buFont typeface="+mj-lt"/>
              <a:buAutoNum type="alphaLcParenR"/>
            </a:pPr>
            <a:r>
              <a:rPr lang="en-TT" dirty="0" smtClean="0"/>
              <a:t>Observation?</a:t>
            </a:r>
          </a:p>
          <a:p>
            <a:pPr marL="457200" indent="-457200">
              <a:buFont typeface="+mj-lt"/>
              <a:buAutoNum type="alphaLcParenR"/>
            </a:pPr>
            <a:r>
              <a:rPr lang="en-TT" dirty="0" smtClean="0"/>
              <a:t>Be yourself?</a:t>
            </a:r>
          </a:p>
          <a:p>
            <a:pPr marL="457200" indent="-457200">
              <a:buFont typeface="+mj-lt"/>
              <a:buAutoNum type="alphaLcParenR"/>
            </a:pPr>
            <a:r>
              <a:rPr lang="en-TT" dirty="0" smtClean="0"/>
              <a:t>With help from the Director?</a:t>
            </a:r>
          </a:p>
          <a:p>
            <a:pPr marL="457200" indent="-457200">
              <a:buFont typeface="+mj-lt"/>
              <a:buAutoNum type="alphaLcParenR"/>
            </a:pPr>
            <a:r>
              <a:rPr lang="en-TT" dirty="0" err="1" smtClean="0"/>
              <a:t>Analyzing</a:t>
            </a:r>
            <a:r>
              <a:rPr lang="en-TT" dirty="0" smtClean="0"/>
              <a:t> the script?</a:t>
            </a:r>
          </a:p>
          <a:p>
            <a:endParaRPr lang="en-TT" dirty="0"/>
          </a:p>
        </p:txBody>
      </p:sp>
      <p:sp>
        <p:nvSpPr>
          <p:cNvPr id="4" name="TextBox 3"/>
          <p:cNvSpPr txBox="1"/>
          <p:nvPr/>
        </p:nvSpPr>
        <p:spPr>
          <a:xfrm>
            <a:off x="6126480" y="2267712"/>
            <a:ext cx="52791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T" dirty="0" smtClean="0"/>
              <a:t>These are all excellent approaches. There is one strategy in particular that may make the process simpler in the future. </a:t>
            </a:r>
          </a:p>
          <a:p>
            <a:endParaRPr lang="en-TT" dirty="0"/>
          </a:p>
          <a:p>
            <a:r>
              <a:rPr lang="en-TT" dirty="0" smtClean="0"/>
              <a:t>It was designed by a Russian Theatre Director Konstantin Stanislavski.</a:t>
            </a:r>
          </a:p>
          <a:p>
            <a:endParaRPr lang="en-TT" dirty="0"/>
          </a:p>
          <a:p>
            <a:r>
              <a:rPr lang="en-TT" dirty="0" smtClean="0">
                <a:hlinkClick r:id="rId2"/>
              </a:rPr>
              <a:t>More about Stanislavski</a:t>
            </a:r>
            <a:endParaRPr lang="en-TT" dirty="0" smtClean="0"/>
          </a:p>
          <a:p>
            <a:endParaRPr lang="en-TT" dirty="0"/>
          </a:p>
          <a:p>
            <a:r>
              <a:rPr lang="en-TT" dirty="0" smtClean="0"/>
              <a:t>Let us examine the steps now.  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427058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09F7C-821E-405C-805F-CBE70B983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0"/>
            <a:ext cx="10058400" cy="2108201"/>
          </a:xfrm>
        </p:spPr>
        <p:txBody>
          <a:bodyPr>
            <a:noAutofit/>
          </a:bodyPr>
          <a:lstStyle/>
          <a:p>
            <a:pPr algn="ctr"/>
            <a:r>
              <a:rPr lang="en-TT" sz="3200" b="1" dirty="0"/>
              <a:t>Question Guide for Brainstorming</a:t>
            </a:r>
            <a:br>
              <a:rPr lang="en-TT" sz="3200" b="1" dirty="0"/>
            </a:br>
            <a:r>
              <a:rPr lang="en-TT" sz="3200" b="1" dirty="0"/>
              <a:t/>
            </a:r>
            <a:br>
              <a:rPr lang="en-TT" sz="3200" b="1" dirty="0"/>
            </a:br>
            <a:r>
              <a:rPr lang="en-TT" sz="3200" b="1" dirty="0"/>
              <a:t>Use these when approaching Characterization.</a:t>
            </a:r>
            <a:r>
              <a:rPr lang="en-TT" sz="3200" dirty="0"/>
              <a:t/>
            </a:r>
            <a:br>
              <a:rPr lang="en-TT" sz="3200" dirty="0"/>
            </a:br>
            <a:endParaRPr lang="en-TT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ED932-8155-4757-BE9B-5615530B0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Who Am I?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Where Am I?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When Is It?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Do I Want?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Why Do I Want It?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Will I Get It?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Do I Need To Overcome?</a:t>
            </a:r>
          </a:p>
          <a:p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50415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8C866BA8-D57D-4AAC-89DA-7295EDB00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WHO am I?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444451E-7C8A-41D5-B7EF-A03A76C75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TT" dirty="0">
                <a:solidFill>
                  <a:schemeClr val="tx1"/>
                </a:solidFill>
              </a:rPr>
              <a:t>Who refers to the </a:t>
            </a:r>
            <a:r>
              <a:rPr lang="en-TT" b="1" dirty="0">
                <a:solidFill>
                  <a:schemeClr val="tx1"/>
                </a:solidFill>
              </a:rPr>
              <a:t>character that you are playing. </a:t>
            </a:r>
          </a:p>
          <a:p>
            <a:r>
              <a:rPr lang="en-TT" b="1" dirty="0"/>
              <a:t>Always ask yourself WHO AM I?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TT" dirty="0"/>
              <a:t>Age?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TT" dirty="0"/>
              <a:t>Physical appearance?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TT" dirty="0"/>
              <a:t>Preferences?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TT" dirty="0"/>
              <a:t>Beliefs?</a:t>
            </a:r>
          </a:p>
          <a:p>
            <a:pPr marL="0" indent="0">
              <a:buNone/>
            </a:pPr>
            <a:r>
              <a:rPr lang="en-TT" dirty="0"/>
              <a:t>The answers to these questions will continue to grow as the play develops. </a:t>
            </a:r>
          </a:p>
        </p:txBody>
      </p:sp>
    </p:spTree>
    <p:extLst>
      <p:ext uri="{BB962C8B-B14F-4D97-AF65-F5344CB8AC3E}">
        <p14:creationId xmlns:p14="http://schemas.microsoft.com/office/powerpoint/2010/main" val="121480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DBE975-AAD1-4F70-B78E-4EE3FD0DC0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TT" sz="3200" b="1" dirty="0"/>
              <a:t>Where am I?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C31AFF1-A31B-4D17-9E46-20502AFC6F6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TT" dirty="0"/>
              <a:t>How does your character feel about where they are?</a:t>
            </a:r>
          </a:p>
          <a:p>
            <a:r>
              <a:rPr lang="en-TT" dirty="0"/>
              <a:t>Do they behave differently in one place than the other?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8202470-9736-449A-BC69-DAC2F441C2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TT" sz="3200" b="1" dirty="0"/>
              <a:t>What time is it?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F764CCB-C0FA-4811-86B7-55D4B8D8094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TT" dirty="0"/>
              <a:t>When does this play take play and how does the character’s action change?</a:t>
            </a:r>
          </a:p>
          <a:p>
            <a:r>
              <a:rPr lang="en-TT" dirty="0"/>
              <a:t>Examine the :</a:t>
            </a:r>
          </a:p>
          <a:p>
            <a:r>
              <a:rPr lang="en-TT" dirty="0"/>
              <a:t>-time of day</a:t>
            </a:r>
          </a:p>
          <a:p>
            <a:r>
              <a:rPr lang="en-TT" dirty="0"/>
              <a:t>-historical period</a:t>
            </a:r>
          </a:p>
          <a:p>
            <a:r>
              <a:rPr lang="en-TT" dirty="0"/>
              <a:t>-day of the week (weekend activities differ)</a:t>
            </a:r>
          </a:p>
          <a:p>
            <a:r>
              <a:rPr lang="en-TT" dirty="0"/>
              <a:t>-time of year (Carnival or Lent?)</a:t>
            </a:r>
          </a:p>
        </p:txBody>
      </p:sp>
    </p:spTree>
    <p:extLst>
      <p:ext uri="{BB962C8B-B14F-4D97-AF65-F5344CB8AC3E}">
        <p14:creationId xmlns:p14="http://schemas.microsoft.com/office/powerpoint/2010/main" val="325973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147CD-E35D-4E91-A49F-7017D2E6E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TT" sz="3200" b="1" dirty="0"/>
              <a:t>What do I want?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C3157D-CCBB-4E0A-9F8F-522B132A81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TT" dirty="0"/>
              <a:t>What does your character want? </a:t>
            </a:r>
          </a:p>
          <a:p>
            <a:r>
              <a:rPr lang="en-TT" dirty="0"/>
              <a:t>Your character must be working towards this objective throughout the play; this is where the drama unfolds as we see whether he/she will be successful or not.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ECBB9A-8A26-4E8C-A8DF-8670499FC4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TT" sz="2800" b="1" dirty="0"/>
              <a:t>Why do I want it?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1E9A8B-B729-4473-9F01-13534C0107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5944" y="2958274"/>
            <a:ext cx="4639736" cy="2910821"/>
          </a:xfrm>
        </p:spPr>
        <p:txBody>
          <a:bodyPr>
            <a:normAutofit/>
          </a:bodyPr>
          <a:lstStyle/>
          <a:p>
            <a:r>
              <a:rPr lang="en-TT" dirty="0"/>
              <a:t>Is there a convincing reason for why my character wants what he/she does?</a:t>
            </a:r>
          </a:p>
          <a:p>
            <a:r>
              <a:rPr lang="en-TT" dirty="0"/>
              <a:t>Is this a reason that is feasible?</a:t>
            </a:r>
          </a:p>
          <a:p>
            <a:r>
              <a:rPr lang="en-TT" dirty="0"/>
              <a:t>What are your character’s real motivations?</a:t>
            </a:r>
          </a:p>
        </p:txBody>
      </p:sp>
    </p:spTree>
    <p:extLst>
      <p:ext uri="{BB962C8B-B14F-4D97-AF65-F5344CB8AC3E}">
        <p14:creationId xmlns:p14="http://schemas.microsoft.com/office/powerpoint/2010/main" val="86974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F4CDA85-1F9F-4BFA-A36E-2A6B6CDF95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TT" sz="3200" b="1" dirty="0"/>
              <a:t>How will I get what I want?</a:t>
            </a:r>
          </a:p>
          <a:p>
            <a:endParaRPr lang="en-TT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83857AF-03D2-4255-A42B-70D5E720025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TT" dirty="0"/>
              <a:t>How will I achieve my objective?</a:t>
            </a:r>
          </a:p>
          <a:p>
            <a:r>
              <a:rPr lang="en-TT" dirty="0"/>
              <a:t>What am I willing to do? How do I keep working to achieve my objective?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A47CE-FE0A-4F74-8297-1025930344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5944" y="1872049"/>
            <a:ext cx="5000553" cy="736282"/>
          </a:xfrm>
        </p:spPr>
        <p:txBody>
          <a:bodyPr>
            <a:noAutofit/>
          </a:bodyPr>
          <a:lstStyle/>
          <a:p>
            <a:r>
              <a:rPr lang="en-TT" sz="2400" b="1" dirty="0"/>
              <a:t>What must I overcome?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BE06328-52B3-4E51-B9A0-7D369F69820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TT" dirty="0"/>
              <a:t>What is standing in my way? Is it a person, society, a natural force? </a:t>
            </a:r>
          </a:p>
        </p:txBody>
      </p:sp>
    </p:spTree>
    <p:extLst>
      <p:ext uri="{BB962C8B-B14F-4D97-AF65-F5344CB8AC3E}">
        <p14:creationId xmlns:p14="http://schemas.microsoft.com/office/powerpoint/2010/main" val="271375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1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36826"/>
    </a:accent1>
    <a:accent2>
      <a:srgbClr val="FB8E09"/>
    </a:accent2>
    <a:accent3>
      <a:srgbClr val="D48B32"/>
    </a:accent3>
    <a:accent4>
      <a:srgbClr val="E64823"/>
    </a:accent4>
    <a:accent5>
      <a:srgbClr val="FFCA08"/>
    </a:accent5>
    <a:accent6>
      <a:srgbClr val="AF695B"/>
    </a:accent6>
    <a:hlink>
      <a:srgbClr val="2998E3"/>
    </a:hlink>
    <a:folHlink>
      <a:srgbClr val="7F723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747A963-53E0-44AF-AF13-963FE676C6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38A3B04-B0F3-4C12-A722-52B5CF6D97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5B1FD9-3BB6-4DA9-A089-3B68C2323D4F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{A1EBC9AF-CB12-463C-B840-CFBD0DAC4F79}tf33845126</Template>
  <TotalTime>0</TotalTime>
  <Words>598</Words>
  <Application>Microsoft Office PowerPoint</Application>
  <PresentationFormat>Widescreen</PresentationFormat>
  <Paragraphs>89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Bookman Old Style</vt:lpstr>
      <vt:lpstr>Calibri</vt:lpstr>
      <vt:lpstr>Franklin Gothic Book</vt:lpstr>
      <vt:lpstr>Wingdings</vt:lpstr>
      <vt:lpstr>1_RetrospectVTI</vt:lpstr>
      <vt:lpstr> Characterization</vt:lpstr>
      <vt:lpstr>Welcome to Theatre Arts Class!</vt:lpstr>
      <vt:lpstr>Characterization</vt:lpstr>
      <vt:lpstr>How do you usually build your characters?</vt:lpstr>
      <vt:lpstr>Question Guide for Brainstorming  Use these when approaching Characterization. </vt:lpstr>
      <vt:lpstr>WHO am I?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2020-05-01T02:07:08Z</dcterms:created>
  <dcterms:modified xsi:type="dcterms:W3CDTF">2020-05-03T01:21:53Z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