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notesMasterIdLst>
    <p:notesMasterId r:id="rId9"/>
  </p:notesMasterIdLst>
  <p:sldIdLst>
    <p:sldId id="256" r:id="rId2"/>
    <p:sldId id="258" r:id="rId3"/>
    <p:sldId id="257" r:id="rId4"/>
    <p:sldId id="263" r:id="rId5"/>
    <p:sldId id="259" r:id="rId6"/>
    <p:sldId id="260" r:id="rId7"/>
    <p:sldId id="262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46" d="100"/>
          <a:sy n="46" d="100"/>
        </p:scale>
        <p:origin x="78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2BF71C4-9B13-4958-9BA2-0762F00047E9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</dgm:pt>
    <dgm:pt modelId="{BB9B0A88-FB0B-4CFD-B2A5-775F8B7F2926}">
      <dgm:prSet phldrT="[Text]"/>
      <dgm:spPr/>
      <dgm:t>
        <a:bodyPr/>
        <a:lstStyle/>
        <a:p>
          <a:r>
            <a:rPr lang="en-US" dirty="0" smtClean="0"/>
            <a:t>Point of Origin</a:t>
          </a:r>
          <a:endParaRPr lang="en-US" dirty="0"/>
        </a:p>
      </dgm:t>
    </dgm:pt>
    <dgm:pt modelId="{E1124D29-7DC8-4773-80B0-D6A702D5F971}" type="parTrans" cxnId="{A7C3AFD1-6DCD-47B2-A97D-EC6EA11163A5}">
      <dgm:prSet/>
      <dgm:spPr/>
      <dgm:t>
        <a:bodyPr/>
        <a:lstStyle/>
        <a:p>
          <a:endParaRPr lang="en-US"/>
        </a:p>
      </dgm:t>
    </dgm:pt>
    <dgm:pt modelId="{672D54EA-845C-4438-B462-FAE32AF63B6B}" type="sibTrans" cxnId="{A7C3AFD1-6DCD-47B2-A97D-EC6EA11163A5}">
      <dgm:prSet/>
      <dgm:spPr/>
      <dgm:t>
        <a:bodyPr/>
        <a:lstStyle/>
        <a:p>
          <a:endParaRPr lang="en-US"/>
        </a:p>
      </dgm:t>
    </dgm:pt>
    <dgm:pt modelId="{41BB1216-A497-4462-A77B-7799DA506A97}">
      <dgm:prSet phldrT="[Text]"/>
      <dgm:spPr/>
      <dgm:t>
        <a:bodyPr/>
        <a:lstStyle/>
        <a:p>
          <a:r>
            <a:rPr lang="en-US" dirty="0" smtClean="0"/>
            <a:t>to</a:t>
          </a:r>
          <a:endParaRPr lang="en-US" dirty="0"/>
        </a:p>
      </dgm:t>
    </dgm:pt>
    <dgm:pt modelId="{8C7F79D9-D33B-4419-B0D9-5C4732D8AFD7}" type="parTrans" cxnId="{0448E673-502B-4B8A-912D-E1AAE8701F09}">
      <dgm:prSet/>
      <dgm:spPr/>
      <dgm:t>
        <a:bodyPr/>
        <a:lstStyle/>
        <a:p>
          <a:endParaRPr lang="en-US"/>
        </a:p>
      </dgm:t>
    </dgm:pt>
    <dgm:pt modelId="{130139B0-9B84-447C-80E3-06F714EDA5F8}" type="sibTrans" cxnId="{0448E673-502B-4B8A-912D-E1AAE8701F09}">
      <dgm:prSet/>
      <dgm:spPr/>
      <dgm:t>
        <a:bodyPr/>
        <a:lstStyle/>
        <a:p>
          <a:endParaRPr lang="en-US"/>
        </a:p>
      </dgm:t>
    </dgm:pt>
    <dgm:pt modelId="{9F151456-6555-4942-BCC4-7FB69D9B9E39}">
      <dgm:prSet phldrT="[Text]"/>
      <dgm:spPr/>
      <dgm:t>
        <a:bodyPr/>
        <a:lstStyle/>
        <a:p>
          <a:r>
            <a:rPr lang="en-US" dirty="0" smtClean="0"/>
            <a:t>Point of consumption</a:t>
          </a:r>
          <a:endParaRPr lang="en-US" dirty="0"/>
        </a:p>
      </dgm:t>
    </dgm:pt>
    <dgm:pt modelId="{D20AE326-C81B-4D82-BC56-D90DE55F9E41}" type="parTrans" cxnId="{3D145FD2-716B-4EFB-AD5C-B5AC5F7260EA}">
      <dgm:prSet/>
      <dgm:spPr/>
      <dgm:t>
        <a:bodyPr/>
        <a:lstStyle/>
        <a:p>
          <a:endParaRPr lang="en-US"/>
        </a:p>
      </dgm:t>
    </dgm:pt>
    <dgm:pt modelId="{4BE760B8-FF8D-4C0A-B01D-9BAC1BF07711}" type="sibTrans" cxnId="{3D145FD2-716B-4EFB-AD5C-B5AC5F7260EA}">
      <dgm:prSet/>
      <dgm:spPr/>
      <dgm:t>
        <a:bodyPr/>
        <a:lstStyle/>
        <a:p>
          <a:endParaRPr lang="en-US"/>
        </a:p>
      </dgm:t>
    </dgm:pt>
    <dgm:pt modelId="{E0E7B2A5-9A04-44B1-84DB-505EBCC3D87D}" type="pres">
      <dgm:prSet presAssocID="{E2BF71C4-9B13-4958-9BA2-0762F00047E9}" presName="CompostProcess" presStyleCnt="0">
        <dgm:presLayoutVars>
          <dgm:dir/>
          <dgm:resizeHandles val="exact"/>
        </dgm:presLayoutVars>
      </dgm:prSet>
      <dgm:spPr/>
    </dgm:pt>
    <dgm:pt modelId="{80F3E571-F26D-422B-BAA0-98AB233BAEC0}" type="pres">
      <dgm:prSet presAssocID="{E2BF71C4-9B13-4958-9BA2-0762F00047E9}" presName="arrow" presStyleLbl="bgShp" presStyleIdx="0" presStyleCnt="1"/>
      <dgm:spPr/>
    </dgm:pt>
    <dgm:pt modelId="{40975147-A872-4F81-8E75-3BD4652BB823}" type="pres">
      <dgm:prSet presAssocID="{E2BF71C4-9B13-4958-9BA2-0762F00047E9}" presName="linearProcess" presStyleCnt="0"/>
      <dgm:spPr/>
    </dgm:pt>
    <dgm:pt modelId="{5900F721-CF76-4DE0-82A6-D2974B96EA85}" type="pres">
      <dgm:prSet presAssocID="{BB9B0A88-FB0B-4CFD-B2A5-775F8B7F2926}" presName="text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4650AE3-4BFC-4B45-87D2-F8449363AB78}" type="pres">
      <dgm:prSet presAssocID="{672D54EA-845C-4438-B462-FAE32AF63B6B}" presName="sibTrans" presStyleCnt="0"/>
      <dgm:spPr/>
    </dgm:pt>
    <dgm:pt modelId="{279B8211-B336-4497-94A1-326F7BC919F6}" type="pres">
      <dgm:prSet presAssocID="{41BB1216-A497-4462-A77B-7799DA506A97}" presName="text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0EAD479-77D5-4B32-BA68-3DF68252B5C7}" type="pres">
      <dgm:prSet presAssocID="{130139B0-9B84-447C-80E3-06F714EDA5F8}" presName="sibTrans" presStyleCnt="0"/>
      <dgm:spPr/>
    </dgm:pt>
    <dgm:pt modelId="{054E09D1-7C27-4B0B-A3A5-9A1B08A08527}" type="pres">
      <dgm:prSet presAssocID="{9F151456-6555-4942-BCC4-7FB69D9B9E39}" presName="text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0448E673-502B-4B8A-912D-E1AAE8701F09}" srcId="{E2BF71C4-9B13-4958-9BA2-0762F00047E9}" destId="{41BB1216-A497-4462-A77B-7799DA506A97}" srcOrd="1" destOrd="0" parTransId="{8C7F79D9-D33B-4419-B0D9-5C4732D8AFD7}" sibTransId="{130139B0-9B84-447C-80E3-06F714EDA5F8}"/>
    <dgm:cxn modelId="{1074A307-14BB-4291-A240-9BDC7176DE75}" type="presOf" srcId="{E2BF71C4-9B13-4958-9BA2-0762F00047E9}" destId="{E0E7B2A5-9A04-44B1-84DB-505EBCC3D87D}" srcOrd="0" destOrd="0" presId="urn:microsoft.com/office/officeart/2005/8/layout/hProcess9"/>
    <dgm:cxn modelId="{3D145FD2-716B-4EFB-AD5C-B5AC5F7260EA}" srcId="{E2BF71C4-9B13-4958-9BA2-0762F00047E9}" destId="{9F151456-6555-4942-BCC4-7FB69D9B9E39}" srcOrd="2" destOrd="0" parTransId="{D20AE326-C81B-4D82-BC56-D90DE55F9E41}" sibTransId="{4BE760B8-FF8D-4C0A-B01D-9BAC1BF07711}"/>
    <dgm:cxn modelId="{80ABDE8C-609E-4579-AD64-05D5EE5E7D9D}" type="presOf" srcId="{9F151456-6555-4942-BCC4-7FB69D9B9E39}" destId="{054E09D1-7C27-4B0B-A3A5-9A1B08A08527}" srcOrd="0" destOrd="0" presId="urn:microsoft.com/office/officeart/2005/8/layout/hProcess9"/>
    <dgm:cxn modelId="{A7C3AFD1-6DCD-47B2-A97D-EC6EA11163A5}" srcId="{E2BF71C4-9B13-4958-9BA2-0762F00047E9}" destId="{BB9B0A88-FB0B-4CFD-B2A5-775F8B7F2926}" srcOrd="0" destOrd="0" parTransId="{E1124D29-7DC8-4773-80B0-D6A702D5F971}" sibTransId="{672D54EA-845C-4438-B462-FAE32AF63B6B}"/>
    <dgm:cxn modelId="{F86FD891-FF06-4A2D-B2B8-FD5DC1808618}" type="presOf" srcId="{41BB1216-A497-4462-A77B-7799DA506A97}" destId="{279B8211-B336-4497-94A1-326F7BC919F6}" srcOrd="0" destOrd="0" presId="urn:microsoft.com/office/officeart/2005/8/layout/hProcess9"/>
    <dgm:cxn modelId="{A6986206-94E9-4C55-9950-4418490D8611}" type="presOf" srcId="{BB9B0A88-FB0B-4CFD-B2A5-775F8B7F2926}" destId="{5900F721-CF76-4DE0-82A6-D2974B96EA85}" srcOrd="0" destOrd="0" presId="urn:microsoft.com/office/officeart/2005/8/layout/hProcess9"/>
    <dgm:cxn modelId="{28B3D40E-CB33-443C-AA45-68B85EF6280A}" type="presParOf" srcId="{E0E7B2A5-9A04-44B1-84DB-505EBCC3D87D}" destId="{80F3E571-F26D-422B-BAA0-98AB233BAEC0}" srcOrd="0" destOrd="0" presId="urn:microsoft.com/office/officeart/2005/8/layout/hProcess9"/>
    <dgm:cxn modelId="{2D8B63C2-991B-4B3D-9C20-156389D32864}" type="presParOf" srcId="{E0E7B2A5-9A04-44B1-84DB-505EBCC3D87D}" destId="{40975147-A872-4F81-8E75-3BD4652BB823}" srcOrd="1" destOrd="0" presId="urn:microsoft.com/office/officeart/2005/8/layout/hProcess9"/>
    <dgm:cxn modelId="{EBC586BD-0008-4ED1-B954-3BE35D61F4FD}" type="presParOf" srcId="{40975147-A872-4F81-8E75-3BD4652BB823}" destId="{5900F721-CF76-4DE0-82A6-D2974B96EA85}" srcOrd="0" destOrd="0" presId="urn:microsoft.com/office/officeart/2005/8/layout/hProcess9"/>
    <dgm:cxn modelId="{63B9FD90-B3F9-4DE0-8170-31BC1FEF47E0}" type="presParOf" srcId="{40975147-A872-4F81-8E75-3BD4652BB823}" destId="{14650AE3-4BFC-4B45-87D2-F8449363AB78}" srcOrd="1" destOrd="0" presId="urn:microsoft.com/office/officeart/2005/8/layout/hProcess9"/>
    <dgm:cxn modelId="{519D443B-6CD6-435A-B2EA-2ED4EBF9B2B8}" type="presParOf" srcId="{40975147-A872-4F81-8E75-3BD4652BB823}" destId="{279B8211-B336-4497-94A1-326F7BC919F6}" srcOrd="2" destOrd="0" presId="urn:microsoft.com/office/officeart/2005/8/layout/hProcess9"/>
    <dgm:cxn modelId="{9DE070FB-657D-4B53-9701-7D8608AD04C3}" type="presParOf" srcId="{40975147-A872-4F81-8E75-3BD4652BB823}" destId="{E0EAD479-77D5-4B32-BA68-3DF68252B5C7}" srcOrd="3" destOrd="0" presId="urn:microsoft.com/office/officeart/2005/8/layout/hProcess9"/>
    <dgm:cxn modelId="{5CE1204E-A643-48BA-9CF8-1FB8FCC7EF94}" type="presParOf" srcId="{40975147-A872-4F81-8E75-3BD4652BB823}" destId="{054E09D1-7C27-4B0B-A3A5-9A1B08A08527}" srcOrd="4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45F2B05-AECC-40C4-8ED6-3FAB3D344007}" type="doc">
      <dgm:prSet loTypeId="urn:microsoft.com/office/officeart/2005/8/layout/hList6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95DA1C79-D091-4CD9-8D7B-4FAF238FB580}">
      <dgm:prSet phldrT="[Text]" custT="1"/>
      <dgm:spPr/>
      <dgm:t>
        <a:bodyPr/>
        <a:lstStyle/>
        <a:p>
          <a:r>
            <a:rPr lang="en-US" sz="2400" dirty="0" smtClean="0"/>
            <a:t>13</a:t>
          </a:r>
          <a:r>
            <a:rPr lang="en-US" sz="2400" baseline="30000" dirty="0" smtClean="0"/>
            <a:t>th</a:t>
          </a:r>
          <a:r>
            <a:rPr lang="en-US" sz="2400" dirty="0" smtClean="0"/>
            <a:t> Century Roman/Greek Wars</a:t>
          </a:r>
          <a:endParaRPr lang="en-US" sz="2400" dirty="0"/>
        </a:p>
      </dgm:t>
    </dgm:pt>
    <dgm:pt modelId="{939694D8-1E95-46DE-8D59-9931F4FA90A4}" type="parTrans" cxnId="{46D96B8B-E92E-4A6C-937F-4245FFCD81BE}">
      <dgm:prSet/>
      <dgm:spPr/>
      <dgm:t>
        <a:bodyPr/>
        <a:lstStyle/>
        <a:p>
          <a:endParaRPr lang="en-US"/>
        </a:p>
      </dgm:t>
    </dgm:pt>
    <dgm:pt modelId="{64863401-404E-49B9-9912-25E8BA1D99C3}" type="sibTrans" cxnId="{46D96B8B-E92E-4A6C-937F-4245FFCD81BE}">
      <dgm:prSet/>
      <dgm:spPr/>
      <dgm:t>
        <a:bodyPr/>
        <a:lstStyle/>
        <a:p>
          <a:endParaRPr lang="en-US"/>
        </a:p>
      </dgm:t>
    </dgm:pt>
    <dgm:pt modelId="{EB643D0E-C26A-4EB2-8C2D-4318B1C71FB3}">
      <dgm:prSet phldrT="[Text]" custT="1"/>
      <dgm:spPr/>
      <dgm:t>
        <a:bodyPr/>
        <a:lstStyle/>
        <a:p>
          <a:r>
            <a:rPr lang="en-US" sz="1800" dirty="0" smtClean="0"/>
            <a:t>Military officers (</a:t>
          </a:r>
          <a:r>
            <a:rPr lang="en-US" sz="1800" dirty="0" err="1" smtClean="0"/>
            <a:t>logistikas</a:t>
          </a:r>
          <a:r>
            <a:rPr lang="en-US" sz="1800" dirty="0" smtClean="0"/>
            <a:t>) responsible for resource supply</a:t>
          </a:r>
          <a:endParaRPr lang="en-US" sz="1800" dirty="0"/>
        </a:p>
      </dgm:t>
    </dgm:pt>
    <dgm:pt modelId="{08857BCC-B2F1-4EE4-B25A-B2FB25D8C752}" type="parTrans" cxnId="{5704FF3B-542E-4AF9-97D0-344AA0AA3DC3}">
      <dgm:prSet/>
      <dgm:spPr/>
      <dgm:t>
        <a:bodyPr/>
        <a:lstStyle/>
        <a:p>
          <a:endParaRPr lang="en-US"/>
        </a:p>
      </dgm:t>
    </dgm:pt>
    <dgm:pt modelId="{70850BAC-5B02-4FA3-A8C2-1BCBE6117CAF}" type="sibTrans" cxnId="{5704FF3B-542E-4AF9-97D0-344AA0AA3DC3}">
      <dgm:prSet/>
      <dgm:spPr/>
      <dgm:t>
        <a:bodyPr/>
        <a:lstStyle/>
        <a:p>
          <a:endParaRPr lang="en-US"/>
        </a:p>
      </dgm:t>
    </dgm:pt>
    <dgm:pt modelId="{9253AEED-8C20-48FC-8A5E-E8FA8075C31F}">
      <dgm:prSet phldrT="[Text]"/>
      <dgm:spPr/>
      <dgm:t>
        <a:bodyPr/>
        <a:lstStyle/>
        <a:p>
          <a:r>
            <a:rPr lang="en-US" dirty="0" smtClean="0"/>
            <a:t>17</a:t>
          </a:r>
          <a:r>
            <a:rPr lang="en-US" baseline="30000" dirty="0" smtClean="0"/>
            <a:t>th</a:t>
          </a:r>
          <a:r>
            <a:rPr lang="en-US" dirty="0" smtClean="0"/>
            <a:t> Century – European Wars</a:t>
          </a:r>
          <a:endParaRPr lang="en-US" dirty="0"/>
        </a:p>
      </dgm:t>
    </dgm:pt>
    <dgm:pt modelId="{876EC121-88EB-4CEB-AA24-61D18969E540}" type="parTrans" cxnId="{D2BCB583-A920-4FA3-8DD9-F340E9A3DAFC}">
      <dgm:prSet/>
      <dgm:spPr/>
      <dgm:t>
        <a:bodyPr/>
        <a:lstStyle/>
        <a:p>
          <a:endParaRPr lang="en-US"/>
        </a:p>
      </dgm:t>
    </dgm:pt>
    <dgm:pt modelId="{05838455-7B10-45AB-8984-A0806AEF7F49}" type="sibTrans" cxnId="{D2BCB583-A920-4FA3-8DD9-F340E9A3DAFC}">
      <dgm:prSet/>
      <dgm:spPr/>
      <dgm:t>
        <a:bodyPr/>
        <a:lstStyle/>
        <a:p>
          <a:endParaRPr lang="en-US"/>
        </a:p>
      </dgm:t>
    </dgm:pt>
    <dgm:pt modelId="{E09D74B5-ACEC-4C1F-8E6B-027DDA1E2265}">
      <dgm:prSet phldrT="[Text]"/>
      <dgm:spPr/>
      <dgm:t>
        <a:bodyPr/>
        <a:lstStyle/>
        <a:p>
          <a:r>
            <a:rPr lang="en-US" dirty="0" smtClean="0"/>
            <a:t>River transportation</a:t>
          </a:r>
          <a:endParaRPr lang="en-US" dirty="0"/>
        </a:p>
      </dgm:t>
    </dgm:pt>
    <dgm:pt modelId="{7C354DCE-5AB2-4A3D-AE9C-C31B2FAC9DA4}" type="parTrans" cxnId="{3DFC5BDC-6539-4BE8-909A-59B83437C2BA}">
      <dgm:prSet/>
      <dgm:spPr/>
      <dgm:t>
        <a:bodyPr/>
        <a:lstStyle/>
        <a:p>
          <a:endParaRPr lang="en-US"/>
        </a:p>
      </dgm:t>
    </dgm:pt>
    <dgm:pt modelId="{EAD1DDFE-A3C0-4367-9F61-A7D909391B81}" type="sibTrans" cxnId="{3DFC5BDC-6539-4BE8-909A-59B83437C2BA}">
      <dgm:prSet/>
      <dgm:spPr/>
      <dgm:t>
        <a:bodyPr/>
        <a:lstStyle/>
        <a:p>
          <a:endParaRPr lang="en-US"/>
        </a:p>
      </dgm:t>
    </dgm:pt>
    <dgm:pt modelId="{18B80CBA-5EBD-42DC-9D3F-5623C0B85A9B}">
      <dgm:prSet phldrT="[Text]"/>
      <dgm:spPr/>
      <dgm:t>
        <a:bodyPr/>
        <a:lstStyle/>
        <a:p>
          <a:r>
            <a:rPr lang="en-US" dirty="0" smtClean="0"/>
            <a:t>Magazine and rolling magazine</a:t>
          </a:r>
          <a:endParaRPr lang="en-US" dirty="0"/>
        </a:p>
      </dgm:t>
    </dgm:pt>
    <dgm:pt modelId="{C769D86B-453A-4309-A64C-AA68CBC6D5E6}" type="parTrans" cxnId="{8632E81A-B456-43DC-8DED-6BD917CBAA30}">
      <dgm:prSet/>
      <dgm:spPr/>
      <dgm:t>
        <a:bodyPr/>
        <a:lstStyle/>
        <a:p>
          <a:endParaRPr lang="en-US"/>
        </a:p>
      </dgm:t>
    </dgm:pt>
    <dgm:pt modelId="{244D31DB-6E32-404B-A506-1717498F32CC}" type="sibTrans" cxnId="{8632E81A-B456-43DC-8DED-6BD917CBAA30}">
      <dgm:prSet/>
      <dgm:spPr/>
      <dgm:t>
        <a:bodyPr/>
        <a:lstStyle/>
        <a:p>
          <a:endParaRPr lang="en-US"/>
        </a:p>
      </dgm:t>
    </dgm:pt>
    <dgm:pt modelId="{4736A2B3-0995-4F73-B418-73FA28F665C4}">
      <dgm:prSet phldrT="[Text]"/>
      <dgm:spPr/>
      <dgm:t>
        <a:bodyPr/>
        <a:lstStyle/>
        <a:p>
          <a:r>
            <a:rPr lang="en-US" dirty="0" smtClean="0"/>
            <a:t>20</a:t>
          </a:r>
          <a:r>
            <a:rPr lang="en-US" baseline="30000" dirty="0" smtClean="0"/>
            <a:t>th</a:t>
          </a:r>
          <a:r>
            <a:rPr lang="en-US" dirty="0" smtClean="0"/>
            <a:t> Century</a:t>
          </a:r>
          <a:endParaRPr lang="en-US" dirty="0"/>
        </a:p>
      </dgm:t>
    </dgm:pt>
    <dgm:pt modelId="{A18006C1-86B5-4482-9B55-B8662F4F3283}" type="parTrans" cxnId="{69F6D99C-51F4-43EC-96A6-481CC06C4D84}">
      <dgm:prSet/>
      <dgm:spPr/>
      <dgm:t>
        <a:bodyPr/>
        <a:lstStyle/>
        <a:p>
          <a:endParaRPr lang="en-US"/>
        </a:p>
      </dgm:t>
    </dgm:pt>
    <dgm:pt modelId="{53872061-C93C-4F3C-80A8-AC5F5CC2279C}" type="sibTrans" cxnId="{69F6D99C-51F4-43EC-96A6-481CC06C4D84}">
      <dgm:prSet/>
      <dgm:spPr/>
      <dgm:t>
        <a:bodyPr/>
        <a:lstStyle/>
        <a:p>
          <a:endParaRPr lang="en-US"/>
        </a:p>
      </dgm:t>
    </dgm:pt>
    <dgm:pt modelId="{25473413-F937-4EC4-8A05-7F3DE5D30E27}">
      <dgm:prSet phldrT="[Text]"/>
      <dgm:spPr/>
      <dgm:t>
        <a:bodyPr/>
        <a:lstStyle/>
        <a:p>
          <a:r>
            <a:rPr lang="en-US" dirty="0" smtClean="0"/>
            <a:t>Increased production of goods and services</a:t>
          </a:r>
          <a:endParaRPr lang="en-US" dirty="0"/>
        </a:p>
      </dgm:t>
    </dgm:pt>
    <dgm:pt modelId="{4862D268-DDDA-450C-A659-0F0004441618}" type="parTrans" cxnId="{AC864E45-5221-41CF-A8EB-461CF1CE05F5}">
      <dgm:prSet/>
      <dgm:spPr/>
      <dgm:t>
        <a:bodyPr/>
        <a:lstStyle/>
        <a:p>
          <a:endParaRPr lang="en-US"/>
        </a:p>
      </dgm:t>
    </dgm:pt>
    <dgm:pt modelId="{626895C0-B105-4481-8BFF-D507DEA91527}" type="sibTrans" cxnId="{AC864E45-5221-41CF-A8EB-461CF1CE05F5}">
      <dgm:prSet/>
      <dgm:spPr/>
      <dgm:t>
        <a:bodyPr/>
        <a:lstStyle/>
        <a:p>
          <a:endParaRPr lang="en-US"/>
        </a:p>
      </dgm:t>
    </dgm:pt>
    <dgm:pt modelId="{A76A6F14-7E6F-47B3-AB1F-BE922F3EB4F2}">
      <dgm:prSet phldrT="[Text]"/>
      <dgm:spPr/>
      <dgm:t>
        <a:bodyPr/>
        <a:lstStyle/>
        <a:p>
          <a:r>
            <a:rPr lang="en-US" dirty="0" smtClean="0"/>
            <a:t>Transport aircraft/</a:t>
          </a:r>
          <a:r>
            <a:rPr lang="en-US" dirty="0" err="1" smtClean="0"/>
            <a:t>Airmobility</a:t>
          </a:r>
          <a:endParaRPr lang="en-US" dirty="0"/>
        </a:p>
      </dgm:t>
    </dgm:pt>
    <dgm:pt modelId="{A134CCE1-9524-4582-9CC9-620F35E8C30C}" type="parTrans" cxnId="{913E6B81-25F7-4D66-ADF8-F2AA6FB9E470}">
      <dgm:prSet/>
      <dgm:spPr/>
      <dgm:t>
        <a:bodyPr/>
        <a:lstStyle/>
        <a:p>
          <a:endParaRPr lang="en-US"/>
        </a:p>
      </dgm:t>
    </dgm:pt>
    <dgm:pt modelId="{C04C63FA-C509-4721-9039-3CEFB023DC53}" type="sibTrans" cxnId="{913E6B81-25F7-4D66-ADF8-F2AA6FB9E470}">
      <dgm:prSet/>
      <dgm:spPr/>
      <dgm:t>
        <a:bodyPr/>
        <a:lstStyle/>
        <a:p>
          <a:endParaRPr lang="en-US"/>
        </a:p>
      </dgm:t>
    </dgm:pt>
    <dgm:pt modelId="{5FB7B079-F710-45CB-80FA-0AA66896CDC2}">
      <dgm:prSet phldrT="[Text]" custT="1"/>
      <dgm:spPr/>
      <dgm:t>
        <a:bodyPr/>
        <a:lstStyle/>
        <a:p>
          <a:r>
            <a:rPr lang="en-US" sz="1800" dirty="0" smtClean="0"/>
            <a:t>Storage of supplies along routes</a:t>
          </a:r>
          <a:endParaRPr lang="en-US" sz="1800" dirty="0"/>
        </a:p>
      </dgm:t>
    </dgm:pt>
    <dgm:pt modelId="{D4365985-4B02-486C-A4DB-94BFD0B51342}" type="parTrans" cxnId="{05565B49-C436-4773-93E5-CA297715C721}">
      <dgm:prSet/>
      <dgm:spPr/>
      <dgm:t>
        <a:bodyPr/>
        <a:lstStyle/>
        <a:p>
          <a:endParaRPr lang="en-US"/>
        </a:p>
      </dgm:t>
    </dgm:pt>
    <dgm:pt modelId="{B695DB6D-DD23-4AE8-93CC-C17134E69EBA}" type="sibTrans" cxnId="{05565B49-C436-4773-93E5-CA297715C721}">
      <dgm:prSet/>
      <dgm:spPr/>
      <dgm:t>
        <a:bodyPr/>
        <a:lstStyle/>
        <a:p>
          <a:endParaRPr lang="en-US"/>
        </a:p>
      </dgm:t>
    </dgm:pt>
    <dgm:pt modelId="{309986E6-C09F-4859-B707-C2C12518BB01}">
      <dgm:prSet phldrT="[Text]" custT="1"/>
      <dgm:spPr/>
      <dgm:t>
        <a:bodyPr/>
        <a:lstStyle/>
        <a:p>
          <a:r>
            <a:rPr lang="en-US" sz="1800" dirty="0" smtClean="0"/>
            <a:t>Transportation of supplies on backs of humans and animals</a:t>
          </a:r>
          <a:endParaRPr lang="en-US" sz="1800" dirty="0"/>
        </a:p>
      </dgm:t>
    </dgm:pt>
    <dgm:pt modelId="{894B51B7-3DDC-4D10-B857-32523F5B83F3}" type="parTrans" cxnId="{E75259F5-88B4-4086-A51D-7F0613723048}">
      <dgm:prSet/>
      <dgm:spPr/>
      <dgm:t>
        <a:bodyPr/>
        <a:lstStyle/>
        <a:p>
          <a:endParaRPr lang="en-US"/>
        </a:p>
      </dgm:t>
    </dgm:pt>
    <dgm:pt modelId="{DE0C7CF0-F670-4A25-B374-C697602618AF}" type="sibTrans" cxnId="{E75259F5-88B4-4086-A51D-7F0613723048}">
      <dgm:prSet/>
      <dgm:spPr/>
      <dgm:t>
        <a:bodyPr/>
        <a:lstStyle/>
        <a:p>
          <a:endParaRPr lang="en-US"/>
        </a:p>
      </dgm:t>
    </dgm:pt>
    <dgm:pt modelId="{4B8BA5C5-FAD4-4702-AA34-2C8B41ECC0D6}">
      <dgm:prSet phldrT="[Text]"/>
      <dgm:spPr/>
      <dgm:t>
        <a:bodyPr/>
        <a:lstStyle/>
        <a:p>
          <a:r>
            <a:rPr lang="en-US" dirty="0" err="1" smtClean="0"/>
            <a:t>Militarised</a:t>
          </a:r>
          <a:r>
            <a:rPr lang="en-US" dirty="0" smtClean="0"/>
            <a:t> train service</a:t>
          </a:r>
          <a:endParaRPr lang="en-US" dirty="0"/>
        </a:p>
      </dgm:t>
    </dgm:pt>
    <dgm:pt modelId="{0BD5CAE2-5BB6-420D-8ABD-837649D129D2}" type="parTrans" cxnId="{1BBA7E95-55AD-4C39-B589-3C677F3777F1}">
      <dgm:prSet/>
      <dgm:spPr/>
      <dgm:t>
        <a:bodyPr/>
        <a:lstStyle/>
        <a:p>
          <a:endParaRPr lang="en-US"/>
        </a:p>
      </dgm:t>
    </dgm:pt>
    <dgm:pt modelId="{99E93958-CB4C-4193-8CB4-72B606ABA60E}" type="sibTrans" cxnId="{1BBA7E95-55AD-4C39-B589-3C677F3777F1}">
      <dgm:prSet/>
      <dgm:spPr/>
      <dgm:t>
        <a:bodyPr/>
        <a:lstStyle/>
        <a:p>
          <a:endParaRPr lang="en-US"/>
        </a:p>
      </dgm:t>
    </dgm:pt>
    <dgm:pt modelId="{21045C9B-23AE-42EC-9605-850002819080}">
      <dgm:prSet phldrT="[Text]"/>
      <dgm:spPr/>
      <dgm:t>
        <a:bodyPr/>
        <a:lstStyle/>
        <a:p>
          <a:r>
            <a:rPr lang="en-US" dirty="0" smtClean="0"/>
            <a:t>Railroad, Steamship, Telegraph</a:t>
          </a:r>
          <a:endParaRPr lang="en-US" dirty="0"/>
        </a:p>
      </dgm:t>
    </dgm:pt>
    <dgm:pt modelId="{7CE7F853-0EF2-4E7A-B27E-7DC49EA68DAC}" type="parTrans" cxnId="{75B5126E-C4CF-43D2-96D8-278DD618FEDD}">
      <dgm:prSet/>
      <dgm:spPr/>
      <dgm:t>
        <a:bodyPr/>
        <a:lstStyle/>
        <a:p>
          <a:endParaRPr lang="en-US"/>
        </a:p>
      </dgm:t>
    </dgm:pt>
    <dgm:pt modelId="{6C2F1C01-9EAF-44B7-A2B6-289795AA47F2}" type="sibTrans" cxnId="{75B5126E-C4CF-43D2-96D8-278DD618FEDD}">
      <dgm:prSet/>
      <dgm:spPr/>
      <dgm:t>
        <a:bodyPr/>
        <a:lstStyle/>
        <a:p>
          <a:endParaRPr lang="en-US"/>
        </a:p>
      </dgm:t>
    </dgm:pt>
    <dgm:pt modelId="{ED297E55-744C-4D02-8FA6-08DE3E639F07}">
      <dgm:prSet phldrT="[Text]"/>
      <dgm:spPr/>
      <dgm:t>
        <a:bodyPr/>
        <a:lstStyle/>
        <a:p>
          <a:r>
            <a:rPr lang="en-US" dirty="0" smtClean="0"/>
            <a:t>Pipeline, Mobile transport</a:t>
          </a:r>
          <a:endParaRPr lang="en-US" dirty="0"/>
        </a:p>
      </dgm:t>
    </dgm:pt>
    <dgm:pt modelId="{3FA583A7-BB2E-4B9F-9E70-819A97337100}" type="parTrans" cxnId="{008DC1E3-5233-4FA3-AC34-4593E505E37D}">
      <dgm:prSet/>
      <dgm:spPr/>
      <dgm:t>
        <a:bodyPr/>
        <a:lstStyle/>
        <a:p>
          <a:endParaRPr lang="en-US"/>
        </a:p>
      </dgm:t>
    </dgm:pt>
    <dgm:pt modelId="{73F5B22C-560B-42F9-BB69-56E36F70308F}" type="sibTrans" cxnId="{008DC1E3-5233-4FA3-AC34-4593E505E37D}">
      <dgm:prSet/>
      <dgm:spPr/>
      <dgm:t>
        <a:bodyPr/>
        <a:lstStyle/>
        <a:p>
          <a:endParaRPr lang="en-US"/>
        </a:p>
      </dgm:t>
    </dgm:pt>
    <dgm:pt modelId="{FEA64049-8483-47AF-9E56-BA6CBBC48FBF}">
      <dgm:prSet phldrT="[Text]"/>
      <dgm:spPr/>
      <dgm:t>
        <a:bodyPr/>
        <a:lstStyle/>
        <a:p>
          <a:r>
            <a:rPr lang="en-US" dirty="0" err="1" smtClean="0"/>
            <a:t>Containerisation</a:t>
          </a:r>
          <a:endParaRPr lang="en-US" dirty="0"/>
        </a:p>
      </dgm:t>
    </dgm:pt>
    <dgm:pt modelId="{E8A8D874-5345-4BFC-8EE9-8F41804D8173}" type="parTrans" cxnId="{34F7EE3D-FAE7-4C7F-878D-8A25186BA948}">
      <dgm:prSet/>
      <dgm:spPr/>
      <dgm:t>
        <a:bodyPr/>
        <a:lstStyle/>
        <a:p>
          <a:endParaRPr lang="en-US"/>
        </a:p>
      </dgm:t>
    </dgm:pt>
    <dgm:pt modelId="{C942958B-9EDE-4807-86DB-AC6A3E9D481D}" type="sibTrans" cxnId="{34F7EE3D-FAE7-4C7F-878D-8A25186BA948}">
      <dgm:prSet/>
      <dgm:spPr/>
      <dgm:t>
        <a:bodyPr/>
        <a:lstStyle/>
        <a:p>
          <a:endParaRPr lang="en-US"/>
        </a:p>
      </dgm:t>
    </dgm:pt>
    <dgm:pt modelId="{C08ECCD6-388B-4143-83F4-A4F8DDB2FD86}">
      <dgm:prSet phldrT="[Text]"/>
      <dgm:spPr/>
      <dgm:t>
        <a:bodyPr/>
        <a:lstStyle/>
        <a:p>
          <a:r>
            <a:rPr lang="en-US" dirty="0" smtClean="0"/>
            <a:t>Electronic communication</a:t>
          </a:r>
          <a:endParaRPr lang="en-US" dirty="0"/>
        </a:p>
      </dgm:t>
    </dgm:pt>
    <dgm:pt modelId="{B251262D-A2F0-438E-9C96-A2B33B777A3D}" type="parTrans" cxnId="{050A6F79-A41A-4843-AF84-8B69B94B3FD9}">
      <dgm:prSet/>
      <dgm:spPr/>
      <dgm:t>
        <a:bodyPr/>
        <a:lstStyle/>
        <a:p>
          <a:endParaRPr lang="en-US"/>
        </a:p>
      </dgm:t>
    </dgm:pt>
    <dgm:pt modelId="{A6BACFBB-8F7A-4F32-8A7C-43B27B090C53}" type="sibTrans" cxnId="{050A6F79-A41A-4843-AF84-8B69B94B3FD9}">
      <dgm:prSet/>
      <dgm:spPr/>
      <dgm:t>
        <a:bodyPr/>
        <a:lstStyle/>
        <a:p>
          <a:endParaRPr lang="en-US"/>
        </a:p>
      </dgm:t>
    </dgm:pt>
    <dgm:pt modelId="{1C9B8CC2-DAA6-4816-9C55-D7D8A13F4939}">
      <dgm:prSet phldrT="[Text]" custT="1"/>
      <dgm:spPr/>
      <dgm:t>
        <a:bodyPr/>
        <a:lstStyle/>
        <a:p>
          <a:r>
            <a:rPr lang="en-US" sz="1800" dirty="0" smtClean="0"/>
            <a:t>Supply system for armies</a:t>
          </a:r>
          <a:endParaRPr lang="en-US" sz="1800" dirty="0"/>
        </a:p>
      </dgm:t>
    </dgm:pt>
    <dgm:pt modelId="{BB347F80-98D6-46B2-AC63-AC029A2E0E85}" type="sibTrans" cxnId="{D91A2B18-0948-4688-B420-BF9FAB9F34B3}">
      <dgm:prSet/>
      <dgm:spPr/>
      <dgm:t>
        <a:bodyPr/>
        <a:lstStyle/>
        <a:p>
          <a:endParaRPr lang="en-US"/>
        </a:p>
      </dgm:t>
    </dgm:pt>
    <dgm:pt modelId="{28E09E61-2D6A-4015-888F-BDDB93D64020}" type="parTrans" cxnId="{D91A2B18-0948-4688-B420-BF9FAB9F34B3}">
      <dgm:prSet/>
      <dgm:spPr/>
      <dgm:t>
        <a:bodyPr/>
        <a:lstStyle/>
        <a:p>
          <a:endParaRPr lang="en-US"/>
        </a:p>
      </dgm:t>
    </dgm:pt>
    <dgm:pt modelId="{C4715908-C884-4664-8799-499A1F6AE03B}" type="pres">
      <dgm:prSet presAssocID="{C45F2B05-AECC-40C4-8ED6-3FAB3D344007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3C72B666-D82A-47F4-8CC9-7B7649B1BB3B}" type="pres">
      <dgm:prSet presAssocID="{95DA1C79-D091-4CD9-8D7B-4FAF238FB580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BD965F8-616A-46D8-9D2E-5077D1072550}" type="pres">
      <dgm:prSet presAssocID="{64863401-404E-49B9-9912-25E8BA1D99C3}" presName="sibTrans" presStyleCnt="0"/>
      <dgm:spPr/>
    </dgm:pt>
    <dgm:pt modelId="{787A549E-6835-4808-90A5-416E4B164880}" type="pres">
      <dgm:prSet presAssocID="{9253AEED-8C20-48FC-8A5E-E8FA8075C31F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B5A7841-9729-4C9F-AC58-BAF9FF52FEC5}" type="pres">
      <dgm:prSet presAssocID="{05838455-7B10-45AB-8984-A0806AEF7F49}" presName="sibTrans" presStyleCnt="0"/>
      <dgm:spPr/>
    </dgm:pt>
    <dgm:pt modelId="{26714C08-7742-4739-9C81-E6A3556BE05A}" type="pres">
      <dgm:prSet presAssocID="{4736A2B3-0995-4F73-B418-73FA28F665C4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D2BCB583-A920-4FA3-8DD9-F340E9A3DAFC}" srcId="{C45F2B05-AECC-40C4-8ED6-3FAB3D344007}" destId="{9253AEED-8C20-48FC-8A5E-E8FA8075C31F}" srcOrd="1" destOrd="0" parTransId="{876EC121-88EB-4CEB-AA24-61D18969E540}" sibTransId="{05838455-7B10-45AB-8984-A0806AEF7F49}"/>
    <dgm:cxn modelId="{3AEBD9DF-22DD-4B52-B6A0-EE7B7AF52F7C}" type="presOf" srcId="{FEA64049-8483-47AF-9E56-BA6CBBC48FBF}" destId="{26714C08-7742-4739-9C81-E6A3556BE05A}" srcOrd="0" destOrd="3" presId="urn:microsoft.com/office/officeart/2005/8/layout/hList6"/>
    <dgm:cxn modelId="{1CEC6F45-9C0D-4590-B4E2-0C03883BD057}" type="presOf" srcId="{4B8BA5C5-FAD4-4702-AA34-2C8B41ECC0D6}" destId="{787A549E-6835-4808-90A5-416E4B164880}" srcOrd="0" destOrd="3" presId="urn:microsoft.com/office/officeart/2005/8/layout/hList6"/>
    <dgm:cxn modelId="{E75259F5-88B4-4086-A51D-7F0613723048}" srcId="{95DA1C79-D091-4CD9-8D7B-4FAF238FB580}" destId="{309986E6-C09F-4859-B707-C2C12518BB01}" srcOrd="3" destOrd="0" parTransId="{894B51B7-3DDC-4D10-B857-32523F5B83F3}" sibTransId="{DE0C7CF0-F670-4A25-B374-C697602618AF}"/>
    <dgm:cxn modelId="{51A5A69D-F715-4C55-8AE4-4ED771EF13DC}" type="presOf" srcId="{ED297E55-744C-4D02-8FA6-08DE3E639F07}" destId="{787A549E-6835-4808-90A5-416E4B164880}" srcOrd="0" destOrd="5" presId="urn:microsoft.com/office/officeart/2005/8/layout/hList6"/>
    <dgm:cxn modelId="{9E7FF9C0-E194-4097-BD93-7F280DEC4285}" type="presOf" srcId="{21045C9B-23AE-42EC-9605-850002819080}" destId="{787A549E-6835-4808-90A5-416E4B164880}" srcOrd="0" destOrd="4" presId="urn:microsoft.com/office/officeart/2005/8/layout/hList6"/>
    <dgm:cxn modelId="{02BB5AEE-C877-4E27-B34D-3880C187DEAC}" type="presOf" srcId="{95DA1C79-D091-4CD9-8D7B-4FAF238FB580}" destId="{3C72B666-D82A-47F4-8CC9-7B7649B1BB3B}" srcOrd="0" destOrd="0" presId="urn:microsoft.com/office/officeart/2005/8/layout/hList6"/>
    <dgm:cxn modelId="{008DC1E3-5233-4FA3-AC34-4593E505E37D}" srcId="{9253AEED-8C20-48FC-8A5E-E8FA8075C31F}" destId="{ED297E55-744C-4D02-8FA6-08DE3E639F07}" srcOrd="4" destOrd="0" parTransId="{3FA583A7-BB2E-4B9F-9E70-819A97337100}" sibTransId="{73F5B22C-560B-42F9-BB69-56E36F70308F}"/>
    <dgm:cxn modelId="{377942EB-3ACE-4CE7-9EE2-93DCF7DFD390}" type="presOf" srcId="{25473413-F937-4EC4-8A05-7F3DE5D30E27}" destId="{26714C08-7742-4739-9C81-E6A3556BE05A}" srcOrd="0" destOrd="1" presId="urn:microsoft.com/office/officeart/2005/8/layout/hList6"/>
    <dgm:cxn modelId="{46D96B8B-E92E-4A6C-937F-4245FFCD81BE}" srcId="{C45F2B05-AECC-40C4-8ED6-3FAB3D344007}" destId="{95DA1C79-D091-4CD9-8D7B-4FAF238FB580}" srcOrd="0" destOrd="0" parTransId="{939694D8-1E95-46DE-8D59-9931F4FA90A4}" sibTransId="{64863401-404E-49B9-9912-25E8BA1D99C3}"/>
    <dgm:cxn modelId="{B93269DA-1366-4258-9C7B-E817D2830900}" type="presOf" srcId="{4736A2B3-0995-4F73-B418-73FA28F665C4}" destId="{26714C08-7742-4739-9C81-E6A3556BE05A}" srcOrd="0" destOrd="0" presId="urn:microsoft.com/office/officeart/2005/8/layout/hList6"/>
    <dgm:cxn modelId="{AC864E45-5221-41CF-A8EB-461CF1CE05F5}" srcId="{4736A2B3-0995-4F73-B418-73FA28F665C4}" destId="{25473413-F937-4EC4-8A05-7F3DE5D30E27}" srcOrd="0" destOrd="0" parTransId="{4862D268-DDDA-450C-A659-0F0004441618}" sibTransId="{626895C0-B105-4481-8BFF-D507DEA91527}"/>
    <dgm:cxn modelId="{9AADB697-7718-40FA-9059-1F3CB4469E97}" type="presOf" srcId="{C45F2B05-AECC-40C4-8ED6-3FAB3D344007}" destId="{C4715908-C884-4664-8799-499A1F6AE03B}" srcOrd="0" destOrd="0" presId="urn:microsoft.com/office/officeart/2005/8/layout/hList6"/>
    <dgm:cxn modelId="{8051EC4D-8000-4101-B50E-F4B9ED030619}" type="presOf" srcId="{1C9B8CC2-DAA6-4816-9C55-D7D8A13F4939}" destId="{3C72B666-D82A-47F4-8CC9-7B7649B1BB3B}" srcOrd="0" destOrd="1" presId="urn:microsoft.com/office/officeart/2005/8/layout/hList6"/>
    <dgm:cxn modelId="{05565B49-C436-4773-93E5-CA297715C721}" srcId="{95DA1C79-D091-4CD9-8D7B-4FAF238FB580}" destId="{5FB7B079-F710-45CB-80FA-0AA66896CDC2}" srcOrd="2" destOrd="0" parTransId="{D4365985-4B02-486C-A4DB-94BFD0B51342}" sibTransId="{B695DB6D-DD23-4AE8-93CC-C17134E69EBA}"/>
    <dgm:cxn modelId="{8632E81A-B456-43DC-8DED-6BD917CBAA30}" srcId="{9253AEED-8C20-48FC-8A5E-E8FA8075C31F}" destId="{18B80CBA-5EBD-42DC-9D3F-5623C0B85A9B}" srcOrd="1" destOrd="0" parTransId="{C769D86B-453A-4309-A64C-AA68CBC6D5E6}" sibTransId="{244D31DB-6E32-404B-A506-1717498F32CC}"/>
    <dgm:cxn modelId="{700AA9E6-0CBD-4B58-A538-F7AF38943D95}" type="presOf" srcId="{A76A6F14-7E6F-47B3-AB1F-BE922F3EB4F2}" destId="{26714C08-7742-4739-9C81-E6A3556BE05A}" srcOrd="0" destOrd="2" presId="urn:microsoft.com/office/officeart/2005/8/layout/hList6"/>
    <dgm:cxn modelId="{D91A2B18-0948-4688-B420-BF9FAB9F34B3}" srcId="{95DA1C79-D091-4CD9-8D7B-4FAF238FB580}" destId="{1C9B8CC2-DAA6-4816-9C55-D7D8A13F4939}" srcOrd="0" destOrd="0" parTransId="{28E09E61-2D6A-4015-888F-BDDB93D64020}" sibTransId="{BB347F80-98D6-46B2-AC63-AC029A2E0E85}"/>
    <dgm:cxn modelId="{B2038E03-DEE3-41AE-8479-81F9BAF5A2BE}" type="presOf" srcId="{9253AEED-8C20-48FC-8A5E-E8FA8075C31F}" destId="{787A549E-6835-4808-90A5-416E4B164880}" srcOrd="0" destOrd="0" presId="urn:microsoft.com/office/officeart/2005/8/layout/hList6"/>
    <dgm:cxn modelId="{050A6F79-A41A-4843-AF84-8B69B94B3FD9}" srcId="{4736A2B3-0995-4F73-B418-73FA28F665C4}" destId="{C08ECCD6-388B-4143-83F4-A4F8DDB2FD86}" srcOrd="3" destOrd="0" parTransId="{B251262D-A2F0-438E-9C96-A2B33B777A3D}" sibTransId="{A6BACFBB-8F7A-4F32-8A7C-43B27B090C53}"/>
    <dgm:cxn modelId="{34F7EE3D-FAE7-4C7F-878D-8A25186BA948}" srcId="{4736A2B3-0995-4F73-B418-73FA28F665C4}" destId="{FEA64049-8483-47AF-9E56-BA6CBBC48FBF}" srcOrd="2" destOrd="0" parTransId="{E8A8D874-5345-4BFC-8EE9-8F41804D8173}" sibTransId="{C942958B-9EDE-4807-86DB-AC6A3E9D481D}"/>
    <dgm:cxn modelId="{3A36C9CD-C811-47BF-8F26-5908E58DAEBC}" type="presOf" srcId="{EB643D0E-C26A-4EB2-8C2D-4318B1C71FB3}" destId="{3C72B666-D82A-47F4-8CC9-7B7649B1BB3B}" srcOrd="0" destOrd="2" presId="urn:microsoft.com/office/officeart/2005/8/layout/hList6"/>
    <dgm:cxn modelId="{5704FF3B-542E-4AF9-97D0-344AA0AA3DC3}" srcId="{95DA1C79-D091-4CD9-8D7B-4FAF238FB580}" destId="{EB643D0E-C26A-4EB2-8C2D-4318B1C71FB3}" srcOrd="1" destOrd="0" parTransId="{08857BCC-B2F1-4EE4-B25A-B2FB25D8C752}" sibTransId="{70850BAC-5B02-4FA3-A8C2-1BCBE6117CAF}"/>
    <dgm:cxn modelId="{A2E5CC01-BAD3-4281-8567-9232031FFCD2}" type="presOf" srcId="{E09D74B5-ACEC-4C1F-8E6B-027DDA1E2265}" destId="{787A549E-6835-4808-90A5-416E4B164880}" srcOrd="0" destOrd="1" presId="urn:microsoft.com/office/officeart/2005/8/layout/hList6"/>
    <dgm:cxn modelId="{51C18226-C092-49B3-AA9E-4B0DA5DA8995}" type="presOf" srcId="{309986E6-C09F-4859-B707-C2C12518BB01}" destId="{3C72B666-D82A-47F4-8CC9-7B7649B1BB3B}" srcOrd="0" destOrd="4" presId="urn:microsoft.com/office/officeart/2005/8/layout/hList6"/>
    <dgm:cxn modelId="{75B5126E-C4CF-43D2-96D8-278DD618FEDD}" srcId="{9253AEED-8C20-48FC-8A5E-E8FA8075C31F}" destId="{21045C9B-23AE-42EC-9605-850002819080}" srcOrd="3" destOrd="0" parTransId="{7CE7F853-0EF2-4E7A-B27E-7DC49EA68DAC}" sibTransId="{6C2F1C01-9EAF-44B7-A2B6-289795AA47F2}"/>
    <dgm:cxn modelId="{68BC009E-4D08-49A1-9752-452CD17335DC}" type="presOf" srcId="{C08ECCD6-388B-4143-83F4-A4F8DDB2FD86}" destId="{26714C08-7742-4739-9C81-E6A3556BE05A}" srcOrd="0" destOrd="4" presId="urn:microsoft.com/office/officeart/2005/8/layout/hList6"/>
    <dgm:cxn modelId="{913E6B81-25F7-4D66-ADF8-F2AA6FB9E470}" srcId="{4736A2B3-0995-4F73-B418-73FA28F665C4}" destId="{A76A6F14-7E6F-47B3-AB1F-BE922F3EB4F2}" srcOrd="1" destOrd="0" parTransId="{A134CCE1-9524-4582-9CC9-620F35E8C30C}" sibTransId="{C04C63FA-C509-4721-9039-3CEFB023DC53}"/>
    <dgm:cxn modelId="{450B94EE-81D1-41A6-A546-EE22EDEC2FE3}" type="presOf" srcId="{5FB7B079-F710-45CB-80FA-0AA66896CDC2}" destId="{3C72B666-D82A-47F4-8CC9-7B7649B1BB3B}" srcOrd="0" destOrd="3" presId="urn:microsoft.com/office/officeart/2005/8/layout/hList6"/>
    <dgm:cxn modelId="{17E687D8-39FA-4D36-B963-15BFEEE6CDF5}" type="presOf" srcId="{18B80CBA-5EBD-42DC-9D3F-5623C0B85A9B}" destId="{787A549E-6835-4808-90A5-416E4B164880}" srcOrd="0" destOrd="2" presId="urn:microsoft.com/office/officeart/2005/8/layout/hList6"/>
    <dgm:cxn modelId="{1BBA7E95-55AD-4C39-B589-3C677F3777F1}" srcId="{9253AEED-8C20-48FC-8A5E-E8FA8075C31F}" destId="{4B8BA5C5-FAD4-4702-AA34-2C8B41ECC0D6}" srcOrd="2" destOrd="0" parTransId="{0BD5CAE2-5BB6-420D-8ABD-837649D129D2}" sibTransId="{99E93958-CB4C-4193-8CB4-72B606ABA60E}"/>
    <dgm:cxn modelId="{69F6D99C-51F4-43EC-96A6-481CC06C4D84}" srcId="{C45F2B05-AECC-40C4-8ED6-3FAB3D344007}" destId="{4736A2B3-0995-4F73-B418-73FA28F665C4}" srcOrd="2" destOrd="0" parTransId="{A18006C1-86B5-4482-9B55-B8662F4F3283}" sibTransId="{53872061-C93C-4F3C-80A8-AC5F5CC2279C}"/>
    <dgm:cxn modelId="{3DFC5BDC-6539-4BE8-909A-59B83437C2BA}" srcId="{9253AEED-8C20-48FC-8A5E-E8FA8075C31F}" destId="{E09D74B5-ACEC-4C1F-8E6B-027DDA1E2265}" srcOrd="0" destOrd="0" parTransId="{7C354DCE-5AB2-4A3D-AE9C-C31B2FAC9DA4}" sibTransId="{EAD1DDFE-A3C0-4367-9F61-A7D909391B81}"/>
    <dgm:cxn modelId="{45A37534-3038-44CB-B345-5F1182C4FFF2}" type="presParOf" srcId="{C4715908-C884-4664-8799-499A1F6AE03B}" destId="{3C72B666-D82A-47F4-8CC9-7B7649B1BB3B}" srcOrd="0" destOrd="0" presId="urn:microsoft.com/office/officeart/2005/8/layout/hList6"/>
    <dgm:cxn modelId="{17D71185-C4E8-4A13-A8E6-DCD8FEB7D5F6}" type="presParOf" srcId="{C4715908-C884-4664-8799-499A1F6AE03B}" destId="{ABD965F8-616A-46D8-9D2E-5077D1072550}" srcOrd="1" destOrd="0" presId="urn:microsoft.com/office/officeart/2005/8/layout/hList6"/>
    <dgm:cxn modelId="{735EBDC9-230A-4399-A79A-8AA604F636F5}" type="presParOf" srcId="{C4715908-C884-4664-8799-499A1F6AE03B}" destId="{787A549E-6835-4808-90A5-416E4B164880}" srcOrd="2" destOrd="0" presId="urn:microsoft.com/office/officeart/2005/8/layout/hList6"/>
    <dgm:cxn modelId="{06532C83-95AA-4CBD-B9C3-A86F74CC3393}" type="presParOf" srcId="{C4715908-C884-4664-8799-499A1F6AE03B}" destId="{2B5A7841-9729-4C9F-AC58-BAF9FF52FEC5}" srcOrd="3" destOrd="0" presId="urn:microsoft.com/office/officeart/2005/8/layout/hList6"/>
    <dgm:cxn modelId="{49082BD6-805C-4914-BB06-36AC5648A46B}" type="presParOf" srcId="{C4715908-C884-4664-8799-499A1F6AE03B}" destId="{26714C08-7742-4739-9C81-E6A3556BE05A}" srcOrd="4" destOrd="0" presId="urn:microsoft.com/office/officeart/2005/8/layout/hList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List6">
  <dgm:title val=""/>
  <dgm:desc val=""/>
  <dgm:catLst>
    <dgm:cat type="list" pri="1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ptType="node" refType="h"/>
      <dgm:constr type="w" for="ch" ptType="node" refType="w"/>
      <dgm:constr type="primFontSz" for="ch" ptType="node" op="equ"/>
      <dgm:constr type="w" for="ch" forName="sibTrans" refType="w" fact="0.075"/>
    </dgm:constrLst>
    <dgm:ruleLst/>
    <dgm:forEach name="nodesForEach" axis="ch" ptType="node">
      <dgm:layoutNode name="node">
        <dgm:varLst>
          <dgm:bulletEnabled val="1"/>
        </dgm:varLst>
        <dgm:alg type="tx"/>
        <dgm:choose name="Name4">
          <dgm:if name="Name5" func="var" arg="dir" op="equ" val="norm">
            <dgm:shape xmlns:r="http://schemas.openxmlformats.org/officeDocument/2006/relationships" rot="-90" type="flowChartManualOperation" r:blip="">
              <dgm:adjLst/>
            </dgm:shape>
          </dgm:if>
          <dgm:else name="Name6">
            <dgm:shape xmlns:r="http://schemas.openxmlformats.org/officeDocument/2006/relationships" rot="90" type="flowChartManualOperation" r:blip="">
              <dgm:adjLst/>
            </dgm:shape>
          </dgm:else>
        </dgm:choose>
        <dgm:presOf axis="desOrSelf" ptType="node"/>
        <dgm:constrLst>
          <dgm:constr type="primFontSz" val="65"/>
          <dgm:constr type="tMarg"/>
          <dgm:constr type="bMarg"/>
          <dgm:constr type="lMarg" refType="primFontSz" fact="0.5"/>
          <dgm:constr type="rMarg" refType="lMarg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01D0254-060A-429E-83AE-EA8A378931FE}" type="datetimeFigureOut">
              <a:rPr lang="en-US" smtClean="0"/>
              <a:t>8/28/2020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2C5134F-65CA-4CB6-BE4A-9599F7E3ED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57616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09800" y="4464028"/>
            <a:ext cx="9144000" cy="1641490"/>
          </a:xfrm>
        </p:spPr>
        <p:txBody>
          <a:bodyPr wrap="none" anchor="t">
            <a:normAutofit/>
          </a:bodyPr>
          <a:lstStyle>
            <a:lvl1pPr algn="r">
              <a:defRPr sz="9600" b="0" spc="-300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09799" y="3694375"/>
            <a:ext cx="9144000" cy="754025"/>
          </a:xfrm>
        </p:spPr>
        <p:txBody>
          <a:bodyPr anchor="b">
            <a:normAutofit/>
          </a:bodyPr>
          <a:lstStyle>
            <a:lvl1pPr marL="0" indent="0" algn="r">
              <a:buNone/>
              <a:defRPr sz="32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3C059F-14D4-421F-9BEE-4703A3236CAF}" type="datetime1">
              <a:rPr lang="en-US" smtClean="0"/>
              <a:t>8/28/2020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F10CD-7DAB-4C6A-95FC-F257784AC5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69511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367160"/>
            <a:ext cx="10515600" cy="81935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39788" y="987425"/>
            <a:ext cx="10515600" cy="337973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5186516"/>
            <a:ext cx="10514012" cy="682472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078460-671E-40F4-AD11-23F8E7059A6C}" type="datetime1">
              <a:rPr lang="en-US" smtClean="0"/>
              <a:t>8/28/2020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F10CD-7DAB-4C6A-95FC-F257784AC5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56451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353434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489399"/>
            <a:ext cx="10514012" cy="1501826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F999A2-C731-44A3-AA07-1BFA93F32673}" type="datetime1">
              <a:rPr lang="en-US" smtClean="0"/>
              <a:t>8/28/2020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F10CD-7DAB-4C6A-95FC-F257784AC5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458238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365125"/>
            <a:ext cx="9302752" cy="2992904"/>
          </a:xfrm>
        </p:spPr>
        <p:txBody>
          <a:bodyPr anchor="ctr"/>
          <a:lstStyle>
            <a:lvl1pPr>
              <a:defRPr sz="4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501729"/>
            <a:ext cx="10512424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AD0C73-4643-46B4-A8F5-226521FB4826}" type="datetime1">
              <a:rPr lang="en-US" smtClean="0"/>
              <a:t>8/28/2020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F10CD-7DAB-4C6A-95FC-F257784AC5A8}" type="slidenum">
              <a:rPr lang="en-US" smtClean="0"/>
              <a:t>‹#›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1111044" y="7868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437812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26163024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2326967"/>
            <a:ext cx="10515600" cy="2511835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850581"/>
            <a:ext cx="10514012" cy="1140644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1DD1F2-7E22-4761-8ACB-85E26A02D9E6}" type="datetime1">
              <a:rPr lang="en-US" smtClean="0"/>
              <a:t>8/28/2020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F10CD-7DAB-4C6A-95FC-F257784AC5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677608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337282" y="188595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356798" y="257175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87994" y="1885950"/>
            <a:ext cx="2936241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77441" y="257175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29035" y="1885950"/>
            <a:ext cx="2932113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2400" b="0" dirty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29035" y="257175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C746A8-0794-46B7-A06D-7EE825310797}" type="datetime1">
              <a:rPr lang="en-US" smtClean="0"/>
              <a:t>8/28/2020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F10CD-7DAB-4C6A-95FC-F257784AC5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63072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332085" y="4297503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2085" y="2256354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332085" y="4873765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997" y="4297503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568996" y="2256354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67644" y="4873764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04322" y="4297503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04321" y="2256354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04197" y="4873762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1AE91A-2B49-4B27-890E-75AD01051F87}" type="datetime1">
              <a:rPr lang="en-US" smtClean="0"/>
              <a:t>8/28/2020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F10CD-7DAB-4C6A-95FC-F257784AC5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003409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D64149-5941-4D92-AA6B-7C87FB49BBB2}" type="datetime1">
              <a:rPr lang="en-US" smtClean="0"/>
              <a:t>8/28/2020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F10CD-7DAB-4C6A-95FC-F257784AC5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126934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7B0D18-84A5-4F3A-913F-9953B6FE5B56}" type="datetime1">
              <a:rPr lang="en-US" smtClean="0"/>
              <a:t>8/28/2020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F10CD-7DAB-4C6A-95FC-F257784AC5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27297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39CD28-D77B-43F5-954C-64ADDB692CB2}" type="datetime1">
              <a:rPr lang="en-US" smtClean="0"/>
              <a:t>8/28/2020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F10CD-7DAB-4C6A-95FC-F257784AC5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62813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854532" y="4464028"/>
            <a:ext cx="9144000" cy="1641490"/>
          </a:xfrm>
        </p:spPr>
        <p:txBody>
          <a:bodyPr wrap="none" anchor="t">
            <a:normAutofit/>
          </a:bodyPr>
          <a:lstStyle>
            <a:lvl1pPr algn="l">
              <a:defRPr sz="9600" b="0" spc="-300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0">
                      <a:schemeClr val="bg1">
                        <a:lumMod val="47000"/>
                        <a:lumOff val="53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"/>
          </p:nvPr>
        </p:nvSpPr>
        <p:spPr>
          <a:xfrm>
            <a:off x="854532" y="3693674"/>
            <a:ext cx="9144000" cy="754025"/>
          </a:xfrm>
        </p:spPr>
        <p:txBody>
          <a:bodyPr anchor="b">
            <a:normAutofit/>
          </a:bodyPr>
          <a:lstStyle>
            <a:lvl1pPr marL="0" indent="0" algn="l">
              <a:buNone/>
              <a:defRPr sz="32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902DF0-6B01-4F0E-8175-5E4E87465791}" type="datetime1">
              <a:rPr lang="en-US" smtClean="0"/>
              <a:t>8/28/2020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F10CD-7DAB-4C6A-95FC-F257784AC5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57410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20000" y="1825625"/>
            <a:ext cx="5025216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19840" y="1825625"/>
            <a:ext cx="503396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D1F624-44FE-4920-ACB5-FD58D13B1B9B}" type="datetime1">
              <a:rPr lang="en-US" smtClean="0"/>
              <a:t>8/28/2020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F10CD-7DAB-4C6A-95FC-F257784AC5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78424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0000" y="1681163"/>
            <a:ext cx="5025216" cy="823912"/>
          </a:xfrm>
        </p:spPr>
        <p:txBody>
          <a:bodyPr anchor="b"/>
          <a:lstStyle>
            <a:lvl1pPr marL="0" indent="0">
              <a:buNone/>
              <a:defRPr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20000" y="2505075"/>
            <a:ext cx="5025216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19840" y="1681163"/>
            <a:ext cx="5035548" cy="823912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19840" y="2505075"/>
            <a:ext cx="503554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675768-3D2F-465E-8912-129EB12D4BE0}" type="datetime1">
              <a:rPr lang="en-US" smtClean="0"/>
              <a:t>8/28/2020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F10CD-7DAB-4C6A-95FC-F257784AC5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28048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4750B4-649F-4857-87D5-8A1D48B43060}" type="datetime1">
              <a:rPr lang="en-US" smtClean="0"/>
              <a:t>8/28/2020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F10CD-7DAB-4C6A-95FC-F257784AC5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21662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83816C-681C-4FB2-9764-F09616142518}" type="datetime1">
              <a:rPr lang="en-US" smtClean="0"/>
              <a:t>8/28/2020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F10CD-7DAB-4C6A-95FC-F257784AC5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42398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0000" y="2057400"/>
            <a:ext cx="3652025" cy="3811588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C5C327-B6B4-47F1-BB24-CB1BE1698BCE}" type="datetime1">
              <a:rPr lang="en-US" smtClean="0"/>
              <a:t>8/28/2020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F10CD-7DAB-4C6A-95FC-F257784AC5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91110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0000" y="2057400"/>
            <a:ext cx="3652025" cy="3811588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715654-3564-4E3F-BE25-EF27F4F8BF81}" type="datetime1">
              <a:rPr lang="en-US" smtClean="0"/>
              <a:t>8/28/2020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F10CD-7DAB-4C6A-95FC-F257784AC5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40979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9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0000" y="1825625"/>
            <a:ext cx="102338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fld id="{EE162B7C-02D4-4C09-A342-AE204EA7793F}" type="datetime1">
              <a:rPr lang="en-US" smtClean="0"/>
              <a:t>8/28/2020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r>
              <a:rPr lang="en-US" smtClean="0"/>
              <a:t>CPDD MOE 2020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fld id="{3A4F10CD-7DAB-4C6A-95FC-F257784AC5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83883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  <p:sldLayoutId id="2147483695" r:id="rId17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b="0" kern="1200">
          <a:gradFill flip="none" rotWithShape="1">
            <a:gsLst>
              <a:gs pos="28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  <a:tileRect/>
          </a:gra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bing.com/videos/search?q=history+of+logistics&amp;&amp;view=detail&amp;mid=CDDC6982E57F837A9FABCDDC6982E57F837A9FAB&amp;&amp;FORM=VRDGAR&amp;ru=/videos/search?q%3Dhistory%2Bof%2Blogistics%26FORM%3DVDVVXX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bing.com/videos/search?q=development+of+logistics&amp;&amp;view=detail&amp;mid=AD3B3A706BBD3162EDF7AD3B3A706BBD3162EDF7&amp;&amp;FORM=VRDGAR&amp;ru=/videos/search?q%3Ddevelopment%2Bof%2Blogistics%26qpvt%3Ddevelopment%2Bof%2Blogistics%26FORM%3DVDVVXX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567258" y="470217"/>
            <a:ext cx="11272604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TT" sz="3200" dirty="0" smtClean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TT" sz="32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Subject </a:t>
            </a:r>
            <a:r>
              <a:rPr lang="en-TT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Area:		</a:t>
            </a:r>
            <a:r>
              <a:rPr lang="en-TT" sz="32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Logistics and Supply Chain Operations</a:t>
            </a:r>
            <a:r>
              <a:rPr lang="en-US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en-US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TT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Level: 			</a:t>
            </a:r>
            <a:r>
              <a:rPr lang="en-TT" sz="32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CAPE </a:t>
            </a:r>
            <a:r>
              <a:rPr lang="en-US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en-US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TT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Curriculum Topic:	</a:t>
            </a:r>
            <a:r>
              <a:rPr lang="en-TT" sz="32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Introduction and historical perspective</a:t>
            </a:r>
          </a:p>
          <a:p>
            <a:r>
              <a:rPr lang="en-TT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TT" sz="32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				Unit 1	 Module 1</a:t>
            </a:r>
            <a:r>
              <a:rPr lang="en-TT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	</a:t>
            </a:r>
            <a:r>
              <a:rPr lang="en-TT" sz="32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Objectives 1 &amp; 2</a:t>
            </a:r>
            <a:r>
              <a:rPr lang="en-TT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en-TT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TT" sz="3200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TT" sz="3200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TT" sz="32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TT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Key Teaching Points:</a:t>
            </a:r>
            <a:br>
              <a:rPr lang="en-TT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TT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r>
              <a:rPr lang="en-TT" sz="32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(1) Explain the concept of logistics</a:t>
            </a:r>
          </a:p>
          <a:p>
            <a:r>
              <a:rPr lang="en-TT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TT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(2) Discuss the history of logistics</a:t>
            </a:r>
            <a:endParaRPr lang="en-US" sz="3200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352269" y="6302547"/>
            <a:ext cx="6400800" cy="365125"/>
          </a:xfrm>
        </p:spPr>
        <p:txBody>
          <a:bodyPr/>
          <a:lstStyle/>
          <a:p>
            <a:r>
              <a:rPr lang="en-US" dirty="0" smtClean="0"/>
              <a:t>CPDD MOE 2020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40130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Definition of Logistics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55412668"/>
              </p:ext>
            </p:extLst>
          </p:nvPr>
        </p:nvGraphicFramePr>
        <p:xfrm>
          <a:off x="1450559" y="2005012"/>
          <a:ext cx="10233025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3255364" y="2413416"/>
            <a:ext cx="568127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smtClean="0"/>
              <a:t>The movement from </a:t>
            </a: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6659687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Types of Logistics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Business logistics – This refers to the entire process of moving raw materials from its source to getting it converted into a final product and reaching the consumer.</a:t>
            </a:r>
          </a:p>
          <a:p>
            <a:r>
              <a:rPr lang="en-US" dirty="0" smtClean="0"/>
              <a:t>Military logistics – This refers to the support and maintenance of an army ready for battle in terms of movement, provisions, arms and ammunition and communication.</a:t>
            </a:r>
          </a:p>
          <a:p>
            <a:r>
              <a:rPr lang="en-US" dirty="0" smtClean="0"/>
              <a:t>Events logistics – A step-by-step flow of the execution of an event from start to end.</a:t>
            </a:r>
          </a:p>
          <a:p>
            <a:r>
              <a:rPr lang="en-US" dirty="0" smtClean="0"/>
              <a:t>Service logistics – Catering to the needs of individual consumers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77444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Logistics through the ages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20000" y="2323475"/>
            <a:ext cx="10233800" cy="3853488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View the following video as it highlights the development of logistics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>
                <a:hlinkClick r:id="rId2"/>
              </a:rPr>
              <a:t>https://www.bing.com/videos/search?q=history+of+logistics&amp;&amp;view=detail&amp;mid=CDDC6982E57F837A9FABCDDC6982E57F837A9FAB&amp;&amp;FORM=VRDGAR&amp;ru=%2Fvideos%2Fsearch%3Fq%3Dhistory%2Bof%2Blogistics%26FORM%3DVDVVXX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40755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028960"/>
          </a:xfrm>
        </p:spPr>
        <p:txBody>
          <a:bodyPr/>
          <a:lstStyle/>
          <a:p>
            <a:r>
              <a:rPr lang="en-US" dirty="0" smtClean="0"/>
              <a:t>History of Logistics </a:t>
            </a:r>
            <a:r>
              <a:rPr lang="en-US" dirty="0" err="1" smtClean="0"/>
              <a:t>summarised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49063287"/>
              </p:ext>
            </p:extLst>
          </p:nvPr>
        </p:nvGraphicFramePr>
        <p:xfrm>
          <a:off x="838200" y="1394086"/>
          <a:ext cx="10233025" cy="480510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52059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Activity 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20000" y="2300747"/>
            <a:ext cx="10233800" cy="3876215"/>
          </a:xfrm>
        </p:spPr>
        <p:txBody>
          <a:bodyPr/>
          <a:lstStyle/>
          <a:p>
            <a:pPr marL="514350" indent="-514350">
              <a:buAutoNum type="arabicPeriod"/>
            </a:pPr>
            <a:r>
              <a:rPr lang="en-US" dirty="0" smtClean="0"/>
              <a:t>Research the three time periods highlighted in the history of logistics on Slide 4.  Use the notes for each time period as a guide in your research.</a:t>
            </a:r>
          </a:p>
          <a:p>
            <a:pPr marL="514350" indent="-514350">
              <a:buAutoNum type="arabicPeriod"/>
            </a:pPr>
            <a:endParaRPr lang="en-US" dirty="0"/>
          </a:p>
          <a:p>
            <a:pPr marL="514350" indent="-514350">
              <a:buAutoNum type="arabicPeriod"/>
            </a:pPr>
            <a:r>
              <a:rPr lang="en-US" dirty="0" smtClean="0"/>
              <a:t>Create a timeline for the development of logistics.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0640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Activity 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>
                <a:hlinkClick r:id="rId2"/>
              </a:rPr>
              <a:t>https://www.bing.com/videos/search?q=development+of+logistics&amp;&amp;view=detail&amp;mid=AD3B3A706BBD3162EDF7AD3B3A706BBD3162EDF7&amp;&amp;FORM=VRDGAR&amp;ru=%</a:t>
            </a:r>
            <a:r>
              <a:rPr lang="en-US" dirty="0" smtClean="0">
                <a:hlinkClick r:id="rId2"/>
              </a:rPr>
              <a:t>2Fvideos%2Fsearch%3Fq%3Ddevelopment%2Bof%2Blogistics%26qpvt%3Ddevelopment%2Bof%2Blogistics%26FORM%3DVDVVXX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514350" indent="-514350">
              <a:buAutoNum type="arabicPeriod"/>
            </a:pPr>
            <a:r>
              <a:rPr lang="en-US" dirty="0" smtClean="0"/>
              <a:t>View the video link above.</a:t>
            </a:r>
          </a:p>
          <a:p>
            <a:pPr marL="514350" indent="-514350">
              <a:buAutoNum type="arabicPeriod"/>
            </a:pPr>
            <a:r>
              <a:rPr lang="en-US" dirty="0" smtClean="0"/>
              <a:t>Distinguish between logistics and supply chain operations.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89109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pth">
  <a:themeElements>
    <a:clrScheme name="Depth">
      <a:dk1>
        <a:sysClr val="windowText" lastClr="000000"/>
      </a:dk1>
      <a:lt1>
        <a:sysClr val="window" lastClr="FFFFFF"/>
      </a:lt1>
      <a:dk2>
        <a:srgbClr val="455F51"/>
      </a:dk2>
      <a:lt2>
        <a:srgbClr val="94D7E4"/>
      </a:lt2>
      <a:accent1>
        <a:srgbClr val="41AEBD"/>
      </a:accent1>
      <a:accent2>
        <a:srgbClr val="97E9D5"/>
      </a:accent2>
      <a:accent3>
        <a:srgbClr val="A2CF49"/>
      </a:accent3>
      <a:accent4>
        <a:srgbClr val="608F3D"/>
      </a:accent4>
      <a:accent5>
        <a:srgbClr val="F4DE3A"/>
      </a:accent5>
      <a:accent6>
        <a:srgbClr val="FCB11C"/>
      </a:accent6>
      <a:hlink>
        <a:srgbClr val="FBCA98"/>
      </a:hlink>
      <a:folHlink>
        <a:srgbClr val="D3B86D"/>
      </a:folHlink>
    </a:clrScheme>
    <a:fontScheme name="Depth">
      <a:majorFont>
        <a:latin typeface="Corbel" panose="020B0503020204020204"/>
        <a:ea typeface=""/>
        <a:cs typeface=""/>
        <a:font script="Jpan" typeface="メイリオ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メイリオ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epth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epth" id="{7BEAFC2A-325C-49C4-AC08-2B765DA903F9}" vid="{1735E755-43E6-43AA-ABA2-C989ECC79AF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TM04033923[[fn=Depth]]</Template>
  <TotalTime>1009</TotalTime>
  <Words>285</Words>
  <Application>Microsoft Office PowerPoint</Application>
  <PresentationFormat>Widescreen</PresentationFormat>
  <Paragraphs>54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Corbel</vt:lpstr>
      <vt:lpstr>Times New Roman</vt:lpstr>
      <vt:lpstr>Depth</vt:lpstr>
      <vt:lpstr>PowerPoint Presentation</vt:lpstr>
      <vt:lpstr>Definition of Logistics</vt:lpstr>
      <vt:lpstr>Types of Logistics</vt:lpstr>
      <vt:lpstr>Logistics through the ages</vt:lpstr>
      <vt:lpstr>History of Logistics summarised</vt:lpstr>
      <vt:lpstr>Activity 1</vt:lpstr>
      <vt:lpstr>Activity 2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MOECurriculum</dc:creator>
  <cp:lastModifiedBy>Moe User</cp:lastModifiedBy>
  <cp:revision>49</cp:revision>
  <dcterms:created xsi:type="dcterms:W3CDTF">2020-06-05T21:04:06Z</dcterms:created>
  <dcterms:modified xsi:type="dcterms:W3CDTF">2020-08-28T15:35:00Z</dcterms:modified>
</cp:coreProperties>
</file>