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66" r:id="rId5"/>
    <p:sldId id="259" r:id="rId6"/>
    <p:sldId id="261" r:id="rId7"/>
    <p:sldId id="264" r:id="rId8"/>
    <p:sldId id="265" r:id="rId9"/>
    <p:sldId id="267" r:id="rId10"/>
    <p:sldId id="269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701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37859CB-1605-4B58-ABA6-94020405C6F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D7D18C6-898C-4C73-ADEA-65F372FC10AD}">
      <dgm:prSet phldrT="[Text]"/>
      <dgm:spPr/>
      <dgm:t>
        <a:bodyPr/>
        <a:lstStyle/>
        <a:p>
          <a:r>
            <a:rPr lang="en-US" dirty="0" smtClean="0"/>
            <a:t>Phone</a:t>
          </a:r>
          <a:endParaRPr lang="en-US" dirty="0"/>
        </a:p>
      </dgm:t>
    </dgm:pt>
    <dgm:pt modelId="{B839A0E3-8DE6-4F54-AA38-04836400EAA1}" type="parTrans" cxnId="{7A4E5E70-7F8B-491F-A0C5-B3480AE54B1D}">
      <dgm:prSet/>
      <dgm:spPr/>
      <dgm:t>
        <a:bodyPr/>
        <a:lstStyle/>
        <a:p>
          <a:endParaRPr lang="en-US"/>
        </a:p>
      </dgm:t>
    </dgm:pt>
    <dgm:pt modelId="{106DDCCE-003B-4640-A25F-4A01E78B6DC4}" type="sibTrans" cxnId="{7A4E5E70-7F8B-491F-A0C5-B3480AE54B1D}">
      <dgm:prSet/>
      <dgm:spPr/>
      <dgm:t>
        <a:bodyPr/>
        <a:lstStyle/>
        <a:p>
          <a:endParaRPr lang="en-US"/>
        </a:p>
      </dgm:t>
    </dgm:pt>
    <dgm:pt modelId="{49D9631B-3F28-4820-B9DF-E0F66DEB879E}">
      <dgm:prSet phldrT="[Text]"/>
      <dgm:spPr/>
      <dgm:t>
        <a:bodyPr/>
        <a:lstStyle/>
        <a:p>
          <a:r>
            <a:rPr lang="en-US" dirty="0" smtClean="0"/>
            <a:t>Email/Internet</a:t>
          </a:r>
          <a:endParaRPr lang="en-US" dirty="0"/>
        </a:p>
      </dgm:t>
    </dgm:pt>
    <dgm:pt modelId="{604FF38F-7078-40D0-ACE8-780040611B4D}" type="parTrans" cxnId="{C91476DB-4C8A-4EFE-8C29-05317290E38D}">
      <dgm:prSet/>
      <dgm:spPr/>
      <dgm:t>
        <a:bodyPr/>
        <a:lstStyle/>
        <a:p>
          <a:endParaRPr lang="en-US"/>
        </a:p>
      </dgm:t>
    </dgm:pt>
    <dgm:pt modelId="{DF24F003-37D8-476C-BB6A-92618CEDE9C6}" type="sibTrans" cxnId="{C91476DB-4C8A-4EFE-8C29-05317290E38D}">
      <dgm:prSet/>
      <dgm:spPr/>
      <dgm:t>
        <a:bodyPr/>
        <a:lstStyle/>
        <a:p>
          <a:endParaRPr lang="en-US"/>
        </a:p>
      </dgm:t>
    </dgm:pt>
    <dgm:pt modelId="{5B22A8F8-760C-4A6E-A4BD-A0B9B8546920}">
      <dgm:prSet phldrT="[Text]"/>
      <dgm:spPr/>
      <dgm:t>
        <a:bodyPr/>
        <a:lstStyle/>
        <a:p>
          <a:r>
            <a:rPr lang="en-US" dirty="0" smtClean="0"/>
            <a:t>Video</a:t>
          </a:r>
          <a:endParaRPr lang="en-US" dirty="0"/>
        </a:p>
      </dgm:t>
    </dgm:pt>
    <dgm:pt modelId="{4C76DE3D-D5C8-48A0-B3BF-9B64E9B12DF9}" type="parTrans" cxnId="{ED318CEE-65CA-4E1E-812D-C46D38E99A2D}">
      <dgm:prSet/>
      <dgm:spPr/>
      <dgm:t>
        <a:bodyPr/>
        <a:lstStyle/>
        <a:p>
          <a:endParaRPr lang="en-US"/>
        </a:p>
      </dgm:t>
    </dgm:pt>
    <dgm:pt modelId="{4712595C-B0A9-4F76-89C0-53325B45B223}" type="sibTrans" cxnId="{ED318CEE-65CA-4E1E-812D-C46D38E99A2D}">
      <dgm:prSet/>
      <dgm:spPr/>
      <dgm:t>
        <a:bodyPr/>
        <a:lstStyle/>
        <a:p>
          <a:endParaRPr lang="en-US"/>
        </a:p>
      </dgm:t>
    </dgm:pt>
    <dgm:pt modelId="{E1B8CBF8-A7F2-4BF9-A6EC-09BF93CDAD59}">
      <dgm:prSet phldrT="[Text]"/>
      <dgm:spPr/>
      <dgm:t>
        <a:bodyPr/>
        <a:lstStyle/>
        <a:p>
          <a:r>
            <a:rPr lang="en-US" dirty="0" smtClean="0"/>
            <a:t>Social networking site</a:t>
          </a:r>
          <a:endParaRPr lang="en-US" dirty="0"/>
        </a:p>
      </dgm:t>
    </dgm:pt>
    <dgm:pt modelId="{419C3DB7-FCA9-4310-A6B7-247E373BC441}" type="parTrans" cxnId="{FAEE8F80-6BF3-4B9F-81FC-F403D23A5BE5}">
      <dgm:prSet/>
      <dgm:spPr/>
      <dgm:t>
        <a:bodyPr/>
        <a:lstStyle/>
        <a:p>
          <a:endParaRPr lang="en-US"/>
        </a:p>
      </dgm:t>
    </dgm:pt>
    <dgm:pt modelId="{E8381936-5A68-4BFC-9986-8BA5FA598E0A}" type="sibTrans" cxnId="{FAEE8F80-6BF3-4B9F-81FC-F403D23A5BE5}">
      <dgm:prSet/>
      <dgm:spPr/>
      <dgm:t>
        <a:bodyPr/>
        <a:lstStyle/>
        <a:p>
          <a:endParaRPr lang="en-US"/>
        </a:p>
      </dgm:t>
    </dgm:pt>
    <dgm:pt modelId="{BD1E6DE2-1BD0-46A4-ACC7-8FC76CADD567}">
      <dgm:prSet phldrT="[Text]"/>
      <dgm:spPr/>
      <dgm:t>
        <a:bodyPr/>
        <a:lstStyle/>
        <a:p>
          <a:r>
            <a:rPr lang="en-US" dirty="0" smtClean="0"/>
            <a:t>Letter</a:t>
          </a:r>
          <a:endParaRPr lang="en-US" dirty="0"/>
        </a:p>
      </dgm:t>
    </dgm:pt>
    <dgm:pt modelId="{BCB1D683-1413-4B9B-AA92-A01E03CD1B1C}" type="parTrans" cxnId="{6AE1EEF8-26EF-42F2-8A80-A567D5E7C34A}">
      <dgm:prSet/>
      <dgm:spPr/>
      <dgm:t>
        <a:bodyPr/>
        <a:lstStyle/>
        <a:p>
          <a:endParaRPr lang="en-US"/>
        </a:p>
      </dgm:t>
    </dgm:pt>
    <dgm:pt modelId="{64590D90-D290-4E7A-8D33-7B54F79D04D0}" type="sibTrans" cxnId="{6AE1EEF8-26EF-42F2-8A80-A567D5E7C34A}">
      <dgm:prSet/>
      <dgm:spPr/>
      <dgm:t>
        <a:bodyPr/>
        <a:lstStyle/>
        <a:p>
          <a:endParaRPr lang="en-US"/>
        </a:p>
      </dgm:t>
    </dgm:pt>
    <dgm:pt modelId="{E1079358-EEA1-406D-86F2-B8497781CF28}">
      <dgm:prSet phldrT="[Text]"/>
      <dgm:spPr/>
      <dgm:t>
        <a:bodyPr/>
        <a:lstStyle/>
        <a:p>
          <a:r>
            <a:rPr lang="en-US" dirty="0" smtClean="0"/>
            <a:t>Face-to-face</a:t>
          </a:r>
          <a:endParaRPr lang="en-US" dirty="0"/>
        </a:p>
      </dgm:t>
    </dgm:pt>
    <dgm:pt modelId="{E49D6770-224E-4CCE-B65F-AF18C618E3AB}" type="parTrans" cxnId="{F24FD270-B50B-4353-AD39-D17AEDDEB7E4}">
      <dgm:prSet/>
      <dgm:spPr/>
      <dgm:t>
        <a:bodyPr/>
        <a:lstStyle/>
        <a:p>
          <a:endParaRPr lang="en-US"/>
        </a:p>
      </dgm:t>
    </dgm:pt>
    <dgm:pt modelId="{68C6359F-B99B-4372-8D56-575032A8C5EB}" type="sibTrans" cxnId="{F24FD270-B50B-4353-AD39-D17AEDDEB7E4}">
      <dgm:prSet/>
      <dgm:spPr/>
      <dgm:t>
        <a:bodyPr/>
        <a:lstStyle/>
        <a:p>
          <a:endParaRPr lang="en-US"/>
        </a:p>
      </dgm:t>
    </dgm:pt>
    <dgm:pt modelId="{B0735E46-5E38-43AB-9AB8-709421106D96}">
      <dgm:prSet phldrT="[Text]"/>
      <dgm:spPr/>
      <dgm:t>
        <a:bodyPr/>
        <a:lstStyle/>
        <a:p>
          <a:r>
            <a:rPr lang="en-US" dirty="0" smtClean="0"/>
            <a:t>Fax</a:t>
          </a:r>
          <a:endParaRPr lang="en-US" dirty="0"/>
        </a:p>
      </dgm:t>
    </dgm:pt>
    <dgm:pt modelId="{2A08AFB6-1A99-4D94-B72E-DE274463F2CE}" type="parTrans" cxnId="{7E3D070D-22CD-485D-A35D-A119A1E55FF9}">
      <dgm:prSet/>
      <dgm:spPr/>
      <dgm:t>
        <a:bodyPr/>
        <a:lstStyle/>
        <a:p>
          <a:endParaRPr lang="en-US"/>
        </a:p>
      </dgm:t>
    </dgm:pt>
    <dgm:pt modelId="{B6D1BB9D-0607-4C7F-BF76-AA62AA86344F}" type="sibTrans" cxnId="{7E3D070D-22CD-485D-A35D-A119A1E55FF9}">
      <dgm:prSet/>
      <dgm:spPr/>
      <dgm:t>
        <a:bodyPr/>
        <a:lstStyle/>
        <a:p>
          <a:endParaRPr lang="en-US"/>
        </a:p>
      </dgm:t>
    </dgm:pt>
    <dgm:pt modelId="{820B33A0-8BE8-4341-B9F2-EFE32580D10A}">
      <dgm:prSet phldrT="[Text]"/>
      <dgm:spPr/>
      <dgm:t>
        <a:bodyPr/>
        <a:lstStyle/>
        <a:p>
          <a:r>
            <a:rPr lang="en-US" dirty="0" smtClean="0"/>
            <a:t>Bulletin boards</a:t>
          </a:r>
          <a:endParaRPr lang="en-US" dirty="0"/>
        </a:p>
      </dgm:t>
    </dgm:pt>
    <dgm:pt modelId="{70CDE5A4-6B15-4232-A62F-119F6DFFE91A}" type="parTrans" cxnId="{637BD941-A4E1-416A-9160-43BE170FCFEA}">
      <dgm:prSet/>
      <dgm:spPr/>
      <dgm:t>
        <a:bodyPr/>
        <a:lstStyle/>
        <a:p>
          <a:endParaRPr lang="en-US"/>
        </a:p>
      </dgm:t>
    </dgm:pt>
    <dgm:pt modelId="{EB7AE4BD-9D64-4F73-90C2-0D0E004E2073}" type="sibTrans" cxnId="{637BD941-A4E1-416A-9160-43BE170FCFEA}">
      <dgm:prSet/>
      <dgm:spPr/>
      <dgm:t>
        <a:bodyPr/>
        <a:lstStyle/>
        <a:p>
          <a:endParaRPr lang="en-US"/>
        </a:p>
      </dgm:t>
    </dgm:pt>
    <dgm:pt modelId="{F16F7F0A-0B9E-4069-932E-566E830A0B27}">
      <dgm:prSet phldrT="[Text]"/>
      <dgm:spPr/>
      <dgm:t>
        <a:bodyPr/>
        <a:lstStyle/>
        <a:p>
          <a:r>
            <a:rPr lang="en-US" dirty="0" smtClean="0"/>
            <a:t>Fax</a:t>
          </a:r>
          <a:endParaRPr lang="en-US" dirty="0"/>
        </a:p>
      </dgm:t>
    </dgm:pt>
    <dgm:pt modelId="{8FAA3A6C-9F11-4B64-AFEF-59DC805702B7}" type="parTrans" cxnId="{FC6AC41D-40A7-48D2-98B8-7333FC04131F}">
      <dgm:prSet/>
      <dgm:spPr/>
      <dgm:t>
        <a:bodyPr/>
        <a:lstStyle/>
        <a:p>
          <a:endParaRPr lang="en-US"/>
        </a:p>
      </dgm:t>
    </dgm:pt>
    <dgm:pt modelId="{29508429-E8E1-4D42-A075-40CBDBF40743}" type="sibTrans" cxnId="{FC6AC41D-40A7-48D2-98B8-7333FC04131F}">
      <dgm:prSet/>
      <dgm:spPr/>
      <dgm:t>
        <a:bodyPr/>
        <a:lstStyle/>
        <a:p>
          <a:endParaRPr lang="en-US"/>
        </a:p>
      </dgm:t>
    </dgm:pt>
    <dgm:pt modelId="{5FF32977-3B9A-4B49-BA6C-24F7DCA78E48}">
      <dgm:prSet phldrT="[Text]"/>
      <dgm:spPr/>
      <dgm:t>
        <a:bodyPr/>
        <a:lstStyle/>
        <a:p>
          <a:r>
            <a:rPr lang="en-US" dirty="0" smtClean="0"/>
            <a:t>Memo</a:t>
          </a:r>
          <a:endParaRPr lang="en-US" dirty="0"/>
        </a:p>
      </dgm:t>
    </dgm:pt>
    <dgm:pt modelId="{DBC6398B-B5C6-4E32-903C-49909D71DEC8}" type="parTrans" cxnId="{86245823-9FB4-4F6B-BF70-E4054C1F8284}">
      <dgm:prSet/>
      <dgm:spPr/>
      <dgm:t>
        <a:bodyPr/>
        <a:lstStyle/>
        <a:p>
          <a:endParaRPr lang="en-US"/>
        </a:p>
      </dgm:t>
    </dgm:pt>
    <dgm:pt modelId="{E4ADE0D7-91D7-4832-8F76-C76077665386}" type="sibTrans" cxnId="{86245823-9FB4-4F6B-BF70-E4054C1F8284}">
      <dgm:prSet/>
      <dgm:spPr/>
      <dgm:t>
        <a:bodyPr/>
        <a:lstStyle/>
        <a:p>
          <a:endParaRPr lang="en-US"/>
        </a:p>
      </dgm:t>
    </dgm:pt>
    <dgm:pt modelId="{FC424360-1FE4-4F4E-99AB-02103412FEE0}">
      <dgm:prSet phldrT="[Text]"/>
      <dgm:spPr/>
      <dgm:t>
        <a:bodyPr/>
        <a:lstStyle/>
        <a:p>
          <a:r>
            <a:rPr lang="en-US" dirty="0" smtClean="0"/>
            <a:t>Audio/Video Recordings</a:t>
          </a:r>
          <a:endParaRPr lang="en-US" dirty="0"/>
        </a:p>
      </dgm:t>
    </dgm:pt>
    <dgm:pt modelId="{71E72237-6A2D-4156-BDA9-D08F6841221E}" type="parTrans" cxnId="{9D0FFC10-BFB3-4738-8703-D57469A0D73E}">
      <dgm:prSet/>
      <dgm:spPr/>
      <dgm:t>
        <a:bodyPr/>
        <a:lstStyle/>
        <a:p>
          <a:endParaRPr lang="en-US"/>
        </a:p>
      </dgm:t>
    </dgm:pt>
    <dgm:pt modelId="{86CDF32B-641F-4FFD-AF7A-E3503681EF08}" type="sibTrans" cxnId="{9D0FFC10-BFB3-4738-8703-D57469A0D73E}">
      <dgm:prSet/>
      <dgm:spPr/>
      <dgm:t>
        <a:bodyPr/>
        <a:lstStyle/>
        <a:p>
          <a:endParaRPr lang="en-US"/>
        </a:p>
      </dgm:t>
    </dgm:pt>
    <dgm:pt modelId="{B85DC4A6-E645-472E-B7B1-5348B85350AE}">
      <dgm:prSet phldrT="[Text]"/>
      <dgm:spPr/>
      <dgm:t>
        <a:bodyPr/>
        <a:lstStyle/>
        <a:p>
          <a:r>
            <a:rPr lang="en-US" dirty="0" smtClean="0"/>
            <a:t>Newspaper</a:t>
          </a:r>
          <a:endParaRPr lang="en-US" dirty="0"/>
        </a:p>
      </dgm:t>
    </dgm:pt>
    <dgm:pt modelId="{92A0D73E-E4F2-4EBC-9D85-055362AD4E49}" type="parTrans" cxnId="{093C03DC-9B19-4508-9D0F-B8BD916EE9BB}">
      <dgm:prSet/>
      <dgm:spPr/>
      <dgm:t>
        <a:bodyPr/>
        <a:lstStyle/>
        <a:p>
          <a:endParaRPr lang="en-US"/>
        </a:p>
      </dgm:t>
    </dgm:pt>
    <dgm:pt modelId="{402910C1-1A74-4513-9306-33F50FB4CECF}" type="sibTrans" cxnId="{093C03DC-9B19-4508-9D0F-B8BD916EE9BB}">
      <dgm:prSet/>
      <dgm:spPr/>
      <dgm:t>
        <a:bodyPr/>
        <a:lstStyle/>
        <a:p>
          <a:endParaRPr lang="en-US"/>
        </a:p>
      </dgm:t>
    </dgm:pt>
    <dgm:pt modelId="{19848B4C-6EFC-44B4-9699-5EE05C49B37D}">
      <dgm:prSet phldrT="[Text]"/>
      <dgm:spPr/>
      <dgm:t>
        <a:bodyPr/>
        <a:lstStyle/>
        <a:p>
          <a:r>
            <a:rPr lang="en-US" dirty="0" smtClean="0"/>
            <a:t>Body language</a:t>
          </a:r>
          <a:endParaRPr lang="en-US" dirty="0"/>
        </a:p>
      </dgm:t>
    </dgm:pt>
    <dgm:pt modelId="{7A18F85D-2586-4243-B3C1-A5EB1790F116}" type="parTrans" cxnId="{647D69E5-9F02-48DE-87CD-0706FD166334}">
      <dgm:prSet/>
      <dgm:spPr/>
      <dgm:t>
        <a:bodyPr/>
        <a:lstStyle/>
        <a:p>
          <a:endParaRPr lang="en-US"/>
        </a:p>
      </dgm:t>
    </dgm:pt>
    <dgm:pt modelId="{637CD823-3FA3-4CFC-8AA6-68D0805F251E}" type="sibTrans" cxnId="{647D69E5-9F02-48DE-87CD-0706FD166334}">
      <dgm:prSet/>
      <dgm:spPr/>
      <dgm:t>
        <a:bodyPr/>
        <a:lstStyle/>
        <a:p>
          <a:endParaRPr lang="en-US"/>
        </a:p>
      </dgm:t>
    </dgm:pt>
    <dgm:pt modelId="{A868CAD9-A4BA-44A2-9137-2F08D8D441F6}">
      <dgm:prSet phldrT="[Text]"/>
      <dgm:spPr/>
      <dgm:t>
        <a:bodyPr/>
        <a:lstStyle/>
        <a:p>
          <a:r>
            <a:rPr lang="en-US" dirty="0" smtClean="0"/>
            <a:t>Video Conferencing</a:t>
          </a:r>
          <a:endParaRPr lang="en-US" dirty="0"/>
        </a:p>
      </dgm:t>
    </dgm:pt>
    <dgm:pt modelId="{8BE5CCD4-6F14-4EDB-A0E8-4CDB222C1E87}" type="parTrans" cxnId="{99C5EE34-B897-48CC-8C12-5FF1D4A073D7}">
      <dgm:prSet/>
      <dgm:spPr/>
      <dgm:t>
        <a:bodyPr/>
        <a:lstStyle/>
        <a:p>
          <a:endParaRPr lang="en-US"/>
        </a:p>
      </dgm:t>
    </dgm:pt>
    <dgm:pt modelId="{B2582B18-711C-48CB-BA68-45E5BB7F079D}" type="sibTrans" cxnId="{99C5EE34-B897-48CC-8C12-5FF1D4A073D7}">
      <dgm:prSet/>
      <dgm:spPr/>
      <dgm:t>
        <a:bodyPr/>
        <a:lstStyle/>
        <a:p>
          <a:endParaRPr lang="en-US"/>
        </a:p>
      </dgm:t>
    </dgm:pt>
    <dgm:pt modelId="{48B56801-FE13-4D53-9E15-3C395FA6F2E6}">
      <dgm:prSet phldrT="[Text]"/>
      <dgm:spPr/>
      <dgm:t>
        <a:bodyPr/>
        <a:lstStyle/>
        <a:p>
          <a:r>
            <a:rPr lang="en-US" dirty="0" smtClean="0"/>
            <a:t>Intranet</a:t>
          </a:r>
          <a:endParaRPr lang="en-US" dirty="0"/>
        </a:p>
      </dgm:t>
    </dgm:pt>
    <dgm:pt modelId="{03C3C1B5-6222-4473-92CD-F7625887A6A1}" type="parTrans" cxnId="{87F01248-1E34-41D2-81D6-83236A4FF932}">
      <dgm:prSet/>
      <dgm:spPr/>
      <dgm:t>
        <a:bodyPr/>
        <a:lstStyle/>
        <a:p>
          <a:endParaRPr lang="en-US"/>
        </a:p>
      </dgm:t>
    </dgm:pt>
    <dgm:pt modelId="{7F0F10A7-4898-4E97-B591-C62E0EE1B02E}" type="sibTrans" cxnId="{87F01248-1E34-41D2-81D6-83236A4FF932}">
      <dgm:prSet/>
      <dgm:spPr/>
      <dgm:t>
        <a:bodyPr/>
        <a:lstStyle/>
        <a:p>
          <a:endParaRPr lang="en-US"/>
        </a:p>
      </dgm:t>
    </dgm:pt>
    <dgm:pt modelId="{91CCDF04-1374-40DA-B70A-5A29D48EAC83}" type="pres">
      <dgm:prSet presAssocID="{237859CB-1605-4B58-ABA6-94020405C6FE}" presName="diagram" presStyleCnt="0">
        <dgm:presLayoutVars>
          <dgm:dir/>
          <dgm:resizeHandles val="exact"/>
        </dgm:presLayoutVars>
      </dgm:prSet>
      <dgm:spPr/>
    </dgm:pt>
    <dgm:pt modelId="{17673551-3660-4F9A-821D-45A1AECAED63}" type="pres">
      <dgm:prSet presAssocID="{ED7D18C6-898C-4C73-ADEA-65F372FC10AD}" presName="node" presStyleLbl="node1" presStyleIdx="0" presStyleCnt="15">
        <dgm:presLayoutVars>
          <dgm:bulletEnabled val="1"/>
        </dgm:presLayoutVars>
      </dgm:prSet>
      <dgm:spPr/>
    </dgm:pt>
    <dgm:pt modelId="{E137934D-A6D2-4CCA-91B2-CBD44465AF33}" type="pres">
      <dgm:prSet presAssocID="{106DDCCE-003B-4640-A25F-4A01E78B6DC4}" presName="sibTrans" presStyleCnt="0"/>
      <dgm:spPr/>
    </dgm:pt>
    <dgm:pt modelId="{52EBA547-15C9-4448-B01F-45892C601020}" type="pres">
      <dgm:prSet presAssocID="{49D9631B-3F28-4820-B9DF-E0F66DEB879E}" presName="node" presStyleLbl="node1" presStyleIdx="1" presStyleCnt="15">
        <dgm:presLayoutVars>
          <dgm:bulletEnabled val="1"/>
        </dgm:presLayoutVars>
      </dgm:prSet>
      <dgm:spPr/>
    </dgm:pt>
    <dgm:pt modelId="{11121A61-B152-4DBA-AA03-D5A9FA8FA48C}" type="pres">
      <dgm:prSet presAssocID="{DF24F003-37D8-476C-BB6A-92618CEDE9C6}" presName="sibTrans" presStyleCnt="0"/>
      <dgm:spPr/>
    </dgm:pt>
    <dgm:pt modelId="{19F3E55B-1D56-4718-B333-60ED869DF0F2}" type="pres">
      <dgm:prSet presAssocID="{5B22A8F8-760C-4A6E-A4BD-A0B9B8546920}" presName="node" presStyleLbl="node1" presStyleIdx="2" presStyleCnt="15">
        <dgm:presLayoutVars>
          <dgm:bulletEnabled val="1"/>
        </dgm:presLayoutVars>
      </dgm:prSet>
      <dgm:spPr/>
    </dgm:pt>
    <dgm:pt modelId="{D8B1ECCF-C46F-4B93-BF6B-ED57AD485C44}" type="pres">
      <dgm:prSet presAssocID="{4712595C-B0A9-4F76-89C0-53325B45B223}" presName="sibTrans" presStyleCnt="0"/>
      <dgm:spPr/>
    </dgm:pt>
    <dgm:pt modelId="{5BE920C4-9E77-4D35-8D25-3121BA828510}" type="pres">
      <dgm:prSet presAssocID="{E1B8CBF8-A7F2-4BF9-A6EC-09BF93CDAD59}" presName="node" presStyleLbl="node1" presStyleIdx="3" presStyleCnt="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1E25EA-C116-48A4-912A-37546B568F05}" type="pres">
      <dgm:prSet presAssocID="{E8381936-5A68-4BFC-9986-8BA5FA598E0A}" presName="sibTrans" presStyleCnt="0"/>
      <dgm:spPr/>
    </dgm:pt>
    <dgm:pt modelId="{467101B6-4271-42D1-A42B-85B76953C513}" type="pres">
      <dgm:prSet presAssocID="{BD1E6DE2-1BD0-46A4-ACC7-8FC76CADD567}" presName="node" presStyleLbl="node1" presStyleIdx="4" presStyleCnt="15">
        <dgm:presLayoutVars>
          <dgm:bulletEnabled val="1"/>
        </dgm:presLayoutVars>
      </dgm:prSet>
      <dgm:spPr/>
    </dgm:pt>
    <dgm:pt modelId="{D99DD54E-06F9-4E91-96B0-26DF92EC8D2D}" type="pres">
      <dgm:prSet presAssocID="{64590D90-D290-4E7A-8D33-7B54F79D04D0}" presName="sibTrans" presStyleCnt="0"/>
      <dgm:spPr/>
    </dgm:pt>
    <dgm:pt modelId="{273DB469-A7EF-4445-AEE7-D1F9BF986D4C}" type="pres">
      <dgm:prSet presAssocID="{E1079358-EEA1-406D-86F2-B8497781CF28}" presName="node" presStyleLbl="node1" presStyleIdx="5" presStyleCnt="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081964-FBED-4A46-80E8-6379710A446F}" type="pres">
      <dgm:prSet presAssocID="{68C6359F-B99B-4372-8D56-575032A8C5EB}" presName="sibTrans" presStyleCnt="0"/>
      <dgm:spPr/>
    </dgm:pt>
    <dgm:pt modelId="{27E79110-3B6A-45A1-848B-3EC481689E66}" type="pres">
      <dgm:prSet presAssocID="{A868CAD9-A4BA-44A2-9137-2F08D8D441F6}" presName="node" presStyleLbl="node1" presStyleIdx="6" presStyleCnt="15">
        <dgm:presLayoutVars>
          <dgm:bulletEnabled val="1"/>
        </dgm:presLayoutVars>
      </dgm:prSet>
      <dgm:spPr/>
    </dgm:pt>
    <dgm:pt modelId="{177910E3-2FF9-491F-A391-B70C56F0008C}" type="pres">
      <dgm:prSet presAssocID="{B2582B18-711C-48CB-BA68-45E5BB7F079D}" presName="sibTrans" presStyleCnt="0"/>
      <dgm:spPr/>
    </dgm:pt>
    <dgm:pt modelId="{6C5FB621-CD3F-415C-B3E4-5CD151EDD5F6}" type="pres">
      <dgm:prSet presAssocID="{48B56801-FE13-4D53-9E15-3C395FA6F2E6}" presName="node" presStyleLbl="node1" presStyleIdx="7" presStyleCnt="15">
        <dgm:presLayoutVars>
          <dgm:bulletEnabled val="1"/>
        </dgm:presLayoutVars>
      </dgm:prSet>
      <dgm:spPr/>
    </dgm:pt>
    <dgm:pt modelId="{3C547EA4-C258-4B48-A231-20B0A2A2ACA7}" type="pres">
      <dgm:prSet presAssocID="{7F0F10A7-4898-4E97-B591-C62E0EE1B02E}" presName="sibTrans" presStyleCnt="0"/>
      <dgm:spPr/>
    </dgm:pt>
    <dgm:pt modelId="{20E25014-A838-4A3C-A224-63CCEE5F2152}" type="pres">
      <dgm:prSet presAssocID="{B0735E46-5E38-43AB-9AB8-709421106D96}" presName="node" presStyleLbl="node1" presStyleIdx="8" presStyleCnt="15">
        <dgm:presLayoutVars>
          <dgm:bulletEnabled val="1"/>
        </dgm:presLayoutVars>
      </dgm:prSet>
      <dgm:spPr/>
    </dgm:pt>
    <dgm:pt modelId="{4EF7E276-B3FF-41E2-9877-252EF00CF86D}" type="pres">
      <dgm:prSet presAssocID="{B6D1BB9D-0607-4C7F-BF76-AA62AA86344F}" presName="sibTrans" presStyleCnt="0"/>
      <dgm:spPr/>
    </dgm:pt>
    <dgm:pt modelId="{02D34244-F397-4B52-8DD6-A9406732012F}" type="pres">
      <dgm:prSet presAssocID="{5FF32977-3B9A-4B49-BA6C-24F7DCA78E48}" presName="node" presStyleLbl="node1" presStyleIdx="9" presStyleCnt="15">
        <dgm:presLayoutVars>
          <dgm:bulletEnabled val="1"/>
        </dgm:presLayoutVars>
      </dgm:prSet>
      <dgm:spPr/>
    </dgm:pt>
    <dgm:pt modelId="{7D65A2DC-0D8A-425B-8E98-90755D796FA7}" type="pres">
      <dgm:prSet presAssocID="{E4ADE0D7-91D7-4832-8F76-C76077665386}" presName="sibTrans" presStyleCnt="0"/>
      <dgm:spPr/>
    </dgm:pt>
    <dgm:pt modelId="{3FEB6DD2-9600-4727-977B-EBE6963A5A76}" type="pres">
      <dgm:prSet presAssocID="{FC424360-1FE4-4F4E-99AB-02103412FEE0}" presName="node" presStyleLbl="node1" presStyleIdx="10" presStyleCnt="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5AD434-39BE-4FF8-BA49-631DA0E0A5F2}" type="pres">
      <dgm:prSet presAssocID="{86CDF32B-641F-4FFD-AF7A-E3503681EF08}" presName="sibTrans" presStyleCnt="0"/>
      <dgm:spPr/>
    </dgm:pt>
    <dgm:pt modelId="{7B4CCA95-C548-4D2E-A96C-CAA72A78543E}" type="pres">
      <dgm:prSet presAssocID="{B85DC4A6-E645-472E-B7B1-5348B85350AE}" presName="node" presStyleLbl="node1" presStyleIdx="11" presStyleCnt="15">
        <dgm:presLayoutVars>
          <dgm:bulletEnabled val="1"/>
        </dgm:presLayoutVars>
      </dgm:prSet>
      <dgm:spPr/>
    </dgm:pt>
    <dgm:pt modelId="{7E0D86CE-CC68-493A-A155-C914417B5A75}" type="pres">
      <dgm:prSet presAssocID="{402910C1-1A74-4513-9306-33F50FB4CECF}" presName="sibTrans" presStyleCnt="0"/>
      <dgm:spPr/>
    </dgm:pt>
    <dgm:pt modelId="{19469216-621F-4DEF-A8B2-1573CB564602}" type="pres">
      <dgm:prSet presAssocID="{19848B4C-6EFC-44B4-9699-5EE05C49B37D}" presName="node" presStyleLbl="node1" presStyleIdx="12" presStyleCnt="15">
        <dgm:presLayoutVars>
          <dgm:bulletEnabled val="1"/>
        </dgm:presLayoutVars>
      </dgm:prSet>
      <dgm:spPr/>
    </dgm:pt>
    <dgm:pt modelId="{03994C1A-3793-4131-9F16-98EA76493B5D}" type="pres">
      <dgm:prSet presAssocID="{637CD823-3FA3-4CFC-8AA6-68D0805F251E}" presName="sibTrans" presStyleCnt="0"/>
      <dgm:spPr/>
    </dgm:pt>
    <dgm:pt modelId="{9376E9B0-93AF-4887-93AD-652AA887F439}" type="pres">
      <dgm:prSet presAssocID="{820B33A0-8BE8-4341-B9F2-EFE32580D10A}" presName="node" presStyleLbl="node1" presStyleIdx="13" presStyleCnt="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2C8C7F-2244-4D11-8D78-9ECD7C490C51}" type="pres">
      <dgm:prSet presAssocID="{EB7AE4BD-9D64-4F73-90C2-0D0E004E2073}" presName="sibTrans" presStyleCnt="0"/>
      <dgm:spPr/>
    </dgm:pt>
    <dgm:pt modelId="{9C2B3690-FBE1-4351-BC8E-44CA6ED3B0E8}" type="pres">
      <dgm:prSet presAssocID="{F16F7F0A-0B9E-4069-932E-566E830A0B27}" presName="node" presStyleLbl="node1" presStyleIdx="14" presStyleCnt="15">
        <dgm:presLayoutVars>
          <dgm:bulletEnabled val="1"/>
        </dgm:presLayoutVars>
      </dgm:prSet>
      <dgm:spPr/>
    </dgm:pt>
  </dgm:ptLst>
  <dgm:cxnLst>
    <dgm:cxn modelId="{8FCBBB61-E442-41DA-8079-B0BAF8081DA8}" type="presOf" srcId="{FC424360-1FE4-4F4E-99AB-02103412FEE0}" destId="{3FEB6DD2-9600-4727-977B-EBE6963A5A76}" srcOrd="0" destOrd="0" presId="urn:microsoft.com/office/officeart/2005/8/layout/default"/>
    <dgm:cxn modelId="{99C5EE34-B897-48CC-8C12-5FF1D4A073D7}" srcId="{237859CB-1605-4B58-ABA6-94020405C6FE}" destId="{A868CAD9-A4BA-44A2-9137-2F08D8D441F6}" srcOrd="6" destOrd="0" parTransId="{8BE5CCD4-6F14-4EDB-A0E8-4CDB222C1E87}" sibTransId="{B2582B18-711C-48CB-BA68-45E5BB7F079D}"/>
    <dgm:cxn modelId="{2D7F7F0D-4418-40BA-A4FA-47B5346A3F99}" type="presOf" srcId="{B0735E46-5E38-43AB-9AB8-709421106D96}" destId="{20E25014-A838-4A3C-A224-63CCEE5F2152}" srcOrd="0" destOrd="0" presId="urn:microsoft.com/office/officeart/2005/8/layout/default"/>
    <dgm:cxn modelId="{8CDBF8F6-ED3E-413F-9BBA-2AEED201138B}" type="presOf" srcId="{820B33A0-8BE8-4341-B9F2-EFE32580D10A}" destId="{9376E9B0-93AF-4887-93AD-652AA887F439}" srcOrd="0" destOrd="0" presId="urn:microsoft.com/office/officeart/2005/8/layout/default"/>
    <dgm:cxn modelId="{87F01248-1E34-41D2-81D6-83236A4FF932}" srcId="{237859CB-1605-4B58-ABA6-94020405C6FE}" destId="{48B56801-FE13-4D53-9E15-3C395FA6F2E6}" srcOrd="7" destOrd="0" parTransId="{03C3C1B5-6222-4473-92CD-F7625887A6A1}" sibTransId="{7F0F10A7-4898-4E97-B591-C62E0EE1B02E}"/>
    <dgm:cxn modelId="{637BD941-A4E1-416A-9160-43BE170FCFEA}" srcId="{237859CB-1605-4B58-ABA6-94020405C6FE}" destId="{820B33A0-8BE8-4341-B9F2-EFE32580D10A}" srcOrd="13" destOrd="0" parTransId="{70CDE5A4-6B15-4232-A62F-119F6DFFE91A}" sibTransId="{EB7AE4BD-9D64-4F73-90C2-0D0E004E2073}"/>
    <dgm:cxn modelId="{FC6AC41D-40A7-48D2-98B8-7333FC04131F}" srcId="{237859CB-1605-4B58-ABA6-94020405C6FE}" destId="{F16F7F0A-0B9E-4069-932E-566E830A0B27}" srcOrd="14" destOrd="0" parTransId="{8FAA3A6C-9F11-4B64-AFEF-59DC805702B7}" sibTransId="{29508429-E8E1-4D42-A075-40CBDBF40743}"/>
    <dgm:cxn modelId="{7A4E5E70-7F8B-491F-A0C5-B3480AE54B1D}" srcId="{237859CB-1605-4B58-ABA6-94020405C6FE}" destId="{ED7D18C6-898C-4C73-ADEA-65F372FC10AD}" srcOrd="0" destOrd="0" parTransId="{B839A0E3-8DE6-4F54-AA38-04836400EAA1}" sibTransId="{106DDCCE-003B-4640-A25F-4A01E78B6DC4}"/>
    <dgm:cxn modelId="{6A31B93A-78B2-4923-B2ED-738273310EC3}" type="presOf" srcId="{48B56801-FE13-4D53-9E15-3C395FA6F2E6}" destId="{6C5FB621-CD3F-415C-B3E4-5CD151EDD5F6}" srcOrd="0" destOrd="0" presId="urn:microsoft.com/office/officeart/2005/8/layout/default"/>
    <dgm:cxn modelId="{7198FDB9-E58C-43EB-8495-3DD2060F9117}" type="presOf" srcId="{B85DC4A6-E645-472E-B7B1-5348B85350AE}" destId="{7B4CCA95-C548-4D2E-A96C-CAA72A78543E}" srcOrd="0" destOrd="0" presId="urn:microsoft.com/office/officeart/2005/8/layout/default"/>
    <dgm:cxn modelId="{C0C0B80D-F979-4EE4-AE8F-7EEA76BE265A}" type="presOf" srcId="{237859CB-1605-4B58-ABA6-94020405C6FE}" destId="{91CCDF04-1374-40DA-B70A-5A29D48EAC83}" srcOrd="0" destOrd="0" presId="urn:microsoft.com/office/officeart/2005/8/layout/default"/>
    <dgm:cxn modelId="{C91476DB-4C8A-4EFE-8C29-05317290E38D}" srcId="{237859CB-1605-4B58-ABA6-94020405C6FE}" destId="{49D9631B-3F28-4820-B9DF-E0F66DEB879E}" srcOrd="1" destOrd="0" parTransId="{604FF38F-7078-40D0-ACE8-780040611B4D}" sibTransId="{DF24F003-37D8-476C-BB6A-92618CEDE9C6}"/>
    <dgm:cxn modelId="{CBEF6AB1-E17E-4FA5-94DF-DD092CBD8764}" type="presOf" srcId="{ED7D18C6-898C-4C73-ADEA-65F372FC10AD}" destId="{17673551-3660-4F9A-821D-45A1AECAED63}" srcOrd="0" destOrd="0" presId="urn:microsoft.com/office/officeart/2005/8/layout/default"/>
    <dgm:cxn modelId="{2F5D1F6E-0001-4EDE-8A9A-DDFE04DDA259}" type="presOf" srcId="{5B22A8F8-760C-4A6E-A4BD-A0B9B8546920}" destId="{19F3E55B-1D56-4718-B333-60ED869DF0F2}" srcOrd="0" destOrd="0" presId="urn:microsoft.com/office/officeart/2005/8/layout/default"/>
    <dgm:cxn modelId="{10A0B4CA-63F1-4AD1-8376-231828070692}" type="presOf" srcId="{5FF32977-3B9A-4B49-BA6C-24F7DCA78E48}" destId="{02D34244-F397-4B52-8DD6-A9406732012F}" srcOrd="0" destOrd="0" presId="urn:microsoft.com/office/officeart/2005/8/layout/default"/>
    <dgm:cxn modelId="{FAEE8F80-6BF3-4B9F-81FC-F403D23A5BE5}" srcId="{237859CB-1605-4B58-ABA6-94020405C6FE}" destId="{E1B8CBF8-A7F2-4BF9-A6EC-09BF93CDAD59}" srcOrd="3" destOrd="0" parTransId="{419C3DB7-FCA9-4310-A6B7-247E373BC441}" sibTransId="{E8381936-5A68-4BFC-9986-8BA5FA598E0A}"/>
    <dgm:cxn modelId="{6029C62C-C8B0-4B10-8F15-13BB66555FED}" type="presOf" srcId="{49D9631B-3F28-4820-B9DF-E0F66DEB879E}" destId="{52EBA547-15C9-4448-B01F-45892C601020}" srcOrd="0" destOrd="0" presId="urn:microsoft.com/office/officeart/2005/8/layout/default"/>
    <dgm:cxn modelId="{9D0FFC10-BFB3-4738-8703-D57469A0D73E}" srcId="{237859CB-1605-4B58-ABA6-94020405C6FE}" destId="{FC424360-1FE4-4F4E-99AB-02103412FEE0}" srcOrd="10" destOrd="0" parTransId="{71E72237-6A2D-4156-BDA9-D08F6841221E}" sibTransId="{86CDF32B-641F-4FFD-AF7A-E3503681EF08}"/>
    <dgm:cxn modelId="{6AE1EEF8-26EF-42F2-8A80-A567D5E7C34A}" srcId="{237859CB-1605-4B58-ABA6-94020405C6FE}" destId="{BD1E6DE2-1BD0-46A4-ACC7-8FC76CADD567}" srcOrd="4" destOrd="0" parTransId="{BCB1D683-1413-4B9B-AA92-A01E03CD1B1C}" sibTransId="{64590D90-D290-4E7A-8D33-7B54F79D04D0}"/>
    <dgm:cxn modelId="{86245823-9FB4-4F6B-BF70-E4054C1F8284}" srcId="{237859CB-1605-4B58-ABA6-94020405C6FE}" destId="{5FF32977-3B9A-4B49-BA6C-24F7DCA78E48}" srcOrd="9" destOrd="0" parTransId="{DBC6398B-B5C6-4E32-903C-49909D71DEC8}" sibTransId="{E4ADE0D7-91D7-4832-8F76-C76077665386}"/>
    <dgm:cxn modelId="{F24FD270-B50B-4353-AD39-D17AEDDEB7E4}" srcId="{237859CB-1605-4B58-ABA6-94020405C6FE}" destId="{E1079358-EEA1-406D-86F2-B8497781CF28}" srcOrd="5" destOrd="0" parTransId="{E49D6770-224E-4CCE-B65F-AF18C618E3AB}" sibTransId="{68C6359F-B99B-4372-8D56-575032A8C5EB}"/>
    <dgm:cxn modelId="{647D69E5-9F02-48DE-87CD-0706FD166334}" srcId="{237859CB-1605-4B58-ABA6-94020405C6FE}" destId="{19848B4C-6EFC-44B4-9699-5EE05C49B37D}" srcOrd="12" destOrd="0" parTransId="{7A18F85D-2586-4243-B3C1-A5EB1790F116}" sibTransId="{637CD823-3FA3-4CFC-8AA6-68D0805F251E}"/>
    <dgm:cxn modelId="{093C03DC-9B19-4508-9D0F-B8BD916EE9BB}" srcId="{237859CB-1605-4B58-ABA6-94020405C6FE}" destId="{B85DC4A6-E645-472E-B7B1-5348B85350AE}" srcOrd="11" destOrd="0" parTransId="{92A0D73E-E4F2-4EBC-9D85-055362AD4E49}" sibTransId="{402910C1-1A74-4513-9306-33F50FB4CECF}"/>
    <dgm:cxn modelId="{489EA79B-297C-4C1C-B555-1EA547FCA3C2}" type="presOf" srcId="{BD1E6DE2-1BD0-46A4-ACC7-8FC76CADD567}" destId="{467101B6-4271-42D1-A42B-85B76953C513}" srcOrd="0" destOrd="0" presId="urn:microsoft.com/office/officeart/2005/8/layout/default"/>
    <dgm:cxn modelId="{ED318CEE-65CA-4E1E-812D-C46D38E99A2D}" srcId="{237859CB-1605-4B58-ABA6-94020405C6FE}" destId="{5B22A8F8-760C-4A6E-A4BD-A0B9B8546920}" srcOrd="2" destOrd="0" parTransId="{4C76DE3D-D5C8-48A0-B3BF-9B64E9B12DF9}" sibTransId="{4712595C-B0A9-4F76-89C0-53325B45B223}"/>
    <dgm:cxn modelId="{C96FEC8F-2FDA-4BEC-A896-3F64BD227B26}" type="presOf" srcId="{A868CAD9-A4BA-44A2-9137-2F08D8D441F6}" destId="{27E79110-3B6A-45A1-848B-3EC481689E66}" srcOrd="0" destOrd="0" presId="urn:microsoft.com/office/officeart/2005/8/layout/default"/>
    <dgm:cxn modelId="{15A29601-9469-4F07-9D6A-A8E7063F074B}" type="presOf" srcId="{19848B4C-6EFC-44B4-9699-5EE05C49B37D}" destId="{19469216-621F-4DEF-A8B2-1573CB564602}" srcOrd="0" destOrd="0" presId="urn:microsoft.com/office/officeart/2005/8/layout/default"/>
    <dgm:cxn modelId="{EA8B1C88-9CA2-4B68-919C-D9C1BFBFAAAA}" type="presOf" srcId="{E1B8CBF8-A7F2-4BF9-A6EC-09BF93CDAD59}" destId="{5BE920C4-9E77-4D35-8D25-3121BA828510}" srcOrd="0" destOrd="0" presId="urn:microsoft.com/office/officeart/2005/8/layout/default"/>
    <dgm:cxn modelId="{7E3D070D-22CD-485D-A35D-A119A1E55FF9}" srcId="{237859CB-1605-4B58-ABA6-94020405C6FE}" destId="{B0735E46-5E38-43AB-9AB8-709421106D96}" srcOrd="8" destOrd="0" parTransId="{2A08AFB6-1A99-4D94-B72E-DE274463F2CE}" sibTransId="{B6D1BB9D-0607-4C7F-BF76-AA62AA86344F}"/>
    <dgm:cxn modelId="{1F417854-C281-41EB-A5ED-BDF47E76517A}" type="presOf" srcId="{F16F7F0A-0B9E-4069-932E-566E830A0B27}" destId="{9C2B3690-FBE1-4351-BC8E-44CA6ED3B0E8}" srcOrd="0" destOrd="0" presId="urn:microsoft.com/office/officeart/2005/8/layout/default"/>
    <dgm:cxn modelId="{E1E7C66A-647D-4B18-B7BB-63085324C91F}" type="presOf" srcId="{E1079358-EEA1-406D-86F2-B8497781CF28}" destId="{273DB469-A7EF-4445-AEE7-D1F9BF986D4C}" srcOrd="0" destOrd="0" presId="urn:microsoft.com/office/officeart/2005/8/layout/default"/>
    <dgm:cxn modelId="{39ABAC8C-504D-4CE1-9093-8DA37E114E72}" type="presParOf" srcId="{91CCDF04-1374-40DA-B70A-5A29D48EAC83}" destId="{17673551-3660-4F9A-821D-45A1AECAED63}" srcOrd="0" destOrd="0" presId="urn:microsoft.com/office/officeart/2005/8/layout/default"/>
    <dgm:cxn modelId="{F91D9F1B-CA9C-4D1B-A259-F4CE26474615}" type="presParOf" srcId="{91CCDF04-1374-40DA-B70A-5A29D48EAC83}" destId="{E137934D-A6D2-4CCA-91B2-CBD44465AF33}" srcOrd="1" destOrd="0" presId="urn:microsoft.com/office/officeart/2005/8/layout/default"/>
    <dgm:cxn modelId="{B29F6F19-4ED1-44C4-9EB8-151D978F79B3}" type="presParOf" srcId="{91CCDF04-1374-40DA-B70A-5A29D48EAC83}" destId="{52EBA547-15C9-4448-B01F-45892C601020}" srcOrd="2" destOrd="0" presId="urn:microsoft.com/office/officeart/2005/8/layout/default"/>
    <dgm:cxn modelId="{449A4593-981B-4D89-B750-254083CC185B}" type="presParOf" srcId="{91CCDF04-1374-40DA-B70A-5A29D48EAC83}" destId="{11121A61-B152-4DBA-AA03-D5A9FA8FA48C}" srcOrd="3" destOrd="0" presId="urn:microsoft.com/office/officeart/2005/8/layout/default"/>
    <dgm:cxn modelId="{9269E4BB-2422-44CD-B7B5-253A450415A1}" type="presParOf" srcId="{91CCDF04-1374-40DA-B70A-5A29D48EAC83}" destId="{19F3E55B-1D56-4718-B333-60ED869DF0F2}" srcOrd="4" destOrd="0" presId="urn:microsoft.com/office/officeart/2005/8/layout/default"/>
    <dgm:cxn modelId="{047B5C54-2BA7-46F5-8B2E-947828901163}" type="presParOf" srcId="{91CCDF04-1374-40DA-B70A-5A29D48EAC83}" destId="{D8B1ECCF-C46F-4B93-BF6B-ED57AD485C44}" srcOrd="5" destOrd="0" presId="urn:microsoft.com/office/officeart/2005/8/layout/default"/>
    <dgm:cxn modelId="{F1FB5296-7069-4F43-814D-D841200779C9}" type="presParOf" srcId="{91CCDF04-1374-40DA-B70A-5A29D48EAC83}" destId="{5BE920C4-9E77-4D35-8D25-3121BA828510}" srcOrd="6" destOrd="0" presId="urn:microsoft.com/office/officeart/2005/8/layout/default"/>
    <dgm:cxn modelId="{2C483DE5-DB4B-4757-8BDE-D8F66D011EBC}" type="presParOf" srcId="{91CCDF04-1374-40DA-B70A-5A29D48EAC83}" destId="{3A1E25EA-C116-48A4-912A-37546B568F05}" srcOrd="7" destOrd="0" presId="urn:microsoft.com/office/officeart/2005/8/layout/default"/>
    <dgm:cxn modelId="{1E7A8A53-C52B-4CC9-B3BF-DE193808BC72}" type="presParOf" srcId="{91CCDF04-1374-40DA-B70A-5A29D48EAC83}" destId="{467101B6-4271-42D1-A42B-85B76953C513}" srcOrd="8" destOrd="0" presId="urn:microsoft.com/office/officeart/2005/8/layout/default"/>
    <dgm:cxn modelId="{653D08C1-9513-4AD9-A1D2-E18A3A2282E3}" type="presParOf" srcId="{91CCDF04-1374-40DA-B70A-5A29D48EAC83}" destId="{D99DD54E-06F9-4E91-96B0-26DF92EC8D2D}" srcOrd="9" destOrd="0" presId="urn:microsoft.com/office/officeart/2005/8/layout/default"/>
    <dgm:cxn modelId="{2F186A2A-BEE2-4B38-9B54-2F9C6CA72F13}" type="presParOf" srcId="{91CCDF04-1374-40DA-B70A-5A29D48EAC83}" destId="{273DB469-A7EF-4445-AEE7-D1F9BF986D4C}" srcOrd="10" destOrd="0" presId="urn:microsoft.com/office/officeart/2005/8/layout/default"/>
    <dgm:cxn modelId="{C474691D-2A70-41BB-8ADD-14E922922E5E}" type="presParOf" srcId="{91CCDF04-1374-40DA-B70A-5A29D48EAC83}" destId="{F4081964-FBED-4A46-80E8-6379710A446F}" srcOrd="11" destOrd="0" presId="urn:microsoft.com/office/officeart/2005/8/layout/default"/>
    <dgm:cxn modelId="{297551BB-61CC-46ED-B74D-A417CD5A4BEF}" type="presParOf" srcId="{91CCDF04-1374-40DA-B70A-5A29D48EAC83}" destId="{27E79110-3B6A-45A1-848B-3EC481689E66}" srcOrd="12" destOrd="0" presId="urn:microsoft.com/office/officeart/2005/8/layout/default"/>
    <dgm:cxn modelId="{7F41FB38-F162-4D0C-80F4-4435679BC6DF}" type="presParOf" srcId="{91CCDF04-1374-40DA-B70A-5A29D48EAC83}" destId="{177910E3-2FF9-491F-A391-B70C56F0008C}" srcOrd="13" destOrd="0" presId="urn:microsoft.com/office/officeart/2005/8/layout/default"/>
    <dgm:cxn modelId="{921684A0-0696-4F78-93C1-52642E9B61ED}" type="presParOf" srcId="{91CCDF04-1374-40DA-B70A-5A29D48EAC83}" destId="{6C5FB621-CD3F-415C-B3E4-5CD151EDD5F6}" srcOrd="14" destOrd="0" presId="urn:microsoft.com/office/officeart/2005/8/layout/default"/>
    <dgm:cxn modelId="{4DE5941B-B39D-454F-9689-CB7279CF9E43}" type="presParOf" srcId="{91CCDF04-1374-40DA-B70A-5A29D48EAC83}" destId="{3C547EA4-C258-4B48-A231-20B0A2A2ACA7}" srcOrd="15" destOrd="0" presId="urn:microsoft.com/office/officeart/2005/8/layout/default"/>
    <dgm:cxn modelId="{38519F88-9FCD-4EDA-A5BB-29A007AF1D1C}" type="presParOf" srcId="{91CCDF04-1374-40DA-B70A-5A29D48EAC83}" destId="{20E25014-A838-4A3C-A224-63CCEE5F2152}" srcOrd="16" destOrd="0" presId="urn:microsoft.com/office/officeart/2005/8/layout/default"/>
    <dgm:cxn modelId="{629D4C09-66FF-42DE-8E4B-B873C17F2947}" type="presParOf" srcId="{91CCDF04-1374-40DA-B70A-5A29D48EAC83}" destId="{4EF7E276-B3FF-41E2-9877-252EF00CF86D}" srcOrd="17" destOrd="0" presId="urn:microsoft.com/office/officeart/2005/8/layout/default"/>
    <dgm:cxn modelId="{1715AD26-BEDB-4D7F-837F-1550F2815E44}" type="presParOf" srcId="{91CCDF04-1374-40DA-B70A-5A29D48EAC83}" destId="{02D34244-F397-4B52-8DD6-A9406732012F}" srcOrd="18" destOrd="0" presId="urn:microsoft.com/office/officeart/2005/8/layout/default"/>
    <dgm:cxn modelId="{223B9C51-D462-42A8-8FB0-061B46C72979}" type="presParOf" srcId="{91CCDF04-1374-40DA-B70A-5A29D48EAC83}" destId="{7D65A2DC-0D8A-425B-8E98-90755D796FA7}" srcOrd="19" destOrd="0" presId="urn:microsoft.com/office/officeart/2005/8/layout/default"/>
    <dgm:cxn modelId="{3A9B2778-9EA9-4582-A7FE-0C18703DE9CB}" type="presParOf" srcId="{91CCDF04-1374-40DA-B70A-5A29D48EAC83}" destId="{3FEB6DD2-9600-4727-977B-EBE6963A5A76}" srcOrd="20" destOrd="0" presId="urn:microsoft.com/office/officeart/2005/8/layout/default"/>
    <dgm:cxn modelId="{9CBACAF9-F770-4BE5-9228-55F2A38DD6E6}" type="presParOf" srcId="{91CCDF04-1374-40DA-B70A-5A29D48EAC83}" destId="{FE5AD434-39BE-4FF8-BA49-631DA0E0A5F2}" srcOrd="21" destOrd="0" presId="urn:microsoft.com/office/officeart/2005/8/layout/default"/>
    <dgm:cxn modelId="{F4B5CD5A-5F64-41AD-9489-7E4E6E385D98}" type="presParOf" srcId="{91CCDF04-1374-40DA-B70A-5A29D48EAC83}" destId="{7B4CCA95-C548-4D2E-A96C-CAA72A78543E}" srcOrd="22" destOrd="0" presId="urn:microsoft.com/office/officeart/2005/8/layout/default"/>
    <dgm:cxn modelId="{6CCFC36D-50EB-4D54-8C1C-67BDDAC30AF0}" type="presParOf" srcId="{91CCDF04-1374-40DA-B70A-5A29D48EAC83}" destId="{7E0D86CE-CC68-493A-A155-C914417B5A75}" srcOrd="23" destOrd="0" presId="urn:microsoft.com/office/officeart/2005/8/layout/default"/>
    <dgm:cxn modelId="{DB1440ED-5B96-426B-878E-34BF90E54C94}" type="presParOf" srcId="{91CCDF04-1374-40DA-B70A-5A29D48EAC83}" destId="{19469216-621F-4DEF-A8B2-1573CB564602}" srcOrd="24" destOrd="0" presId="urn:microsoft.com/office/officeart/2005/8/layout/default"/>
    <dgm:cxn modelId="{7162FD6D-A50A-4391-960C-D03DA02AA108}" type="presParOf" srcId="{91CCDF04-1374-40DA-B70A-5A29D48EAC83}" destId="{03994C1A-3793-4131-9F16-98EA76493B5D}" srcOrd="25" destOrd="0" presId="urn:microsoft.com/office/officeart/2005/8/layout/default"/>
    <dgm:cxn modelId="{F37D5CA9-EFF4-4E47-9CFF-0BFB75389BB2}" type="presParOf" srcId="{91CCDF04-1374-40DA-B70A-5A29D48EAC83}" destId="{9376E9B0-93AF-4887-93AD-652AA887F439}" srcOrd="26" destOrd="0" presId="urn:microsoft.com/office/officeart/2005/8/layout/default"/>
    <dgm:cxn modelId="{22FBEF78-826A-4276-88EE-6893772773E3}" type="presParOf" srcId="{91CCDF04-1374-40DA-B70A-5A29D48EAC83}" destId="{722C8C7F-2244-4D11-8D78-9ECD7C490C51}" srcOrd="27" destOrd="0" presId="urn:microsoft.com/office/officeart/2005/8/layout/default"/>
    <dgm:cxn modelId="{266DE8F1-43BD-4F19-813E-564C3BF6F214}" type="presParOf" srcId="{91CCDF04-1374-40DA-B70A-5A29D48EAC83}" destId="{9C2B3690-FBE1-4351-BC8E-44CA6ED3B0E8}" srcOrd="2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673551-3660-4F9A-821D-45A1AECAED63}">
      <dsp:nvSpPr>
        <dsp:cNvPr id="0" name=""/>
        <dsp:cNvSpPr/>
      </dsp:nvSpPr>
      <dsp:spPr>
        <a:xfrm>
          <a:off x="187812" y="62"/>
          <a:ext cx="1847787" cy="11086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Phone</a:t>
          </a:r>
          <a:endParaRPr lang="en-US" sz="1900" kern="1200" dirty="0"/>
        </a:p>
      </dsp:txBody>
      <dsp:txXfrm>
        <a:off x="187812" y="62"/>
        <a:ext cx="1847787" cy="1108672"/>
      </dsp:txXfrm>
    </dsp:sp>
    <dsp:sp modelId="{52EBA547-15C9-4448-B01F-45892C601020}">
      <dsp:nvSpPr>
        <dsp:cNvPr id="0" name=""/>
        <dsp:cNvSpPr/>
      </dsp:nvSpPr>
      <dsp:spPr>
        <a:xfrm>
          <a:off x="2220377" y="62"/>
          <a:ext cx="1847787" cy="11086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Email/Internet</a:t>
          </a:r>
          <a:endParaRPr lang="en-US" sz="1900" kern="1200" dirty="0"/>
        </a:p>
      </dsp:txBody>
      <dsp:txXfrm>
        <a:off x="2220377" y="62"/>
        <a:ext cx="1847787" cy="1108672"/>
      </dsp:txXfrm>
    </dsp:sp>
    <dsp:sp modelId="{19F3E55B-1D56-4718-B333-60ED869DF0F2}">
      <dsp:nvSpPr>
        <dsp:cNvPr id="0" name=""/>
        <dsp:cNvSpPr/>
      </dsp:nvSpPr>
      <dsp:spPr>
        <a:xfrm>
          <a:off x="4252943" y="62"/>
          <a:ext cx="1847787" cy="11086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Video</a:t>
          </a:r>
          <a:endParaRPr lang="en-US" sz="1900" kern="1200" dirty="0"/>
        </a:p>
      </dsp:txBody>
      <dsp:txXfrm>
        <a:off x="4252943" y="62"/>
        <a:ext cx="1847787" cy="1108672"/>
      </dsp:txXfrm>
    </dsp:sp>
    <dsp:sp modelId="{5BE920C4-9E77-4D35-8D25-3121BA828510}">
      <dsp:nvSpPr>
        <dsp:cNvPr id="0" name=""/>
        <dsp:cNvSpPr/>
      </dsp:nvSpPr>
      <dsp:spPr>
        <a:xfrm>
          <a:off x="6285509" y="62"/>
          <a:ext cx="1847787" cy="11086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Social networking site</a:t>
          </a:r>
          <a:endParaRPr lang="en-US" sz="1900" kern="1200" dirty="0"/>
        </a:p>
      </dsp:txBody>
      <dsp:txXfrm>
        <a:off x="6285509" y="62"/>
        <a:ext cx="1847787" cy="1108672"/>
      </dsp:txXfrm>
    </dsp:sp>
    <dsp:sp modelId="{467101B6-4271-42D1-A42B-85B76953C513}">
      <dsp:nvSpPr>
        <dsp:cNvPr id="0" name=""/>
        <dsp:cNvSpPr/>
      </dsp:nvSpPr>
      <dsp:spPr>
        <a:xfrm>
          <a:off x="8318075" y="62"/>
          <a:ext cx="1847787" cy="11086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Letter</a:t>
          </a:r>
          <a:endParaRPr lang="en-US" sz="1900" kern="1200" dirty="0"/>
        </a:p>
      </dsp:txBody>
      <dsp:txXfrm>
        <a:off x="8318075" y="62"/>
        <a:ext cx="1847787" cy="1108672"/>
      </dsp:txXfrm>
    </dsp:sp>
    <dsp:sp modelId="{273DB469-A7EF-4445-AEE7-D1F9BF986D4C}">
      <dsp:nvSpPr>
        <dsp:cNvPr id="0" name=""/>
        <dsp:cNvSpPr/>
      </dsp:nvSpPr>
      <dsp:spPr>
        <a:xfrm>
          <a:off x="187812" y="1293513"/>
          <a:ext cx="1847787" cy="11086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Face-to-face</a:t>
          </a:r>
          <a:endParaRPr lang="en-US" sz="1900" kern="1200" dirty="0"/>
        </a:p>
      </dsp:txBody>
      <dsp:txXfrm>
        <a:off x="187812" y="1293513"/>
        <a:ext cx="1847787" cy="1108672"/>
      </dsp:txXfrm>
    </dsp:sp>
    <dsp:sp modelId="{27E79110-3B6A-45A1-848B-3EC481689E66}">
      <dsp:nvSpPr>
        <dsp:cNvPr id="0" name=""/>
        <dsp:cNvSpPr/>
      </dsp:nvSpPr>
      <dsp:spPr>
        <a:xfrm>
          <a:off x="2220377" y="1293513"/>
          <a:ext cx="1847787" cy="11086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Video Conferencing</a:t>
          </a:r>
          <a:endParaRPr lang="en-US" sz="1900" kern="1200" dirty="0"/>
        </a:p>
      </dsp:txBody>
      <dsp:txXfrm>
        <a:off x="2220377" y="1293513"/>
        <a:ext cx="1847787" cy="1108672"/>
      </dsp:txXfrm>
    </dsp:sp>
    <dsp:sp modelId="{6C5FB621-CD3F-415C-B3E4-5CD151EDD5F6}">
      <dsp:nvSpPr>
        <dsp:cNvPr id="0" name=""/>
        <dsp:cNvSpPr/>
      </dsp:nvSpPr>
      <dsp:spPr>
        <a:xfrm>
          <a:off x="4252943" y="1293513"/>
          <a:ext cx="1847787" cy="11086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Intranet</a:t>
          </a:r>
          <a:endParaRPr lang="en-US" sz="1900" kern="1200" dirty="0"/>
        </a:p>
      </dsp:txBody>
      <dsp:txXfrm>
        <a:off x="4252943" y="1293513"/>
        <a:ext cx="1847787" cy="1108672"/>
      </dsp:txXfrm>
    </dsp:sp>
    <dsp:sp modelId="{20E25014-A838-4A3C-A224-63CCEE5F2152}">
      <dsp:nvSpPr>
        <dsp:cNvPr id="0" name=""/>
        <dsp:cNvSpPr/>
      </dsp:nvSpPr>
      <dsp:spPr>
        <a:xfrm>
          <a:off x="6285509" y="1293513"/>
          <a:ext cx="1847787" cy="11086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Fax</a:t>
          </a:r>
          <a:endParaRPr lang="en-US" sz="1900" kern="1200" dirty="0"/>
        </a:p>
      </dsp:txBody>
      <dsp:txXfrm>
        <a:off x="6285509" y="1293513"/>
        <a:ext cx="1847787" cy="1108672"/>
      </dsp:txXfrm>
    </dsp:sp>
    <dsp:sp modelId="{02D34244-F397-4B52-8DD6-A9406732012F}">
      <dsp:nvSpPr>
        <dsp:cNvPr id="0" name=""/>
        <dsp:cNvSpPr/>
      </dsp:nvSpPr>
      <dsp:spPr>
        <a:xfrm>
          <a:off x="8318075" y="1293513"/>
          <a:ext cx="1847787" cy="11086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Memo</a:t>
          </a:r>
          <a:endParaRPr lang="en-US" sz="1900" kern="1200" dirty="0"/>
        </a:p>
      </dsp:txBody>
      <dsp:txXfrm>
        <a:off x="8318075" y="1293513"/>
        <a:ext cx="1847787" cy="1108672"/>
      </dsp:txXfrm>
    </dsp:sp>
    <dsp:sp modelId="{3FEB6DD2-9600-4727-977B-EBE6963A5A76}">
      <dsp:nvSpPr>
        <dsp:cNvPr id="0" name=""/>
        <dsp:cNvSpPr/>
      </dsp:nvSpPr>
      <dsp:spPr>
        <a:xfrm>
          <a:off x="187812" y="2586964"/>
          <a:ext cx="1847787" cy="11086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Audio/Video Recordings</a:t>
          </a:r>
          <a:endParaRPr lang="en-US" sz="1900" kern="1200" dirty="0"/>
        </a:p>
      </dsp:txBody>
      <dsp:txXfrm>
        <a:off x="187812" y="2586964"/>
        <a:ext cx="1847787" cy="1108672"/>
      </dsp:txXfrm>
    </dsp:sp>
    <dsp:sp modelId="{7B4CCA95-C548-4D2E-A96C-CAA72A78543E}">
      <dsp:nvSpPr>
        <dsp:cNvPr id="0" name=""/>
        <dsp:cNvSpPr/>
      </dsp:nvSpPr>
      <dsp:spPr>
        <a:xfrm>
          <a:off x="2220377" y="2586964"/>
          <a:ext cx="1847787" cy="11086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Newspaper</a:t>
          </a:r>
          <a:endParaRPr lang="en-US" sz="1900" kern="1200" dirty="0"/>
        </a:p>
      </dsp:txBody>
      <dsp:txXfrm>
        <a:off x="2220377" y="2586964"/>
        <a:ext cx="1847787" cy="1108672"/>
      </dsp:txXfrm>
    </dsp:sp>
    <dsp:sp modelId="{19469216-621F-4DEF-A8B2-1573CB564602}">
      <dsp:nvSpPr>
        <dsp:cNvPr id="0" name=""/>
        <dsp:cNvSpPr/>
      </dsp:nvSpPr>
      <dsp:spPr>
        <a:xfrm>
          <a:off x="4252943" y="2586964"/>
          <a:ext cx="1847787" cy="11086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Body language</a:t>
          </a:r>
          <a:endParaRPr lang="en-US" sz="1900" kern="1200" dirty="0"/>
        </a:p>
      </dsp:txBody>
      <dsp:txXfrm>
        <a:off x="4252943" y="2586964"/>
        <a:ext cx="1847787" cy="1108672"/>
      </dsp:txXfrm>
    </dsp:sp>
    <dsp:sp modelId="{9376E9B0-93AF-4887-93AD-652AA887F439}">
      <dsp:nvSpPr>
        <dsp:cNvPr id="0" name=""/>
        <dsp:cNvSpPr/>
      </dsp:nvSpPr>
      <dsp:spPr>
        <a:xfrm>
          <a:off x="6285509" y="2586964"/>
          <a:ext cx="1847787" cy="11086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Bulletin boards</a:t>
          </a:r>
          <a:endParaRPr lang="en-US" sz="1900" kern="1200" dirty="0"/>
        </a:p>
      </dsp:txBody>
      <dsp:txXfrm>
        <a:off x="6285509" y="2586964"/>
        <a:ext cx="1847787" cy="1108672"/>
      </dsp:txXfrm>
    </dsp:sp>
    <dsp:sp modelId="{9C2B3690-FBE1-4351-BC8E-44CA6ED3B0E8}">
      <dsp:nvSpPr>
        <dsp:cNvPr id="0" name=""/>
        <dsp:cNvSpPr/>
      </dsp:nvSpPr>
      <dsp:spPr>
        <a:xfrm>
          <a:off x="8318075" y="2586964"/>
          <a:ext cx="1847787" cy="11086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Fax</a:t>
          </a:r>
          <a:endParaRPr lang="en-US" sz="1900" kern="1200" dirty="0"/>
        </a:p>
      </dsp:txBody>
      <dsp:txXfrm>
        <a:off x="8318075" y="2586964"/>
        <a:ext cx="1847787" cy="11086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24B720-9000-4BD4-BAF6-1AB9E3DAD434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19B6CD-6B15-4B97-9734-58FAC4400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1733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17543-9CB3-46E4-B3AD-FD3B5298D053}" type="datetime1">
              <a:rPr lang="en-US" smtClean="0"/>
              <a:t>5/14/2020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B483-75D9-4EA9-9AB1-D80B5861D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534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DCEF4-14DA-4D1A-9A69-6B8396A79E43}" type="datetime1">
              <a:rPr lang="en-US" smtClean="0"/>
              <a:t>5/14/2020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B483-75D9-4EA9-9AB1-D80B5861D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787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8039E-BE0C-44AE-8261-CBFD8D51227F}" type="datetime1">
              <a:rPr lang="en-US" smtClean="0"/>
              <a:t>5/14/2020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B483-75D9-4EA9-9AB1-D80B5861D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8643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58289-6299-4451-B4DE-6740424B0A2F}" type="datetime1">
              <a:rPr lang="en-US" smtClean="0"/>
              <a:t>5/14/2020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B483-75D9-4EA9-9AB1-D80B5861DE8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488021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6B789-E6BC-4D6A-BB39-5825248E86C4}" type="datetime1">
              <a:rPr lang="en-US" smtClean="0"/>
              <a:t>5/14/2020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B483-75D9-4EA9-9AB1-D80B5861D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6603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FDCA1-D1C6-475A-ACFF-0B85F650A3D8}" type="datetime1">
              <a:rPr lang="en-US" smtClean="0"/>
              <a:t>5/14/2020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B483-75D9-4EA9-9AB1-D80B5861D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2912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81A5C-5A70-4AE1-AB4D-2158C5293D05}" type="datetime1">
              <a:rPr lang="en-US" smtClean="0"/>
              <a:t>5/14/2020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B483-75D9-4EA9-9AB1-D80B5861D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3517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789AE-F24D-4C2C-B575-3D632602D95E}" type="datetime1">
              <a:rPr lang="en-US" smtClean="0"/>
              <a:t>5/14/2020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B483-75D9-4EA9-9AB1-D80B5861D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5527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B3F75-D68B-42FD-9BE0-FC020F54ED99}" type="datetime1">
              <a:rPr lang="en-US" smtClean="0"/>
              <a:t>5/14/2020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B483-75D9-4EA9-9AB1-D80B5861D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254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BBDE9-8165-41F2-8004-C142279649A6}" type="datetime1">
              <a:rPr lang="en-US" smtClean="0"/>
              <a:t>5/14/2020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B483-75D9-4EA9-9AB1-D80B5861D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376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EB4DB-C081-406B-838E-F3012CD9B611}" type="datetime1">
              <a:rPr lang="en-US" smtClean="0"/>
              <a:t>5/14/2020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B483-75D9-4EA9-9AB1-D80B5861D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879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FEB6A-41C8-4B6E-B586-67484D536A52}" type="datetime1">
              <a:rPr lang="en-US" smtClean="0"/>
              <a:t>5/14/2020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B483-75D9-4EA9-9AB1-D80B5861D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870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3E2F9-11F6-48F4-B744-5B92D1EF200D}" type="datetime1">
              <a:rPr lang="en-US" smtClean="0"/>
              <a:t>5/14/2020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B483-75D9-4EA9-9AB1-D80B5861D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28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73974-8277-4372-BC24-EEA345F7DAA8}" type="datetime1">
              <a:rPr lang="en-US" smtClean="0"/>
              <a:t>5/14/2020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B483-75D9-4EA9-9AB1-D80B5861D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30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A468B-BD9C-4F2E-9880-F265EBC4E9FD}" type="datetime1">
              <a:rPr lang="en-US" smtClean="0"/>
              <a:t>5/14/2020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B483-75D9-4EA9-9AB1-D80B5861D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548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48369-A690-4DB5-B1FA-1CEB5D3DC0DE}" type="datetime1">
              <a:rPr lang="en-US" smtClean="0"/>
              <a:t>5/14/2020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B483-75D9-4EA9-9AB1-D80B5861D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877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19329-0B04-46DF-894F-9D41D9DD8C72}" type="datetime1">
              <a:rPr lang="en-US" smtClean="0"/>
              <a:t>5/14/2020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B483-75D9-4EA9-9AB1-D80B5861D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146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BE477F-5A71-47DD-A4C1-07E10C13CAAB}" type="datetime1">
              <a:rPr lang="en-US" smtClean="0"/>
              <a:t>5/14/2020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CPDD MOE 2020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CB483-75D9-4EA9-9AB1-D80B5861D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16263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sldNum="0"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ng.com/images/search?view=detailV2&amp;ccid=IuZV7HmX&amp;id=D1A8F2F92FCCA602596F361391C3AC65C9863292&amp;thid=OIP.IuZV7HmX02AP3Osw8OEuPwHaFP&amp;mediaurl=https%3a%2f%2fheatherplett.com%2fwp-content%2fuploads%2f2017%2f03%2fCommunication-process-1024x724.jpeg&amp;exph=724&amp;expw=1024&amp;q=DIAGRAM+OF+THE+COMMUNICATION+PROCESS&amp;simid=608009417152203021&amp;selectedIndex=27&amp;ajaxhist=0" TargetMode="External"/><Relationship Id="rId2" Type="http://schemas.openxmlformats.org/officeDocument/2006/relationships/hyperlink" Target="https://www.bing.com/images/search?view=detailV2&amp;ccid=mRc2lHXx&amp;id=A61B58863C30CDACDAFA74AF16FA2A12DADE8D90&amp;thid=OIP.mRc2lHXxyBYhXlKNyEuFzwHaFj&amp;mediaurl=https%3a%2f%2fimage.slidesharecdn.com%2fenglishppt-170507101938%2f95%2fhuman-communication-process-24-638.jpg%3fcb%3d1494152531&amp;exph=479&amp;expw=638&amp;q=DIAGRAM+OF+THE+COMMUNICATION+PROCESS&amp;simid=608042234955761837&amp;selectedIndex=7&amp;ajaxhist=0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open.lib.umn.edu/organizationalbehavior/chapter/8-4-different-types-of-communication-and-channels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courses.lumenlearning.com/wmopen-principlesofmanagement/chapter/barriers-to-effective-communication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9684" y="779489"/>
            <a:ext cx="10882859" cy="5171606"/>
          </a:xfrm>
        </p:spPr>
        <p:txBody>
          <a:bodyPr>
            <a:normAutofit/>
          </a:bodyPr>
          <a:lstStyle/>
          <a:p>
            <a:pPr algn="l" defTabSz="773113"/>
            <a:r>
              <a:rPr lang="en-TT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Subject </a:t>
            </a:r>
            <a:r>
              <a:rPr lang="en-TT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Area:	</a:t>
            </a:r>
            <a:r>
              <a:rPr lang="en-TT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Management </a:t>
            </a:r>
            <a:r>
              <a:rPr lang="en-TT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Business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Level: </a:t>
            </a:r>
            <a:r>
              <a:rPr lang="en-TT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TT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Cape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Curriculum Topic:	</a:t>
            </a:r>
            <a:r>
              <a:rPr lang="en-TT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communication in business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TT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TT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Unit </a:t>
            </a:r>
            <a:r>
              <a:rPr lang="en-TT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	module 2	Objective </a:t>
            </a:r>
            <a:r>
              <a:rPr lang="en-TT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</a:t>
            </a:r>
            <a:br>
              <a:rPr lang="en-TT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TT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TT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TT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Key Teaching Points</a:t>
            </a:r>
            <a:r>
              <a:rPr lang="en-TT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br>
              <a:rPr lang="en-TT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(A)	Diagram of the communication process</a:t>
            </a:r>
            <a:br>
              <a:rPr lang="en-TT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TT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(b)	Communication channels</a:t>
            </a:r>
            <a:br>
              <a:rPr lang="en-TT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TT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(c)	lines of communication</a:t>
            </a:r>
            <a:br>
              <a:rPr lang="en-TT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TT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(d)	Barriers to effective communication</a:t>
            </a:r>
            <a:br>
              <a:rPr lang="en-TT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TT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TT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(e)	Reducing barriers to communication</a:t>
            </a:r>
            <a:r>
              <a:rPr lang="en-TT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TT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4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307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414729"/>
            <a:ext cx="10353761" cy="844446"/>
          </a:xfrm>
        </p:spPr>
        <p:txBody>
          <a:bodyPr/>
          <a:lstStyle/>
          <a:p>
            <a:r>
              <a:rPr lang="en-US" dirty="0" smtClean="0"/>
              <a:t>Answer key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259174"/>
            <a:ext cx="10688592" cy="4946754"/>
          </a:xfrm>
        </p:spPr>
        <p:txBody>
          <a:bodyPr>
            <a:normAutofit fontScale="92500" lnSpcReduction="10000"/>
          </a:bodyPr>
          <a:lstStyle/>
          <a:p>
            <a:pPr marL="225425" indent="-225425">
              <a:buAutoNum type="arabicPeriod"/>
            </a:pPr>
            <a:r>
              <a:rPr lang="en-US" dirty="0" smtClean="0"/>
              <a:t> Slides 3 and 4</a:t>
            </a:r>
          </a:p>
          <a:p>
            <a:pPr marL="0" indent="0">
              <a:buNone/>
            </a:pPr>
            <a:endParaRPr lang="en-US" dirty="0" smtClean="0"/>
          </a:p>
          <a:p>
            <a:pPr marL="225425" indent="-225425">
              <a:buNone/>
            </a:pPr>
            <a:r>
              <a:rPr lang="en-US" dirty="0" smtClean="0"/>
              <a:t>2. Letter or Email as this is an official communication there should be physical evidence and a clear indication of the position.</a:t>
            </a:r>
          </a:p>
          <a:p>
            <a:pPr marL="225425" indent="-225425">
              <a:buNone/>
            </a:pPr>
            <a:endParaRPr lang="en-US" dirty="0" smtClean="0"/>
          </a:p>
          <a:p>
            <a:pPr marL="225425" indent="-225425">
              <a:buNone/>
            </a:pPr>
            <a:r>
              <a:rPr lang="en-US" dirty="0" smtClean="0"/>
              <a:t>3. Slide 6</a:t>
            </a:r>
          </a:p>
          <a:p>
            <a:pPr marL="225425" indent="-225425">
              <a:buNone/>
            </a:pPr>
            <a:endParaRPr lang="en-US" dirty="0" smtClean="0"/>
          </a:p>
          <a:p>
            <a:pPr marL="225425" indent="-225425">
              <a:buAutoNum type="arabicPeriod" startAt="4"/>
            </a:pPr>
            <a:r>
              <a:rPr lang="en-US" dirty="0" smtClean="0"/>
              <a:t>Physical condition/Noise – improve physical condition/reduce noise</a:t>
            </a:r>
          </a:p>
          <a:p>
            <a:pPr marL="225425" indent="-225425">
              <a:buNone/>
            </a:pPr>
            <a:r>
              <a:rPr lang="en-US" dirty="0"/>
              <a:t>	</a:t>
            </a:r>
            <a:r>
              <a:rPr lang="en-US" dirty="0" smtClean="0"/>
              <a:t>Filtering/cultural bias – repetition, clarity</a:t>
            </a:r>
          </a:p>
          <a:p>
            <a:pPr marL="225425" indent="-225425">
              <a:buNone/>
            </a:pPr>
            <a:r>
              <a:rPr lang="en-US" dirty="0"/>
              <a:t>	</a:t>
            </a:r>
            <a:r>
              <a:rPr lang="en-US" dirty="0" smtClean="0"/>
              <a:t>Selective Perception – use a formal channel</a:t>
            </a:r>
          </a:p>
          <a:p>
            <a:pPr marL="225425" indent="-225425">
              <a:buNone/>
            </a:pPr>
            <a:r>
              <a:rPr lang="en-US" dirty="0"/>
              <a:t>	</a:t>
            </a:r>
            <a:r>
              <a:rPr lang="en-US" dirty="0" smtClean="0"/>
              <a:t>Information Overload – repetition, clarity, more shorter meetings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913795" y="6205928"/>
            <a:ext cx="6672865" cy="365125"/>
          </a:xfrm>
        </p:spPr>
        <p:txBody>
          <a:bodyPr/>
          <a:lstStyle/>
          <a:p>
            <a:r>
              <a:rPr lang="en-US" dirty="0" smtClean="0"/>
              <a:t>CPDD MOE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455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309797"/>
            <a:ext cx="10353761" cy="1326321"/>
          </a:xfrm>
        </p:spPr>
        <p:txBody>
          <a:bodyPr/>
          <a:lstStyle/>
          <a:p>
            <a:r>
              <a:rPr lang="en-US" dirty="0" smtClean="0"/>
              <a:t>Diagram of the Communication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4" y="2096064"/>
            <a:ext cx="10778533" cy="415483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Click on the following two links to view a diagram of the communication process</a:t>
            </a:r>
            <a:endParaRPr lang="en-US" dirty="0" smtClean="0">
              <a:hlinkClick r:id="rId2"/>
            </a:endParaRPr>
          </a:p>
          <a:p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www.bing.com/images/search?view=detailV2&amp;ccid=mRc2lHXx&amp;id=A61B58863C30CDACDAFA74AF16FA2A12DADE8D90&amp;thid=OIP.mRc2lHXxyBYhXlKNyEuFzwHaFj&amp;mediaurl=https%3a%2f%2fimage.slidesharecdn.com%2fenglishppt-170507101938%2f95%2fhuman-communication-process-24-638.jpg%3fcb%3d1494152531&amp;exph=479&amp;expw=638&amp;q=DIAGRAM+OF+THE+COMMUNICATION+PROCESS&amp;simid=608042234955761837&amp;selectedIndex=7&amp;ajaxhist=0</a:t>
            </a:r>
            <a:endParaRPr lang="en-US" dirty="0" smtClean="0"/>
          </a:p>
          <a:p>
            <a:r>
              <a:rPr lang="en-US" dirty="0">
                <a:hlinkClick r:id="rId3"/>
              </a:rPr>
              <a:t>https://www.bing.com/images/search?view=detailV2&amp;ccid=IuZV7HmX&amp;id=D1A8F2F92FCCA602596F361391C3AC65C9863292&amp;thid=OIP.IuZV7HmX02AP3Osw8OEuPwHaFP&amp;mediaurl=https%3a%2f%2fheatherplett.com%2fwp-content%2fuploads%2f2017%2f03%2fCommunication-process-1024x724.jpeg&amp;exph=724&amp;expw=1024&amp;q=DIAGRAM+OF+THE+COMMUNICATION+PROCESS&amp;simid=608009417152203021&amp;selectedIndex=27&amp;ajaxhist=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08863" y="6345719"/>
            <a:ext cx="6672865" cy="365125"/>
          </a:xfrm>
        </p:spPr>
        <p:txBody>
          <a:bodyPr/>
          <a:lstStyle/>
          <a:p>
            <a:r>
              <a:rPr lang="en-US" dirty="0" smtClean="0"/>
              <a:t>CPDD MOE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6695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249836"/>
            <a:ext cx="10353761" cy="1326321"/>
          </a:xfrm>
        </p:spPr>
        <p:txBody>
          <a:bodyPr/>
          <a:lstStyle/>
          <a:p>
            <a:r>
              <a:rPr lang="en-US" dirty="0" smtClean="0"/>
              <a:t>Communication Channels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4" y="1576157"/>
            <a:ext cx="10353762" cy="4442085"/>
          </a:xfrm>
        </p:spPr>
        <p:txBody>
          <a:bodyPr>
            <a:normAutofit/>
          </a:bodyPr>
          <a:lstStyle/>
          <a:p>
            <a:pPr marL="228600" lvl="1"/>
            <a:r>
              <a:rPr lang="en-US" sz="2000" dirty="0" smtClean="0"/>
              <a:t>Oral  - expressing a viewpoint by word of mouth</a:t>
            </a:r>
          </a:p>
          <a:p>
            <a:pPr marL="685800" lvl="2"/>
            <a:r>
              <a:rPr lang="en-US" sz="2000" dirty="0" smtClean="0"/>
              <a:t>Can be formal or informal</a:t>
            </a:r>
          </a:p>
          <a:p>
            <a:pPr marL="685800" lvl="2"/>
            <a:r>
              <a:rPr lang="en-US" sz="2000" dirty="0" smtClean="0"/>
              <a:t>There is no physical evidence of communication unless it is recorded</a:t>
            </a:r>
          </a:p>
          <a:p>
            <a:pPr marL="685800" lvl="2"/>
            <a:r>
              <a:rPr lang="en-US" sz="2000" dirty="0" smtClean="0"/>
              <a:t>Personal feelings can be transmitted through intonation, volume</a:t>
            </a:r>
          </a:p>
          <a:p>
            <a:pPr marL="685800" lvl="2"/>
            <a:r>
              <a:rPr lang="en-US" sz="2000" dirty="0" smtClean="0"/>
              <a:t>Examples – conversation, speech, presentation, audio recording</a:t>
            </a:r>
          </a:p>
          <a:p>
            <a:pPr marL="457200" lvl="2" indent="0">
              <a:buNone/>
            </a:pPr>
            <a:endParaRPr lang="en-US" sz="2000" dirty="0" smtClean="0"/>
          </a:p>
          <a:p>
            <a:pPr marL="228600" lvl="1"/>
            <a:r>
              <a:rPr lang="en-US" sz="2000" dirty="0" smtClean="0"/>
              <a:t>Written – printed /recorded on a device through use of hands</a:t>
            </a:r>
          </a:p>
          <a:p>
            <a:pPr marL="685800" lvl="2"/>
            <a:r>
              <a:rPr lang="en-US" sz="2000" dirty="0" smtClean="0"/>
              <a:t>Can be formal or informal</a:t>
            </a:r>
          </a:p>
          <a:p>
            <a:pPr marL="685800" lvl="2"/>
            <a:r>
              <a:rPr lang="en-US" sz="2000" dirty="0" smtClean="0"/>
              <a:t>There is physical evidence of communication</a:t>
            </a:r>
          </a:p>
          <a:p>
            <a:pPr marL="685800" lvl="2"/>
            <a:r>
              <a:rPr lang="en-US" sz="2000" dirty="0" smtClean="0"/>
              <a:t>Examples – letters, memos, emails, texts</a:t>
            </a: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3794" y="6168088"/>
            <a:ext cx="6672865" cy="365125"/>
          </a:xfrm>
        </p:spPr>
        <p:txBody>
          <a:bodyPr/>
          <a:lstStyle/>
          <a:p>
            <a:r>
              <a:rPr lang="en-US" dirty="0" smtClean="0"/>
              <a:t>CPDD MOE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667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429718"/>
            <a:ext cx="10353761" cy="1114269"/>
          </a:xfrm>
        </p:spPr>
        <p:txBody>
          <a:bodyPr/>
          <a:lstStyle/>
          <a:p>
            <a:r>
              <a:rPr lang="en-US" dirty="0"/>
              <a:t>Communication </a:t>
            </a:r>
            <a:r>
              <a:rPr lang="en-US" dirty="0" smtClean="0"/>
              <a:t>Channels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723869"/>
            <a:ext cx="10353762" cy="4841823"/>
          </a:xfrm>
        </p:spPr>
        <p:txBody>
          <a:bodyPr>
            <a:noAutofit/>
          </a:bodyPr>
          <a:lstStyle/>
          <a:p>
            <a:pPr marL="228600" lvl="1"/>
            <a:r>
              <a:rPr lang="en-US" sz="2400" dirty="0"/>
              <a:t>Visual </a:t>
            </a:r>
            <a:r>
              <a:rPr lang="en-US" sz="2400" dirty="0" smtClean="0"/>
              <a:t>– expressing viewpoint through signs, symbols which can only be seen and not heard.</a:t>
            </a:r>
          </a:p>
          <a:p>
            <a:pPr marL="685800" lvl="2"/>
            <a:r>
              <a:rPr lang="en-US" sz="2400" dirty="0" smtClean="0"/>
              <a:t>Examples – maps, signs, landmarks, graphics, electronic sign boards, photographs, art</a:t>
            </a:r>
            <a:endParaRPr lang="en-US" sz="2400" dirty="0"/>
          </a:p>
          <a:p>
            <a:r>
              <a:rPr lang="en-US" sz="2400" dirty="0"/>
              <a:t>Non-verbal –  body language, facial expression, gesticulations</a:t>
            </a:r>
          </a:p>
          <a:p>
            <a:pPr lvl="1"/>
            <a:r>
              <a:rPr lang="en-US" sz="2400" dirty="0"/>
              <a:t>Conveys what you want to say as well as what you don’t want to say</a:t>
            </a:r>
          </a:p>
          <a:p>
            <a:endParaRPr lang="en-US" sz="2400" dirty="0">
              <a:hlinkClick r:id="rId2"/>
            </a:endParaRPr>
          </a:p>
          <a:p>
            <a:pPr marL="0" indent="0">
              <a:buNone/>
            </a:pPr>
            <a:r>
              <a:rPr lang="en-US" sz="2400" dirty="0" smtClean="0">
                <a:hlinkClick r:id="rId2"/>
              </a:rPr>
              <a:t>https</a:t>
            </a:r>
            <a:r>
              <a:rPr lang="en-US" sz="2400" dirty="0">
                <a:hlinkClick r:id="rId2"/>
              </a:rPr>
              <a:t>://open.lib.umn.edu/organizationalbehavior/chapter/8-4-different-types-of-communication-and-channels/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913795" y="6380449"/>
            <a:ext cx="6672865" cy="365125"/>
          </a:xfrm>
        </p:spPr>
        <p:txBody>
          <a:bodyPr/>
          <a:lstStyle/>
          <a:p>
            <a:r>
              <a:rPr lang="en-US" dirty="0" smtClean="0"/>
              <a:t>CPDD MOE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6112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Communication Methods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3791345"/>
              </p:ext>
            </p:extLst>
          </p:nvPr>
        </p:nvGraphicFramePr>
        <p:xfrm>
          <a:off x="914400" y="2095500"/>
          <a:ext cx="10353675" cy="3695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3795" y="6168088"/>
            <a:ext cx="6672865" cy="365125"/>
          </a:xfrm>
        </p:spPr>
        <p:txBody>
          <a:bodyPr/>
          <a:lstStyle/>
          <a:p>
            <a:r>
              <a:rPr lang="en-US" dirty="0" smtClean="0"/>
              <a:t>CPDD MOE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297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307608"/>
            <a:ext cx="10353761" cy="1086477"/>
          </a:xfrm>
        </p:spPr>
        <p:txBody>
          <a:bodyPr/>
          <a:lstStyle/>
          <a:p>
            <a:r>
              <a:rPr lang="en-US" dirty="0" smtClean="0"/>
              <a:t>Lines of 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633929"/>
            <a:ext cx="10353762" cy="466194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Formal Channel </a:t>
            </a:r>
            <a:endParaRPr lang="en-US" dirty="0"/>
          </a:p>
          <a:p>
            <a:pPr lvl="1"/>
            <a:r>
              <a:rPr lang="en-US" dirty="0" smtClean="0"/>
              <a:t>Information passes though a structured system usually according to lines of authority</a:t>
            </a:r>
          </a:p>
          <a:p>
            <a:pPr lvl="1"/>
            <a:r>
              <a:rPr lang="en-US" dirty="0" smtClean="0"/>
              <a:t>Can be vertical </a:t>
            </a:r>
            <a:r>
              <a:rPr lang="en-US" dirty="0" smtClean="0"/>
              <a:t>and </a:t>
            </a:r>
            <a:r>
              <a:rPr lang="en-US" dirty="0" smtClean="0"/>
              <a:t>horizontal</a:t>
            </a:r>
          </a:p>
          <a:p>
            <a:pPr lvl="1"/>
            <a:r>
              <a:rPr lang="en-US" dirty="0" smtClean="0"/>
              <a:t>Oral, visual, written and non-verbal all reflect respect for authority, objectivity and lack of emotion</a:t>
            </a:r>
          </a:p>
          <a:p>
            <a:pPr lvl="1"/>
            <a:r>
              <a:rPr lang="en-US" dirty="0" smtClean="0"/>
              <a:t>Tends to be more reliable as there is generally documentary evidence</a:t>
            </a:r>
          </a:p>
          <a:p>
            <a:pPr lvl="1"/>
            <a:r>
              <a:rPr lang="en-US" dirty="0" smtClean="0"/>
              <a:t>Information flow is slower</a:t>
            </a:r>
          </a:p>
          <a:p>
            <a:pPr lvl="1"/>
            <a:r>
              <a:rPr lang="en-US" dirty="0" smtClean="0"/>
              <a:t>Fewer persons are aware of information</a:t>
            </a:r>
            <a:endParaRPr lang="en-US" dirty="0" smtClean="0"/>
          </a:p>
          <a:p>
            <a:r>
              <a:rPr lang="en-US" dirty="0" smtClean="0"/>
              <a:t>Informal </a:t>
            </a:r>
            <a:r>
              <a:rPr lang="en-US" dirty="0" smtClean="0"/>
              <a:t>Channel</a:t>
            </a:r>
          </a:p>
          <a:p>
            <a:pPr lvl="1"/>
            <a:r>
              <a:rPr lang="en-US" dirty="0" smtClean="0"/>
              <a:t>Flows everywhere without any structured system</a:t>
            </a:r>
          </a:p>
          <a:p>
            <a:pPr lvl="1"/>
            <a:r>
              <a:rPr lang="en-US" dirty="0" smtClean="0"/>
              <a:t>Not as reliable but information flow is fast</a:t>
            </a:r>
          </a:p>
          <a:p>
            <a:pPr lvl="1"/>
            <a:r>
              <a:rPr lang="en-US" dirty="0" smtClean="0"/>
              <a:t>No documentary evidence</a:t>
            </a:r>
          </a:p>
          <a:p>
            <a:pPr lvl="1"/>
            <a:r>
              <a:rPr lang="en-US" dirty="0" smtClean="0"/>
              <a:t>Can encourage </a:t>
            </a:r>
            <a:r>
              <a:rPr lang="en-US" dirty="0" err="1" smtClean="0"/>
              <a:t>rumours</a:t>
            </a:r>
            <a:r>
              <a:rPr lang="en-US" dirty="0" smtClean="0"/>
              <a:t>, lack of confidentiality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913795" y="6353150"/>
            <a:ext cx="6672865" cy="365125"/>
          </a:xfrm>
        </p:spPr>
        <p:txBody>
          <a:bodyPr/>
          <a:lstStyle/>
          <a:p>
            <a:r>
              <a:rPr lang="en-US" dirty="0" smtClean="0"/>
              <a:t>CPDD MOE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180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474688"/>
            <a:ext cx="10353761" cy="1084289"/>
          </a:xfrm>
        </p:spPr>
        <p:txBody>
          <a:bodyPr/>
          <a:lstStyle/>
          <a:p>
            <a:r>
              <a:rPr lang="en-US" dirty="0" smtClean="0"/>
              <a:t>Barriers to effective 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4" y="2368446"/>
            <a:ext cx="10808513" cy="3422754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Click on the following link and attempt the questions within</a:t>
            </a:r>
            <a:endParaRPr lang="en-US" dirty="0" smtClean="0">
              <a:hlinkClick r:id="rId2"/>
            </a:endParaRPr>
          </a:p>
          <a:p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://courses.lumenlearning.com/wmopen-principlesofmanagement/chapter/barriers-to-effective-communication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(Please note that the paragraph under “Emotional Disconnects” should read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“Almost the first thing parents learn …………………..)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715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Reducing Barriers to 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935921"/>
            <a:ext cx="10353762" cy="4255017"/>
          </a:xfrm>
        </p:spPr>
        <p:txBody>
          <a:bodyPr/>
          <a:lstStyle/>
          <a:p>
            <a:r>
              <a:rPr lang="en-US" dirty="0" smtClean="0"/>
              <a:t>Ensure clear </a:t>
            </a:r>
            <a:r>
              <a:rPr lang="en-US" dirty="0" smtClean="0"/>
              <a:t>message – Ensure that the message you intend to share is what is actually understood</a:t>
            </a:r>
            <a:endParaRPr lang="en-US" dirty="0" smtClean="0"/>
          </a:p>
          <a:p>
            <a:r>
              <a:rPr lang="en-US" dirty="0" smtClean="0"/>
              <a:t>Choice of </a:t>
            </a:r>
            <a:r>
              <a:rPr lang="en-US" dirty="0" smtClean="0"/>
              <a:t>Channel – Use a channel and will enable the type of message being sent to be most effective</a:t>
            </a:r>
            <a:endParaRPr lang="en-US" dirty="0" smtClean="0"/>
          </a:p>
          <a:p>
            <a:r>
              <a:rPr lang="en-US" dirty="0" smtClean="0"/>
              <a:t>Managing </a:t>
            </a:r>
            <a:r>
              <a:rPr lang="en-US" dirty="0" smtClean="0"/>
              <a:t>Feedback – determine which forms of feedback can help improve communication</a:t>
            </a:r>
            <a:endParaRPr lang="en-US" dirty="0" smtClean="0"/>
          </a:p>
          <a:p>
            <a:r>
              <a:rPr lang="en-US" dirty="0" smtClean="0"/>
              <a:t>Improving Physical </a:t>
            </a:r>
            <a:r>
              <a:rPr lang="en-US" dirty="0" smtClean="0"/>
              <a:t>Conditions – attempt to reduce “noise” by eliminating distractions.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CPDD MOE 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105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414729"/>
            <a:ext cx="10353761" cy="844446"/>
          </a:xfrm>
        </p:spPr>
        <p:txBody>
          <a:bodyPr/>
          <a:lstStyle/>
          <a:p>
            <a:r>
              <a:rPr lang="en-US" dirty="0" smtClean="0"/>
              <a:t>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259174"/>
            <a:ext cx="10688592" cy="4532025"/>
          </a:xfrm>
        </p:spPr>
        <p:txBody>
          <a:bodyPr/>
          <a:lstStyle/>
          <a:p>
            <a:pPr marL="225425" indent="-225425">
              <a:buAutoNum type="arabicPeriod"/>
            </a:pPr>
            <a:r>
              <a:rPr lang="en-US" dirty="0" smtClean="0"/>
              <a:t> Identify four communication channels and give one advantage and one disadvantage of each.</a:t>
            </a:r>
          </a:p>
          <a:p>
            <a:pPr marL="0" indent="0">
              <a:buNone/>
            </a:pPr>
            <a:endParaRPr lang="en-US" dirty="0" smtClean="0"/>
          </a:p>
          <a:p>
            <a:pPr marL="225425" indent="-225425">
              <a:buNone/>
            </a:pPr>
            <a:r>
              <a:rPr lang="en-US" dirty="0" smtClean="0"/>
              <a:t>2. Discuss which two communication methods would be most appropriate for informing your boss of your resignation.</a:t>
            </a:r>
          </a:p>
          <a:p>
            <a:pPr marL="225425" indent="-225425">
              <a:buNone/>
            </a:pPr>
            <a:endParaRPr lang="en-US" dirty="0" smtClean="0"/>
          </a:p>
          <a:p>
            <a:pPr marL="225425" indent="-225425">
              <a:buNone/>
            </a:pPr>
            <a:r>
              <a:rPr lang="en-US" dirty="0" smtClean="0"/>
              <a:t>3. Compare and contrast the formal and informal methods of communication.</a:t>
            </a:r>
          </a:p>
          <a:p>
            <a:pPr marL="225425" indent="-225425">
              <a:buNone/>
            </a:pPr>
            <a:endParaRPr lang="en-US" dirty="0" smtClean="0"/>
          </a:p>
          <a:p>
            <a:pPr marL="225425" indent="-225425">
              <a:buNone/>
            </a:pPr>
            <a:r>
              <a:rPr lang="en-US" dirty="0" smtClean="0"/>
              <a:t>4. Identify two barriers to communication and show one way in which each barrier may be reduced.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913795" y="6093138"/>
            <a:ext cx="6672865" cy="365125"/>
          </a:xfrm>
        </p:spPr>
        <p:txBody>
          <a:bodyPr/>
          <a:lstStyle/>
          <a:p>
            <a:r>
              <a:rPr lang="en-US" dirty="0" smtClean="0"/>
              <a:t>CPDD MOE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6504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Damask</Template>
  <TotalTime>486</TotalTime>
  <Words>647</Words>
  <Application>Microsoft Office PowerPoint</Application>
  <PresentationFormat>Widescreen</PresentationFormat>
  <Paragraphs>93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Bookman Old Style</vt:lpstr>
      <vt:lpstr>Calibri</vt:lpstr>
      <vt:lpstr>Rockwell</vt:lpstr>
      <vt:lpstr>Times New Roman</vt:lpstr>
      <vt:lpstr>Damask</vt:lpstr>
      <vt:lpstr>Subject Area:  Management of Business Level:     Cape  Curriculum Topic: communication in business      Unit 1 module 2 Objective 9    Key Teaching Points:  (A) Diagram of the communication process  (b) Communication channels  (c) lines of communication  (d) Barriers to effective communication  (e) Reducing barriers to communication </vt:lpstr>
      <vt:lpstr>Diagram of the Communication Process</vt:lpstr>
      <vt:lpstr>Communication Channels</vt:lpstr>
      <vt:lpstr>Communication Channels (Continued)</vt:lpstr>
      <vt:lpstr>Communication Methods</vt:lpstr>
      <vt:lpstr>Lines of Communication</vt:lpstr>
      <vt:lpstr>Barriers to effective communication</vt:lpstr>
      <vt:lpstr>Reducing Barriers to communication</vt:lpstr>
      <vt:lpstr>Activity</vt:lpstr>
      <vt:lpstr>Answer key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MOECurriculum</dc:creator>
  <cp:lastModifiedBy>MOECurriculum</cp:lastModifiedBy>
  <cp:revision>16</cp:revision>
  <dcterms:created xsi:type="dcterms:W3CDTF">2020-05-14T02:47:20Z</dcterms:created>
  <dcterms:modified xsi:type="dcterms:W3CDTF">2020-05-15T01:41:04Z</dcterms:modified>
</cp:coreProperties>
</file>