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64"/>
  </p:notesMasterIdLst>
  <p:sldIdLst>
    <p:sldId id="256" r:id="rId2"/>
    <p:sldId id="258" r:id="rId3"/>
    <p:sldId id="259" r:id="rId4"/>
    <p:sldId id="339" r:id="rId5"/>
    <p:sldId id="340" r:id="rId6"/>
    <p:sldId id="317" r:id="rId7"/>
    <p:sldId id="318" r:id="rId8"/>
    <p:sldId id="325" r:id="rId9"/>
    <p:sldId id="341" r:id="rId10"/>
    <p:sldId id="320" r:id="rId11"/>
    <p:sldId id="326" r:id="rId12"/>
    <p:sldId id="327" r:id="rId13"/>
    <p:sldId id="328" r:id="rId14"/>
    <p:sldId id="329" r:id="rId15"/>
    <p:sldId id="330" r:id="rId16"/>
    <p:sldId id="342" r:id="rId17"/>
    <p:sldId id="343" r:id="rId18"/>
    <p:sldId id="344" r:id="rId19"/>
    <p:sldId id="345" r:id="rId20"/>
    <p:sldId id="306" r:id="rId21"/>
    <p:sldId id="307" r:id="rId22"/>
    <p:sldId id="308" r:id="rId23"/>
    <p:sldId id="309" r:id="rId24"/>
    <p:sldId id="311" r:id="rId25"/>
    <p:sldId id="310" r:id="rId26"/>
    <p:sldId id="312" r:id="rId27"/>
    <p:sldId id="313" r:id="rId28"/>
    <p:sldId id="314" r:id="rId29"/>
    <p:sldId id="337" r:id="rId30"/>
    <p:sldId id="315" r:id="rId31"/>
    <p:sldId id="338" r:id="rId32"/>
    <p:sldId id="331" r:id="rId33"/>
    <p:sldId id="332" r:id="rId34"/>
    <p:sldId id="333" r:id="rId35"/>
    <p:sldId id="334" r:id="rId36"/>
    <p:sldId id="267" r:id="rId37"/>
    <p:sldId id="268" r:id="rId38"/>
    <p:sldId id="269" r:id="rId39"/>
    <p:sldId id="335" r:id="rId40"/>
    <p:sldId id="353" r:id="rId41"/>
    <p:sldId id="346" r:id="rId42"/>
    <p:sldId id="347" r:id="rId43"/>
    <p:sldId id="348" r:id="rId44"/>
    <p:sldId id="352" r:id="rId45"/>
    <p:sldId id="351" r:id="rId46"/>
    <p:sldId id="350" r:id="rId47"/>
    <p:sldId id="354" r:id="rId48"/>
    <p:sldId id="355" r:id="rId49"/>
    <p:sldId id="356" r:id="rId50"/>
    <p:sldId id="357" r:id="rId51"/>
    <p:sldId id="358" r:id="rId52"/>
    <p:sldId id="359" r:id="rId53"/>
    <p:sldId id="360" r:id="rId54"/>
    <p:sldId id="361" r:id="rId55"/>
    <p:sldId id="362" r:id="rId56"/>
    <p:sldId id="363" r:id="rId57"/>
    <p:sldId id="364" r:id="rId58"/>
    <p:sldId id="365" r:id="rId59"/>
    <p:sldId id="366" r:id="rId60"/>
    <p:sldId id="367" r:id="rId61"/>
    <p:sldId id="368" r:id="rId62"/>
    <p:sldId id="349"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9" autoAdjust="0"/>
    <p:restoredTop sz="90764" autoAdjust="0"/>
  </p:normalViewPr>
  <p:slideViewPr>
    <p:cSldViewPr>
      <p:cViewPr varScale="1">
        <p:scale>
          <a:sx n="67" d="100"/>
          <a:sy n="67" d="100"/>
        </p:scale>
        <p:origin x="1464" y="60"/>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notesViewPr>
    <p:cSldViewPr>
      <p:cViewPr varScale="1">
        <p:scale>
          <a:sx n="41" d="100"/>
          <a:sy n="41" d="100"/>
        </p:scale>
        <p:origin x="-2347" y="-8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T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94A72C-2822-4DA3-ACC9-365EDF72BC3E}" type="datetimeFigureOut">
              <a:rPr lang="en-TT" smtClean="0"/>
              <a:pPr/>
              <a:t>29/04/2020</a:t>
            </a:fld>
            <a:endParaRPr lang="en-T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T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T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T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AD1C28-7127-48F0-850A-4B247A33CF7C}" type="slidenum">
              <a:rPr lang="en-TT" smtClean="0"/>
              <a:pPr/>
              <a:t>‹#›</a:t>
            </a:fld>
            <a:endParaRPr lang="en-TT"/>
          </a:p>
        </p:txBody>
      </p:sp>
    </p:spTree>
    <p:extLst>
      <p:ext uri="{BB962C8B-B14F-4D97-AF65-F5344CB8AC3E}">
        <p14:creationId xmlns:p14="http://schemas.microsoft.com/office/powerpoint/2010/main" val="2872439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10"/>
          </p:nvPr>
        </p:nvSpPr>
        <p:spPr/>
        <p:txBody>
          <a:bodyPr/>
          <a:lstStyle/>
          <a:p>
            <a:fld id="{59AD1C28-7127-48F0-850A-4B247A33CF7C}" type="slidenum">
              <a:rPr lang="en-TT" smtClean="0"/>
              <a:pPr/>
              <a:t>1</a:t>
            </a:fld>
            <a:endParaRPr lang="en-TT"/>
          </a:p>
        </p:txBody>
      </p:sp>
    </p:spTree>
    <p:extLst>
      <p:ext uri="{BB962C8B-B14F-4D97-AF65-F5344CB8AC3E}">
        <p14:creationId xmlns:p14="http://schemas.microsoft.com/office/powerpoint/2010/main" val="3732945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AD1C28-7127-48F0-850A-4B247A33CF7C}" type="slidenum">
              <a:rPr lang="en-TT" smtClean="0"/>
              <a:pPr/>
              <a:t>2</a:t>
            </a:fld>
            <a:endParaRPr lang="en-T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p>
            <a:fld id="{DAF23C52-6687-4534-81BF-27A40B06F418}" type="datetime1">
              <a:rPr lang="en-US" smtClean="0"/>
              <a:pPr/>
              <a:t>4/29/2020</a:t>
            </a:fld>
            <a:endParaRPr lang="en-US"/>
          </a:p>
        </p:txBody>
      </p:sp>
      <p:sp>
        <p:nvSpPr>
          <p:cNvPr id="17" name="Footer Placeholder 16"/>
          <p:cNvSpPr>
            <a:spLocks noGrp="1"/>
          </p:cNvSpPr>
          <p:nvPr>
            <p:ph type="ftr" sz="quarter" idx="11"/>
          </p:nvPr>
        </p:nvSpPr>
        <p:spPr/>
        <p:txBody>
          <a:bodyPr/>
          <a:lstStyle/>
          <a:p>
            <a:r>
              <a:rPr lang="en-US" smtClean="0"/>
              <a:t>A Jaikeransingh </a:t>
            </a:r>
            <a:endParaRPr lang="en-US" dirty="0"/>
          </a:p>
        </p:txBody>
      </p:sp>
      <p:sp>
        <p:nvSpPr>
          <p:cNvPr id="29" name="Slide Number Placeholder 28"/>
          <p:cNvSpPr>
            <a:spLocks noGrp="1"/>
          </p:cNvSpPr>
          <p:nvPr>
            <p:ph type="sldNum" sz="quarter" idx="12"/>
          </p:nvPr>
        </p:nvSpPr>
        <p:spPr/>
        <p:txBody>
          <a:bodyPr/>
          <a:lstStyle/>
          <a:p>
            <a:fld id="{B8C8E764-46A3-45B9-AAE7-00FA04E785D6}" type="slidenum">
              <a:rPr lang="en-US" smtClean="0"/>
              <a:pPr/>
              <a:t>‹#›</a:t>
            </a:fld>
            <a:endParaRPr lang="en-US"/>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5CC6B11-FF90-4E76-AF07-092A5A9F9FB7}" type="datetime1">
              <a:rPr lang="en-US" smtClean="0"/>
              <a:pPr/>
              <a:t>4/29/2020</a:t>
            </a:fld>
            <a:endParaRPr lang="en-US"/>
          </a:p>
        </p:txBody>
      </p:sp>
      <p:sp>
        <p:nvSpPr>
          <p:cNvPr id="5" name="Footer Placeholder 4"/>
          <p:cNvSpPr>
            <a:spLocks noGrp="1"/>
          </p:cNvSpPr>
          <p:nvPr>
            <p:ph type="ftr" sz="quarter" idx="11"/>
          </p:nvPr>
        </p:nvSpPr>
        <p:spPr/>
        <p:txBody>
          <a:bodyPr/>
          <a:lstStyle/>
          <a:p>
            <a:r>
              <a:rPr lang="en-US" smtClean="0"/>
              <a:t>A Jaikeransingh </a:t>
            </a:r>
            <a:endParaRPr lang="en-US" dirty="0"/>
          </a:p>
        </p:txBody>
      </p:sp>
      <p:sp>
        <p:nvSpPr>
          <p:cNvPr id="6" name="Slide Number Placeholder 5"/>
          <p:cNvSpPr>
            <a:spLocks noGrp="1"/>
          </p:cNvSpPr>
          <p:nvPr>
            <p:ph type="sldNum" sz="quarter" idx="12"/>
          </p:nvPr>
        </p:nvSpPr>
        <p:spPr/>
        <p:txBody>
          <a:bodyPr/>
          <a:lstStyle/>
          <a:p>
            <a:fld id="{B8C8E764-46A3-45B9-AAE7-00FA04E785D6}"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A679746-AC6C-43CD-A809-91B1C9A11719}" type="datetime1">
              <a:rPr lang="en-US" smtClean="0"/>
              <a:pPr/>
              <a:t>4/29/2020</a:t>
            </a:fld>
            <a:endParaRPr lang="en-US"/>
          </a:p>
        </p:txBody>
      </p:sp>
      <p:sp>
        <p:nvSpPr>
          <p:cNvPr id="5" name="Footer Placeholder 4"/>
          <p:cNvSpPr>
            <a:spLocks noGrp="1"/>
          </p:cNvSpPr>
          <p:nvPr>
            <p:ph type="ftr" sz="quarter" idx="11"/>
          </p:nvPr>
        </p:nvSpPr>
        <p:spPr/>
        <p:txBody>
          <a:bodyPr/>
          <a:lstStyle/>
          <a:p>
            <a:r>
              <a:rPr lang="en-US" smtClean="0"/>
              <a:t>A Jaikeransingh </a:t>
            </a:r>
            <a:endParaRPr lang="en-US" dirty="0"/>
          </a:p>
        </p:txBody>
      </p:sp>
      <p:sp>
        <p:nvSpPr>
          <p:cNvPr id="6" name="Slide Number Placeholder 5"/>
          <p:cNvSpPr>
            <a:spLocks noGrp="1"/>
          </p:cNvSpPr>
          <p:nvPr>
            <p:ph type="sldNum" sz="quarter" idx="12"/>
          </p:nvPr>
        </p:nvSpPr>
        <p:spPr/>
        <p:txBody>
          <a:bodyPr/>
          <a:lstStyle/>
          <a:p>
            <a:fld id="{B8C8E764-46A3-45B9-AAE7-00FA04E785D6}"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D38A7B8-734A-4716-A51A-1CEC92AEA544}" type="datetime1">
              <a:rPr lang="en-US" smtClean="0"/>
              <a:pPr/>
              <a:t>4/29/2020</a:t>
            </a:fld>
            <a:endParaRPr lang="en-US"/>
          </a:p>
        </p:txBody>
      </p:sp>
      <p:sp>
        <p:nvSpPr>
          <p:cNvPr id="5" name="Footer Placeholder 4"/>
          <p:cNvSpPr>
            <a:spLocks noGrp="1"/>
          </p:cNvSpPr>
          <p:nvPr>
            <p:ph type="ftr" sz="quarter" idx="11"/>
          </p:nvPr>
        </p:nvSpPr>
        <p:spPr/>
        <p:txBody>
          <a:bodyPr/>
          <a:lstStyle/>
          <a:p>
            <a:r>
              <a:rPr lang="en-US" smtClean="0"/>
              <a:t>A Jaikeransingh </a:t>
            </a:r>
            <a:endParaRPr lang="en-US" dirty="0"/>
          </a:p>
        </p:txBody>
      </p:sp>
      <p:sp>
        <p:nvSpPr>
          <p:cNvPr id="6" name="Slide Number Placeholder 5"/>
          <p:cNvSpPr>
            <a:spLocks noGrp="1"/>
          </p:cNvSpPr>
          <p:nvPr>
            <p:ph type="sldNum" sz="quarter" idx="12"/>
          </p:nvPr>
        </p:nvSpPr>
        <p:spPr/>
        <p:txBody>
          <a:bodyPr/>
          <a:lstStyle/>
          <a:p>
            <a:fld id="{B8C8E764-46A3-45B9-AAE7-00FA04E785D6}"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B6A1C82-1EBA-48C1-B395-8B604AEB633E}" type="datetime1">
              <a:rPr lang="en-US" smtClean="0"/>
              <a:pPr/>
              <a:t>4/29/2020</a:t>
            </a:fld>
            <a:endParaRPr lang="en-US"/>
          </a:p>
        </p:txBody>
      </p:sp>
      <p:sp>
        <p:nvSpPr>
          <p:cNvPr id="5" name="Footer Placeholder 4"/>
          <p:cNvSpPr>
            <a:spLocks noGrp="1"/>
          </p:cNvSpPr>
          <p:nvPr>
            <p:ph type="ftr" sz="quarter" idx="11"/>
          </p:nvPr>
        </p:nvSpPr>
        <p:spPr/>
        <p:txBody>
          <a:bodyPr/>
          <a:lstStyle/>
          <a:p>
            <a:r>
              <a:rPr lang="en-US" smtClean="0"/>
              <a:t>A Jaikeransingh </a:t>
            </a:r>
            <a:endParaRPr lang="en-US" dirty="0"/>
          </a:p>
        </p:txBody>
      </p:sp>
      <p:sp>
        <p:nvSpPr>
          <p:cNvPr id="6" name="Slide Number Placeholder 5"/>
          <p:cNvSpPr>
            <a:spLocks noGrp="1"/>
          </p:cNvSpPr>
          <p:nvPr>
            <p:ph type="sldNum" sz="quarter" idx="12"/>
          </p:nvPr>
        </p:nvSpPr>
        <p:spPr/>
        <p:txBody>
          <a:bodyPr/>
          <a:lstStyle/>
          <a:p>
            <a:fld id="{B8C8E764-46A3-45B9-AAE7-00FA04E785D6}" type="slidenum">
              <a:rPr lang="en-US" smtClean="0"/>
              <a:pPr/>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D97A2AC-B5C8-4394-8162-2B2DC7CC9F9E}" type="datetime1">
              <a:rPr lang="en-US" smtClean="0"/>
              <a:pPr/>
              <a:t>4/29/2020</a:t>
            </a:fld>
            <a:endParaRPr lang="en-US"/>
          </a:p>
        </p:txBody>
      </p:sp>
      <p:sp>
        <p:nvSpPr>
          <p:cNvPr id="6" name="Footer Placeholder 5"/>
          <p:cNvSpPr>
            <a:spLocks noGrp="1"/>
          </p:cNvSpPr>
          <p:nvPr>
            <p:ph type="ftr" sz="quarter" idx="11"/>
          </p:nvPr>
        </p:nvSpPr>
        <p:spPr/>
        <p:txBody>
          <a:bodyPr/>
          <a:lstStyle/>
          <a:p>
            <a:r>
              <a:rPr lang="en-US" smtClean="0"/>
              <a:t>A Jaikeransingh </a:t>
            </a:r>
            <a:endParaRPr lang="en-US" dirty="0"/>
          </a:p>
        </p:txBody>
      </p:sp>
      <p:sp>
        <p:nvSpPr>
          <p:cNvPr id="7" name="Slide Number Placeholder 6"/>
          <p:cNvSpPr>
            <a:spLocks noGrp="1"/>
          </p:cNvSpPr>
          <p:nvPr>
            <p:ph type="sldNum" sz="quarter" idx="12"/>
          </p:nvPr>
        </p:nvSpPr>
        <p:spPr/>
        <p:txBody>
          <a:bodyPr/>
          <a:lstStyle/>
          <a:p>
            <a:fld id="{B8C8E764-46A3-45B9-AAE7-00FA04E785D6}"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F2D9D49E-4B22-4A0F-8DC9-C7E664A21F33}" type="datetime1">
              <a:rPr lang="en-US" smtClean="0"/>
              <a:pPr/>
              <a:t>4/29/2020</a:t>
            </a:fld>
            <a:endParaRPr lang="en-US"/>
          </a:p>
        </p:txBody>
      </p:sp>
      <p:sp>
        <p:nvSpPr>
          <p:cNvPr id="8" name="Footer Placeholder 7"/>
          <p:cNvSpPr>
            <a:spLocks noGrp="1"/>
          </p:cNvSpPr>
          <p:nvPr>
            <p:ph type="ftr" sz="quarter" idx="11"/>
          </p:nvPr>
        </p:nvSpPr>
        <p:spPr/>
        <p:txBody>
          <a:bodyPr/>
          <a:lstStyle/>
          <a:p>
            <a:r>
              <a:rPr lang="en-US" smtClean="0"/>
              <a:t>A Jaikeransingh </a:t>
            </a:r>
            <a:endParaRPr lang="en-US" dirty="0"/>
          </a:p>
        </p:txBody>
      </p:sp>
      <p:sp>
        <p:nvSpPr>
          <p:cNvPr id="9" name="Slide Number Placeholder 8"/>
          <p:cNvSpPr>
            <a:spLocks noGrp="1"/>
          </p:cNvSpPr>
          <p:nvPr>
            <p:ph type="sldNum" sz="quarter" idx="12"/>
          </p:nvPr>
        </p:nvSpPr>
        <p:spPr/>
        <p:txBody>
          <a:bodyPr/>
          <a:lstStyle/>
          <a:p>
            <a:fld id="{B8C8E764-46A3-45B9-AAE7-00FA04E785D6}" type="slidenum">
              <a:rPr lang="en-US" smtClean="0"/>
              <a:pPr/>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32BC5E5-DCC1-4A2E-8C35-17ADDF6BCE9F}" type="datetime1">
              <a:rPr lang="en-US" smtClean="0"/>
              <a:pPr/>
              <a:t>4/29/2020</a:t>
            </a:fld>
            <a:endParaRPr lang="en-US"/>
          </a:p>
        </p:txBody>
      </p:sp>
      <p:sp>
        <p:nvSpPr>
          <p:cNvPr id="4" name="Footer Placeholder 3"/>
          <p:cNvSpPr>
            <a:spLocks noGrp="1"/>
          </p:cNvSpPr>
          <p:nvPr>
            <p:ph type="ftr" sz="quarter" idx="11"/>
          </p:nvPr>
        </p:nvSpPr>
        <p:spPr/>
        <p:txBody>
          <a:bodyPr/>
          <a:lstStyle/>
          <a:p>
            <a:r>
              <a:rPr lang="en-US" smtClean="0"/>
              <a:t>A Jaikeransingh </a:t>
            </a:r>
            <a:endParaRPr lang="en-US" dirty="0"/>
          </a:p>
        </p:txBody>
      </p:sp>
      <p:sp>
        <p:nvSpPr>
          <p:cNvPr id="5" name="Slide Number Placeholder 4"/>
          <p:cNvSpPr>
            <a:spLocks noGrp="1"/>
          </p:cNvSpPr>
          <p:nvPr>
            <p:ph type="sldNum" sz="quarter" idx="12"/>
          </p:nvPr>
        </p:nvSpPr>
        <p:spPr/>
        <p:txBody>
          <a:bodyPr/>
          <a:lstStyle/>
          <a:p>
            <a:fld id="{B8C8E764-46A3-45B9-AAE7-00FA04E785D6}"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BA0F07-9831-4356-86B8-A370499FC9F5}" type="datetime1">
              <a:rPr lang="en-US" smtClean="0"/>
              <a:pPr/>
              <a:t>4/29/2020</a:t>
            </a:fld>
            <a:endParaRPr lang="en-US"/>
          </a:p>
        </p:txBody>
      </p:sp>
      <p:sp>
        <p:nvSpPr>
          <p:cNvPr id="3" name="Footer Placeholder 2"/>
          <p:cNvSpPr>
            <a:spLocks noGrp="1"/>
          </p:cNvSpPr>
          <p:nvPr>
            <p:ph type="ftr" sz="quarter" idx="11"/>
          </p:nvPr>
        </p:nvSpPr>
        <p:spPr/>
        <p:txBody>
          <a:bodyPr/>
          <a:lstStyle/>
          <a:p>
            <a:r>
              <a:rPr lang="en-US" smtClean="0"/>
              <a:t>A Jaikeransingh </a:t>
            </a:r>
            <a:endParaRPr lang="en-US" dirty="0"/>
          </a:p>
        </p:txBody>
      </p:sp>
      <p:sp>
        <p:nvSpPr>
          <p:cNvPr id="4" name="Slide Number Placeholder 3"/>
          <p:cNvSpPr>
            <a:spLocks noGrp="1"/>
          </p:cNvSpPr>
          <p:nvPr>
            <p:ph type="sldNum" sz="quarter" idx="12"/>
          </p:nvPr>
        </p:nvSpPr>
        <p:spPr/>
        <p:txBody>
          <a:bodyPr/>
          <a:lstStyle/>
          <a:p>
            <a:fld id="{B8C8E764-46A3-45B9-AAE7-00FA04E785D6}"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D3AB6C0-7693-47BE-872F-0A780C75E559}" type="datetime1">
              <a:rPr lang="en-US" smtClean="0"/>
              <a:pPr/>
              <a:t>4/29/2020</a:t>
            </a:fld>
            <a:endParaRPr lang="en-US"/>
          </a:p>
        </p:txBody>
      </p:sp>
      <p:sp>
        <p:nvSpPr>
          <p:cNvPr id="6" name="Footer Placeholder 5"/>
          <p:cNvSpPr>
            <a:spLocks noGrp="1"/>
          </p:cNvSpPr>
          <p:nvPr>
            <p:ph type="ftr" sz="quarter" idx="11"/>
          </p:nvPr>
        </p:nvSpPr>
        <p:spPr/>
        <p:txBody>
          <a:bodyPr/>
          <a:lstStyle/>
          <a:p>
            <a:r>
              <a:rPr lang="en-US" smtClean="0"/>
              <a:t>A Jaikeransingh </a:t>
            </a:r>
            <a:endParaRPr lang="en-US" dirty="0"/>
          </a:p>
        </p:txBody>
      </p:sp>
      <p:sp>
        <p:nvSpPr>
          <p:cNvPr id="7" name="Slide Number Placeholder 6"/>
          <p:cNvSpPr>
            <a:spLocks noGrp="1"/>
          </p:cNvSpPr>
          <p:nvPr>
            <p:ph type="sldNum" sz="quarter" idx="12"/>
          </p:nvPr>
        </p:nvSpPr>
        <p:spPr/>
        <p:txBody>
          <a:bodyPr/>
          <a:lstStyle/>
          <a:p>
            <a:fld id="{B8C8E764-46A3-45B9-AAE7-00FA04E785D6}"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p>
            <a:fld id="{457CC976-FFDA-46FC-BC42-272175C7F99E}" type="datetime1">
              <a:rPr lang="en-US" smtClean="0"/>
              <a:pPr/>
              <a:t>4/29/2020</a:t>
            </a:fld>
            <a:endParaRPr lang="en-US"/>
          </a:p>
        </p:txBody>
      </p:sp>
      <p:sp>
        <p:nvSpPr>
          <p:cNvPr id="6" name="Footer Placeholder 5"/>
          <p:cNvSpPr>
            <a:spLocks noGrp="1"/>
          </p:cNvSpPr>
          <p:nvPr>
            <p:ph type="ftr" sz="quarter" idx="11"/>
          </p:nvPr>
        </p:nvSpPr>
        <p:spPr>
          <a:xfrm>
            <a:off x="914400" y="55499"/>
            <a:ext cx="5562600" cy="365125"/>
          </a:xfrm>
        </p:spPr>
        <p:txBody>
          <a:bodyPr/>
          <a:lstStyle/>
          <a:p>
            <a:r>
              <a:rPr lang="en-US" smtClean="0"/>
              <a:t>A Jaikeransingh </a:t>
            </a:r>
            <a:endParaRPr lang="en-US" dirty="0"/>
          </a:p>
        </p:txBody>
      </p:sp>
      <p:sp>
        <p:nvSpPr>
          <p:cNvPr id="7" name="Slide Number Placeholder 6"/>
          <p:cNvSpPr>
            <a:spLocks noGrp="1"/>
          </p:cNvSpPr>
          <p:nvPr>
            <p:ph type="sldNum" sz="quarter" idx="12"/>
          </p:nvPr>
        </p:nvSpPr>
        <p:spPr>
          <a:xfrm>
            <a:off x="8610600" y="55499"/>
            <a:ext cx="457200" cy="365125"/>
          </a:xfrm>
        </p:spPr>
        <p:txBody>
          <a:bodyPr/>
          <a:lstStyle/>
          <a:p>
            <a:fld id="{B8C8E764-46A3-45B9-AAE7-00FA04E785D6}"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EF45879E-A825-439D-BB4F-9C575C88F677}" type="datetime1">
              <a:rPr lang="en-US" smtClean="0"/>
              <a:pPr/>
              <a:t>4/29/2020</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r>
              <a:rPr lang="en-US" smtClean="0"/>
              <a:t>A Jaikeransingh </a:t>
            </a:r>
            <a:endParaRPr lang="en-US" dirty="0"/>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B8C8E764-46A3-45B9-AAE7-00FA04E785D6}"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hf hdr="0" dt="0"/>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slide" Target="slide17.xml"/><Relationship Id="rId1" Type="http://schemas.openxmlformats.org/officeDocument/2006/relationships/slideLayout" Target="../slideLayouts/slideLayout2.xml"/><Relationship Id="rId4" Type="http://schemas.openxmlformats.org/officeDocument/2006/relationships/slide" Target="slide18.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image" Target="../media/image19.png"/><Relationship Id="rId12"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1.jpe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8.png"/></Relationships>
</file>

<file path=ppt/slides/_rels/slide3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3.jpeg"/><Relationship Id="rId7" Type="http://schemas.openxmlformats.org/officeDocument/2006/relationships/image" Target="../media/image26.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1.png"/><Relationship Id="rId9" Type="http://schemas.openxmlformats.org/officeDocument/2006/relationships/image" Target="../media/image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9.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 Target="slide44.xml"/><Relationship Id="rId7" Type="http://schemas.openxmlformats.org/officeDocument/2006/relationships/slide" Target="slide47.xml"/><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slide" Target="slide48.xml"/><Relationship Id="rId5" Type="http://schemas.openxmlformats.org/officeDocument/2006/relationships/slide" Target="slide46.xml"/><Relationship Id="rId4" Type="http://schemas.openxmlformats.org/officeDocument/2006/relationships/slide" Target="slide45.xml"/></Relationships>
</file>

<file path=ppt/slides/_rels/slide42.xml.rels><?xml version="1.0" encoding="UTF-8" standalone="yes"?>
<Relationships xmlns="http://schemas.openxmlformats.org/package/2006/relationships"><Relationship Id="rId8" Type="http://schemas.openxmlformats.org/officeDocument/2006/relationships/slide" Target="slide52.xml"/><Relationship Id="rId3" Type="http://schemas.openxmlformats.org/officeDocument/2006/relationships/slide" Target="slide49.xml"/><Relationship Id="rId7" Type="http://schemas.openxmlformats.org/officeDocument/2006/relationships/slide" Target="slide50.xml"/><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slide" Target="slide54.xml"/><Relationship Id="rId5" Type="http://schemas.openxmlformats.org/officeDocument/2006/relationships/slide" Target="slide53.xml"/><Relationship Id="rId4" Type="http://schemas.openxmlformats.org/officeDocument/2006/relationships/slide" Target="slide51.xml"/></Relationships>
</file>

<file path=ppt/slides/_rels/slide43.xml.rels><?xml version="1.0" encoding="UTF-8" standalone="yes"?>
<Relationships xmlns="http://schemas.openxmlformats.org/package/2006/relationships"><Relationship Id="rId8" Type="http://schemas.openxmlformats.org/officeDocument/2006/relationships/slide" Target="slide61.xml"/><Relationship Id="rId3" Type="http://schemas.openxmlformats.org/officeDocument/2006/relationships/slide" Target="slide55.xml"/><Relationship Id="rId7" Type="http://schemas.openxmlformats.org/officeDocument/2006/relationships/slide" Target="slide60.xml"/><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slide" Target="slide59.xml"/><Relationship Id="rId5" Type="http://schemas.openxmlformats.org/officeDocument/2006/relationships/slide" Target="slide57.xml"/><Relationship Id="rId4" Type="http://schemas.openxmlformats.org/officeDocument/2006/relationships/slide" Target="slide56.xml"/><Relationship Id="rId9" Type="http://schemas.openxmlformats.org/officeDocument/2006/relationships/slide" Target="slide58.xml"/></Relationships>
</file>

<file path=ppt/slides/_rels/slide44.xml.rels><?xml version="1.0" encoding="UTF-8" standalone="yes"?>
<Relationships xmlns="http://schemas.openxmlformats.org/package/2006/relationships"><Relationship Id="rId2" Type="http://schemas.openxmlformats.org/officeDocument/2006/relationships/slide" Target="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slide" Target="slide4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slide" Target="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slide" Target="slide4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slide" Target="slide4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slide" Target="slide4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slide" Target="slide4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slide" Target="slide4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slide" Target="slide4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slide" Target="slide4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slide" Target="slide4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slide" Target="slide4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4286" y="1799844"/>
            <a:ext cx="7772400" cy="1975104"/>
          </a:xfrm>
        </p:spPr>
        <p:txBody>
          <a:bodyPr/>
          <a:lstStyle/>
          <a:p>
            <a:r>
              <a:rPr lang="en-US" sz="4400" dirty="0" smtClean="0"/>
              <a:t>Marking out/Laying out </a:t>
            </a: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sz="2800" dirty="0"/>
          </a:p>
        </p:txBody>
      </p:sp>
      <p:sp>
        <p:nvSpPr>
          <p:cNvPr id="3" name="Action Button: Forward or Next 2">
            <a:hlinkClick r:id="" action="ppaction://hlinkshowjump?jump=nextslide" highlightClick="1"/>
          </p:cNvPr>
          <p:cNvSpPr/>
          <p:nvPr/>
        </p:nvSpPr>
        <p:spPr>
          <a:xfrm>
            <a:off x="533400" y="6172200"/>
            <a:ext cx="976322" cy="471510"/>
          </a:xfrm>
          <a:prstGeom prst="actionButtonForwardNex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TT"/>
          </a:p>
        </p:txBody>
      </p:sp>
      <p:sp>
        <p:nvSpPr>
          <p:cNvPr id="4" name="Action Button: Forward or Next 3">
            <a:hlinkClick r:id="" action="ppaction://noaction" highlightClick="1"/>
          </p:cNvPr>
          <p:cNvSpPr/>
          <p:nvPr/>
        </p:nvSpPr>
        <p:spPr>
          <a:xfrm>
            <a:off x="5638800" y="4876800"/>
            <a:ext cx="976322" cy="471510"/>
          </a:xfrm>
          <a:prstGeom prst="actionButtonForwardNex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TT"/>
          </a:p>
        </p:txBody>
      </p:sp>
      <p:sp>
        <p:nvSpPr>
          <p:cNvPr id="5" name="TextBox 4"/>
          <p:cNvSpPr txBox="1"/>
          <p:nvPr/>
        </p:nvSpPr>
        <p:spPr>
          <a:xfrm>
            <a:off x="914400" y="4800600"/>
            <a:ext cx="4724400" cy="646331"/>
          </a:xfrm>
          <a:prstGeom prst="homePlate">
            <a:avLst/>
          </a:prstGeom>
          <a:noFill/>
          <a:ln>
            <a:solidFill>
              <a:srgbClr val="00B0F0"/>
            </a:solidFill>
          </a:ln>
        </p:spPr>
        <p:txBody>
          <a:bodyPr wrap="square" rtlCol="0">
            <a:spAutoFit/>
          </a:bodyPr>
          <a:lstStyle/>
          <a:p>
            <a:r>
              <a:rPr lang="en-US" dirty="0" smtClean="0"/>
              <a:t>Click on this symbol below to advance the slide where ever shown. </a:t>
            </a:r>
            <a:endParaRPr lang="en-US" dirty="0"/>
          </a:p>
        </p:txBody>
      </p:sp>
      <p:sp>
        <p:nvSpPr>
          <p:cNvPr id="6" name="Rectangle 5"/>
          <p:cNvSpPr/>
          <p:nvPr/>
        </p:nvSpPr>
        <p:spPr>
          <a:xfrm>
            <a:off x="2819400" y="5997379"/>
            <a:ext cx="4572000" cy="707886"/>
          </a:xfrm>
          <a:prstGeom prst="rect">
            <a:avLst/>
          </a:prstGeom>
        </p:spPr>
        <p:txBody>
          <a:bodyPr>
            <a:spAutoFit/>
          </a:bodyPr>
          <a:lstStyle/>
          <a:p>
            <a:r>
              <a:rPr lang="en-US" sz="2000" dirty="0" err="1"/>
              <a:t>Barataria</a:t>
            </a:r>
            <a:r>
              <a:rPr lang="en-US" sz="2000" dirty="0"/>
              <a:t> </a:t>
            </a:r>
            <a:r>
              <a:rPr lang="en-US" sz="2000" dirty="0" smtClean="0"/>
              <a:t>North Secondary</a:t>
            </a:r>
            <a:r>
              <a:rPr lang="en-US" sz="2000" dirty="0"/>
              <a:t/>
            </a:r>
            <a:br>
              <a:rPr lang="en-US" sz="2000" dirty="0"/>
            </a:br>
            <a:r>
              <a:rPr lang="en-US" sz="2000" dirty="0" smtClean="0"/>
              <a:t>A </a:t>
            </a:r>
            <a:r>
              <a:rPr lang="en-US" sz="2000" dirty="0" err="1" smtClean="0"/>
              <a:t>Jaikeransingh</a:t>
            </a:r>
            <a:endParaRPr lang="en-US" sz="2000" dirty="0"/>
          </a:p>
        </p:txBody>
      </p:sp>
    </p:spTree>
  </p:cSld>
  <p:clrMapOvr>
    <a:masterClrMapping/>
  </p:clrMapOvr>
  <p:transition spd="med" advClick="0">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763000" cy="1447800"/>
          </a:xfrm>
        </p:spPr>
        <p:txBody>
          <a:bodyPr/>
          <a:lstStyle/>
          <a:p>
            <a:pPr algn="ctr"/>
            <a:r>
              <a:rPr lang="en-TT" sz="3600" dirty="0" smtClean="0"/>
              <a:t>General Steps for Marking out workpieces</a:t>
            </a:r>
            <a:endParaRPr lang="en-TT" sz="3600" dirty="0"/>
          </a:p>
        </p:txBody>
      </p:sp>
      <p:sp>
        <p:nvSpPr>
          <p:cNvPr id="3" name="Content Placeholder 2"/>
          <p:cNvSpPr>
            <a:spLocks noGrp="1"/>
          </p:cNvSpPr>
          <p:nvPr>
            <p:ph idx="1"/>
          </p:nvPr>
        </p:nvSpPr>
        <p:spPr/>
        <p:txBody>
          <a:bodyPr>
            <a:normAutofit lnSpcReduction="10000"/>
          </a:bodyPr>
          <a:lstStyle/>
          <a:p>
            <a:r>
              <a:rPr lang="en-TT" dirty="0"/>
              <a:t>Draw </a:t>
            </a:r>
            <a:r>
              <a:rPr lang="en-TT" dirty="0" smtClean="0"/>
              <a:t>Centre </a:t>
            </a:r>
            <a:r>
              <a:rPr lang="en-TT" dirty="0"/>
              <a:t>lines</a:t>
            </a:r>
          </a:p>
          <a:p>
            <a:r>
              <a:rPr lang="en-TT" dirty="0" smtClean="0"/>
              <a:t>Draw Horizontal lines</a:t>
            </a:r>
          </a:p>
          <a:p>
            <a:r>
              <a:rPr lang="en-TT" dirty="0" smtClean="0"/>
              <a:t>Draw Vertical lines</a:t>
            </a:r>
          </a:p>
          <a:p>
            <a:r>
              <a:rPr lang="en-TT" dirty="0" smtClean="0"/>
              <a:t>Draw Circles</a:t>
            </a:r>
          </a:p>
          <a:p>
            <a:r>
              <a:rPr lang="en-TT" dirty="0" smtClean="0"/>
              <a:t>Draw Arcs or Radii</a:t>
            </a:r>
          </a:p>
          <a:p>
            <a:r>
              <a:rPr lang="en-TT" dirty="0" smtClean="0"/>
              <a:t>Draw Tangential lines</a:t>
            </a:r>
          </a:p>
          <a:p>
            <a:r>
              <a:rPr lang="en-TT" dirty="0" smtClean="0"/>
              <a:t>Draw Angles</a:t>
            </a:r>
          </a:p>
          <a:p>
            <a:r>
              <a:rPr lang="en-TT" dirty="0" smtClean="0"/>
              <a:t>Dot punch all lines</a:t>
            </a:r>
          </a:p>
          <a:p>
            <a:r>
              <a:rPr lang="en-TT" dirty="0" smtClean="0"/>
              <a:t>Centre Punch centre lines</a:t>
            </a:r>
            <a:endParaRPr lang="en-TT" dirty="0"/>
          </a:p>
        </p:txBody>
      </p:sp>
      <p:cxnSp>
        <p:nvCxnSpPr>
          <p:cNvPr id="4" name="Straight Connector 3"/>
          <p:cNvCxnSpPr/>
          <p:nvPr/>
        </p:nvCxnSpPr>
        <p:spPr>
          <a:xfrm>
            <a:off x="6094412" y="2411607"/>
            <a:ext cx="2133600" cy="1588"/>
          </a:xfrm>
          <a:prstGeom prst="line">
            <a:avLst/>
          </a:prstGeom>
          <a:ln w="38100">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rot="5400000">
            <a:off x="6133306" y="2515394"/>
            <a:ext cx="1752600" cy="1588"/>
          </a:xfrm>
          <a:prstGeom prst="line">
            <a:avLst/>
          </a:prstGeom>
          <a:ln w="38100">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094412" y="2514600"/>
            <a:ext cx="1659626" cy="158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5715000" y="2052152"/>
            <a:ext cx="1588" cy="13716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5943600" y="3080852"/>
            <a:ext cx="685800" cy="685800"/>
          </a:xfrm>
          <a:prstGeom prst="ellipse">
            <a:avLst/>
          </a:prstGeom>
          <a:solidFill>
            <a:schemeClr val="bg1"/>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p:cNvSpPr/>
          <p:nvPr/>
        </p:nvSpPr>
        <p:spPr>
          <a:xfrm>
            <a:off x="6543225" y="3080852"/>
            <a:ext cx="1235973" cy="1282088"/>
          </a:xfrm>
          <a:prstGeom prst="arc">
            <a:avLst>
              <a:gd name="adj1" fmla="val 16245685"/>
              <a:gd name="adj2" fmla="val 5272661"/>
            </a:avLst>
          </a:prstGeom>
          <a:solidFill>
            <a:schemeClr val="bg1"/>
          </a:solidFill>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Straight Connector 11"/>
          <p:cNvCxnSpPr/>
          <p:nvPr/>
        </p:nvCxnSpPr>
        <p:spPr>
          <a:xfrm>
            <a:off x="6161408" y="4273199"/>
            <a:ext cx="0" cy="1028700"/>
          </a:xfrm>
          <a:prstGeom prst="line">
            <a:avLst/>
          </a:prstGeom>
          <a:ln w="28575">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79593" y="4273199"/>
            <a:ext cx="0" cy="1028700"/>
          </a:xfrm>
          <a:prstGeom prst="line">
            <a:avLst/>
          </a:prstGeom>
          <a:ln w="28575">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14" name="Arc 13"/>
          <p:cNvSpPr/>
          <p:nvPr/>
        </p:nvSpPr>
        <p:spPr>
          <a:xfrm>
            <a:off x="6161408" y="3913199"/>
            <a:ext cx="720000" cy="720000"/>
          </a:xfrm>
          <a:prstGeom prst="arc">
            <a:avLst>
              <a:gd name="adj1" fmla="val 10769242"/>
              <a:gd name="adj2"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T"/>
          </a:p>
        </p:txBody>
      </p:sp>
      <p:sp>
        <p:nvSpPr>
          <p:cNvPr id="15" name="Arc 14"/>
          <p:cNvSpPr/>
          <p:nvPr/>
        </p:nvSpPr>
        <p:spPr>
          <a:xfrm flipV="1">
            <a:off x="6159593" y="4941899"/>
            <a:ext cx="720000" cy="720000"/>
          </a:xfrm>
          <a:prstGeom prst="arc">
            <a:avLst>
              <a:gd name="adj1" fmla="val 10769242"/>
              <a:gd name="adj2"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T"/>
          </a:p>
        </p:txBody>
      </p:sp>
      <p:cxnSp>
        <p:nvCxnSpPr>
          <p:cNvPr id="18" name="Straight Connector 17"/>
          <p:cNvCxnSpPr/>
          <p:nvPr/>
        </p:nvCxnSpPr>
        <p:spPr>
          <a:xfrm rot="5400000">
            <a:off x="7123112" y="4495006"/>
            <a:ext cx="8382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7543006" y="4533900"/>
            <a:ext cx="760412"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Arc 19"/>
          <p:cNvSpPr/>
          <p:nvPr/>
        </p:nvSpPr>
        <p:spPr>
          <a:xfrm>
            <a:off x="7275512" y="4578656"/>
            <a:ext cx="534988" cy="381000"/>
          </a:xfrm>
          <a:prstGeom prst="arc">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T"/>
          </a:p>
        </p:txBody>
      </p:sp>
      <p:cxnSp>
        <p:nvCxnSpPr>
          <p:cNvPr id="21" name="Straight Connector 20"/>
          <p:cNvCxnSpPr/>
          <p:nvPr/>
        </p:nvCxnSpPr>
        <p:spPr>
          <a:xfrm>
            <a:off x="6666470" y="5661899"/>
            <a:ext cx="1659626"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6667387" y="5627487"/>
            <a:ext cx="72000" cy="72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23" name="Oval 22"/>
          <p:cNvSpPr/>
          <p:nvPr/>
        </p:nvSpPr>
        <p:spPr>
          <a:xfrm>
            <a:off x="6974400" y="5627487"/>
            <a:ext cx="72000" cy="72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24" name="Oval 23"/>
          <p:cNvSpPr/>
          <p:nvPr/>
        </p:nvSpPr>
        <p:spPr>
          <a:xfrm>
            <a:off x="7275512" y="5625899"/>
            <a:ext cx="72000" cy="72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25" name="Oval 24"/>
          <p:cNvSpPr/>
          <p:nvPr/>
        </p:nvSpPr>
        <p:spPr>
          <a:xfrm>
            <a:off x="7620000" y="5627487"/>
            <a:ext cx="72000" cy="72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26" name="Oval 25"/>
          <p:cNvSpPr/>
          <p:nvPr/>
        </p:nvSpPr>
        <p:spPr>
          <a:xfrm>
            <a:off x="7925755" y="5629314"/>
            <a:ext cx="72000" cy="72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27" name="Oval 26"/>
          <p:cNvSpPr/>
          <p:nvPr/>
        </p:nvSpPr>
        <p:spPr>
          <a:xfrm>
            <a:off x="8244263" y="5627487"/>
            <a:ext cx="72000" cy="72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cxnSp>
        <p:nvCxnSpPr>
          <p:cNvPr id="28" name="Straight Connector 27"/>
          <p:cNvCxnSpPr/>
          <p:nvPr/>
        </p:nvCxnSpPr>
        <p:spPr>
          <a:xfrm>
            <a:off x="7008812" y="5181600"/>
            <a:ext cx="1906588" cy="794"/>
          </a:xfrm>
          <a:prstGeom prst="line">
            <a:avLst/>
          </a:prstGeom>
          <a:ln w="3810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923212" y="4267200"/>
            <a:ext cx="0" cy="1606199"/>
          </a:xfrm>
          <a:prstGeom prst="line">
            <a:avLst/>
          </a:prstGeom>
          <a:ln w="3810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7853755" y="5110394"/>
            <a:ext cx="144000" cy="144000"/>
          </a:xfrm>
          <a:prstGeom prst="ellipse">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1" name="Footer Placeholder 10"/>
          <p:cNvSpPr>
            <a:spLocks noGrp="1"/>
          </p:cNvSpPr>
          <p:nvPr>
            <p:ph type="ftr" sz="quarter" idx="11"/>
          </p:nvPr>
        </p:nvSpPr>
        <p:spPr/>
        <p:txBody>
          <a:bodyPr/>
          <a:lstStyle/>
          <a:p>
            <a:r>
              <a:rPr lang="en-US" smtClean="0"/>
              <a:t>A Jaikeransingh </a:t>
            </a:r>
            <a:endParaRPr lang="en-US" dirty="0"/>
          </a:p>
        </p:txBody>
      </p:sp>
      <p:sp>
        <p:nvSpPr>
          <p:cNvPr id="30" name="Slide Number Placeholder 29"/>
          <p:cNvSpPr>
            <a:spLocks noGrp="1"/>
          </p:cNvSpPr>
          <p:nvPr>
            <p:ph type="sldNum" sz="quarter" idx="12"/>
          </p:nvPr>
        </p:nvSpPr>
        <p:spPr/>
        <p:txBody>
          <a:bodyPr/>
          <a:lstStyle/>
          <a:p>
            <a:fld id="{B8C8E764-46A3-45B9-AAE7-00FA04E785D6}" type="slidenum">
              <a:rPr lang="en-US" smtClean="0"/>
              <a:pPr/>
              <a:t>10</a:t>
            </a:fld>
            <a:endParaRPr lang="en-US"/>
          </a:p>
        </p:txBody>
      </p:sp>
      <p:sp>
        <p:nvSpPr>
          <p:cNvPr id="31" name="Action Button: Forward or Next 30">
            <a:hlinkClick r:id="rId2" action="ppaction://hlinksldjump" highlightClick="1"/>
          </p:cNvPr>
          <p:cNvSpPr/>
          <p:nvPr/>
        </p:nvSpPr>
        <p:spPr>
          <a:xfrm>
            <a:off x="381000" y="6386490"/>
            <a:ext cx="976322" cy="471510"/>
          </a:xfrm>
          <a:prstGeom prst="actionButtonForwardNext">
            <a:avLst/>
          </a:prstGeom>
          <a:solidFill>
            <a:schemeClr val="accent2">
              <a:lumMod val="60000"/>
              <a:lumOff val="4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TT"/>
          </a:p>
        </p:txBody>
      </p:sp>
      <p:sp>
        <p:nvSpPr>
          <p:cNvPr id="33" name="Action Button: Forward or Next 32">
            <a:hlinkClick r:id="rId3" action="ppaction://hlinksldjump" highlightClick="1"/>
          </p:cNvPr>
          <p:cNvSpPr/>
          <p:nvPr/>
        </p:nvSpPr>
        <p:spPr>
          <a:xfrm>
            <a:off x="4343400" y="6386490"/>
            <a:ext cx="976322" cy="471510"/>
          </a:xfrm>
          <a:prstGeom prst="actionButtonForwardNext">
            <a:avLst/>
          </a:prstGeom>
          <a:solidFill>
            <a:srgbClr val="FF000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TT"/>
          </a:p>
        </p:txBody>
      </p:sp>
      <p:sp>
        <p:nvSpPr>
          <p:cNvPr id="34" name="Action Button: Forward or Next 33">
            <a:hlinkClick r:id="rId4" action="ppaction://hlinksldjump" highlightClick="1"/>
          </p:cNvPr>
          <p:cNvSpPr/>
          <p:nvPr/>
        </p:nvSpPr>
        <p:spPr>
          <a:xfrm>
            <a:off x="2286000" y="6386490"/>
            <a:ext cx="976322" cy="471510"/>
          </a:xfrm>
          <a:prstGeom prst="actionButtonForwardNext">
            <a:avLst/>
          </a:prstGeom>
          <a:solidFill>
            <a:srgbClr val="FFFF0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TT"/>
          </a:p>
        </p:txBody>
      </p:sp>
    </p:spTree>
    <p:extLst>
      <p:ext uri="{BB962C8B-B14F-4D97-AF65-F5344CB8AC3E}">
        <p14:creationId xmlns:p14="http://schemas.microsoft.com/office/powerpoint/2010/main" val="2012579140"/>
      </p:ext>
    </p:extLst>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3" presetClass="emph" presetSubtype="2" fill="hold" nodeType="withEffect">
                                  <p:stCondLst>
                                    <p:cond delay="0"/>
                                  </p:stCondLst>
                                  <p:iterate type="lt">
                                    <p:tmPct val="0"/>
                                  </p:iterate>
                                  <p:childTnLst>
                                    <p:animClr clrSpc="rgb" dir="cw">
                                      <p:cBhvr override="childStyle">
                                        <p:cTn id="9" dur="500" fill="hold"/>
                                        <p:tgtEl>
                                          <p:spTgt spid="3">
                                            <p:txEl>
                                              <p:pRg st="0" end="0"/>
                                            </p:txEl>
                                          </p:spTgt>
                                        </p:tgtEl>
                                        <p:attrNameLst>
                                          <p:attrName>style.color</p:attrName>
                                        </p:attrNameLst>
                                      </p:cBhvr>
                                      <p:to>
                                        <a:srgbClr val="FFFF00"/>
                                      </p:to>
                                    </p:animClr>
                                  </p:childTnLst>
                                </p:cTn>
                              </p:par>
                            </p:childTnLst>
                          </p:cTn>
                        </p:par>
                        <p:par>
                          <p:cTn id="10" fill="hold">
                            <p:stCondLst>
                              <p:cond delay="12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3" presetClass="emph" presetSubtype="2" fill="hold" nodeType="withEffect">
                                  <p:stCondLst>
                                    <p:cond delay="0"/>
                                  </p:stCondLst>
                                  <p:iterate type="lt">
                                    <p:tmPct val="0"/>
                                  </p:iterate>
                                  <p:childTnLst>
                                    <p:animClr clrSpc="rgb" dir="cw">
                                      <p:cBhvr override="childStyle">
                                        <p:cTn id="26" dur="500" fill="hold"/>
                                        <p:tgtEl>
                                          <p:spTgt spid="3">
                                            <p:txEl>
                                              <p:pRg st="0" end="0"/>
                                            </p:txEl>
                                          </p:spTgt>
                                        </p:tgtEl>
                                        <p:attrNameLst>
                                          <p:attrName>style.color</p:attrName>
                                        </p:attrNameLst>
                                      </p:cBhvr>
                                      <p:to>
                                        <a:srgbClr val="FFFFFF"/>
                                      </p:to>
                                    </p:animClr>
                                  </p:childTnLst>
                                </p:cTn>
                              </p:par>
                            </p:childTnLst>
                          </p:cTn>
                        </p:par>
                        <p:par>
                          <p:cTn id="27" fill="hold">
                            <p:stCondLst>
                              <p:cond delay="500"/>
                            </p:stCondLst>
                            <p:childTnLst>
                              <p:par>
                                <p:cTn id="28" presetID="22" presetClass="entr" presetSubtype="8" fill="hold" nodeType="afterEffect">
                                  <p:stCondLst>
                                    <p:cond delay="0"/>
                                  </p:stCondLst>
                                  <p:iterate type="lt">
                                    <p:tmPct val="8333"/>
                                  </p:iterate>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left)">
                                      <p:cBhvr>
                                        <p:cTn id="30" dur="500"/>
                                        <p:tgtEl>
                                          <p:spTgt spid="3">
                                            <p:txEl>
                                              <p:pRg st="1" end="1"/>
                                            </p:txEl>
                                          </p:spTgt>
                                        </p:tgtEl>
                                      </p:cBhvr>
                                    </p:animEffect>
                                  </p:childTnLst>
                                </p:cTn>
                              </p:par>
                              <p:par>
                                <p:cTn id="31" presetID="3" presetClass="emph" presetSubtype="2" fill="hold" nodeType="withEffect">
                                  <p:stCondLst>
                                    <p:cond delay="0"/>
                                  </p:stCondLst>
                                  <p:iterate type="lt">
                                    <p:tmPct val="0"/>
                                  </p:iterate>
                                  <p:childTnLst>
                                    <p:animClr clrSpc="rgb" dir="cw">
                                      <p:cBhvr override="childStyle">
                                        <p:cTn id="32" dur="500" fill="hold"/>
                                        <p:tgtEl>
                                          <p:spTgt spid="3">
                                            <p:txEl>
                                              <p:pRg st="1" end="1"/>
                                            </p:txEl>
                                          </p:spTgt>
                                        </p:tgtEl>
                                        <p:attrNameLst>
                                          <p:attrName>style.color</p:attrName>
                                        </p:attrNameLst>
                                      </p:cBhvr>
                                      <p:to>
                                        <a:srgbClr val="FFFF00"/>
                                      </p:to>
                                    </p:animClr>
                                  </p:childTnLst>
                                </p:cTn>
                              </p:par>
                            </p:childTnLst>
                          </p:cTn>
                        </p:par>
                        <p:par>
                          <p:cTn id="33" fill="hold">
                            <p:stCondLst>
                              <p:cond delay="1750"/>
                            </p:stCondLst>
                            <p:childTnLst>
                              <p:par>
                                <p:cTn id="34" presetID="22" presetClass="entr" presetSubtype="8"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par>
                                <p:cTn id="42" presetID="3" presetClass="emph" presetSubtype="2" fill="hold" nodeType="withEffect">
                                  <p:stCondLst>
                                    <p:cond delay="0"/>
                                  </p:stCondLst>
                                  <p:iterate type="lt">
                                    <p:tmPct val="0"/>
                                  </p:iterate>
                                  <p:childTnLst>
                                    <p:animClr clrSpc="rgb" dir="cw">
                                      <p:cBhvr override="childStyle">
                                        <p:cTn id="43" dur="500" fill="hold"/>
                                        <p:tgtEl>
                                          <p:spTgt spid="3">
                                            <p:txEl>
                                              <p:pRg st="1" end="1"/>
                                            </p:txEl>
                                          </p:spTgt>
                                        </p:tgtEl>
                                        <p:attrNameLst>
                                          <p:attrName>style.color</p:attrName>
                                        </p:attrNameLst>
                                      </p:cBhvr>
                                      <p:to>
                                        <a:srgbClr val="FFFFFF"/>
                                      </p:to>
                                    </p:animClr>
                                  </p:childTnLst>
                                </p:cTn>
                              </p:par>
                            </p:childTnLst>
                          </p:cTn>
                        </p:par>
                        <p:par>
                          <p:cTn id="44" fill="hold">
                            <p:stCondLst>
                              <p:cond delay="500"/>
                            </p:stCondLst>
                            <p:childTnLst>
                              <p:par>
                                <p:cTn id="45" presetID="22" presetClass="entr" presetSubtype="8" fill="hold" nodeType="afterEffect">
                                  <p:stCondLst>
                                    <p:cond delay="0"/>
                                  </p:stCondLst>
                                  <p:iterate type="lt">
                                    <p:tmPct val="10000"/>
                                  </p:iterate>
                                  <p:childTnLst>
                                    <p:set>
                                      <p:cBhvr>
                                        <p:cTn id="46" dur="1" fill="hold">
                                          <p:stCondLst>
                                            <p:cond delay="0"/>
                                          </p:stCondLst>
                                        </p:cTn>
                                        <p:tgtEl>
                                          <p:spTgt spid="3">
                                            <p:txEl>
                                              <p:pRg st="2" end="2"/>
                                            </p:txEl>
                                          </p:spTgt>
                                        </p:tgtEl>
                                        <p:attrNameLst>
                                          <p:attrName>style.visibility</p:attrName>
                                        </p:attrNameLst>
                                      </p:cBhvr>
                                      <p:to>
                                        <p:strVal val="visible"/>
                                      </p:to>
                                    </p:set>
                                    <p:animEffect transition="in" filter="wipe(left)">
                                      <p:cBhvr>
                                        <p:cTn id="47" dur="500"/>
                                        <p:tgtEl>
                                          <p:spTgt spid="3">
                                            <p:txEl>
                                              <p:pRg st="2" end="2"/>
                                            </p:txEl>
                                          </p:spTgt>
                                        </p:tgtEl>
                                      </p:cBhvr>
                                    </p:animEffect>
                                  </p:childTnLst>
                                </p:cTn>
                              </p:par>
                              <p:par>
                                <p:cTn id="48" presetID="3" presetClass="emph" presetSubtype="2" fill="hold" nodeType="withEffect">
                                  <p:stCondLst>
                                    <p:cond delay="0"/>
                                  </p:stCondLst>
                                  <p:iterate type="lt">
                                    <p:tmPct val="0"/>
                                  </p:iterate>
                                  <p:childTnLst>
                                    <p:animClr clrSpc="rgb" dir="cw">
                                      <p:cBhvr override="childStyle">
                                        <p:cTn id="49" dur="500" fill="hold"/>
                                        <p:tgtEl>
                                          <p:spTgt spid="3">
                                            <p:txEl>
                                              <p:pRg st="2" end="2"/>
                                            </p:txEl>
                                          </p:spTgt>
                                        </p:tgtEl>
                                        <p:attrNameLst>
                                          <p:attrName>style.color</p:attrName>
                                        </p:attrNameLst>
                                      </p:cBhvr>
                                      <p:to>
                                        <a:srgbClr val="FFFF00"/>
                                      </p:to>
                                    </p:animClr>
                                  </p:childTnLst>
                                </p:cTn>
                              </p:par>
                            </p:childTnLst>
                          </p:cTn>
                        </p:par>
                        <p:par>
                          <p:cTn id="50" fill="hold">
                            <p:stCondLst>
                              <p:cond delay="1800"/>
                            </p:stCondLst>
                            <p:childTnLst>
                              <p:par>
                                <p:cTn id="51" presetID="22" presetClass="entr" presetSubtype="1" fill="hold" nodeType="after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up)">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par>
                                <p:cTn id="59" presetID="3" presetClass="emph" presetSubtype="2" fill="hold" nodeType="withEffect">
                                  <p:stCondLst>
                                    <p:cond delay="0"/>
                                  </p:stCondLst>
                                  <p:iterate type="lt">
                                    <p:tmPct val="0"/>
                                  </p:iterate>
                                  <p:childTnLst>
                                    <p:animClr clrSpc="rgb" dir="cw">
                                      <p:cBhvr override="childStyle">
                                        <p:cTn id="60" dur="500" fill="hold"/>
                                        <p:tgtEl>
                                          <p:spTgt spid="3">
                                            <p:txEl>
                                              <p:pRg st="2" end="2"/>
                                            </p:txEl>
                                          </p:spTgt>
                                        </p:tgtEl>
                                        <p:attrNameLst>
                                          <p:attrName>style.color</p:attrName>
                                        </p:attrNameLst>
                                      </p:cBhvr>
                                      <p:to>
                                        <a:srgbClr val="FFFFFF"/>
                                      </p:to>
                                    </p:animClr>
                                  </p:childTnLst>
                                </p:cTn>
                              </p:par>
                            </p:childTnLst>
                          </p:cTn>
                        </p:par>
                        <p:par>
                          <p:cTn id="61" fill="hold">
                            <p:stCondLst>
                              <p:cond delay="500"/>
                            </p:stCondLst>
                            <p:childTnLst>
                              <p:par>
                                <p:cTn id="62" presetID="22" presetClass="entr" presetSubtype="8" fill="hold" nodeType="afterEffect">
                                  <p:stCondLst>
                                    <p:cond delay="0"/>
                                  </p:stCondLst>
                                  <p:iterate type="lt">
                                    <p:tmPct val="10000"/>
                                  </p:iterate>
                                  <p:childTnLst>
                                    <p:set>
                                      <p:cBhvr>
                                        <p:cTn id="63" dur="1" fill="hold">
                                          <p:stCondLst>
                                            <p:cond delay="0"/>
                                          </p:stCondLst>
                                        </p:cTn>
                                        <p:tgtEl>
                                          <p:spTgt spid="3">
                                            <p:txEl>
                                              <p:pRg st="3" end="3"/>
                                            </p:txEl>
                                          </p:spTgt>
                                        </p:tgtEl>
                                        <p:attrNameLst>
                                          <p:attrName>style.visibility</p:attrName>
                                        </p:attrNameLst>
                                      </p:cBhvr>
                                      <p:to>
                                        <p:strVal val="visible"/>
                                      </p:to>
                                    </p:set>
                                    <p:animEffect transition="in" filter="wipe(left)">
                                      <p:cBhvr>
                                        <p:cTn id="64" dur="500"/>
                                        <p:tgtEl>
                                          <p:spTgt spid="3">
                                            <p:txEl>
                                              <p:pRg st="3" end="3"/>
                                            </p:txEl>
                                          </p:spTgt>
                                        </p:tgtEl>
                                      </p:cBhvr>
                                    </p:animEffect>
                                  </p:childTnLst>
                                </p:cTn>
                              </p:par>
                              <p:par>
                                <p:cTn id="65" presetID="3" presetClass="emph" presetSubtype="2" fill="hold" nodeType="withEffect">
                                  <p:stCondLst>
                                    <p:cond delay="0"/>
                                  </p:stCondLst>
                                  <p:iterate type="lt">
                                    <p:tmPct val="0"/>
                                  </p:iterate>
                                  <p:childTnLst>
                                    <p:animClr clrSpc="rgb" dir="cw">
                                      <p:cBhvr override="childStyle">
                                        <p:cTn id="66" dur="500" fill="hold"/>
                                        <p:tgtEl>
                                          <p:spTgt spid="3">
                                            <p:txEl>
                                              <p:pRg st="3" end="3"/>
                                            </p:txEl>
                                          </p:spTgt>
                                        </p:tgtEl>
                                        <p:attrNameLst>
                                          <p:attrName>style.color</p:attrName>
                                        </p:attrNameLst>
                                      </p:cBhvr>
                                      <p:to>
                                        <a:srgbClr val="FFFF00"/>
                                      </p:to>
                                    </p:animClr>
                                  </p:childTnLst>
                                </p:cTn>
                              </p:par>
                            </p:childTnLst>
                          </p:cTn>
                        </p:par>
                        <p:par>
                          <p:cTn id="67" fill="hold">
                            <p:stCondLst>
                              <p:cond delay="1500"/>
                            </p:stCondLst>
                            <p:childTnLst>
                              <p:par>
                                <p:cTn id="68" presetID="35" presetClass="entr" presetSubtype="0" fill="hold" grpId="0" nodeType="after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fade">
                                      <p:cBhvr>
                                        <p:cTn id="70" dur="500"/>
                                        <p:tgtEl>
                                          <p:spTgt spid="8"/>
                                        </p:tgtEl>
                                      </p:cBhvr>
                                    </p:animEffect>
                                    <p:anim calcmode="lin" valueType="num">
                                      <p:cBhvr>
                                        <p:cTn id="71" dur="500" fill="hold"/>
                                        <p:tgtEl>
                                          <p:spTgt spid="8"/>
                                        </p:tgtEl>
                                        <p:attrNameLst>
                                          <p:attrName>style.rotation</p:attrName>
                                        </p:attrNameLst>
                                      </p:cBhvr>
                                      <p:tavLst>
                                        <p:tav tm="0">
                                          <p:val>
                                            <p:fltVal val="720"/>
                                          </p:val>
                                        </p:tav>
                                        <p:tav tm="100000">
                                          <p:val>
                                            <p:fltVal val="0"/>
                                          </p:val>
                                        </p:tav>
                                      </p:tavLst>
                                    </p:anim>
                                    <p:anim calcmode="lin" valueType="num">
                                      <p:cBhvr>
                                        <p:cTn id="72" dur="500" fill="hold"/>
                                        <p:tgtEl>
                                          <p:spTgt spid="8"/>
                                        </p:tgtEl>
                                        <p:attrNameLst>
                                          <p:attrName>ppt_h</p:attrName>
                                        </p:attrNameLst>
                                      </p:cBhvr>
                                      <p:tavLst>
                                        <p:tav tm="0">
                                          <p:val>
                                            <p:fltVal val="0"/>
                                          </p:val>
                                        </p:tav>
                                        <p:tav tm="100000">
                                          <p:val>
                                            <p:strVal val="#ppt_h"/>
                                          </p:val>
                                        </p:tav>
                                      </p:tavLst>
                                    </p:anim>
                                    <p:anim calcmode="lin" valueType="num">
                                      <p:cBhvr>
                                        <p:cTn id="73" dur="500" fill="hold"/>
                                        <p:tgtEl>
                                          <p:spTgt spid="8"/>
                                        </p:tgtEl>
                                        <p:attrNameLst>
                                          <p:attrName>ppt_w</p:attrName>
                                        </p:attrNameLst>
                                      </p:cBhvr>
                                      <p:tavLst>
                                        <p:tav tm="0">
                                          <p:val>
                                            <p:fltVal val="0"/>
                                          </p:val>
                                        </p:tav>
                                        <p:tav tm="100000">
                                          <p:val>
                                            <p:strVal val="#ppt_w"/>
                                          </p:val>
                                        </p:tav>
                                      </p:tavLst>
                                    </p:anim>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500"/>
                                        <p:tgtEl>
                                          <p:spTgt spid="8"/>
                                        </p:tgtEl>
                                      </p:cBhvr>
                                    </p:animEffect>
                                    <p:set>
                                      <p:cBhvr>
                                        <p:cTn id="78" dur="1" fill="hold">
                                          <p:stCondLst>
                                            <p:cond delay="499"/>
                                          </p:stCondLst>
                                        </p:cTn>
                                        <p:tgtEl>
                                          <p:spTgt spid="8"/>
                                        </p:tgtEl>
                                        <p:attrNameLst>
                                          <p:attrName>style.visibility</p:attrName>
                                        </p:attrNameLst>
                                      </p:cBhvr>
                                      <p:to>
                                        <p:strVal val="hidden"/>
                                      </p:to>
                                    </p:set>
                                  </p:childTnLst>
                                </p:cTn>
                              </p:par>
                              <p:par>
                                <p:cTn id="79" presetID="3" presetClass="emph" presetSubtype="2" fill="hold" nodeType="withEffect">
                                  <p:stCondLst>
                                    <p:cond delay="0"/>
                                  </p:stCondLst>
                                  <p:iterate type="lt">
                                    <p:tmPct val="0"/>
                                  </p:iterate>
                                  <p:childTnLst>
                                    <p:animClr clrSpc="rgb" dir="cw">
                                      <p:cBhvr override="childStyle">
                                        <p:cTn id="80" dur="500" fill="hold"/>
                                        <p:tgtEl>
                                          <p:spTgt spid="3">
                                            <p:txEl>
                                              <p:pRg st="3" end="3"/>
                                            </p:txEl>
                                          </p:spTgt>
                                        </p:tgtEl>
                                        <p:attrNameLst>
                                          <p:attrName>style.color</p:attrName>
                                        </p:attrNameLst>
                                      </p:cBhvr>
                                      <p:to>
                                        <a:srgbClr val="FFFFFF"/>
                                      </p:to>
                                    </p:animClr>
                                  </p:childTnLst>
                                </p:cTn>
                              </p:par>
                            </p:childTnLst>
                          </p:cTn>
                        </p:par>
                        <p:par>
                          <p:cTn id="81" fill="hold">
                            <p:stCondLst>
                              <p:cond delay="500"/>
                            </p:stCondLst>
                            <p:childTnLst>
                              <p:par>
                                <p:cTn id="82" presetID="22" presetClass="entr" presetSubtype="8" fill="hold" nodeType="afterEffect">
                                  <p:stCondLst>
                                    <p:cond delay="0"/>
                                  </p:stCondLst>
                                  <p:iterate type="lt">
                                    <p:tmPct val="10000"/>
                                  </p:iterate>
                                  <p:childTnLst>
                                    <p:set>
                                      <p:cBhvr>
                                        <p:cTn id="83" dur="1" fill="hold">
                                          <p:stCondLst>
                                            <p:cond delay="0"/>
                                          </p:stCondLst>
                                        </p:cTn>
                                        <p:tgtEl>
                                          <p:spTgt spid="3">
                                            <p:txEl>
                                              <p:pRg st="4" end="4"/>
                                            </p:txEl>
                                          </p:spTgt>
                                        </p:tgtEl>
                                        <p:attrNameLst>
                                          <p:attrName>style.visibility</p:attrName>
                                        </p:attrNameLst>
                                      </p:cBhvr>
                                      <p:to>
                                        <p:strVal val="visible"/>
                                      </p:to>
                                    </p:set>
                                    <p:animEffect transition="in" filter="wipe(left)">
                                      <p:cBhvr>
                                        <p:cTn id="84" dur="500"/>
                                        <p:tgtEl>
                                          <p:spTgt spid="3">
                                            <p:txEl>
                                              <p:pRg st="4" end="4"/>
                                            </p:txEl>
                                          </p:spTgt>
                                        </p:tgtEl>
                                      </p:cBhvr>
                                    </p:animEffect>
                                  </p:childTnLst>
                                </p:cTn>
                              </p:par>
                              <p:par>
                                <p:cTn id="85" presetID="3" presetClass="emph" presetSubtype="2" fill="hold" nodeType="withEffect">
                                  <p:stCondLst>
                                    <p:cond delay="0"/>
                                  </p:stCondLst>
                                  <p:iterate type="lt">
                                    <p:tmPct val="0"/>
                                  </p:iterate>
                                  <p:childTnLst>
                                    <p:animClr clrSpc="rgb" dir="cw">
                                      <p:cBhvr override="childStyle">
                                        <p:cTn id="86" dur="500" fill="hold"/>
                                        <p:tgtEl>
                                          <p:spTgt spid="3">
                                            <p:txEl>
                                              <p:pRg st="4" end="4"/>
                                            </p:txEl>
                                          </p:spTgt>
                                        </p:tgtEl>
                                        <p:attrNameLst>
                                          <p:attrName>style.color</p:attrName>
                                        </p:attrNameLst>
                                      </p:cBhvr>
                                      <p:to>
                                        <a:srgbClr val="FFFF00"/>
                                      </p:to>
                                    </p:animClr>
                                  </p:childTnLst>
                                </p:cTn>
                              </p:par>
                            </p:childTnLst>
                          </p:cTn>
                        </p:par>
                        <p:par>
                          <p:cTn id="87" fill="hold">
                            <p:stCondLst>
                              <p:cond delay="1700"/>
                            </p:stCondLst>
                            <p:childTnLst>
                              <p:par>
                                <p:cTn id="88" presetID="39" presetClass="entr" presetSubtype="0" accel="100000" fill="hold" grpId="0" nodeType="afterEffect">
                                  <p:stCondLst>
                                    <p:cond delay="0"/>
                                  </p:stCondLst>
                                  <p:childTnLst>
                                    <p:set>
                                      <p:cBhvr>
                                        <p:cTn id="89" dur="1" fill="hold">
                                          <p:stCondLst>
                                            <p:cond delay="0"/>
                                          </p:stCondLst>
                                        </p:cTn>
                                        <p:tgtEl>
                                          <p:spTgt spid="9"/>
                                        </p:tgtEl>
                                        <p:attrNameLst>
                                          <p:attrName>style.visibility</p:attrName>
                                        </p:attrNameLst>
                                      </p:cBhvr>
                                      <p:to>
                                        <p:strVal val="visible"/>
                                      </p:to>
                                    </p:set>
                                    <p:anim calcmode="lin" valueType="num">
                                      <p:cBhvr>
                                        <p:cTn id="90" dur="5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91" dur="5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92" dur="5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9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1" nodeType="clickEffect">
                                  <p:stCondLst>
                                    <p:cond delay="0"/>
                                  </p:stCondLst>
                                  <p:childTnLst>
                                    <p:animEffect transition="out" filter="fade">
                                      <p:cBhvr>
                                        <p:cTn id="97" dur="500"/>
                                        <p:tgtEl>
                                          <p:spTgt spid="9"/>
                                        </p:tgtEl>
                                      </p:cBhvr>
                                    </p:animEffect>
                                    <p:set>
                                      <p:cBhvr>
                                        <p:cTn id="98" dur="1" fill="hold">
                                          <p:stCondLst>
                                            <p:cond delay="499"/>
                                          </p:stCondLst>
                                        </p:cTn>
                                        <p:tgtEl>
                                          <p:spTgt spid="9"/>
                                        </p:tgtEl>
                                        <p:attrNameLst>
                                          <p:attrName>style.visibility</p:attrName>
                                        </p:attrNameLst>
                                      </p:cBhvr>
                                      <p:to>
                                        <p:strVal val="hidden"/>
                                      </p:to>
                                    </p:set>
                                  </p:childTnLst>
                                </p:cTn>
                              </p:par>
                              <p:par>
                                <p:cTn id="99" presetID="3" presetClass="emph" presetSubtype="2" fill="hold" nodeType="withEffect">
                                  <p:stCondLst>
                                    <p:cond delay="0"/>
                                  </p:stCondLst>
                                  <p:iterate type="lt">
                                    <p:tmPct val="0"/>
                                  </p:iterate>
                                  <p:childTnLst>
                                    <p:animClr clrSpc="rgb" dir="cw">
                                      <p:cBhvr override="childStyle">
                                        <p:cTn id="100" dur="500" fill="hold"/>
                                        <p:tgtEl>
                                          <p:spTgt spid="3">
                                            <p:txEl>
                                              <p:pRg st="4" end="4"/>
                                            </p:txEl>
                                          </p:spTgt>
                                        </p:tgtEl>
                                        <p:attrNameLst>
                                          <p:attrName>style.color</p:attrName>
                                        </p:attrNameLst>
                                      </p:cBhvr>
                                      <p:to>
                                        <a:srgbClr val="FFFFFF"/>
                                      </p:to>
                                    </p:animClr>
                                  </p:childTnLst>
                                </p:cTn>
                              </p:par>
                            </p:childTnLst>
                          </p:cTn>
                        </p:par>
                        <p:par>
                          <p:cTn id="101" fill="hold">
                            <p:stCondLst>
                              <p:cond delay="500"/>
                            </p:stCondLst>
                            <p:childTnLst>
                              <p:par>
                                <p:cTn id="102" presetID="22" presetClass="entr" presetSubtype="8" fill="hold" nodeType="afterEffect">
                                  <p:stCondLst>
                                    <p:cond delay="0"/>
                                  </p:stCondLst>
                                  <p:iterate type="lt">
                                    <p:tmPct val="10000"/>
                                  </p:iterate>
                                  <p:childTnLst>
                                    <p:set>
                                      <p:cBhvr>
                                        <p:cTn id="103" dur="1" fill="hold">
                                          <p:stCondLst>
                                            <p:cond delay="0"/>
                                          </p:stCondLst>
                                        </p:cTn>
                                        <p:tgtEl>
                                          <p:spTgt spid="3">
                                            <p:txEl>
                                              <p:pRg st="5" end="5"/>
                                            </p:txEl>
                                          </p:spTgt>
                                        </p:tgtEl>
                                        <p:attrNameLst>
                                          <p:attrName>style.visibility</p:attrName>
                                        </p:attrNameLst>
                                      </p:cBhvr>
                                      <p:to>
                                        <p:strVal val="visible"/>
                                      </p:to>
                                    </p:set>
                                    <p:animEffect transition="in" filter="wipe(left)">
                                      <p:cBhvr>
                                        <p:cTn id="104" dur="500"/>
                                        <p:tgtEl>
                                          <p:spTgt spid="3">
                                            <p:txEl>
                                              <p:pRg st="5" end="5"/>
                                            </p:txEl>
                                          </p:spTgt>
                                        </p:tgtEl>
                                      </p:cBhvr>
                                    </p:animEffect>
                                  </p:childTnLst>
                                </p:cTn>
                              </p:par>
                              <p:par>
                                <p:cTn id="105" presetID="3" presetClass="emph" presetSubtype="2" fill="hold" nodeType="withEffect">
                                  <p:stCondLst>
                                    <p:cond delay="0"/>
                                  </p:stCondLst>
                                  <p:iterate type="lt">
                                    <p:tmPct val="0"/>
                                  </p:iterate>
                                  <p:childTnLst>
                                    <p:animClr clrSpc="rgb" dir="cw">
                                      <p:cBhvr override="childStyle">
                                        <p:cTn id="106" dur="500" fill="hold"/>
                                        <p:tgtEl>
                                          <p:spTgt spid="3">
                                            <p:txEl>
                                              <p:pRg st="5" end="5"/>
                                            </p:txEl>
                                          </p:spTgt>
                                        </p:tgtEl>
                                        <p:attrNameLst>
                                          <p:attrName>style.color</p:attrName>
                                        </p:attrNameLst>
                                      </p:cBhvr>
                                      <p:to>
                                        <a:srgbClr val="FFFF00"/>
                                      </p:to>
                                    </p:animClr>
                                  </p:childTnLst>
                                </p:cTn>
                              </p:par>
                            </p:childTnLst>
                          </p:cTn>
                        </p:par>
                        <p:par>
                          <p:cTn id="107" fill="hold">
                            <p:stCondLst>
                              <p:cond delay="1900"/>
                            </p:stCondLst>
                            <p:childTnLst>
                              <p:par>
                                <p:cTn id="108" presetID="21" presetClass="entr" presetSubtype="1" fill="hold" grpId="0" nodeType="afterEffect">
                                  <p:stCondLst>
                                    <p:cond delay="0"/>
                                  </p:stCondLst>
                                  <p:childTnLst>
                                    <p:set>
                                      <p:cBhvr>
                                        <p:cTn id="109" dur="1" fill="hold">
                                          <p:stCondLst>
                                            <p:cond delay="0"/>
                                          </p:stCondLst>
                                        </p:cTn>
                                        <p:tgtEl>
                                          <p:spTgt spid="14"/>
                                        </p:tgtEl>
                                        <p:attrNameLst>
                                          <p:attrName>style.visibility</p:attrName>
                                        </p:attrNameLst>
                                      </p:cBhvr>
                                      <p:to>
                                        <p:strVal val="visible"/>
                                      </p:to>
                                    </p:set>
                                    <p:animEffect transition="in" filter="wheel(1)">
                                      <p:cBhvr>
                                        <p:cTn id="110" dur="500"/>
                                        <p:tgtEl>
                                          <p:spTgt spid="14"/>
                                        </p:tgtEl>
                                      </p:cBhvr>
                                    </p:animEffect>
                                  </p:childTnLst>
                                </p:cTn>
                              </p:par>
                              <p:par>
                                <p:cTn id="111" presetID="21" presetClass="entr" presetSubtype="1" fill="hold" grpId="0" nodeType="withEffect">
                                  <p:stCondLst>
                                    <p:cond delay="0"/>
                                  </p:stCondLst>
                                  <p:childTnLst>
                                    <p:set>
                                      <p:cBhvr>
                                        <p:cTn id="112" dur="1" fill="hold">
                                          <p:stCondLst>
                                            <p:cond delay="0"/>
                                          </p:stCondLst>
                                        </p:cTn>
                                        <p:tgtEl>
                                          <p:spTgt spid="15"/>
                                        </p:tgtEl>
                                        <p:attrNameLst>
                                          <p:attrName>style.visibility</p:attrName>
                                        </p:attrNameLst>
                                      </p:cBhvr>
                                      <p:to>
                                        <p:strVal val="visible"/>
                                      </p:to>
                                    </p:set>
                                    <p:animEffect transition="in" filter="wheel(1)">
                                      <p:cBhvr>
                                        <p:cTn id="113" dur="500"/>
                                        <p:tgtEl>
                                          <p:spTgt spid="15"/>
                                        </p:tgtEl>
                                      </p:cBhvr>
                                    </p:animEffect>
                                  </p:childTnLst>
                                </p:cTn>
                              </p:par>
                            </p:childTnLst>
                          </p:cTn>
                        </p:par>
                        <p:par>
                          <p:cTn id="114" fill="hold">
                            <p:stCondLst>
                              <p:cond delay="2400"/>
                            </p:stCondLst>
                            <p:childTnLst>
                              <p:par>
                                <p:cTn id="115" presetID="9" presetClass="entr" presetSubtype="0" fill="hold" nodeType="afterEffect">
                                  <p:stCondLst>
                                    <p:cond delay="0"/>
                                  </p:stCondLst>
                                  <p:childTnLst>
                                    <p:set>
                                      <p:cBhvr>
                                        <p:cTn id="116" dur="1" fill="hold">
                                          <p:stCondLst>
                                            <p:cond delay="0"/>
                                          </p:stCondLst>
                                        </p:cTn>
                                        <p:tgtEl>
                                          <p:spTgt spid="12"/>
                                        </p:tgtEl>
                                        <p:attrNameLst>
                                          <p:attrName>style.visibility</p:attrName>
                                        </p:attrNameLst>
                                      </p:cBhvr>
                                      <p:to>
                                        <p:strVal val="visible"/>
                                      </p:to>
                                    </p:set>
                                    <p:animEffect transition="in" filter="dissolve">
                                      <p:cBhvr>
                                        <p:cTn id="117" dur="500"/>
                                        <p:tgtEl>
                                          <p:spTgt spid="12"/>
                                        </p:tgtEl>
                                      </p:cBhvr>
                                    </p:animEffect>
                                  </p:childTnLst>
                                </p:cTn>
                              </p:par>
                              <p:par>
                                <p:cTn id="118" presetID="9" presetClass="entr" presetSubtype="0" fill="hold" nodeType="withEffect">
                                  <p:stCondLst>
                                    <p:cond delay="0"/>
                                  </p:stCondLst>
                                  <p:childTnLst>
                                    <p:set>
                                      <p:cBhvr>
                                        <p:cTn id="119" dur="1" fill="hold">
                                          <p:stCondLst>
                                            <p:cond delay="0"/>
                                          </p:stCondLst>
                                        </p:cTn>
                                        <p:tgtEl>
                                          <p:spTgt spid="13"/>
                                        </p:tgtEl>
                                        <p:attrNameLst>
                                          <p:attrName>style.visibility</p:attrName>
                                        </p:attrNameLst>
                                      </p:cBhvr>
                                      <p:to>
                                        <p:strVal val="visible"/>
                                      </p:to>
                                    </p:set>
                                    <p:animEffect transition="in" filter="dissolve">
                                      <p:cBhvr>
                                        <p:cTn id="120" dur="500"/>
                                        <p:tgtEl>
                                          <p:spTgt spid="13"/>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xit" presetSubtype="0" fill="hold" grpId="1" nodeType="clickEffect">
                                  <p:stCondLst>
                                    <p:cond delay="0"/>
                                  </p:stCondLst>
                                  <p:childTnLst>
                                    <p:animEffect transition="out" filter="fade">
                                      <p:cBhvr>
                                        <p:cTn id="124" dur="500"/>
                                        <p:tgtEl>
                                          <p:spTgt spid="14"/>
                                        </p:tgtEl>
                                      </p:cBhvr>
                                    </p:animEffect>
                                    <p:set>
                                      <p:cBhvr>
                                        <p:cTn id="125" dur="1" fill="hold">
                                          <p:stCondLst>
                                            <p:cond delay="499"/>
                                          </p:stCondLst>
                                        </p:cTn>
                                        <p:tgtEl>
                                          <p:spTgt spid="14"/>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15"/>
                                        </p:tgtEl>
                                      </p:cBhvr>
                                    </p:animEffect>
                                    <p:set>
                                      <p:cBhvr>
                                        <p:cTn id="128" dur="1" fill="hold">
                                          <p:stCondLst>
                                            <p:cond delay="499"/>
                                          </p:stCondLst>
                                        </p:cTn>
                                        <p:tgtEl>
                                          <p:spTgt spid="15"/>
                                        </p:tgtEl>
                                        <p:attrNameLst>
                                          <p:attrName>style.visibility</p:attrName>
                                        </p:attrNameLst>
                                      </p:cBhvr>
                                      <p:to>
                                        <p:strVal val="hidden"/>
                                      </p:to>
                                    </p:set>
                                  </p:childTnLst>
                                </p:cTn>
                              </p:par>
                              <p:par>
                                <p:cTn id="129" presetID="10" presetClass="exit" presetSubtype="0" fill="hold" nodeType="withEffect">
                                  <p:stCondLst>
                                    <p:cond delay="0"/>
                                  </p:stCondLst>
                                  <p:childTnLst>
                                    <p:animEffect transition="out" filter="fade">
                                      <p:cBhvr>
                                        <p:cTn id="130" dur="500"/>
                                        <p:tgtEl>
                                          <p:spTgt spid="12"/>
                                        </p:tgtEl>
                                      </p:cBhvr>
                                    </p:animEffect>
                                    <p:set>
                                      <p:cBhvr>
                                        <p:cTn id="131" dur="1" fill="hold">
                                          <p:stCondLst>
                                            <p:cond delay="499"/>
                                          </p:stCondLst>
                                        </p:cTn>
                                        <p:tgtEl>
                                          <p:spTgt spid="12"/>
                                        </p:tgtEl>
                                        <p:attrNameLst>
                                          <p:attrName>style.visibility</p:attrName>
                                        </p:attrNameLst>
                                      </p:cBhvr>
                                      <p:to>
                                        <p:strVal val="hidden"/>
                                      </p:to>
                                    </p:set>
                                  </p:childTnLst>
                                </p:cTn>
                              </p:par>
                              <p:par>
                                <p:cTn id="132" presetID="10" presetClass="exit" presetSubtype="0" fill="hold" nodeType="withEffect">
                                  <p:stCondLst>
                                    <p:cond delay="0"/>
                                  </p:stCondLst>
                                  <p:childTnLst>
                                    <p:animEffect transition="out" filter="fade">
                                      <p:cBhvr>
                                        <p:cTn id="133" dur="500"/>
                                        <p:tgtEl>
                                          <p:spTgt spid="13"/>
                                        </p:tgtEl>
                                      </p:cBhvr>
                                    </p:animEffect>
                                    <p:set>
                                      <p:cBhvr>
                                        <p:cTn id="134" dur="1" fill="hold">
                                          <p:stCondLst>
                                            <p:cond delay="499"/>
                                          </p:stCondLst>
                                        </p:cTn>
                                        <p:tgtEl>
                                          <p:spTgt spid="13"/>
                                        </p:tgtEl>
                                        <p:attrNameLst>
                                          <p:attrName>style.visibility</p:attrName>
                                        </p:attrNameLst>
                                      </p:cBhvr>
                                      <p:to>
                                        <p:strVal val="hidden"/>
                                      </p:to>
                                    </p:set>
                                  </p:childTnLst>
                                </p:cTn>
                              </p:par>
                              <p:par>
                                <p:cTn id="135" presetID="3" presetClass="emph" presetSubtype="2" fill="hold" nodeType="withEffect">
                                  <p:stCondLst>
                                    <p:cond delay="0"/>
                                  </p:stCondLst>
                                  <p:iterate type="lt">
                                    <p:tmPct val="0"/>
                                  </p:iterate>
                                  <p:childTnLst>
                                    <p:animClr clrSpc="rgb" dir="cw">
                                      <p:cBhvr override="childStyle">
                                        <p:cTn id="136" dur="500" fill="hold"/>
                                        <p:tgtEl>
                                          <p:spTgt spid="3">
                                            <p:txEl>
                                              <p:pRg st="5" end="5"/>
                                            </p:txEl>
                                          </p:spTgt>
                                        </p:tgtEl>
                                        <p:attrNameLst>
                                          <p:attrName>style.color</p:attrName>
                                        </p:attrNameLst>
                                      </p:cBhvr>
                                      <p:to>
                                        <a:srgbClr val="FFFFFF"/>
                                      </p:to>
                                    </p:animClr>
                                  </p:childTnLst>
                                </p:cTn>
                              </p:par>
                            </p:childTnLst>
                          </p:cTn>
                        </p:par>
                        <p:par>
                          <p:cTn id="137" fill="hold">
                            <p:stCondLst>
                              <p:cond delay="500"/>
                            </p:stCondLst>
                            <p:childTnLst>
                              <p:par>
                                <p:cTn id="138" presetID="22" presetClass="entr" presetSubtype="8" fill="hold" nodeType="afterEffect">
                                  <p:stCondLst>
                                    <p:cond delay="0"/>
                                  </p:stCondLst>
                                  <p:iterate type="lt">
                                    <p:tmPct val="10000"/>
                                  </p:iterate>
                                  <p:childTnLst>
                                    <p:set>
                                      <p:cBhvr>
                                        <p:cTn id="139" dur="1" fill="hold">
                                          <p:stCondLst>
                                            <p:cond delay="0"/>
                                          </p:stCondLst>
                                        </p:cTn>
                                        <p:tgtEl>
                                          <p:spTgt spid="3">
                                            <p:txEl>
                                              <p:pRg st="6" end="6"/>
                                            </p:txEl>
                                          </p:spTgt>
                                        </p:tgtEl>
                                        <p:attrNameLst>
                                          <p:attrName>style.visibility</p:attrName>
                                        </p:attrNameLst>
                                      </p:cBhvr>
                                      <p:to>
                                        <p:strVal val="visible"/>
                                      </p:to>
                                    </p:set>
                                    <p:animEffect transition="in" filter="wipe(left)">
                                      <p:cBhvr>
                                        <p:cTn id="140" dur="500"/>
                                        <p:tgtEl>
                                          <p:spTgt spid="3">
                                            <p:txEl>
                                              <p:pRg st="6" end="6"/>
                                            </p:txEl>
                                          </p:spTgt>
                                        </p:tgtEl>
                                      </p:cBhvr>
                                    </p:animEffect>
                                  </p:childTnLst>
                                </p:cTn>
                              </p:par>
                              <p:par>
                                <p:cTn id="141" presetID="3" presetClass="emph" presetSubtype="2" fill="hold" nodeType="withEffect">
                                  <p:stCondLst>
                                    <p:cond delay="0"/>
                                  </p:stCondLst>
                                  <p:iterate type="lt">
                                    <p:tmPct val="0"/>
                                  </p:iterate>
                                  <p:childTnLst>
                                    <p:animClr clrSpc="rgb" dir="cw">
                                      <p:cBhvr override="childStyle">
                                        <p:cTn id="142" dur="500" fill="hold"/>
                                        <p:tgtEl>
                                          <p:spTgt spid="3">
                                            <p:txEl>
                                              <p:pRg st="6" end="6"/>
                                            </p:txEl>
                                          </p:spTgt>
                                        </p:tgtEl>
                                        <p:attrNameLst>
                                          <p:attrName>style.color</p:attrName>
                                        </p:attrNameLst>
                                      </p:cBhvr>
                                      <p:to>
                                        <a:srgbClr val="FFFF00"/>
                                      </p:to>
                                    </p:animClr>
                                  </p:childTnLst>
                                </p:cTn>
                              </p:par>
                            </p:childTnLst>
                          </p:cTn>
                        </p:par>
                        <p:par>
                          <p:cTn id="143" fill="hold">
                            <p:stCondLst>
                              <p:cond delay="1450"/>
                            </p:stCondLst>
                            <p:childTnLst>
                              <p:par>
                                <p:cTn id="144" presetID="22" presetClass="entr" presetSubtype="1" fill="hold" nodeType="afterEffect">
                                  <p:stCondLst>
                                    <p:cond delay="0"/>
                                  </p:stCondLst>
                                  <p:childTnLst>
                                    <p:set>
                                      <p:cBhvr>
                                        <p:cTn id="145" dur="1" fill="hold">
                                          <p:stCondLst>
                                            <p:cond delay="0"/>
                                          </p:stCondLst>
                                        </p:cTn>
                                        <p:tgtEl>
                                          <p:spTgt spid="18"/>
                                        </p:tgtEl>
                                        <p:attrNameLst>
                                          <p:attrName>style.visibility</p:attrName>
                                        </p:attrNameLst>
                                      </p:cBhvr>
                                      <p:to>
                                        <p:strVal val="visible"/>
                                      </p:to>
                                    </p:set>
                                    <p:animEffect transition="in" filter="wipe(up)">
                                      <p:cBhvr>
                                        <p:cTn id="146" dur="500"/>
                                        <p:tgtEl>
                                          <p:spTgt spid="18"/>
                                        </p:tgtEl>
                                      </p:cBhvr>
                                    </p:animEffect>
                                  </p:childTnLst>
                                </p:cTn>
                              </p:par>
                              <p:par>
                                <p:cTn id="147" presetID="22" presetClass="entr" presetSubtype="2" fill="hold" nodeType="withEffect">
                                  <p:stCondLst>
                                    <p:cond delay="0"/>
                                  </p:stCondLst>
                                  <p:childTnLst>
                                    <p:set>
                                      <p:cBhvr>
                                        <p:cTn id="148" dur="1" fill="hold">
                                          <p:stCondLst>
                                            <p:cond delay="0"/>
                                          </p:stCondLst>
                                        </p:cTn>
                                        <p:tgtEl>
                                          <p:spTgt spid="19"/>
                                        </p:tgtEl>
                                        <p:attrNameLst>
                                          <p:attrName>style.visibility</p:attrName>
                                        </p:attrNameLst>
                                      </p:cBhvr>
                                      <p:to>
                                        <p:strVal val="visible"/>
                                      </p:to>
                                    </p:set>
                                    <p:animEffect transition="in" filter="wipe(right)">
                                      <p:cBhvr>
                                        <p:cTn id="149" dur="500"/>
                                        <p:tgtEl>
                                          <p:spTgt spid="19"/>
                                        </p:tgtEl>
                                      </p:cBhvr>
                                    </p:animEffect>
                                  </p:childTnLst>
                                </p:cTn>
                              </p:par>
                              <p:par>
                                <p:cTn id="150" presetID="22" presetClass="entr" presetSubtype="4" fill="hold" grpId="0" nodeType="withEffect">
                                  <p:stCondLst>
                                    <p:cond delay="0"/>
                                  </p:stCondLst>
                                  <p:childTnLst>
                                    <p:set>
                                      <p:cBhvr>
                                        <p:cTn id="151" dur="1" fill="hold">
                                          <p:stCondLst>
                                            <p:cond delay="0"/>
                                          </p:stCondLst>
                                        </p:cTn>
                                        <p:tgtEl>
                                          <p:spTgt spid="20"/>
                                        </p:tgtEl>
                                        <p:attrNameLst>
                                          <p:attrName>style.visibility</p:attrName>
                                        </p:attrNameLst>
                                      </p:cBhvr>
                                      <p:to>
                                        <p:strVal val="visible"/>
                                      </p:to>
                                    </p:set>
                                    <p:animEffect transition="in" filter="wipe(down)">
                                      <p:cBhvr>
                                        <p:cTn id="152" dur="500"/>
                                        <p:tgtEl>
                                          <p:spTgt spid="20"/>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xit" presetSubtype="0" fill="hold" nodeType="clickEffect">
                                  <p:stCondLst>
                                    <p:cond delay="0"/>
                                  </p:stCondLst>
                                  <p:childTnLst>
                                    <p:animEffect transition="out" filter="fade">
                                      <p:cBhvr>
                                        <p:cTn id="156" dur="500"/>
                                        <p:tgtEl>
                                          <p:spTgt spid="18"/>
                                        </p:tgtEl>
                                      </p:cBhvr>
                                    </p:animEffect>
                                    <p:set>
                                      <p:cBhvr>
                                        <p:cTn id="157" dur="1" fill="hold">
                                          <p:stCondLst>
                                            <p:cond delay="499"/>
                                          </p:stCondLst>
                                        </p:cTn>
                                        <p:tgtEl>
                                          <p:spTgt spid="18"/>
                                        </p:tgtEl>
                                        <p:attrNameLst>
                                          <p:attrName>style.visibility</p:attrName>
                                        </p:attrNameLst>
                                      </p:cBhvr>
                                      <p:to>
                                        <p:strVal val="hidden"/>
                                      </p:to>
                                    </p:set>
                                  </p:childTnLst>
                                </p:cTn>
                              </p:par>
                              <p:par>
                                <p:cTn id="158" presetID="10" presetClass="exit" presetSubtype="0" fill="hold" nodeType="withEffect">
                                  <p:stCondLst>
                                    <p:cond delay="0"/>
                                  </p:stCondLst>
                                  <p:childTnLst>
                                    <p:animEffect transition="out" filter="fade">
                                      <p:cBhvr>
                                        <p:cTn id="159" dur="500"/>
                                        <p:tgtEl>
                                          <p:spTgt spid="19"/>
                                        </p:tgtEl>
                                      </p:cBhvr>
                                    </p:animEffect>
                                    <p:set>
                                      <p:cBhvr>
                                        <p:cTn id="160" dur="1" fill="hold">
                                          <p:stCondLst>
                                            <p:cond delay="499"/>
                                          </p:stCondLst>
                                        </p:cTn>
                                        <p:tgtEl>
                                          <p:spTgt spid="19"/>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20"/>
                                        </p:tgtEl>
                                      </p:cBhvr>
                                    </p:animEffect>
                                    <p:set>
                                      <p:cBhvr>
                                        <p:cTn id="163" dur="1" fill="hold">
                                          <p:stCondLst>
                                            <p:cond delay="499"/>
                                          </p:stCondLst>
                                        </p:cTn>
                                        <p:tgtEl>
                                          <p:spTgt spid="20"/>
                                        </p:tgtEl>
                                        <p:attrNameLst>
                                          <p:attrName>style.visibility</p:attrName>
                                        </p:attrNameLst>
                                      </p:cBhvr>
                                      <p:to>
                                        <p:strVal val="hidden"/>
                                      </p:to>
                                    </p:set>
                                  </p:childTnLst>
                                </p:cTn>
                              </p:par>
                              <p:par>
                                <p:cTn id="164" presetID="3" presetClass="emph" presetSubtype="2" fill="hold" nodeType="withEffect">
                                  <p:stCondLst>
                                    <p:cond delay="0"/>
                                  </p:stCondLst>
                                  <p:iterate type="lt">
                                    <p:tmPct val="0"/>
                                  </p:iterate>
                                  <p:childTnLst>
                                    <p:animClr clrSpc="rgb" dir="cw">
                                      <p:cBhvr override="childStyle">
                                        <p:cTn id="165" dur="500" fill="hold"/>
                                        <p:tgtEl>
                                          <p:spTgt spid="3">
                                            <p:txEl>
                                              <p:pRg st="6" end="6"/>
                                            </p:txEl>
                                          </p:spTgt>
                                        </p:tgtEl>
                                        <p:attrNameLst>
                                          <p:attrName>style.color</p:attrName>
                                        </p:attrNameLst>
                                      </p:cBhvr>
                                      <p:to>
                                        <a:srgbClr val="FFFFFF"/>
                                      </p:to>
                                    </p:animClr>
                                  </p:childTnLst>
                                </p:cTn>
                              </p:par>
                            </p:childTnLst>
                          </p:cTn>
                        </p:par>
                        <p:par>
                          <p:cTn id="166" fill="hold">
                            <p:stCondLst>
                              <p:cond delay="500"/>
                            </p:stCondLst>
                            <p:childTnLst>
                              <p:par>
                                <p:cTn id="167" presetID="22" presetClass="entr" presetSubtype="8" fill="hold" nodeType="afterEffect">
                                  <p:stCondLst>
                                    <p:cond delay="0"/>
                                  </p:stCondLst>
                                  <p:iterate type="lt">
                                    <p:tmPct val="10000"/>
                                  </p:iterate>
                                  <p:childTnLst>
                                    <p:set>
                                      <p:cBhvr>
                                        <p:cTn id="168" dur="1" fill="hold">
                                          <p:stCondLst>
                                            <p:cond delay="0"/>
                                          </p:stCondLst>
                                        </p:cTn>
                                        <p:tgtEl>
                                          <p:spTgt spid="3">
                                            <p:txEl>
                                              <p:pRg st="7" end="7"/>
                                            </p:txEl>
                                          </p:spTgt>
                                        </p:tgtEl>
                                        <p:attrNameLst>
                                          <p:attrName>style.visibility</p:attrName>
                                        </p:attrNameLst>
                                      </p:cBhvr>
                                      <p:to>
                                        <p:strVal val="visible"/>
                                      </p:to>
                                    </p:set>
                                    <p:animEffect transition="in" filter="wipe(left)">
                                      <p:cBhvr>
                                        <p:cTn id="169" dur="500"/>
                                        <p:tgtEl>
                                          <p:spTgt spid="3">
                                            <p:txEl>
                                              <p:pRg st="7" end="7"/>
                                            </p:txEl>
                                          </p:spTgt>
                                        </p:tgtEl>
                                      </p:cBhvr>
                                    </p:animEffect>
                                  </p:childTnLst>
                                </p:cTn>
                              </p:par>
                              <p:par>
                                <p:cTn id="170" presetID="3" presetClass="emph" presetSubtype="2" fill="hold" nodeType="withEffect">
                                  <p:stCondLst>
                                    <p:cond delay="0"/>
                                  </p:stCondLst>
                                  <p:iterate type="lt">
                                    <p:tmPct val="0"/>
                                  </p:iterate>
                                  <p:childTnLst>
                                    <p:animClr clrSpc="rgb" dir="cw">
                                      <p:cBhvr override="childStyle">
                                        <p:cTn id="171" dur="500" fill="hold"/>
                                        <p:tgtEl>
                                          <p:spTgt spid="3">
                                            <p:txEl>
                                              <p:pRg st="7" end="7"/>
                                            </p:txEl>
                                          </p:spTgt>
                                        </p:tgtEl>
                                        <p:attrNameLst>
                                          <p:attrName>style.color</p:attrName>
                                        </p:attrNameLst>
                                      </p:cBhvr>
                                      <p:to>
                                        <a:srgbClr val="FFFF00"/>
                                      </p:to>
                                    </p:animClr>
                                  </p:childTnLst>
                                </p:cTn>
                              </p:par>
                            </p:childTnLst>
                          </p:cTn>
                        </p:par>
                        <p:par>
                          <p:cTn id="172" fill="hold">
                            <p:stCondLst>
                              <p:cond delay="1750"/>
                            </p:stCondLst>
                            <p:childTnLst>
                              <p:par>
                                <p:cTn id="173" presetID="22" presetClass="entr" presetSubtype="8" fill="hold" nodeType="afterEffect">
                                  <p:stCondLst>
                                    <p:cond delay="0"/>
                                  </p:stCondLst>
                                  <p:childTnLst>
                                    <p:set>
                                      <p:cBhvr>
                                        <p:cTn id="174" dur="1" fill="hold">
                                          <p:stCondLst>
                                            <p:cond delay="0"/>
                                          </p:stCondLst>
                                        </p:cTn>
                                        <p:tgtEl>
                                          <p:spTgt spid="21"/>
                                        </p:tgtEl>
                                        <p:attrNameLst>
                                          <p:attrName>style.visibility</p:attrName>
                                        </p:attrNameLst>
                                      </p:cBhvr>
                                      <p:to>
                                        <p:strVal val="visible"/>
                                      </p:to>
                                    </p:set>
                                    <p:animEffect transition="in" filter="wipe(left)">
                                      <p:cBhvr>
                                        <p:cTn id="175" dur="500"/>
                                        <p:tgtEl>
                                          <p:spTgt spid="21"/>
                                        </p:tgtEl>
                                      </p:cBhvr>
                                    </p:animEffect>
                                  </p:childTnLst>
                                </p:cTn>
                              </p:par>
                            </p:childTnLst>
                          </p:cTn>
                        </p:par>
                        <p:par>
                          <p:cTn id="176" fill="hold">
                            <p:stCondLst>
                              <p:cond delay="2250"/>
                            </p:stCondLst>
                            <p:childTnLst>
                              <p:par>
                                <p:cTn id="177" presetID="22" presetClass="entr" presetSubtype="4" fill="hold" grpId="0" nodeType="afterEffect">
                                  <p:stCondLst>
                                    <p:cond delay="0"/>
                                  </p:stCondLst>
                                  <p:childTnLst>
                                    <p:set>
                                      <p:cBhvr>
                                        <p:cTn id="178" dur="1" fill="hold">
                                          <p:stCondLst>
                                            <p:cond delay="0"/>
                                          </p:stCondLst>
                                        </p:cTn>
                                        <p:tgtEl>
                                          <p:spTgt spid="22"/>
                                        </p:tgtEl>
                                        <p:attrNameLst>
                                          <p:attrName>style.visibility</p:attrName>
                                        </p:attrNameLst>
                                      </p:cBhvr>
                                      <p:to>
                                        <p:strVal val="visible"/>
                                      </p:to>
                                    </p:set>
                                    <p:animEffect transition="in" filter="wipe(down)">
                                      <p:cBhvr>
                                        <p:cTn id="179" dur="500"/>
                                        <p:tgtEl>
                                          <p:spTgt spid="22"/>
                                        </p:tgtEl>
                                      </p:cBhvr>
                                    </p:animEffect>
                                  </p:childTnLst>
                                </p:cTn>
                              </p:par>
                            </p:childTnLst>
                          </p:cTn>
                        </p:par>
                        <p:par>
                          <p:cTn id="180" fill="hold">
                            <p:stCondLst>
                              <p:cond delay="2750"/>
                            </p:stCondLst>
                            <p:childTnLst>
                              <p:par>
                                <p:cTn id="181" presetID="22" presetClass="entr" presetSubtype="4" fill="hold" grpId="0" nodeType="afterEffect">
                                  <p:stCondLst>
                                    <p:cond delay="0"/>
                                  </p:stCondLst>
                                  <p:childTnLst>
                                    <p:set>
                                      <p:cBhvr>
                                        <p:cTn id="182" dur="1" fill="hold">
                                          <p:stCondLst>
                                            <p:cond delay="0"/>
                                          </p:stCondLst>
                                        </p:cTn>
                                        <p:tgtEl>
                                          <p:spTgt spid="23"/>
                                        </p:tgtEl>
                                        <p:attrNameLst>
                                          <p:attrName>style.visibility</p:attrName>
                                        </p:attrNameLst>
                                      </p:cBhvr>
                                      <p:to>
                                        <p:strVal val="visible"/>
                                      </p:to>
                                    </p:set>
                                    <p:animEffect transition="in" filter="wipe(down)">
                                      <p:cBhvr>
                                        <p:cTn id="183" dur="500"/>
                                        <p:tgtEl>
                                          <p:spTgt spid="23"/>
                                        </p:tgtEl>
                                      </p:cBhvr>
                                    </p:animEffect>
                                  </p:childTnLst>
                                </p:cTn>
                              </p:par>
                            </p:childTnLst>
                          </p:cTn>
                        </p:par>
                        <p:par>
                          <p:cTn id="184" fill="hold">
                            <p:stCondLst>
                              <p:cond delay="3250"/>
                            </p:stCondLst>
                            <p:childTnLst>
                              <p:par>
                                <p:cTn id="185" presetID="22" presetClass="entr" presetSubtype="4" fill="hold" grpId="0" nodeType="afterEffect">
                                  <p:stCondLst>
                                    <p:cond delay="0"/>
                                  </p:stCondLst>
                                  <p:childTnLst>
                                    <p:set>
                                      <p:cBhvr>
                                        <p:cTn id="186" dur="1" fill="hold">
                                          <p:stCondLst>
                                            <p:cond delay="0"/>
                                          </p:stCondLst>
                                        </p:cTn>
                                        <p:tgtEl>
                                          <p:spTgt spid="24"/>
                                        </p:tgtEl>
                                        <p:attrNameLst>
                                          <p:attrName>style.visibility</p:attrName>
                                        </p:attrNameLst>
                                      </p:cBhvr>
                                      <p:to>
                                        <p:strVal val="visible"/>
                                      </p:to>
                                    </p:set>
                                    <p:animEffect transition="in" filter="wipe(down)">
                                      <p:cBhvr>
                                        <p:cTn id="187" dur="500"/>
                                        <p:tgtEl>
                                          <p:spTgt spid="24"/>
                                        </p:tgtEl>
                                      </p:cBhvr>
                                    </p:animEffect>
                                  </p:childTnLst>
                                </p:cTn>
                              </p:par>
                            </p:childTnLst>
                          </p:cTn>
                        </p:par>
                        <p:par>
                          <p:cTn id="188" fill="hold">
                            <p:stCondLst>
                              <p:cond delay="3750"/>
                            </p:stCondLst>
                            <p:childTnLst>
                              <p:par>
                                <p:cTn id="189" presetID="22" presetClass="entr" presetSubtype="4" fill="hold" grpId="0" nodeType="afterEffect">
                                  <p:stCondLst>
                                    <p:cond delay="0"/>
                                  </p:stCondLst>
                                  <p:childTnLst>
                                    <p:set>
                                      <p:cBhvr>
                                        <p:cTn id="190" dur="1" fill="hold">
                                          <p:stCondLst>
                                            <p:cond delay="0"/>
                                          </p:stCondLst>
                                        </p:cTn>
                                        <p:tgtEl>
                                          <p:spTgt spid="25"/>
                                        </p:tgtEl>
                                        <p:attrNameLst>
                                          <p:attrName>style.visibility</p:attrName>
                                        </p:attrNameLst>
                                      </p:cBhvr>
                                      <p:to>
                                        <p:strVal val="visible"/>
                                      </p:to>
                                    </p:set>
                                    <p:animEffect transition="in" filter="wipe(down)">
                                      <p:cBhvr>
                                        <p:cTn id="191" dur="500"/>
                                        <p:tgtEl>
                                          <p:spTgt spid="25"/>
                                        </p:tgtEl>
                                      </p:cBhvr>
                                    </p:animEffect>
                                  </p:childTnLst>
                                </p:cTn>
                              </p:par>
                            </p:childTnLst>
                          </p:cTn>
                        </p:par>
                        <p:par>
                          <p:cTn id="192" fill="hold">
                            <p:stCondLst>
                              <p:cond delay="4250"/>
                            </p:stCondLst>
                            <p:childTnLst>
                              <p:par>
                                <p:cTn id="193" presetID="22" presetClass="entr" presetSubtype="4" fill="hold" grpId="0" nodeType="afterEffect">
                                  <p:stCondLst>
                                    <p:cond delay="0"/>
                                  </p:stCondLst>
                                  <p:childTnLst>
                                    <p:set>
                                      <p:cBhvr>
                                        <p:cTn id="194" dur="1" fill="hold">
                                          <p:stCondLst>
                                            <p:cond delay="0"/>
                                          </p:stCondLst>
                                        </p:cTn>
                                        <p:tgtEl>
                                          <p:spTgt spid="26"/>
                                        </p:tgtEl>
                                        <p:attrNameLst>
                                          <p:attrName>style.visibility</p:attrName>
                                        </p:attrNameLst>
                                      </p:cBhvr>
                                      <p:to>
                                        <p:strVal val="visible"/>
                                      </p:to>
                                    </p:set>
                                    <p:animEffect transition="in" filter="wipe(down)">
                                      <p:cBhvr>
                                        <p:cTn id="195" dur="500"/>
                                        <p:tgtEl>
                                          <p:spTgt spid="26"/>
                                        </p:tgtEl>
                                      </p:cBhvr>
                                    </p:animEffect>
                                  </p:childTnLst>
                                </p:cTn>
                              </p:par>
                            </p:childTnLst>
                          </p:cTn>
                        </p:par>
                        <p:par>
                          <p:cTn id="196" fill="hold">
                            <p:stCondLst>
                              <p:cond delay="4750"/>
                            </p:stCondLst>
                            <p:childTnLst>
                              <p:par>
                                <p:cTn id="197" presetID="22" presetClass="entr" presetSubtype="4" fill="hold" grpId="0" nodeType="afterEffect">
                                  <p:stCondLst>
                                    <p:cond delay="0"/>
                                  </p:stCondLst>
                                  <p:childTnLst>
                                    <p:set>
                                      <p:cBhvr>
                                        <p:cTn id="198" dur="1" fill="hold">
                                          <p:stCondLst>
                                            <p:cond delay="0"/>
                                          </p:stCondLst>
                                        </p:cTn>
                                        <p:tgtEl>
                                          <p:spTgt spid="27"/>
                                        </p:tgtEl>
                                        <p:attrNameLst>
                                          <p:attrName>style.visibility</p:attrName>
                                        </p:attrNameLst>
                                      </p:cBhvr>
                                      <p:to>
                                        <p:strVal val="visible"/>
                                      </p:to>
                                    </p:set>
                                    <p:animEffect transition="in" filter="wipe(down)">
                                      <p:cBhvr>
                                        <p:cTn id="199" dur="500"/>
                                        <p:tgtEl>
                                          <p:spTgt spid="27"/>
                                        </p:tgtEl>
                                      </p:cBhvr>
                                    </p:animEffect>
                                  </p:childTnLst>
                                </p:cTn>
                              </p:par>
                            </p:childTnLst>
                          </p:cTn>
                        </p:par>
                      </p:childTnLst>
                    </p:cTn>
                  </p:par>
                  <p:par>
                    <p:cTn id="200" fill="hold">
                      <p:stCondLst>
                        <p:cond delay="indefinite"/>
                      </p:stCondLst>
                      <p:childTnLst>
                        <p:par>
                          <p:cTn id="201" fill="hold">
                            <p:stCondLst>
                              <p:cond delay="0"/>
                            </p:stCondLst>
                            <p:childTnLst>
                              <p:par>
                                <p:cTn id="202" presetID="10" presetClass="exit" presetSubtype="0" fill="hold" nodeType="clickEffect">
                                  <p:stCondLst>
                                    <p:cond delay="0"/>
                                  </p:stCondLst>
                                  <p:childTnLst>
                                    <p:animEffect transition="out" filter="fade">
                                      <p:cBhvr>
                                        <p:cTn id="203" dur="500"/>
                                        <p:tgtEl>
                                          <p:spTgt spid="21"/>
                                        </p:tgtEl>
                                      </p:cBhvr>
                                    </p:animEffect>
                                    <p:set>
                                      <p:cBhvr>
                                        <p:cTn id="204" dur="1" fill="hold">
                                          <p:stCondLst>
                                            <p:cond delay="499"/>
                                          </p:stCondLst>
                                        </p:cTn>
                                        <p:tgtEl>
                                          <p:spTgt spid="21"/>
                                        </p:tgtEl>
                                        <p:attrNameLst>
                                          <p:attrName>style.visibility</p:attrName>
                                        </p:attrNameLst>
                                      </p:cBhvr>
                                      <p:to>
                                        <p:strVal val="hidden"/>
                                      </p:to>
                                    </p:set>
                                  </p:childTnLst>
                                </p:cTn>
                              </p:par>
                              <p:par>
                                <p:cTn id="205" presetID="10" presetClass="exit" presetSubtype="0" fill="hold" grpId="1" nodeType="withEffect">
                                  <p:stCondLst>
                                    <p:cond delay="0"/>
                                  </p:stCondLst>
                                  <p:childTnLst>
                                    <p:animEffect transition="out" filter="fade">
                                      <p:cBhvr>
                                        <p:cTn id="206" dur="500"/>
                                        <p:tgtEl>
                                          <p:spTgt spid="22"/>
                                        </p:tgtEl>
                                      </p:cBhvr>
                                    </p:animEffect>
                                    <p:set>
                                      <p:cBhvr>
                                        <p:cTn id="207" dur="1" fill="hold">
                                          <p:stCondLst>
                                            <p:cond delay="499"/>
                                          </p:stCondLst>
                                        </p:cTn>
                                        <p:tgtEl>
                                          <p:spTgt spid="22"/>
                                        </p:tgtEl>
                                        <p:attrNameLst>
                                          <p:attrName>style.visibility</p:attrName>
                                        </p:attrNameLst>
                                      </p:cBhvr>
                                      <p:to>
                                        <p:strVal val="hidden"/>
                                      </p:to>
                                    </p:set>
                                  </p:childTnLst>
                                </p:cTn>
                              </p:par>
                              <p:par>
                                <p:cTn id="208" presetID="10" presetClass="exit" presetSubtype="0" fill="hold" grpId="1" nodeType="withEffect">
                                  <p:stCondLst>
                                    <p:cond delay="0"/>
                                  </p:stCondLst>
                                  <p:childTnLst>
                                    <p:animEffect transition="out" filter="fade">
                                      <p:cBhvr>
                                        <p:cTn id="209" dur="500"/>
                                        <p:tgtEl>
                                          <p:spTgt spid="23"/>
                                        </p:tgtEl>
                                      </p:cBhvr>
                                    </p:animEffect>
                                    <p:set>
                                      <p:cBhvr>
                                        <p:cTn id="210" dur="1" fill="hold">
                                          <p:stCondLst>
                                            <p:cond delay="499"/>
                                          </p:stCondLst>
                                        </p:cTn>
                                        <p:tgtEl>
                                          <p:spTgt spid="23"/>
                                        </p:tgtEl>
                                        <p:attrNameLst>
                                          <p:attrName>style.visibility</p:attrName>
                                        </p:attrNameLst>
                                      </p:cBhvr>
                                      <p:to>
                                        <p:strVal val="hidden"/>
                                      </p:to>
                                    </p:set>
                                  </p:childTnLst>
                                </p:cTn>
                              </p:par>
                              <p:par>
                                <p:cTn id="211" presetID="10" presetClass="exit" presetSubtype="0" fill="hold" grpId="1" nodeType="withEffect">
                                  <p:stCondLst>
                                    <p:cond delay="0"/>
                                  </p:stCondLst>
                                  <p:childTnLst>
                                    <p:animEffect transition="out" filter="fade">
                                      <p:cBhvr>
                                        <p:cTn id="212" dur="500"/>
                                        <p:tgtEl>
                                          <p:spTgt spid="24"/>
                                        </p:tgtEl>
                                      </p:cBhvr>
                                    </p:animEffect>
                                    <p:set>
                                      <p:cBhvr>
                                        <p:cTn id="213" dur="1" fill="hold">
                                          <p:stCondLst>
                                            <p:cond delay="499"/>
                                          </p:stCondLst>
                                        </p:cTn>
                                        <p:tgtEl>
                                          <p:spTgt spid="24"/>
                                        </p:tgtEl>
                                        <p:attrNameLst>
                                          <p:attrName>style.visibility</p:attrName>
                                        </p:attrNameLst>
                                      </p:cBhvr>
                                      <p:to>
                                        <p:strVal val="hidden"/>
                                      </p:to>
                                    </p:set>
                                  </p:childTnLst>
                                </p:cTn>
                              </p:par>
                              <p:par>
                                <p:cTn id="214" presetID="10" presetClass="exit" presetSubtype="0" fill="hold" grpId="1" nodeType="withEffect">
                                  <p:stCondLst>
                                    <p:cond delay="0"/>
                                  </p:stCondLst>
                                  <p:childTnLst>
                                    <p:animEffect transition="out" filter="fade">
                                      <p:cBhvr>
                                        <p:cTn id="215" dur="500"/>
                                        <p:tgtEl>
                                          <p:spTgt spid="25"/>
                                        </p:tgtEl>
                                      </p:cBhvr>
                                    </p:animEffect>
                                    <p:set>
                                      <p:cBhvr>
                                        <p:cTn id="216" dur="1" fill="hold">
                                          <p:stCondLst>
                                            <p:cond delay="499"/>
                                          </p:stCondLst>
                                        </p:cTn>
                                        <p:tgtEl>
                                          <p:spTgt spid="25"/>
                                        </p:tgtEl>
                                        <p:attrNameLst>
                                          <p:attrName>style.visibility</p:attrName>
                                        </p:attrNameLst>
                                      </p:cBhvr>
                                      <p:to>
                                        <p:strVal val="hidden"/>
                                      </p:to>
                                    </p:set>
                                  </p:childTnLst>
                                </p:cTn>
                              </p:par>
                              <p:par>
                                <p:cTn id="217" presetID="10" presetClass="exit" presetSubtype="0" fill="hold" grpId="1" nodeType="withEffect">
                                  <p:stCondLst>
                                    <p:cond delay="0"/>
                                  </p:stCondLst>
                                  <p:childTnLst>
                                    <p:animEffect transition="out" filter="fade">
                                      <p:cBhvr>
                                        <p:cTn id="218" dur="500"/>
                                        <p:tgtEl>
                                          <p:spTgt spid="26"/>
                                        </p:tgtEl>
                                      </p:cBhvr>
                                    </p:animEffect>
                                    <p:set>
                                      <p:cBhvr>
                                        <p:cTn id="219" dur="1" fill="hold">
                                          <p:stCondLst>
                                            <p:cond delay="499"/>
                                          </p:stCondLst>
                                        </p:cTn>
                                        <p:tgtEl>
                                          <p:spTgt spid="26"/>
                                        </p:tgtEl>
                                        <p:attrNameLst>
                                          <p:attrName>style.visibility</p:attrName>
                                        </p:attrNameLst>
                                      </p:cBhvr>
                                      <p:to>
                                        <p:strVal val="hidden"/>
                                      </p:to>
                                    </p:set>
                                  </p:childTnLst>
                                </p:cTn>
                              </p:par>
                              <p:par>
                                <p:cTn id="220" presetID="10" presetClass="exit" presetSubtype="0" fill="hold" grpId="1" nodeType="withEffect">
                                  <p:stCondLst>
                                    <p:cond delay="0"/>
                                  </p:stCondLst>
                                  <p:childTnLst>
                                    <p:animEffect transition="out" filter="fade">
                                      <p:cBhvr>
                                        <p:cTn id="221" dur="500"/>
                                        <p:tgtEl>
                                          <p:spTgt spid="27"/>
                                        </p:tgtEl>
                                      </p:cBhvr>
                                    </p:animEffect>
                                    <p:set>
                                      <p:cBhvr>
                                        <p:cTn id="222" dur="1" fill="hold">
                                          <p:stCondLst>
                                            <p:cond delay="499"/>
                                          </p:stCondLst>
                                        </p:cTn>
                                        <p:tgtEl>
                                          <p:spTgt spid="27"/>
                                        </p:tgtEl>
                                        <p:attrNameLst>
                                          <p:attrName>style.visibility</p:attrName>
                                        </p:attrNameLst>
                                      </p:cBhvr>
                                      <p:to>
                                        <p:strVal val="hidden"/>
                                      </p:to>
                                    </p:set>
                                  </p:childTnLst>
                                </p:cTn>
                              </p:par>
                              <p:par>
                                <p:cTn id="223" presetID="3" presetClass="emph" presetSubtype="2" fill="hold" nodeType="withEffect">
                                  <p:stCondLst>
                                    <p:cond delay="0"/>
                                  </p:stCondLst>
                                  <p:iterate type="lt">
                                    <p:tmPct val="0"/>
                                  </p:iterate>
                                  <p:childTnLst>
                                    <p:animClr clrSpc="rgb" dir="cw">
                                      <p:cBhvr override="childStyle">
                                        <p:cTn id="224" dur="500" fill="hold"/>
                                        <p:tgtEl>
                                          <p:spTgt spid="3">
                                            <p:txEl>
                                              <p:pRg st="7" end="7"/>
                                            </p:txEl>
                                          </p:spTgt>
                                        </p:tgtEl>
                                        <p:attrNameLst>
                                          <p:attrName>style.color</p:attrName>
                                        </p:attrNameLst>
                                      </p:cBhvr>
                                      <p:to>
                                        <a:srgbClr val="FFFFFF"/>
                                      </p:to>
                                    </p:animClr>
                                  </p:childTnLst>
                                </p:cTn>
                              </p:par>
                            </p:childTnLst>
                          </p:cTn>
                        </p:par>
                        <p:par>
                          <p:cTn id="225" fill="hold">
                            <p:stCondLst>
                              <p:cond delay="500"/>
                            </p:stCondLst>
                            <p:childTnLst>
                              <p:par>
                                <p:cTn id="226" presetID="22" presetClass="entr" presetSubtype="8" fill="hold" nodeType="afterEffect">
                                  <p:stCondLst>
                                    <p:cond delay="0"/>
                                  </p:stCondLst>
                                  <p:iterate type="lt">
                                    <p:tmPct val="10000"/>
                                  </p:iterate>
                                  <p:childTnLst>
                                    <p:set>
                                      <p:cBhvr>
                                        <p:cTn id="227" dur="1" fill="hold">
                                          <p:stCondLst>
                                            <p:cond delay="0"/>
                                          </p:stCondLst>
                                        </p:cTn>
                                        <p:tgtEl>
                                          <p:spTgt spid="3">
                                            <p:txEl>
                                              <p:pRg st="8" end="8"/>
                                            </p:txEl>
                                          </p:spTgt>
                                        </p:tgtEl>
                                        <p:attrNameLst>
                                          <p:attrName>style.visibility</p:attrName>
                                        </p:attrNameLst>
                                      </p:cBhvr>
                                      <p:to>
                                        <p:strVal val="visible"/>
                                      </p:to>
                                    </p:set>
                                    <p:animEffect transition="in" filter="wipe(left)">
                                      <p:cBhvr>
                                        <p:cTn id="228" dur="500"/>
                                        <p:tgtEl>
                                          <p:spTgt spid="3">
                                            <p:txEl>
                                              <p:pRg st="8" end="8"/>
                                            </p:txEl>
                                          </p:spTgt>
                                        </p:tgtEl>
                                      </p:cBhvr>
                                    </p:animEffect>
                                  </p:childTnLst>
                                </p:cTn>
                              </p:par>
                              <p:par>
                                <p:cTn id="229" presetID="3" presetClass="emph" presetSubtype="2" fill="hold" nodeType="withEffect">
                                  <p:stCondLst>
                                    <p:cond delay="0"/>
                                  </p:stCondLst>
                                  <p:iterate type="lt">
                                    <p:tmPct val="0"/>
                                  </p:iterate>
                                  <p:childTnLst>
                                    <p:animClr clrSpc="rgb" dir="cw">
                                      <p:cBhvr override="childStyle">
                                        <p:cTn id="230" dur="500" fill="hold"/>
                                        <p:tgtEl>
                                          <p:spTgt spid="3">
                                            <p:txEl>
                                              <p:pRg st="8" end="8"/>
                                            </p:txEl>
                                          </p:spTgt>
                                        </p:tgtEl>
                                        <p:attrNameLst>
                                          <p:attrName>style.color</p:attrName>
                                        </p:attrNameLst>
                                      </p:cBhvr>
                                      <p:to>
                                        <a:srgbClr val="FFFF00"/>
                                      </p:to>
                                    </p:animClr>
                                  </p:childTnLst>
                                </p:cTn>
                              </p:par>
                            </p:childTnLst>
                          </p:cTn>
                        </p:par>
                        <p:par>
                          <p:cTn id="231" fill="hold">
                            <p:stCondLst>
                              <p:cond delay="2050"/>
                            </p:stCondLst>
                            <p:childTnLst>
                              <p:par>
                                <p:cTn id="232" presetID="22" presetClass="entr" presetSubtype="8" fill="hold" nodeType="afterEffect">
                                  <p:stCondLst>
                                    <p:cond delay="0"/>
                                  </p:stCondLst>
                                  <p:childTnLst>
                                    <p:set>
                                      <p:cBhvr>
                                        <p:cTn id="233" dur="1" fill="hold">
                                          <p:stCondLst>
                                            <p:cond delay="0"/>
                                          </p:stCondLst>
                                        </p:cTn>
                                        <p:tgtEl>
                                          <p:spTgt spid="28"/>
                                        </p:tgtEl>
                                        <p:attrNameLst>
                                          <p:attrName>style.visibility</p:attrName>
                                        </p:attrNameLst>
                                      </p:cBhvr>
                                      <p:to>
                                        <p:strVal val="visible"/>
                                      </p:to>
                                    </p:set>
                                    <p:animEffect transition="in" filter="wipe(left)">
                                      <p:cBhvr>
                                        <p:cTn id="234" dur="500"/>
                                        <p:tgtEl>
                                          <p:spTgt spid="28"/>
                                        </p:tgtEl>
                                      </p:cBhvr>
                                    </p:animEffect>
                                  </p:childTnLst>
                                </p:cTn>
                              </p:par>
                              <p:par>
                                <p:cTn id="235" presetID="22" presetClass="entr" presetSubtype="4" fill="hold" nodeType="withEffect">
                                  <p:stCondLst>
                                    <p:cond delay="0"/>
                                  </p:stCondLst>
                                  <p:childTnLst>
                                    <p:set>
                                      <p:cBhvr>
                                        <p:cTn id="236" dur="1" fill="hold">
                                          <p:stCondLst>
                                            <p:cond delay="0"/>
                                          </p:stCondLst>
                                        </p:cTn>
                                        <p:tgtEl>
                                          <p:spTgt spid="29"/>
                                        </p:tgtEl>
                                        <p:attrNameLst>
                                          <p:attrName>style.visibility</p:attrName>
                                        </p:attrNameLst>
                                      </p:cBhvr>
                                      <p:to>
                                        <p:strVal val="visible"/>
                                      </p:to>
                                    </p:set>
                                    <p:animEffect transition="in" filter="wipe(down)">
                                      <p:cBhvr>
                                        <p:cTn id="237" dur="500"/>
                                        <p:tgtEl>
                                          <p:spTgt spid="29"/>
                                        </p:tgtEl>
                                      </p:cBhvr>
                                    </p:animEffect>
                                  </p:childTnLst>
                                </p:cTn>
                              </p:par>
                            </p:childTnLst>
                          </p:cTn>
                        </p:par>
                        <p:par>
                          <p:cTn id="238" fill="hold">
                            <p:stCondLst>
                              <p:cond delay="2550"/>
                            </p:stCondLst>
                            <p:childTnLst>
                              <p:par>
                                <p:cTn id="239" presetID="10" presetClass="entr" presetSubtype="0" fill="hold" grpId="0" nodeType="afterEffect">
                                  <p:stCondLst>
                                    <p:cond delay="0"/>
                                  </p:stCondLst>
                                  <p:childTnLst>
                                    <p:set>
                                      <p:cBhvr>
                                        <p:cTn id="240" dur="1" fill="hold">
                                          <p:stCondLst>
                                            <p:cond delay="0"/>
                                          </p:stCondLst>
                                        </p:cTn>
                                        <p:tgtEl>
                                          <p:spTgt spid="32"/>
                                        </p:tgtEl>
                                        <p:attrNameLst>
                                          <p:attrName>style.visibility</p:attrName>
                                        </p:attrNameLst>
                                      </p:cBhvr>
                                      <p:to>
                                        <p:strVal val="visible"/>
                                      </p:to>
                                    </p:set>
                                    <p:animEffect transition="in" filter="fade">
                                      <p:cBhvr>
                                        <p:cTn id="24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4" grpId="0" animBg="1"/>
      <p:bldP spid="14" grpId="1" animBg="1"/>
      <p:bldP spid="15" grpId="0" animBg="1"/>
      <p:bldP spid="15" grpId="1" animBg="1"/>
      <p:bldP spid="20" grpId="0" animBg="1"/>
      <p:bldP spid="20"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MOE_Student\Desktop\MET 2014 Pics\scan000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7000" y="4267200"/>
            <a:ext cx="2658932" cy="2093204"/>
          </a:xfrm>
          <a:prstGeom prst="rect">
            <a:avLst/>
          </a:prstGeom>
          <a:noFill/>
          <a:ln>
            <a:noFill/>
          </a:ln>
        </p:spPr>
      </p:pic>
      <p:sp>
        <p:nvSpPr>
          <p:cNvPr id="5" name="Oval 4"/>
          <p:cNvSpPr/>
          <p:nvPr/>
        </p:nvSpPr>
        <p:spPr>
          <a:xfrm>
            <a:off x="2286000" y="1600200"/>
            <a:ext cx="3600000" cy="3600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cxnSp>
        <p:nvCxnSpPr>
          <p:cNvPr id="7" name="Straight Connector 6"/>
          <p:cNvCxnSpPr/>
          <p:nvPr/>
        </p:nvCxnSpPr>
        <p:spPr>
          <a:xfrm>
            <a:off x="1752600" y="3400200"/>
            <a:ext cx="4648200" cy="0"/>
          </a:xfrm>
          <a:prstGeom prst="line">
            <a:avLst/>
          </a:prstGeom>
          <a:ln>
            <a:solidFill>
              <a:srgbClr val="FFFF00"/>
            </a:solidFill>
            <a:prstDash val="lgDashDot"/>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81000" y="11668"/>
            <a:ext cx="2209800" cy="369332"/>
          </a:xfrm>
          <a:prstGeom prst="rect">
            <a:avLst/>
          </a:prstGeom>
          <a:noFill/>
        </p:spPr>
        <p:txBody>
          <a:bodyPr wrap="square" rtlCol="0">
            <a:spAutoFit/>
          </a:bodyPr>
          <a:lstStyle/>
          <a:p>
            <a:r>
              <a:rPr lang="en-TT" dirty="0" smtClean="0"/>
              <a:t>Draw Centre Lines</a:t>
            </a:r>
            <a:endParaRPr lang="en-TT" dirty="0"/>
          </a:p>
        </p:txBody>
      </p:sp>
      <p:sp>
        <p:nvSpPr>
          <p:cNvPr id="9" name="TextBox 8"/>
          <p:cNvSpPr txBox="1"/>
          <p:nvPr/>
        </p:nvSpPr>
        <p:spPr>
          <a:xfrm>
            <a:off x="381000" y="328978"/>
            <a:ext cx="2209800" cy="369332"/>
          </a:xfrm>
          <a:prstGeom prst="rect">
            <a:avLst/>
          </a:prstGeom>
          <a:noFill/>
        </p:spPr>
        <p:txBody>
          <a:bodyPr wrap="square" rtlCol="0">
            <a:spAutoFit/>
          </a:bodyPr>
          <a:lstStyle/>
          <a:p>
            <a:r>
              <a:rPr lang="en-TT" dirty="0" smtClean="0"/>
              <a:t>Draw Horizontal lines</a:t>
            </a:r>
            <a:endParaRPr lang="en-TT" dirty="0"/>
          </a:p>
        </p:txBody>
      </p:sp>
      <p:sp>
        <p:nvSpPr>
          <p:cNvPr id="10" name="TextBox 9"/>
          <p:cNvSpPr txBox="1"/>
          <p:nvPr/>
        </p:nvSpPr>
        <p:spPr>
          <a:xfrm>
            <a:off x="352778" y="658798"/>
            <a:ext cx="3000022" cy="369332"/>
          </a:xfrm>
          <a:prstGeom prst="rect">
            <a:avLst/>
          </a:prstGeom>
          <a:noFill/>
        </p:spPr>
        <p:txBody>
          <a:bodyPr wrap="square" rtlCol="0">
            <a:spAutoFit/>
          </a:bodyPr>
          <a:lstStyle/>
          <a:p>
            <a:r>
              <a:rPr lang="en-TT" dirty="0" smtClean="0"/>
              <a:t>Draw Circles R50, </a:t>
            </a:r>
            <a:r>
              <a:rPr lang="en-TT" dirty="0" smtClean="0">
                <a:latin typeface="Algerian"/>
                <a:sym typeface="Symbol"/>
              </a:rPr>
              <a:t></a:t>
            </a:r>
            <a:r>
              <a:rPr lang="en-TT" dirty="0" smtClean="0">
                <a:latin typeface="Algerian"/>
              </a:rPr>
              <a:t>10, R20</a:t>
            </a:r>
            <a:endParaRPr lang="en-TT" dirty="0"/>
          </a:p>
        </p:txBody>
      </p:sp>
      <p:cxnSp>
        <p:nvCxnSpPr>
          <p:cNvPr id="11" name="Straight Connector 10"/>
          <p:cNvCxnSpPr/>
          <p:nvPr/>
        </p:nvCxnSpPr>
        <p:spPr>
          <a:xfrm rot="5400000">
            <a:off x="1747789" y="3552600"/>
            <a:ext cx="4648200" cy="0"/>
          </a:xfrm>
          <a:prstGeom prst="line">
            <a:avLst/>
          </a:prstGeom>
          <a:ln>
            <a:solidFill>
              <a:srgbClr val="FFFF00"/>
            </a:solidFill>
            <a:prstDash val="lgDashDot"/>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2564700" y="1888200"/>
            <a:ext cx="3024000" cy="302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3" name="Oval 12"/>
          <p:cNvSpPr/>
          <p:nvPr/>
        </p:nvSpPr>
        <p:spPr>
          <a:xfrm>
            <a:off x="3891889" y="3220200"/>
            <a:ext cx="360000" cy="360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4" name="Oval 13"/>
          <p:cNvSpPr/>
          <p:nvPr/>
        </p:nvSpPr>
        <p:spPr>
          <a:xfrm>
            <a:off x="3351889" y="2676510"/>
            <a:ext cx="1440000" cy="1440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cxnSp>
        <p:nvCxnSpPr>
          <p:cNvPr id="17" name="Straight Connector 16"/>
          <p:cNvCxnSpPr/>
          <p:nvPr/>
        </p:nvCxnSpPr>
        <p:spPr>
          <a:xfrm>
            <a:off x="2304600" y="3036510"/>
            <a:ext cx="3562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304600" y="3756510"/>
            <a:ext cx="3562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2304600" y="3223860"/>
            <a:ext cx="3581400" cy="3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286000" y="3575085"/>
            <a:ext cx="360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4614635" y="3223860"/>
            <a:ext cx="360000" cy="35122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0" name="Oval 29"/>
          <p:cNvSpPr/>
          <p:nvPr/>
        </p:nvSpPr>
        <p:spPr>
          <a:xfrm>
            <a:off x="3175518" y="3223860"/>
            <a:ext cx="360000" cy="35378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1" name="Rectangle 30"/>
          <p:cNvSpPr/>
          <p:nvPr/>
        </p:nvSpPr>
        <p:spPr>
          <a:xfrm>
            <a:off x="4776179" y="3237652"/>
            <a:ext cx="685800" cy="317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2" name="Rectangle 31"/>
          <p:cNvSpPr/>
          <p:nvPr/>
        </p:nvSpPr>
        <p:spPr>
          <a:xfrm>
            <a:off x="2697001" y="3237651"/>
            <a:ext cx="685800" cy="317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cxnSp>
        <p:nvCxnSpPr>
          <p:cNvPr id="34" name="Straight Connector 33"/>
          <p:cNvCxnSpPr/>
          <p:nvPr/>
        </p:nvCxnSpPr>
        <p:spPr>
          <a:xfrm>
            <a:off x="3467100" y="3036510"/>
            <a:ext cx="1219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457800" y="3756510"/>
            <a:ext cx="1219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3408990" y="3223963"/>
            <a:ext cx="553410" cy="376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4168689" y="3220097"/>
            <a:ext cx="553410" cy="752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3433858" y="3567558"/>
            <a:ext cx="553410" cy="752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4168689" y="3572674"/>
            <a:ext cx="548359" cy="752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355496" y="1006518"/>
            <a:ext cx="3000022" cy="369332"/>
          </a:xfrm>
          <a:prstGeom prst="rect">
            <a:avLst/>
          </a:prstGeom>
          <a:noFill/>
        </p:spPr>
        <p:txBody>
          <a:bodyPr wrap="square" rtlCol="0">
            <a:spAutoFit/>
          </a:bodyPr>
          <a:lstStyle/>
          <a:p>
            <a:r>
              <a:rPr lang="en-TT" dirty="0" smtClean="0"/>
              <a:t>Draw Arcs</a:t>
            </a:r>
            <a:endParaRPr lang="en-TT" dirty="0"/>
          </a:p>
        </p:txBody>
      </p:sp>
      <p:sp>
        <p:nvSpPr>
          <p:cNvPr id="57" name="TextBox 56"/>
          <p:cNvSpPr txBox="1"/>
          <p:nvPr/>
        </p:nvSpPr>
        <p:spPr>
          <a:xfrm>
            <a:off x="351867" y="1375850"/>
            <a:ext cx="3000022" cy="369332"/>
          </a:xfrm>
          <a:prstGeom prst="rect">
            <a:avLst/>
          </a:prstGeom>
          <a:noFill/>
        </p:spPr>
        <p:txBody>
          <a:bodyPr wrap="square" rtlCol="0">
            <a:spAutoFit/>
          </a:bodyPr>
          <a:lstStyle/>
          <a:p>
            <a:r>
              <a:rPr lang="en-TT" dirty="0" smtClean="0"/>
              <a:t>Dot punch all lines</a:t>
            </a:r>
            <a:endParaRPr lang="en-TT" dirty="0"/>
          </a:p>
        </p:txBody>
      </p:sp>
      <p:sp>
        <p:nvSpPr>
          <p:cNvPr id="58" name="TextBox 57"/>
          <p:cNvSpPr txBox="1"/>
          <p:nvPr/>
        </p:nvSpPr>
        <p:spPr>
          <a:xfrm>
            <a:off x="382779" y="1703534"/>
            <a:ext cx="1903221" cy="646331"/>
          </a:xfrm>
          <a:prstGeom prst="rect">
            <a:avLst/>
          </a:prstGeom>
          <a:noFill/>
        </p:spPr>
        <p:txBody>
          <a:bodyPr wrap="square" rtlCol="0">
            <a:spAutoFit/>
          </a:bodyPr>
          <a:lstStyle/>
          <a:p>
            <a:r>
              <a:rPr lang="en-TT" dirty="0" smtClean="0"/>
              <a:t>Centre punch centre lines.</a:t>
            </a:r>
            <a:endParaRPr lang="en-TT" dirty="0"/>
          </a:p>
        </p:txBody>
      </p:sp>
      <p:sp>
        <p:nvSpPr>
          <p:cNvPr id="59" name="TextBox 58"/>
          <p:cNvSpPr txBox="1"/>
          <p:nvPr/>
        </p:nvSpPr>
        <p:spPr>
          <a:xfrm>
            <a:off x="5349200" y="11668"/>
            <a:ext cx="3786732" cy="369332"/>
          </a:xfrm>
          <a:prstGeom prst="rect">
            <a:avLst/>
          </a:prstGeom>
          <a:noFill/>
        </p:spPr>
        <p:txBody>
          <a:bodyPr wrap="square" rtlCol="0">
            <a:spAutoFit/>
          </a:bodyPr>
          <a:lstStyle/>
          <a:p>
            <a:r>
              <a:rPr lang="en-TT" dirty="0" smtClean="0"/>
              <a:t>2014 laying out question</a:t>
            </a:r>
            <a:endParaRPr lang="en-TT" dirty="0"/>
          </a:p>
        </p:txBody>
      </p:sp>
      <p:sp>
        <p:nvSpPr>
          <p:cNvPr id="62" name="Oval 61"/>
          <p:cNvSpPr/>
          <p:nvPr/>
        </p:nvSpPr>
        <p:spPr>
          <a:xfrm>
            <a:off x="3276600" y="3048000"/>
            <a:ext cx="258918" cy="166471"/>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64" name="Oval 63"/>
          <p:cNvSpPr/>
          <p:nvPr/>
        </p:nvSpPr>
        <p:spPr>
          <a:xfrm>
            <a:off x="3328341" y="3580200"/>
            <a:ext cx="258918" cy="166471"/>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65" name="Oval 64"/>
          <p:cNvSpPr/>
          <p:nvPr/>
        </p:nvSpPr>
        <p:spPr>
          <a:xfrm>
            <a:off x="4587589" y="3057387"/>
            <a:ext cx="258918" cy="166471"/>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66" name="Oval 65"/>
          <p:cNvSpPr/>
          <p:nvPr/>
        </p:nvSpPr>
        <p:spPr>
          <a:xfrm>
            <a:off x="4580260" y="3582524"/>
            <a:ext cx="258918" cy="166471"/>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6" name="Oval 35"/>
          <p:cNvSpPr/>
          <p:nvPr/>
        </p:nvSpPr>
        <p:spPr>
          <a:xfrm>
            <a:off x="4040700" y="15642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7" name="Oval 36"/>
          <p:cNvSpPr/>
          <p:nvPr/>
        </p:nvSpPr>
        <p:spPr>
          <a:xfrm>
            <a:off x="5596835" y="2452767"/>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8" name="Oval 37"/>
          <p:cNvSpPr/>
          <p:nvPr/>
        </p:nvSpPr>
        <p:spPr>
          <a:xfrm>
            <a:off x="4027531" y="18522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9" name="Oval 38"/>
          <p:cNvSpPr/>
          <p:nvPr/>
        </p:nvSpPr>
        <p:spPr>
          <a:xfrm>
            <a:off x="4974635" y="18162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42" name="Oval 41"/>
          <p:cNvSpPr/>
          <p:nvPr/>
        </p:nvSpPr>
        <p:spPr>
          <a:xfrm>
            <a:off x="5814000" y="300051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43" name="Oval 42"/>
          <p:cNvSpPr/>
          <p:nvPr/>
        </p:nvSpPr>
        <p:spPr>
          <a:xfrm>
            <a:off x="5509862" y="3002464"/>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44" name="Oval 43"/>
          <p:cNvSpPr/>
          <p:nvPr/>
        </p:nvSpPr>
        <p:spPr>
          <a:xfrm>
            <a:off x="4701435" y="2014369"/>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45" name="Oval 44"/>
          <p:cNvSpPr/>
          <p:nvPr/>
        </p:nvSpPr>
        <p:spPr>
          <a:xfrm>
            <a:off x="5277200" y="25146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46" name="Oval 45"/>
          <p:cNvSpPr/>
          <p:nvPr/>
        </p:nvSpPr>
        <p:spPr>
          <a:xfrm>
            <a:off x="5545862" y="3189844"/>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47" name="Oval 46"/>
          <p:cNvSpPr/>
          <p:nvPr/>
        </p:nvSpPr>
        <p:spPr>
          <a:xfrm>
            <a:off x="5850847" y="3178471"/>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48" name="Oval 47"/>
          <p:cNvSpPr/>
          <p:nvPr/>
        </p:nvSpPr>
        <p:spPr>
          <a:xfrm>
            <a:off x="5831400" y="3539085"/>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49" name="Oval 48"/>
          <p:cNvSpPr/>
          <p:nvPr/>
        </p:nvSpPr>
        <p:spPr>
          <a:xfrm>
            <a:off x="5543908" y="35442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50" name="Oval 49"/>
          <p:cNvSpPr/>
          <p:nvPr/>
        </p:nvSpPr>
        <p:spPr>
          <a:xfrm>
            <a:off x="5516700" y="372051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54" name="Oval 53"/>
          <p:cNvSpPr/>
          <p:nvPr/>
        </p:nvSpPr>
        <p:spPr>
          <a:xfrm>
            <a:off x="5814000" y="3721728"/>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55" name="Oval 54"/>
          <p:cNvSpPr/>
          <p:nvPr/>
        </p:nvSpPr>
        <p:spPr>
          <a:xfrm>
            <a:off x="4665435" y="3721728"/>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60" name="Oval 59"/>
          <p:cNvSpPr/>
          <p:nvPr/>
        </p:nvSpPr>
        <p:spPr>
          <a:xfrm>
            <a:off x="4737435" y="3541642"/>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61" name="Oval 60"/>
          <p:cNvSpPr/>
          <p:nvPr/>
        </p:nvSpPr>
        <p:spPr>
          <a:xfrm>
            <a:off x="4740179" y="3189844"/>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63" name="Oval 62"/>
          <p:cNvSpPr/>
          <p:nvPr/>
        </p:nvSpPr>
        <p:spPr>
          <a:xfrm>
            <a:off x="5119079" y="3541642"/>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67" name="Oval 66"/>
          <p:cNvSpPr/>
          <p:nvPr/>
        </p:nvSpPr>
        <p:spPr>
          <a:xfrm>
            <a:off x="5130805" y="3723726"/>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68" name="Oval 67"/>
          <p:cNvSpPr/>
          <p:nvPr/>
        </p:nvSpPr>
        <p:spPr>
          <a:xfrm>
            <a:off x="5109167" y="318779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69" name="Oval 68"/>
          <p:cNvSpPr/>
          <p:nvPr/>
        </p:nvSpPr>
        <p:spPr>
          <a:xfrm>
            <a:off x="4587589" y="3360508"/>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0" name="Oval 69"/>
          <p:cNvSpPr/>
          <p:nvPr/>
        </p:nvSpPr>
        <p:spPr>
          <a:xfrm>
            <a:off x="4670132" y="300051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1" name="Oval 70"/>
          <p:cNvSpPr/>
          <p:nvPr/>
        </p:nvSpPr>
        <p:spPr>
          <a:xfrm>
            <a:off x="5098711" y="30120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2" name="Oval 71"/>
          <p:cNvSpPr/>
          <p:nvPr/>
        </p:nvSpPr>
        <p:spPr>
          <a:xfrm>
            <a:off x="4029963" y="3191726"/>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3" name="Oval 72"/>
          <p:cNvSpPr/>
          <p:nvPr/>
        </p:nvSpPr>
        <p:spPr>
          <a:xfrm>
            <a:off x="3855889" y="3360508"/>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4" name="Oval 73"/>
          <p:cNvSpPr/>
          <p:nvPr/>
        </p:nvSpPr>
        <p:spPr>
          <a:xfrm>
            <a:off x="4215889" y="3363472"/>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5" name="Oval 74"/>
          <p:cNvSpPr/>
          <p:nvPr/>
        </p:nvSpPr>
        <p:spPr>
          <a:xfrm>
            <a:off x="4048551" y="3539085"/>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6" name="Oval 75"/>
          <p:cNvSpPr/>
          <p:nvPr/>
        </p:nvSpPr>
        <p:spPr>
          <a:xfrm>
            <a:off x="4040700" y="264051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7" name="Oval 76"/>
          <p:cNvSpPr/>
          <p:nvPr/>
        </p:nvSpPr>
        <p:spPr>
          <a:xfrm>
            <a:off x="4040700" y="408051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8" name="Oval 77"/>
          <p:cNvSpPr/>
          <p:nvPr/>
        </p:nvSpPr>
        <p:spPr>
          <a:xfrm>
            <a:off x="3421800" y="3728843"/>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9" name="Oval 78"/>
          <p:cNvSpPr/>
          <p:nvPr/>
        </p:nvSpPr>
        <p:spPr>
          <a:xfrm>
            <a:off x="3351103" y="3541642"/>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0" name="Oval 79"/>
          <p:cNvSpPr/>
          <p:nvPr/>
        </p:nvSpPr>
        <p:spPr>
          <a:xfrm>
            <a:off x="3381935" y="3191726"/>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1" name="Oval 80"/>
          <p:cNvSpPr/>
          <p:nvPr/>
        </p:nvSpPr>
        <p:spPr>
          <a:xfrm>
            <a:off x="3638563" y="2756585"/>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2" name="Oval 81"/>
          <p:cNvSpPr/>
          <p:nvPr/>
        </p:nvSpPr>
        <p:spPr>
          <a:xfrm>
            <a:off x="4456114" y="2779447"/>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3" name="Oval 82"/>
          <p:cNvSpPr/>
          <p:nvPr/>
        </p:nvSpPr>
        <p:spPr>
          <a:xfrm>
            <a:off x="4420114" y="3960985"/>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4" name="Oval 83"/>
          <p:cNvSpPr/>
          <p:nvPr/>
        </p:nvSpPr>
        <p:spPr>
          <a:xfrm>
            <a:off x="3646528" y="395205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5" name="Oval 84"/>
          <p:cNvSpPr/>
          <p:nvPr/>
        </p:nvSpPr>
        <p:spPr>
          <a:xfrm>
            <a:off x="3470497" y="1953143"/>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6" name="Oval 85"/>
          <p:cNvSpPr/>
          <p:nvPr/>
        </p:nvSpPr>
        <p:spPr>
          <a:xfrm>
            <a:off x="2860431" y="2433521"/>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7" name="Oval 86"/>
          <p:cNvSpPr/>
          <p:nvPr/>
        </p:nvSpPr>
        <p:spPr>
          <a:xfrm>
            <a:off x="3323749" y="1709182"/>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8" name="Oval 87"/>
          <p:cNvSpPr/>
          <p:nvPr/>
        </p:nvSpPr>
        <p:spPr>
          <a:xfrm>
            <a:off x="2590800" y="2313865"/>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9" name="Oval 88"/>
          <p:cNvSpPr/>
          <p:nvPr/>
        </p:nvSpPr>
        <p:spPr>
          <a:xfrm>
            <a:off x="2590516" y="2988205"/>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0" name="Oval 89"/>
          <p:cNvSpPr/>
          <p:nvPr/>
        </p:nvSpPr>
        <p:spPr>
          <a:xfrm>
            <a:off x="2286547" y="2999651"/>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1" name="Oval 90"/>
          <p:cNvSpPr/>
          <p:nvPr/>
        </p:nvSpPr>
        <p:spPr>
          <a:xfrm>
            <a:off x="2250547" y="3191726"/>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2" name="Oval 91"/>
          <p:cNvSpPr/>
          <p:nvPr/>
        </p:nvSpPr>
        <p:spPr>
          <a:xfrm>
            <a:off x="2535809" y="3191726"/>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3" name="Oval 92"/>
          <p:cNvSpPr/>
          <p:nvPr/>
        </p:nvSpPr>
        <p:spPr>
          <a:xfrm>
            <a:off x="2967901" y="2994621"/>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4" name="Oval 93"/>
          <p:cNvSpPr/>
          <p:nvPr/>
        </p:nvSpPr>
        <p:spPr>
          <a:xfrm>
            <a:off x="2967901" y="3191726"/>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5" name="Oval 94"/>
          <p:cNvSpPr/>
          <p:nvPr/>
        </p:nvSpPr>
        <p:spPr>
          <a:xfrm>
            <a:off x="2535809" y="3539085"/>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6" name="Oval 95"/>
          <p:cNvSpPr/>
          <p:nvPr/>
        </p:nvSpPr>
        <p:spPr>
          <a:xfrm>
            <a:off x="2268600" y="3560647"/>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7" name="Oval 96"/>
          <p:cNvSpPr/>
          <p:nvPr/>
        </p:nvSpPr>
        <p:spPr>
          <a:xfrm>
            <a:off x="2282640" y="3728843"/>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8" name="Oval 97"/>
          <p:cNvSpPr/>
          <p:nvPr/>
        </p:nvSpPr>
        <p:spPr>
          <a:xfrm>
            <a:off x="2571809" y="372718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9" name="Oval 98"/>
          <p:cNvSpPr/>
          <p:nvPr/>
        </p:nvSpPr>
        <p:spPr>
          <a:xfrm>
            <a:off x="2967901" y="3546524"/>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0" name="Oval 99"/>
          <p:cNvSpPr/>
          <p:nvPr/>
        </p:nvSpPr>
        <p:spPr>
          <a:xfrm>
            <a:off x="2973187" y="372051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1" name="Oval 100"/>
          <p:cNvSpPr/>
          <p:nvPr/>
        </p:nvSpPr>
        <p:spPr>
          <a:xfrm>
            <a:off x="2502317" y="42672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2" name="Oval 101"/>
          <p:cNvSpPr/>
          <p:nvPr/>
        </p:nvSpPr>
        <p:spPr>
          <a:xfrm>
            <a:off x="3270095" y="46482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3" name="Oval 102"/>
          <p:cNvSpPr/>
          <p:nvPr/>
        </p:nvSpPr>
        <p:spPr>
          <a:xfrm>
            <a:off x="4035889" y="51642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4" name="Oval 103"/>
          <p:cNvSpPr/>
          <p:nvPr/>
        </p:nvSpPr>
        <p:spPr>
          <a:xfrm>
            <a:off x="2743200" y="411651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5" name="Oval 104"/>
          <p:cNvSpPr/>
          <p:nvPr/>
        </p:nvSpPr>
        <p:spPr>
          <a:xfrm>
            <a:off x="4035889" y="48762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6" name="Oval 105"/>
          <p:cNvSpPr/>
          <p:nvPr/>
        </p:nvSpPr>
        <p:spPr>
          <a:xfrm>
            <a:off x="3234095" y="49530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7" name="Oval 106"/>
          <p:cNvSpPr/>
          <p:nvPr/>
        </p:nvSpPr>
        <p:spPr>
          <a:xfrm>
            <a:off x="4769227" y="502132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8" name="Oval 107"/>
          <p:cNvSpPr/>
          <p:nvPr/>
        </p:nvSpPr>
        <p:spPr>
          <a:xfrm>
            <a:off x="5459934" y="44958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9" name="Oval 108"/>
          <p:cNvSpPr/>
          <p:nvPr/>
        </p:nvSpPr>
        <p:spPr>
          <a:xfrm>
            <a:off x="4697227" y="47202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10" name="Oval 109"/>
          <p:cNvSpPr/>
          <p:nvPr/>
        </p:nvSpPr>
        <p:spPr>
          <a:xfrm>
            <a:off x="5197902" y="43392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11" name="Oval 110"/>
          <p:cNvSpPr/>
          <p:nvPr/>
        </p:nvSpPr>
        <p:spPr>
          <a:xfrm>
            <a:off x="4022700" y="3346200"/>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12" name="Oval 111"/>
          <p:cNvSpPr/>
          <p:nvPr/>
        </p:nvSpPr>
        <p:spPr>
          <a:xfrm>
            <a:off x="3328801" y="3342508"/>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13" name="Oval 112"/>
          <p:cNvSpPr/>
          <p:nvPr/>
        </p:nvSpPr>
        <p:spPr>
          <a:xfrm>
            <a:off x="4722179" y="3342508"/>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 name="Footer Placeholder 2"/>
          <p:cNvSpPr>
            <a:spLocks noGrp="1"/>
          </p:cNvSpPr>
          <p:nvPr>
            <p:ph type="ftr" sz="quarter" idx="11"/>
          </p:nvPr>
        </p:nvSpPr>
        <p:spPr/>
        <p:txBody>
          <a:bodyPr/>
          <a:lstStyle/>
          <a:p>
            <a:r>
              <a:rPr lang="en-US" smtClean="0"/>
              <a:t>A Jaikeransingh </a:t>
            </a:r>
            <a:endParaRPr lang="en-US" dirty="0"/>
          </a:p>
        </p:txBody>
      </p:sp>
      <p:sp>
        <p:nvSpPr>
          <p:cNvPr id="114" name="Slide Number Placeholder 113"/>
          <p:cNvSpPr>
            <a:spLocks noGrp="1"/>
          </p:cNvSpPr>
          <p:nvPr>
            <p:ph type="sldNum" sz="quarter" idx="12"/>
          </p:nvPr>
        </p:nvSpPr>
        <p:spPr/>
        <p:txBody>
          <a:bodyPr/>
          <a:lstStyle/>
          <a:p>
            <a:fld id="{B8C8E764-46A3-45B9-AAE7-00FA04E785D6}" type="slidenum">
              <a:rPr lang="en-US" smtClean="0"/>
              <a:pPr/>
              <a:t>11</a:t>
            </a:fld>
            <a:endParaRPr lang="en-US"/>
          </a:p>
        </p:txBody>
      </p:sp>
    </p:spTree>
    <p:extLst>
      <p:ext uri="{BB962C8B-B14F-4D97-AF65-F5344CB8AC3E}">
        <p14:creationId xmlns:p14="http://schemas.microsoft.com/office/powerpoint/2010/main" val="491037665"/>
      </p:ext>
    </p:extLst>
  </p:cSld>
  <p:clrMapOvr>
    <a:masterClrMapping/>
  </p:clrMapOvr>
  <p:transition spd="slow" advClick="0">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par>
                          <p:cTn id="30" fill="hold">
                            <p:stCondLst>
                              <p:cond delay="1000"/>
                            </p:stCondLst>
                            <p:childTnLst>
                              <p:par>
                                <p:cTn id="31" presetID="22" presetClass="entr" presetSubtype="8"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par>
                          <p:cTn id="34" fill="hold">
                            <p:stCondLst>
                              <p:cond delay="1500"/>
                            </p:stCondLst>
                            <p:childTnLst>
                              <p:par>
                                <p:cTn id="35" presetID="22" presetClass="entr" presetSubtype="8" fill="hold"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par>
                          <p:cTn id="38" fill="hold">
                            <p:stCondLst>
                              <p:cond delay="2000"/>
                            </p:stCondLst>
                            <p:childTnLst>
                              <p:par>
                                <p:cTn id="39" presetID="22" presetClass="entr" presetSubtype="8" fill="hold"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par>
                          <p:cTn id="47" fill="hold">
                            <p:stCondLst>
                              <p:cond delay="500"/>
                            </p:stCondLst>
                            <p:childTnLst>
                              <p:par>
                                <p:cTn id="48" presetID="21" presetClass="entr" presetSubtype="1"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heel(1)">
                                      <p:cBhvr>
                                        <p:cTn id="50" dur="2000"/>
                                        <p:tgtEl>
                                          <p:spTgt spid="12"/>
                                        </p:tgtEl>
                                      </p:cBhvr>
                                    </p:animEffect>
                                  </p:childTnLst>
                                </p:cTn>
                              </p:par>
                            </p:childTnLst>
                          </p:cTn>
                        </p:par>
                        <p:par>
                          <p:cTn id="51" fill="hold">
                            <p:stCondLst>
                              <p:cond delay="2500"/>
                            </p:stCondLst>
                            <p:childTnLst>
                              <p:par>
                                <p:cTn id="52" presetID="21" presetClass="entr" presetSubtype="1" fill="hold" grpId="0" nodeType="after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heel(1)">
                                      <p:cBhvr>
                                        <p:cTn id="54" dur="1000"/>
                                        <p:tgtEl>
                                          <p:spTgt spid="13"/>
                                        </p:tgtEl>
                                      </p:cBhvr>
                                    </p:animEffect>
                                  </p:childTnLst>
                                </p:cTn>
                              </p:par>
                            </p:childTnLst>
                          </p:cTn>
                        </p:par>
                        <p:par>
                          <p:cTn id="55" fill="hold">
                            <p:stCondLst>
                              <p:cond delay="3500"/>
                            </p:stCondLst>
                            <p:childTnLst>
                              <p:par>
                                <p:cTn id="56" presetID="21" presetClass="entr" presetSubtype="1"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heel(1)">
                                      <p:cBhvr>
                                        <p:cTn id="58" dur="10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fade">
                                      <p:cBhvr>
                                        <p:cTn id="63" dur="500"/>
                                        <p:tgtEl>
                                          <p:spTgt spid="56"/>
                                        </p:tgtEl>
                                      </p:cBhvr>
                                    </p:animEffect>
                                  </p:childTnLst>
                                </p:cTn>
                              </p:par>
                            </p:childTnLst>
                          </p:cTn>
                        </p:par>
                        <p:par>
                          <p:cTn id="64" fill="hold">
                            <p:stCondLst>
                              <p:cond delay="500"/>
                            </p:stCondLst>
                            <p:childTnLst>
                              <p:par>
                                <p:cTn id="65" presetID="21" presetClass="entr" presetSubtype="1" fill="hold" grpId="0" nodeType="after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heel(1)">
                                      <p:cBhvr>
                                        <p:cTn id="67" dur="1000"/>
                                        <p:tgtEl>
                                          <p:spTgt spid="29"/>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fade">
                                      <p:cBhvr>
                                        <p:cTn id="70" dur="500"/>
                                        <p:tgtEl>
                                          <p:spTgt spid="31"/>
                                        </p:tgtEl>
                                      </p:cBhvr>
                                    </p:animEffect>
                                  </p:childTnLst>
                                </p:cTn>
                              </p:par>
                            </p:childTnLst>
                          </p:cTn>
                        </p:par>
                        <p:par>
                          <p:cTn id="71" fill="hold">
                            <p:stCondLst>
                              <p:cond delay="1500"/>
                            </p:stCondLst>
                            <p:childTnLst>
                              <p:par>
                                <p:cTn id="72" presetID="21" presetClass="entr" presetSubtype="1" fill="hold" grpId="0" nodeType="after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wheel(1)">
                                      <p:cBhvr>
                                        <p:cTn id="74" dur="1000"/>
                                        <p:tgtEl>
                                          <p:spTgt spid="3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fade">
                                      <p:cBhvr>
                                        <p:cTn id="77" dur="500"/>
                                        <p:tgtEl>
                                          <p:spTgt spid="32"/>
                                        </p:tgtEl>
                                      </p:cBhvr>
                                    </p:animEffect>
                                  </p:childTnLst>
                                </p:cTn>
                              </p:par>
                            </p:childTnLst>
                          </p:cTn>
                        </p:par>
                        <p:par>
                          <p:cTn id="78" fill="hold">
                            <p:stCondLst>
                              <p:cond delay="2500"/>
                            </p:stCondLst>
                            <p:childTnLst>
                              <p:par>
                                <p:cTn id="79" presetID="22" presetClass="exit" presetSubtype="4" fill="hold" nodeType="afterEffect">
                                  <p:stCondLst>
                                    <p:cond delay="0"/>
                                  </p:stCondLst>
                                  <p:childTnLst>
                                    <p:animEffect transition="out" filter="wipe(down)">
                                      <p:cBhvr>
                                        <p:cTn id="80" dur="500"/>
                                        <p:tgtEl>
                                          <p:spTgt spid="7"/>
                                        </p:tgtEl>
                                      </p:cBhvr>
                                    </p:animEffect>
                                    <p:set>
                                      <p:cBhvr>
                                        <p:cTn id="81" dur="1" fill="hold">
                                          <p:stCondLst>
                                            <p:cond delay="499"/>
                                          </p:stCondLst>
                                        </p:cTn>
                                        <p:tgtEl>
                                          <p:spTgt spid="7"/>
                                        </p:tgtEl>
                                        <p:attrNameLst>
                                          <p:attrName>style.visibility</p:attrName>
                                        </p:attrNameLst>
                                      </p:cBhvr>
                                      <p:to>
                                        <p:strVal val="hidden"/>
                                      </p:to>
                                    </p:set>
                                  </p:childTnLst>
                                </p:cTn>
                              </p:par>
                            </p:childTnLst>
                          </p:cTn>
                        </p:par>
                        <p:par>
                          <p:cTn id="82" fill="hold">
                            <p:stCondLst>
                              <p:cond delay="3000"/>
                            </p:stCondLst>
                            <p:childTnLst>
                              <p:par>
                                <p:cTn id="83" presetID="22" presetClass="exit" presetSubtype="4" fill="hold" nodeType="afterEffect">
                                  <p:stCondLst>
                                    <p:cond delay="0"/>
                                  </p:stCondLst>
                                  <p:childTnLst>
                                    <p:animEffect transition="out" filter="wipe(down)">
                                      <p:cBhvr>
                                        <p:cTn id="84" dur="500"/>
                                        <p:tgtEl>
                                          <p:spTgt spid="11"/>
                                        </p:tgtEl>
                                      </p:cBhvr>
                                    </p:animEffect>
                                    <p:set>
                                      <p:cBhvr>
                                        <p:cTn id="85" dur="1" fill="hold">
                                          <p:stCondLst>
                                            <p:cond delay="499"/>
                                          </p:stCondLst>
                                        </p:cTn>
                                        <p:tgtEl>
                                          <p:spTgt spid="11"/>
                                        </p:tgtEl>
                                        <p:attrNameLst>
                                          <p:attrName>style.visibility</p:attrName>
                                        </p:attrNameLst>
                                      </p:cBhvr>
                                      <p:to>
                                        <p:strVal val="hidden"/>
                                      </p:to>
                                    </p:set>
                                  </p:childTnLst>
                                </p:cTn>
                              </p:par>
                            </p:childTnLst>
                          </p:cTn>
                        </p:par>
                        <p:par>
                          <p:cTn id="86" fill="hold">
                            <p:stCondLst>
                              <p:cond delay="3500"/>
                            </p:stCondLst>
                            <p:childTnLst>
                              <p:par>
                                <p:cTn id="87" presetID="10" presetClass="entr" presetSubtype="0" fill="hold" nodeType="after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childTnLst>
                          </p:cTn>
                        </p:par>
                        <p:par>
                          <p:cTn id="90" fill="hold">
                            <p:stCondLst>
                              <p:cond delay="4000"/>
                            </p:stCondLst>
                            <p:childTnLst>
                              <p:par>
                                <p:cTn id="91" presetID="10" presetClass="entr" presetSubtype="0" fill="hold" nodeType="after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fade">
                                      <p:cBhvr>
                                        <p:cTn id="93" dur="500"/>
                                        <p:tgtEl>
                                          <p:spTgt spid="40"/>
                                        </p:tgtEl>
                                      </p:cBhvr>
                                    </p:animEffect>
                                  </p:childTnLst>
                                </p:cTn>
                              </p:par>
                            </p:childTnLst>
                          </p:cTn>
                        </p:par>
                        <p:par>
                          <p:cTn id="94" fill="hold">
                            <p:stCondLst>
                              <p:cond delay="4500"/>
                            </p:stCondLst>
                            <p:childTnLst>
                              <p:par>
                                <p:cTn id="95" presetID="10" presetClass="entr" presetSubtype="0" fill="hold" nodeType="after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fade">
                                      <p:cBhvr>
                                        <p:cTn id="97" dur="500"/>
                                        <p:tgtEl>
                                          <p:spTgt spid="41"/>
                                        </p:tgtEl>
                                      </p:cBhvr>
                                    </p:animEffect>
                                  </p:childTnLst>
                                </p:cTn>
                              </p:par>
                            </p:childTnLst>
                          </p:cTn>
                        </p:par>
                        <p:par>
                          <p:cTn id="98" fill="hold">
                            <p:stCondLst>
                              <p:cond delay="5000"/>
                            </p:stCondLst>
                            <p:childTnLst>
                              <p:par>
                                <p:cTn id="99" presetID="10" presetClass="entr" presetSubtype="0" fill="hold" nodeType="afterEffect">
                                  <p:stCondLst>
                                    <p:cond delay="0"/>
                                  </p:stCondLst>
                                  <p:childTnLst>
                                    <p:set>
                                      <p:cBhvr>
                                        <p:cTn id="100" dur="1" fill="hold">
                                          <p:stCondLst>
                                            <p:cond delay="0"/>
                                          </p:stCondLst>
                                        </p:cTn>
                                        <p:tgtEl>
                                          <p:spTgt spid="51"/>
                                        </p:tgtEl>
                                        <p:attrNameLst>
                                          <p:attrName>style.visibility</p:attrName>
                                        </p:attrNameLst>
                                      </p:cBhvr>
                                      <p:to>
                                        <p:strVal val="visible"/>
                                      </p:to>
                                    </p:set>
                                    <p:animEffect transition="in" filter="fade">
                                      <p:cBhvr>
                                        <p:cTn id="101" dur="500"/>
                                        <p:tgtEl>
                                          <p:spTgt spid="51"/>
                                        </p:tgtEl>
                                      </p:cBhvr>
                                    </p:animEffect>
                                  </p:childTnLst>
                                </p:cTn>
                              </p:par>
                            </p:childTnLst>
                          </p:cTn>
                        </p:par>
                        <p:par>
                          <p:cTn id="102" fill="hold">
                            <p:stCondLst>
                              <p:cond delay="5500"/>
                            </p:stCondLst>
                            <p:childTnLst>
                              <p:par>
                                <p:cTn id="103" presetID="10" presetClass="entr" presetSubtype="0" fill="hold" nodeType="afterEffect">
                                  <p:stCondLst>
                                    <p:cond delay="0"/>
                                  </p:stCondLst>
                                  <p:childTnLst>
                                    <p:set>
                                      <p:cBhvr>
                                        <p:cTn id="104" dur="1" fill="hold">
                                          <p:stCondLst>
                                            <p:cond delay="0"/>
                                          </p:stCondLst>
                                        </p:cTn>
                                        <p:tgtEl>
                                          <p:spTgt spid="52"/>
                                        </p:tgtEl>
                                        <p:attrNameLst>
                                          <p:attrName>style.visibility</p:attrName>
                                        </p:attrNameLst>
                                      </p:cBhvr>
                                      <p:to>
                                        <p:strVal val="visible"/>
                                      </p:to>
                                    </p:set>
                                    <p:animEffect transition="in" filter="fade">
                                      <p:cBhvr>
                                        <p:cTn id="105" dur="500"/>
                                        <p:tgtEl>
                                          <p:spTgt spid="52"/>
                                        </p:tgtEl>
                                      </p:cBhvr>
                                    </p:animEffect>
                                  </p:childTnLst>
                                </p:cTn>
                              </p:par>
                            </p:childTnLst>
                          </p:cTn>
                        </p:par>
                        <p:par>
                          <p:cTn id="106" fill="hold">
                            <p:stCondLst>
                              <p:cond delay="6000"/>
                            </p:stCondLst>
                            <p:childTnLst>
                              <p:par>
                                <p:cTn id="107" presetID="10" presetClass="entr" presetSubtype="0" fill="hold" nodeType="afterEffect">
                                  <p:stCondLst>
                                    <p:cond delay="0"/>
                                  </p:stCondLst>
                                  <p:childTnLst>
                                    <p:set>
                                      <p:cBhvr>
                                        <p:cTn id="108" dur="1" fill="hold">
                                          <p:stCondLst>
                                            <p:cond delay="0"/>
                                          </p:stCondLst>
                                        </p:cTn>
                                        <p:tgtEl>
                                          <p:spTgt spid="53"/>
                                        </p:tgtEl>
                                        <p:attrNameLst>
                                          <p:attrName>style.visibility</p:attrName>
                                        </p:attrNameLst>
                                      </p:cBhvr>
                                      <p:to>
                                        <p:strVal val="visible"/>
                                      </p:to>
                                    </p:set>
                                    <p:animEffect transition="in" filter="fade">
                                      <p:cBhvr>
                                        <p:cTn id="109" dur="500"/>
                                        <p:tgtEl>
                                          <p:spTgt spid="53"/>
                                        </p:tgtEl>
                                      </p:cBhvr>
                                    </p:animEffect>
                                  </p:childTnLst>
                                </p:cTn>
                              </p:par>
                              <p:par>
                                <p:cTn id="110" presetID="22" presetClass="entr" presetSubtype="8" fill="hold" grpId="0" nodeType="withEffect">
                                  <p:stCondLst>
                                    <p:cond delay="0"/>
                                  </p:stCondLst>
                                  <p:childTnLst>
                                    <p:set>
                                      <p:cBhvr>
                                        <p:cTn id="111" dur="1" fill="hold">
                                          <p:stCondLst>
                                            <p:cond delay="0"/>
                                          </p:stCondLst>
                                        </p:cTn>
                                        <p:tgtEl>
                                          <p:spTgt spid="62"/>
                                        </p:tgtEl>
                                        <p:attrNameLst>
                                          <p:attrName>style.visibility</p:attrName>
                                        </p:attrNameLst>
                                      </p:cBhvr>
                                      <p:to>
                                        <p:strVal val="visible"/>
                                      </p:to>
                                    </p:set>
                                    <p:animEffect transition="in" filter="wipe(left)">
                                      <p:cBhvr>
                                        <p:cTn id="112" dur="500"/>
                                        <p:tgtEl>
                                          <p:spTgt spid="62"/>
                                        </p:tgtEl>
                                      </p:cBhvr>
                                    </p:animEffect>
                                  </p:childTnLst>
                                </p:cTn>
                              </p:par>
                              <p:par>
                                <p:cTn id="113" presetID="22" presetClass="entr" presetSubtype="8" fill="hold" grpId="0" nodeType="withEffect">
                                  <p:stCondLst>
                                    <p:cond delay="0"/>
                                  </p:stCondLst>
                                  <p:childTnLst>
                                    <p:set>
                                      <p:cBhvr>
                                        <p:cTn id="114" dur="1" fill="hold">
                                          <p:stCondLst>
                                            <p:cond delay="0"/>
                                          </p:stCondLst>
                                        </p:cTn>
                                        <p:tgtEl>
                                          <p:spTgt spid="64"/>
                                        </p:tgtEl>
                                        <p:attrNameLst>
                                          <p:attrName>style.visibility</p:attrName>
                                        </p:attrNameLst>
                                      </p:cBhvr>
                                      <p:to>
                                        <p:strVal val="visible"/>
                                      </p:to>
                                    </p:set>
                                    <p:animEffect transition="in" filter="wipe(left)">
                                      <p:cBhvr>
                                        <p:cTn id="115" dur="500"/>
                                        <p:tgtEl>
                                          <p:spTgt spid="64"/>
                                        </p:tgtEl>
                                      </p:cBhvr>
                                    </p:animEffect>
                                  </p:childTnLst>
                                </p:cTn>
                              </p:par>
                              <p:par>
                                <p:cTn id="116" presetID="22" presetClass="entr" presetSubtype="8" fill="hold" grpId="0" nodeType="withEffect">
                                  <p:stCondLst>
                                    <p:cond delay="0"/>
                                  </p:stCondLst>
                                  <p:childTnLst>
                                    <p:set>
                                      <p:cBhvr>
                                        <p:cTn id="117" dur="1" fill="hold">
                                          <p:stCondLst>
                                            <p:cond delay="0"/>
                                          </p:stCondLst>
                                        </p:cTn>
                                        <p:tgtEl>
                                          <p:spTgt spid="65"/>
                                        </p:tgtEl>
                                        <p:attrNameLst>
                                          <p:attrName>style.visibility</p:attrName>
                                        </p:attrNameLst>
                                      </p:cBhvr>
                                      <p:to>
                                        <p:strVal val="visible"/>
                                      </p:to>
                                    </p:set>
                                    <p:animEffect transition="in" filter="wipe(left)">
                                      <p:cBhvr>
                                        <p:cTn id="118" dur="500"/>
                                        <p:tgtEl>
                                          <p:spTgt spid="65"/>
                                        </p:tgtEl>
                                      </p:cBhvr>
                                    </p:animEffect>
                                  </p:childTnLst>
                                </p:cTn>
                              </p:par>
                              <p:par>
                                <p:cTn id="119" presetID="22" presetClass="entr" presetSubtype="8" fill="hold" grpId="0" nodeType="withEffect">
                                  <p:stCondLst>
                                    <p:cond delay="0"/>
                                  </p:stCondLst>
                                  <p:childTnLst>
                                    <p:set>
                                      <p:cBhvr>
                                        <p:cTn id="120" dur="1" fill="hold">
                                          <p:stCondLst>
                                            <p:cond delay="0"/>
                                          </p:stCondLst>
                                        </p:cTn>
                                        <p:tgtEl>
                                          <p:spTgt spid="66"/>
                                        </p:tgtEl>
                                        <p:attrNameLst>
                                          <p:attrName>style.visibility</p:attrName>
                                        </p:attrNameLst>
                                      </p:cBhvr>
                                      <p:to>
                                        <p:strVal val="visible"/>
                                      </p:to>
                                    </p:set>
                                    <p:animEffect transition="in" filter="wipe(left)">
                                      <p:cBhvr>
                                        <p:cTn id="121" dur="500"/>
                                        <p:tgtEl>
                                          <p:spTgt spid="66"/>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57"/>
                                        </p:tgtEl>
                                        <p:attrNameLst>
                                          <p:attrName>style.visibility</p:attrName>
                                        </p:attrNameLst>
                                      </p:cBhvr>
                                      <p:to>
                                        <p:strVal val="visible"/>
                                      </p:to>
                                    </p:set>
                                    <p:animEffect transition="in" filter="fade">
                                      <p:cBhvr>
                                        <p:cTn id="124" dur="500"/>
                                        <p:tgtEl>
                                          <p:spTgt spid="57"/>
                                        </p:tgtEl>
                                      </p:cBhvr>
                                    </p:animEffect>
                                  </p:childTnLst>
                                </p:cTn>
                              </p:par>
                            </p:childTnLst>
                          </p:cTn>
                        </p:par>
                        <p:par>
                          <p:cTn id="125" fill="hold">
                            <p:stCondLst>
                              <p:cond delay="6500"/>
                            </p:stCondLst>
                            <p:childTnLst>
                              <p:par>
                                <p:cTn id="126" presetID="10" presetClass="entr" presetSubtype="0" fill="hold" grpId="0" nodeType="afterEffect">
                                  <p:stCondLst>
                                    <p:cond delay="0"/>
                                  </p:stCondLst>
                                  <p:childTnLst>
                                    <p:set>
                                      <p:cBhvr>
                                        <p:cTn id="127" dur="1" fill="hold">
                                          <p:stCondLst>
                                            <p:cond delay="0"/>
                                          </p:stCondLst>
                                        </p:cTn>
                                        <p:tgtEl>
                                          <p:spTgt spid="90"/>
                                        </p:tgtEl>
                                        <p:attrNameLst>
                                          <p:attrName>style.visibility</p:attrName>
                                        </p:attrNameLst>
                                      </p:cBhvr>
                                      <p:to>
                                        <p:strVal val="visible"/>
                                      </p:to>
                                    </p:set>
                                    <p:animEffect transition="in" filter="fade">
                                      <p:cBhvr>
                                        <p:cTn id="128" dur="500"/>
                                        <p:tgtEl>
                                          <p:spTgt spid="90"/>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88"/>
                                        </p:tgtEl>
                                        <p:attrNameLst>
                                          <p:attrName>style.visibility</p:attrName>
                                        </p:attrNameLst>
                                      </p:cBhvr>
                                      <p:to>
                                        <p:strVal val="visible"/>
                                      </p:to>
                                    </p:set>
                                    <p:animEffect transition="in" filter="fade">
                                      <p:cBhvr>
                                        <p:cTn id="131" dur="500"/>
                                        <p:tgtEl>
                                          <p:spTgt spid="88"/>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87"/>
                                        </p:tgtEl>
                                        <p:attrNameLst>
                                          <p:attrName>style.visibility</p:attrName>
                                        </p:attrNameLst>
                                      </p:cBhvr>
                                      <p:to>
                                        <p:strVal val="visible"/>
                                      </p:to>
                                    </p:set>
                                    <p:animEffect transition="in" filter="fade">
                                      <p:cBhvr>
                                        <p:cTn id="134" dur="500"/>
                                        <p:tgtEl>
                                          <p:spTgt spid="87"/>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36"/>
                                        </p:tgtEl>
                                        <p:attrNameLst>
                                          <p:attrName>style.visibility</p:attrName>
                                        </p:attrNameLst>
                                      </p:cBhvr>
                                      <p:to>
                                        <p:strVal val="visible"/>
                                      </p:to>
                                    </p:set>
                                    <p:animEffect transition="in" filter="fade">
                                      <p:cBhvr>
                                        <p:cTn id="137" dur="500"/>
                                        <p:tgtEl>
                                          <p:spTgt spid="36"/>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39"/>
                                        </p:tgtEl>
                                        <p:attrNameLst>
                                          <p:attrName>style.visibility</p:attrName>
                                        </p:attrNameLst>
                                      </p:cBhvr>
                                      <p:to>
                                        <p:strVal val="visible"/>
                                      </p:to>
                                    </p:set>
                                    <p:animEffect transition="in" filter="fade">
                                      <p:cBhvr>
                                        <p:cTn id="140" dur="500"/>
                                        <p:tgtEl>
                                          <p:spTgt spid="39"/>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37"/>
                                        </p:tgtEl>
                                        <p:attrNameLst>
                                          <p:attrName>style.visibility</p:attrName>
                                        </p:attrNameLst>
                                      </p:cBhvr>
                                      <p:to>
                                        <p:strVal val="visible"/>
                                      </p:to>
                                    </p:set>
                                    <p:animEffect transition="in" filter="fade">
                                      <p:cBhvr>
                                        <p:cTn id="143" dur="500"/>
                                        <p:tgtEl>
                                          <p:spTgt spid="37"/>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42"/>
                                        </p:tgtEl>
                                        <p:attrNameLst>
                                          <p:attrName>style.visibility</p:attrName>
                                        </p:attrNameLst>
                                      </p:cBhvr>
                                      <p:to>
                                        <p:strVal val="visible"/>
                                      </p:to>
                                    </p:set>
                                    <p:animEffect transition="in" filter="fade">
                                      <p:cBhvr>
                                        <p:cTn id="146" dur="500"/>
                                        <p:tgtEl>
                                          <p:spTgt spid="42"/>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47"/>
                                        </p:tgtEl>
                                        <p:attrNameLst>
                                          <p:attrName>style.visibility</p:attrName>
                                        </p:attrNameLst>
                                      </p:cBhvr>
                                      <p:to>
                                        <p:strVal val="visible"/>
                                      </p:to>
                                    </p:set>
                                    <p:animEffect transition="in" filter="fade">
                                      <p:cBhvr>
                                        <p:cTn id="149" dur="500"/>
                                        <p:tgtEl>
                                          <p:spTgt spid="47"/>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46"/>
                                        </p:tgtEl>
                                        <p:attrNameLst>
                                          <p:attrName>style.visibility</p:attrName>
                                        </p:attrNameLst>
                                      </p:cBhvr>
                                      <p:to>
                                        <p:strVal val="visible"/>
                                      </p:to>
                                    </p:set>
                                    <p:animEffect transition="in" filter="fade">
                                      <p:cBhvr>
                                        <p:cTn id="152" dur="500"/>
                                        <p:tgtEl>
                                          <p:spTgt spid="46"/>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43"/>
                                        </p:tgtEl>
                                        <p:attrNameLst>
                                          <p:attrName>style.visibility</p:attrName>
                                        </p:attrNameLst>
                                      </p:cBhvr>
                                      <p:to>
                                        <p:strVal val="visible"/>
                                      </p:to>
                                    </p:set>
                                    <p:animEffect transition="in" filter="fade">
                                      <p:cBhvr>
                                        <p:cTn id="155" dur="500"/>
                                        <p:tgtEl>
                                          <p:spTgt spid="43"/>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45"/>
                                        </p:tgtEl>
                                        <p:attrNameLst>
                                          <p:attrName>style.visibility</p:attrName>
                                        </p:attrNameLst>
                                      </p:cBhvr>
                                      <p:to>
                                        <p:strVal val="visible"/>
                                      </p:to>
                                    </p:set>
                                    <p:animEffect transition="in" filter="fade">
                                      <p:cBhvr>
                                        <p:cTn id="158" dur="500"/>
                                        <p:tgtEl>
                                          <p:spTgt spid="45"/>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44"/>
                                        </p:tgtEl>
                                        <p:attrNameLst>
                                          <p:attrName>style.visibility</p:attrName>
                                        </p:attrNameLst>
                                      </p:cBhvr>
                                      <p:to>
                                        <p:strVal val="visible"/>
                                      </p:to>
                                    </p:set>
                                    <p:animEffect transition="in" filter="fade">
                                      <p:cBhvr>
                                        <p:cTn id="161" dur="500"/>
                                        <p:tgtEl>
                                          <p:spTgt spid="44"/>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38"/>
                                        </p:tgtEl>
                                        <p:attrNameLst>
                                          <p:attrName>style.visibility</p:attrName>
                                        </p:attrNameLst>
                                      </p:cBhvr>
                                      <p:to>
                                        <p:strVal val="visible"/>
                                      </p:to>
                                    </p:set>
                                    <p:animEffect transition="in" filter="fade">
                                      <p:cBhvr>
                                        <p:cTn id="164" dur="500"/>
                                        <p:tgtEl>
                                          <p:spTgt spid="38"/>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85"/>
                                        </p:tgtEl>
                                        <p:attrNameLst>
                                          <p:attrName>style.visibility</p:attrName>
                                        </p:attrNameLst>
                                      </p:cBhvr>
                                      <p:to>
                                        <p:strVal val="visible"/>
                                      </p:to>
                                    </p:set>
                                    <p:animEffect transition="in" filter="fade">
                                      <p:cBhvr>
                                        <p:cTn id="167" dur="500"/>
                                        <p:tgtEl>
                                          <p:spTgt spid="85"/>
                                        </p:tgtEl>
                                      </p:cBhvr>
                                    </p:animEffect>
                                  </p:childTnLst>
                                </p:cTn>
                              </p:par>
                              <p:par>
                                <p:cTn id="168" presetID="10" presetClass="entr" presetSubtype="0" fill="hold" grpId="0" nodeType="withEffect">
                                  <p:stCondLst>
                                    <p:cond delay="0"/>
                                  </p:stCondLst>
                                  <p:childTnLst>
                                    <p:set>
                                      <p:cBhvr>
                                        <p:cTn id="169" dur="1" fill="hold">
                                          <p:stCondLst>
                                            <p:cond delay="0"/>
                                          </p:stCondLst>
                                        </p:cTn>
                                        <p:tgtEl>
                                          <p:spTgt spid="86"/>
                                        </p:tgtEl>
                                        <p:attrNameLst>
                                          <p:attrName>style.visibility</p:attrName>
                                        </p:attrNameLst>
                                      </p:cBhvr>
                                      <p:to>
                                        <p:strVal val="visible"/>
                                      </p:to>
                                    </p:set>
                                    <p:animEffect transition="in" filter="fade">
                                      <p:cBhvr>
                                        <p:cTn id="170" dur="500"/>
                                        <p:tgtEl>
                                          <p:spTgt spid="86"/>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89"/>
                                        </p:tgtEl>
                                        <p:attrNameLst>
                                          <p:attrName>style.visibility</p:attrName>
                                        </p:attrNameLst>
                                      </p:cBhvr>
                                      <p:to>
                                        <p:strVal val="visible"/>
                                      </p:to>
                                    </p:set>
                                    <p:animEffect transition="in" filter="fade">
                                      <p:cBhvr>
                                        <p:cTn id="173" dur="500"/>
                                        <p:tgtEl>
                                          <p:spTgt spid="89"/>
                                        </p:tgtEl>
                                      </p:cBhvr>
                                    </p:animEffect>
                                  </p:childTnLst>
                                </p:cTn>
                              </p:par>
                              <p:par>
                                <p:cTn id="174" presetID="10" presetClass="entr" presetSubtype="0" fill="hold" grpId="0" nodeType="withEffect">
                                  <p:stCondLst>
                                    <p:cond delay="0"/>
                                  </p:stCondLst>
                                  <p:childTnLst>
                                    <p:set>
                                      <p:cBhvr>
                                        <p:cTn id="175" dur="1" fill="hold">
                                          <p:stCondLst>
                                            <p:cond delay="0"/>
                                          </p:stCondLst>
                                        </p:cTn>
                                        <p:tgtEl>
                                          <p:spTgt spid="93"/>
                                        </p:tgtEl>
                                        <p:attrNameLst>
                                          <p:attrName>style.visibility</p:attrName>
                                        </p:attrNameLst>
                                      </p:cBhvr>
                                      <p:to>
                                        <p:strVal val="visible"/>
                                      </p:to>
                                    </p:set>
                                    <p:animEffect transition="in" filter="fade">
                                      <p:cBhvr>
                                        <p:cTn id="176" dur="500"/>
                                        <p:tgtEl>
                                          <p:spTgt spid="93"/>
                                        </p:tgtEl>
                                      </p:cBhvr>
                                    </p:animEffect>
                                  </p:childTnLst>
                                </p:cTn>
                              </p:par>
                              <p:par>
                                <p:cTn id="177" presetID="10" presetClass="entr" presetSubtype="0" fill="hold" grpId="0" nodeType="withEffect">
                                  <p:stCondLst>
                                    <p:cond delay="0"/>
                                  </p:stCondLst>
                                  <p:childTnLst>
                                    <p:set>
                                      <p:cBhvr>
                                        <p:cTn id="178" dur="1" fill="hold">
                                          <p:stCondLst>
                                            <p:cond delay="0"/>
                                          </p:stCondLst>
                                        </p:cTn>
                                        <p:tgtEl>
                                          <p:spTgt spid="81"/>
                                        </p:tgtEl>
                                        <p:attrNameLst>
                                          <p:attrName>style.visibility</p:attrName>
                                        </p:attrNameLst>
                                      </p:cBhvr>
                                      <p:to>
                                        <p:strVal val="visible"/>
                                      </p:to>
                                    </p:set>
                                    <p:animEffect transition="in" filter="fade">
                                      <p:cBhvr>
                                        <p:cTn id="179" dur="500"/>
                                        <p:tgtEl>
                                          <p:spTgt spid="81"/>
                                        </p:tgtEl>
                                      </p:cBhvr>
                                    </p:animEffect>
                                  </p:childTnLst>
                                </p:cTn>
                              </p:par>
                              <p:par>
                                <p:cTn id="180" presetID="10" presetClass="entr" presetSubtype="0" fill="hold" grpId="0" nodeType="withEffect">
                                  <p:stCondLst>
                                    <p:cond delay="0"/>
                                  </p:stCondLst>
                                  <p:childTnLst>
                                    <p:set>
                                      <p:cBhvr>
                                        <p:cTn id="181" dur="1" fill="hold">
                                          <p:stCondLst>
                                            <p:cond delay="0"/>
                                          </p:stCondLst>
                                        </p:cTn>
                                        <p:tgtEl>
                                          <p:spTgt spid="76"/>
                                        </p:tgtEl>
                                        <p:attrNameLst>
                                          <p:attrName>style.visibility</p:attrName>
                                        </p:attrNameLst>
                                      </p:cBhvr>
                                      <p:to>
                                        <p:strVal val="visible"/>
                                      </p:to>
                                    </p:set>
                                    <p:animEffect transition="in" filter="fade">
                                      <p:cBhvr>
                                        <p:cTn id="182" dur="500"/>
                                        <p:tgtEl>
                                          <p:spTgt spid="76"/>
                                        </p:tgtEl>
                                      </p:cBhvr>
                                    </p:animEffect>
                                  </p:childTnLst>
                                </p:cTn>
                              </p:par>
                              <p:par>
                                <p:cTn id="183" presetID="10" presetClass="entr" presetSubtype="0" fill="hold" grpId="0" nodeType="withEffect">
                                  <p:stCondLst>
                                    <p:cond delay="0"/>
                                  </p:stCondLst>
                                  <p:childTnLst>
                                    <p:set>
                                      <p:cBhvr>
                                        <p:cTn id="184" dur="1" fill="hold">
                                          <p:stCondLst>
                                            <p:cond delay="0"/>
                                          </p:stCondLst>
                                        </p:cTn>
                                        <p:tgtEl>
                                          <p:spTgt spid="82"/>
                                        </p:tgtEl>
                                        <p:attrNameLst>
                                          <p:attrName>style.visibility</p:attrName>
                                        </p:attrNameLst>
                                      </p:cBhvr>
                                      <p:to>
                                        <p:strVal val="visible"/>
                                      </p:to>
                                    </p:set>
                                    <p:animEffect transition="in" filter="fade">
                                      <p:cBhvr>
                                        <p:cTn id="185" dur="500"/>
                                        <p:tgtEl>
                                          <p:spTgt spid="82"/>
                                        </p:tgtEl>
                                      </p:cBhvr>
                                    </p:animEffect>
                                  </p:childTnLst>
                                </p:cTn>
                              </p:par>
                              <p:par>
                                <p:cTn id="186" presetID="10" presetClass="entr" presetSubtype="0" fill="hold" grpId="0" nodeType="withEffect">
                                  <p:stCondLst>
                                    <p:cond delay="0"/>
                                  </p:stCondLst>
                                  <p:childTnLst>
                                    <p:set>
                                      <p:cBhvr>
                                        <p:cTn id="187" dur="1" fill="hold">
                                          <p:stCondLst>
                                            <p:cond delay="0"/>
                                          </p:stCondLst>
                                        </p:cTn>
                                        <p:tgtEl>
                                          <p:spTgt spid="70"/>
                                        </p:tgtEl>
                                        <p:attrNameLst>
                                          <p:attrName>style.visibility</p:attrName>
                                        </p:attrNameLst>
                                      </p:cBhvr>
                                      <p:to>
                                        <p:strVal val="visible"/>
                                      </p:to>
                                    </p:set>
                                    <p:animEffect transition="in" filter="fade">
                                      <p:cBhvr>
                                        <p:cTn id="188" dur="500"/>
                                        <p:tgtEl>
                                          <p:spTgt spid="70"/>
                                        </p:tgtEl>
                                      </p:cBhvr>
                                    </p:animEffect>
                                  </p:childTnLst>
                                </p:cTn>
                              </p:par>
                              <p:par>
                                <p:cTn id="189" presetID="10" presetClass="entr" presetSubtype="0" fill="hold" grpId="0" nodeType="withEffect">
                                  <p:stCondLst>
                                    <p:cond delay="0"/>
                                  </p:stCondLst>
                                  <p:childTnLst>
                                    <p:set>
                                      <p:cBhvr>
                                        <p:cTn id="190" dur="1" fill="hold">
                                          <p:stCondLst>
                                            <p:cond delay="0"/>
                                          </p:stCondLst>
                                        </p:cTn>
                                        <p:tgtEl>
                                          <p:spTgt spid="71"/>
                                        </p:tgtEl>
                                        <p:attrNameLst>
                                          <p:attrName>style.visibility</p:attrName>
                                        </p:attrNameLst>
                                      </p:cBhvr>
                                      <p:to>
                                        <p:strVal val="visible"/>
                                      </p:to>
                                    </p:set>
                                    <p:animEffect transition="in" filter="fade">
                                      <p:cBhvr>
                                        <p:cTn id="191" dur="500"/>
                                        <p:tgtEl>
                                          <p:spTgt spid="71"/>
                                        </p:tgtEl>
                                      </p:cBhvr>
                                    </p:animEffect>
                                  </p:childTnLst>
                                </p:cTn>
                              </p:par>
                              <p:par>
                                <p:cTn id="192" presetID="10" presetClass="entr" presetSubtype="0" fill="hold" grpId="0" nodeType="withEffect">
                                  <p:stCondLst>
                                    <p:cond delay="0"/>
                                  </p:stCondLst>
                                  <p:childTnLst>
                                    <p:set>
                                      <p:cBhvr>
                                        <p:cTn id="193" dur="1" fill="hold">
                                          <p:stCondLst>
                                            <p:cond delay="0"/>
                                          </p:stCondLst>
                                        </p:cTn>
                                        <p:tgtEl>
                                          <p:spTgt spid="68"/>
                                        </p:tgtEl>
                                        <p:attrNameLst>
                                          <p:attrName>style.visibility</p:attrName>
                                        </p:attrNameLst>
                                      </p:cBhvr>
                                      <p:to>
                                        <p:strVal val="visible"/>
                                      </p:to>
                                    </p:set>
                                    <p:animEffect transition="in" filter="fade">
                                      <p:cBhvr>
                                        <p:cTn id="194" dur="500"/>
                                        <p:tgtEl>
                                          <p:spTgt spid="68"/>
                                        </p:tgtEl>
                                      </p:cBhvr>
                                    </p:animEffect>
                                  </p:childTnLst>
                                </p:cTn>
                              </p:par>
                              <p:par>
                                <p:cTn id="195" presetID="10" presetClass="entr" presetSubtype="0" fill="hold" grpId="0" nodeType="withEffect">
                                  <p:stCondLst>
                                    <p:cond delay="0"/>
                                  </p:stCondLst>
                                  <p:childTnLst>
                                    <p:set>
                                      <p:cBhvr>
                                        <p:cTn id="196" dur="1" fill="hold">
                                          <p:stCondLst>
                                            <p:cond delay="0"/>
                                          </p:stCondLst>
                                        </p:cTn>
                                        <p:tgtEl>
                                          <p:spTgt spid="61"/>
                                        </p:tgtEl>
                                        <p:attrNameLst>
                                          <p:attrName>style.visibility</p:attrName>
                                        </p:attrNameLst>
                                      </p:cBhvr>
                                      <p:to>
                                        <p:strVal val="visible"/>
                                      </p:to>
                                    </p:set>
                                    <p:animEffect transition="in" filter="fade">
                                      <p:cBhvr>
                                        <p:cTn id="197" dur="500"/>
                                        <p:tgtEl>
                                          <p:spTgt spid="61"/>
                                        </p:tgtEl>
                                      </p:cBhvr>
                                    </p:animEffect>
                                  </p:childTnLst>
                                </p:cTn>
                              </p:par>
                              <p:par>
                                <p:cTn id="198" presetID="10" presetClass="entr" presetSubtype="0" fill="hold" grpId="0" nodeType="withEffect">
                                  <p:stCondLst>
                                    <p:cond delay="0"/>
                                  </p:stCondLst>
                                  <p:childTnLst>
                                    <p:set>
                                      <p:cBhvr>
                                        <p:cTn id="199" dur="1" fill="hold">
                                          <p:stCondLst>
                                            <p:cond delay="0"/>
                                          </p:stCondLst>
                                        </p:cTn>
                                        <p:tgtEl>
                                          <p:spTgt spid="69"/>
                                        </p:tgtEl>
                                        <p:attrNameLst>
                                          <p:attrName>style.visibility</p:attrName>
                                        </p:attrNameLst>
                                      </p:cBhvr>
                                      <p:to>
                                        <p:strVal val="visible"/>
                                      </p:to>
                                    </p:set>
                                    <p:animEffect transition="in" filter="fade">
                                      <p:cBhvr>
                                        <p:cTn id="200" dur="500"/>
                                        <p:tgtEl>
                                          <p:spTgt spid="69"/>
                                        </p:tgtEl>
                                      </p:cBhvr>
                                    </p:animEffect>
                                  </p:childTnLst>
                                </p:cTn>
                              </p:par>
                              <p:par>
                                <p:cTn id="201" presetID="10" presetClass="entr" presetSubtype="0" fill="hold" grpId="0" nodeType="withEffect">
                                  <p:stCondLst>
                                    <p:cond delay="0"/>
                                  </p:stCondLst>
                                  <p:childTnLst>
                                    <p:set>
                                      <p:cBhvr>
                                        <p:cTn id="202" dur="1" fill="hold">
                                          <p:stCondLst>
                                            <p:cond delay="0"/>
                                          </p:stCondLst>
                                        </p:cTn>
                                        <p:tgtEl>
                                          <p:spTgt spid="60"/>
                                        </p:tgtEl>
                                        <p:attrNameLst>
                                          <p:attrName>style.visibility</p:attrName>
                                        </p:attrNameLst>
                                      </p:cBhvr>
                                      <p:to>
                                        <p:strVal val="visible"/>
                                      </p:to>
                                    </p:set>
                                    <p:animEffect transition="in" filter="fade">
                                      <p:cBhvr>
                                        <p:cTn id="203" dur="500"/>
                                        <p:tgtEl>
                                          <p:spTgt spid="60"/>
                                        </p:tgtEl>
                                      </p:cBhvr>
                                    </p:animEffect>
                                  </p:childTnLst>
                                </p:cTn>
                              </p:par>
                              <p:par>
                                <p:cTn id="204" presetID="10" presetClass="entr" presetSubtype="0" fill="hold" grpId="0" nodeType="withEffect">
                                  <p:stCondLst>
                                    <p:cond delay="0"/>
                                  </p:stCondLst>
                                  <p:childTnLst>
                                    <p:set>
                                      <p:cBhvr>
                                        <p:cTn id="205" dur="1" fill="hold">
                                          <p:stCondLst>
                                            <p:cond delay="0"/>
                                          </p:stCondLst>
                                        </p:cTn>
                                        <p:tgtEl>
                                          <p:spTgt spid="63"/>
                                        </p:tgtEl>
                                        <p:attrNameLst>
                                          <p:attrName>style.visibility</p:attrName>
                                        </p:attrNameLst>
                                      </p:cBhvr>
                                      <p:to>
                                        <p:strVal val="visible"/>
                                      </p:to>
                                    </p:set>
                                    <p:animEffect transition="in" filter="fade">
                                      <p:cBhvr>
                                        <p:cTn id="206" dur="500"/>
                                        <p:tgtEl>
                                          <p:spTgt spid="63"/>
                                        </p:tgtEl>
                                      </p:cBhvr>
                                    </p:animEffect>
                                  </p:childTnLst>
                                </p:cTn>
                              </p:par>
                              <p:par>
                                <p:cTn id="207" presetID="10" presetClass="entr" presetSubtype="0" fill="hold" grpId="0" nodeType="withEffect">
                                  <p:stCondLst>
                                    <p:cond delay="0"/>
                                  </p:stCondLst>
                                  <p:childTnLst>
                                    <p:set>
                                      <p:cBhvr>
                                        <p:cTn id="208" dur="1" fill="hold">
                                          <p:stCondLst>
                                            <p:cond delay="0"/>
                                          </p:stCondLst>
                                        </p:cTn>
                                        <p:tgtEl>
                                          <p:spTgt spid="49"/>
                                        </p:tgtEl>
                                        <p:attrNameLst>
                                          <p:attrName>style.visibility</p:attrName>
                                        </p:attrNameLst>
                                      </p:cBhvr>
                                      <p:to>
                                        <p:strVal val="visible"/>
                                      </p:to>
                                    </p:set>
                                    <p:animEffect transition="in" filter="fade">
                                      <p:cBhvr>
                                        <p:cTn id="209" dur="500"/>
                                        <p:tgtEl>
                                          <p:spTgt spid="49"/>
                                        </p:tgtEl>
                                      </p:cBhvr>
                                    </p:animEffect>
                                  </p:childTnLst>
                                </p:cTn>
                              </p:par>
                              <p:par>
                                <p:cTn id="210" presetID="10" presetClass="entr" presetSubtype="0" fill="hold" grpId="0" nodeType="withEffect">
                                  <p:stCondLst>
                                    <p:cond delay="0"/>
                                  </p:stCondLst>
                                  <p:childTnLst>
                                    <p:set>
                                      <p:cBhvr>
                                        <p:cTn id="211" dur="1" fill="hold">
                                          <p:stCondLst>
                                            <p:cond delay="0"/>
                                          </p:stCondLst>
                                        </p:cTn>
                                        <p:tgtEl>
                                          <p:spTgt spid="48"/>
                                        </p:tgtEl>
                                        <p:attrNameLst>
                                          <p:attrName>style.visibility</p:attrName>
                                        </p:attrNameLst>
                                      </p:cBhvr>
                                      <p:to>
                                        <p:strVal val="visible"/>
                                      </p:to>
                                    </p:set>
                                    <p:animEffect transition="in" filter="fade">
                                      <p:cBhvr>
                                        <p:cTn id="212" dur="500"/>
                                        <p:tgtEl>
                                          <p:spTgt spid="48"/>
                                        </p:tgtEl>
                                      </p:cBhvr>
                                    </p:animEffect>
                                  </p:childTnLst>
                                </p:cTn>
                              </p:par>
                              <p:par>
                                <p:cTn id="213" presetID="10" presetClass="entr" presetSubtype="0" fill="hold" grpId="0" nodeType="withEffect">
                                  <p:stCondLst>
                                    <p:cond delay="0"/>
                                  </p:stCondLst>
                                  <p:childTnLst>
                                    <p:set>
                                      <p:cBhvr>
                                        <p:cTn id="214" dur="1" fill="hold">
                                          <p:stCondLst>
                                            <p:cond delay="0"/>
                                          </p:stCondLst>
                                        </p:cTn>
                                        <p:tgtEl>
                                          <p:spTgt spid="74"/>
                                        </p:tgtEl>
                                        <p:attrNameLst>
                                          <p:attrName>style.visibility</p:attrName>
                                        </p:attrNameLst>
                                      </p:cBhvr>
                                      <p:to>
                                        <p:strVal val="visible"/>
                                      </p:to>
                                    </p:set>
                                    <p:animEffect transition="in" filter="fade">
                                      <p:cBhvr>
                                        <p:cTn id="215" dur="500"/>
                                        <p:tgtEl>
                                          <p:spTgt spid="74"/>
                                        </p:tgtEl>
                                      </p:cBhvr>
                                    </p:animEffect>
                                  </p:childTnLst>
                                </p:cTn>
                              </p:par>
                              <p:par>
                                <p:cTn id="216" presetID="10" presetClass="entr" presetSubtype="0" fill="hold" grpId="0" nodeType="withEffect">
                                  <p:stCondLst>
                                    <p:cond delay="0"/>
                                  </p:stCondLst>
                                  <p:childTnLst>
                                    <p:set>
                                      <p:cBhvr>
                                        <p:cTn id="217" dur="1" fill="hold">
                                          <p:stCondLst>
                                            <p:cond delay="0"/>
                                          </p:stCondLst>
                                        </p:cTn>
                                        <p:tgtEl>
                                          <p:spTgt spid="75"/>
                                        </p:tgtEl>
                                        <p:attrNameLst>
                                          <p:attrName>style.visibility</p:attrName>
                                        </p:attrNameLst>
                                      </p:cBhvr>
                                      <p:to>
                                        <p:strVal val="visible"/>
                                      </p:to>
                                    </p:set>
                                    <p:animEffect transition="in" filter="fade">
                                      <p:cBhvr>
                                        <p:cTn id="218" dur="500"/>
                                        <p:tgtEl>
                                          <p:spTgt spid="75"/>
                                        </p:tgtEl>
                                      </p:cBhvr>
                                    </p:animEffect>
                                  </p:childTnLst>
                                </p:cTn>
                              </p:par>
                              <p:par>
                                <p:cTn id="219" presetID="10" presetClass="entr" presetSubtype="0" fill="hold" grpId="0" nodeType="withEffect">
                                  <p:stCondLst>
                                    <p:cond delay="0"/>
                                  </p:stCondLst>
                                  <p:childTnLst>
                                    <p:set>
                                      <p:cBhvr>
                                        <p:cTn id="220" dur="1" fill="hold">
                                          <p:stCondLst>
                                            <p:cond delay="0"/>
                                          </p:stCondLst>
                                        </p:cTn>
                                        <p:tgtEl>
                                          <p:spTgt spid="73"/>
                                        </p:tgtEl>
                                        <p:attrNameLst>
                                          <p:attrName>style.visibility</p:attrName>
                                        </p:attrNameLst>
                                      </p:cBhvr>
                                      <p:to>
                                        <p:strVal val="visible"/>
                                      </p:to>
                                    </p:set>
                                    <p:animEffect transition="in" filter="fade">
                                      <p:cBhvr>
                                        <p:cTn id="221" dur="500"/>
                                        <p:tgtEl>
                                          <p:spTgt spid="73"/>
                                        </p:tgtEl>
                                      </p:cBhvr>
                                    </p:animEffect>
                                  </p:childTnLst>
                                </p:cTn>
                              </p:par>
                              <p:par>
                                <p:cTn id="222" presetID="10" presetClass="entr" presetSubtype="0" fill="hold" grpId="0" nodeType="withEffect">
                                  <p:stCondLst>
                                    <p:cond delay="0"/>
                                  </p:stCondLst>
                                  <p:childTnLst>
                                    <p:set>
                                      <p:cBhvr>
                                        <p:cTn id="223" dur="1" fill="hold">
                                          <p:stCondLst>
                                            <p:cond delay="0"/>
                                          </p:stCondLst>
                                        </p:cTn>
                                        <p:tgtEl>
                                          <p:spTgt spid="72"/>
                                        </p:tgtEl>
                                        <p:attrNameLst>
                                          <p:attrName>style.visibility</p:attrName>
                                        </p:attrNameLst>
                                      </p:cBhvr>
                                      <p:to>
                                        <p:strVal val="visible"/>
                                      </p:to>
                                    </p:set>
                                    <p:animEffect transition="in" filter="fade">
                                      <p:cBhvr>
                                        <p:cTn id="224" dur="500"/>
                                        <p:tgtEl>
                                          <p:spTgt spid="72"/>
                                        </p:tgtEl>
                                      </p:cBhvr>
                                    </p:animEffect>
                                  </p:childTnLst>
                                </p:cTn>
                              </p:par>
                              <p:par>
                                <p:cTn id="225" presetID="10" presetClass="entr" presetSubtype="0" fill="hold" grpId="0" nodeType="withEffect">
                                  <p:stCondLst>
                                    <p:cond delay="0"/>
                                  </p:stCondLst>
                                  <p:childTnLst>
                                    <p:set>
                                      <p:cBhvr>
                                        <p:cTn id="226" dur="1" fill="hold">
                                          <p:stCondLst>
                                            <p:cond delay="0"/>
                                          </p:stCondLst>
                                        </p:cTn>
                                        <p:tgtEl>
                                          <p:spTgt spid="80"/>
                                        </p:tgtEl>
                                        <p:attrNameLst>
                                          <p:attrName>style.visibility</p:attrName>
                                        </p:attrNameLst>
                                      </p:cBhvr>
                                      <p:to>
                                        <p:strVal val="visible"/>
                                      </p:to>
                                    </p:set>
                                    <p:animEffect transition="in" filter="fade">
                                      <p:cBhvr>
                                        <p:cTn id="227" dur="500"/>
                                        <p:tgtEl>
                                          <p:spTgt spid="80"/>
                                        </p:tgtEl>
                                      </p:cBhvr>
                                    </p:animEffect>
                                  </p:childTnLst>
                                </p:cTn>
                              </p:par>
                              <p:par>
                                <p:cTn id="228" presetID="10" presetClass="entr" presetSubtype="0" fill="hold" grpId="0" nodeType="withEffect">
                                  <p:stCondLst>
                                    <p:cond delay="0"/>
                                  </p:stCondLst>
                                  <p:childTnLst>
                                    <p:set>
                                      <p:cBhvr>
                                        <p:cTn id="229" dur="1" fill="hold">
                                          <p:stCondLst>
                                            <p:cond delay="0"/>
                                          </p:stCondLst>
                                        </p:cTn>
                                        <p:tgtEl>
                                          <p:spTgt spid="94"/>
                                        </p:tgtEl>
                                        <p:attrNameLst>
                                          <p:attrName>style.visibility</p:attrName>
                                        </p:attrNameLst>
                                      </p:cBhvr>
                                      <p:to>
                                        <p:strVal val="visible"/>
                                      </p:to>
                                    </p:set>
                                    <p:animEffect transition="in" filter="fade">
                                      <p:cBhvr>
                                        <p:cTn id="230" dur="500"/>
                                        <p:tgtEl>
                                          <p:spTgt spid="94"/>
                                        </p:tgtEl>
                                      </p:cBhvr>
                                    </p:animEffect>
                                  </p:childTnLst>
                                </p:cTn>
                              </p:par>
                              <p:par>
                                <p:cTn id="231" presetID="10" presetClass="entr" presetSubtype="0" fill="hold" grpId="0" nodeType="withEffect">
                                  <p:stCondLst>
                                    <p:cond delay="0"/>
                                  </p:stCondLst>
                                  <p:childTnLst>
                                    <p:set>
                                      <p:cBhvr>
                                        <p:cTn id="232" dur="1" fill="hold">
                                          <p:stCondLst>
                                            <p:cond delay="0"/>
                                          </p:stCondLst>
                                        </p:cTn>
                                        <p:tgtEl>
                                          <p:spTgt spid="92"/>
                                        </p:tgtEl>
                                        <p:attrNameLst>
                                          <p:attrName>style.visibility</p:attrName>
                                        </p:attrNameLst>
                                      </p:cBhvr>
                                      <p:to>
                                        <p:strVal val="visible"/>
                                      </p:to>
                                    </p:set>
                                    <p:animEffect transition="in" filter="fade">
                                      <p:cBhvr>
                                        <p:cTn id="233" dur="500"/>
                                        <p:tgtEl>
                                          <p:spTgt spid="92"/>
                                        </p:tgtEl>
                                      </p:cBhvr>
                                    </p:animEffect>
                                  </p:childTnLst>
                                </p:cTn>
                              </p:par>
                              <p:par>
                                <p:cTn id="234" presetID="10" presetClass="entr" presetSubtype="0" fill="hold" grpId="0" nodeType="withEffect">
                                  <p:stCondLst>
                                    <p:cond delay="0"/>
                                  </p:stCondLst>
                                  <p:childTnLst>
                                    <p:set>
                                      <p:cBhvr>
                                        <p:cTn id="235" dur="1" fill="hold">
                                          <p:stCondLst>
                                            <p:cond delay="0"/>
                                          </p:stCondLst>
                                        </p:cTn>
                                        <p:tgtEl>
                                          <p:spTgt spid="91"/>
                                        </p:tgtEl>
                                        <p:attrNameLst>
                                          <p:attrName>style.visibility</p:attrName>
                                        </p:attrNameLst>
                                      </p:cBhvr>
                                      <p:to>
                                        <p:strVal val="visible"/>
                                      </p:to>
                                    </p:set>
                                    <p:animEffect transition="in" filter="fade">
                                      <p:cBhvr>
                                        <p:cTn id="236" dur="500"/>
                                        <p:tgtEl>
                                          <p:spTgt spid="91"/>
                                        </p:tgtEl>
                                      </p:cBhvr>
                                    </p:animEffect>
                                  </p:childTnLst>
                                </p:cTn>
                              </p:par>
                              <p:par>
                                <p:cTn id="237" presetID="10" presetClass="entr" presetSubtype="0" fill="hold" grpId="0" nodeType="withEffect">
                                  <p:stCondLst>
                                    <p:cond delay="0"/>
                                  </p:stCondLst>
                                  <p:childTnLst>
                                    <p:set>
                                      <p:cBhvr>
                                        <p:cTn id="238" dur="1" fill="hold">
                                          <p:stCondLst>
                                            <p:cond delay="0"/>
                                          </p:stCondLst>
                                        </p:cTn>
                                        <p:tgtEl>
                                          <p:spTgt spid="96"/>
                                        </p:tgtEl>
                                        <p:attrNameLst>
                                          <p:attrName>style.visibility</p:attrName>
                                        </p:attrNameLst>
                                      </p:cBhvr>
                                      <p:to>
                                        <p:strVal val="visible"/>
                                      </p:to>
                                    </p:set>
                                    <p:animEffect transition="in" filter="fade">
                                      <p:cBhvr>
                                        <p:cTn id="239" dur="500"/>
                                        <p:tgtEl>
                                          <p:spTgt spid="96"/>
                                        </p:tgtEl>
                                      </p:cBhvr>
                                    </p:animEffect>
                                  </p:childTnLst>
                                </p:cTn>
                              </p:par>
                              <p:par>
                                <p:cTn id="240" presetID="10" presetClass="entr" presetSubtype="0" fill="hold" grpId="0" nodeType="withEffect">
                                  <p:stCondLst>
                                    <p:cond delay="0"/>
                                  </p:stCondLst>
                                  <p:childTnLst>
                                    <p:set>
                                      <p:cBhvr>
                                        <p:cTn id="241" dur="1" fill="hold">
                                          <p:stCondLst>
                                            <p:cond delay="0"/>
                                          </p:stCondLst>
                                        </p:cTn>
                                        <p:tgtEl>
                                          <p:spTgt spid="95"/>
                                        </p:tgtEl>
                                        <p:attrNameLst>
                                          <p:attrName>style.visibility</p:attrName>
                                        </p:attrNameLst>
                                      </p:cBhvr>
                                      <p:to>
                                        <p:strVal val="visible"/>
                                      </p:to>
                                    </p:set>
                                    <p:animEffect transition="in" filter="fade">
                                      <p:cBhvr>
                                        <p:cTn id="242" dur="500"/>
                                        <p:tgtEl>
                                          <p:spTgt spid="95"/>
                                        </p:tgtEl>
                                      </p:cBhvr>
                                    </p:animEffect>
                                  </p:childTnLst>
                                </p:cTn>
                              </p:par>
                              <p:par>
                                <p:cTn id="243" presetID="10" presetClass="entr" presetSubtype="0" fill="hold" grpId="0" nodeType="withEffect">
                                  <p:stCondLst>
                                    <p:cond delay="0"/>
                                  </p:stCondLst>
                                  <p:childTnLst>
                                    <p:set>
                                      <p:cBhvr>
                                        <p:cTn id="244" dur="1" fill="hold">
                                          <p:stCondLst>
                                            <p:cond delay="0"/>
                                          </p:stCondLst>
                                        </p:cTn>
                                        <p:tgtEl>
                                          <p:spTgt spid="99"/>
                                        </p:tgtEl>
                                        <p:attrNameLst>
                                          <p:attrName>style.visibility</p:attrName>
                                        </p:attrNameLst>
                                      </p:cBhvr>
                                      <p:to>
                                        <p:strVal val="visible"/>
                                      </p:to>
                                    </p:set>
                                    <p:animEffect transition="in" filter="fade">
                                      <p:cBhvr>
                                        <p:cTn id="245" dur="500"/>
                                        <p:tgtEl>
                                          <p:spTgt spid="99"/>
                                        </p:tgtEl>
                                      </p:cBhvr>
                                    </p:animEffect>
                                  </p:childTnLst>
                                </p:cTn>
                              </p:par>
                              <p:par>
                                <p:cTn id="246" presetID="10" presetClass="entr" presetSubtype="0" fill="hold" grpId="0" nodeType="withEffect">
                                  <p:stCondLst>
                                    <p:cond delay="0"/>
                                  </p:stCondLst>
                                  <p:childTnLst>
                                    <p:set>
                                      <p:cBhvr>
                                        <p:cTn id="247" dur="1" fill="hold">
                                          <p:stCondLst>
                                            <p:cond delay="0"/>
                                          </p:stCondLst>
                                        </p:cTn>
                                        <p:tgtEl>
                                          <p:spTgt spid="79"/>
                                        </p:tgtEl>
                                        <p:attrNameLst>
                                          <p:attrName>style.visibility</p:attrName>
                                        </p:attrNameLst>
                                      </p:cBhvr>
                                      <p:to>
                                        <p:strVal val="visible"/>
                                      </p:to>
                                    </p:set>
                                    <p:animEffect transition="in" filter="fade">
                                      <p:cBhvr>
                                        <p:cTn id="248" dur="500"/>
                                        <p:tgtEl>
                                          <p:spTgt spid="79"/>
                                        </p:tgtEl>
                                      </p:cBhvr>
                                    </p:animEffect>
                                  </p:childTnLst>
                                </p:cTn>
                              </p:par>
                              <p:par>
                                <p:cTn id="249" presetID="10" presetClass="entr" presetSubtype="0" fill="hold" grpId="0" nodeType="withEffect">
                                  <p:stCondLst>
                                    <p:cond delay="0"/>
                                  </p:stCondLst>
                                  <p:childTnLst>
                                    <p:set>
                                      <p:cBhvr>
                                        <p:cTn id="250" dur="1" fill="hold">
                                          <p:stCondLst>
                                            <p:cond delay="0"/>
                                          </p:stCondLst>
                                        </p:cTn>
                                        <p:tgtEl>
                                          <p:spTgt spid="98"/>
                                        </p:tgtEl>
                                        <p:attrNameLst>
                                          <p:attrName>style.visibility</p:attrName>
                                        </p:attrNameLst>
                                      </p:cBhvr>
                                      <p:to>
                                        <p:strVal val="visible"/>
                                      </p:to>
                                    </p:set>
                                    <p:animEffect transition="in" filter="fade">
                                      <p:cBhvr>
                                        <p:cTn id="251" dur="500"/>
                                        <p:tgtEl>
                                          <p:spTgt spid="98"/>
                                        </p:tgtEl>
                                      </p:cBhvr>
                                    </p:animEffect>
                                  </p:childTnLst>
                                </p:cTn>
                              </p:par>
                              <p:par>
                                <p:cTn id="252" presetID="10" presetClass="entr" presetSubtype="0" fill="hold" grpId="0" nodeType="withEffect">
                                  <p:stCondLst>
                                    <p:cond delay="0"/>
                                  </p:stCondLst>
                                  <p:childTnLst>
                                    <p:set>
                                      <p:cBhvr>
                                        <p:cTn id="253" dur="1" fill="hold">
                                          <p:stCondLst>
                                            <p:cond delay="0"/>
                                          </p:stCondLst>
                                        </p:cTn>
                                        <p:tgtEl>
                                          <p:spTgt spid="100"/>
                                        </p:tgtEl>
                                        <p:attrNameLst>
                                          <p:attrName>style.visibility</p:attrName>
                                        </p:attrNameLst>
                                      </p:cBhvr>
                                      <p:to>
                                        <p:strVal val="visible"/>
                                      </p:to>
                                    </p:set>
                                    <p:animEffect transition="in" filter="fade">
                                      <p:cBhvr>
                                        <p:cTn id="254" dur="500"/>
                                        <p:tgtEl>
                                          <p:spTgt spid="100"/>
                                        </p:tgtEl>
                                      </p:cBhvr>
                                    </p:animEffect>
                                  </p:childTnLst>
                                </p:cTn>
                              </p:par>
                              <p:par>
                                <p:cTn id="255" presetID="10" presetClass="entr" presetSubtype="0" fill="hold" grpId="0" nodeType="withEffect">
                                  <p:stCondLst>
                                    <p:cond delay="0"/>
                                  </p:stCondLst>
                                  <p:childTnLst>
                                    <p:set>
                                      <p:cBhvr>
                                        <p:cTn id="256" dur="1" fill="hold">
                                          <p:stCondLst>
                                            <p:cond delay="0"/>
                                          </p:stCondLst>
                                        </p:cTn>
                                        <p:tgtEl>
                                          <p:spTgt spid="78"/>
                                        </p:tgtEl>
                                        <p:attrNameLst>
                                          <p:attrName>style.visibility</p:attrName>
                                        </p:attrNameLst>
                                      </p:cBhvr>
                                      <p:to>
                                        <p:strVal val="visible"/>
                                      </p:to>
                                    </p:set>
                                    <p:animEffect transition="in" filter="fade">
                                      <p:cBhvr>
                                        <p:cTn id="257" dur="500"/>
                                        <p:tgtEl>
                                          <p:spTgt spid="78"/>
                                        </p:tgtEl>
                                      </p:cBhvr>
                                    </p:animEffect>
                                  </p:childTnLst>
                                </p:cTn>
                              </p:par>
                              <p:par>
                                <p:cTn id="258" presetID="10" presetClass="entr" presetSubtype="0" fill="hold" grpId="0" nodeType="withEffect">
                                  <p:stCondLst>
                                    <p:cond delay="0"/>
                                  </p:stCondLst>
                                  <p:childTnLst>
                                    <p:set>
                                      <p:cBhvr>
                                        <p:cTn id="259" dur="1" fill="hold">
                                          <p:stCondLst>
                                            <p:cond delay="0"/>
                                          </p:stCondLst>
                                        </p:cTn>
                                        <p:tgtEl>
                                          <p:spTgt spid="84"/>
                                        </p:tgtEl>
                                        <p:attrNameLst>
                                          <p:attrName>style.visibility</p:attrName>
                                        </p:attrNameLst>
                                      </p:cBhvr>
                                      <p:to>
                                        <p:strVal val="visible"/>
                                      </p:to>
                                    </p:set>
                                    <p:animEffect transition="in" filter="fade">
                                      <p:cBhvr>
                                        <p:cTn id="260" dur="500"/>
                                        <p:tgtEl>
                                          <p:spTgt spid="84"/>
                                        </p:tgtEl>
                                      </p:cBhvr>
                                    </p:animEffect>
                                  </p:childTnLst>
                                </p:cTn>
                              </p:par>
                              <p:par>
                                <p:cTn id="261" presetID="10" presetClass="entr" presetSubtype="0" fill="hold" grpId="0" nodeType="withEffect">
                                  <p:stCondLst>
                                    <p:cond delay="0"/>
                                  </p:stCondLst>
                                  <p:childTnLst>
                                    <p:set>
                                      <p:cBhvr>
                                        <p:cTn id="262" dur="1" fill="hold">
                                          <p:stCondLst>
                                            <p:cond delay="0"/>
                                          </p:stCondLst>
                                        </p:cTn>
                                        <p:tgtEl>
                                          <p:spTgt spid="77"/>
                                        </p:tgtEl>
                                        <p:attrNameLst>
                                          <p:attrName>style.visibility</p:attrName>
                                        </p:attrNameLst>
                                      </p:cBhvr>
                                      <p:to>
                                        <p:strVal val="visible"/>
                                      </p:to>
                                    </p:set>
                                    <p:animEffect transition="in" filter="fade">
                                      <p:cBhvr>
                                        <p:cTn id="263" dur="500"/>
                                        <p:tgtEl>
                                          <p:spTgt spid="77"/>
                                        </p:tgtEl>
                                      </p:cBhvr>
                                    </p:animEffect>
                                  </p:childTnLst>
                                </p:cTn>
                              </p:par>
                              <p:par>
                                <p:cTn id="264" presetID="10" presetClass="entr" presetSubtype="0" fill="hold" grpId="0" nodeType="withEffect">
                                  <p:stCondLst>
                                    <p:cond delay="0"/>
                                  </p:stCondLst>
                                  <p:childTnLst>
                                    <p:set>
                                      <p:cBhvr>
                                        <p:cTn id="265" dur="1" fill="hold">
                                          <p:stCondLst>
                                            <p:cond delay="0"/>
                                          </p:stCondLst>
                                        </p:cTn>
                                        <p:tgtEl>
                                          <p:spTgt spid="83"/>
                                        </p:tgtEl>
                                        <p:attrNameLst>
                                          <p:attrName>style.visibility</p:attrName>
                                        </p:attrNameLst>
                                      </p:cBhvr>
                                      <p:to>
                                        <p:strVal val="visible"/>
                                      </p:to>
                                    </p:set>
                                    <p:animEffect transition="in" filter="fade">
                                      <p:cBhvr>
                                        <p:cTn id="266" dur="500"/>
                                        <p:tgtEl>
                                          <p:spTgt spid="83"/>
                                        </p:tgtEl>
                                      </p:cBhvr>
                                    </p:animEffect>
                                  </p:childTnLst>
                                </p:cTn>
                              </p:par>
                              <p:par>
                                <p:cTn id="267" presetID="10" presetClass="entr" presetSubtype="0" fill="hold" grpId="0" nodeType="withEffect">
                                  <p:stCondLst>
                                    <p:cond delay="0"/>
                                  </p:stCondLst>
                                  <p:childTnLst>
                                    <p:set>
                                      <p:cBhvr>
                                        <p:cTn id="268" dur="1" fill="hold">
                                          <p:stCondLst>
                                            <p:cond delay="0"/>
                                          </p:stCondLst>
                                        </p:cTn>
                                        <p:tgtEl>
                                          <p:spTgt spid="55"/>
                                        </p:tgtEl>
                                        <p:attrNameLst>
                                          <p:attrName>style.visibility</p:attrName>
                                        </p:attrNameLst>
                                      </p:cBhvr>
                                      <p:to>
                                        <p:strVal val="visible"/>
                                      </p:to>
                                    </p:set>
                                    <p:animEffect transition="in" filter="fade">
                                      <p:cBhvr>
                                        <p:cTn id="269" dur="500"/>
                                        <p:tgtEl>
                                          <p:spTgt spid="55"/>
                                        </p:tgtEl>
                                      </p:cBhvr>
                                    </p:animEffect>
                                  </p:childTnLst>
                                </p:cTn>
                              </p:par>
                              <p:par>
                                <p:cTn id="270" presetID="10" presetClass="entr" presetSubtype="0" fill="hold" grpId="0" nodeType="withEffect">
                                  <p:stCondLst>
                                    <p:cond delay="0"/>
                                  </p:stCondLst>
                                  <p:childTnLst>
                                    <p:set>
                                      <p:cBhvr>
                                        <p:cTn id="271" dur="1" fill="hold">
                                          <p:stCondLst>
                                            <p:cond delay="0"/>
                                          </p:stCondLst>
                                        </p:cTn>
                                        <p:tgtEl>
                                          <p:spTgt spid="67"/>
                                        </p:tgtEl>
                                        <p:attrNameLst>
                                          <p:attrName>style.visibility</p:attrName>
                                        </p:attrNameLst>
                                      </p:cBhvr>
                                      <p:to>
                                        <p:strVal val="visible"/>
                                      </p:to>
                                    </p:set>
                                    <p:animEffect transition="in" filter="fade">
                                      <p:cBhvr>
                                        <p:cTn id="272" dur="500"/>
                                        <p:tgtEl>
                                          <p:spTgt spid="67"/>
                                        </p:tgtEl>
                                      </p:cBhvr>
                                    </p:animEffect>
                                  </p:childTnLst>
                                </p:cTn>
                              </p:par>
                              <p:par>
                                <p:cTn id="273" presetID="10" presetClass="entr" presetSubtype="0" fill="hold" grpId="0" nodeType="withEffect">
                                  <p:stCondLst>
                                    <p:cond delay="0"/>
                                  </p:stCondLst>
                                  <p:childTnLst>
                                    <p:set>
                                      <p:cBhvr>
                                        <p:cTn id="274" dur="1" fill="hold">
                                          <p:stCondLst>
                                            <p:cond delay="0"/>
                                          </p:stCondLst>
                                        </p:cTn>
                                        <p:tgtEl>
                                          <p:spTgt spid="50"/>
                                        </p:tgtEl>
                                        <p:attrNameLst>
                                          <p:attrName>style.visibility</p:attrName>
                                        </p:attrNameLst>
                                      </p:cBhvr>
                                      <p:to>
                                        <p:strVal val="visible"/>
                                      </p:to>
                                    </p:set>
                                    <p:animEffect transition="in" filter="fade">
                                      <p:cBhvr>
                                        <p:cTn id="275" dur="500"/>
                                        <p:tgtEl>
                                          <p:spTgt spid="50"/>
                                        </p:tgtEl>
                                      </p:cBhvr>
                                    </p:animEffect>
                                  </p:childTnLst>
                                </p:cTn>
                              </p:par>
                              <p:par>
                                <p:cTn id="276" presetID="10" presetClass="entr" presetSubtype="0" fill="hold" grpId="0" nodeType="withEffect">
                                  <p:stCondLst>
                                    <p:cond delay="0"/>
                                  </p:stCondLst>
                                  <p:childTnLst>
                                    <p:set>
                                      <p:cBhvr>
                                        <p:cTn id="277" dur="1" fill="hold">
                                          <p:stCondLst>
                                            <p:cond delay="0"/>
                                          </p:stCondLst>
                                        </p:cTn>
                                        <p:tgtEl>
                                          <p:spTgt spid="97"/>
                                        </p:tgtEl>
                                        <p:attrNameLst>
                                          <p:attrName>style.visibility</p:attrName>
                                        </p:attrNameLst>
                                      </p:cBhvr>
                                      <p:to>
                                        <p:strVal val="visible"/>
                                      </p:to>
                                    </p:set>
                                    <p:animEffect transition="in" filter="fade">
                                      <p:cBhvr>
                                        <p:cTn id="278" dur="500"/>
                                        <p:tgtEl>
                                          <p:spTgt spid="97"/>
                                        </p:tgtEl>
                                      </p:cBhvr>
                                    </p:animEffect>
                                  </p:childTnLst>
                                </p:cTn>
                              </p:par>
                              <p:par>
                                <p:cTn id="279" presetID="10" presetClass="entr" presetSubtype="0" fill="hold" grpId="0" nodeType="withEffect">
                                  <p:stCondLst>
                                    <p:cond delay="0"/>
                                  </p:stCondLst>
                                  <p:childTnLst>
                                    <p:set>
                                      <p:cBhvr>
                                        <p:cTn id="280" dur="1" fill="hold">
                                          <p:stCondLst>
                                            <p:cond delay="0"/>
                                          </p:stCondLst>
                                        </p:cTn>
                                        <p:tgtEl>
                                          <p:spTgt spid="54"/>
                                        </p:tgtEl>
                                        <p:attrNameLst>
                                          <p:attrName>style.visibility</p:attrName>
                                        </p:attrNameLst>
                                      </p:cBhvr>
                                      <p:to>
                                        <p:strVal val="visible"/>
                                      </p:to>
                                    </p:set>
                                    <p:animEffect transition="in" filter="fade">
                                      <p:cBhvr>
                                        <p:cTn id="281" dur="500"/>
                                        <p:tgtEl>
                                          <p:spTgt spid="54"/>
                                        </p:tgtEl>
                                      </p:cBhvr>
                                    </p:animEffect>
                                  </p:childTnLst>
                                </p:cTn>
                              </p:par>
                              <p:par>
                                <p:cTn id="282" presetID="10" presetClass="entr" presetSubtype="0" fill="hold" grpId="0" nodeType="withEffect">
                                  <p:stCondLst>
                                    <p:cond delay="0"/>
                                  </p:stCondLst>
                                  <p:childTnLst>
                                    <p:set>
                                      <p:cBhvr>
                                        <p:cTn id="283" dur="1" fill="hold">
                                          <p:stCondLst>
                                            <p:cond delay="0"/>
                                          </p:stCondLst>
                                        </p:cTn>
                                        <p:tgtEl>
                                          <p:spTgt spid="108"/>
                                        </p:tgtEl>
                                        <p:attrNameLst>
                                          <p:attrName>style.visibility</p:attrName>
                                        </p:attrNameLst>
                                      </p:cBhvr>
                                      <p:to>
                                        <p:strVal val="visible"/>
                                      </p:to>
                                    </p:set>
                                    <p:animEffect transition="in" filter="fade">
                                      <p:cBhvr>
                                        <p:cTn id="284" dur="500"/>
                                        <p:tgtEl>
                                          <p:spTgt spid="108"/>
                                        </p:tgtEl>
                                      </p:cBhvr>
                                    </p:animEffect>
                                  </p:childTnLst>
                                </p:cTn>
                              </p:par>
                              <p:par>
                                <p:cTn id="285" presetID="10" presetClass="entr" presetSubtype="0" fill="hold" grpId="0" nodeType="withEffect">
                                  <p:stCondLst>
                                    <p:cond delay="0"/>
                                  </p:stCondLst>
                                  <p:childTnLst>
                                    <p:set>
                                      <p:cBhvr>
                                        <p:cTn id="286" dur="1" fill="hold">
                                          <p:stCondLst>
                                            <p:cond delay="0"/>
                                          </p:stCondLst>
                                        </p:cTn>
                                        <p:tgtEl>
                                          <p:spTgt spid="110"/>
                                        </p:tgtEl>
                                        <p:attrNameLst>
                                          <p:attrName>style.visibility</p:attrName>
                                        </p:attrNameLst>
                                      </p:cBhvr>
                                      <p:to>
                                        <p:strVal val="visible"/>
                                      </p:to>
                                    </p:set>
                                    <p:animEffect transition="in" filter="fade">
                                      <p:cBhvr>
                                        <p:cTn id="287" dur="500"/>
                                        <p:tgtEl>
                                          <p:spTgt spid="110"/>
                                        </p:tgtEl>
                                      </p:cBhvr>
                                    </p:animEffect>
                                  </p:childTnLst>
                                </p:cTn>
                              </p:par>
                              <p:par>
                                <p:cTn id="288" presetID="10" presetClass="entr" presetSubtype="0" fill="hold" grpId="0" nodeType="withEffect">
                                  <p:stCondLst>
                                    <p:cond delay="0"/>
                                  </p:stCondLst>
                                  <p:childTnLst>
                                    <p:set>
                                      <p:cBhvr>
                                        <p:cTn id="289" dur="1" fill="hold">
                                          <p:stCondLst>
                                            <p:cond delay="0"/>
                                          </p:stCondLst>
                                        </p:cTn>
                                        <p:tgtEl>
                                          <p:spTgt spid="109"/>
                                        </p:tgtEl>
                                        <p:attrNameLst>
                                          <p:attrName>style.visibility</p:attrName>
                                        </p:attrNameLst>
                                      </p:cBhvr>
                                      <p:to>
                                        <p:strVal val="visible"/>
                                      </p:to>
                                    </p:set>
                                    <p:animEffect transition="in" filter="fade">
                                      <p:cBhvr>
                                        <p:cTn id="290" dur="500"/>
                                        <p:tgtEl>
                                          <p:spTgt spid="109"/>
                                        </p:tgtEl>
                                      </p:cBhvr>
                                    </p:animEffect>
                                  </p:childTnLst>
                                </p:cTn>
                              </p:par>
                              <p:par>
                                <p:cTn id="291" presetID="10" presetClass="entr" presetSubtype="0" fill="hold" grpId="0" nodeType="withEffect">
                                  <p:stCondLst>
                                    <p:cond delay="0"/>
                                  </p:stCondLst>
                                  <p:childTnLst>
                                    <p:set>
                                      <p:cBhvr>
                                        <p:cTn id="292" dur="1" fill="hold">
                                          <p:stCondLst>
                                            <p:cond delay="0"/>
                                          </p:stCondLst>
                                        </p:cTn>
                                        <p:tgtEl>
                                          <p:spTgt spid="107"/>
                                        </p:tgtEl>
                                        <p:attrNameLst>
                                          <p:attrName>style.visibility</p:attrName>
                                        </p:attrNameLst>
                                      </p:cBhvr>
                                      <p:to>
                                        <p:strVal val="visible"/>
                                      </p:to>
                                    </p:set>
                                    <p:animEffect transition="in" filter="fade">
                                      <p:cBhvr>
                                        <p:cTn id="293" dur="500"/>
                                        <p:tgtEl>
                                          <p:spTgt spid="107"/>
                                        </p:tgtEl>
                                      </p:cBhvr>
                                    </p:animEffect>
                                  </p:childTnLst>
                                </p:cTn>
                              </p:par>
                              <p:par>
                                <p:cTn id="294" presetID="10" presetClass="entr" presetSubtype="0" fill="hold" grpId="0" nodeType="withEffect">
                                  <p:stCondLst>
                                    <p:cond delay="0"/>
                                  </p:stCondLst>
                                  <p:childTnLst>
                                    <p:set>
                                      <p:cBhvr>
                                        <p:cTn id="295" dur="1" fill="hold">
                                          <p:stCondLst>
                                            <p:cond delay="0"/>
                                          </p:stCondLst>
                                        </p:cTn>
                                        <p:tgtEl>
                                          <p:spTgt spid="105"/>
                                        </p:tgtEl>
                                        <p:attrNameLst>
                                          <p:attrName>style.visibility</p:attrName>
                                        </p:attrNameLst>
                                      </p:cBhvr>
                                      <p:to>
                                        <p:strVal val="visible"/>
                                      </p:to>
                                    </p:set>
                                    <p:animEffect transition="in" filter="fade">
                                      <p:cBhvr>
                                        <p:cTn id="296" dur="500"/>
                                        <p:tgtEl>
                                          <p:spTgt spid="105"/>
                                        </p:tgtEl>
                                      </p:cBhvr>
                                    </p:animEffect>
                                  </p:childTnLst>
                                </p:cTn>
                              </p:par>
                              <p:par>
                                <p:cTn id="297" presetID="10" presetClass="entr" presetSubtype="0" fill="hold" grpId="0" nodeType="withEffect">
                                  <p:stCondLst>
                                    <p:cond delay="0"/>
                                  </p:stCondLst>
                                  <p:childTnLst>
                                    <p:set>
                                      <p:cBhvr>
                                        <p:cTn id="298" dur="1" fill="hold">
                                          <p:stCondLst>
                                            <p:cond delay="0"/>
                                          </p:stCondLst>
                                        </p:cTn>
                                        <p:tgtEl>
                                          <p:spTgt spid="103"/>
                                        </p:tgtEl>
                                        <p:attrNameLst>
                                          <p:attrName>style.visibility</p:attrName>
                                        </p:attrNameLst>
                                      </p:cBhvr>
                                      <p:to>
                                        <p:strVal val="visible"/>
                                      </p:to>
                                    </p:set>
                                    <p:animEffect transition="in" filter="fade">
                                      <p:cBhvr>
                                        <p:cTn id="299" dur="500"/>
                                        <p:tgtEl>
                                          <p:spTgt spid="103"/>
                                        </p:tgtEl>
                                      </p:cBhvr>
                                    </p:animEffect>
                                  </p:childTnLst>
                                </p:cTn>
                              </p:par>
                              <p:par>
                                <p:cTn id="300" presetID="10" presetClass="entr" presetSubtype="0" fill="hold" grpId="0" nodeType="withEffect">
                                  <p:stCondLst>
                                    <p:cond delay="0"/>
                                  </p:stCondLst>
                                  <p:childTnLst>
                                    <p:set>
                                      <p:cBhvr>
                                        <p:cTn id="301" dur="1" fill="hold">
                                          <p:stCondLst>
                                            <p:cond delay="0"/>
                                          </p:stCondLst>
                                        </p:cTn>
                                        <p:tgtEl>
                                          <p:spTgt spid="106"/>
                                        </p:tgtEl>
                                        <p:attrNameLst>
                                          <p:attrName>style.visibility</p:attrName>
                                        </p:attrNameLst>
                                      </p:cBhvr>
                                      <p:to>
                                        <p:strVal val="visible"/>
                                      </p:to>
                                    </p:set>
                                    <p:animEffect transition="in" filter="fade">
                                      <p:cBhvr>
                                        <p:cTn id="302" dur="500"/>
                                        <p:tgtEl>
                                          <p:spTgt spid="106"/>
                                        </p:tgtEl>
                                      </p:cBhvr>
                                    </p:animEffect>
                                  </p:childTnLst>
                                </p:cTn>
                              </p:par>
                              <p:par>
                                <p:cTn id="303" presetID="10" presetClass="entr" presetSubtype="0" fill="hold" grpId="0" nodeType="withEffect">
                                  <p:stCondLst>
                                    <p:cond delay="0"/>
                                  </p:stCondLst>
                                  <p:childTnLst>
                                    <p:set>
                                      <p:cBhvr>
                                        <p:cTn id="304" dur="1" fill="hold">
                                          <p:stCondLst>
                                            <p:cond delay="0"/>
                                          </p:stCondLst>
                                        </p:cTn>
                                        <p:tgtEl>
                                          <p:spTgt spid="101"/>
                                        </p:tgtEl>
                                        <p:attrNameLst>
                                          <p:attrName>style.visibility</p:attrName>
                                        </p:attrNameLst>
                                      </p:cBhvr>
                                      <p:to>
                                        <p:strVal val="visible"/>
                                      </p:to>
                                    </p:set>
                                    <p:animEffect transition="in" filter="fade">
                                      <p:cBhvr>
                                        <p:cTn id="305" dur="500"/>
                                        <p:tgtEl>
                                          <p:spTgt spid="101"/>
                                        </p:tgtEl>
                                      </p:cBhvr>
                                    </p:animEffect>
                                  </p:childTnLst>
                                </p:cTn>
                              </p:par>
                              <p:par>
                                <p:cTn id="306" presetID="10" presetClass="entr" presetSubtype="0" fill="hold" grpId="0" nodeType="withEffect">
                                  <p:stCondLst>
                                    <p:cond delay="0"/>
                                  </p:stCondLst>
                                  <p:childTnLst>
                                    <p:set>
                                      <p:cBhvr>
                                        <p:cTn id="307" dur="1" fill="hold">
                                          <p:stCondLst>
                                            <p:cond delay="0"/>
                                          </p:stCondLst>
                                        </p:cTn>
                                        <p:tgtEl>
                                          <p:spTgt spid="104"/>
                                        </p:tgtEl>
                                        <p:attrNameLst>
                                          <p:attrName>style.visibility</p:attrName>
                                        </p:attrNameLst>
                                      </p:cBhvr>
                                      <p:to>
                                        <p:strVal val="visible"/>
                                      </p:to>
                                    </p:set>
                                    <p:animEffect transition="in" filter="fade">
                                      <p:cBhvr>
                                        <p:cTn id="308" dur="500"/>
                                        <p:tgtEl>
                                          <p:spTgt spid="104"/>
                                        </p:tgtEl>
                                      </p:cBhvr>
                                    </p:animEffect>
                                  </p:childTnLst>
                                </p:cTn>
                              </p:par>
                              <p:par>
                                <p:cTn id="309" presetID="10" presetClass="entr" presetSubtype="0" fill="hold" grpId="0" nodeType="withEffect">
                                  <p:stCondLst>
                                    <p:cond delay="0"/>
                                  </p:stCondLst>
                                  <p:childTnLst>
                                    <p:set>
                                      <p:cBhvr>
                                        <p:cTn id="310" dur="1" fill="hold">
                                          <p:stCondLst>
                                            <p:cond delay="0"/>
                                          </p:stCondLst>
                                        </p:cTn>
                                        <p:tgtEl>
                                          <p:spTgt spid="102"/>
                                        </p:tgtEl>
                                        <p:attrNameLst>
                                          <p:attrName>style.visibility</p:attrName>
                                        </p:attrNameLst>
                                      </p:cBhvr>
                                      <p:to>
                                        <p:strVal val="visible"/>
                                      </p:to>
                                    </p:set>
                                    <p:animEffect transition="in" filter="fade">
                                      <p:cBhvr>
                                        <p:cTn id="311" dur="500"/>
                                        <p:tgtEl>
                                          <p:spTgt spid="102"/>
                                        </p:tgtEl>
                                      </p:cBhvr>
                                    </p:animEffect>
                                  </p:childTnLst>
                                </p:cTn>
                              </p:par>
                              <p:par>
                                <p:cTn id="312" presetID="10" presetClass="entr" presetSubtype="0" fill="hold" grpId="0" nodeType="withEffect">
                                  <p:stCondLst>
                                    <p:cond delay="0"/>
                                  </p:stCondLst>
                                  <p:childTnLst>
                                    <p:set>
                                      <p:cBhvr>
                                        <p:cTn id="313" dur="1" fill="hold">
                                          <p:stCondLst>
                                            <p:cond delay="0"/>
                                          </p:stCondLst>
                                        </p:cTn>
                                        <p:tgtEl>
                                          <p:spTgt spid="58"/>
                                        </p:tgtEl>
                                        <p:attrNameLst>
                                          <p:attrName>style.visibility</p:attrName>
                                        </p:attrNameLst>
                                      </p:cBhvr>
                                      <p:to>
                                        <p:strVal val="visible"/>
                                      </p:to>
                                    </p:set>
                                    <p:animEffect transition="in" filter="fade">
                                      <p:cBhvr>
                                        <p:cTn id="314" dur="500"/>
                                        <p:tgtEl>
                                          <p:spTgt spid="58"/>
                                        </p:tgtEl>
                                      </p:cBhvr>
                                    </p:animEffect>
                                  </p:childTnLst>
                                </p:cTn>
                              </p:par>
                              <p:par>
                                <p:cTn id="315" presetID="10" presetClass="entr" presetSubtype="0" fill="hold" grpId="0" nodeType="withEffect">
                                  <p:stCondLst>
                                    <p:cond delay="0"/>
                                  </p:stCondLst>
                                  <p:childTnLst>
                                    <p:set>
                                      <p:cBhvr>
                                        <p:cTn id="316" dur="1" fill="hold">
                                          <p:stCondLst>
                                            <p:cond delay="0"/>
                                          </p:stCondLst>
                                        </p:cTn>
                                        <p:tgtEl>
                                          <p:spTgt spid="112"/>
                                        </p:tgtEl>
                                        <p:attrNameLst>
                                          <p:attrName>style.visibility</p:attrName>
                                        </p:attrNameLst>
                                      </p:cBhvr>
                                      <p:to>
                                        <p:strVal val="visible"/>
                                      </p:to>
                                    </p:set>
                                    <p:animEffect transition="in" filter="fade">
                                      <p:cBhvr>
                                        <p:cTn id="317" dur="500"/>
                                        <p:tgtEl>
                                          <p:spTgt spid="112"/>
                                        </p:tgtEl>
                                      </p:cBhvr>
                                    </p:animEffect>
                                  </p:childTnLst>
                                </p:cTn>
                              </p:par>
                              <p:par>
                                <p:cTn id="318" presetID="10" presetClass="entr" presetSubtype="0" fill="hold" grpId="0" nodeType="withEffect">
                                  <p:stCondLst>
                                    <p:cond delay="0"/>
                                  </p:stCondLst>
                                  <p:childTnLst>
                                    <p:set>
                                      <p:cBhvr>
                                        <p:cTn id="319" dur="1" fill="hold">
                                          <p:stCondLst>
                                            <p:cond delay="0"/>
                                          </p:stCondLst>
                                        </p:cTn>
                                        <p:tgtEl>
                                          <p:spTgt spid="111"/>
                                        </p:tgtEl>
                                        <p:attrNameLst>
                                          <p:attrName>style.visibility</p:attrName>
                                        </p:attrNameLst>
                                      </p:cBhvr>
                                      <p:to>
                                        <p:strVal val="visible"/>
                                      </p:to>
                                    </p:set>
                                    <p:animEffect transition="in" filter="fade">
                                      <p:cBhvr>
                                        <p:cTn id="320" dur="500"/>
                                        <p:tgtEl>
                                          <p:spTgt spid="111"/>
                                        </p:tgtEl>
                                      </p:cBhvr>
                                    </p:animEffect>
                                  </p:childTnLst>
                                </p:cTn>
                              </p:par>
                              <p:par>
                                <p:cTn id="321" presetID="10" presetClass="entr" presetSubtype="0" fill="hold" grpId="0" nodeType="withEffect">
                                  <p:stCondLst>
                                    <p:cond delay="0"/>
                                  </p:stCondLst>
                                  <p:childTnLst>
                                    <p:set>
                                      <p:cBhvr>
                                        <p:cTn id="322" dur="1" fill="hold">
                                          <p:stCondLst>
                                            <p:cond delay="0"/>
                                          </p:stCondLst>
                                        </p:cTn>
                                        <p:tgtEl>
                                          <p:spTgt spid="113"/>
                                        </p:tgtEl>
                                        <p:attrNameLst>
                                          <p:attrName>style.visibility</p:attrName>
                                        </p:attrNameLst>
                                      </p:cBhvr>
                                      <p:to>
                                        <p:strVal val="visible"/>
                                      </p:to>
                                    </p:set>
                                    <p:animEffect transition="in" filter="fade">
                                      <p:cBhvr>
                                        <p:cTn id="323"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P spid="10" grpId="0"/>
      <p:bldP spid="12" grpId="0" animBg="1"/>
      <p:bldP spid="13" grpId="0" animBg="1"/>
      <p:bldP spid="14" grpId="0" animBg="1"/>
      <p:bldP spid="29" grpId="0" animBg="1"/>
      <p:bldP spid="30" grpId="0" animBg="1"/>
      <p:bldP spid="31" grpId="0" animBg="1"/>
      <p:bldP spid="32" grpId="0" animBg="1"/>
      <p:bldP spid="56" grpId="0"/>
      <p:bldP spid="57" grpId="0"/>
      <p:bldP spid="58" grpId="0"/>
      <p:bldP spid="62" grpId="0" animBg="1"/>
      <p:bldP spid="64" grpId="0" animBg="1"/>
      <p:bldP spid="65" grpId="0" animBg="1"/>
      <p:bldP spid="66" grpId="0" animBg="1"/>
      <p:bldP spid="36" grpId="0" animBg="1"/>
      <p:bldP spid="37" grpId="0" animBg="1"/>
      <p:bldP spid="38" grpId="0" animBg="1"/>
      <p:bldP spid="39" grpId="0" animBg="1"/>
      <p:bldP spid="42" grpId="0" animBg="1"/>
      <p:bldP spid="43" grpId="0" animBg="1"/>
      <p:bldP spid="44" grpId="0" animBg="1"/>
      <p:bldP spid="45" grpId="0" animBg="1"/>
      <p:bldP spid="46" grpId="0" animBg="1"/>
      <p:bldP spid="47" grpId="0" animBg="1"/>
      <p:bldP spid="48" grpId="0" animBg="1"/>
      <p:bldP spid="49" grpId="0" animBg="1"/>
      <p:bldP spid="50" grpId="0" animBg="1"/>
      <p:bldP spid="54" grpId="0" animBg="1"/>
      <p:bldP spid="55" grpId="0" animBg="1"/>
      <p:bldP spid="60" grpId="0" animBg="1"/>
      <p:bldP spid="61" grpId="0" animBg="1"/>
      <p:bldP spid="63"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User\Pictures\My Scans\2013-05 (May)\MET 2013 pg 6.jpg"/>
          <p:cNvPicPr/>
          <p:nvPr/>
        </p:nvPicPr>
        <p:blipFill>
          <a:blip r:embed="rId2" cstate="print"/>
          <a:srcRect l="17832" t="11703" r="19260" b="53974"/>
          <a:stretch>
            <a:fillRect/>
          </a:stretch>
        </p:blipFill>
        <p:spPr bwMode="auto">
          <a:xfrm>
            <a:off x="6201437" y="3352800"/>
            <a:ext cx="2913380" cy="2523490"/>
          </a:xfrm>
          <a:prstGeom prst="rect">
            <a:avLst/>
          </a:prstGeom>
          <a:noFill/>
          <a:ln w="9525">
            <a:noFill/>
            <a:miter lim="800000"/>
            <a:headEnd/>
            <a:tailEnd/>
          </a:ln>
        </p:spPr>
      </p:pic>
      <p:sp>
        <p:nvSpPr>
          <p:cNvPr id="5" name="Rectangle 4"/>
          <p:cNvSpPr/>
          <p:nvPr/>
        </p:nvSpPr>
        <p:spPr>
          <a:xfrm>
            <a:off x="2057400" y="2362200"/>
            <a:ext cx="3600000" cy="25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 name="TextBox 6"/>
          <p:cNvSpPr txBox="1"/>
          <p:nvPr/>
        </p:nvSpPr>
        <p:spPr>
          <a:xfrm>
            <a:off x="6600163" y="0"/>
            <a:ext cx="2543837" cy="369332"/>
          </a:xfrm>
          <a:prstGeom prst="rect">
            <a:avLst/>
          </a:prstGeom>
          <a:noFill/>
        </p:spPr>
        <p:txBody>
          <a:bodyPr wrap="square" rtlCol="0">
            <a:spAutoFit/>
          </a:bodyPr>
          <a:lstStyle/>
          <a:p>
            <a:r>
              <a:rPr lang="en-TT" dirty="0" smtClean="0"/>
              <a:t>2013 Laying out</a:t>
            </a:r>
            <a:endParaRPr lang="en-TT" dirty="0"/>
          </a:p>
        </p:txBody>
      </p:sp>
      <p:sp>
        <p:nvSpPr>
          <p:cNvPr id="8" name="TextBox 7"/>
          <p:cNvSpPr txBox="1"/>
          <p:nvPr/>
        </p:nvSpPr>
        <p:spPr>
          <a:xfrm>
            <a:off x="380999" y="11668"/>
            <a:ext cx="5312401" cy="369332"/>
          </a:xfrm>
          <a:prstGeom prst="rect">
            <a:avLst/>
          </a:prstGeom>
          <a:noFill/>
        </p:spPr>
        <p:txBody>
          <a:bodyPr wrap="square" rtlCol="0">
            <a:spAutoFit/>
          </a:bodyPr>
          <a:lstStyle/>
          <a:p>
            <a:r>
              <a:rPr lang="en-TT" dirty="0" smtClean="0"/>
              <a:t>Draw Centre Lines: 50mm,35mm , 15 mm &amp; 5mm</a:t>
            </a:r>
            <a:endParaRPr lang="en-TT" dirty="0"/>
          </a:p>
        </p:txBody>
      </p:sp>
      <p:sp>
        <p:nvSpPr>
          <p:cNvPr id="9" name="TextBox 8"/>
          <p:cNvSpPr txBox="1"/>
          <p:nvPr/>
        </p:nvSpPr>
        <p:spPr>
          <a:xfrm>
            <a:off x="380999" y="328978"/>
            <a:ext cx="3027663" cy="369332"/>
          </a:xfrm>
          <a:prstGeom prst="rect">
            <a:avLst/>
          </a:prstGeom>
          <a:noFill/>
        </p:spPr>
        <p:txBody>
          <a:bodyPr wrap="square" rtlCol="0">
            <a:spAutoFit/>
          </a:bodyPr>
          <a:lstStyle/>
          <a:p>
            <a:r>
              <a:rPr lang="en-TT" dirty="0" smtClean="0"/>
              <a:t>Draw Horizontal lines: 20mm</a:t>
            </a:r>
            <a:endParaRPr lang="en-TT" dirty="0"/>
          </a:p>
        </p:txBody>
      </p:sp>
      <p:cxnSp>
        <p:nvCxnSpPr>
          <p:cNvPr id="11" name="Straight Connector 10"/>
          <p:cNvCxnSpPr/>
          <p:nvPr/>
        </p:nvCxnSpPr>
        <p:spPr>
          <a:xfrm>
            <a:off x="3857400" y="1676400"/>
            <a:ext cx="0" cy="3962400"/>
          </a:xfrm>
          <a:prstGeom prst="line">
            <a:avLst/>
          </a:prstGeom>
          <a:ln>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397400" y="1676400"/>
            <a:ext cx="0" cy="3962400"/>
          </a:xfrm>
          <a:prstGeom prst="line">
            <a:avLst/>
          </a:prstGeom>
          <a:ln>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317400" y="1676400"/>
            <a:ext cx="0" cy="3962400"/>
          </a:xfrm>
          <a:prstGeom prst="line">
            <a:avLst/>
          </a:prstGeom>
          <a:ln>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3857400" y="2532035"/>
            <a:ext cx="0" cy="3962400"/>
          </a:xfrm>
          <a:prstGeom prst="line">
            <a:avLst/>
          </a:prstGeom>
          <a:ln>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3857400" y="1628851"/>
            <a:ext cx="0" cy="3962400"/>
          </a:xfrm>
          <a:prstGeom prst="line">
            <a:avLst/>
          </a:prstGeom>
          <a:ln>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243238" y="2133600"/>
            <a:ext cx="0" cy="1066800"/>
          </a:xfrm>
          <a:prstGeom prst="line">
            <a:avLst/>
          </a:prstGeom>
          <a:ln>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869461" y="2542200"/>
            <a:ext cx="652362" cy="1"/>
          </a:xfrm>
          <a:prstGeom prst="line">
            <a:avLst/>
          </a:prstGeom>
          <a:ln>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911219" y="2901726"/>
            <a:ext cx="652362" cy="1"/>
          </a:xfrm>
          <a:prstGeom prst="line">
            <a:avLst/>
          </a:prstGeom>
          <a:ln>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10800000">
            <a:off x="2243238" y="3090222"/>
            <a:ext cx="36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V="1">
            <a:off x="2423238" y="3270223"/>
            <a:ext cx="36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6200000" flipV="1">
            <a:off x="5297400" y="2730221"/>
            <a:ext cx="72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5117400" y="3090221"/>
            <a:ext cx="54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V="1">
            <a:off x="4937400" y="3270223"/>
            <a:ext cx="36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3677400" y="4333235"/>
            <a:ext cx="360000" cy="360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cxnSp>
        <p:nvCxnSpPr>
          <p:cNvPr id="41" name="Straight Connector 40"/>
          <p:cNvCxnSpPr>
            <a:stCxn id="71" idx="2"/>
          </p:cNvCxnSpPr>
          <p:nvPr/>
        </p:nvCxnSpPr>
        <p:spPr>
          <a:xfrm flipH="1" flipV="1">
            <a:off x="2603238" y="3441728"/>
            <a:ext cx="1006114" cy="133630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111958" y="3448620"/>
            <a:ext cx="1005442" cy="132813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3317400" y="3430051"/>
            <a:ext cx="108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0800000" flipH="1">
            <a:off x="3602842" y="3962400"/>
            <a:ext cx="54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317400" y="3786422"/>
            <a:ext cx="416400" cy="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3999143" y="3788245"/>
            <a:ext cx="416400" cy="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3602842" y="3788246"/>
            <a:ext cx="130958" cy="17415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4008091" y="3786422"/>
            <a:ext cx="130958" cy="17415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Arc 70"/>
          <p:cNvSpPr/>
          <p:nvPr/>
        </p:nvSpPr>
        <p:spPr>
          <a:xfrm rot="7905105">
            <a:off x="3487165" y="4134148"/>
            <a:ext cx="686470" cy="762532"/>
          </a:xfrm>
          <a:prstGeom prst="arc">
            <a:avLst>
              <a:gd name="adj1" fmla="val 16257698"/>
              <a:gd name="adj2" fmla="val 21500168"/>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T"/>
          </a:p>
        </p:txBody>
      </p:sp>
      <p:sp>
        <p:nvSpPr>
          <p:cNvPr id="75" name="Arc 74"/>
          <p:cNvSpPr/>
          <p:nvPr/>
        </p:nvSpPr>
        <p:spPr>
          <a:xfrm flipH="1">
            <a:off x="2063238" y="2370221"/>
            <a:ext cx="360000" cy="360000"/>
          </a:xfrm>
          <a:prstGeom prst="arc">
            <a:avLst>
              <a:gd name="adj1" fmla="val 16200000"/>
              <a:gd name="adj2" fmla="val 5283789"/>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T"/>
          </a:p>
        </p:txBody>
      </p:sp>
      <p:sp>
        <p:nvSpPr>
          <p:cNvPr id="76" name="Arc 75"/>
          <p:cNvSpPr/>
          <p:nvPr/>
        </p:nvSpPr>
        <p:spPr>
          <a:xfrm flipH="1">
            <a:off x="2065215" y="2730223"/>
            <a:ext cx="360000" cy="360000"/>
          </a:xfrm>
          <a:prstGeom prst="arc">
            <a:avLst>
              <a:gd name="adj1" fmla="val 16200000"/>
              <a:gd name="adj2" fmla="val 5283789"/>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T"/>
          </a:p>
        </p:txBody>
      </p:sp>
      <p:sp>
        <p:nvSpPr>
          <p:cNvPr id="77" name="Arc 76"/>
          <p:cNvSpPr/>
          <p:nvPr/>
        </p:nvSpPr>
        <p:spPr>
          <a:xfrm flipH="1">
            <a:off x="3137400" y="3426143"/>
            <a:ext cx="360000" cy="360000"/>
          </a:xfrm>
          <a:prstGeom prst="arc">
            <a:avLst>
              <a:gd name="adj1" fmla="val 16200000"/>
              <a:gd name="adj2" fmla="val 5283789"/>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T"/>
          </a:p>
        </p:txBody>
      </p:sp>
      <p:sp>
        <p:nvSpPr>
          <p:cNvPr id="78" name="Arc 77"/>
          <p:cNvSpPr/>
          <p:nvPr/>
        </p:nvSpPr>
        <p:spPr>
          <a:xfrm>
            <a:off x="4207343" y="3426143"/>
            <a:ext cx="360000" cy="360000"/>
          </a:xfrm>
          <a:prstGeom prst="arc">
            <a:avLst>
              <a:gd name="adj1" fmla="val 16200000"/>
              <a:gd name="adj2" fmla="val 5283789"/>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T"/>
          </a:p>
        </p:txBody>
      </p:sp>
      <p:cxnSp>
        <p:nvCxnSpPr>
          <p:cNvPr id="79" name="Straight Connector 78"/>
          <p:cNvCxnSpPr/>
          <p:nvPr/>
        </p:nvCxnSpPr>
        <p:spPr>
          <a:xfrm flipH="1">
            <a:off x="2260657" y="2370221"/>
            <a:ext cx="107218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365832" y="609600"/>
            <a:ext cx="3159768" cy="369332"/>
          </a:xfrm>
          <a:prstGeom prst="rect">
            <a:avLst/>
          </a:prstGeom>
          <a:noFill/>
        </p:spPr>
        <p:txBody>
          <a:bodyPr wrap="square" rtlCol="0">
            <a:spAutoFit/>
          </a:bodyPr>
          <a:lstStyle/>
          <a:p>
            <a:r>
              <a:rPr lang="en-TT" dirty="0" smtClean="0"/>
              <a:t>Draw Vertical lines: 15mm</a:t>
            </a:r>
            <a:endParaRPr lang="en-TT" dirty="0"/>
          </a:p>
        </p:txBody>
      </p:sp>
      <p:sp>
        <p:nvSpPr>
          <p:cNvPr id="84" name="TextBox 83"/>
          <p:cNvSpPr txBox="1"/>
          <p:nvPr/>
        </p:nvSpPr>
        <p:spPr>
          <a:xfrm>
            <a:off x="361860" y="914400"/>
            <a:ext cx="2209800" cy="369332"/>
          </a:xfrm>
          <a:prstGeom prst="rect">
            <a:avLst/>
          </a:prstGeom>
          <a:noFill/>
        </p:spPr>
        <p:txBody>
          <a:bodyPr wrap="square" rtlCol="0">
            <a:spAutoFit/>
          </a:bodyPr>
          <a:lstStyle/>
          <a:p>
            <a:r>
              <a:rPr lang="en-TT" dirty="0" smtClean="0"/>
              <a:t>Draw Circle: </a:t>
            </a:r>
            <a:r>
              <a:rPr lang="en-TT" dirty="0" smtClean="0">
                <a:sym typeface="Symbol"/>
              </a:rPr>
              <a:t>10</a:t>
            </a:r>
            <a:endParaRPr lang="en-TT" dirty="0"/>
          </a:p>
        </p:txBody>
      </p:sp>
      <p:sp>
        <p:nvSpPr>
          <p:cNvPr id="85" name="TextBox 84"/>
          <p:cNvSpPr txBox="1"/>
          <p:nvPr/>
        </p:nvSpPr>
        <p:spPr>
          <a:xfrm>
            <a:off x="361859" y="1219200"/>
            <a:ext cx="2899309" cy="369332"/>
          </a:xfrm>
          <a:prstGeom prst="rect">
            <a:avLst/>
          </a:prstGeom>
          <a:noFill/>
        </p:spPr>
        <p:txBody>
          <a:bodyPr wrap="square" rtlCol="0">
            <a:spAutoFit/>
          </a:bodyPr>
          <a:lstStyle/>
          <a:p>
            <a:r>
              <a:rPr lang="en-TT" dirty="0" smtClean="0"/>
              <a:t>Draw Arcs: R15, R5 &amp; R10</a:t>
            </a:r>
            <a:endParaRPr lang="en-TT" dirty="0"/>
          </a:p>
        </p:txBody>
      </p:sp>
      <p:sp>
        <p:nvSpPr>
          <p:cNvPr id="86" name="TextBox 85"/>
          <p:cNvSpPr txBox="1"/>
          <p:nvPr/>
        </p:nvSpPr>
        <p:spPr>
          <a:xfrm>
            <a:off x="353781" y="1460889"/>
            <a:ext cx="2209800" cy="369332"/>
          </a:xfrm>
          <a:prstGeom prst="rect">
            <a:avLst/>
          </a:prstGeom>
          <a:noFill/>
        </p:spPr>
        <p:txBody>
          <a:bodyPr wrap="square" rtlCol="0">
            <a:spAutoFit/>
          </a:bodyPr>
          <a:lstStyle/>
          <a:p>
            <a:r>
              <a:rPr lang="en-TT" dirty="0" smtClean="0"/>
              <a:t>Draw Tangential lines</a:t>
            </a:r>
            <a:endParaRPr lang="en-TT" dirty="0"/>
          </a:p>
        </p:txBody>
      </p:sp>
      <p:sp>
        <p:nvSpPr>
          <p:cNvPr id="87" name="TextBox 86"/>
          <p:cNvSpPr txBox="1"/>
          <p:nvPr/>
        </p:nvSpPr>
        <p:spPr>
          <a:xfrm>
            <a:off x="365832" y="1749077"/>
            <a:ext cx="2209800" cy="369332"/>
          </a:xfrm>
          <a:prstGeom prst="rect">
            <a:avLst/>
          </a:prstGeom>
          <a:noFill/>
        </p:spPr>
        <p:txBody>
          <a:bodyPr wrap="square" rtlCol="0">
            <a:spAutoFit/>
          </a:bodyPr>
          <a:lstStyle/>
          <a:p>
            <a:r>
              <a:rPr lang="en-TT" dirty="0" smtClean="0"/>
              <a:t>Draw Angles: 60</a:t>
            </a:r>
            <a:r>
              <a:rPr lang="en-TT" baseline="46000" dirty="0" smtClean="0"/>
              <a:t>0</a:t>
            </a:r>
            <a:endParaRPr lang="en-TT" baseline="46000" dirty="0"/>
          </a:p>
        </p:txBody>
      </p:sp>
      <p:sp>
        <p:nvSpPr>
          <p:cNvPr id="88" name="TextBox 87"/>
          <p:cNvSpPr txBox="1"/>
          <p:nvPr/>
        </p:nvSpPr>
        <p:spPr>
          <a:xfrm>
            <a:off x="351867" y="2057400"/>
            <a:ext cx="1500011" cy="646331"/>
          </a:xfrm>
          <a:prstGeom prst="rect">
            <a:avLst/>
          </a:prstGeom>
          <a:noFill/>
        </p:spPr>
        <p:txBody>
          <a:bodyPr wrap="square" rtlCol="0">
            <a:spAutoFit/>
          </a:bodyPr>
          <a:lstStyle/>
          <a:p>
            <a:r>
              <a:rPr lang="en-TT" dirty="0" smtClean="0"/>
              <a:t>Dot punch  all lines.</a:t>
            </a:r>
            <a:endParaRPr lang="en-TT" dirty="0"/>
          </a:p>
        </p:txBody>
      </p:sp>
      <p:sp>
        <p:nvSpPr>
          <p:cNvPr id="89" name="TextBox 88"/>
          <p:cNvSpPr txBox="1"/>
          <p:nvPr/>
        </p:nvSpPr>
        <p:spPr>
          <a:xfrm>
            <a:off x="369630" y="2947056"/>
            <a:ext cx="1541589" cy="646331"/>
          </a:xfrm>
          <a:prstGeom prst="rect">
            <a:avLst/>
          </a:prstGeom>
          <a:noFill/>
        </p:spPr>
        <p:txBody>
          <a:bodyPr wrap="square" rtlCol="0">
            <a:spAutoFit/>
          </a:bodyPr>
          <a:lstStyle/>
          <a:p>
            <a:r>
              <a:rPr lang="en-TT" dirty="0" smtClean="0"/>
              <a:t>Centre punch centre lines.</a:t>
            </a:r>
            <a:endParaRPr lang="en-TT" dirty="0"/>
          </a:p>
        </p:txBody>
      </p:sp>
      <p:cxnSp>
        <p:nvCxnSpPr>
          <p:cNvPr id="91" name="Straight Connector 90"/>
          <p:cNvCxnSpPr/>
          <p:nvPr/>
        </p:nvCxnSpPr>
        <p:spPr>
          <a:xfrm flipH="1">
            <a:off x="4397400" y="2370221"/>
            <a:ext cx="126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Arc 92"/>
          <p:cNvSpPr/>
          <p:nvPr/>
        </p:nvSpPr>
        <p:spPr>
          <a:xfrm rot="5400000">
            <a:off x="3317400" y="1809149"/>
            <a:ext cx="1080000" cy="1080000"/>
          </a:xfrm>
          <a:prstGeom prst="arc">
            <a:avLst>
              <a:gd name="adj1" fmla="val 16200000"/>
              <a:gd name="adj2" fmla="val 5333906"/>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T"/>
          </a:p>
        </p:txBody>
      </p:sp>
      <p:sp>
        <p:nvSpPr>
          <p:cNvPr id="44" name="Oval 43"/>
          <p:cNvSpPr/>
          <p:nvPr/>
        </p:nvSpPr>
        <p:spPr>
          <a:xfrm>
            <a:off x="4357062" y="23262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46" name="Oval 45"/>
          <p:cNvSpPr/>
          <p:nvPr/>
        </p:nvSpPr>
        <p:spPr>
          <a:xfrm>
            <a:off x="4991400" y="23262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47" name="Oval 46"/>
          <p:cNvSpPr/>
          <p:nvPr/>
        </p:nvSpPr>
        <p:spPr>
          <a:xfrm>
            <a:off x="5621400" y="2334221"/>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48" name="Oval 47"/>
          <p:cNvSpPr/>
          <p:nvPr/>
        </p:nvSpPr>
        <p:spPr>
          <a:xfrm>
            <a:off x="5621400" y="3054221"/>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49" name="Oval 48"/>
          <p:cNvSpPr/>
          <p:nvPr/>
        </p:nvSpPr>
        <p:spPr>
          <a:xfrm>
            <a:off x="5081400" y="3054221"/>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51" name="Oval 50"/>
          <p:cNvSpPr/>
          <p:nvPr/>
        </p:nvSpPr>
        <p:spPr>
          <a:xfrm>
            <a:off x="5081400" y="3405728"/>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52" name="Oval 51"/>
          <p:cNvSpPr/>
          <p:nvPr/>
        </p:nvSpPr>
        <p:spPr>
          <a:xfrm>
            <a:off x="4724400" y="3873499"/>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53" name="Oval 52"/>
          <p:cNvSpPr/>
          <p:nvPr/>
        </p:nvSpPr>
        <p:spPr>
          <a:xfrm>
            <a:off x="4271401" y="4479414"/>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55" name="Oval 54"/>
          <p:cNvSpPr/>
          <p:nvPr/>
        </p:nvSpPr>
        <p:spPr>
          <a:xfrm>
            <a:off x="4075958" y="4740758"/>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56" name="Oval 55"/>
          <p:cNvSpPr/>
          <p:nvPr/>
        </p:nvSpPr>
        <p:spPr>
          <a:xfrm>
            <a:off x="3821400" y="48462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57" name="Oval 56"/>
          <p:cNvSpPr/>
          <p:nvPr/>
        </p:nvSpPr>
        <p:spPr>
          <a:xfrm>
            <a:off x="3573352" y="474203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58" name="Oval 57"/>
          <p:cNvSpPr/>
          <p:nvPr/>
        </p:nvSpPr>
        <p:spPr>
          <a:xfrm>
            <a:off x="3372663" y="4477235"/>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59" name="Oval 58"/>
          <p:cNvSpPr/>
          <p:nvPr/>
        </p:nvSpPr>
        <p:spPr>
          <a:xfrm>
            <a:off x="2971800" y="3962401"/>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60" name="Oval 59"/>
          <p:cNvSpPr/>
          <p:nvPr/>
        </p:nvSpPr>
        <p:spPr>
          <a:xfrm>
            <a:off x="2571527" y="3426049"/>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61" name="Oval 60"/>
          <p:cNvSpPr/>
          <p:nvPr/>
        </p:nvSpPr>
        <p:spPr>
          <a:xfrm>
            <a:off x="2554800" y="3054916"/>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63" name="Oval 62"/>
          <p:cNvSpPr/>
          <p:nvPr/>
        </p:nvSpPr>
        <p:spPr>
          <a:xfrm>
            <a:off x="2195642" y="2694223"/>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65" name="Oval 64"/>
          <p:cNvSpPr/>
          <p:nvPr/>
        </p:nvSpPr>
        <p:spPr>
          <a:xfrm>
            <a:off x="2029215" y="2874223"/>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67" name="Oval 66"/>
          <p:cNvSpPr/>
          <p:nvPr/>
        </p:nvSpPr>
        <p:spPr>
          <a:xfrm>
            <a:off x="2207237" y="3045695"/>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68" name="Oval 67"/>
          <p:cNvSpPr/>
          <p:nvPr/>
        </p:nvSpPr>
        <p:spPr>
          <a:xfrm>
            <a:off x="2027238" y="25062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0" name="Oval 69"/>
          <p:cNvSpPr/>
          <p:nvPr/>
        </p:nvSpPr>
        <p:spPr>
          <a:xfrm>
            <a:off x="2201400" y="2329265"/>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2" name="Oval 71"/>
          <p:cNvSpPr/>
          <p:nvPr/>
        </p:nvSpPr>
        <p:spPr>
          <a:xfrm>
            <a:off x="2656438" y="2325821"/>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3" name="Oval 72"/>
          <p:cNvSpPr/>
          <p:nvPr/>
        </p:nvSpPr>
        <p:spPr>
          <a:xfrm>
            <a:off x="3281399" y="2329265"/>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4" name="Oval 73"/>
          <p:cNvSpPr/>
          <p:nvPr/>
        </p:nvSpPr>
        <p:spPr>
          <a:xfrm>
            <a:off x="3818083" y="284577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0" name="Oval 79"/>
          <p:cNvSpPr/>
          <p:nvPr/>
        </p:nvSpPr>
        <p:spPr>
          <a:xfrm>
            <a:off x="4171343" y="272517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1" name="Oval 80"/>
          <p:cNvSpPr/>
          <p:nvPr/>
        </p:nvSpPr>
        <p:spPr>
          <a:xfrm>
            <a:off x="3444663" y="2694223"/>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2" name="Oval 81"/>
          <p:cNvSpPr/>
          <p:nvPr/>
        </p:nvSpPr>
        <p:spPr>
          <a:xfrm>
            <a:off x="3281400" y="3390049"/>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0" name="Oval 89"/>
          <p:cNvSpPr/>
          <p:nvPr/>
        </p:nvSpPr>
        <p:spPr>
          <a:xfrm>
            <a:off x="4361400" y="3399388"/>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2" name="Oval 91"/>
          <p:cNvSpPr/>
          <p:nvPr/>
        </p:nvSpPr>
        <p:spPr>
          <a:xfrm>
            <a:off x="3824497" y="3390487"/>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4" name="Oval 93"/>
          <p:cNvSpPr/>
          <p:nvPr/>
        </p:nvSpPr>
        <p:spPr>
          <a:xfrm>
            <a:off x="4513800" y="3551788"/>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5" name="Oval 94"/>
          <p:cNvSpPr/>
          <p:nvPr/>
        </p:nvSpPr>
        <p:spPr>
          <a:xfrm>
            <a:off x="4361400" y="3740188"/>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6" name="Oval 95"/>
          <p:cNvSpPr/>
          <p:nvPr/>
        </p:nvSpPr>
        <p:spPr>
          <a:xfrm>
            <a:off x="4087469" y="3909499"/>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7" name="Oval 96"/>
          <p:cNvSpPr/>
          <p:nvPr/>
        </p:nvSpPr>
        <p:spPr>
          <a:xfrm>
            <a:off x="3977613" y="3750143"/>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8" name="Oval 97"/>
          <p:cNvSpPr/>
          <p:nvPr/>
        </p:nvSpPr>
        <p:spPr>
          <a:xfrm>
            <a:off x="3573352" y="3915113"/>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9" name="Oval 98"/>
          <p:cNvSpPr/>
          <p:nvPr/>
        </p:nvSpPr>
        <p:spPr>
          <a:xfrm>
            <a:off x="3680131" y="3751543"/>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0" name="Oval 99"/>
          <p:cNvSpPr/>
          <p:nvPr/>
        </p:nvSpPr>
        <p:spPr>
          <a:xfrm>
            <a:off x="3281640" y="3752245"/>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1" name="Oval 100"/>
          <p:cNvSpPr/>
          <p:nvPr/>
        </p:nvSpPr>
        <p:spPr>
          <a:xfrm>
            <a:off x="3106295" y="3570143"/>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3" name="Oval 102"/>
          <p:cNvSpPr/>
          <p:nvPr/>
        </p:nvSpPr>
        <p:spPr>
          <a:xfrm>
            <a:off x="3821400" y="4297235"/>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4" name="Oval 103"/>
          <p:cNvSpPr/>
          <p:nvPr/>
        </p:nvSpPr>
        <p:spPr>
          <a:xfrm>
            <a:off x="4003424" y="4468898"/>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5" name="Oval 104"/>
          <p:cNvSpPr/>
          <p:nvPr/>
        </p:nvSpPr>
        <p:spPr>
          <a:xfrm>
            <a:off x="3826443" y="4654106"/>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6" name="Oval 105"/>
          <p:cNvSpPr/>
          <p:nvPr/>
        </p:nvSpPr>
        <p:spPr>
          <a:xfrm>
            <a:off x="3655424" y="4468898"/>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7" name="Oval 106"/>
          <p:cNvSpPr/>
          <p:nvPr/>
        </p:nvSpPr>
        <p:spPr>
          <a:xfrm>
            <a:off x="3808945" y="4454349"/>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8" name="Oval 107"/>
          <p:cNvSpPr/>
          <p:nvPr/>
        </p:nvSpPr>
        <p:spPr>
          <a:xfrm>
            <a:off x="3261169" y="3553295"/>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9" name="Oval 108"/>
          <p:cNvSpPr/>
          <p:nvPr/>
        </p:nvSpPr>
        <p:spPr>
          <a:xfrm>
            <a:off x="4353734" y="3549600"/>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 name="Footer Placeholder 2"/>
          <p:cNvSpPr>
            <a:spLocks noGrp="1"/>
          </p:cNvSpPr>
          <p:nvPr>
            <p:ph type="ftr" sz="quarter" idx="11"/>
          </p:nvPr>
        </p:nvSpPr>
        <p:spPr/>
        <p:txBody>
          <a:bodyPr/>
          <a:lstStyle/>
          <a:p>
            <a:r>
              <a:rPr lang="en-US" smtClean="0"/>
              <a:t>A Jaikeransingh </a:t>
            </a:r>
            <a:endParaRPr lang="en-US" dirty="0"/>
          </a:p>
        </p:txBody>
      </p:sp>
      <p:sp>
        <p:nvSpPr>
          <p:cNvPr id="102" name="Slide Number Placeholder 101"/>
          <p:cNvSpPr>
            <a:spLocks noGrp="1"/>
          </p:cNvSpPr>
          <p:nvPr>
            <p:ph type="sldNum" sz="quarter" idx="12"/>
          </p:nvPr>
        </p:nvSpPr>
        <p:spPr/>
        <p:txBody>
          <a:bodyPr/>
          <a:lstStyle/>
          <a:p>
            <a:fld id="{B8C8E764-46A3-45B9-AAE7-00FA04E785D6}" type="slidenum">
              <a:rPr lang="en-US" smtClean="0"/>
              <a:pPr/>
              <a:t>12</a:t>
            </a:fld>
            <a:endParaRPr lang="en-US"/>
          </a:p>
        </p:txBody>
      </p:sp>
    </p:spTree>
    <p:extLst>
      <p:ext uri="{BB962C8B-B14F-4D97-AF65-F5344CB8AC3E}">
        <p14:creationId xmlns:p14="http://schemas.microsoft.com/office/powerpoint/2010/main" val="1913123634"/>
      </p:ext>
    </p:extLst>
  </p:cSld>
  <p:clrMapOvr>
    <a:masterClrMapping/>
  </p:clrMapOvr>
  <p:transition spd="slow">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500"/>
                                        <p:tgtEl>
                                          <p:spTgt spid="23"/>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par>
                          <p:cTn id="45" fill="hold">
                            <p:stCondLst>
                              <p:cond delay="500"/>
                            </p:stCondLst>
                            <p:childTnLst>
                              <p:par>
                                <p:cTn id="46" presetID="22" presetClass="entr" presetSubtype="8" fill="hold" nodeType="after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left)">
                                      <p:cBhvr>
                                        <p:cTn id="48" dur="500"/>
                                        <p:tgtEl>
                                          <p:spTgt spid="34"/>
                                        </p:tgtEl>
                                      </p:cBhvr>
                                    </p:animEffect>
                                  </p:childTnLst>
                                </p:cTn>
                              </p:par>
                            </p:childTnLst>
                          </p:cTn>
                        </p:par>
                        <p:par>
                          <p:cTn id="49" fill="hold">
                            <p:stCondLst>
                              <p:cond delay="1000"/>
                            </p:stCondLst>
                            <p:childTnLst>
                              <p:par>
                                <p:cTn id="50" presetID="22" presetClass="entr" presetSubtype="8" fill="hold" nodeType="after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ipe(left)">
                                      <p:cBhvr>
                                        <p:cTn id="52" dur="500"/>
                                        <p:tgtEl>
                                          <p:spTgt spid="37"/>
                                        </p:tgtEl>
                                      </p:cBhvr>
                                    </p:animEffect>
                                  </p:childTnLst>
                                </p:cTn>
                              </p:par>
                            </p:childTnLst>
                          </p:cTn>
                        </p:par>
                        <p:par>
                          <p:cTn id="53" fill="hold">
                            <p:stCondLst>
                              <p:cond delay="1500"/>
                            </p:stCondLst>
                            <p:childTnLst>
                              <p:par>
                                <p:cTn id="54" presetID="22" presetClass="entr" presetSubtype="4" fill="hold" nodeType="afterEffect">
                                  <p:stCondLst>
                                    <p:cond delay="0"/>
                                  </p:stCondLst>
                                  <p:childTnLst>
                                    <p:set>
                                      <p:cBhvr>
                                        <p:cTn id="55" dur="1" fill="hold">
                                          <p:stCondLst>
                                            <p:cond delay="0"/>
                                          </p:stCondLst>
                                        </p:cTn>
                                        <p:tgtEl>
                                          <p:spTgt spid="54"/>
                                        </p:tgtEl>
                                        <p:attrNameLst>
                                          <p:attrName>style.visibility</p:attrName>
                                        </p:attrNameLst>
                                      </p:cBhvr>
                                      <p:to>
                                        <p:strVal val="visible"/>
                                      </p:to>
                                    </p:set>
                                    <p:animEffect transition="in" filter="wipe(down)">
                                      <p:cBhvr>
                                        <p:cTn id="56" dur="500"/>
                                        <p:tgtEl>
                                          <p:spTgt spid="5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83"/>
                                        </p:tgtEl>
                                        <p:attrNameLst>
                                          <p:attrName>style.visibility</p:attrName>
                                        </p:attrNameLst>
                                      </p:cBhvr>
                                      <p:to>
                                        <p:strVal val="visible"/>
                                      </p:to>
                                    </p:set>
                                    <p:animEffect transition="in" filter="wipe(left)">
                                      <p:cBhvr>
                                        <p:cTn id="61" dur="500"/>
                                        <p:tgtEl>
                                          <p:spTgt spid="83"/>
                                        </p:tgtEl>
                                      </p:cBhvr>
                                    </p:animEffect>
                                  </p:childTnLst>
                                </p:cTn>
                              </p:par>
                            </p:childTnLst>
                          </p:cTn>
                        </p:par>
                        <p:par>
                          <p:cTn id="62" fill="hold">
                            <p:stCondLst>
                              <p:cond delay="500"/>
                            </p:stCondLst>
                            <p:childTnLst>
                              <p:par>
                                <p:cTn id="63" presetID="22" presetClass="entr" presetSubtype="1" fill="hold" nodeType="after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wipe(up)">
                                      <p:cBhvr>
                                        <p:cTn id="65" dur="500"/>
                                        <p:tgtEl>
                                          <p:spTgt spid="35"/>
                                        </p:tgtEl>
                                      </p:cBhvr>
                                    </p:animEffect>
                                  </p:childTnLst>
                                </p:cTn>
                              </p:par>
                            </p:childTnLst>
                          </p:cTn>
                        </p:par>
                        <p:par>
                          <p:cTn id="66" fill="hold">
                            <p:stCondLst>
                              <p:cond delay="1000"/>
                            </p:stCondLst>
                            <p:childTnLst>
                              <p:par>
                                <p:cTn id="67" presetID="22" presetClass="entr" presetSubtype="1" fill="hold" nodeType="after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wipe(up)">
                                      <p:cBhvr>
                                        <p:cTn id="69" dur="500"/>
                                        <p:tgtEl>
                                          <p:spTgt spid="38"/>
                                        </p:tgtEl>
                                      </p:cBhvr>
                                    </p:animEffect>
                                  </p:childTnLst>
                                </p:cTn>
                              </p:par>
                            </p:childTnLst>
                          </p:cTn>
                        </p:par>
                      </p:childTnLst>
                    </p:cTn>
                  </p:par>
                  <p:par>
                    <p:cTn id="70" fill="hold">
                      <p:stCondLst>
                        <p:cond delay="indefinite"/>
                      </p:stCondLst>
                      <p:childTnLst>
                        <p:par>
                          <p:cTn id="71" fill="hold">
                            <p:stCondLst>
                              <p:cond delay="0"/>
                            </p:stCondLst>
                            <p:childTnLst>
                              <p:par>
                                <p:cTn id="72" presetID="21" presetClass="entr" presetSubtype="1" fill="hold" grpId="0" nodeType="clickEffect">
                                  <p:stCondLst>
                                    <p:cond delay="0"/>
                                  </p:stCondLst>
                                  <p:childTnLst>
                                    <p:set>
                                      <p:cBhvr>
                                        <p:cTn id="73" dur="1" fill="hold">
                                          <p:stCondLst>
                                            <p:cond delay="0"/>
                                          </p:stCondLst>
                                        </p:cTn>
                                        <p:tgtEl>
                                          <p:spTgt spid="84"/>
                                        </p:tgtEl>
                                        <p:attrNameLst>
                                          <p:attrName>style.visibility</p:attrName>
                                        </p:attrNameLst>
                                      </p:cBhvr>
                                      <p:to>
                                        <p:strVal val="visible"/>
                                      </p:to>
                                    </p:set>
                                    <p:animEffect transition="in" filter="wheel(1)">
                                      <p:cBhvr>
                                        <p:cTn id="74" dur="500"/>
                                        <p:tgtEl>
                                          <p:spTgt spid="84"/>
                                        </p:tgtEl>
                                      </p:cBhvr>
                                    </p:animEffect>
                                  </p:childTnLst>
                                </p:cTn>
                              </p:par>
                            </p:childTnLst>
                          </p:cTn>
                        </p:par>
                        <p:par>
                          <p:cTn id="75" fill="hold">
                            <p:stCondLst>
                              <p:cond delay="500"/>
                            </p:stCondLst>
                            <p:childTnLst>
                              <p:par>
                                <p:cTn id="76" presetID="21" presetClass="entr" presetSubtype="1" fill="hold" grpId="0" nodeType="afterEffect">
                                  <p:stCondLst>
                                    <p:cond delay="0"/>
                                  </p:stCondLst>
                                  <p:childTnLst>
                                    <p:set>
                                      <p:cBhvr>
                                        <p:cTn id="77" dur="1" fill="hold">
                                          <p:stCondLst>
                                            <p:cond delay="0"/>
                                          </p:stCondLst>
                                        </p:cTn>
                                        <p:tgtEl>
                                          <p:spTgt spid="39"/>
                                        </p:tgtEl>
                                        <p:attrNameLst>
                                          <p:attrName>style.visibility</p:attrName>
                                        </p:attrNameLst>
                                      </p:cBhvr>
                                      <p:to>
                                        <p:strVal val="visible"/>
                                      </p:to>
                                    </p:set>
                                    <p:animEffect transition="in" filter="wheel(1)">
                                      <p:cBhvr>
                                        <p:cTn id="78" dur="1000"/>
                                        <p:tgtEl>
                                          <p:spTgt spid="39"/>
                                        </p:tgtEl>
                                      </p:cBhvr>
                                    </p:animEffect>
                                  </p:childTnLst>
                                </p:cTn>
                              </p:par>
                            </p:childTnLst>
                          </p:cTn>
                        </p:par>
                      </p:childTnLst>
                    </p:cTn>
                  </p:par>
                  <p:par>
                    <p:cTn id="79" fill="hold">
                      <p:stCondLst>
                        <p:cond delay="indefinite"/>
                      </p:stCondLst>
                      <p:childTnLst>
                        <p:par>
                          <p:cTn id="80" fill="hold">
                            <p:stCondLst>
                              <p:cond delay="0"/>
                            </p:stCondLst>
                            <p:childTnLst>
                              <p:par>
                                <p:cTn id="81" presetID="21" presetClass="entr" presetSubtype="1" fill="hold" grpId="0" nodeType="clickEffect">
                                  <p:stCondLst>
                                    <p:cond delay="0"/>
                                  </p:stCondLst>
                                  <p:childTnLst>
                                    <p:set>
                                      <p:cBhvr>
                                        <p:cTn id="82" dur="1" fill="hold">
                                          <p:stCondLst>
                                            <p:cond delay="0"/>
                                          </p:stCondLst>
                                        </p:cTn>
                                        <p:tgtEl>
                                          <p:spTgt spid="85"/>
                                        </p:tgtEl>
                                        <p:attrNameLst>
                                          <p:attrName>style.visibility</p:attrName>
                                        </p:attrNameLst>
                                      </p:cBhvr>
                                      <p:to>
                                        <p:strVal val="visible"/>
                                      </p:to>
                                    </p:set>
                                    <p:animEffect transition="in" filter="wheel(1)">
                                      <p:cBhvr>
                                        <p:cTn id="83" dur="1000"/>
                                        <p:tgtEl>
                                          <p:spTgt spid="85"/>
                                        </p:tgtEl>
                                      </p:cBhvr>
                                    </p:animEffect>
                                  </p:childTnLst>
                                </p:cTn>
                              </p:par>
                            </p:childTnLst>
                          </p:cTn>
                        </p:par>
                        <p:par>
                          <p:cTn id="84" fill="hold">
                            <p:stCondLst>
                              <p:cond delay="1000"/>
                            </p:stCondLst>
                            <p:childTnLst>
                              <p:par>
                                <p:cTn id="85" presetID="21" presetClass="entr" presetSubtype="1" fill="hold" grpId="0" nodeType="afterEffect">
                                  <p:stCondLst>
                                    <p:cond delay="0"/>
                                  </p:stCondLst>
                                  <p:childTnLst>
                                    <p:set>
                                      <p:cBhvr>
                                        <p:cTn id="86" dur="1" fill="hold">
                                          <p:stCondLst>
                                            <p:cond delay="0"/>
                                          </p:stCondLst>
                                        </p:cTn>
                                        <p:tgtEl>
                                          <p:spTgt spid="75"/>
                                        </p:tgtEl>
                                        <p:attrNameLst>
                                          <p:attrName>style.visibility</p:attrName>
                                        </p:attrNameLst>
                                      </p:cBhvr>
                                      <p:to>
                                        <p:strVal val="visible"/>
                                      </p:to>
                                    </p:set>
                                    <p:animEffect transition="in" filter="wheel(1)">
                                      <p:cBhvr>
                                        <p:cTn id="87" dur="500"/>
                                        <p:tgtEl>
                                          <p:spTgt spid="75"/>
                                        </p:tgtEl>
                                      </p:cBhvr>
                                    </p:animEffect>
                                  </p:childTnLst>
                                </p:cTn>
                              </p:par>
                            </p:childTnLst>
                          </p:cTn>
                        </p:par>
                        <p:par>
                          <p:cTn id="88" fill="hold">
                            <p:stCondLst>
                              <p:cond delay="1500"/>
                            </p:stCondLst>
                            <p:childTnLst>
                              <p:par>
                                <p:cTn id="89" presetID="21" presetClass="entr" presetSubtype="1" fill="hold" grpId="0" nodeType="afterEffect">
                                  <p:stCondLst>
                                    <p:cond delay="0"/>
                                  </p:stCondLst>
                                  <p:childTnLst>
                                    <p:set>
                                      <p:cBhvr>
                                        <p:cTn id="90" dur="1" fill="hold">
                                          <p:stCondLst>
                                            <p:cond delay="0"/>
                                          </p:stCondLst>
                                        </p:cTn>
                                        <p:tgtEl>
                                          <p:spTgt spid="76"/>
                                        </p:tgtEl>
                                        <p:attrNameLst>
                                          <p:attrName>style.visibility</p:attrName>
                                        </p:attrNameLst>
                                      </p:cBhvr>
                                      <p:to>
                                        <p:strVal val="visible"/>
                                      </p:to>
                                    </p:set>
                                    <p:animEffect transition="in" filter="wheel(1)">
                                      <p:cBhvr>
                                        <p:cTn id="91" dur="500"/>
                                        <p:tgtEl>
                                          <p:spTgt spid="76"/>
                                        </p:tgtEl>
                                      </p:cBhvr>
                                    </p:animEffect>
                                  </p:childTnLst>
                                </p:cTn>
                              </p:par>
                            </p:childTnLst>
                          </p:cTn>
                        </p:par>
                        <p:par>
                          <p:cTn id="92" fill="hold">
                            <p:stCondLst>
                              <p:cond delay="2000"/>
                            </p:stCondLst>
                            <p:childTnLst>
                              <p:par>
                                <p:cTn id="93" presetID="22" presetClass="entr" presetSubtype="4" fill="hold" grpId="0" nodeType="afterEffect">
                                  <p:stCondLst>
                                    <p:cond delay="0"/>
                                  </p:stCondLst>
                                  <p:childTnLst>
                                    <p:set>
                                      <p:cBhvr>
                                        <p:cTn id="94" dur="1" fill="hold">
                                          <p:stCondLst>
                                            <p:cond delay="0"/>
                                          </p:stCondLst>
                                        </p:cTn>
                                        <p:tgtEl>
                                          <p:spTgt spid="93"/>
                                        </p:tgtEl>
                                        <p:attrNameLst>
                                          <p:attrName>style.visibility</p:attrName>
                                        </p:attrNameLst>
                                      </p:cBhvr>
                                      <p:to>
                                        <p:strVal val="visible"/>
                                      </p:to>
                                    </p:set>
                                    <p:animEffect transition="in" filter="wipe(down)">
                                      <p:cBhvr>
                                        <p:cTn id="95" dur="500"/>
                                        <p:tgtEl>
                                          <p:spTgt spid="93"/>
                                        </p:tgtEl>
                                      </p:cBhvr>
                                    </p:animEffect>
                                  </p:childTnLst>
                                </p:cTn>
                              </p:par>
                            </p:childTnLst>
                          </p:cTn>
                        </p:par>
                        <p:par>
                          <p:cTn id="96" fill="hold">
                            <p:stCondLst>
                              <p:cond delay="2500"/>
                            </p:stCondLst>
                            <p:childTnLst>
                              <p:par>
                                <p:cTn id="97" presetID="21" presetClass="entr" presetSubtype="1" fill="hold" grpId="0" nodeType="afterEffect">
                                  <p:stCondLst>
                                    <p:cond delay="0"/>
                                  </p:stCondLst>
                                  <p:childTnLst>
                                    <p:set>
                                      <p:cBhvr>
                                        <p:cTn id="98" dur="1" fill="hold">
                                          <p:stCondLst>
                                            <p:cond delay="0"/>
                                          </p:stCondLst>
                                        </p:cTn>
                                        <p:tgtEl>
                                          <p:spTgt spid="77"/>
                                        </p:tgtEl>
                                        <p:attrNameLst>
                                          <p:attrName>style.visibility</p:attrName>
                                        </p:attrNameLst>
                                      </p:cBhvr>
                                      <p:to>
                                        <p:strVal val="visible"/>
                                      </p:to>
                                    </p:set>
                                    <p:animEffect transition="in" filter="wheel(1)">
                                      <p:cBhvr>
                                        <p:cTn id="99" dur="500"/>
                                        <p:tgtEl>
                                          <p:spTgt spid="77"/>
                                        </p:tgtEl>
                                      </p:cBhvr>
                                    </p:animEffect>
                                  </p:childTnLst>
                                </p:cTn>
                              </p:par>
                            </p:childTnLst>
                          </p:cTn>
                        </p:par>
                        <p:par>
                          <p:cTn id="100" fill="hold">
                            <p:stCondLst>
                              <p:cond delay="3000"/>
                            </p:stCondLst>
                            <p:childTnLst>
                              <p:par>
                                <p:cTn id="101" presetID="21" presetClass="entr" presetSubtype="1" fill="hold" grpId="0" nodeType="afterEffect">
                                  <p:stCondLst>
                                    <p:cond delay="0"/>
                                  </p:stCondLst>
                                  <p:childTnLst>
                                    <p:set>
                                      <p:cBhvr>
                                        <p:cTn id="102" dur="1" fill="hold">
                                          <p:stCondLst>
                                            <p:cond delay="0"/>
                                          </p:stCondLst>
                                        </p:cTn>
                                        <p:tgtEl>
                                          <p:spTgt spid="78"/>
                                        </p:tgtEl>
                                        <p:attrNameLst>
                                          <p:attrName>style.visibility</p:attrName>
                                        </p:attrNameLst>
                                      </p:cBhvr>
                                      <p:to>
                                        <p:strVal val="visible"/>
                                      </p:to>
                                    </p:set>
                                    <p:animEffect transition="in" filter="wheel(1)">
                                      <p:cBhvr>
                                        <p:cTn id="103" dur="500"/>
                                        <p:tgtEl>
                                          <p:spTgt spid="78"/>
                                        </p:tgtEl>
                                      </p:cBhvr>
                                    </p:animEffect>
                                  </p:childTnLst>
                                </p:cTn>
                              </p:par>
                            </p:childTnLst>
                          </p:cTn>
                        </p:par>
                        <p:par>
                          <p:cTn id="104" fill="hold">
                            <p:stCondLst>
                              <p:cond delay="3500"/>
                            </p:stCondLst>
                            <p:childTnLst>
                              <p:par>
                                <p:cTn id="105" presetID="21" presetClass="entr" presetSubtype="1" fill="hold" grpId="0" nodeType="afterEffect">
                                  <p:stCondLst>
                                    <p:cond delay="0"/>
                                  </p:stCondLst>
                                  <p:childTnLst>
                                    <p:set>
                                      <p:cBhvr>
                                        <p:cTn id="106" dur="1" fill="hold">
                                          <p:stCondLst>
                                            <p:cond delay="0"/>
                                          </p:stCondLst>
                                        </p:cTn>
                                        <p:tgtEl>
                                          <p:spTgt spid="71"/>
                                        </p:tgtEl>
                                        <p:attrNameLst>
                                          <p:attrName>style.visibility</p:attrName>
                                        </p:attrNameLst>
                                      </p:cBhvr>
                                      <p:to>
                                        <p:strVal val="visible"/>
                                      </p:to>
                                    </p:set>
                                    <p:animEffect transition="in" filter="wheel(1)">
                                      <p:cBhvr>
                                        <p:cTn id="107" dur="500"/>
                                        <p:tgtEl>
                                          <p:spTgt spid="71"/>
                                        </p:tgtEl>
                                      </p:cBhvr>
                                    </p:animEffect>
                                  </p:childTnLst>
                                </p:cTn>
                              </p:par>
                            </p:childTnLst>
                          </p:cTn>
                        </p:par>
                      </p:childTnLst>
                    </p:cTn>
                  </p:par>
                  <p:par>
                    <p:cTn id="108" fill="hold">
                      <p:stCondLst>
                        <p:cond delay="indefinite"/>
                      </p:stCondLst>
                      <p:childTnLst>
                        <p:par>
                          <p:cTn id="109" fill="hold">
                            <p:stCondLst>
                              <p:cond delay="0"/>
                            </p:stCondLst>
                            <p:childTnLst>
                              <p:par>
                                <p:cTn id="110" presetID="21" presetClass="entr" presetSubtype="1" fill="hold" grpId="0" nodeType="clickEffect">
                                  <p:stCondLst>
                                    <p:cond delay="0"/>
                                  </p:stCondLst>
                                  <p:childTnLst>
                                    <p:set>
                                      <p:cBhvr>
                                        <p:cTn id="111" dur="1" fill="hold">
                                          <p:stCondLst>
                                            <p:cond delay="0"/>
                                          </p:stCondLst>
                                        </p:cTn>
                                        <p:tgtEl>
                                          <p:spTgt spid="86"/>
                                        </p:tgtEl>
                                        <p:attrNameLst>
                                          <p:attrName>style.visibility</p:attrName>
                                        </p:attrNameLst>
                                      </p:cBhvr>
                                      <p:to>
                                        <p:strVal val="visible"/>
                                      </p:to>
                                    </p:set>
                                    <p:animEffect transition="in" filter="wheel(1)">
                                      <p:cBhvr>
                                        <p:cTn id="112" dur="500"/>
                                        <p:tgtEl>
                                          <p:spTgt spid="86"/>
                                        </p:tgtEl>
                                      </p:cBhvr>
                                    </p:animEffect>
                                  </p:childTnLst>
                                </p:cTn>
                              </p:par>
                            </p:childTnLst>
                          </p:cTn>
                        </p:par>
                        <p:par>
                          <p:cTn id="113" fill="hold">
                            <p:stCondLst>
                              <p:cond delay="500"/>
                            </p:stCondLst>
                            <p:childTnLst>
                              <p:par>
                                <p:cTn id="114" presetID="22" presetClass="entr" presetSubtype="4" fill="hold" nodeType="afterEffect">
                                  <p:stCondLst>
                                    <p:cond delay="0"/>
                                  </p:stCondLst>
                                  <p:childTnLst>
                                    <p:set>
                                      <p:cBhvr>
                                        <p:cTn id="115" dur="1" fill="hold">
                                          <p:stCondLst>
                                            <p:cond delay="0"/>
                                          </p:stCondLst>
                                        </p:cTn>
                                        <p:tgtEl>
                                          <p:spTgt spid="41"/>
                                        </p:tgtEl>
                                        <p:attrNameLst>
                                          <p:attrName>style.visibility</p:attrName>
                                        </p:attrNameLst>
                                      </p:cBhvr>
                                      <p:to>
                                        <p:strVal val="visible"/>
                                      </p:to>
                                    </p:set>
                                    <p:animEffect transition="in" filter="wipe(down)">
                                      <p:cBhvr>
                                        <p:cTn id="116" dur="500"/>
                                        <p:tgtEl>
                                          <p:spTgt spid="41"/>
                                        </p:tgtEl>
                                      </p:cBhvr>
                                    </p:animEffect>
                                  </p:childTnLst>
                                </p:cTn>
                              </p:par>
                            </p:childTnLst>
                          </p:cTn>
                        </p:par>
                        <p:par>
                          <p:cTn id="117" fill="hold">
                            <p:stCondLst>
                              <p:cond delay="1000"/>
                            </p:stCondLst>
                            <p:childTnLst>
                              <p:par>
                                <p:cTn id="118" presetID="22" presetClass="entr" presetSubtype="4" fill="hold" nodeType="afterEffect">
                                  <p:stCondLst>
                                    <p:cond delay="0"/>
                                  </p:stCondLst>
                                  <p:childTnLst>
                                    <p:set>
                                      <p:cBhvr>
                                        <p:cTn id="119" dur="1" fill="hold">
                                          <p:stCondLst>
                                            <p:cond delay="0"/>
                                          </p:stCondLst>
                                        </p:cTn>
                                        <p:tgtEl>
                                          <p:spTgt spid="45"/>
                                        </p:tgtEl>
                                        <p:attrNameLst>
                                          <p:attrName>style.visibility</p:attrName>
                                        </p:attrNameLst>
                                      </p:cBhvr>
                                      <p:to>
                                        <p:strVal val="visible"/>
                                      </p:to>
                                    </p:set>
                                    <p:animEffect transition="in" filter="wipe(down)">
                                      <p:cBhvr>
                                        <p:cTn id="120" dur="500"/>
                                        <p:tgtEl>
                                          <p:spTgt spid="45"/>
                                        </p:tgtEl>
                                      </p:cBhvr>
                                    </p:animEffect>
                                  </p:childTnLst>
                                </p:cTn>
                              </p:par>
                            </p:childTnLst>
                          </p:cTn>
                        </p:par>
                        <p:par>
                          <p:cTn id="121" fill="hold">
                            <p:stCondLst>
                              <p:cond delay="1500"/>
                            </p:stCondLst>
                            <p:childTnLst>
                              <p:par>
                                <p:cTn id="122" presetID="22" presetClass="entr" presetSubtype="8" fill="hold" nodeType="afterEffect">
                                  <p:stCondLst>
                                    <p:cond delay="0"/>
                                  </p:stCondLst>
                                  <p:childTnLst>
                                    <p:set>
                                      <p:cBhvr>
                                        <p:cTn id="123" dur="1" fill="hold">
                                          <p:stCondLst>
                                            <p:cond delay="0"/>
                                          </p:stCondLst>
                                        </p:cTn>
                                        <p:tgtEl>
                                          <p:spTgt spid="50"/>
                                        </p:tgtEl>
                                        <p:attrNameLst>
                                          <p:attrName>style.visibility</p:attrName>
                                        </p:attrNameLst>
                                      </p:cBhvr>
                                      <p:to>
                                        <p:strVal val="visible"/>
                                      </p:to>
                                    </p:set>
                                    <p:animEffect transition="in" filter="wipe(left)">
                                      <p:cBhvr>
                                        <p:cTn id="124" dur="500"/>
                                        <p:tgtEl>
                                          <p:spTgt spid="50"/>
                                        </p:tgtEl>
                                      </p:cBhvr>
                                    </p:animEffect>
                                  </p:childTnLst>
                                </p:cTn>
                              </p:par>
                            </p:childTnLst>
                          </p:cTn>
                        </p:par>
                        <p:par>
                          <p:cTn id="125" fill="hold">
                            <p:stCondLst>
                              <p:cond delay="2000"/>
                            </p:stCondLst>
                            <p:childTnLst>
                              <p:par>
                                <p:cTn id="126" presetID="22" presetClass="entr" presetSubtype="8" fill="hold" nodeType="afterEffect">
                                  <p:stCondLst>
                                    <p:cond delay="0"/>
                                  </p:stCondLst>
                                  <p:childTnLst>
                                    <p:set>
                                      <p:cBhvr>
                                        <p:cTn id="127" dur="1" fill="hold">
                                          <p:stCondLst>
                                            <p:cond delay="0"/>
                                          </p:stCondLst>
                                        </p:cTn>
                                        <p:tgtEl>
                                          <p:spTgt spid="62"/>
                                        </p:tgtEl>
                                        <p:attrNameLst>
                                          <p:attrName>style.visibility</p:attrName>
                                        </p:attrNameLst>
                                      </p:cBhvr>
                                      <p:to>
                                        <p:strVal val="visible"/>
                                      </p:to>
                                    </p:set>
                                    <p:animEffect transition="in" filter="wipe(left)">
                                      <p:cBhvr>
                                        <p:cTn id="128" dur="500"/>
                                        <p:tgtEl>
                                          <p:spTgt spid="62"/>
                                        </p:tgtEl>
                                      </p:cBhvr>
                                    </p:animEffect>
                                  </p:childTnLst>
                                </p:cTn>
                              </p:par>
                            </p:childTnLst>
                          </p:cTn>
                        </p:par>
                        <p:par>
                          <p:cTn id="129" fill="hold">
                            <p:stCondLst>
                              <p:cond delay="2500"/>
                            </p:stCondLst>
                            <p:childTnLst>
                              <p:par>
                                <p:cTn id="130" presetID="22" presetClass="entr" presetSubtype="8" fill="hold" nodeType="afterEffect">
                                  <p:stCondLst>
                                    <p:cond delay="0"/>
                                  </p:stCondLst>
                                  <p:childTnLst>
                                    <p:set>
                                      <p:cBhvr>
                                        <p:cTn id="131" dur="1" fill="hold">
                                          <p:stCondLst>
                                            <p:cond delay="0"/>
                                          </p:stCondLst>
                                        </p:cTn>
                                        <p:tgtEl>
                                          <p:spTgt spid="64"/>
                                        </p:tgtEl>
                                        <p:attrNameLst>
                                          <p:attrName>style.visibility</p:attrName>
                                        </p:attrNameLst>
                                      </p:cBhvr>
                                      <p:to>
                                        <p:strVal val="visible"/>
                                      </p:to>
                                    </p:set>
                                    <p:animEffect transition="in" filter="wipe(left)">
                                      <p:cBhvr>
                                        <p:cTn id="132" dur="500"/>
                                        <p:tgtEl>
                                          <p:spTgt spid="64"/>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4" fill="hold" grpId="0" nodeType="clickEffect">
                                  <p:stCondLst>
                                    <p:cond delay="0"/>
                                  </p:stCondLst>
                                  <p:childTnLst>
                                    <p:set>
                                      <p:cBhvr>
                                        <p:cTn id="136" dur="1" fill="hold">
                                          <p:stCondLst>
                                            <p:cond delay="0"/>
                                          </p:stCondLst>
                                        </p:cTn>
                                        <p:tgtEl>
                                          <p:spTgt spid="87"/>
                                        </p:tgtEl>
                                        <p:attrNameLst>
                                          <p:attrName>style.visibility</p:attrName>
                                        </p:attrNameLst>
                                      </p:cBhvr>
                                      <p:to>
                                        <p:strVal val="visible"/>
                                      </p:to>
                                    </p:set>
                                    <p:animEffect transition="in" filter="wipe(down)">
                                      <p:cBhvr>
                                        <p:cTn id="137" dur="500"/>
                                        <p:tgtEl>
                                          <p:spTgt spid="87"/>
                                        </p:tgtEl>
                                      </p:cBhvr>
                                    </p:animEffect>
                                  </p:childTnLst>
                                </p:cTn>
                              </p:par>
                            </p:childTnLst>
                          </p:cTn>
                        </p:par>
                        <p:par>
                          <p:cTn id="138" fill="hold">
                            <p:stCondLst>
                              <p:cond delay="500"/>
                            </p:stCondLst>
                            <p:childTnLst>
                              <p:par>
                                <p:cTn id="139" presetID="22" presetClass="entr" presetSubtype="4" fill="hold" nodeType="afterEffect">
                                  <p:stCondLst>
                                    <p:cond delay="0"/>
                                  </p:stCondLst>
                                  <p:childTnLst>
                                    <p:set>
                                      <p:cBhvr>
                                        <p:cTn id="140" dur="1" fill="hold">
                                          <p:stCondLst>
                                            <p:cond delay="0"/>
                                          </p:stCondLst>
                                        </p:cTn>
                                        <p:tgtEl>
                                          <p:spTgt spid="66"/>
                                        </p:tgtEl>
                                        <p:attrNameLst>
                                          <p:attrName>style.visibility</p:attrName>
                                        </p:attrNameLst>
                                      </p:cBhvr>
                                      <p:to>
                                        <p:strVal val="visible"/>
                                      </p:to>
                                    </p:set>
                                    <p:animEffect transition="in" filter="wipe(down)">
                                      <p:cBhvr>
                                        <p:cTn id="141" dur="500"/>
                                        <p:tgtEl>
                                          <p:spTgt spid="66"/>
                                        </p:tgtEl>
                                      </p:cBhvr>
                                    </p:animEffect>
                                  </p:childTnLst>
                                </p:cTn>
                              </p:par>
                            </p:childTnLst>
                          </p:cTn>
                        </p:par>
                        <p:par>
                          <p:cTn id="142" fill="hold">
                            <p:stCondLst>
                              <p:cond delay="1000"/>
                            </p:stCondLst>
                            <p:childTnLst>
                              <p:par>
                                <p:cTn id="143" presetID="22" presetClass="entr" presetSubtype="4" fill="hold" nodeType="afterEffect">
                                  <p:stCondLst>
                                    <p:cond delay="0"/>
                                  </p:stCondLst>
                                  <p:childTnLst>
                                    <p:set>
                                      <p:cBhvr>
                                        <p:cTn id="144" dur="1" fill="hold">
                                          <p:stCondLst>
                                            <p:cond delay="0"/>
                                          </p:stCondLst>
                                        </p:cTn>
                                        <p:tgtEl>
                                          <p:spTgt spid="69"/>
                                        </p:tgtEl>
                                        <p:attrNameLst>
                                          <p:attrName>style.visibility</p:attrName>
                                        </p:attrNameLst>
                                      </p:cBhvr>
                                      <p:to>
                                        <p:strVal val="visible"/>
                                      </p:to>
                                    </p:set>
                                    <p:animEffect transition="in" filter="wipe(down)">
                                      <p:cBhvr>
                                        <p:cTn id="145" dur="500"/>
                                        <p:tgtEl>
                                          <p:spTgt spid="69"/>
                                        </p:tgtEl>
                                      </p:cBhvr>
                                    </p:animEffect>
                                  </p:childTnLst>
                                </p:cTn>
                              </p:par>
                            </p:childTnLst>
                          </p:cTn>
                        </p:par>
                      </p:childTnLst>
                    </p:cTn>
                  </p:par>
                  <p:par>
                    <p:cTn id="146" fill="hold">
                      <p:stCondLst>
                        <p:cond delay="indefinite"/>
                      </p:stCondLst>
                      <p:childTnLst>
                        <p:par>
                          <p:cTn id="147" fill="hold">
                            <p:stCondLst>
                              <p:cond delay="0"/>
                            </p:stCondLst>
                            <p:childTnLst>
                              <p:par>
                                <p:cTn id="148" presetID="2" presetClass="entr" presetSubtype="4" fill="hold" grpId="0" nodeType="clickEffect">
                                  <p:stCondLst>
                                    <p:cond delay="0"/>
                                  </p:stCondLst>
                                  <p:childTnLst>
                                    <p:set>
                                      <p:cBhvr>
                                        <p:cTn id="149" dur="1" fill="hold">
                                          <p:stCondLst>
                                            <p:cond delay="0"/>
                                          </p:stCondLst>
                                        </p:cTn>
                                        <p:tgtEl>
                                          <p:spTgt spid="88"/>
                                        </p:tgtEl>
                                        <p:attrNameLst>
                                          <p:attrName>style.visibility</p:attrName>
                                        </p:attrNameLst>
                                      </p:cBhvr>
                                      <p:to>
                                        <p:strVal val="visible"/>
                                      </p:to>
                                    </p:set>
                                    <p:anim calcmode="lin" valueType="num">
                                      <p:cBhvr additive="base">
                                        <p:cTn id="150" dur="500" fill="hold"/>
                                        <p:tgtEl>
                                          <p:spTgt spid="88"/>
                                        </p:tgtEl>
                                        <p:attrNameLst>
                                          <p:attrName>ppt_x</p:attrName>
                                        </p:attrNameLst>
                                      </p:cBhvr>
                                      <p:tavLst>
                                        <p:tav tm="0">
                                          <p:val>
                                            <p:strVal val="#ppt_x"/>
                                          </p:val>
                                        </p:tav>
                                        <p:tav tm="100000">
                                          <p:val>
                                            <p:strVal val="#ppt_x"/>
                                          </p:val>
                                        </p:tav>
                                      </p:tavLst>
                                    </p:anim>
                                    <p:anim calcmode="lin" valueType="num">
                                      <p:cBhvr additive="base">
                                        <p:cTn id="151" dur="500" fill="hold"/>
                                        <p:tgtEl>
                                          <p:spTgt spid="88"/>
                                        </p:tgtEl>
                                        <p:attrNameLst>
                                          <p:attrName>ppt_y</p:attrName>
                                        </p:attrNameLst>
                                      </p:cBhvr>
                                      <p:tavLst>
                                        <p:tav tm="0">
                                          <p:val>
                                            <p:strVal val="1+#ppt_h/2"/>
                                          </p:val>
                                        </p:tav>
                                        <p:tav tm="100000">
                                          <p:val>
                                            <p:strVal val="#ppt_y"/>
                                          </p:val>
                                        </p:tav>
                                      </p:tavLst>
                                    </p:anim>
                                  </p:childTnLst>
                                </p:cTn>
                              </p:par>
                            </p:childTnLst>
                          </p:cTn>
                        </p:par>
                        <p:par>
                          <p:cTn id="152" fill="hold">
                            <p:stCondLst>
                              <p:cond delay="500"/>
                            </p:stCondLst>
                            <p:childTnLst>
                              <p:par>
                                <p:cTn id="153" presetID="10" presetClass="entr" presetSubtype="0" fill="hold" grpId="0" nodeType="afterEffect">
                                  <p:stCondLst>
                                    <p:cond delay="0"/>
                                  </p:stCondLst>
                                  <p:childTnLst>
                                    <p:set>
                                      <p:cBhvr>
                                        <p:cTn id="154" dur="1" fill="hold">
                                          <p:stCondLst>
                                            <p:cond delay="0"/>
                                          </p:stCondLst>
                                        </p:cTn>
                                        <p:tgtEl>
                                          <p:spTgt spid="44"/>
                                        </p:tgtEl>
                                        <p:attrNameLst>
                                          <p:attrName>style.visibility</p:attrName>
                                        </p:attrNameLst>
                                      </p:cBhvr>
                                      <p:to>
                                        <p:strVal val="visible"/>
                                      </p:to>
                                    </p:set>
                                    <p:animEffect transition="in" filter="fade">
                                      <p:cBhvr>
                                        <p:cTn id="155" dur="500"/>
                                        <p:tgtEl>
                                          <p:spTgt spid="44"/>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46"/>
                                        </p:tgtEl>
                                        <p:attrNameLst>
                                          <p:attrName>style.visibility</p:attrName>
                                        </p:attrNameLst>
                                      </p:cBhvr>
                                      <p:to>
                                        <p:strVal val="visible"/>
                                      </p:to>
                                    </p:set>
                                    <p:animEffect transition="in" filter="fade">
                                      <p:cBhvr>
                                        <p:cTn id="158" dur="500"/>
                                        <p:tgtEl>
                                          <p:spTgt spid="46"/>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47"/>
                                        </p:tgtEl>
                                        <p:attrNameLst>
                                          <p:attrName>style.visibility</p:attrName>
                                        </p:attrNameLst>
                                      </p:cBhvr>
                                      <p:to>
                                        <p:strVal val="visible"/>
                                      </p:to>
                                    </p:set>
                                    <p:animEffect transition="in" filter="fade">
                                      <p:cBhvr>
                                        <p:cTn id="161" dur="500"/>
                                        <p:tgtEl>
                                          <p:spTgt spid="47"/>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48"/>
                                        </p:tgtEl>
                                        <p:attrNameLst>
                                          <p:attrName>style.visibility</p:attrName>
                                        </p:attrNameLst>
                                      </p:cBhvr>
                                      <p:to>
                                        <p:strVal val="visible"/>
                                      </p:to>
                                    </p:set>
                                    <p:animEffect transition="in" filter="fade">
                                      <p:cBhvr>
                                        <p:cTn id="164" dur="500"/>
                                        <p:tgtEl>
                                          <p:spTgt spid="48"/>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49"/>
                                        </p:tgtEl>
                                        <p:attrNameLst>
                                          <p:attrName>style.visibility</p:attrName>
                                        </p:attrNameLst>
                                      </p:cBhvr>
                                      <p:to>
                                        <p:strVal val="visible"/>
                                      </p:to>
                                    </p:set>
                                    <p:animEffect transition="in" filter="fade">
                                      <p:cBhvr>
                                        <p:cTn id="167" dur="500"/>
                                        <p:tgtEl>
                                          <p:spTgt spid="49"/>
                                        </p:tgtEl>
                                      </p:cBhvr>
                                    </p:animEffect>
                                  </p:childTnLst>
                                </p:cTn>
                              </p:par>
                              <p:par>
                                <p:cTn id="168" presetID="10" presetClass="entr" presetSubtype="0" fill="hold" grpId="0" nodeType="withEffect">
                                  <p:stCondLst>
                                    <p:cond delay="0"/>
                                  </p:stCondLst>
                                  <p:childTnLst>
                                    <p:set>
                                      <p:cBhvr>
                                        <p:cTn id="169" dur="1" fill="hold">
                                          <p:stCondLst>
                                            <p:cond delay="0"/>
                                          </p:stCondLst>
                                        </p:cTn>
                                        <p:tgtEl>
                                          <p:spTgt spid="51"/>
                                        </p:tgtEl>
                                        <p:attrNameLst>
                                          <p:attrName>style.visibility</p:attrName>
                                        </p:attrNameLst>
                                      </p:cBhvr>
                                      <p:to>
                                        <p:strVal val="visible"/>
                                      </p:to>
                                    </p:set>
                                    <p:animEffect transition="in" filter="fade">
                                      <p:cBhvr>
                                        <p:cTn id="170" dur="500"/>
                                        <p:tgtEl>
                                          <p:spTgt spid="51"/>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52"/>
                                        </p:tgtEl>
                                        <p:attrNameLst>
                                          <p:attrName>style.visibility</p:attrName>
                                        </p:attrNameLst>
                                      </p:cBhvr>
                                      <p:to>
                                        <p:strVal val="visible"/>
                                      </p:to>
                                    </p:set>
                                    <p:animEffect transition="in" filter="fade">
                                      <p:cBhvr>
                                        <p:cTn id="173" dur="500"/>
                                        <p:tgtEl>
                                          <p:spTgt spid="52"/>
                                        </p:tgtEl>
                                      </p:cBhvr>
                                    </p:animEffect>
                                  </p:childTnLst>
                                </p:cTn>
                              </p:par>
                              <p:par>
                                <p:cTn id="174" presetID="10" presetClass="entr" presetSubtype="0" fill="hold" grpId="0" nodeType="withEffect">
                                  <p:stCondLst>
                                    <p:cond delay="0"/>
                                  </p:stCondLst>
                                  <p:childTnLst>
                                    <p:set>
                                      <p:cBhvr>
                                        <p:cTn id="175" dur="1" fill="hold">
                                          <p:stCondLst>
                                            <p:cond delay="0"/>
                                          </p:stCondLst>
                                        </p:cTn>
                                        <p:tgtEl>
                                          <p:spTgt spid="53"/>
                                        </p:tgtEl>
                                        <p:attrNameLst>
                                          <p:attrName>style.visibility</p:attrName>
                                        </p:attrNameLst>
                                      </p:cBhvr>
                                      <p:to>
                                        <p:strVal val="visible"/>
                                      </p:to>
                                    </p:set>
                                    <p:animEffect transition="in" filter="fade">
                                      <p:cBhvr>
                                        <p:cTn id="176" dur="500"/>
                                        <p:tgtEl>
                                          <p:spTgt spid="53"/>
                                        </p:tgtEl>
                                      </p:cBhvr>
                                    </p:animEffect>
                                  </p:childTnLst>
                                </p:cTn>
                              </p:par>
                              <p:par>
                                <p:cTn id="177" presetID="10" presetClass="entr" presetSubtype="0" fill="hold" grpId="0" nodeType="withEffect">
                                  <p:stCondLst>
                                    <p:cond delay="0"/>
                                  </p:stCondLst>
                                  <p:childTnLst>
                                    <p:set>
                                      <p:cBhvr>
                                        <p:cTn id="178" dur="1" fill="hold">
                                          <p:stCondLst>
                                            <p:cond delay="0"/>
                                          </p:stCondLst>
                                        </p:cTn>
                                        <p:tgtEl>
                                          <p:spTgt spid="55"/>
                                        </p:tgtEl>
                                        <p:attrNameLst>
                                          <p:attrName>style.visibility</p:attrName>
                                        </p:attrNameLst>
                                      </p:cBhvr>
                                      <p:to>
                                        <p:strVal val="visible"/>
                                      </p:to>
                                    </p:set>
                                    <p:animEffect transition="in" filter="fade">
                                      <p:cBhvr>
                                        <p:cTn id="179" dur="500"/>
                                        <p:tgtEl>
                                          <p:spTgt spid="55"/>
                                        </p:tgtEl>
                                      </p:cBhvr>
                                    </p:animEffect>
                                  </p:childTnLst>
                                </p:cTn>
                              </p:par>
                              <p:par>
                                <p:cTn id="180" presetID="10" presetClass="entr" presetSubtype="0" fill="hold" grpId="0" nodeType="withEffect">
                                  <p:stCondLst>
                                    <p:cond delay="0"/>
                                  </p:stCondLst>
                                  <p:childTnLst>
                                    <p:set>
                                      <p:cBhvr>
                                        <p:cTn id="181" dur="1" fill="hold">
                                          <p:stCondLst>
                                            <p:cond delay="0"/>
                                          </p:stCondLst>
                                        </p:cTn>
                                        <p:tgtEl>
                                          <p:spTgt spid="56"/>
                                        </p:tgtEl>
                                        <p:attrNameLst>
                                          <p:attrName>style.visibility</p:attrName>
                                        </p:attrNameLst>
                                      </p:cBhvr>
                                      <p:to>
                                        <p:strVal val="visible"/>
                                      </p:to>
                                    </p:set>
                                    <p:animEffect transition="in" filter="fade">
                                      <p:cBhvr>
                                        <p:cTn id="182" dur="500"/>
                                        <p:tgtEl>
                                          <p:spTgt spid="56"/>
                                        </p:tgtEl>
                                      </p:cBhvr>
                                    </p:animEffect>
                                  </p:childTnLst>
                                </p:cTn>
                              </p:par>
                              <p:par>
                                <p:cTn id="183" presetID="10" presetClass="entr" presetSubtype="0" fill="hold" grpId="0" nodeType="withEffect">
                                  <p:stCondLst>
                                    <p:cond delay="0"/>
                                  </p:stCondLst>
                                  <p:childTnLst>
                                    <p:set>
                                      <p:cBhvr>
                                        <p:cTn id="184" dur="1" fill="hold">
                                          <p:stCondLst>
                                            <p:cond delay="0"/>
                                          </p:stCondLst>
                                        </p:cTn>
                                        <p:tgtEl>
                                          <p:spTgt spid="57"/>
                                        </p:tgtEl>
                                        <p:attrNameLst>
                                          <p:attrName>style.visibility</p:attrName>
                                        </p:attrNameLst>
                                      </p:cBhvr>
                                      <p:to>
                                        <p:strVal val="visible"/>
                                      </p:to>
                                    </p:set>
                                    <p:animEffect transition="in" filter="fade">
                                      <p:cBhvr>
                                        <p:cTn id="185" dur="500"/>
                                        <p:tgtEl>
                                          <p:spTgt spid="57"/>
                                        </p:tgtEl>
                                      </p:cBhvr>
                                    </p:animEffect>
                                  </p:childTnLst>
                                </p:cTn>
                              </p:par>
                              <p:par>
                                <p:cTn id="186" presetID="10" presetClass="entr" presetSubtype="0" fill="hold" grpId="0" nodeType="withEffect">
                                  <p:stCondLst>
                                    <p:cond delay="0"/>
                                  </p:stCondLst>
                                  <p:childTnLst>
                                    <p:set>
                                      <p:cBhvr>
                                        <p:cTn id="187" dur="1" fill="hold">
                                          <p:stCondLst>
                                            <p:cond delay="0"/>
                                          </p:stCondLst>
                                        </p:cTn>
                                        <p:tgtEl>
                                          <p:spTgt spid="58"/>
                                        </p:tgtEl>
                                        <p:attrNameLst>
                                          <p:attrName>style.visibility</p:attrName>
                                        </p:attrNameLst>
                                      </p:cBhvr>
                                      <p:to>
                                        <p:strVal val="visible"/>
                                      </p:to>
                                    </p:set>
                                    <p:animEffect transition="in" filter="fade">
                                      <p:cBhvr>
                                        <p:cTn id="188" dur="500"/>
                                        <p:tgtEl>
                                          <p:spTgt spid="58"/>
                                        </p:tgtEl>
                                      </p:cBhvr>
                                    </p:animEffect>
                                  </p:childTnLst>
                                </p:cTn>
                              </p:par>
                              <p:par>
                                <p:cTn id="189" presetID="10" presetClass="entr" presetSubtype="0" fill="hold" grpId="0" nodeType="withEffect">
                                  <p:stCondLst>
                                    <p:cond delay="0"/>
                                  </p:stCondLst>
                                  <p:childTnLst>
                                    <p:set>
                                      <p:cBhvr>
                                        <p:cTn id="190" dur="1" fill="hold">
                                          <p:stCondLst>
                                            <p:cond delay="0"/>
                                          </p:stCondLst>
                                        </p:cTn>
                                        <p:tgtEl>
                                          <p:spTgt spid="59"/>
                                        </p:tgtEl>
                                        <p:attrNameLst>
                                          <p:attrName>style.visibility</p:attrName>
                                        </p:attrNameLst>
                                      </p:cBhvr>
                                      <p:to>
                                        <p:strVal val="visible"/>
                                      </p:to>
                                    </p:set>
                                    <p:animEffect transition="in" filter="fade">
                                      <p:cBhvr>
                                        <p:cTn id="191" dur="500"/>
                                        <p:tgtEl>
                                          <p:spTgt spid="59"/>
                                        </p:tgtEl>
                                      </p:cBhvr>
                                    </p:animEffect>
                                  </p:childTnLst>
                                </p:cTn>
                              </p:par>
                              <p:par>
                                <p:cTn id="192" presetID="10" presetClass="entr" presetSubtype="0" fill="hold" grpId="0" nodeType="withEffect">
                                  <p:stCondLst>
                                    <p:cond delay="0"/>
                                  </p:stCondLst>
                                  <p:childTnLst>
                                    <p:set>
                                      <p:cBhvr>
                                        <p:cTn id="193" dur="1" fill="hold">
                                          <p:stCondLst>
                                            <p:cond delay="0"/>
                                          </p:stCondLst>
                                        </p:cTn>
                                        <p:tgtEl>
                                          <p:spTgt spid="60"/>
                                        </p:tgtEl>
                                        <p:attrNameLst>
                                          <p:attrName>style.visibility</p:attrName>
                                        </p:attrNameLst>
                                      </p:cBhvr>
                                      <p:to>
                                        <p:strVal val="visible"/>
                                      </p:to>
                                    </p:set>
                                    <p:animEffect transition="in" filter="fade">
                                      <p:cBhvr>
                                        <p:cTn id="194" dur="500"/>
                                        <p:tgtEl>
                                          <p:spTgt spid="60"/>
                                        </p:tgtEl>
                                      </p:cBhvr>
                                    </p:animEffect>
                                  </p:childTnLst>
                                </p:cTn>
                              </p:par>
                              <p:par>
                                <p:cTn id="195" presetID="10" presetClass="entr" presetSubtype="0" fill="hold" grpId="0" nodeType="withEffect">
                                  <p:stCondLst>
                                    <p:cond delay="0"/>
                                  </p:stCondLst>
                                  <p:childTnLst>
                                    <p:set>
                                      <p:cBhvr>
                                        <p:cTn id="196" dur="1" fill="hold">
                                          <p:stCondLst>
                                            <p:cond delay="0"/>
                                          </p:stCondLst>
                                        </p:cTn>
                                        <p:tgtEl>
                                          <p:spTgt spid="61"/>
                                        </p:tgtEl>
                                        <p:attrNameLst>
                                          <p:attrName>style.visibility</p:attrName>
                                        </p:attrNameLst>
                                      </p:cBhvr>
                                      <p:to>
                                        <p:strVal val="visible"/>
                                      </p:to>
                                    </p:set>
                                    <p:animEffect transition="in" filter="fade">
                                      <p:cBhvr>
                                        <p:cTn id="197" dur="500"/>
                                        <p:tgtEl>
                                          <p:spTgt spid="61"/>
                                        </p:tgtEl>
                                      </p:cBhvr>
                                    </p:animEffect>
                                  </p:childTnLst>
                                </p:cTn>
                              </p:par>
                              <p:par>
                                <p:cTn id="198" presetID="10" presetClass="entr" presetSubtype="0" fill="hold" grpId="0" nodeType="withEffect">
                                  <p:stCondLst>
                                    <p:cond delay="0"/>
                                  </p:stCondLst>
                                  <p:childTnLst>
                                    <p:set>
                                      <p:cBhvr>
                                        <p:cTn id="199" dur="1" fill="hold">
                                          <p:stCondLst>
                                            <p:cond delay="0"/>
                                          </p:stCondLst>
                                        </p:cTn>
                                        <p:tgtEl>
                                          <p:spTgt spid="63"/>
                                        </p:tgtEl>
                                        <p:attrNameLst>
                                          <p:attrName>style.visibility</p:attrName>
                                        </p:attrNameLst>
                                      </p:cBhvr>
                                      <p:to>
                                        <p:strVal val="visible"/>
                                      </p:to>
                                    </p:set>
                                    <p:animEffect transition="in" filter="fade">
                                      <p:cBhvr>
                                        <p:cTn id="200" dur="500"/>
                                        <p:tgtEl>
                                          <p:spTgt spid="63"/>
                                        </p:tgtEl>
                                      </p:cBhvr>
                                    </p:animEffect>
                                  </p:childTnLst>
                                </p:cTn>
                              </p:par>
                              <p:par>
                                <p:cTn id="201" presetID="10" presetClass="entr" presetSubtype="0" fill="hold" grpId="0" nodeType="withEffect">
                                  <p:stCondLst>
                                    <p:cond delay="0"/>
                                  </p:stCondLst>
                                  <p:childTnLst>
                                    <p:set>
                                      <p:cBhvr>
                                        <p:cTn id="202" dur="1" fill="hold">
                                          <p:stCondLst>
                                            <p:cond delay="0"/>
                                          </p:stCondLst>
                                        </p:cTn>
                                        <p:tgtEl>
                                          <p:spTgt spid="65"/>
                                        </p:tgtEl>
                                        <p:attrNameLst>
                                          <p:attrName>style.visibility</p:attrName>
                                        </p:attrNameLst>
                                      </p:cBhvr>
                                      <p:to>
                                        <p:strVal val="visible"/>
                                      </p:to>
                                    </p:set>
                                    <p:animEffect transition="in" filter="fade">
                                      <p:cBhvr>
                                        <p:cTn id="203" dur="500"/>
                                        <p:tgtEl>
                                          <p:spTgt spid="65"/>
                                        </p:tgtEl>
                                      </p:cBhvr>
                                    </p:animEffect>
                                  </p:childTnLst>
                                </p:cTn>
                              </p:par>
                              <p:par>
                                <p:cTn id="204" presetID="10" presetClass="entr" presetSubtype="0" fill="hold" grpId="0" nodeType="withEffect">
                                  <p:stCondLst>
                                    <p:cond delay="0"/>
                                  </p:stCondLst>
                                  <p:childTnLst>
                                    <p:set>
                                      <p:cBhvr>
                                        <p:cTn id="205" dur="1" fill="hold">
                                          <p:stCondLst>
                                            <p:cond delay="0"/>
                                          </p:stCondLst>
                                        </p:cTn>
                                        <p:tgtEl>
                                          <p:spTgt spid="67"/>
                                        </p:tgtEl>
                                        <p:attrNameLst>
                                          <p:attrName>style.visibility</p:attrName>
                                        </p:attrNameLst>
                                      </p:cBhvr>
                                      <p:to>
                                        <p:strVal val="visible"/>
                                      </p:to>
                                    </p:set>
                                    <p:animEffect transition="in" filter="fade">
                                      <p:cBhvr>
                                        <p:cTn id="206" dur="500"/>
                                        <p:tgtEl>
                                          <p:spTgt spid="67"/>
                                        </p:tgtEl>
                                      </p:cBhvr>
                                    </p:animEffect>
                                  </p:childTnLst>
                                </p:cTn>
                              </p:par>
                              <p:par>
                                <p:cTn id="207" presetID="10" presetClass="entr" presetSubtype="0" fill="hold" grpId="0" nodeType="withEffect">
                                  <p:stCondLst>
                                    <p:cond delay="0"/>
                                  </p:stCondLst>
                                  <p:childTnLst>
                                    <p:set>
                                      <p:cBhvr>
                                        <p:cTn id="208" dur="1" fill="hold">
                                          <p:stCondLst>
                                            <p:cond delay="0"/>
                                          </p:stCondLst>
                                        </p:cTn>
                                        <p:tgtEl>
                                          <p:spTgt spid="68"/>
                                        </p:tgtEl>
                                        <p:attrNameLst>
                                          <p:attrName>style.visibility</p:attrName>
                                        </p:attrNameLst>
                                      </p:cBhvr>
                                      <p:to>
                                        <p:strVal val="visible"/>
                                      </p:to>
                                    </p:set>
                                    <p:animEffect transition="in" filter="fade">
                                      <p:cBhvr>
                                        <p:cTn id="209" dur="500"/>
                                        <p:tgtEl>
                                          <p:spTgt spid="68"/>
                                        </p:tgtEl>
                                      </p:cBhvr>
                                    </p:animEffect>
                                  </p:childTnLst>
                                </p:cTn>
                              </p:par>
                              <p:par>
                                <p:cTn id="210" presetID="10" presetClass="entr" presetSubtype="0" fill="hold" grpId="0" nodeType="withEffect">
                                  <p:stCondLst>
                                    <p:cond delay="0"/>
                                  </p:stCondLst>
                                  <p:childTnLst>
                                    <p:set>
                                      <p:cBhvr>
                                        <p:cTn id="211" dur="1" fill="hold">
                                          <p:stCondLst>
                                            <p:cond delay="0"/>
                                          </p:stCondLst>
                                        </p:cTn>
                                        <p:tgtEl>
                                          <p:spTgt spid="70"/>
                                        </p:tgtEl>
                                        <p:attrNameLst>
                                          <p:attrName>style.visibility</p:attrName>
                                        </p:attrNameLst>
                                      </p:cBhvr>
                                      <p:to>
                                        <p:strVal val="visible"/>
                                      </p:to>
                                    </p:set>
                                    <p:animEffect transition="in" filter="fade">
                                      <p:cBhvr>
                                        <p:cTn id="212" dur="500"/>
                                        <p:tgtEl>
                                          <p:spTgt spid="70"/>
                                        </p:tgtEl>
                                      </p:cBhvr>
                                    </p:animEffect>
                                  </p:childTnLst>
                                </p:cTn>
                              </p:par>
                              <p:par>
                                <p:cTn id="213" presetID="10" presetClass="entr" presetSubtype="0" fill="hold" grpId="0" nodeType="withEffect">
                                  <p:stCondLst>
                                    <p:cond delay="0"/>
                                  </p:stCondLst>
                                  <p:childTnLst>
                                    <p:set>
                                      <p:cBhvr>
                                        <p:cTn id="214" dur="1" fill="hold">
                                          <p:stCondLst>
                                            <p:cond delay="0"/>
                                          </p:stCondLst>
                                        </p:cTn>
                                        <p:tgtEl>
                                          <p:spTgt spid="72"/>
                                        </p:tgtEl>
                                        <p:attrNameLst>
                                          <p:attrName>style.visibility</p:attrName>
                                        </p:attrNameLst>
                                      </p:cBhvr>
                                      <p:to>
                                        <p:strVal val="visible"/>
                                      </p:to>
                                    </p:set>
                                    <p:animEffect transition="in" filter="fade">
                                      <p:cBhvr>
                                        <p:cTn id="215" dur="500"/>
                                        <p:tgtEl>
                                          <p:spTgt spid="72"/>
                                        </p:tgtEl>
                                      </p:cBhvr>
                                    </p:animEffect>
                                  </p:childTnLst>
                                </p:cTn>
                              </p:par>
                              <p:par>
                                <p:cTn id="216" presetID="10" presetClass="entr" presetSubtype="0" fill="hold" grpId="0" nodeType="withEffect">
                                  <p:stCondLst>
                                    <p:cond delay="0"/>
                                  </p:stCondLst>
                                  <p:childTnLst>
                                    <p:set>
                                      <p:cBhvr>
                                        <p:cTn id="217" dur="1" fill="hold">
                                          <p:stCondLst>
                                            <p:cond delay="0"/>
                                          </p:stCondLst>
                                        </p:cTn>
                                        <p:tgtEl>
                                          <p:spTgt spid="73"/>
                                        </p:tgtEl>
                                        <p:attrNameLst>
                                          <p:attrName>style.visibility</p:attrName>
                                        </p:attrNameLst>
                                      </p:cBhvr>
                                      <p:to>
                                        <p:strVal val="visible"/>
                                      </p:to>
                                    </p:set>
                                    <p:animEffect transition="in" filter="fade">
                                      <p:cBhvr>
                                        <p:cTn id="218" dur="500"/>
                                        <p:tgtEl>
                                          <p:spTgt spid="73"/>
                                        </p:tgtEl>
                                      </p:cBhvr>
                                    </p:animEffect>
                                  </p:childTnLst>
                                </p:cTn>
                              </p:par>
                              <p:par>
                                <p:cTn id="219" presetID="10" presetClass="entr" presetSubtype="0" fill="hold" grpId="0" nodeType="withEffect">
                                  <p:stCondLst>
                                    <p:cond delay="0"/>
                                  </p:stCondLst>
                                  <p:childTnLst>
                                    <p:set>
                                      <p:cBhvr>
                                        <p:cTn id="220" dur="1" fill="hold">
                                          <p:stCondLst>
                                            <p:cond delay="0"/>
                                          </p:stCondLst>
                                        </p:cTn>
                                        <p:tgtEl>
                                          <p:spTgt spid="74"/>
                                        </p:tgtEl>
                                        <p:attrNameLst>
                                          <p:attrName>style.visibility</p:attrName>
                                        </p:attrNameLst>
                                      </p:cBhvr>
                                      <p:to>
                                        <p:strVal val="visible"/>
                                      </p:to>
                                    </p:set>
                                    <p:animEffect transition="in" filter="fade">
                                      <p:cBhvr>
                                        <p:cTn id="221" dur="500"/>
                                        <p:tgtEl>
                                          <p:spTgt spid="74"/>
                                        </p:tgtEl>
                                      </p:cBhvr>
                                    </p:animEffect>
                                  </p:childTnLst>
                                </p:cTn>
                              </p:par>
                              <p:par>
                                <p:cTn id="222" presetID="10" presetClass="entr" presetSubtype="0" fill="hold" grpId="0" nodeType="withEffect">
                                  <p:stCondLst>
                                    <p:cond delay="0"/>
                                  </p:stCondLst>
                                  <p:childTnLst>
                                    <p:set>
                                      <p:cBhvr>
                                        <p:cTn id="223" dur="1" fill="hold">
                                          <p:stCondLst>
                                            <p:cond delay="0"/>
                                          </p:stCondLst>
                                        </p:cTn>
                                        <p:tgtEl>
                                          <p:spTgt spid="80"/>
                                        </p:tgtEl>
                                        <p:attrNameLst>
                                          <p:attrName>style.visibility</p:attrName>
                                        </p:attrNameLst>
                                      </p:cBhvr>
                                      <p:to>
                                        <p:strVal val="visible"/>
                                      </p:to>
                                    </p:set>
                                    <p:animEffect transition="in" filter="fade">
                                      <p:cBhvr>
                                        <p:cTn id="224" dur="500"/>
                                        <p:tgtEl>
                                          <p:spTgt spid="80"/>
                                        </p:tgtEl>
                                      </p:cBhvr>
                                    </p:animEffect>
                                  </p:childTnLst>
                                </p:cTn>
                              </p:par>
                              <p:par>
                                <p:cTn id="225" presetID="10" presetClass="entr" presetSubtype="0" fill="hold" grpId="0" nodeType="withEffect">
                                  <p:stCondLst>
                                    <p:cond delay="0"/>
                                  </p:stCondLst>
                                  <p:childTnLst>
                                    <p:set>
                                      <p:cBhvr>
                                        <p:cTn id="226" dur="1" fill="hold">
                                          <p:stCondLst>
                                            <p:cond delay="0"/>
                                          </p:stCondLst>
                                        </p:cTn>
                                        <p:tgtEl>
                                          <p:spTgt spid="81"/>
                                        </p:tgtEl>
                                        <p:attrNameLst>
                                          <p:attrName>style.visibility</p:attrName>
                                        </p:attrNameLst>
                                      </p:cBhvr>
                                      <p:to>
                                        <p:strVal val="visible"/>
                                      </p:to>
                                    </p:set>
                                    <p:animEffect transition="in" filter="fade">
                                      <p:cBhvr>
                                        <p:cTn id="227" dur="500"/>
                                        <p:tgtEl>
                                          <p:spTgt spid="81"/>
                                        </p:tgtEl>
                                      </p:cBhvr>
                                    </p:animEffect>
                                  </p:childTnLst>
                                </p:cTn>
                              </p:par>
                              <p:par>
                                <p:cTn id="228" presetID="10" presetClass="entr" presetSubtype="0" fill="hold" grpId="0" nodeType="withEffect">
                                  <p:stCondLst>
                                    <p:cond delay="0"/>
                                  </p:stCondLst>
                                  <p:childTnLst>
                                    <p:set>
                                      <p:cBhvr>
                                        <p:cTn id="229" dur="1" fill="hold">
                                          <p:stCondLst>
                                            <p:cond delay="0"/>
                                          </p:stCondLst>
                                        </p:cTn>
                                        <p:tgtEl>
                                          <p:spTgt spid="82"/>
                                        </p:tgtEl>
                                        <p:attrNameLst>
                                          <p:attrName>style.visibility</p:attrName>
                                        </p:attrNameLst>
                                      </p:cBhvr>
                                      <p:to>
                                        <p:strVal val="visible"/>
                                      </p:to>
                                    </p:set>
                                    <p:animEffect transition="in" filter="fade">
                                      <p:cBhvr>
                                        <p:cTn id="230" dur="500"/>
                                        <p:tgtEl>
                                          <p:spTgt spid="82"/>
                                        </p:tgtEl>
                                      </p:cBhvr>
                                    </p:animEffect>
                                  </p:childTnLst>
                                </p:cTn>
                              </p:par>
                              <p:par>
                                <p:cTn id="231" presetID="10" presetClass="entr" presetSubtype="0" fill="hold" grpId="0" nodeType="withEffect">
                                  <p:stCondLst>
                                    <p:cond delay="0"/>
                                  </p:stCondLst>
                                  <p:childTnLst>
                                    <p:set>
                                      <p:cBhvr>
                                        <p:cTn id="232" dur="1" fill="hold">
                                          <p:stCondLst>
                                            <p:cond delay="0"/>
                                          </p:stCondLst>
                                        </p:cTn>
                                        <p:tgtEl>
                                          <p:spTgt spid="90"/>
                                        </p:tgtEl>
                                        <p:attrNameLst>
                                          <p:attrName>style.visibility</p:attrName>
                                        </p:attrNameLst>
                                      </p:cBhvr>
                                      <p:to>
                                        <p:strVal val="visible"/>
                                      </p:to>
                                    </p:set>
                                    <p:animEffect transition="in" filter="fade">
                                      <p:cBhvr>
                                        <p:cTn id="233" dur="500"/>
                                        <p:tgtEl>
                                          <p:spTgt spid="90"/>
                                        </p:tgtEl>
                                      </p:cBhvr>
                                    </p:animEffect>
                                  </p:childTnLst>
                                </p:cTn>
                              </p:par>
                              <p:par>
                                <p:cTn id="234" presetID="10" presetClass="entr" presetSubtype="0" fill="hold" grpId="0" nodeType="withEffect">
                                  <p:stCondLst>
                                    <p:cond delay="0"/>
                                  </p:stCondLst>
                                  <p:childTnLst>
                                    <p:set>
                                      <p:cBhvr>
                                        <p:cTn id="235" dur="1" fill="hold">
                                          <p:stCondLst>
                                            <p:cond delay="0"/>
                                          </p:stCondLst>
                                        </p:cTn>
                                        <p:tgtEl>
                                          <p:spTgt spid="92"/>
                                        </p:tgtEl>
                                        <p:attrNameLst>
                                          <p:attrName>style.visibility</p:attrName>
                                        </p:attrNameLst>
                                      </p:cBhvr>
                                      <p:to>
                                        <p:strVal val="visible"/>
                                      </p:to>
                                    </p:set>
                                    <p:animEffect transition="in" filter="fade">
                                      <p:cBhvr>
                                        <p:cTn id="236" dur="500"/>
                                        <p:tgtEl>
                                          <p:spTgt spid="92"/>
                                        </p:tgtEl>
                                      </p:cBhvr>
                                    </p:animEffect>
                                  </p:childTnLst>
                                </p:cTn>
                              </p:par>
                              <p:par>
                                <p:cTn id="237" presetID="10" presetClass="entr" presetSubtype="0" fill="hold" grpId="0" nodeType="withEffect">
                                  <p:stCondLst>
                                    <p:cond delay="0"/>
                                  </p:stCondLst>
                                  <p:childTnLst>
                                    <p:set>
                                      <p:cBhvr>
                                        <p:cTn id="238" dur="1" fill="hold">
                                          <p:stCondLst>
                                            <p:cond delay="0"/>
                                          </p:stCondLst>
                                        </p:cTn>
                                        <p:tgtEl>
                                          <p:spTgt spid="94"/>
                                        </p:tgtEl>
                                        <p:attrNameLst>
                                          <p:attrName>style.visibility</p:attrName>
                                        </p:attrNameLst>
                                      </p:cBhvr>
                                      <p:to>
                                        <p:strVal val="visible"/>
                                      </p:to>
                                    </p:set>
                                    <p:animEffect transition="in" filter="fade">
                                      <p:cBhvr>
                                        <p:cTn id="239" dur="500"/>
                                        <p:tgtEl>
                                          <p:spTgt spid="94"/>
                                        </p:tgtEl>
                                      </p:cBhvr>
                                    </p:animEffect>
                                  </p:childTnLst>
                                </p:cTn>
                              </p:par>
                              <p:par>
                                <p:cTn id="240" presetID="10" presetClass="entr" presetSubtype="0" fill="hold" grpId="0" nodeType="withEffect">
                                  <p:stCondLst>
                                    <p:cond delay="0"/>
                                  </p:stCondLst>
                                  <p:childTnLst>
                                    <p:set>
                                      <p:cBhvr>
                                        <p:cTn id="241" dur="1" fill="hold">
                                          <p:stCondLst>
                                            <p:cond delay="0"/>
                                          </p:stCondLst>
                                        </p:cTn>
                                        <p:tgtEl>
                                          <p:spTgt spid="95"/>
                                        </p:tgtEl>
                                        <p:attrNameLst>
                                          <p:attrName>style.visibility</p:attrName>
                                        </p:attrNameLst>
                                      </p:cBhvr>
                                      <p:to>
                                        <p:strVal val="visible"/>
                                      </p:to>
                                    </p:set>
                                    <p:animEffect transition="in" filter="fade">
                                      <p:cBhvr>
                                        <p:cTn id="242" dur="500"/>
                                        <p:tgtEl>
                                          <p:spTgt spid="95"/>
                                        </p:tgtEl>
                                      </p:cBhvr>
                                    </p:animEffect>
                                  </p:childTnLst>
                                </p:cTn>
                              </p:par>
                              <p:par>
                                <p:cTn id="243" presetID="10" presetClass="entr" presetSubtype="0" fill="hold" grpId="0" nodeType="withEffect">
                                  <p:stCondLst>
                                    <p:cond delay="0"/>
                                  </p:stCondLst>
                                  <p:childTnLst>
                                    <p:set>
                                      <p:cBhvr>
                                        <p:cTn id="244" dur="1" fill="hold">
                                          <p:stCondLst>
                                            <p:cond delay="0"/>
                                          </p:stCondLst>
                                        </p:cTn>
                                        <p:tgtEl>
                                          <p:spTgt spid="96"/>
                                        </p:tgtEl>
                                        <p:attrNameLst>
                                          <p:attrName>style.visibility</p:attrName>
                                        </p:attrNameLst>
                                      </p:cBhvr>
                                      <p:to>
                                        <p:strVal val="visible"/>
                                      </p:to>
                                    </p:set>
                                    <p:animEffect transition="in" filter="fade">
                                      <p:cBhvr>
                                        <p:cTn id="245" dur="500"/>
                                        <p:tgtEl>
                                          <p:spTgt spid="96"/>
                                        </p:tgtEl>
                                      </p:cBhvr>
                                    </p:animEffect>
                                  </p:childTnLst>
                                </p:cTn>
                              </p:par>
                              <p:par>
                                <p:cTn id="246" presetID="10" presetClass="entr" presetSubtype="0" fill="hold" grpId="0" nodeType="withEffect">
                                  <p:stCondLst>
                                    <p:cond delay="0"/>
                                  </p:stCondLst>
                                  <p:childTnLst>
                                    <p:set>
                                      <p:cBhvr>
                                        <p:cTn id="247" dur="1" fill="hold">
                                          <p:stCondLst>
                                            <p:cond delay="0"/>
                                          </p:stCondLst>
                                        </p:cTn>
                                        <p:tgtEl>
                                          <p:spTgt spid="97"/>
                                        </p:tgtEl>
                                        <p:attrNameLst>
                                          <p:attrName>style.visibility</p:attrName>
                                        </p:attrNameLst>
                                      </p:cBhvr>
                                      <p:to>
                                        <p:strVal val="visible"/>
                                      </p:to>
                                    </p:set>
                                    <p:animEffect transition="in" filter="fade">
                                      <p:cBhvr>
                                        <p:cTn id="248" dur="500"/>
                                        <p:tgtEl>
                                          <p:spTgt spid="97"/>
                                        </p:tgtEl>
                                      </p:cBhvr>
                                    </p:animEffect>
                                  </p:childTnLst>
                                </p:cTn>
                              </p:par>
                              <p:par>
                                <p:cTn id="249" presetID="10" presetClass="entr" presetSubtype="0" fill="hold" grpId="0" nodeType="withEffect">
                                  <p:stCondLst>
                                    <p:cond delay="0"/>
                                  </p:stCondLst>
                                  <p:childTnLst>
                                    <p:set>
                                      <p:cBhvr>
                                        <p:cTn id="250" dur="1" fill="hold">
                                          <p:stCondLst>
                                            <p:cond delay="0"/>
                                          </p:stCondLst>
                                        </p:cTn>
                                        <p:tgtEl>
                                          <p:spTgt spid="98"/>
                                        </p:tgtEl>
                                        <p:attrNameLst>
                                          <p:attrName>style.visibility</p:attrName>
                                        </p:attrNameLst>
                                      </p:cBhvr>
                                      <p:to>
                                        <p:strVal val="visible"/>
                                      </p:to>
                                    </p:set>
                                    <p:animEffect transition="in" filter="fade">
                                      <p:cBhvr>
                                        <p:cTn id="251" dur="500"/>
                                        <p:tgtEl>
                                          <p:spTgt spid="98"/>
                                        </p:tgtEl>
                                      </p:cBhvr>
                                    </p:animEffect>
                                  </p:childTnLst>
                                </p:cTn>
                              </p:par>
                              <p:par>
                                <p:cTn id="252" presetID="10" presetClass="entr" presetSubtype="0" fill="hold" grpId="0" nodeType="withEffect">
                                  <p:stCondLst>
                                    <p:cond delay="0"/>
                                  </p:stCondLst>
                                  <p:childTnLst>
                                    <p:set>
                                      <p:cBhvr>
                                        <p:cTn id="253" dur="1" fill="hold">
                                          <p:stCondLst>
                                            <p:cond delay="0"/>
                                          </p:stCondLst>
                                        </p:cTn>
                                        <p:tgtEl>
                                          <p:spTgt spid="99"/>
                                        </p:tgtEl>
                                        <p:attrNameLst>
                                          <p:attrName>style.visibility</p:attrName>
                                        </p:attrNameLst>
                                      </p:cBhvr>
                                      <p:to>
                                        <p:strVal val="visible"/>
                                      </p:to>
                                    </p:set>
                                    <p:animEffect transition="in" filter="fade">
                                      <p:cBhvr>
                                        <p:cTn id="254" dur="500"/>
                                        <p:tgtEl>
                                          <p:spTgt spid="99"/>
                                        </p:tgtEl>
                                      </p:cBhvr>
                                    </p:animEffect>
                                  </p:childTnLst>
                                </p:cTn>
                              </p:par>
                              <p:par>
                                <p:cTn id="255" presetID="10" presetClass="entr" presetSubtype="0" fill="hold" grpId="0" nodeType="withEffect">
                                  <p:stCondLst>
                                    <p:cond delay="0"/>
                                  </p:stCondLst>
                                  <p:childTnLst>
                                    <p:set>
                                      <p:cBhvr>
                                        <p:cTn id="256" dur="1" fill="hold">
                                          <p:stCondLst>
                                            <p:cond delay="0"/>
                                          </p:stCondLst>
                                        </p:cTn>
                                        <p:tgtEl>
                                          <p:spTgt spid="100"/>
                                        </p:tgtEl>
                                        <p:attrNameLst>
                                          <p:attrName>style.visibility</p:attrName>
                                        </p:attrNameLst>
                                      </p:cBhvr>
                                      <p:to>
                                        <p:strVal val="visible"/>
                                      </p:to>
                                    </p:set>
                                    <p:animEffect transition="in" filter="fade">
                                      <p:cBhvr>
                                        <p:cTn id="257" dur="500"/>
                                        <p:tgtEl>
                                          <p:spTgt spid="100"/>
                                        </p:tgtEl>
                                      </p:cBhvr>
                                    </p:animEffect>
                                  </p:childTnLst>
                                </p:cTn>
                              </p:par>
                              <p:par>
                                <p:cTn id="258" presetID="10" presetClass="entr" presetSubtype="0" fill="hold" grpId="0" nodeType="withEffect">
                                  <p:stCondLst>
                                    <p:cond delay="0"/>
                                  </p:stCondLst>
                                  <p:childTnLst>
                                    <p:set>
                                      <p:cBhvr>
                                        <p:cTn id="259" dur="1" fill="hold">
                                          <p:stCondLst>
                                            <p:cond delay="0"/>
                                          </p:stCondLst>
                                        </p:cTn>
                                        <p:tgtEl>
                                          <p:spTgt spid="101"/>
                                        </p:tgtEl>
                                        <p:attrNameLst>
                                          <p:attrName>style.visibility</p:attrName>
                                        </p:attrNameLst>
                                      </p:cBhvr>
                                      <p:to>
                                        <p:strVal val="visible"/>
                                      </p:to>
                                    </p:set>
                                    <p:animEffect transition="in" filter="fade">
                                      <p:cBhvr>
                                        <p:cTn id="260" dur="500"/>
                                        <p:tgtEl>
                                          <p:spTgt spid="101"/>
                                        </p:tgtEl>
                                      </p:cBhvr>
                                    </p:animEffect>
                                  </p:childTnLst>
                                </p:cTn>
                              </p:par>
                              <p:par>
                                <p:cTn id="261" presetID="10" presetClass="entr" presetSubtype="0" fill="hold" grpId="0" nodeType="withEffect">
                                  <p:stCondLst>
                                    <p:cond delay="0"/>
                                  </p:stCondLst>
                                  <p:childTnLst>
                                    <p:set>
                                      <p:cBhvr>
                                        <p:cTn id="262" dur="1" fill="hold">
                                          <p:stCondLst>
                                            <p:cond delay="0"/>
                                          </p:stCondLst>
                                        </p:cTn>
                                        <p:tgtEl>
                                          <p:spTgt spid="103"/>
                                        </p:tgtEl>
                                        <p:attrNameLst>
                                          <p:attrName>style.visibility</p:attrName>
                                        </p:attrNameLst>
                                      </p:cBhvr>
                                      <p:to>
                                        <p:strVal val="visible"/>
                                      </p:to>
                                    </p:set>
                                    <p:animEffect transition="in" filter="fade">
                                      <p:cBhvr>
                                        <p:cTn id="263" dur="500"/>
                                        <p:tgtEl>
                                          <p:spTgt spid="103"/>
                                        </p:tgtEl>
                                      </p:cBhvr>
                                    </p:animEffect>
                                  </p:childTnLst>
                                </p:cTn>
                              </p:par>
                              <p:par>
                                <p:cTn id="264" presetID="10" presetClass="entr" presetSubtype="0" fill="hold" grpId="0" nodeType="withEffect">
                                  <p:stCondLst>
                                    <p:cond delay="0"/>
                                  </p:stCondLst>
                                  <p:childTnLst>
                                    <p:set>
                                      <p:cBhvr>
                                        <p:cTn id="265" dur="1" fill="hold">
                                          <p:stCondLst>
                                            <p:cond delay="0"/>
                                          </p:stCondLst>
                                        </p:cTn>
                                        <p:tgtEl>
                                          <p:spTgt spid="104"/>
                                        </p:tgtEl>
                                        <p:attrNameLst>
                                          <p:attrName>style.visibility</p:attrName>
                                        </p:attrNameLst>
                                      </p:cBhvr>
                                      <p:to>
                                        <p:strVal val="visible"/>
                                      </p:to>
                                    </p:set>
                                    <p:animEffect transition="in" filter="fade">
                                      <p:cBhvr>
                                        <p:cTn id="266" dur="500"/>
                                        <p:tgtEl>
                                          <p:spTgt spid="104"/>
                                        </p:tgtEl>
                                      </p:cBhvr>
                                    </p:animEffect>
                                  </p:childTnLst>
                                </p:cTn>
                              </p:par>
                              <p:par>
                                <p:cTn id="267" presetID="10" presetClass="entr" presetSubtype="0" fill="hold" grpId="0" nodeType="withEffect">
                                  <p:stCondLst>
                                    <p:cond delay="0"/>
                                  </p:stCondLst>
                                  <p:childTnLst>
                                    <p:set>
                                      <p:cBhvr>
                                        <p:cTn id="268" dur="1" fill="hold">
                                          <p:stCondLst>
                                            <p:cond delay="0"/>
                                          </p:stCondLst>
                                        </p:cTn>
                                        <p:tgtEl>
                                          <p:spTgt spid="105"/>
                                        </p:tgtEl>
                                        <p:attrNameLst>
                                          <p:attrName>style.visibility</p:attrName>
                                        </p:attrNameLst>
                                      </p:cBhvr>
                                      <p:to>
                                        <p:strVal val="visible"/>
                                      </p:to>
                                    </p:set>
                                    <p:animEffect transition="in" filter="fade">
                                      <p:cBhvr>
                                        <p:cTn id="269" dur="500"/>
                                        <p:tgtEl>
                                          <p:spTgt spid="105"/>
                                        </p:tgtEl>
                                      </p:cBhvr>
                                    </p:animEffect>
                                  </p:childTnLst>
                                </p:cTn>
                              </p:par>
                              <p:par>
                                <p:cTn id="270" presetID="10" presetClass="entr" presetSubtype="0" fill="hold" grpId="0" nodeType="withEffect">
                                  <p:stCondLst>
                                    <p:cond delay="0"/>
                                  </p:stCondLst>
                                  <p:childTnLst>
                                    <p:set>
                                      <p:cBhvr>
                                        <p:cTn id="271" dur="1" fill="hold">
                                          <p:stCondLst>
                                            <p:cond delay="0"/>
                                          </p:stCondLst>
                                        </p:cTn>
                                        <p:tgtEl>
                                          <p:spTgt spid="106"/>
                                        </p:tgtEl>
                                        <p:attrNameLst>
                                          <p:attrName>style.visibility</p:attrName>
                                        </p:attrNameLst>
                                      </p:cBhvr>
                                      <p:to>
                                        <p:strVal val="visible"/>
                                      </p:to>
                                    </p:set>
                                    <p:animEffect transition="in" filter="fade">
                                      <p:cBhvr>
                                        <p:cTn id="272" dur="500"/>
                                        <p:tgtEl>
                                          <p:spTgt spid="106"/>
                                        </p:tgtEl>
                                      </p:cBhvr>
                                    </p:animEffect>
                                  </p:childTnLst>
                                </p:cTn>
                              </p:par>
                            </p:childTnLst>
                          </p:cTn>
                        </p:par>
                      </p:childTnLst>
                    </p:cTn>
                  </p:par>
                  <p:par>
                    <p:cTn id="273" fill="hold">
                      <p:stCondLst>
                        <p:cond delay="indefinite"/>
                      </p:stCondLst>
                      <p:childTnLst>
                        <p:par>
                          <p:cTn id="274" fill="hold">
                            <p:stCondLst>
                              <p:cond delay="0"/>
                            </p:stCondLst>
                            <p:childTnLst>
                              <p:par>
                                <p:cTn id="275" presetID="2" presetClass="entr" presetSubtype="4" fill="hold" grpId="0" nodeType="clickEffect">
                                  <p:stCondLst>
                                    <p:cond delay="0"/>
                                  </p:stCondLst>
                                  <p:childTnLst>
                                    <p:set>
                                      <p:cBhvr>
                                        <p:cTn id="276" dur="1" fill="hold">
                                          <p:stCondLst>
                                            <p:cond delay="0"/>
                                          </p:stCondLst>
                                        </p:cTn>
                                        <p:tgtEl>
                                          <p:spTgt spid="89"/>
                                        </p:tgtEl>
                                        <p:attrNameLst>
                                          <p:attrName>style.visibility</p:attrName>
                                        </p:attrNameLst>
                                      </p:cBhvr>
                                      <p:to>
                                        <p:strVal val="visible"/>
                                      </p:to>
                                    </p:set>
                                    <p:anim calcmode="lin" valueType="num">
                                      <p:cBhvr additive="base">
                                        <p:cTn id="277" dur="500" fill="hold"/>
                                        <p:tgtEl>
                                          <p:spTgt spid="89"/>
                                        </p:tgtEl>
                                        <p:attrNameLst>
                                          <p:attrName>ppt_x</p:attrName>
                                        </p:attrNameLst>
                                      </p:cBhvr>
                                      <p:tavLst>
                                        <p:tav tm="0">
                                          <p:val>
                                            <p:strVal val="#ppt_x"/>
                                          </p:val>
                                        </p:tav>
                                        <p:tav tm="100000">
                                          <p:val>
                                            <p:strVal val="#ppt_x"/>
                                          </p:val>
                                        </p:tav>
                                      </p:tavLst>
                                    </p:anim>
                                    <p:anim calcmode="lin" valueType="num">
                                      <p:cBhvr additive="base">
                                        <p:cTn id="278" dur="500" fill="hold"/>
                                        <p:tgtEl>
                                          <p:spTgt spid="89"/>
                                        </p:tgtEl>
                                        <p:attrNameLst>
                                          <p:attrName>ppt_y</p:attrName>
                                        </p:attrNameLst>
                                      </p:cBhvr>
                                      <p:tavLst>
                                        <p:tav tm="0">
                                          <p:val>
                                            <p:strVal val="1+#ppt_h/2"/>
                                          </p:val>
                                        </p:tav>
                                        <p:tav tm="100000">
                                          <p:val>
                                            <p:strVal val="#ppt_y"/>
                                          </p:val>
                                        </p:tav>
                                      </p:tavLst>
                                    </p:anim>
                                  </p:childTnLst>
                                </p:cTn>
                              </p:par>
                            </p:childTnLst>
                          </p:cTn>
                        </p:par>
                        <p:par>
                          <p:cTn id="279" fill="hold">
                            <p:stCondLst>
                              <p:cond delay="500"/>
                            </p:stCondLst>
                            <p:childTnLst>
                              <p:par>
                                <p:cTn id="280" presetID="10" presetClass="entr" presetSubtype="0" fill="hold" grpId="0" nodeType="afterEffect">
                                  <p:stCondLst>
                                    <p:cond delay="0"/>
                                  </p:stCondLst>
                                  <p:childTnLst>
                                    <p:set>
                                      <p:cBhvr>
                                        <p:cTn id="281" dur="1" fill="hold">
                                          <p:stCondLst>
                                            <p:cond delay="0"/>
                                          </p:stCondLst>
                                        </p:cTn>
                                        <p:tgtEl>
                                          <p:spTgt spid="108"/>
                                        </p:tgtEl>
                                        <p:attrNameLst>
                                          <p:attrName>style.visibility</p:attrName>
                                        </p:attrNameLst>
                                      </p:cBhvr>
                                      <p:to>
                                        <p:strVal val="visible"/>
                                      </p:to>
                                    </p:set>
                                    <p:animEffect transition="in" filter="fade">
                                      <p:cBhvr>
                                        <p:cTn id="282" dur="500"/>
                                        <p:tgtEl>
                                          <p:spTgt spid="108"/>
                                        </p:tgtEl>
                                      </p:cBhvr>
                                    </p:animEffect>
                                  </p:childTnLst>
                                </p:cTn>
                              </p:par>
                            </p:childTnLst>
                          </p:cTn>
                        </p:par>
                        <p:par>
                          <p:cTn id="283" fill="hold">
                            <p:stCondLst>
                              <p:cond delay="1000"/>
                            </p:stCondLst>
                            <p:childTnLst>
                              <p:par>
                                <p:cTn id="284" presetID="10" presetClass="entr" presetSubtype="0" fill="hold" grpId="0" nodeType="afterEffect">
                                  <p:stCondLst>
                                    <p:cond delay="0"/>
                                  </p:stCondLst>
                                  <p:childTnLst>
                                    <p:set>
                                      <p:cBhvr>
                                        <p:cTn id="285" dur="1" fill="hold">
                                          <p:stCondLst>
                                            <p:cond delay="0"/>
                                          </p:stCondLst>
                                        </p:cTn>
                                        <p:tgtEl>
                                          <p:spTgt spid="109"/>
                                        </p:tgtEl>
                                        <p:attrNameLst>
                                          <p:attrName>style.visibility</p:attrName>
                                        </p:attrNameLst>
                                      </p:cBhvr>
                                      <p:to>
                                        <p:strVal val="visible"/>
                                      </p:to>
                                    </p:set>
                                    <p:animEffect transition="in" filter="fade">
                                      <p:cBhvr>
                                        <p:cTn id="286" dur="500"/>
                                        <p:tgtEl>
                                          <p:spTgt spid="109"/>
                                        </p:tgtEl>
                                      </p:cBhvr>
                                    </p:animEffect>
                                  </p:childTnLst>
                                </p:cTn>
                              </p:par>
                            </p:childTnLst>
                          </p:cTn>
                        </p:par>
                        <p:par>
                          <p:cTn id="287" fill="hold">
                            <p:stCondLst>
                              <p:cond delay="1500"/>
                            </p:stCondLst>
                            <p:childTnLst>
                              <p:par>
                                <p:cTn id="288" presetID="10" presetClass="entr" presetSubtype="0" fill="hold" grpId="0" nodeType="afterEffect">
                                  <p:stCondLst>
                                    <p:cond delay="0"/>
                                  </p:stCondLst>
                                  <p:childTnLst>
                                    <p:set>
                                      <p:cBhvr>
                                        <p:cTn id="289" dur="1" fill="hold">
                                          <p:stCondLst>
                                            <p:cond delay="0"/>
                                          </p:stCondLst>
                                        </p:cTn>
                                        <p:tgtEl>
                                          <p:spTgt spid="107"/>
                                        </p:tgtEl>
                                        <p:attrNameLst>
                                          <p:attrName>style.visibility</p:attrName>
                                        </p:attrNameLst>
                                      </p:cBhvr>
                                      <p:to>
                                        <p:strVal val="visible"/>
                                      </p:to>
                                    </p:set>
                                    <p:animEffect transition="in" filter="fade">
                                      <p:cBhvr>
                                        <p:cTn id="290" dur="500"/>
                                        <p:tgtEl>
                                          <p:spTgt spid="107"/>
                                        </p:tgtEl>
                                      </p:cBhvr>
                                    </p:animEffect>
                                  </p:childTnLst>
                                </p:cTn>
                              </p:par>
                            </p:childTnLst>
                          </p:cTn>
                        </p:par>
                        <p:par>
                          <p:cTn id="291" fill="hold">
                            <p:stCondLst>
                              <p:cond delay="2000"/>
                            </p:stCondLst>
                            <p:childTnLst>
                              <p:par>
                                <p:cTn id="292" presetID="10" presetClass="exit" presetSubtype="0" fill="hold" nodeType="afterEffect">
                                  <p:stCondLst>
                                    <p:cond delay="0"/>
                                  </p:stCondLst>
                                  <p:childTnLst>
                                    <p:animEffect transition="out" filter="fade">
                                      <p:cBhvr>
                                        <p:cTn id="293" dur="500"/>
                                        <p:tgtEl>
                                          <p:spTgt spid="23"/>
                                        </p:tgtEl>
                                      </p:cBhvr>
                                    </p:animEffect>
                                    <p:set>
                                      <p:cBhvr>
                                        <p:cTn id="294" dur="1" fill="hold">
                                          <p:stCondLst>
                                            <p:cond delay="499"/>
                                          </p:stCondLst>
                                        </p:cTn>
                                        <p:tgtEl>
                                          <p:spTgt spid="23"/>
                                        </p:tgtEl>
                                        <p:attrNameLst>
                                          <p:attrName>style.visibility</p:attrName>
                                        </p:attrNameLst>
                                      </p:cBhvr>
                                      <p:to>
                                        <p:strVal val="hidden"/>
                                      </p:to>
                                    </p:set>
                                  </p:childTnLst>
                                </p:cTn>
                              </p:par>
                            </p:childTnLst>
                          </p:cTn>
                        </p:par>
                        <p:par>
                          <p:cTn id="295" fill="hold">
                            <p:stCondLst>
                              <p:cond delay="2500"/>
                            </p:stCondLst>
                            <p:childTnLst>
                              <p:par>
                                <p:cTn id="296" presetID="10" presetClass="exit" presetSubtype="0" fill="hold" nodeType="afterEffect">
                                  <p:stCondLst>
                                    <p:cond delay="0"/>
                                  </p:stCondLst>
                                  <p:childTnLst>
                                    <p:animEffect transition="out" filter="fade">
                                      <p:cBhvr>
                                        <p:cTn id="297" dur="500"/>
                                        <p:tgtEl>
                                          <p:spTgt spid="16"/>
                                        </p:tgtEl>
                                      </p:cBhvr>
                                    </p:animEffect>
                                    <p:set>
                                      <p:cBhvr>
                                        <p:cTn id="298" dur="1" fill="hold">
                                          <p:stCondLst>
                                            <p:cond delay="499"/>
                                          </p:stCondLst>
                                        </p:cTn>
                                        <p:tgtEl>
                                          <p:spTgt spid="16"/>
                                        </p:tgtEl>
                                        <p:attrNameLst>
                                          <p:attrName>style.visibility</p:attrName>
                                        </p:attrNameLst>
                                      </p:cBhvr>
                                      <p:to>
                                        <p:strVal val="hidden"/>
                                      </p:to>
                                    </p:set>
                                  </p:childTnLst>
                                </p:cTn>
                              </p:par>
                            </p:childTnLst>
                          </p:cTn>
                        </p:par>
                        <p:par>
                          <p:cTn id="299" fill="hold">
                            <p:stCondLst>
                              <p:cond delay="3000"/>
                            </p:stCondLst>
                            <p:childTnLst>
                              <p:par>
                                <p:cTn id="300" presetID="10" presetClass="exit" presetSubtype="0" fill="hold" nodeType="afterEffect">
                                  <p:stCondLst>
                                    <p:cond delay="0"/>
                                  </p:stCondLst>
                                  <p:childTnLst>
                                    <p:animEffect transition="out" filter="fade">
                                      <p:cBhvr>
                                        <p:cTn id="301" dur="500"/>
                                        <p:tgtEl>
                                          <p:spTgt spid="11"/>
                                        </p:tgtEl>
                                      </p:cBhvr>
                                    </p:animEffect>
                                    <p:set>
                                      <p:cBhvr>
                                        <p:cTn id="302" dur="1" fill="hold">
                                          <p:stCondLst>
                                            <p:cond delay="499"/>
                                          </p:stCondLst>
                                        </p:cTn>
                                        <p:tgtEl>
                                          <p:spTgt spid="11"/>
                                        </p:tgtEl>
                                        <p:attrNameLst>
                                          <p:attrName>style.visibility</p:attrName>
                                        </p:attrNameLst>
                                      </p:cBhvr>
                                      <p:to>
                                        <p:strVal val="hidden"/>
                                      </p:to>
                                    </p:set>
                                  </p:childTnLst>
                                </p:cTn>
                              </p:par>
                            </p:childTnLst>
                          </p:cTn>
                        </p:par>
                        <p:par>
                          <p:cTn id="303" fill="hold">
                            <p:stCondLst>
                              <p:cond delay="3500"/>
                            </p:stCondLst>
                            <p:childTnLst>
                              <p:par>
                                <p:cTn id="304" presetID="10" presetClass="exit" presetSubtype="0" fill="hold" nodeType="afterEffect">
                                  <p:stCondLst>
                                    <p:cond delay="0"/>
                                  </p:stCondLst>
                                  <p:childTnLst>
                                    <p:animEffect transition="out" filter="fade">
                                      <p:cBhvr>
                                        <p:cTn id="305" dur="500"/>
                                        <p:tgtEl>
                                          <p:spTgt spid="15"/>
                                        </p:tgtEl>
                                      </p:cBhvr>
                                    </p:animEffect>
                                    <p:set>
                                      <p:cBhvr>
                                        <p:cTn id="306" dur="1" fill="hold">
                                          <p:stCondLst>
                                            <p:cond delay="499"/>
                                          </p:stCondLst>
                                        </p:cTn>
                                        <p:tgtEl>
                                          <p:spTgt spid="15"/>
                                        </p:tgtEl>
                                        <p:attrNameLst>
                                          <p:attrName>style.visibility</p:attrName>
                                        </p:attrNameLst>
                                      </p:cBhvr>
                                      <p:to>
                                        <p:strVal val="hidden"/>
                                      </p:to>
                                    </p:set>
                                  </p:childTnLst>
                                </p:cTn>
                              </p:par>
                            </p:childTnLst>
                          </p:cTn>
                        </p:par>
                        <p:par>
                          <p:cTn id="307" fill="hold">
                            <p:stCondLst>
                              <p:cond delay="4000"/>
                            </p:stCondLst>
                            <p:childTnLst>
                              <p:par>
                                <p:cTn id="308" presetID="10" presetClass="exit" presetSubtype="0" fill="hold" nodeType="afterEffect">
                                  <p:stCondLst>
                                    <p:cond delay="0"/>
                                  </p:stCondLst>
                                  <p:childTnLst>
                                    <p:animEffect transition="out" filter="fade">
                                      <p:cBhvr>
                                        <p:cTn id="309" dur="500"/>
                                        <p:tgtEl>
                                          <p:spTgt spid="27"/>
                                        </p:tgtEl>
                                      </p:cBhvr>
                                    </p:animEffect>
                                    <p:set>
                                      <p:cBhvr>
                                        <p:cTn id="310" dur="1" fill="hold">
                                          <p:stCondLst>
                                            <p:cond delay="499"/>
                                          </p:stCondLst>
                                        </p:cTn>
                                        <p:tgtEl>
                                          <p:spTgt spid="27"/>
                                        </p:tgtEl>
                                        <p:attrNameLst>
                                          <p:attrName>style.visibility</p:attrName>
                                        </p:attrNameLst>
                                      </p:cBhvr>
                                      <p:to>
                                        <p:strVal val="hidden"/>
                                      </p:to>
                                    </p:set>
                                  </p:childTnLst>
                                </p:cTn>
                              </p:par>
                            </p:childTnLst>
                          </p:cTn>
                        </p:par>
                        <p:par>
                          <p:cTn id="311" fill="hold">
                            <p:stCondLst>
                              <p:cond delay="4500"/>
                            </p:stCondLst>
                            <p:childTnLst>
                              <p:par>
                                <p:cTn id="312" presetID="10" presetClass="exit" presetSubtype="0" fill="hold" nodeType="afterEffect">
                                  <p:stCondLst>
                                    <p:cond delay="0"/>
                                  </p:stCondLst>
                                  <p:childTnLst>
                                    <p:animEffect transition="out" filter="fade">
                                      <p:cBhvr>
                                        <p:cTn id="313" dur="500"/>
                                        <p:tgtEl>
                                          <p:spTgt spid="29"/>
                                        </p:tgtEl>
                                      </p:cBhvr>
                                    </p:animEffect>
                                    <p:set>
                                      <p:cBhvr>
                                        <p:cTn id="314" dur="1" fill="hold">
                                          <p:stCondLst>
                                            <p:cond delay="499"/>
                                          </p:stCondLst>
                                        </p:cTn>
                                        <p:tgtEl>
                                          <p:spTgt spid="29"/>
                                        </p:tgtEl>
                                        <p:attrNameLst>
                                          <p:attrName>style.visibility</p:attrName>
                                        </p:attrNameLst>
                                      </p:cBhvr>
                                      <p:to>
                                        <p:strVal val="hidden"/>
                                      </p:to>
                                    </p:set>
                                  </p:childTnLst>
                                </p:cTn>
                              </p:par>
                            </p:childTnLst>
                          </p:cTn>
                        </p:par>
                        <p:par>
                          <p:cTn id="315" fill="hold">
                            <p:stCondLst>
                              <p:cond delay="5000"/>
                            </p:stCondLst>
                            <p:childTnLst>
                              <p:par>
                                <p:cTn id="316" presetID="10" presetClass="exit" presetSubtype="0" fill="hold" nodeType="afterEffect">
                                  <p:stCondLst>
                                    <p:cond delay="0"/>
                                  </p:stCondLst>
                                  <p:childTnLst>
                                    <p:animEffect transition="out" filter="fade">
                                      <p:cBhvr>
                                        <p:cTn id="317" dur="500"/>
                                        <p:tgtEl>
                                          <p:spTgt spid="21"/>
                                        </p:tgtEl>
                                      </p:cBhvr>
                                    </p:animEffect>
                                    <p:set>
                                      <p:cBhvr>
                                        <p:cTn id="318" dur="1" fill="hold">
                                          <p:stCondLst>
                                            <p:cond delay="499"/>
                                          </p:stCondLst>
                                        </p:cTn>
                                        <p:tgtEl>
                                          <p:spTgt spid="21"/>
                                        </p:tgtEl>
                                        <p:attrNameLst>
                                          <p:attrName>style.visibility</p:attrName>
                                        </p:attrNameLst>
                                      </p:cBhvr>
                                      <p:to>
                                        <p:strVal val="hidden"/>
                                      </p:to>
                                    </p:set>
                                  </p:childTnLst>
                                </p:cTn>
                              </p:par>
                            </p:childTnLst>
                          </p:cTn>
                        </p:par>
                        <p:par>
                          <p:cTn id="319" fill="hold">
                            <p:stCondLst>
                              <p:cond delay="5500"/>
                            </p:stCondLst>
                            <p:childTnLst>
                              <p:par>
                                <p:cTn id="320" presetID="10" presetClass="exit" presetSubtype="0" fill="hold" nodeType="afterEffect">
                                  <p:stCondLst>
                                    <p:cond delay="0"/>
                                  </p:stCondLst>
                                  <p:childTnLst>
                                    <p:animEffect transition="out" filter="fade">
                                      <p:cBhvr>
                                        <p:cTn id="321" dur="500"/>
                                        <p:tgtEl>
                                          <p:spTgt spid="19"/>
                                        </p:tgtEl>
                                      </p:cBhvr>
                                    </p:animEffect>
                                    <p:set>
                                      <p:cBhvr>
                                        <p:cTn id="322" dur="1" fill="hold">
                                          <p:stCondLst>
                                            <p:cond delay="499"/>
                                          </p:stCondLst>
                                        </p:cTn>
                                        <p:tgtEl>
                                          <p:spTgt spid="19"/>
                                        </p:tgtEl>
                                        <p:attrNameLst>
                                          <p:attrName>style.visibility</p:attrName>
                                        </p:attrNameLst>
                                      </p:cBhvr>
                                      <p:to>
                                        <p:strVal val="hidden"/>
                                      </p:to>
                                    </p:set>
                                  </p:childTnLst>
                                </p:cTn>
                              </p:par>
                            </p:childTnLst>
                          </p:cTn>
                        </p:par>
                        <p:par>
                          <p:cTn id="323" fill="hold">
                            <p:stCondLst>
                              <p:cond delay="6000"/>
                            </p:stCondLst>
                            <p:childTnLst>
                              <p:par>
                                <p:cTn id="324" presetID="10" presetClass="exit" presetSubtype="0" fill="hold" grpId="0" nodeType="afterEffect">
                                  <p:stCondLst>
                                    <p:cond delay="0"/>
                                  </p:stCondLst>
                                  <p:childTnLst>
                                    <p:animEffect transition="out" filter="fade">
                                      <p:cBhvr>
                                        <p:cTn id="325" dur="500"/>
                                        <p:tgtEl>
                                          <p:spTgt spid="5"/>
                                        </p:tgtEl>
                                      </p:cBhvr>
                                    </p:animEffect>
                                    <p:set>
                                      <p:cBhvr>
                                        <p:cTn id="326"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P spid="39" grpId="0" animBg="1"/>
      <p:bldP spid="71" grpId="0" animBg="1"/>
      <p:bldP spid="75" grpId="0" animBg="1"/>
      <p:bldP spid="76" grpId="0" animBg="1"/>
      <p:bldP spid="77" grpId="0" animBg="1"/>
      <p:bldP spid="78" grpId="0" animBg="1"/>
      <p:bldP spid="83" grpId="0"/>
      <p:bldP spid="84" grpId="0"/>
      <p:bldP spid="85" grpId="0"/>
      <p:bldP spid="86" grpId="0"/>
      <p:bldP spid="87" grpId="0"/>
      <p:bldP spid="88" grpId="0"/>
      <p:bldP spid="89" grpId="0"/>
      <p:bldP spid="93" grpId="0" animBg="1"/>
      <p:bldP spid="44" grpId="0" animBg="1"/>
      <p:bldP spid="46" grpId="0" animBg="1"/>
      <p:bldP spid="47" grpId="0" animBg="1"/>
      <p:bldP spid="48" grpId="0" animBg="1"/>
      <p:bldP spid="49" grpId="0" animBg="1"/>
      <p:bldP spid="51" grpId="0" animBg="1"/>
      <p:bldP spid="52" grpId="0" animBg="1"/>
      <p:bldP spid="53" grpId="0" animBg="1"/>
      <p:bldP spid="55" grpId="0" animBg="1"/>
      <p:bldP spid="56" grpId="0" animBg="1"/>
      <p:bldP spid="57" grpId="0" animBg="1"/>
      <p:bldP spid="58" grpId="0" animBg="1"/>
      <p:bldP spid="59" grpId="0" animBg="1"/>
      <p:bldP spid="60" grpId="0" animBg="1"/>
      <p:bldP spid="61" grpId="0" animBg="1"/>
      <p:bldP spid="63" grpId="0" animBg="1"/>
      <p:bldP spid="65" grpId="0" animBg="1"/>
      <p:bldP spid="67" grpId="0" animBg="1"/>
      <p:bldP spid="68" grpId="0" animBg="1"/>
      <p:bldP spid="70" grpId="0" animBg="1"/>
      <p:bldP spid="72" grpId="0" animBg="1"/>
      <p:bldP spid="73" grpId="0" animBg="1"/>
      <p:bldP spid="74" grpId="0" animBg="1"/>
      <p:bldP spid="80" grpId="0" animBg="1"/>
      <p:bldP spid="81" grpId="0" animBg="1"/>
      <p:bldP spid="82" grpId="0" animBg="1"/>
      <p:bldP spid="90" grpId="0" animBg="1"/>
      <p:bldP spid="92" grpId="0" animBg="1"/>
      <p:bldP spid="94" grpId="0" animBg="1"/>
      <p:bldP spid="95" grpId="0" animBg="1"/>
      <p:bldP spid="96" grpId="0" animBg="1"/>
      <p:bldP spid="97" grpId="0" animBg="1"/>
      <p:bldP spid="98" grpId="0" animBg="1"/>
      <p:bldP spid="99" grpId="0" animBg="1"/>
      <p:bldP spid="100" grpId="0" animBg="1"/>
      <p:bldP spid="101" grpId="0" animBg="1"/>
      <p:bldP spid="103" grpId="0" animBg="1"/>
      <p:bldP spid="104" grpId="0" animBg="1"/>
      <p:bldP spid="105" grpId="0" animBg="1"/>
      <p:bldP spid="106" grpId="0" animBg="1"/>
      <p:bldP spid="107" grpId="0" animBg="1"/>
      <p:bldP spid="108" grpId="0" animBg="1"/>
      <p:bldP spid="10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print"/>
          <a:srcRect l="6939" t="9171" r="8366" b="39222"/>
          <a:stretch/>
        </p:blipFill>
        <p:spPr bwMode="auto">
          <a:xfrm>
            <a:off x="6248400" y="4813300"/>
            <a:ext cx="2895600" cy="2032000"/>
          </a:xfrm>
          <a:prstGeom prst="rect">
            <a:avLst/>
          </a:prstGeom>
          <a:noFill/>
        </p:spPr>
      </p:pic>
      <p:sp>
        <p:nvSpPr>
          <p:cNvPr id="5" name="TextBox 4"/>
          <p:cNvSpPr txBox="1"/>
          <p:nvPr/>
        </p:nvSpPr>
        <p:spPr>
          <a:xfrm>
            <a:off x="6600163" y="0"/>
            <a:ext cx="2543837" cy="369332"/>
          </a:xfrm>
          <a:prstGeom prst="rect">
            <a:avLst/>
          </a:prstGeom>
          <a:noFill/>
        </p:spPr>
        <p:txBody>
          <a:bodyPr wrap="square" rtlCol="0">
            <a:spAutoFit/>
          </a:bodyPr>
          <a:lstStyle/>
          <a:p>
            <a:r>
              <a:rPr lang="en-TT" dirty="0" smtClean="0"/>
              <a:t>2012 Laying out</a:t>
            </a:r>
            <a:endParaRPr lang="en-TT" dirty="0"/>
          </a:p>
        </p:txBody>
      </p:sp>
      <p:sp>
        <p:nvSpPr>
          <p:cNvPr id="6" name="TextBox 5"/>
          <p:cNvSpPr txBox="1"/>
          <p:nvPr/>
        </p:nvSpPr>
        <p:spPr>
          <a:xfrm>
            <a:off x="380999" y="11668"/>
            <a:ext cx="5797877" cy="369332"/>
          </a:xfrm>
          <a:prstGeom prst="rect">
            <a:avLst/>
          </a:prstGeom>
          <a:noFill/>
        </p:spPr>
        <p:txBody>
          <a:bodyPr wrap="square" rtlCol="0">
            <a:spAutoFit/>
          </a:bodyPr>
          <a:lstStyle/>
          <a:p>
            <a:r>
              <a:rPr lang="en-TT" dirty="0" smtClean="0"/>
              <a:t>Draw Centre Lines: 5, 15, 50 &amp; 65 mm</a:t>
            </a:r>
            <a:endParaRPr lang="en-TT" dirty="0"/>
          </a:p>
        </p:txBody>
      </p:sp>
      <p:sp>
        <p:nvSpPr>
          <p:cNvPr id="7" name="TextBox 6"/>
          <p:cNvSpPr txBox="1"/>
          <p:nvPr/>
        </p:nvSpPr>
        <p:spPr>
          <a:xfrm>
            <a:off x="381000" y="328978"/>
            <a:ext cx="5505710" cy="369332"/>
          </a:xfrm>
          <a:prstGeom prst="rect">
            <a:avLst/>
          </a:prstGeom>
          <a:noFill/>
        </p:spPr>
        <p:txBody>
          <a:bodyPr wrap="square" rtlCol="0">
            <a:spAutoFit/>
          </a:bodyPr>
          <a:lstStyle/>
          <a:p>
            <a:r>
              <a:rPr lang="en-TT" dirty="0" smtClean="0"/>
              <a:t>Draw Horizontal line: 15mm</a:t>
            </a:r>
            <a:endParaRPr lang="en-TT" dirty="0"/>
          </a:p>
        </p:txBody>
      </p:sp>
      <p:sp>
        <p:nvSpPr>
          <p:cNvPr id="8" name="TextBox 7"/>
          <p:cNvSpPr txBox="1"/>
          <p:nvPr/>
        </p:nvSpPr>
        <p:spPr>
          <a:xfrm>
            <a:off x="365832" y="609600"/>
            <a:ext cx="4968168" cy="369332"/>
          </a:xfrm>
          <a:prstGeom prst="rect">
            <a:avLst/>
          </a:prstGeom>
          <a:noFill/>
        </p:spPr>
        <p:txBody>
          <a:bodyPr wrap="square" rtlCol="0">
            <a:spAutoFit/>
          </a:bodyPr>
          <a:lstStyle/>
          <a:p>
            <a:r>
              <a:rPr lang="en-TT" dirty="0" smtClean="0"/>
              <a:t>Draw Vertical lines: 45mm </a:t>
            </a:r>
            <a:endParaRPr lang="en-TT" dirty="0"/>
          </a:p>
        </p:txBody>
      </p:sp>
      <p:sp>
        <p:nvSpPr>
          <p:cNvPr id="9" name="TextBox 8"/>
          <p:cNvSpPr txBox="1"/>
          <p:nvPr/>
        </p:nvSpPr>
        <p:spPr>
          <a:xfrm>
            <a:off x="361860" y="914400"/>
            <a:ext cx="2589690" cy="369332"/>
          </a:xfrm>
          <a:prstGeom prst="rect">
            <a:avLst/>
          </a:prstGeom>
          <a:noFill/>
        </p:spPr>
        <p:txBody>
          <a:bodyPr wrap="square" rtlCol="0">
            <a:spAutoFit/>
          </a:bodyPr>
          <a:lstStyle/>
          <a:p>
            <a:r>
              <a:rPr lang="en-TT" dirty="0" smtClean="0"/>
              <a:t>Draw Circles: </a:t>
            </a:r>
            <a:r>
              <a:rPr lang="en-TT" dirty="0" smtClean="0">
                <a:sym typeface="Symbol"/>
              </a:rPr>
              <a:t>20</a:t>
            </a:r>
            <a:endParaRPr lang="en-TT" dirty="0"/>
          </a:p>
        </p:txBody>
      </p:sp>
      <p:sp>
        <p:nvSpPr>
          <p:cNvPr id="10" name="TextBox 9"/>
          <p:cNvSpPr txBox="1"/>
          <p:nvPr/>
        </p:nvSpPr>
        <p:spPr>
          <a:xfrm>
            <a:off x="361860" y="1219200"/>
            <a:ext cx="2209800" cy="369332"/>
          </a:xfrm>
          <a:prstGeom prst="rect">
            <a:avLst/>
          </a:prstGeom>
          <a:noFill/>
        </p:spPr>
        <p:txBody>
          <a:bodyPr wrap="square" rtlCol="0">
            <a:spAutoFit/>
          </a:bodyPr>
          <a:lstStyle/>
          <a:p>
            <a:r>
              <a:rPr lang="en-TT" dirty="0" smtClean="0"/>
              <a:t>Draw Arcs: R5 &amp; 15</a:t>
            </a:r>
            <a:endParaRPr lang="en-TT" dirty="0"/>
          </a:p>
        </p:txBody>
      </p:sp>
      <p:sp>
        <p:nvSpPr>
          <p:cNvPr id="11" name="TextBox 10"/>
          <p:cNvSpPr txBox="1"/>
          <p:nvPr/>
        </p:nvSpPr>
        <p:spPr>
          <a:xfrm>
            <a:off x="369631" y="1504644"/>
            <a:ext cx="2209800" cy="369332"/>
          </a:xfrm>
          <a:prstGeom prst="rect">
            <a:avLst/>
          </a:prstGeom>
          <a:noFill/>
        </p:spPr>
        <p:txBody>
          <a:bodyPr wrap="square" rtlCol="0">
            <a:spAutoFit/>
          </a:bodyPr>
          <a:lstStyle/>
          <a:p>
            <a:r>
              <a:rPr lang="en-TT" dirty="0" smtClean="0"/>
              <a:t>Draw Tangential lines</a:t>
            </a:r>
            <a:endParaRPr lang="en-TT" dirty="0"/>
          </a:p>
        </p:txBody>
      </p:sp>
      <p:sp>
        <p:nvSpPr>
          <p:cNvPr id="12" name="TextBox 11"/>
          <p:cNvSpPr txBox="1"/>
          <p:nvPr/>
        </p:nvSpPr>
        <p:spPr>
          <a:xfrm>
            <a:off x="365831" y="1825070"/>
            <a:ext cx="2585719" cy="369332"/>
          </a:xfrm>
          <a:prstGeom prst="rect">
            <a:avLst/>
          </a:prstGeom>
          <a:noFill/>
        </p:spPr>
        <p:txBody>
          <a:bodyPr wrap="square" rtlCol="0">
            <a:spAutoFit/>
          </a:bodyPr>
          <a:lstStyle/>
          <a:p>
            <a:r>
              <a:rPr lang="en-TT" dirty="0" smtClean="0"/>
              <a:t>Draw </a:t>
            </a:r>
            <a:r>
              <a:rPr lang="en-TT" dirty="0"/>
              <a:t>Angles: </a:t>
            </a:r>
            <a:r>
              <a:rPr lang="en-TT" dirty="0" smtClean="0"/>
              <a:t>90</a:t>
            </a:r>
            <a:r>
              <a:rPr lang="en-TT" baseline="46000" dirty="0" smtClean="0"/>
              <a:t>0</a:t>
            </a:r>
            <a:endParaRPr lang="en-TT" dirty="0"/>
          </a:p>
        </p:txBody>
      </p:sp>
      <p:sp>
        <p:nvSpPr>
          <p:cNvPr id="13" name="TextBox 12"/>
          <p:cNvSpPr txBox="1"/>
          <p:nvPr/>
        </p:nvSpPr>
        <p:spPr>
          <a:xfrm>
            <a:off x="351867" y="2194402"/>
            <a:ext cx="2498049" cy="369332"/>
          </a:xfrm>
          <a:prstGeom prst="rect">
            <a:avLst/>
          </a:prstGeom>
          <a:noFill/>
        </p:spPr>
        <p:txBody>
          <a:bodyPr wrap="square" rtlCol="0">
            <a:spAutoFit/>
          </a:bodyPr>
          <a:lstStyle/>
          <a:p>
            <a:r>
              <a:rPr lang="en-TT" dirty="0" smtClean="0"/>
              <a:t>Dot punch  all lines.</a:t>
            </a:r>
            <a:endParaRPr lang="en-TT" dirty="0"/>
          </a:p>
        </p:txBody>
      </p:sp>
      <p:sp>
        <p:nvSpPr>
          <p:cNvPr id="14" name="TextBox 13"/>
          <p:cNvSpPr txBox="1"/>
          <p:nvPr/>
        </p:nvSpPr>
        <p:spPr>
          <a:xfrm>
            <a:off x="369630" y="2947056"/>
            <a:ext cx="2297370" cy="646331"/>
          </a:xfrm>
          <a:prstGeom prst="rect">
            <a:avLst/>
          </a:prstGeom>
          <a:noFill/>
        </p:spPr>
        <p:txBody>
          <a:bodyPr wrap="square" rtlCol="0">
            <a:spAutoFit/>
          </a:bodyPr>
          <a:lstStyle/>
          <a:p>
            <a:r>
              <a:rPr lang="en-TT" dirty="0" smtClean="0"/>
              <a:t>Centre punch centre lines.</a:t>
            </a:r>
            <a:endParaRPr lang="en-TT" dirty="0"/>
          </a:p>
        </p:txBody>
      </p:sp>
      <p:sp>
        <p:nvSpPr>
          <p:cNvPr id="15" name="Rectangle 14"/>
          <p:cNvSpPr/>
          <p:nvPr/>
        </p:nvSpPr>
        <p:spPr>
          <a:xfrm>
            <a:off x="2997200" y="978932"/>
            <a:ext cx="4320000" cy="360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cxnSp>
        <p:nvCxnSpPr>
          <p:cNvPr id="18" name="Straight Connector 17"/>
          <p:cNvCxnSpPr/>
          <p:nvPr/>
        </p:nvCxnSpPr>
        <p:spPr>
          <a:xfrm>
            <a:off x="3567621" y="843172"/>
            <a:ext cx="0" cy="1235433"/>
          </a:xfrm>
          <a:prstGeom prst="line">
            <a:avLst/>
          </a:prstGeom>
          <a:ln>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4356600" y="1255260"/>
            <a:ext cx="54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819401" y="1518932"/>
            <a:ext cx="1523999" cy="0"/>
          </a:xfrm>
          <a:prstGeom prst="line">
            <a:avLst/>
          </a:prstGeom>
          <a:ln>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6027925" y="1513976"/>
            <a:ext cx="1523999" cy="0"/>
          </a:xfrm>
          <a:prstGeom prst="line">
            <a:avLst/>
          </a:prstGeom>
          <a:ln>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6248400" y="4026081"/>
            <a:ext cx="1523999" cy="0"/>
          </a:xfrm>
          <a:prstGeom prst="line">
            <a:avLst/>
          </a:prstGeom>
          <a:ln>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2819401" y="4026081"/>
            <a:ext cx="1523999" cy="0"/>
          </a:xfrm>
          <a:prstGeom prst="line">
            <a:avLst/>
          </a:prstGeom>
          <a:ln>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991595" y="3664949"/>
            <a:ext cx="0" cy="3728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553470" y="3479302"/>
            <a:ext cx="0" cy="1235433"/>
          </a:xfrm>
          <a:prstGeom prst="line">
            <a:avLst/>
          </a:prstGeom>
          <a:ln>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89924" y="838569"/>
            <a:ext cx="0" cy="1235433"/>
          </a:xfrm>
          <a:prstGeom prst="line">
            <a:avLst/>
          </a:prstGeom>
          <a:ln>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777199" y="3577867"/>
            <a:ext cx="0" cy="1235433"/>
          </a:xfrm>
          <a:prstGeom prst="line">
            <a:avLst/>
          </a:prstGeom>
          <a:ln>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2438401" y="2755871"/>
            <a:ext cx="5333998" cy="0"/>
          </a:xfrm>
          <a:prstGeom prst="line">
            <a:avLst/>
          </a:prstGeom>
          <a:ln>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5157200" y="3678933"/>
            <a:ext cx="0" cy="1134367"/>
          </a:xfrm>
          <a:prstGeom prst="line">
            <a:avLst/>
          </a:prstGeom>
          <a:ln>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578560" y="2380565"/>
            <a:ext cx="0" cy="720000"/>
          </a:xfrm>
          <a:prstGeom prst="line">
            <a:avLst/>
          </a:prstGeom>
          <a:ln>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5697200" y="2395871"/>
            <a:ext cx="0" cy="720000"/>
          </a:xfrm>
          <a:prstGeom prst="line">
            <a:avLst/>
          </a:prstGeom>
          <a:ln>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4419601" y="2569866"/>
            <a:ext cx="304799" cy="0"/>
          </a:xfrm>
          <a:prstGeom prst="line">
            <a:avLst/>
          </a:prstGeom>
          <a:ln>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4485399" y="2935871"/>
            <a:ext cx="239001" cy="0"/>
          </a:xfrm>
          <a:prstGeom prst="line">
            <a:avLst/>
          </a:prstGeom>
          <a:ln>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5498308" y="2565085"/>
            <a:ext cx="378892" cy="0"/>
          </a:xfrm>
          <a:prstGeom prst="line">
            <a:avLst/>
          </a:prstGeom>
          <a:ln>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5498308" y="2955619"/>
            <a:ext cx="507206" cy="0"/>
          </a:xfrm>
          <a:prstGeom prst="line">
            <a:avLst/>
          </a:prstGeom>
          <a:ln>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4395399" y="2638525"/>
            <a:ext cx="0" cy="257075"/>
          </a:xfrm>
          <a:prstGeom prst="line">
            <a:avLst/>
          </a:prstGeom>
          <a:ln>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886710" y="2650394"/>
            <a:ext cx="0" cy="257075"/>
          </a:xfrm>
          <a:prstGeom prst="line">
            <a:avLst/>
          </a:prstGeom>
          <a:ln>
            <a:solidFill>
              <a:srgbClr val="FFFF00"/>
            </a:solidFill>
            <a:prstDash val="dashDot"/>
          </a:ln>
        </p:spPr>
        <p:style>
          <a:lnRef idx="1">
            <a:schemeClr val="accent1"/>
          </a:lnRef>
          <a:fillRef idx="0">
            <a:schemeClr val="accent1"/>
          </a:fillRef>
          <a:effectRef idx="0">
            <a:schemeClr val="accent1"/>
          </a:effectRef>
          <a:fontRef idx="minor">
            <a:schemeClr val="tx1"/>
          </a:fontRef>
        </p:style>
      </p:cxnSp>
      <p:sp>
        <p:nvSpPr>
          <p:cNvPr id="65" name="Oval 64"/>
          <p:cNvSpPr/>
          <p:nvPr/>
        </p:nvSpPr>
        <p:spPr>
          <a:xfrm>
            <a:off x="3207621" y="1158932"/>
            <a:ext cx="720000" cy="720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66" name="Oval 65"/>
          <p:cNvSpPr/>
          <p:nvPr/>
        </p:nvSpPr>
        <p:spPr>
          <a:xfrm>
            <a:off x="6429924" y="1153976"/>
            <a:ext cx="720000" cy="720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67" name="Oval 66"/>
          <p:cNvSpPr/>
          <p:nvPr/>
        </p:nvSpPr>
        <p:spPr>
          <a:xfrm>
            <a:off x="6417199" y="3664949"/>
            <a:ext cx="720000" cy="720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68" name="Oval 67"/>
          <p:cNvSpPr/>
          <p:nvPr/>
        </p:nvSpPr>
        <p:spPr>
          <a:xfrm>
            <a:off x="3193470" y="3666081"/>
            <a:ext cx="720000" cy="720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69" name="Arc 68"/>
          <p:cNvSpPr/>
          <p:nvPr/>
        </p:nvSpPr>
        <p:spPr>
          <a:xfrm rot="16200000" flipV="1">
            <a:off x="4625383" y="4028980"/>
            <a:ext cx="1080000" cy="1080000"/>
          </a:xfrm>
          <a:prstGeom prst="arc">
            <a:avLst>
              <a:gd name="adj1" fmla="val 16200000"/>
              <a:gd name="adj2" fmla="val 5333906"/>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T"/>
          </a:p>
        </p:txBody>
      </p:sp>
      <p:sp>
        <p:nvSpPr>
          <p:cNvPr id="70" name="Arc 69"/>
          <p:cNvSpPr/>
          <p:nvPr/>
        </p:nvSpPr>
        <p:spPr>
          <a:xfrm rot="16200000" flipH="1">
            <a:off x="2997200" y="3498932"/>
            <a:ext cx="1080000" cy="1080000"/>
          </a:xfrm>
          <a:prstGeom prst="arc">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T"/>
          </a:p>
        </p:txBody>
      </p:sp>
      <p:sp>
        <p:nvSpPr>
          <p:cNvPr id="72" name="Arc 71"/>
          <p:cNvSpPr/>
          <p:nvPr/>
        </p:nvSpPr>
        <p:spPr>
          <a:xfrm rot="5400000">
            <a:off x="6237200" y="3498932"/>
            <a:ext cx="1080000" cy="1080000"/>
          </a:xfrm>
          <a:prstGeom prst="arc">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T"/>
          </a:p>
        </p:txBody>
      </p:sp>
      <p:sp>
        <p:nvSpPr>
          <p:cNvPr id="73" name="Arc 72"/>
          <p:cNvSpPr/>
          <p:nvPr/>
        </p:nvSpPr>
        <p:spPr>
          <a:xfrm rot="16200000" flipV="1">
            <a:off x="6229835" y="964145"/>
            <a:ext cx="1080000" cy="1080000"/>
          </a:xfrm>
          <a:prstGeom prst="arc">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T"/>
          </a:p>
        </p:txBody>
      </p:sp>
      <p:sp>
        <p:nvSpPr>
          <p:cNvPr id="74" name="Arc 73"/>
          <p:cNvSpPr/>
          <p:nvPr/>
        </p:nvSpPr>
        <p:spPr>
          <a:xfrm rot="5400000" flipH="1" flipV="1">
            <a:off x="3013470" y="979555"/>
            <a:ext cx="1080000" cy="1080000"/>
          </a:xfrm>
          <a:prstGeom prst="arc">
            <a:avLst>
              <a:gd name="adj1" fmla="val 16180732"/>
              <a:gd name="adj2" fmla="val 0"/>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T"/>
          </a:p>
        </p:txBody>
      </p:sp>
      <p:cxnSp>
        <p:nvCxnSpPr>
          <p:cNvPr id="89" name="Straight Connector 88"/>
          <p:cNvCxnSpPr/>
          <p:nvPr/>
        </p:nvCxnSpPr>
        <p:spPr>
          <a:xfrm flipH="1">
            <a:off x="2987550" y="2747401"/>
            <a:ext cx="925920" cy="91754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flipV="1">
            <a:off x="2997200" y="1873976"/>
            <a:ext cx="906618" cy="87342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6417199" y="2755871"/>
            <a:ext cx="909653" cy="92873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V="1">
            <a:off x="6417199" y="1893634"/>
            <a:ext cx="900001" cy="85953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626600" y="1525260"/>
            <a:ext cx="108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5400000">
            <a:off x="5435325" y="1255260"/>
            <a:ext cx="54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Arc 100"/>
          <p:cNvSpPr/>
          <p:nvPr/>
        </p:nvSpPr>
        <p:spPr>
          <a:xfrm rot="16200000" flipV="1">
            <a:off x="4398560" y="2395485"/>
            <a:ext cx="360000" cy="360000"/>
          </a:xfrm>
          <a:prstGeom prst="arc">
            <a:avLst>
              <a:gd name="adj1" fmla="val 16200000"/>
              <a:gd name="adj2" fmla="val 5333906"/>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T"/>
          </a:p>
        </p:txBody>
      </p:sp>
      <p:sp>
        <p:nvSpPr>
          <p:cNvPr id="102" name="Arc 101"/>
          <p:cNvSpPr/>
          <p:nvPr/>
        </p:nvSpPr>
        <p:spPr>
          <a:xfrm rot="16200000" flipV="1">
            <a:off x="5519864" y="2402668"/>
            <a:ext cx="360000" cy="360000"/>
          </a:xfrm>
          <a:prstGeom prst="arc">
            <a:avLst>
              <a:gd name="adj1" fmla="val 16200000"/>
              <a:gd name="adj2" fmla="val 5333906"/>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T"/>
          </a:p>
        </p:txBody>
      </p:sp>
      <p:sp>
        <p:nvSpPr>
          <p:cNvPr id="103" name="Arc 102"/>
          <p:cNvSpPr/>
          <p:nvPr/>
        </p:nvSpPr>
        <p:spPr>
          <a:xfrm rot="5400000">
            <a:off x="4398560" y="2750681"/>
            <a:ext cx="360000" cy="360000"/>
          </a:xfrm>
          <a:prstGeom prst="arc">
            <a:avLst>
              <a:gd name="adj1" fmla="val 16200000"/>
              <a:gd name="adj2" fmla="val 5333906"/>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T"/>
          </a:p>
        </p:txBody>
      </p:sp>
      <p:sp>
        <p:nvSpPr>
          <p:cNvPr id="104" name="Arc 103"/>
          <p:cNvSpPr/>
          <p:nvPr/>
        </p:nvSpPr>
        <p:spPr>
          <a:xfrm rot="5400000">
            <a:off x="5519864" y="2753734"/>
            <a:ext cx="360000" cy="360000"/>
          </a:xfrm>
          <a:prstGeom prst="arc">
            <a:avLst>
              <a:gd name="adj1" fmla="val 16200000"/>
              <a:gd name="adj2" fmla="val 5333906"/>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T"/>
          </a:p>
        </p:txBody>
      </p:sp>
      <p:sp>
        <p:nvSpPr>
          <p:cNvPr id="105" name="Arc 104"/>
          <p:cNvSpPr/>
          <p:nvPr/>
        </p:nvSpPr>
        <p:spPr>
          <a:xfrm rot="10800000">
            <a:off x="4218560" y="2573734"/>
            <a:ext cx="360000" cy="360000"/>
          </a:xfrm>
          <a:prstGeom prst="arc">
            <a:avLst>
              <a:gd name="adj1" fmla="val 16200000"/>
              <a:gd name="adj2" fmla="val 5333906"/>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T"/>
          </a:p>
        </p:txBody>
      </p:sp>
      <p:sp>
        <p:nvSpPr>
          <p:cNvPr id="106" name="Arc 105"/>
          <p:cNvSpPr/>
          <p:nvPr/>
        </p:nvSpPr>
        <p:spPr>
          <a:xfrm rot="10800000" flipH="1">
            <a:off x="5697200" y="2573165"/>
            <a:ext cx="360000" cy="360000"/>
          </a:xfrm>
          <a:prstGeom prst="arc">
            <a:avLst>
              <a:gd name="adj1" fmla="val 16200000"/>
              <a:gd name="adj2" fmla="val 5333906"/>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T"/>
          </a:p>
        </p:txBody>
      </p:sp>
      <p:cxnSp>
        <p:nvCxnSpPr>
          <p:cNvPr id="110" name="Straight Connector 109"/>
          <p:cNvCxnSpPr>
            <a:endCxn id="102" idx="2"/>
          </p:cNvCxnSpPr>
          <p:nvPr/>
        </p:nvCxnSpPr>
        <p:spPr>
          <a:xfrm>
            <a:off x="4758560" y="2575485"/>
            <a:ext cx="761337" cy="372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755273" y="2935871"/>
            <a:ext cx="761337" cy="372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V="1">
            <a:off x="3567621" y="973977"/>
            <a:ext cx="1058979" cy="1128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5699864" y="964145"/>
            <a:ext cx="1058979" cy="1128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3572354" y="4568979"/>
            <a:ext cx="1054246" cy="1157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V="1">
            <a:off x="5687754" y="4568979"/>
            <a:ext cx="1054246" cy="1157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2999288" y="1518932"/>
            <a:ext cx="0" cy="3728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7317200" y="1513976"/>
            <a:ext cx="0" cy="37965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7317200" y="3666081"/>
            <a:ext cx="9652" cy="44871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Oval 63"/>
          <p:cNvSpPr/>
          <p:nvPr/>
        </p:nvSpPr>
        <p:spPr>
          <a:xfrm>
            <a:off x="5663864" y="94926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1" name="Oval 70"/>
          <p:cNvSpPr/>
          <p:nvPr/>
        </p:nvSpPr>
        <p:spPr>
          <a:xfrm>
            <a:off x="6753924" y="937977"/>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5" name="Oval 74"/>
          <p:cNvSpPr/>
          <p:nvPr/>
        </p:nvSpPr>
        <p:spPr>
          <a:xfrm>
            <a:off x="7273835" y="1873976"/>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6" name="Oval 75"/>
          <p:cNvSpPr/>
          <p:nvPr/>
        </p:nvSpPr>
        <p:spPr>
          <a:xfrm>
            <a:off x="7273835" y="147846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7" name="Oval 76"/>
          <p:cNvSpPr/>
          <p:nvPr/>
        </p:nvSpPr>
        <p:spPr>
          <a:xfrm>
            <a:off x="6165200" y="94926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8" name="Oval 77"/>
          <p:cNvSpPr/>
          <p:nvPr/>
        </p:nvSpPr>
        <p:spPr>
          <a:xfrm>
            <a:off x="6872025" y="2250776"/>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9" name="Oval 78"/>
          <p:cNvSpPr/>
          <p:nvPr/>
        </p:nvSpPr>
        <p:spPr>
          <a:xfrm>
            <a:off x="6393924" y="2719871"/>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0" name="Oval 79"/>
          <p:cNvSpPr/>
          <p:nvPr/>
        </p:nvSpPr>
        <p:spPr>
          <a:xfrm>
            <a:off x="6872025" y="3198221"/>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1" name="Oval 80"/>
          <p:cNvSpPr/>
          <p:nvPr/>
        </p:nvSpPr>
        <p:spPr>
          <a:xfrm>
            <a:off x="7286026" y="3630081"/>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2" name="Oval 81"/>
          <p:cNvSpPr/>
          <p:nvPr/>
        </p:nvSpPr>
        <p:spPr>
          <a:xfrm>
            <a:off x="5663864" y="4544551"/>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3" name="Oval 82"/>
          <p:cNvSpPr/>
          <p:nvPr/>
        </p:nvSpPr>
        <p:spPr>
          <a:xfrm>
            <a:off x="7281200" y="3988949"/>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4" name="Oval 83"/>
          <p:cNvSpPr/>
          <p:nvPr/>
        </p:nvSpPr>
        <p:spPr>
          <a:xfrm>
            <a:off x="6753924" y="4538765"/>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5" name="Oval 84"/>
          <p:cNvSpPr/>
          <p:nvPr/>
        </p:nvSpPr>
        <p:spPr>
          <a:xfrm>
            <a:off x="5121200" y="3992979"/>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6" name="Oval 85"/>
          <p:cNvSpPr/>
          <p:nvPr/>
        </p:nvSpPr>
        <p:spPr>
          <a:xfrm>
            <a:off x="6142877" y="4544551"/>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7" name="Oval 86"/>
          <p:cNvSpPr/>
          <p:nvPr/>
        </p:nvSpPr>
        <p:spPr>
          <a:xfrm>
            <a:off x="4592203" y="4532979"/>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8" name="Oval 87"/>
          <p:cNvSpPr/>
          <p:nvPr/>
        </p:nvSpPr>
        <p:spPr>
          <a:xfrm>
            <a:off x="6742000" y="3648607"/>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1" name="Oval 90"/>
          <p:cNvSpPr/>
          <p:nvPr/>
        </p:nvSpPr>
        <p:spPr>
          <a:xfrm>
            <a:off x="6381199" y="3988949"/>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2" name="Oval 91"/>
          <p:cNvSpPr/>
          <p:nvPr/>
        </p:nvSpPr>
        <p:spPr>
          <a:xfrm>
            <a:off x="7101199" y="3988531"/>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3" name="Oval 92"/>
          <p:cNvSpPr/>
          <p:nvPr/>
        </p:nvSpPr>
        <p:spPr>
          <a:xfrm>
            <a:off x="6748987" y="4348949"/>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4" name="Oval 93"/>
          <p:cNvSpPr/>
          <p:nvPr/>
        </p:nvSpPr>
        <p:spPr>
          <a:xfrm>
            <a:off x="6763092" y="1117976"/>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5" name="Oval 94"/>
          <p:cNvSpPr/>
          <p:nvPr/>
        </p:nvSpPr>
        <p:spPr>
          <a:xfrm>
            <a:off x="6396899" y="1475577"/>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9" name="Oval 98"/>
          <p:cNvSpPr/>
          <p:nvPr/>
        </p:nvSpPr>
        <p:spPr>
          <a:xfrm>
            <a:off x="7113924" y="147251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7" name="Oval 106"/>
          <p:cNvSpPr/>
          <p:nvPr/>
        </p:nvSpPr>
        <p:spPr>
          <a:xfrm>
            <a:off x="6758843" y="1827594"/>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8" name="Oval 107"/>
          <p:cNvSpPr/>
          <p:nvPr/>
        </p:nvSpPr>
        <p:spPr>
          <a:xfrm>
            <a:off x="3517470" y="4544551"/>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9" name="Oval 108"/>
          <p:cNvSpPr/>
          <p:nvPr/>
        </p:nvSpPr>
        <p:spPr>
          <a:xfrm>
            <a:off x="3877470" y="3988949"/>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11" name="Oval 110"/>
          <p:cNvSpPr/>
          <p:nvPr/>
        </p:nvSpPr>
        <p:spPr>
          <a:xfrm>
            <a:off x="3517470" y="4352334"/>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14" name="Oval 113"/>
          <p:cNvSpPr/>
          <p:nvPr/>
        </p:nvSpPr>
        <p:spPr>
          <a:xfrm>
            <a:off x="2951550" y="3981746"/>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15" name="Oval 114"/>
          <p:cNvSpPr/>
          <p:nvPr/>
        </p:nvSpPr>
        <p:spPr>
          <a:xfrm>
            <a:off x="3517470" y="3648607"/>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18" name="Oval 117"/>
          <p:cNvSpPr/>
          <p:nvPr/>
        </p:nvSpPr>
        <p:spPr>
          <a:xfrm>
            <a:off x="3157470" y="3981746"/>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20" name="Oval 119"/>
          <p:cNvSpPr/>
          <p:nvPr/>
        </p:nvSpPr>
        <p:spPr>
          <a:xfrm>
            <a:off x="2961199" y="3628949"/>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21" name="Oval 120"/>
          <p:cNvSpPr/>
          <p:nvPr/>
        </p:nvSpPr>
        <p:spPr>
          <a:xfrm>
            <a:off x="3864230" y="2706931"/>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24" name="Oval 123"/>
          <p:cNvSpPr/>
          <p:nvPr/>
        </p:nvSpPr>
        <p:spPr>
          <a:xfrm>
            <a:off x="3414509" y="227469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25" name="Oval 124"/>
          <p:cNvSpPr/>
          <p:nvPr/>
        </p:nvSpPr>
        <p:spPr>
          <a:xfrm>
            <a:off x="3414510" y="3167118"/>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27" name="Oval 126"/>
          <p:cNvSpPr/>
          <p:nvPr/>
        </p:nvSpPr>
        <p:spPr>
          <a:xfrm>
            <a:off x="2955595" y="1855436"/>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28" name="Oval 127"/>
          <p:cNvSpPr/>
          <p:nvPr/>
        </p:nvSpPr>
        <p:spPr>
          <a:xfrm>
            <a:off x="2951550" y="148926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29" name="Oval 128"/>
          <p:cNvSpPr/>
          <p:nvPr/>
        </p:nvSpPr>
        <p:spPr>
          <a:xfrm>
            <a:off x="3536354" y="925212"/>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30" name="Oval 129"/>
          <p:cNvSpPr/>
          <p:nvPr/>
        </p:nvSpPr>
        <p:spPr>
          <a:xfrm>
            <a:off x="3531621" y="1837132"/>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31" name="Oval 130"/>
          <p:cNvSpPr/>
          <p:nvPr/>
        </p:nvSpPr>
        <p:spPr>
          <a:xfrm>
            <a:off x="3183566" y="148926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32" name="Oval 131"/>
          <p:cNvSpPr/>
          <p:nvPr/>
        </p:nvSpPr>
        <p:spPr>
          <a:xfrm>
            <a:off x="3891621" y="1475577"/>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33" name="Oval 132"/>
          <p:cNvSpPr/>
          <p:nvPr/>
        </p:nvSpPr>
        <p:spPr>
          <a:xfrm>
            <a:off x="3537199" y="1122932"/>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34" name="Oval 133"/>
          <p:cNvSpPr/>
          <p:nvPr/>
        </p:nvSpPr>
        <p:spPr>
          <a:xfrm>
            <a:off x="4589383" y="966184"/>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35" name="Oval 134"/>
          <p:cNvSpPr/>
          <p:nvPr/>
        </p:nvSpPr>
        <p:spPr>
          <a:xfrm>
            <a:off x="4604899" y="14949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36" name="Oval 135"/>
          <p:cNvSpPr/>
          <p:nvPr/>
        </p:nvSpPr>
        <p:spPr>
          <a:xfrm>
            <a:off x="5668187" y="1503909"/>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37" name="Oval 136"/>
          <p:cNvSpPr/>
          <p:nvPr/>
        </p:nvSpPr>
        <p:spPr>
          <a:xfrm>
            <a:off x="5121200" y="148926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38" name="Oval 137"/>
          <p:cNvSpPr/>
          <p:nvPr/>
        </p:nvSpPr>
        <p:spPr>
          <a:xfrm>
            <a:off x="4536000" y="2380565"/>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39" name="Oval 138"/>
          <p:cNvSpPr/>
          <p:nvPr/>
        </p:nvSpPr>
        <p:spPr>
          <a:xfrm>
            <a:off x="4726983" y="2537734"/>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40" name="Oval 139"/>
          <p:cNvSpPr/>
          <p:nvPr/>
        </p:nvSpPr>
        <p:spPr>
          <a:xfrm>
            <a:off x="5480610" y="2529085"/>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41" name="Oval 140"/>
          <p:cNvSpPr/>
          <p:nvPr/>
        </p:nvSpPr>
        <p:spPr>
          <a:xfrm>
            <a:off x="5661200" y="2380565"/>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42" name="Oval 141"/>
          <p:cNvSpPr/>
          <p:nvPr/>
        </p:nvSpPr>
        <p:spPr>
          <a:xfrm>
            <a:off x="5841200" y="2537734"/>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44" name="Oval 143"/>
          <p:cNvSpPr/>
          <p:nvPr/>
        </p:nvSpPr>
        <p:spPr>
          <a:xfrm>
            <a:off x="6037247" y="2721365"/>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45" name="Oval 144"/>
          <p:cNvSpPr/>
          <p:nvPr/>
        </p:nvSpPr>
        <p:spPr>
          <a:xfrm>
            <a:off x="4726983" y="2911056"/>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46" name="Oval 145"/>
          <p:cNvSpPr/>
          <p:nvPr/>
        </p:nvSpPr>
        <p:spPr>
          <a:xfrm>
            <a:off x="5480610" y="2911056"/>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47" name="Oval 146"/>
          <p:cNvSpPr/>
          <p:nvPr/>
        </p:nvSpPr>
        <p:spPr>
          <a:xfrm>
            <a:off x="4182560" y="2721365"/>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48" name="Oval 147"/>
          <p:cNvSpPr/>
          <p:nvPr/>
        </p:nvSpPr>
        <p:spPr>
          <a:xfrm>
            <a:off x="5850710" y="2903594"/>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49" name="Oval 148"/>
          <p:cNvSpPr/>
          <p:nvPr/>
        </p:nvSpPr>
        <p:spPr>
          <a:xfrm>
            <a:off x="5661200" y="3074681"/>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50" name="Oval 149"/>
          <p:cNvSpPr/>
          <p:nvPr/>
        </p:nvSpPr>
        <p:spPr>
          <a:xfrm>
            <a:off x="4542560" y="3063251"/>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51" name="Oval 150"/>
          <p:cNvSpPr/>
          <p:nvPr/>
        </p:nvSpPr>
        <p:spPr>
          <a:xfrm>
            <a:off x="4359399" y="2907469"/>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52" name="Oval 151"/>
          <p:cNvSpPr/>
          <p:nvPr/>
        </p:nvSpPr>
        <p:spPr>
          <a:xfrm>
            <a:off x="4347764" y="2546668"/>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53" name="Oval 152"/>
          <p:cNvSpPr/>
          <p:nvPr/>
        </p:nvSpPr>
        <p:spPr>
          <a:xfrm>
            <a:off x="5099941" y="254917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54" name="Oval 153"/>
          <p:cNvSpPr/>
          <p:nvPr/>
        </p:nvSpPr>
        <p:spPr>
          <a:xfrm>
            <a:off x="5093383" y="2899871"/>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55" name="Oval 154"/>
          <p:cNvSpPr/>
          <p:nvPr/>
        </p:nvSpPr>
        <p:spPr>
          <a:xfrm>
            <a:off x="3495621" y="3981746"/>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56" name="Oval 155"/>
          <p:cNvSpPr/>
          <p:nvPr/>
        </p:nvSpPr>
        <p:spPr>
          <a:xfrm>
            <a:off x="6722843" y="3974979"/>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57" name="Oval 156"/>
          <p:cNvSpPr/>
          <p:nvPr/>
        </p:nvSpPr>
        <p:spPr>
          <a:xfrm>
            <a:off x="3513621" y="1471260"/>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58" name="Oval 157"/>
          <p:cNvSpPr/>
          <p:nvPr/>
        </p:nvSpPr>
        <p:spPr>
          <a:xfrm>
            <a:off x="6730987" y="1460888"/>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59" name="Oval 158"/>
          <p:cNvSpPr/>
          <p:nvPr/>
        </p:nvSpPr>
        <p:spPr>
          <a:xfrm>
            <a:off x="5643200" y="2511085"/>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60" name="Oval 159"/>
          <p:cNvSpPr/>
          <p:nvPr/>
        </p:nvSpPr>
        <p:spPr>
          <a:xfrm>
            <a:off x="5645864" y="2889469"/>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61" name="Oval 160"/>
          <p:cNvSpPr/>
          <p:nvPr/>
        </p:nvSpPr>
        <p:spPr>
          <a:xfrm>
            <a:off x="5832710" y="2699164"/>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62" name="Oval 161"/>
          <p:cNvSpPr/>
          <p:nvPr/>
        </p:nvSpPr>
        <p:spPr>
          <a:xfrm>
            <a:off x="4524560" y="2517568"/>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63" name="Oval 162"/>
          <p:cNvSpPr/>
          <p:nvPr/>
        </p:nvSpPr>
        <p:spPr>
          <a:xfrm>
            <a:off x="4340743" y="2706931"/>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64" name="Oval 163"/>
          <p:cNvSpPr/>
          <p:nvPr/>
        </p:nvSpPr>
        <p:spPr>
          <a:xfrm>
            <a:off x="4518600" y="2893056"/>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 name="Footer Placeholder 2"/>
          <p:cNvSpPr>
            <a:spLocks noGrp="1"/>
          </p:cNvSpPr>
          <p:nvPr>
            <p:ph type="ftr" sz="quarter" idx="11"/>
          </p:nvPr>
        </p:nvSpPr>
        <p:spPr/>
        <p:txBody>
          <a:bodyPr/>
          <a:lstStyle/>
          <a:p>
            <a:r>
              <a:rPr lang="en-US" smtClean="0"/>
              <a:t>A Jaikeransingh </a:t>
            </a:r>
            <a:endParaRPr lang="en-US" dirty="0"/>
          </a:p>
        </p:txBody>
      </p:sp>
      <p:sp>
        <p:nvSpPr>
          <p:cNvPr id="143" name="Slide Number Placeholder 142"/>
          <p:cNvSpPr>
            <a:spLocks noGrp="1"/>
          </p:cNvSpPr>
          <p:nvPr>
            <p:ph type="sldNum" sz="quarter" idx="12"/>
          </p:nvPr>
        </p:nvSpPr>
        <p:spPr/>
        <p:txBody>
          <a:bodyPr/>
          <a:lstStyle/>
          <a:p>
            <a:fld id="{B8C8E764-46A3-45B9-AAE7-00FA04E785D6}" type="slidenum">
              <a:rPr lang="en-US" smtClean="0"/>
              <a:pPr/>
              <a:t>13</a:t>
            </a:fld>
            <a:endParaRPr lang="en-US"/>
          </a:p>
        </p:txBody>
      </p:sp>
    </p:spTree>
    <p:extLst>
      <p:ext uri="{BB962C8B-B14F-4D97-AF65-F5344CB8AC3E}">
        <p14:creationId xmlns:p14="http://schemas.microsoft.com/office/powerpoint/2010/main" val="361059419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500"/>
                                        <p:tgtEl>
                                          <p:spTgt spid="35"/>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left)">
                                      <p:cBhvr>
                                        <p:cTn id="23" dur="500"/>
                                        <p:tgtEl>
                                          <p:spTgt spid="46"/>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wipe(left)">
                                      <p:cBhvr>
                                        <p:cTn id="27" dur="500"/>
                                        <p:tgtEl>
                                          <p:spTgt spid="49"/>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wipe(left)">
                                      <p:cBhvr>
                                        <p:cTn id="31" dur="500"/>
                                        <p:tgtEl>
                                          <p:spTgt spid="50"/>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wipe(left)">
                                      <p:cBhvr>
                                        <p:cTn id="35" dur="500"/>
                                        <p:tgtEl>
                                          <p:spTgt spid="51"/>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left)">
                                      <p:cBhvr>
                                        <p:cTn id="39" dur="500"/>
                                        <p:tgtEl>
                                          <p:spTgt spid="28"/>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childTnLst>
                          </p:cTn>
                        </p:par>
                        <p:par>
                          <p:cTn id="44" fill="hold">
                            <p:stCondLst>
                              <p:cond delay="5000"/>
                            </p:stCondLst>
                            <p:childTnLst>
                              <p:par>
                                <p:cTn id="45" presetID="22" presetClass="entr" presetSubtype="4"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par>
                          <p:cTn id="48" fill="hold">
                            <p:stCondLst>
                              <p:cond delay="5500"/>
                            </p:stCondLst>
                            <p:childTnLst>
                              <p:par>
                                <p:cTn id="49" presetID="22" presetClass="entr" presetSubtype="4" fill="hold" nodeType="after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wipe(down)">
                                      <p:cBhvr>
                                        <p:cTn id="51" dur="500"/>
                                        <p:tgtEl>
                                          <p:spTgt spid="33"/>
                                        </p:tgtEl>
                                      </p:cBhvr>
                                    </p:animEffect>
                                  </p:childTnLst>
                                </p:cTn>
                              </p:par>
                            </p:childTnLst>
                          </p:cTn>
                        </p:par>
                        <p:par>
                          <p:cTn id="52" fill="hold">
                            <p:stCondLst>
                              <p:cond delay="6000"/>
                            </p:stCondLst>
                            <p:childTnLst>
                              <p:par>
                                <p:cTn id="53" presetID="22" presetClass="entr" presetSubtype="4" fill="hold" nodeType="after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wipe(down)">
                                      <p:cBhvr>
                                        <p:cTn id="55" dur="500"/>
                                        <p:tgtEl>
                                          <p:spTgt spid="53"/>
                                        </p:tgtEl>
                                      </p:cBhvr>
                                    </p:animEffect>
                                  </p:childTnLst>
                                </p:cTn>
                              </p:par>
                            </p:childTnLst>
                          </p:cTn>
                        </p:par>
                        <p:par>
                          <p:cTn id="56" fill="hold">
                            <p:stCondLst>
                              <p:cond delay="6500"/>
                            </p:stCondLst>
                            <p:childTnLst>
                              <p:par>
                                <p:cTn id="57" presetID="22" presetClass="entr" presetSubtype="4" fill="hold" nodeType="after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wipe(down)">
                                      <p:cBhvr>
                                        <p:cTn id="59" dur="500"/>
                                        <p:tgtEl>
                                          <p:spTgt spid="42"/>
                                        </p:tgtEl>
                                      </p:cBhvr>
                                    </p:animEffect>
                                  </p:childTnLst>
                                </p:cTn>
                              </p:par>
                            </p:childTnLst>
                          </p:cTn>
                        </p:par>
                        <p:par>
                          <p:cTn id="60" fill="hold">
                            <p:stCondLst>
                              <p:cond delay="7000"/>
                            </p:stCondLst>
                            <p:childTnLst>
                              <p:par>
                                <p:cTn id="61" presetID="22" presetClass="entr" presetSubtype="4" fill="hold" nodeType="after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wipe(down)">
                                      <p:cBhvr>
                                        <p:cTn id="63" dur="500"/>
                                        <p:tgtEl>
                                          <p:spTgt spid="43"/>
                                        </p:tgtEl>
                                      </p:cBhvr>
                                    </p:animEffect>
                                  </p:childTnLst>
                                </p:cTn>
                              </p:par>
                            </p:childTnLst>
                          </p:cTn>
                        </p:par>
                        <p:par>
                          <p:cTn id="64" fill="hold">
                            <p:stCondLst>
                              <p:cond delay="7500"/>
                            </p:stCondLst>
                            <p:childTnLst>
                              <p:par>
                                <p:cTn id="65" presetID="22" presetClass="entr" presetSubtype="4" fill="hold" nodeType="afterEffect">
                                  <p:stCondLst>
                                    <p:cond delay="0"/>
                                  </p:stCondLst>
                                  <p:childTnLst>
                                    <p:set>
                                      <p:cBhvr>
                                        <p:cTn id="66" dur="1" fill="hold">
                                          <p:stCondLst>
                                            <p:cond delay="0"/>
                                          </p:stCondLst>
                                        </p:cTn>
                                        <p:tgtEl>
                                          <p:spTgt spid="60"/>
                                        </p:tgtEl>
                                        <p:attrNameLst>
                                          <p:attrName>style.visibility</p:attrName>
                                        </p:attrNameLst>
                                      </p:cBhvr>
                                      <p:to>
                                        <p:strVal val="visible"/>
                                      </p:to>
                                    </p:set>
                                    <p:animEffect transition="in" filter="wipe(down)">
                                      <p:cBhvr>
                                        <p:cTn id="67" dur="500"/>
                                        <p:tgtEl>
                                          <p:spTgt spid="60"/>
                                        </p:tgtEl>
                                      </p:cBhvr>
                                    </p:animEffect>
                                  </p:childTnLst>
                                </p:cTn>
                              </p:par>
                            </p:childTnLst>
                          </p:cTn>
                        </p:par>
                        <p:par>
                          <p:cTn id="68" fill="hold">
                            <p:stCondLst>
                              <p:cond delay="8000"/>
                            </p:stCondLst>
                            <p:childTnLst>
                              <p:par>
                                <p:cTn id="69" presetID="22" presetClass="entr" presetSubtype="4" fill="hold" nodeType="after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wipe(down)">
                                      <p:cBhvr>
                                        <p:cTn id="71" dur="500"/>
                                        <p:tgtEl>
                                          <p:spTgt spid="32"/>
                                        </p:tgtEl>
                                      </p:cBhvr>
                                    </p:animEffect>
                                  </p:childTnLst>
                                </p:cTn>
                              </p:par>
                            </p:childTnLst>
                          </p:cTn>
                        </p:par>
                        <p:par>
                          <p:cTn id="72" fill="hold">
                            <p:stCondLst>
                              <p:cond delay="8500"/>
                            </p:stCondLst>
                            <p:childTnLst>
                              <p:par>
                                <p:cTn id="73" presetID="22" presetClass="entr" presetSubtype="4" fill="hold" nodeType="after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wipe(down)">
                                      <p:cBhvr>
                                        <p:cTn id="75" dur="500"/>
                                        <p:tgtEl>
                                          <p:spTgt spid="40"/>
                                        </p:tgtEl>
                                      </p:cBhvr>
                                    </p:animEffect>
                                  </p:childTnLst>
                                </p:cTn>
                              </p:par>
                            </p:childTnLst>
                          </p:cTn>
                        </p:par>
                        <p:par>
                          <p:cTn id="76" fill="hold">
                            <p:stCondLst>
                              <p:cond delay="9000"/>
                            </p:stCondLst>
                            <p:childTnLst>
                              <p:par>
                                <p:cTn id="77" presetID="22" presetClass="entr" presetSubtype="4" fill="hold" nodeType="after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wipe(down)">
                                      <p:cBhvr>
                                        <p:cTn id="79" dur="500"/>
                                        <p:tgtEl>
                                          <p:spTgt spid="3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7"/>
                                        </p:tgtEl>
                                        <p:attrNameLst>
                                          <p:attrName>style.visibility</p:attrName>
                                        </p:attrNameLst>
                                      </p:cBhvr>
                                      <p:to>
                                        <p:strVal val="visible"/>
                                      </p:to>
                                    </p:set>
                                    <p:animEffect transition="in" filter="fade">
                                      <p:cBhvr>
                                        <p:cTn id="84" dur="500"/>
                                        <p:tgtEl>
                                          <p:spTgt spid="7"/>
                                        </p:tgtEl>
                                      </p:cBhvr>
                                    </p:animEffect>
                                  </p:childTnLst>
                                </p:cTn>
                              </p:par>
                            </p:childTnLst>
                          </p:cTn>
                        </p:par>
                        <p:par>
                          <p:cTn id="85" fill="hold">
                            <p:stCondLst>
                              <p:cond delay="500"/>
                            </p:stCondLst>
                            <p:childTnLst>
                              <p:par>
                                <p:cTn id="86" presetID="22" presetClass="entr" presetSubtype="8" fill="hold" nodeType="afterEffect">
                                  <p:stCondLst>
                                    <p:cond delay="0"/>
                                  </p:stCondLst>
                                  <p:childTnLst>
                                    <p:set>
                                      <p:cBhvr>
                                        <p:cTn id="87" dur="1" fill="hold">
                                          <p:stCondLst>
                                            <p:cond delay="0"/>
                                          </p:stCondLst>
                                        </p:cTn>
                                        <p:tgtEl>
                                          <p:spTgt spid="98"/>
                                        </p:tgtEl>
                                        <p:attrNameLst>
                                          <p:attrName>style.visibility</p:attrName>
                                        </p:attrNameLst>
                                      </p:cBhvr>
                                      <p:to>
                                        <p:strVal val="visible"/>
                                      </p:to>
                                    </p:set>
                                    <p:animEffect transition="in" filter="wipe(left)">
                                      <p:cBhvr>
                                        <p:cTn id="88" dur="500"/>
                                        <p:tgtEl>
                                          <p:spTgt spid="98"/>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8"/>
                                        </p:tgtEl>
                                        <p:attrNameLst>
                                          <p:attrName>style.visibility</p:attrName>
                                        </p:attrNameLst>
                                      </p:cBhvr>
                                      <p:to>
                                        <p:strVal val="visible"/>
                                      </p:to>
                                    </p:set>
                                    <p:animEffect transition="in" filter="fade">
                                      <p:cBhvr>
                                        <p:cTn id="93" dur="500"/>
                                        <p:tgtEl>
                                          <p:spTgt spid="8"/>
                                        </p:tgtEl>
                                      </p:cBhvr>
                                    </p:animEffect>
                                  </p:childTnLst>
                                </p:cTn>
                              </p:par>
                            </p:childTnLst>
                          </p:cTn>
                        </p:par>
                        <p:par>
                          <p:cTn id="94" fill="hold">
                            <p:stCondLst>
                              <p:cond delay="500"/>
                            </p:stCondLst>
                            <p:childTnLst>
                              <p:par>
                                <p:cTn id="95" presetID="22" presetClass="entr" presetSubtype="4" fill="hold" nodeType="after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wipe(down)">
                                      <p:cBhvr>
                                        <p:cTn id="97" dur="500"/>
                                        <p:tgtEl>
                                          <p:spTgt spid="21"/>
                                        </p:tgtEl>
                                      </p:cBhvr>
                                    </p:animEffect>
                                  </p:childTnLst>
                                </p:cTn>
                              </p:par>
                            </p:childTnLst>
                          </p:cTn>
                        </p:par>
                        <p:par>
                          <p:cTn id="98" fill="hold">
                            <p:stCondLst>
                              <p:cond delay="1000"/>
                            </p:stCondLst>
                            <p:childTnLst>
                              <p:par>
                                <p:cTn id="99" presetID="22" presetClass="entr" presetSubtype="4" fill="hold" nodeType="afterEffect">
                                  <p:stCondLst>
                                    <p:cond delay="0"/>
                                  </p:stCondLst>
                                  <p:childTnLst>
                                    <p:set>
                                      <p:cBhvr>
                                        <p:cTn id="100" dur="1" fill="hold">
                                          <p:stCondLst>
                                            <p:cond delay="0"/>
                                          </p:stCondLst>
                                        </p:cTn>
                                        <p:tgtEl>
                                          <p:spTgt spid="100"/>
                                        </p:tgtEl>
                                        <p:attrNameLst>
                                          <p:attrName>style.visibility</p:attrName>
                                        </p:attrNameLst>
                                      </p:cBhvr>
                                      <p:to>
                                        <p:strVal val="visible"/>
                                      </p:to>
                                    </p:set>
                                    <p:animEffect transition="in" filter="wipe(down)">
                                      <p:cBhvr>
                                        <p:cTn id="101" dur="500"/>
                                        <p:tgtEl>
                                          <p:spTgt spid="100"/>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9"/>
                                        </p:tgtEl>
                                        <p:attrNameLst>
                                          <p:attrName>style.visibility</p:attrName>
                                        </p:attrNameLst>
                                      </p:cBhvr>
                                      <p:to>
                                        <p:strVal val="visible"/>
                                      </p:to>
                                    </p:set>
                                    <p:animEffect transition="in" filter="fade">
                                      <p:cBhvr>
                                        <p:cTn id="106" dur="500"/>
                                        <p:tgtEl>
                                          <p:spTgt spid="9"/>
                                        </p:tgtEl>
                                      </p:cBhvr>
                                    </p:animEffect>
                                  </p:childTnLst>
                                </p:cTn>
                              </p:par>
                            </p:childTnLst>
                          </p:cTn>
                        </p:par>
                        <p:par>
                          <p:cTn id="107" fill="hold">
                            <p:stCondLst>
                              <p:cond delay="500"/>
                            </p:stCondLst>
                            <p:childTnLst>
                              <p:par>
                                <p:cTn id="108" presetID="21" presetClass="entr" presetSubtype="1" fill="hold" grpId="0" nodeType="afterEffect">
                                  <p:stCondLst>
                                    <p:cond delay="0"/>
                                  </p:stCondLst>
                                  <p:childTnLst>
                                    <p:set>
                                      <p:cBhvr>
                                        <p:cTn id="109" dur="1" fill="hold">
                                          <p:stCondLst>
                                            <p:cond delay="0"/>
                                          </p:stCondLst>
                                        </p:cTn>
                                        <p:tgtEl>
                                          <p:spTgt spid="65"/>
                                        </p:tgtEl>
                                        <p:attrNameLst>
                                          <p:attrName>style.visibility</p:attrName>
                                        </p:attrNameLst>
                                      </p:cBhvr>
                                      <p:to>
                                        <p:strVal val="visible"/>
                                      </p:to>
                                    </p:set>
                                    <p:animEffect transition="in" filter="wheel(1)">
                                      <p:cBhvr>
                                        <p:cTn id="110" dur="500"/>
                                        <p:tgtEl>
                                          <p:spTgt spid="65"/>
                                        </p:tgtEl>
                                      </p:cBhvr>
                                    </p:animEffect>
                                  </p:childTnLst>
                                </p:cTn>
                              </p:par>
                            </p:childTnLst>
                          </p:cTn>
                        </p:par>
                        <p:par>
                          <p:cTn id="111" fill="hold">
                            <p:stCondLst>
                              <p:cond delay="1000"/>
                            </p:stCondLst>
                            <p:childTnLst>
                              <p:par>
                                <p:cTn id="112" presetID="21" presetClass="entr" presetSubtype="1" fill="hold" grpId="0" nodeType="afterEffect">
                                  <p:stCondLst>
                                    <p:cond delay="0"/>
                                  </p:stCondLst>
                                  <p:childTnLst>
                                    <p:set>
                                      <p:cBhvr>
                                        <p:cTn id="113" dur="1" fill="hold">
                                          <p:stCondLst>
                                            <p:cond delay="0"/>
                                          </p:stCondLst>
                                        </p:cTn>
                                        <p:tgtEl>
                                          <p:spTgt spid="66"/>
                                        </p:tgtEl>
                                        <p:attrNameLst>
                                          <p:attrName>style.visibility</p:attrName>
                                        </p:attrNameLst>
                                      </p:cBhvr>
                                      <p:to>
                                        <p:strVal val="visible"/>
                                      </p:to>
                                    </p:set>
                                    <p:animEffect transition="in" filter="wheel(1)">
                                      <p:cBhvr>
                                        <p:cTn id="114" dur="500"/>
                                        <p:tgtEl>
                                          <p:spTgt spid="66"/>
                                        </p:tgtEl>
                                      </p:cBhvr>
                                    </p:animEffect>
                                  </p:childTnLst>
                                </p:cTn>
                              </p:par>
                            </p:childTnLst>
                          </p:cTn>
                        </p:par>
                        <p:par>
                          <p:cTn id="115" fill="hold">
                            <p:stCondLst>
                              <p:cond delay="1500"/>
                            </p:stCondLst>
                            <p:childTnLst>
                              <p:par>
                                <p:cTn id="116" presetID="21" presetClass="entr" presetSubtype="1" fill="hold" grpId="0" nodeType="afterEffect">
                                  <p:stCondLst>
                                    <p:cond delay="0"/>
                                  </p:stCondLst>
                                  <p:childTnLst>
                                    <p:set>
                                      <p:cBhvr>
                                        <p:cTn id="117" dur="1" fill="hold">
                                          <p:stCondLst>
                                            <p:cond delay="0"/>
                                          </p:stCondLst>
                                        </p:cTn>
                                        <p:tgtEl>
                                          <p:spTgt spid="67"/>
                                        </p:tgtEl>
                                        <p:attrNameLst>
                                          <p:attrName>style.visibility</p:attrName>
                                        </p:attrNameLst>
                                      </p:cBhvr>
                                      <p:to>
                                        <p:strVal val="visible"/>
                                      </p:to>
                                    </p:set>
                                    <p:animEffect transition="in" filter="wheel(1)">
                                      <p:cBhvr>
                                        <p:cTn id="118" dur="500"/>
                                        <p:tgtEl>
                                          <p:spTgt spid="67"/>
                                        </p:tgtEl>
                                      </p:cBhvr>
                                    </p:animEffect>
                                  </p:childTnLst>
                                </p:cTn>
                              </p:par>
                            </p:childTnLst>
                          </p:cTn>
                        </p:par>
                        <p:par>
                          <p:cTn id="119" fill="hold">
                            <p:stCondLst>
                              <p:cond delay="2000"/>
                            </p:stCondLst>
                            <p:childTnLst>
                              <p:par>
                                <p:cTn id="120" presetID="21" presetClass="entr" presetSubtype="1" fill="hold" grpId="0" nodeType="afterEffect">
                                  <p:stCondLst>
                                    <p:cond delay="0"/>
                                  </p:stCondLst>
                                  <p:childTnLst>
                                    <p:set>
                                      <p:cBhvr>
                                        <p:cTn id="121" dur="1" fill="hold">
                                          <p:stCondLst>
                                            <p:cond delay="0"/>
                                          </p:stCondLst>
                                        </p:cTn>
                                        <p:tgtEl>
                                          <p:spTgt spid="68"/>
                                        </p:tgtEl>
                                        <p:attrNameLst>
                                          <p:attrName>style.visibility</p:attrName>
                                        </p:attrNameLst>
                                      </p:cBhvr>
                                      <p:to>
                                        <p:strVal val="visible"/>
                                      </p:to>
                                    </p:set>
                                    <p:animEffect transition="in" filter="wheel(1)">
                                      <p:cBhvr>
                                        <p:cTn id="122" dur="500"/>
                                        <p:tgtEl>
                                          <p:spTgt spid="68"/>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10"/>
                                        </p:tgtEl>
                                        <p:attrNameLst>
                                          <p:attrName>style.visibility</p:attrName>
                                        </p:attrNameLst>
                                      </p:cBhvr>
                                      <p:to>
                                        <p:strVal val="visible"/>
                                      </p:to>
                                    </p:set>
                                    <p:animEffect transition="in" filter="fade">
                                      <p:cBhvr>
                                        <p:cTn id="127" dur="500"/>
                                        <p:tgtEl>
                                          <p:spTgt spid="10"/>
                                        </p:tgtEl>
                                      </p:cBhvr>
                                    </p:animEffect>
                                  </p:childTnLst>
                                </p:cTn>
                              </p:par>
                            </p:childTnLst>
                          </p:cTn>
                        </p:par>
                        <p:par>
                          <p:cTn id="128" fill="hold">
                            <p:stCondLst>
                              <p:cond delay="500"/>
                            </p:stCondLst>
                            <p:childTnLst>
                              <p:par>
                                <p:cTn id="129" presetID="21" presetClass="entr" presetSubtype="1" fill="hold" grpId="0" nodeType="afterEffect">
                                  <p:stCondLst>
                                    <p:cond delay="0"/>
                                  </p:stCondLst>
                                  <p:childTnLst>
                                    <p:set>
                                      <p:cBhvr>
                                        <p:cTn id="130" dur="1" fill="hold">
                                          <p:stCondLst>
                                            <p:cond delay="0"/>
                                          </p:stCondLst>
                                        </p:cTn>
                                        <p:tgtEl>
                                          <p:spTgt spid="74"/>
                                        </p:tgtEl>
                                        <p:attrNameLst>
                                          <p:attrName>style.visibility</p:attrName>
                                        </p:attrNameLst>
                                      </p:cBhvr>
                                      <p:to>
                                        <p:strVal val="visible"/>
                                      </p:to>
                                    </p:set>
                                    <p:animEffect transition="in" filter="wheel(1)">
                                      <p:cBhvr>
                                        <p:cTn id="131" dur="500"/>
                                        <p:tgtEl>
                                          <p:spTgt spid="74"/>
                                        </p:tgtEl>
                                      </p:cBhvr>
                                    </p:animEffect>
                                  </p:childTnLst>
                                </p:cTn>
                              </p:par>
                            </p:childTnLst>
                          </p:cTn>
                        </p:par>
                        <p:par>
                          <p:cTn id="132" fill="hold">
                            <p:stCondLst>
                              <p:cond delay="1000"/>
                            </p:stCondLst>
                            <p:childTnLst>
                              <p:par>
                                <p:cTn id="133" presetID="21" presetClass="entr" presetSubtype="1" fill="hold" grpId="0" nodeType="afterEffect">
                                  <p:stCondLst>
                                    <p:cond delay="0"/>
                                  </p:stCondLst>
                                  <p:childTnLst>
                                    <p:set>
                                      <p:cBhvr>
                                        <p:cTn id="134" dur="1" fill="hold">
                                          <p:stCondLst>
                                            <p:cond delay="0"/>
                                          </p:stCondLst>
                                        </p:cTn>
                                        <p:tgtEl>
                                          <p:spTgt spid="73"/>
                                        </p:tgtEl>
                                        <p:attrNameLst>
                                          <p:attrName>style.visibility</p:attrName>
                                        </p:attrNameLst>
                                      </p:cBhvr>
                                      <p:to>
                                        <p:strVal val="visible"/>
                                      </p:to>
                                    </p:set>
                                    <p:animEffect transition="in" filter="wheel(1)">
                                      <p:cBhvr>
                                        <p:cTn id="135" dur="500"/>
                                        <p:tgtEl>
                                          <p:spTgt spid="73"/>
                                        </p:tgtEl>
                                      </p:cBhvr>
                                    </p:animEffect>
                                  </p:childTnLst>
                                </p:cTn>
                              </p:par>
                            </p:childTnLst>
                          </p:cTn>
                        </p:par>
                        <p:par>
                          <p:cTn id="136" fill="hold">
                            <p:stCondLst>
                              <p:cond delay="1500"/>
                            </p:stCondLst>
                            <p:childTnLst>
                              <p:par>
                                <p:cTn id="137" presetID="21" presetClass="entr" presetSubtype="1" fill="hold" grpId="0" nodeType="afterEffect">
                                  <p:stCondLst>
                                    <p:cond delay="0"/>
                                  </p:stCondLst>
                                  <p:childTnLst>
                                    <p:set>
                                      <p:cBhvr>
                                        <p:cTn id="138" dur="1" fill="hold">
                                          <p:stCondLst>
                                            <p:cond delay="0"/>
                                          </p:stCondLst>
                                        </p:cTn>
                                        <p:tgtEl>
                                          <p:spTgt spid="72"/>
                                        </p:tgtEl>
                                        <p:attrNameLst>
                                          <p:attrName>style.visibility</p:attrName>
                                        </p:attrNameLst>
                                      </p:cBhvr>
                                      <p:to>
                                        <p:strVal val="visible"/>
                                      </p:to>
                                    </p:set>
                                    <p:animEffect transition="in" filter="wheel(1)">
                                      <p:cBhvr>
                                        <p:cTn id="139" dur="500"/>
                                        <p:tgtEl>
                                          <p:spTgt spid="72"/>
                                        </p:tgtEl>
                                      </p:cBhvr>
                                    </p:animEffect>
                                  </p:childTnLst>
                                </p:cTn>
                              </p:par>
                            </p:childTnLst>
                          </p:cTn>
                        </p:par>
                        <p:par>
                          <p:cTn id="140" fill="hold">
                            <p:stCondLst>
                              <p:cond delay="2000"/>
                            </p:stCondLst>
                            <p:childTnLst>
                              <p:par>
                                <p:cTn id="141" presetID="21" presetClass="entr" presetSubtype="1" fill="hold" grpId="0" nodeType="afterEffect">
                                  <p:stCondLst>
                                    <p:cond delay="0"/>
                                  </p:stCondLst>
                                  <p:childTnLst>
                                    <p:set>
                                      <p:cBhvr>
                                        <p:cTn id="142" dur="1" fill="hold">
                                          <p:stCondLst>
                                            <p:cond delay="0"/>
                                          </p:stCondLst>
                                        </p:cTn>
                                        <p:tgtEl>
                                          <p:spTgt spid="70"/>
                                        </p:tgtEl>
                                        <p:attrNameLst>
                                          <p:attrName>style.visibility</p:attrName>
                                        </p:attrNameLst>
                                      </p:cBhvr>
                                      <p:to>
                                        <p:strVal val="visible"/>
                                      </p:to>
                                    </p:set>
                                    <p:animEffect transition="in" filter="wheel(1)">
                                      <p:cBhvr>
                                        <p:cTn id="143" dur="500"/>
                                        <p:tgtEl>
                                          <p:spTgt spid="70"/>
                                        </p:tgtEl>
                                      </p:cBhvr>
                                    </p:animEffect>
                                  </p:childTnLst>
                                </p:cTn>
                              </p:par>
                            </p:childTnLst>
                          </p:cTn>
                        </p:par>
                        <p:par>
                          <p:cTn id="144" fill="hold">
                            <p:stCondLst>
                              <p:cond delay="2500"/>
                            </p:stCondLst>
                            <p:childTnLst>
                              <p:par>
                                <p:cTn id="145" presetID="21" presetClass="entr" presetSubtype="1" fill="hold" grpId="0" nodeType="afterEffect">
                                  <p:stCondLst>
                                    <p:cond delay="0"/>
                                  </p:stCondLst>
                                  <p:childTnLst>
                                    <p:set>
                                      <p:cBhvr>
                                        <p:cTn id="146" dur="1" fill="hold">
                                          <p:stCondLst>
                                            <p:cond delay="0"/>
                                          </p:stCondLst>
                                        </p:cTn>
                                        <p:tgtEl>
                                          <p:spTgt spid="69"/>
                                        </p:tgtEl>
                                        <p:attrNameLst>
                                          <p:attrName>style.visibility</p:attrName>
                                        </p:attrNameLst>
                                      </p:cBhvr>
                                      <p:to>
                                        <p:strVal val="visible"/>
                                      </p:to>
                                    </p:set>
                                    <p:animEffect transition="in" filter="wheel(1)">
                                      <p:cBhvr>
                                        <p:cTn id="147" dur="500"/>
                                        <p:tgtEl>
                                          <p:spTgt spid="69"/>
                                        </p:tgtEl>
                                      </p:cBhvr>
                                    </p:animEffect>
                                  </p:childTnLst>
                                </p:cTn>
                              </p:par>
                            </p:childTnLst>
                          </p:cTn>
                        </p:par>
                        <p:par>
                          <p:cTn id="148" fill="hold">
                            <p:stCondLst>
                              <p:cond delay="3000"/>
                            </p:stCondLst>
                            <p:childTnLst>
                              <p:par>
                                <p:cTn id="149" presetID="21" presetClass="entr" presetSubtype="1" fill="hold" grpId="0" nodeType="afterEffect">
                                  <p:stCondLst>
                                    <p:cond delay="0"/>
                                  </p:stCondLst>
                                  <p:childTnLst>
                                    <p:set>
                                      <p:cBhvr>
                                        <p:cTn id="150" dur="1" fill="hold">
                                          <p:stCondLst>
                                            <p:cond delay="0"/>
                                          </p:stCondLst>
                                        </p:cTn>
                                        <p:tgtEl>
                                          <p:spTgt spid="103"/>
                                        </p:tgtEl>
                                        <p:attrNameLst>
                                          <p:attrName>style.visibility</p:attrName>
                                        </p:attrNameLst>
                                      </p:cBhvr>
                                      <p:to>
                                        <p:strVal val="visible"/>
                                      </p:to>
                                    </p:set>
                                    <p:animEffect transition="in" filter="wheel(1)">
                                      <p:cBhvr>
                                        <p:cTn id="151" dur="500"/>
                                        <p:tgtEl>
                                          <p:spTgt spid="103"/>
                                        </p:tgtEl>
                                      </p:cBhvr>
                                    </p:animEffect>
                                  </p:childTnLst>
                                </p:cTn>
                              </p:par>
                            </p:childTnLst>
                          </p:cTn>
                        </p:par>
                        <p:par>
                          <p:cTn id="152" fill="hold">
                            <p:stCondLst>
                              <p:cond delay="3500"/>
                            </p:stCondLst>
                            <p:childTnLst>
                              <p:par>
                                <p:cTn id="153" presetID="21" presetClass="entr" presetSubtype="1" fill="hold" grpId="0" nodeType="afterEffect">
                                  <p:stCondLst>
                                    <p:cond delay="0"/>
                                  </p:stCondLst>
                                  <p:childTnLst>
                                    <p:set>
                                      <p:cBhvr>
                                        <p:cTn id="154" dur="1" fill="hold">
                                          <p:stCondLst>
                                            <p:cond delay="0"/>
                                          </p:stCondLst>
                                        </p:cTn>
                                        <p:tgtEl>
                                          <p:spTgt spid="105"/>
                                        </p:tgtEl>
                                        <p:attrNameLst>
                                          <p:attrName>style.visibility</p:attrName>
                                        </p:attrNameLst>
                                      </p:cBhvr>
                                      <p:to>
                                        <p:strVal val="visible"/>
                                      </p:to>
                                    </p:set>
                                    <p:animEffect transition="in" filter="wheel(1)">
                                      <p:cBhvr>
                                        <p:cTn id="155" dur="500"/>
                                        <p:tgtEl>
                                          <p:spTgt spid="105"/>
                                        </p:tgtEl>
                                      </p:cBhvr>
                                    </p:animEffect>
                                  </p:childTnLst>
                                </p:cTn>
                              </p:par>
                            </p:childTnLst>
                          </p:cTn>
                        </p:par>
                        <p:par>
                          <p:cTn id="156" fill="hold">
                            <p:stCondLst>
                              <p:cond delay="4000"/>
                            </p:stCondLst>
                            <p:childTnLst>
                              <p:par>
                                <p:cTn id="157" presetID="21" presetClass="entr" presetSubtype="1" fill="hold" grpId="0" nodeType="afterEffect">
                                  <p:stCondLst>
                                    <p:cond delay="0"/>
                                  </p:stCondLst>
                                  <p:childTnLst>
                                    <p:set>
                                      <p:cBhvr>
                                        <p:cTn id="158" dur="1" fill="hold">
                                          <p:stCondLst>
                                            <p:cond delay="0"/>
                                          </p:stCondLst>
                                        </p:cTn>
                                        <p:tgtEl>
                                          <p:spTgt spid="101"/>
                                        </p:tgtEl>
                                        <p:attrNameLst>
                                          <p:attrName>style.visibility</p:attrName>
                                        </p:attrNameLst>
                                      </p:cBhvr>
                                      <p:to>
                                        <p:strVal val="visible"/>
                                      </p:to>
                                    </p:set>
                                    <p:animEffect transition="in" filter="wheel(1)">
                                      <p:cBhvr>
                                        <p:cTn id="159" dur="500"/>
                                        <p:tgtEl>
                                          <p:spTgt spid="101"/>
                                        </p:tgtEl>
                                      </p:cBhvr>
                                    </p:animEffect>
                                  </p:childTnLst>
                                </p:cTn>
                              </p:par>
                            </p:childTnLst>
                          </p:cTn>
                        </p:par>
                        <p:par>
                          <p:cTn id="160" fill="hold">
                            <p:stCondLst>
                              <p:cond delay="4500"/>
                            </p:stCondLst>
                            <p:childTnLst>
                              <p:par>
                                <p:cTn id="161" presetID="21" presetClass="entr" presetSubtype="1" fill="hold" grpId="0" nodeType="afterEffect">
                                  <p:stCondLst>
                                    <p:cond delay="0"/>
                                  </p:stCondLst>
                                  <p:childTnLst>
                                    <p:set>
                                      <p:cBhvr>
                                        <p:cTn id="162" dur="1" fill="hold">
                                          <p:stCondLst>
                                            <p:cond delay="0"/>
                                          </p:stCondLst>
                                        </p:cTn>
                                        <p:tgtEl>
                                          <p:spTgt spid="102"/>
                                        </p:tgtEl>
                                        <p:attrNameLst>
                                          <p:attrName>style.visibility</p:attrName>
                                        </p:attrNameLst>
                                      </p:cBhvr>
                                      <p:to>
                                        <p:strVal val="visible"/>
                                      </p:to>
                                    </p:set>
                                    <p:animEffect transition="in" filter="wheel(1)">
                                      <p:cBhvr>
                                        <p:cTn id="163" dur="500"/>
                                        <p:tgtEl>
                                          <p:spTgt spid="102"/>
                                        </p:tgtEl>
                                      </p:cBhvr>
                                    </p:animEffect>
                                  </p:childTnLst>
                                </p:cTn>
                              </p:par>
                            </p:childTnLst>
                          </p:cTn>
                        </p:par>
                        <p:par>
                          <p:cTn id="164" fill="hold">
                            <p:stCondLst>
                              <p:cond delay="5000"/>
                            </p:stCondLst>
                            <p:childTnLst>
                              <p:par>
                                <p:cTn id="165" presetID="21" presetClass="entr" presetSubtype="1" fill="hold" grpId="0" nodeType="afterEffect">
                                  <p:stCondLst>
                                    <p:cond delay="0"/>
                                  </p:stCondLst>
                                  <p:childTnLst>
                                    <p:set>
                                      <p:cBhvr>
                                        <p:cTn id="166" dur="1" fill="hold">
                                          <p:stCondLst>
                                            <p:cond delay="0"/>
                                          </p:stCondLst>
                                        </p:cTn>
                                        <p:tgtEl>
                                          <p:spTgt spid="106"/>
                                        </p:tgtEl>
                                        <p:attrNameLst>
                                          <p:attrName>style.visibility</p:attrName>
                                        </p:attrNameLst>
                                      </p:cBhvr>
                                      <p:to>
                                        <p:strVal val="visible"/>
                                      </p:to>
                                    </p:set>
                                    <p:animEffect transition="in" filter="wheel(1)">
                                      <p:cBhvr>
                                        <p:cTn id="167" dur="500"/>
                                        <p:tgtEl>
                                          <p:spTgt spid="106"/>
                                        </p:tgtEl>
                                      </p:cBhvr>
                                    </p:animEffect>
                                  </p:childTnLst>
                                </p:cTn>
                              </p:par>
                            </p:childTnLst>
                          </p:cTn>
                        </p:par>
                        <p:par>
                          <p:cTn id="168" fill="hold">
                            <p:stCondLst>
                              <p:cond delay="5500"/>
                            </p:stCondLst>
                            <p:childTnLst>
                              <p:par>
                                <p:cTn id="169" presetID="21" presetClass="entr" presetSubtype="1" fill="hold" grpId="0" nodeType="afterEffect">
                                  <p:stCondLst>
                                    <p:cond delay="0"/>
                                  </p:stCondLst>
                                  <p:childTnLst>
                                    <p:set>
                                      <p:cBhvr>
                                        <p:cTn id="170" dur="1" fill="hold">
                                          <p:stCondLst>
                                            <p:cond delay="0"/>
                                          </p:stCondLst>
                                        </p:cTn>
                                        <p:tgtEl>
                                          <p:spTgt spid="104"/>
                                        </p:tgtEl>
                                        <p:attrNameLst>
                                          <p:attrName>style.visibility</p:attrName>
                                        </p:attrNameLst>
                                      </p:cBhvr>
                                      <p:to>
                                        <p:strVal val="visible"/>
                                      </p:to>
                                    </p:set>
                                    <p:animEffect transition="in" filter="wheel(1)">
                                      <p:cBhvr>
                                        <p:cTn id="171" dur="500"/>
                                        <p:tgtEl>
                                          <p:spTgt spid="104"/>
                                        </p:tgtEl>
                                      </p:cBhvr>
                                    </p:animEffect>
                                  </p:childTnLst>
                                </p:cTn>
                              </p:par>
                            </p:childTnLst>
                          </p:cTn>
                        </p:par>
                      </p:childTnLst>
                    </p:cTn>
                  </p:par>
                  <p:par>
                    <p:cTn id="172" fill="hold">
                      <p:stCondLst>
                        <p:cond delay="indefinite"/>
                      </p:stCondLst>
                      <p:childTnLst>
                        <p:par>
                          <p:cTn id="173" fill="hold">
                            <p:stCondLst>
                              <p:cond delay="0"/>
                            </p:stCondLst>
                            <p:childTnLst>
                              <p:par>
                                <p:cTn id="174" presetID="10" presetClass="entr" presetSubtype="0" fill="hold" grpId="0" nodeType="clickEffect">
                                  <p:stCondLst>
                                    <p:cond delay="0"/>
                                  </p:stCondLst>
                                  <p:childTnLst>
                                    <p:set>
                                      <p:cBhvr>
                                        <p:cTn id="175" dur="1" fill="hold">
                                          <p:stCondLst>
                                            <p:cond delay="0"/>
                                          </p:stCondLst>
                                        </p:cTn>
                                        <p:tgtEl>
                                          <p:spTgt spid="11"/>
                                        </p:tgtEl>
                                        <p:attrNameLst>
                                          <p:attrName>style.visibility</p:attrName>
                                        </p:attrNameLst>
                                      </p:cBhvr>
                                      <p:to>
                                        <p:strVal val="visible"/>
                                      </p:to>
                                    </p:set>
                                    <p:animEffect transition="in" filter="fade">
                                      <p:cBhvr>
                                        <p:cTn id="176" dur="500"/>
                                        <p:tgtEl>
                                          <p:spTgt spid="11"/>
                                        </p:tgtEl>
                                      </p:cBhvr>
                                    </p:animEffect>
                                  </p:childTnLst>
                                </p:cTn>
                              </p:par>
                            </p:childTnLst>
                          </p:cTn>
                        </p:par>
                        <p:par>
                          <p:cTn id="177" fill="hold">
                            <p:stCondLst>
                              <p:cond delay="500"/>
                            </p:stCondLst>
                            <p:childTnLst>
                              <p:par>
                                <p:cTn id="178" presetID="22" presetClass="entr" presetSubtype="8" fill="hold" nodeType="afterEffect">
                                  <p:stCondLst>
                                    <p:cond delay="0"/>
                                  </p:stCondLst>
                                  <p:childTnLst>
                                    <p:set>
                                      <p:cBhvr>
                                        <p:cTn id="179" dur="1" fill="hold">
                                          <p:stCondLst>
                                            <p:cond delay="0"/>
                                          </p:stCondLst>
                                        </p:cTn>
                                        <p:tgtEl>
                                          <p:spTgt spid="110"/>
                                        </p:tgtEl>
                                        <p:attrNameLst>
                                          <p:attrName>style.visibility</p:attrName>
                                        </p:attrNameLst>
                                      </p:cBhvr>
                                      <p:to>
                                        <p:strVal val="visible"/>
                                      </p:to>
                                    </p:set>
                                    <p:animEffect transition="in" filter="wipe(left)">
                                      <p:cBhvr>
                                        <p:cTn id="180" dur="500"/>
                                        <p:tgtEl>
                                          <p:spTgt spid="110"/>
                                        </p:tgtEl>
                                      </p:cBhvr>
                                    </p:animEffect>
                                  </p:childTnLst>
                                </p:cTn>
                              </p:par>
                            </p:childTnLst>
                          </p:cTn>
                        </p:par>
                        <p:par>
                          <p:cTn id="181" fill="hold">
                            <p:stCondLst>
                              <p:cond delay="1000"/>
                            </p:stCondLst>
                            <p:childTnLst>
                              <p:par>
                                <p:cTn id="182" presetID="22" presetClass="entr" presetSubtype="8" fill="hold" nodeType="afterEffect">
                                  <p:stCondLst>
                                    <p:cond delay="0"/>
                                  </p:stCondLst>
                                  <p:childTnLst>
                                    <p:set>
                                      <p:cBhvr>
                                        <p:cTn id="183" dur="1" fill="hold">
                                          <p:stCondLst>
                                            <p:cond delay="0"/>
                                          </p:stCondLst>
                                        </p:cTn>
                                        <p:tgtEl>
                                          <p:spTgt spid="112"/>
                                        </p:tgtEl>
                                        <p:attrNameLst>
                                          <p:attrName>style.visibility</p:attrName>
                                        </p:attrNameLst>
                                      </p:cBhvr>
                                      <p:to>
                                        <p:strVal val="visible"/>
                                      </p:to>
                                    </p:set>
                                    <p:animEffect transition="in" filter="wipe(left)">
                                      <p:cBhvr>
                                        <p:cTn id="184" dur="500"/>
                                        <p:tgtEl>
                                          <p:spTgt spid="112"/>
                                        </p:tgtEl>
                                      </p:cBhvr>
                                    </p:animEffect>
                                  </p:childTnLst>
                                </p:cTn>
                              </p:par>
                            </p:childTnLst>
                          </p:cTn>
                        </p:par>
                      </p:childTnLst>
                    </p:cTn>
                  </p:par>
                  <p:par>
                    <p:cTn id="185" fill="hold">
                      <p:stCondLst>
                        <p:cond delay="indefinite"/>
                      </p:stCondLst>
                      <p:childTnLst>
                        <p:par>
                          <p:cTn id="186" fill="hold">
                            <p:stCondLst>
                              <p:cond delay="0"/>
                            </p:stCondLst>
                            <p:childTnLst>
                              <p:par>
                                <p:cTn id="187" presetID="10" presetClass="entr" presetSubtype="0" fill="hold" grpId="0" nodeType="clickEffect">
                                  <p:stCondLst>
                                    <p:cond delay="0"/>
                                  </p:stCondLst>
                                  <p:childTnLst>
                                    <p:set>
                                      <p:cBhvr>
                                        <p:cTn id="188" dur="1" fill="hold">
                                          <p:stCondLst>
                                            <p:cond delay="0"/>
                                          </p:stCondLst>
                                        </p:cTn>
                                        <p:tgtEl>
                                          <p:spTgt spid="12"/>
                                        </p:tgtEl>
                                        <p:attrNameLst>
                                          <p:attrName>style.visibility</p:attrName>
                                        </p:attrNameLst>
                                      </p:cBhvr>
                                      <p:to>
                                        <p:strVal val="visible"/>
                                      </p:to>
                                    </p:set>
                                    <p:animEffect transition="in" filter="fade">
                                      <p:cBhvr>
                                        <p:cTn id="189" dur="500"/>
                                        <p:tgtEl>
                                          <p:spTgt spid="12"/>
                                        </p:tgtEl>
                                      </p:cBhvr>
                                    </p:animEffect>
                                  </p:childTnLst>
                                </p:cTn>
                              </p:par>
                            </p:childTnLst>
                          </p:cTn>
                        </p:par>
                        <p:par>
                          <p:cTn id="190" fill="hold">
                            <p:stCondLst>
                              <p:cond delay="500"/>
                            </p:stCondLst>
                            <p:childTnLst>
                              <p:par>
                                <p:cTn id="191" presetID="22" presetClass="entr" presetSubtype="8" fill="hold" nodeType="afterEffect">
                                  <p:stCondLst>
                                    <p:cond delay="0"/>
                                  </p:stCondLst>
                                  <p:childTnLst>
                                    <p:set>
                                      <p:cBhvr>
                                        <p:cTn id="192" dur="1" fill="hold">
                                          <p:stCondLst>
                                            <p:cond delay="0"/>
                                          </p:stCondLst>
                                        </p:cTn>
                                        <p:tgtEl>
                                          <p:spTgt spid="90"/>
                                        </p:tgtEl>
                                        <p:attrNameLst>
                                          <p:attrName>style.visibility</p:attrName>
                                        </p:attrNameLst>
                                      </p:cBhvr>
                                      <p:to>
                                        <p:strVal val="visible"/>
                                      </p:to>
                                    </p:set>
                                    <p:animEffect transition="in" filter="wipe(left)">
                                      <p:cBhvr>
                                        <p:cTn id="193" dur="500"/>
                                        <p:tgtEl>
                                          <p:spTgt spid="90"/>
                                        </p:tgtEl>
                                      </p:cBhvr>
                                    </p:animEffect>
                                  </p:childTnLst>
                                </p:cTn>
                              </p:par>
                            </p:childTnLst>
                          </p:cTn>
                        </p:par>
                        <p:par>
                          <p:cTn id="194" fill="hold">
                            <p:stCondLst>
                              <p:cond delay="1000"/>
                            </p:stCondLst>
                            <p:childTnLst>
                              <p:par>
                                <p:cTn id="195" presetID="22" presetClass="entr" presetSubtype="8" fill="hold" nodeType="afterEffect">
                                  <p:stCondLst>
                                    <p:cond delay="0"/>
                                  </p:stCondLst>
                                  <p:childTnLst>
                                    <p:set>
                                      <p:cBhvr>
                                        <p:cTn id="196" dur="1" fill="hold">
                                          <p:stCondLst>
                                            <p:cond delay="0"/>
                                          </p:stCondLst>
                                        </p:cTn>
                                        <p:tgtEl>
                                          <p:spTgt spid="89"/>
                                        </p:tgtEl>
                                        <p:attrNameLst>
                                          <p:attrName>style.visibility</p:attrName>
                                        </p:attrNameLst>
                                      </p:cBhvr>
                                      <p:to>
                                        <p:strVal val="visible"/>
                                      </p:to>
                                    </p:set>
                                    <p:animEffect transition="in" filter="wipe(left)">
                                      <p:cBhvr>
                                        <p:cTn id="197" dur="500"/>
                                        <p:tgtEl>
                                          <p:spTgt spid="89"/>
                                        </p:tgtEl>
                                      </p:cBhvr>
                                    </p:animEffect>
                                  </p:childTnLst>
                                </p:cTn>
                              </p:par>
                            </p:childTnLst>
                          </p:cTn>
                        </p:par>
                        <p:par>
                          <p:cTn id="198" fill="hold">
                            <p:stCondLst>
                              <p:cond delay="1500"/>
                            </p:stCondLst>
                            <p:childTnLst>
                              <p:par>
                                <p:cTn id="199" presetID="22" presetClass="entr" presetSubtype="8" fill="hold" nodeType="afterEffect">
                                  <p:stCondLst>
                                    <p:cond delay="0"/>
                                  </p:stCondLst>
                                  <p:childTnLst>
                                    <p:set>
                                      <p:cBhvr>
                                        <p:cTn id="200" dur="1" fill="hold">
                                          <p:stCondLst>
                                            <p:cond delay="0"/>
                                          </p:stCondLst>
                                        </p:cTn>
                                        <p:tgtEl>
                                          <p:spTgt spid="97"/>
                                        </p:tgtEl>
                                        <p:attrNameLst>
                                          <p:attrName>style.visibility</p:attrName>
                                        </p:attrNameLst>
                                      </p:cBhvr>
                                      <p:to>
                                        <p:strVal val="visible"/>
                                      </p:to>
                                    </p:set>
                                    <p:animEffect transition="in" filter="wipe(left)">
                                      <p:cBhvr>
                                        <p:cTn id="201" dur="500"/>
                                        <p:tgtEl>
                                          <p:spTgt spid="97"/>
                                        </p:tgtEl>
                                      </p:cBhvr>
                                    </p:animEffect>
                                  </p:childTnLst>
                                </p:cTn>
                              </p:par>
                            </p:childTnLst>
                          </p:cTn>
                        </p:par>
                        <p:par>
                          <p:cTn id="202" fill="hold">
                            <p:stCondLst>
                              <p:cond delay="2000"/>
                            </p:stCondLst>
                            <p:childTnLst>
                              <p:par>
                                <p:cTn id="203" presetID="22" presetClass="entr" presetSubtype="8" fill="hold" nodeType="afterEffect">
                                  <p:stCondLst>
                                    <p:cond delay="0"/>
                                  </p:stCondLst>
                                  <p:childTnLst>
                                    <p:set>
                                      <p:cBhvr>
                                        <p:cTn id="204" dur="1" fill="hold">
                                          <p:stCondLst>
                                            <p:cond delay="0"/>
                                          </p:stCondLst>
                                        </p:cTn>
                                        <p:tgtEl>
                                          <p:spTgt spid="96"/>
                                        </p:tgtEl>
                                        <p:attrNameLst>
                                          <p:attrName>style.visibility</p:attrName>
                                        </p:attrNameLst>
                                      </p:cBhvr>
                                      <p:to>
                                        <p:strVal val="visible"/>
                                      </p:to>
                                    </p:set>
                                    <p:animEffect transition="in" filter="wipe(left)">
                                      <p:cBhvr>
                                        <p:cTn id="205" dur="500"/>
                                        <p:tgtEl>
                                          <p:spTgt spid="96"/>
                                        </p:tgtEl>
                                      </p:cBhvr>
                                    </p:animEffect>
                                  </p:childTnLst>
                                </p:cTn>
                              </p:par>
                            </p:childTnLst>
                          </p:cTn>
                        </p:par>
                      </p:childTnLst>
                    </p:cTn>
                  </p:par>
                  <p:par>
                    <p:cTn id="206" fill="hold">
                      <p:stCondLst>
                        <p:cond delay="indefinite"/>
                      </p:stCondLst>
                      <p:childTnLst>
                        <p:par>
                          <p:cTn id="207" fill="hold">
                            <p:stCondLst>
                              <p:cond delay="0"/>
                            </p:stCondLst>
                            <p:childTnLst>
                              <p:par>
                                <p:cTn id="208" presetID="10" presetClass="entr" presetSubtype="0" fill="hold" grpId="0" nodeType="clickEffect">
                                  <p:stCondLst>
                                    <p:cond delay="0"/>
                                  </p:stCondLst>
                                  <p:childTnLst>
                                    <p:set>
                                      <p:cBhvr>
                                        <p:cTn id="209" dur="1" fill="hold">
                                          <p:stCondLst>
                                            <p:cond delay="0"/>
                                          </p:stCondLst>
                                        </p:cTn>
                                        <p:tgtEl>
                                          <p:spTgt spid="13"/>
                                        </p:tgtEl>
                                        <p:attrNameLst>
                                          <p:attrName>style.visibility</p:attrName>
                                        </p:attrNameLst>
                                      </p:cBhvr>
                                      <p:to>
                                        <p:strVal val="visible"/>
                                      </p:to>
                                    </p:set>
                                    <p:animEffect transition="in" filter="fade">
                                      <p:cBhvr>
                                        <p:cTn id="210" dur="500"/>
                                        <p:tgtEl>
                                          <p:spTgt spid="13"/>
                                        </p:tgtEl>
                                      </p:cBhvr>
                                    </p:animEffect>
                                  </p:childTnLst>
                                </p:cTn>
                              </p:par>
                            </p:childTnLst>
                          </p:cTn>
                        </p:par>
                        <p:par>
                          <p:cTn id="211" fill="hold">
                            <p:stCondLst>
                              <p:cond delay="500"/>
                            </p:stCondLst>
                            <p:childTnLst>
                              <p:par>
                                <p:cTn id="212" presetID="10" presetClass="entr" presetSubtype="0" fill="hold" grpId="0" nodeType="afterEffect">
                                  <p:stCondLst>
                                    <p:cond delay="0"/>
                                  </p:stCondLst>
                                  <p:childTnLst>
                                    <p:set>
                                      <p:cBhvr>
                                        <p:cTn id="213" dur="1" fill="hold">
                                          <p:stCondLst>
                                            <p:cond delay="0"/>
                                          </p:stCondLst>
                                        </p:cTn>
                                        <p:tgtEl>
                                          <p:spTgt spid="121"/>
                                        </p:tgtEl>
                                        <p:attrNameLst>
                                          <p:attrName>style.visibility</p:attrName>
                                        </p:attrNameLst>
                                      </p:cBhvr>
                                      <p:to>
                                        <p:strVal val="visible"/>
                                      </p:to>
                                    </p:set>
                                    <p:animEffect transition="in" filter="fade">
                                      <p:cBhvr>
                                        <p:cTn id="214" dur="500"/>
                                        <p:tgtEl>
                                          <p:spTgt spid="121"/>
                                        </p:tgtEl>
                                      </p:cBhvr>
                                    </p:animEffect>
                                  </p:childTnLst>
                                </p:cTn>
                              </p:par>
                              <p:par>
                                <p:cTn id="215" presetID="10" presetClass="entr" presetSubtype="0" fill="hold" grpId="0" nodeType="withEffect">
                                  <p:stCondLst>
                                    <p:cond delay="0"/>
                                  </p:stCondLst>
                                  <p:childTnLst>
                                    <p:set>
                                      <p:cBhvr>
                                        <p:cTn id="216" dur="1" fill="hold">
                                          <p:stCondLst>
                                            <p:cond delay="0"/>
                                          </p:stCondLst>
                                        </p:cTn>
                                        <p:tgtEl>
                                          <p:spTgt spid="124"/>
                                        </p:tgtEl>
                                        <p:attrNameLst>
                                          <p:attrName>style.visibility</p:attrName>
                                        </p:attrNameLst>
                                      </p:cBhvr>
                                      <p:to>
                                        <p:strVal val="visible"/>
                                      </p:to>
                                    </p:set>
                                    <p:animEffect transition="in" filter="fade">
                                      <p:cBhvr>
                                        <p:cTn id="217" dur="500"/>
                                        <p:tgtEl>
                                          <p:spTgt spid="124"/>
                                        </p:tgtEl>
                                      </p:cBhvr>
                                    </p:animEffect>
                                  </p:childTnLst>
                                </p:cTn>
                              </p:par>
                              <p:par>
                                <p:cTn id="218" presetID="10" presetClass="entr" presetSubtype="0" fill="hold" grpId="0" nodeType="withEffect">
                                  <p:stCondLst>
                                    <p:cond delay="0"/>
                                  </p:stCondLst>
                                  <p:childTnLst>
                                    <p:set>
                                      <p:cBhvr>
                                        <p:cTn id="219" dur="1" fill="hold">
                                          <p:stCondLst>
                                            <p:cond delay="0"/>
                                          </p:stCondLst>
                                        </p:cTn>
                                        <p:tgtEl>
                                          <p:spTgt spid="127"/>
                                        </p:tgtEl>
                                        <p:attrNameLst>
                                          <p:attrName>style.visibility</p:attrName>
                                        </p:attrNameLst>
                                      </p:cBhvr>
                                      <p:to>
                                        <p:strVal val="visible"/>
                                      </p:to>
                                    </p:set>
                                    <p:animEffect transition="in" filter="fade">
                                      <p:cBhvr>
                                        <p:cTn id="220" dur="500"/>
                                        <p:tgtEl>
                                          <p:spTgt spid="127"/>
                                        </p:tgtEl>
                                      </p:cBhvr>
                                    </p:animEffect>
                                  </p:childTnLst>
                                </p:cTn>
                              </p:par>
                              <p:par>
                                <p:cTn id="221" presetID="10" presetClass="entr" presetSubtype="0" fill="hold" grpId="0" nodeType="withEffect">
                                  <p:stCondLst>
                                    <p:cond delay="0"/>
                                  </p:stCondLst>
                                  <p:childTnLst>
                                    <p:set>
                                      <p:cBhvr>
                                        <p:cTn id="222" dur="1" fill="hold">
                                          <p:stCondLst>
                                            <p:cond delay="0"/>
                                          </p:stCondLst>
                                        </p:cTn>
                                        <p:tgtEl>
                                          <p:spTgt spid="128"/>
                                        </p:tgtEl>
                                        <p:attrNameLst>
                                          <p:attrName>style.visibility</p:attrName>
                                        </p:attrNameLst>
                                      </p:cBhvr>
                                      <p:to>
                                        <p:strVal val="visible"/>
                                      </p:to>
                                    </p:set>
                                    <p:animEffect transition="in" filter="fade">
                                      <p:cBhvr>
                                        <p:cTn id="223" dur="500"/>
                                        <p:tgtEl>
                                          <p:spTgt spid="128"/>
                                        </p:tgtEl>
                                      </p:cBhvr>
                                    </p:animEffect>
                                  </p:childTnLst>
                                </p:cTn>
                              </p:par>
                              <p:par>
                                <p:cTn id="224" presetID="10" presetClass="entr" presetSubtype="0" fill="hold" grpId="0" nodeType="withEffect">
                                  <p:stCondLst>
                                    <p:cond delay="0"/>
                                  </p:stCondLst>
                                  <p:childTnLst>
                                    <p:set>
                                      <p:cBhvr>
                                        <p:cTn id="225" dur="1" fill="hold">
                                          <p:stCondLst>
                                            <p:cond delay="0"/>
                                          </p:stCondLst>
                                        </p:cTn>
                                        <p:tgtEl>
                                          <p:spTgt spid="129"/>
                                        </p:tgtEl>
                                        <p:attrNameLst>
                                          <p:attrName>style.visibility</p:attrName>
                                        </p:attrNameLst>
                                      </p:cBhvr>
                                      <p:to>
                                        <p:strVal val="visible"/>
                                      </p:to>
                                    </p:set>
                                    <p:animEffect transition="in" filter="fade">
                                      <p:cBhvr>
                                        <p:cTn id="226" dur="500"/>
                                        <p:tgtEl>
                                          <p:spTgt spid="129"/>
                                        </p:tgtEl>
                                      </p:cBhvr>
                                    </p:animEffect>
                                  </p:childTnLst>
                                </p:cTn>
                              </p:par>
                              <p:par>
                                <p:cTn id="227" presetID="10" presetClass="entr" presetSubtype="0" fill="hold" grpId="0" nodeType="withEffect">
                                  <p:stCondLst>
                                    <p:cond delay="0"/>
                                  </p:stCondLst>
                                  <p:childTnLst>
                                    <p:set>
                                      <p:cBhvr>
                                        <p:cTn id="228" dur="1" fill="hold">
                                          <p:stCondLst>
                                            <p:cond delay="0"/>
                                          </p:stCondLst>
                                        </p:cTn>
                                        <p:tgtEl>
                                          <p:spTgt spid="134"/>
                                        </p:tgtEl>
                                        <p:attrNameLst>
                                          <p:attrName>style.visibility</p:attrName>
                                        </p:attrNameLst>
                                      </p:cBhvr>
                                      <p:to>
                                        <p:strVal val="visible"/>
                                      </p:to>
                                    </p:set>
                                    <p:animEffect transition="in" filter="fade">
                                      <p:cBhvr>
                                        <p:cTn id="229" dur="500"/>
                                        <p:tgtEl>
                                          <p:spTgt spid="134"/>
                                        </p:tgtEl>
                                      </p:cBhvr>
                                    </p:animEffect>
                                  </p:childTnLst>
                                </p:cTn>
                              </p:par>
                              <p:par>
                                <p:cTn id="230" presetID="10" presetClass="entr" presetSubtype="0" fill="hold" grpId="0" nodeType="withEffect">
                                  <p:stCondLst>
                                    <p:cond delay="0"/>
                                  </p:stCondLst>
                                  <p:childTnLst>
                                    <p:set>
                                      <p:cBhvr>
                                        <p:cTn id="231" dur="1" fill="hold">
                                          <p:stCondLst>
                                            <p:cond delay="0"/>
                                          </p:stCondLst>
                                        </p:cTn>
                                        <p:tgtEl>
                                          <p:spTgt spid="135"/>
                                        </p:tgtEl>
                                        <p:attrNameLst>
                                          <p:attrName>style.visibility</p:attrName>
                                        </p:attrNameLst>
                                      </p:cBhvr>
                                      <p:to>
                                        <p:strVal val="visible"/>
                                      </p:to>
                                    </p:set>
                                    <p:animEffect transition="in" filter="fade">
                                      <p:cBhvr>
                                        <p:cTn id="232" dur="500"/>
                                        <p:tgtEl>
                                          <p:spTgt spid="135"/>
                                        </p:tgtEl>
                                      </p:cBhvr>
                                    </p:animEffect>
                                  </p:childTnLst>
                                </p:cTn>
                              </p:par>
                              <p:par>
                                <p:cTn id="233" presetID="10" presetClass="entr" presetSubtype="0" fill="hold" grpId="0" nodeType="withEffect">
                                  <p:stCondLst>
                                    <p:cond delay="0"/>
                                  </p:stCondLst>
                                  <p:childTnLst>
                                    <p:set>
                                      <p:cBhvr>
                                        <p:cTn id="234" dur="1" fill="hold">
                                          <p:stCondLst>
                                            <p:cond delay="0"/>
                                          </p:stCondLst>
                                        </p:cTn>
                                        <p:tgtEl>
                                          <p:spTgt spid="137"/>
                                        </p:tgtEl>
                                        <p:attrNameLst>
                                          <p:attrName>style.visibility</p:attrName>
                                        </p:attrNameLst>
                                      </p:cBhvr>
                                      <p:to>
                                        <p:strVal val="visible"/>
                                      </p:to>
                                    </p:set>
                                    <p:animEffect transition="in" filter="fade">
                                      <p:cBhvr>
                                        <p:cTn id="235" dur="500"/>
                                        <p:tgtEl>
                                          <p:spTgt spid="137"/>
                                        </p:tgtEl>
                                      </p:cBhvr>
                                    </p:animEffect>
                                  </p:childTnLst>
                                </p:cTn>
                              </p:par>
                              <p:par>
                                <p:cTn id="236" presetID="10" presetClass="entr" presetSubtype="0" fill="hold" grpId="0" nodeType="withEffect">
                                  <p:stCondLst>
                                    <p:cond delay="0"/>
                                  </p:stCondLst>
                                  <p:childTnLst>
                                    <p:set>
                                      <p:cBhvr>
                                        <p:cTn id="237" dur="1" fill="hold">
                                          <p:stCondLst>
                                            <p:cond delay="0"/>
                                          </p:stCondLst>
                                        </p:cTn>
                                        <p:tgtEl>
                                          <p:spTgt spid="136"/>
                                        </p:tgtEl>
                                        <p:attrNameLst>
                                          <p:attrName>style.visibility</p:attrName>
                                        </p:attrNameLst>
                                      </p:cBhvr>
                                      <p:to>
                                        <p:strVal val="visible"/>
                                      </p:to>
                                    </p:set>
                                    <p:animEffect transition="in" filter="fade">
                                      <p:cBhvr>
                                        <p:cTn id="238" dur="500"/>
                                        <p:tgtEl>
                                          <p:spTgt spid="136"/>
                                        </p:tgtEl>
                                      </p:cBhvr>
                                    </p:animEffect>
                                  </p:childTnLst>
                                </p:cTn>
                              </p:par>
                              <p:par>
                                <p:cTn id="239" presetID="10" presetClass="entr" presetSubtype="0" fill="hold" grpId="0" nodeType="withEffect">
                                  <p:stCondLst>
                                    <p:cond delay="0"/>
                                  </p:stCondLst>
                                  <p:childTnLst>
                                    <p:set>
                                      <p:cBhvr>
                                        <p:cTn id="240" dur="1" fill="hold">
                                          <p:stCondLst>
                                            <p:cond delay="0"/>
                                          </p:stCondLst>
                                        </p:cTn>
                                        <p:tgtEl>
                                          <p:spTgt spid="64"/>
                                        </p:tgtEl>
                                        <p:attrNameLst>
                                          <p:attrName>style.visibility</p:attrName>
                                        </p:attrNameLst>
                                      </p:cBhvr>
                                      <p:to>
                                        <p:strVal val="visible"/>
                                      </p:to>
                                    </p:set>
                                    <p:animEffect transition="in" filter="fade">
                                      <p:cBhvr>
                                        <p:cTn id="241" dur="500"/>
                                        <p:tgtEl>
                                          <p:spTgt spid="64"/>
                                        </p:tgtEl>
                                      </p:cBhvr>
                                    </p:animEffect>
                                  </p:childTnLst>
                                </p:cTn>
                              </p:par>
                              <p:par>
                                <p:cTn id="242" presetID="10" presetClass="entr" presetSubtype="0" fill="hold" grpId="0" nodeType="withEffect">
                                  <p:stCondLst>
                                    <p:cond delay="0"/>
                                  </p:stCondLst>
                                  <p:childTnLst>
                                    <p:set>
                                      <p:cBhvr>
                                        <p:cTn id="243" dur="1" fill="hold">
                                          <p:stCondLst>
                                            <p:cond delay="0"/>
                                          </p:stCondLst>
                                        </p:cTn>
                                        <p:tgtEl>
                                          <p:spTgt spid="132"/>
                                        </p:tgtEl>
                                        <p:attrNameLst>
                                          <p:attrName>style.visibility</p:attrName>
                                        </p:attrNameLst>
                                      </p:cBhvr>
                                      <p:to>
                                        <p:strVal val="visible"/>
                                      </p:to>
                                    </p:set>
                                    <p:animEffect transition="in" filter="fade">
                                      <p:cBhvr>
                                        <p:cTn id="244" dur="500"/>
                                        <p:tgtEl>
                                          <p:spTgt spid="132"/>
                                        </p:tgtEl>
                                      </p:cBhvr>
                                    </p:animEffect>
                                  </p:childTnLst>
                                </p:cTn>
                              </p:par>
                              <p:par>
                                <p:cTn id="245" presetID="10" presetClass="entr" presetSubtype="0" fill="hold" grpId="0" nodeType="withEffect">
                                  <p:stCondLst>
                                    <p:cond delay="0"/>
                                  </p:stCondLst>
                                  <p:childTnLst>
                                    <p:set>
                                      <p:cBhvr>
                                        <p:cTn id="246" dur="1" fill="hold">
                                          <p:stCondLst>
                                            <p:cond delay="0"/>
                                          </p:stCondLst>
                                        </p:cTn>
                                        <p:tgtEl>
                                          <p:spTgt spid="130"/>
                                        </p:tgtEl>
                                        <p:attrNameLst>
                                          <p:attrName>style.visibility</p:attrName>
                                        </p:attrNameLst>
                                      </p:cBhvr>
                                      <p:to>
                                        <p:strVal val="visible"/>
                                      </p:to>
                                    </p:set>
                                    <p:animEffect transition="in" filter="fade">
                                      <p:cBhvr>
                                        <p:cTn id="247" dur="500"/>
                                        <p:tgtEl>
                                          <p:spTgt spid="130"/>
                                        </p:tgtEl>
                                      </p:cBhvr>
                                    </p:animEffect>
                                  </p:childTnLst>
                                </p:cTn>
                              </p:par>
                              <p:par>
                                <p:cTn id="248" presetID="10" presetClass="entr" presetSubtype="0" fill="hold" grpId="0" nodeType="withEffect">
                                  <p:stCondLst>
                                    <p:cond delay="0"/>
                                  </p:stCondLst>
                                  <p:childTnLst>
                                    <p:set>
                                      <p:cBhvr>
                                        <p:cTn id="249" dur="1" fill="hold">
                                          <p:stCondLst>
                                            <p:cond delay="0"/>
                                          </p:stCondLst>
                                        </p:cTn>
                                        <p:tgtEl>
                                          <p:spTgt spid="131"/>
                                        </p:tgtEl>
                                        <p:attrNameLst>
                                          <p:attrName>style.visibility</p:attrName>
                                        </p:attrNameLst>
                                      </p:cBhvr>
                                      <p:to>
                                        <p:strVal val="visible"/>
                                      </p:to>
                                    </p:set>
                                    <p:animEffect transition="in" filter="fade">
                                      <p:cBhvr>
                                        <p:cTn id="250" dur="500"/>
                                        <p:tgtEl>
                                          <p:spTgt spid="131"/>
                                        </p:tgtEl>
                                      </p:cBhvr>
                                    </p:animEffect>
                                  </p:childTnLst>
                                </p:cTn>
                              </p:par>
                              <p:par>
                                <p:cTn id="251" presetID="10" presetClass="entr" presetSubtype="0" fill="hold" grpId="0" nodeType="withEffect">
                                  <p:stCondLst>
                                    <p:cond delay="0"/>
                                  </p:stCondLst>
                                  <p:childTnLst>
                                    <p:set>
                                      <p:cBhvr>
                                        <p:cTn id="252" dur="1" fill="hold">
                                          <p:stCondLst>
                                            <p:cond delay="0"/>
                                          </p:stCondLst>
                                        </p:cTn>
                                        <p:tgtEl>
                                          <p:spTgt spid="133"/>
                                        </p:tgtEl>
                                        <p:attrNameLst>
                                          <p:attrName>style.visibility</p:attrName>
                                        </p:attrNameLst>
                                      </p:cBhvr>
                                      <p:to>
                                        <p:strVal val="visible"/>
                                      </p:to>
                                    </p:set>
                                    <p:animEffect transition="in" filter="fade">
                                      <p:cBhvr>
                                        <p:cTn id="253" dur="500"/>
                                        <p:tgtEl>
                                          <p:spTgt spid="133"/>
                                        </p:tgtEl>
                                      </p:cBhvr>
                                    </p:animEffect>
                                  </p:childTnLst>
                                </p:cTn>
                              </p:par>
                              <p:par>
                                <p:cTn id="254" presetID="10" presetClass="entr" presetSubtype="0" fill="hold" grpId="0" nodeType="withEffect">
                                  <p:stCondLst>
                                    <p:cond delay="0"/>
                                  </p:stCondLst>
                                  <p:childTnLst>
                                    <p:set>
                                      <p:cBhvr>
                                        <p:cTn id="255" dur="1" fill="hold">
                                          <p:stCondLst>
                                            <p:cond delay="0"/>
                                          </p:stCondLst>
                                        </p:cTn>
                                        <p:tgtEl>
                                          <p:spTgt spid="107"/>
                                        </p:tgtEl>
                                        <p:attrNameLst>
                                          <p:attrName>style.visibility</p:attrName>
                                        </p:attrNameLst>
                                      </p:cBhvr>
                                      <p:to>
                                        <p:strVal val="visible"/>
                                      </p:to>
                                    </p:set>
                                    <p:animEffect transition="in" filter="fade">
                                      <p:cBhvr>
                                        <p:cTn id="256" dur="500"/>
                                        <p:tgtEl>
                                          <p:spTgt spid="107"/>
                                        </p:tgtEl>
                                      </p:cBhvr>
                                    </p:animEffect>
                                  </p:childTnLst>
                                </p:cTn>
                              </p:par>
                              <p:par>
                                <p:cTn id="257" presetID="10" presetClass="entr" presetSubtype="0" fill="hold" grpId="0" nodeType="withEffect">
                                  <p:stCondLst>
                                    <p:cond delay="0"/>
                                  </p:stCondLst>
                                  <p:childTnLst>
                                    <p:set>
                                      <p:cBhvr>
                                        <p:cTn id="258" dur="1" fill="hold">
                                          <p:stCondLst>
                                            <p:cond delay="0"/>
                                          </p:stCondLst>
                                        </p:cTn>
                                        <p:tgtEl>
                                          <p:spTgt spid="99"/>
                                        </p:tgtEl>
                                        <p:attrNameLst>
                                          <p:attrName>style.visibility</p:attrName>
                                        </p:attrNameLst>
                                      </p:cBhvr>
                                      <p:to>
                                        <p:strVal val="visible"/>
                                      </p:to>
                                    </p:set>
                                    <p:animEffect transition="in" filter="fade">
                                      <p:cBhvr>
                                        <p:cTn id="259" dur="500"/>
                                        <p:tgtEl>
                                          <p:spTgt spid="99"/>
                                        </p:tgtEl>
                                      </p:cBhvr>
                                    </p:animEffect>
                                  </p:childTnLst>
                                </p:cTn>
                              </p:par>
                              <p:par>
                                <p:cTn id="260" presetID="10" presetClass="entr" presetSubtype="0" fill="hold" grpId="0" nodeType="withEffect">
                                  <p:stCondLst>
                                    <p:cond delay="0"/>
                                  </p:stCondLst>
                                  <p:childTnLst>
                                    <p:set>
                                      <p:cBhvr>
                                        <p:cTn id="261" dur="1" fill="hold">
                                          <p:stCondLst>
                                            <p:cond delay="0"/>
                                          </p:stCondLst>
                                        </p:cTn>
                                        <p:tgtEl>
                                          <p:spTgt spid="95"/>
                                        </p:tgtEl>
                                        <p:attrNameLst>
                                          <p:attrName>style.visibility</p:attrName>
                                        </p:attrNameLst>
                                      </p:cBhvr>
                                      <p:to>
                                        <p:strVal val="visible"/>
                                      </p:to>
                                    </p:set>
                                    <p:animEffect transition="in" filter="fade">
                                      <p:cBhvr>
                                        <p:cTn id="262" dur="500"/>
                                        <p:tgtEl>
                                          <p:spTgt spid="95"/>
                                        </p:tgtEl>
                                      </p:cBhvr>
                                    </p:animEffect>
                                  </p:childTnLst>
                                </p:cTn>
                              </p:par>
                              <p:par>
                                <p:cTn id="263" presetID="10" presetClass="entr" presetSubtype="0" fill="hold" grpId="0" nodeType="withEffect">
                                  <p:stCondLst>
                                    <p:cond delay="0"/>
                                  </p:stCondLst>
                                  <p:childTnLst>
                                    <p:set>
                                      <p:cBhvr>
                                        <p:cTn id="264" dur="1" fill="hold">
                                          <p:stCondLst>
                                            <p:cond delay="0"/>
                                          </p:stCondLst>
                                        </p:cTn>
                                        <p:tgtEl>
                                          <p:spTgt spid="94"/>
                                        </p:tgtEl>
                                        <p:attrNameLst>
                                          <p:attrName>style.visibility</p:attrName>
                                        </p:attrNameLst>
                                      </p:cBhvr>
                                      <p:to>
                                        <p:strVal val="visible"/>
                                      </p:to>
                                    </p:set>
                                    <p:animEffect transition="in" filter="fade">
                                      <p:cBhvr>
                                        <p:cTn id="265" dur="500"/>
                                        <p:tgtEl>
                                          <p:spTgt spid="94"/>
                                        </p:tgtEl>
                                      </p:cBhvr>
                                    </p:animEffect>
                                  </p:childTnLst>
                                </p:cTn>
                              </p:par>
                              <p:par>
                                <p:cTn id="266" presetID="10" presetClass="entr" presetSubtype="0" fill="hold" grpId="0" nodeType="withEffect">
                                  <p:stCondLst>
                                    <p:cond delay="0"/>
                                  </p:stCondLst>
                                  <p:childTnLst>
                                    <p:set>
                                      <p:cBhvr>
                                        <p:cTn id="267" dur="1" fill="hold">
                                          <p:stCondLst>
                                            <p:cond delay="0"/>
                                          </p:stCondLst>
                                        </p:cTn>
                                        <p:tgtEl>
                                          <p:spTgt spid="76"/>
                                        </p:tgtEl>
                                        <p:attrNameLst>
                                          <p:attrName>style.visibility</p:attrName>
                                        </p:attrNameLst>
                                      </p:cBhvr>
                                      <p:to>
                                        <p:strVal val="visible"/>
                                      </p:to>
                                    </p:set>
                                    <p:animEffect transition="in" filter="fade">
                                      <p:cBhvr>
                                        <p:cTn id="268" dur="500"/>
                                        <p:tgtEl>
                                          <p:spTgt spid="76"/>
                                        </p:tgtEl>
                                      </p:cBhvr>
                                    </p:animEffect>
                                  </p:childTnLst>
                                </p:cTn>
                              </p:par>
                              <p:par>
                                <p:cTn id="269" presetID="10" presetClass="entr" presetSubtype="0" fill="hold" grpId="0" nodeType="withEffect">
                                  <p:stCondLst>
                                    <p:cond delay="0"/>
                                  </p:stCondLst>
                                  <p:childTnLst>
                                    <p:set>
                                      <p:cBhvr>
                                        <p:cTn id="270" dur="1" fill="hold">
                                          <p:stCondLst>
                                            <p:cond delay="0"/>
                                          </p:stCondLst>
                                        </p:cTn>
                                        <p:tgtEl>
                                          <p:spTgt spid="75"/>
                                        </p:tgtEl>
                                        <p:attrNameLst>
                                          <p:attrName>style.visibility</p:attrName>
                                        </p:attrNameLst>
                                      </p:cBhvr>
                                      <p:to>
                                        <p:strVal val="visible"/>
                                      </p:to>
                                    </p:set>
                                    <p:animEffect transition="in" filter="fade">
                                      <p:cBhvr>
                                        <p:cTn id="271" dur="500"/>
                                        <p:tgtEl>
                                          <p:spTgt spid="75"/>
                                        </p:tgtEl>
                                      </p:cBhvr>
                                    </p:animEffect>
                                  </p:childTnLst>
                                </p:cTn>
                              </p:par>
                              <p:par>
                                <p:cTn id="272" presetID="10" presetClass="entr" presetSubtype="0" fill="hold" grpId="0" nodeType="withEffect">
                                  <p:stCondLst>
                                    <p:cond delay="0"/>
                                  </p:stCondLst>
                                  <p:childTnLst>
                                    <p:set>
                                      <p:cBhvr>
                                        <p:cTn id="273" dur="1" fill="hold">
                                          <p:stCondLst>
                                            <p:cond delay="0"/>
                                          </p:stCondLst>
                                        </p:cTn>
                                        <p:tgtEl>
                                          <p:spTgt spid="78"/>
                                        </p:tgtEl>
                                        <p:attrNameLst>
                                          <p:attrName>style.visibility</p:attrName>
                                        </p:attrNameLst>
                                      </p:cBhvr>
                                      <p:to>
                                        <p:strVal val="visible"/>
                                      </p:to>
                                    </p:set>
                                    <p:animEffect transition="in" filter="fade">
                                      <p:cBhvr>
                                        <p:cTn id="274" dur="500"/>
                                        <p:tgtEl>
                                          <p:spTgt spid="78"/>
                                        </p:tgtEl>
                                      </p:cBhvr>
                                    </p:animEffect>
                                  </p:childTnLst>
                                </p:cTn>
                              </p:par>
                              <p:par>
                                <p:cTn id="275" presetID="10" presetClass="entr" presetSubtype="0" fill="hold" grpId="0" nodeType="withEffect">
                                  <p:stCondLst>
                                    <p:cond delay="0"/>
                                  </p:stCondLst>
                                  <p:childTnLst>
                                    <p:set>
                                      <p:cBhvr>
                                        <p:cTn id="276" dur="1" fill="hold">
                                          <p:stCondLst>
                                            <p:cond delay="0"/>
                                          </p:stCondLst>
                                        </p:cTn>
                                        <p:tgtEl>
                                          <p:spTgt spid="79"/>
                                        </p:tgtEl>
                                        <p:attrNameLst>
                                          <p:attrName>style.visibility</p:attrName>
                                        </p:attrNameLst>
                                      </p:cBhvr>
                                      <p:to>
                                        <p:strVal val="visible"/>
                                      </p:to>
                                    </p:set>
                                    <p:animEffect transition="in" filter="fade">
                                      <p:cBhvr>
                                        <p:cTn id="277" dur="500"/>
                                        <p:tgtEl>
                                          <p:spTgt spid="79"/>
                                        </p:tgtEl>
                                      </p:cBhvr>
                                    </p:animEffect>
                                  </p:childTnLst>
                                </p:cTn>
                              </p:par>
                              <p:par>
                                <p:cTn id="278" presetID="10" presetClass="entr" presetSubtype="0" fill="hold" grpId="0" nodeType="withEffect">
                                  <p:stCondLst>
                                    <p:cond delay="0"/>
                                  </p:stCondLst>
                                  <p:childTnLst>
                                    <p:set>
                                      <p:cBhvr>
                                        <p:cTn id="279" dur="1" fill="hold">
                                          <p:stCondLst>
                                            <p:cond delay="0"/>
                                          </p:stCondLst>
                                        </p:cTn>
                                        <p:tgtEl>
                                          <p:spTgt spid="71"/>
                                        </p:tgtEl>
                                        <p:attrNameLst>
                                          <p:attrName>style.visibility</p:attrName>
                                        </p:attrNameLst>
                                      </p:cBhvr>
                                      <p:to>
                                        <p:strVal val="visible"/>
                                      </p:to>
                                    </p:set>
                                    <p:animEffect transition="in" filter="fade">
                                      <p:cBhvr>
                                        <p:cTn id="280" dur="500"/>
                                        <p:tgtEl>
                                          <p:spTgt spid="71"/>
                                        </p:tgtEl>
                                      </p:cBhvr>
                                    </p:animEffect>
                                  </p:childTnLst>
                                </p:cTn>
                              </p:par>
                              <p:par>
                                <p:cTn id="281" presetID="10" presetClass="entr" presetSubtype="0" fill="hold" grpId="0" nodeType="withEffect">
                                  <p:stCondLst>
                                    <p:cond delay="0"/>
                                  </p:stCondLst>
                                  <p:childTnLst>
                                    <p:set>
                                      <p:cBhvr>
                                        <p:cTn id="282" dur="1" fill="hold">
                                          <p:stCondLst>
                                            <p:cond delay="0"/>
                                          </p:stCondLst>
                                        </p:cTn>
                                        <p:tgtEl>
                                          <p:spTgt spid="77"/>
                                        </p:tgtEl>
                                        <p:attrNameLst>
                                          <p:attrName>style.visibility</p:attrName>
                                        </p:attrNameLst>
                                      </p:cBhvr>
                                      <p:to>
                                        <p:strVal val="visible"/>
                                      </p:to>
                                    </p:set>
                                    <p:animEffect transition="in" filter="fade">
                                      <p:cBhvr>
                                        <p:cTn id="283" dur="500"/>
                                        <p:tgtEl>
                                          <p:spTgt spid="77"/>
                                        </p:tgtEl>
                                      </p:cBhvr>
                                    </p:animEffect>
                                  </p:childTnLst>
                                </p:cTn>
                              </p:par>
                              <p:par>
                                <p:cTn id="284" presetID="10" presetClass="entr" presetSubtype="0" fill="hold" grpId="0" nodeType="withEffect">
                                  <p:stCondLst>
                                    <p:cond delay="0"/>
                                  </p:stCondLst>
                                  <p:childTnLst>
                                    <p:set>
                                      <p:cBhvr>
                                        <p:cTn id="285" dur="1" fill="hold">
                                          <p:stCondLst>
                                            <p:cond delay="0"/>
                                          </p:stCondLst>
                                        </p:cTn>
                                        <p:tgtEl>
                                          <p:spTgt spid="125"/>
                                        </p:tgtEl>
                                        <p:attrNameLst>
                                          <p:attrName>style.visibility</p:attrName>
                                        </p:attrNameLst>
                                      </p:cBhvr>
                                      <p:to>
                                        <p:strVal val="visible"/>
                                      </p:to>
                                    </p:set>
                                    <p:animEffect transition="in" filter="fade">
                                      <p:cBhvr>
                                        <p:cTn id="286" dur="500"/>
                                        <p:tgtEl>
                                          <p:spTgt spid="125"/>
                                        </p:tgtEl>
                                      </p:cBhvr>
                                    </p:animEffect>
                                  </p:childTnLst>
                                </p:cTn>
                              </p:par>
                              <p:par>
                                <p:cTn id="287" presetID="10" presetClass="entr" presetSubtype="0" fill="hold" grpId="0" nodeType="withEffect">
                                  <p:stCondLst>
                                    <p:cond delay="0"/>
                                  </p:stCondLst>
                                  <p:childTnLst>
                                    <p:set>
                                      <p:cBhvr>
                                        <p:cTn id="288" dur="1" fill="hold">
                                          <p:stCondLst>
                                            <p:cond delay="0"/>
                                          </p:stCondLst>
                                        </p:cTn>
                                        <p:tgtEl>
                                          <p:spTgt spid="120"/>
                                        </p:tgtEl>
                                        <p:attrNameLst>
                                          <p:attrName>style.visibility</p:attrName>
                                        </p:attrNameLst>
                                      </p:cBhvr>
                                      <p:to>
                                        <p:strVal val="visible"/>
                                      </p:to>
                                    </p:set>
                                    <p:animEffect transition="in" filter="fade">
                                      <p:cBhvr>
                                        <p:cTn id="289" dur="500"/>
                                        <p:tgtEl>
                                          <p:spTgt spid="120"/>
                                        </p:tgtEl>
                                      </p:cBhvr>
                                    </p:animEffect>
                                  </p:childTnLst>
                                </p:cTn>
                              </p:par>
                              <p:par>
                                <p:cTn id="290" presetID="10" presetClass="entr" presetSubtype="0" fill="hold" grpId="0" nodeType="withEffect">
                                  <p:stCondLst>
                                    <p:cond delay="0"/>
                                  </p:stCondLst>
                                  <p:childTnLst>
                                    <p:set>
                                      <p:cBhvr>
                                        <p:cTn id="291" dur="1" fill="hold">
                                          <p:stCondLst>
                                            <p:cond delay="0"/>
                                          </p:stCondLst>
                                        </p:cTn>
                                        <p:tgtEl>
                                          <p:spTgt spid="114"/>
                                        </p:tgtEl>
                                        <p:attrNameLst>
                                          <p:attrName>style.visibility</p:attrName>
                                        </p:attrNameLst>
                                      </p:cBhvr>
                                      <p:to>
                                        <p:strVal val="visible"/>
                                      </p:to>
                                    </p:set>
                                    <p:animEffect transition="in" filter="fade">
                                      <p:cBhvr>
                                        <p:cTn id="292" dur="500"/>
                                        <p:tgtEl>
                                          <p:spTgt spid="114"/>
                                        </p:tgtEl>
                                      </p:cBhvr>
                                    </p:animEffect>
                                  </p:childTnLst>
                                </p:cTn>
                              </p:par>
                              <p:par>
                                <p:cTn id="293" presetID="10" presetClass="entr" presetSubtype="0" fill="hold" grpId="0" nodeType="withEffect">
                                  <p:stCondLst>
                                    <p:cond delay="0"/>
                                  </p:stCondLst>
                                  <p:childTnLst>
                                    <p:set>
                                      <p:cBhvr>
                                        <p:cTn id="294" dur="1" fill="hold">
                                          <p:stCondLst>
                                            <p:cond delay="0"/>
                                          </p:stCondLst>
                                        </p:cTn>
                                        <p:tgtEl>
                                          <p:spTgt spid="108"/>
                                        </p:tgtEl>
                                        <p:attrNameLst>
                                          <p:attrName>style.visibility</p:attrName>
                                        </p:attrNameLst>
                                      </p:cBhvr>
                                      <p:to>
                                        <p:strVal val="visible"/>
                                      </p:to>
                                    </p:set>
                                    <p:animEffect transition="in" filter="fade">
                                      <p:cBhvr>
                                        <p:cTn id="295" dur="500"/>
                                        <p:tgtEl>
                                          <p:spTgt spid="108"/>
                                        </p:tgtEl>
                                      </p:cBhvr>
                                    </p:animEffect>
                                  </p:childTnLst>
                                </p:cTn>
                              </p:par>
                              <p:par>
                                <p:cTn id="296" presetID="10" presetClass="entr" presetSubtype="0" fill="hold" grpId="0" nodeType="withEffect">
                                  <p:stCondLst>
                                    <p:cond delay="0"/>
                                  </p:stCondLst>
                                  <p:childTnLst>
                                    <p:set>
                                      <p:cBhvr>
                                        <p:cTn id="297" dur="1" fill="hold">
                                          <p:stCondLst>
                                            <p:cond delay="0"/>
                                          </p:stCondLst>
                                        </p:cTn>
                                        <p:tgtEl>
                                          <p:spTgt spid="111"/>
                                        </p:tgtEl>
                                        <p:attrNameLst>
                                          <p:attrName>style.visibility</p:attrName>
                                        </p:attrNameLst>
                                      </p:cBhvr>
                                      <p:to>
                                        <p:strVal val="visible"/>
                                      </p:to>
                                    </p:set>
                                    <p:animEffect transition="in" filter="fade">
                                      <p:cBhvr>
                                        <p:cTn id="298" dur="500"/>
                                        <p:tgtEl>
                                          <p:spTgt spid="111"/>
                                        </p:tgtEl>
                                      </p:cBhvr>
                                    </p:animEffect>
                                  </p:childTnLst>
                                </p:cTn>
                              </p:par>
                              <p:par>
                                <p:cTn id="299" presetID="10" presetClass="entr" presetSubtype="0" fill="hold" grpId="0" nodeType="withEffect">
                                  <p:stCondLst>
                                    <p:cond delay="0"/>
                                  </p:stCondLst>
                                  <p:childTnLst>
                                    <p:set>
                                      <p:cBhvr>
                                        <p:cTn id="300" dur="1" fill="hold">
                                          <p:stCondLst>
                                            <p:cond delay="0"/>
                                          </p:stCondLst>
                                        </p:cTn>
                                        <p:tgtEl>
                                          <p:spTgt spid="118"/>
                                        </p:tgtEl>
                                        <p:attrNameLst>
                                          <p:attrName>style.visibility</p:attrName>
                                        </p:attrNameLst>
                                      </p:cBhvr>
                                      <p:to>
                                        <p:strVal val="visible"/>
                                      </p:to>
                                    </p:set>
                                    <p:animEffect transition="in" filter="fade">
                                      <p:cBhvr>
                                        <p:cTn id="301" dur="500"/>
                                        <p:tgtEl>
                                          <p:spTgt spid="118"/>
                                        </p:tgtEl>
                                      </p:cBhvr>
                                    </p:animEffect>
                                  </p:childTnLst>
                                </p:cTn>
                              </p:par>
                              <p:par>
                                <p:cTn id="302" presetID="10" presetClass="entr" presetSubtype="0" fill="hold" grpId="0" nodeType="withEffect">
                                  <p:stCondLst>
                                    <p:cond delay="0"/>
                                  </p:stCondLst>
                                  <p:childTnLst>
                                    <p:set>
                                      <p:cBhvr>
                                        <p:cTn id="303" dur="1" fill="hold">
                                          <p:stCondLst>
                                            <p:cond delay="0"/>
                                          </p:stCondLst>
                                        </p:cTn>
                                        <p:tgtEl>
                                          <p:spTgt spid="115"/>
                                        </p:tgtEl>
                                        <p:attrNameLst>
                                          <p:attrName>style.visibility</p:attrName>
                                        </p:attrNameLst>
                                      </p:cBhvr>
                                      <p:to>
                                        <p:strVal val="visible"/>
                                      </p:to>
                                    </p:set>
                                    <p:animEffect transition="in" filter="fade">
                                      <p:cBhvr>
                                        <p:cTn id="304" dur="500"/>
                                        <p:tgtEl>
                                          <p:spTgt spid="115"/>
                                        </p:tgtEl>
                                      </p:cBhvr>
                                    </p:animEffect>
                                  </p:childTnLst>
                                </p:cTn>
                              </p:par>
                              <p:par>
                                <p:cTn id="305" presetID="10" presetClass="entr" presetSubtype="0" fill="hold" grpId="0" nodeType="withEffect">
                                  <p:stCondLst>
                                    <p:cond delay="0"/>
                                  </p:stCondLst>
                                  <p:childTnLst>
                                    <p:set>
                                      <p:cBhvr>
                                        <p:cTn id="306" dur="1" fill="hold">
                                          <p:stCondLst>
                                            <p:cond delay="0"/>
                                          </p:stCondLst>
                                        </p:cTn>
                                        <p:tgtEl>
                                          <p:spTgt spid="109"/>
                                        </p:tgtEl>
                                        <p:attrNameLst>
                                          <p:attrName>style.visibility</p:attrName>
                                        </p:attrNameLst>
                                      </p:cBhvr>
                                      <p:to>
                                        <p:strVal val="visible"/>
                                      </p:to>
                                    </p:set>
                                    <p:animEffect transition="in" filter="fade">
                                      <p:cBhvr>
                                        <p:cTn id="307" dur="500"/>
                                        <p:tgtEl>
                                          <p:spTgt spid="109"/>
                                        </p:tgtEl>
                                      </p:cBhvr>
                                    </p:animEffect>
                                  </p:childTnLst>
                                </p:cTn>
                              </p:par>
                              <p:par>
                                <p:cTn id="308" presetID="10" presetClass="entr" presetSubtype="0" fill="hold" grpId="0" nodeType="withEffect">
                                  <p:stCondLst>
                                    <p:cond delay="0"/>
                                  </p:stCondLst>
                                  <p:childTnLst>
                                    <p:set>
                                      <p:cBhvr>
                                        <p:cTn id="309" dur="1" fill="hold">
                                          <p:stCondLst>
                                            <p:cond delay="0"/>
                                          </p:stCondLst>
                                        </p:cTn>
                                        <p:tgtEl>
                                          <p:spTgt spid="87"/>
                                        </p:tgtEl>
                                        <p:attrNameLst>
                                          <p:attrName>style.visibility</p:attrName>
                                        </p:attrNameLst>
                                      </p:cBhvr>
                                      <p:to>
                                        <p:strVal val="visible"/>
                                      </p:to>
                                    </p:set>
                                    <p:animEffect transition="in" filter="fade">
                                      <p:cBhvr>
                                        <p:cTn id="310" dur="500"/>
                                        <p:tgtEl>
                                          <p:spTgt spid="87"/>
                                        </p:tgtEl>
                                      </p:cBhvr>
                                    </p:animEffect>
                                  </p:childTnLst>
                                </p:cTn>
                              </p:par>
                              <p:par>
                                <p:cTn id="311" presetID="10" presetClass="entr" presetSubtype="0" fill="hold" grpId="0" nodeType="withEffect">
                                  <p:stCondLst>
                                    <p:cond delay="0"/>
                                  </p:stCondLst>
                                  <p:childTnLst>
                                    <p:set>
                                      <p:cBhvr>
                                        <p:cTn id="312" dur="1" fill="hold">
                                          <p:stCondLst>
                                            <p:cond delay="0"/>
                                          </p:stCondLst>
                                        </p:cTn>
                                        <p:tgtEl>
                                          <p:spTgt spid="85"/>
                                        </p:tgtEl>
                                        <p:attrNameLst>
                                          <p:attrName>style.visibility</p:attrName>
                                        </p:attrNameLst>
                                      </p:cBhvr>
                                      <p:to>
                                        <p:strVal val="visible"/>
                                      </p:to>
                                    </p:set>
                                    <p:animEffect transition="in" filter="fade">
                                      <p:cBhvr>
                                        <p:cTn id="313" dur="500"/>
                                        <p:tgtEl>
                                          <p:spTgt spid="85"/>
                                        </p:tgtEl>
                                      </p:cBhvr>
                                    </p:animEffect>
                                  </p:childTnLst>
                                </p:cTn>
                              </p:par>
                              <p:par>
                                <p:cTn id="314" presetID="10" presetClass="entr" presetSubtype="0" fill="hold" grpId="0" nodeType="withEffect">
                                  <p:stCondLst>
                                    <p:cond delay="0"/>
                                  </p:stCondLst>
                                  <p:childTnLst>
                                    <p:set>
                                      <p:cBhvr>
                                        <p:cTn id="315" dur="1" fill="hold">
                                          <p:stCondLst>
                                            <p:cond delay="0"/>
                                          </p:stCondLst>
                                        </p:cTn>
                                        <p:tgtEl>
                                          <p:spTgt spid="82"/>
                                        </p:tgtEl>
                                        <p:attrNameLst>
                                          <p:attrName>style.visibility</p:attrName>
                                        </p:attrNameLst>
                                      </p:cBhvr>
                                      <p:to>
                                        <p:strVal val="visible"/>
                                      </p:to>
                                    </p:set>
                                    <p:animEffect transition="in" filter="fade">
                                      <p:cBhvr>
                                        <p:cTn id="316" dur="500"/>
                                        <p:tgtEl>
                                          <p:spTgt spid="82"/>
                                        </p:tgtEl>
                                      </p:cBhvr>
                                    </p:animEffect>
                                  </p:childTnLst>
                                </p:cTn>
                              </p:par>
                              <p:par>
                                <p:cTn id="317" presetID="10" presetClass="entr" presetSubtype="0" fill="hold" grpId="0" nodeType="withEffect">
                                  <p:stCondLst>
                                    <p:cond delay="0"/>
                                  </p:stCondLst>
                                  <p:childTnLst>
                                    <p:set>
                                      <p:cBhvr>
                                        <p:cTn id="318" dur="1" fill="hold">
                                          <p:stCondLst>
                                            <p:cond delay="0"/>
                                          </p:stCondLst>
                                        </p:cTn>
                                        <p:tgtEl>
                                          <p:spTgt spid="86"/>
                                        </p:tgtEl>
                                        <p:attrNameLst>
                                          <p:attrName>style.visibility</p:attrName>
                                        </p:attrNameLst>
                                      </p:cBhvr>
                                      <p:to>
                                        <p:strVal val="visible"/>
                                      </p:to>
                                    </p:set>
                                    <p:animEffect transition="in" filter="fade">
                                      <p:cBhvr>
                                        <p:cTn id="319" dur="500"/>
                                        <p:tgtEl>
                                          <p:spTgt spid="86"/>
                                        </p:tgtEl>
                                      </p:cBhvr>
                                    </p:animEffect>
                                  </p:childTnLst>
                                </p:cTn>
                              </p:par>
                              <p:par>
                                <p:cTn id="320" presetID="10" presetClass="entr" presetSubtype="0" fill="hold" grpId="0" nodeType="withEffect">
                                  <p:stCondLst>
                                    <p:cond delay="0"/>
                                  </p:stCondLst>
                                  <p:childTnLst>
                                    <p:set>
                                      <p:cBhvr>
                                        <p:cTn id="321" dur="1" fill="hold">
                                          <p:stCondLst>
                                            <p:cond delay="0"/>
                                          </p:stCondLst>
                                        </p:cTn>
                                        <p:tgtEl>
                                          <p:spTgt spid="84"/>
                                        </p:tgtEl>
                                        <p:attrNameLst>
                                          <p:attrName>style.visibility</p:attrName>
                                        </p:attrNameLst>
                                      </p:cBhvr>
                                      <p:to>
                                        <p:strVal val="visible"/>
                                      </p:to>
                                    </p:set>
                                    <p:animEffect transition="in" filter="fade">
                                      <p:cBhvr>
                                        <p:cTn id="322" dur="500"/>
                                        <p:tgtEl>
                                          <p:spTgt spid="84"/>
                                        </p:tgtEl>
                                      </p:cBhvr>
                                    </p:animEffect>
                                  </p:childTnLst>
                                </p:cTn>
                              </p:par>
                              <p:par>
                                <p:cTn id="323" presetID="10" presetClass="entr" presetSubtype="0" fill="hold" grpId="0" nodeType="withEffect">
                                  <p:stCondLst>
                                    <p:cond delay="0"/>
                                  </p:stCondLst>
                                  <p:childTnLst>
                                    <p:set>
                                      <p:cBhvr>
                                        <p:cTn id="324" dur="1" fill="hold">
                                          <p:stCondLst>
                                            <p:cond delay="0"/>
                                          </p:stCondLst>
                                        </p:cTn>
                                        <p:tgtEl>
                                          <p:spTgt spid="83"/>
                                        </p:tgtEl>
                                        <p:attrNameLst>
                                          <p:attrName>style.visibility</p:attrName>
                                        </p:attrNameLst>
                                      </p:cBhvr>
                                      <p:to>
                                        <p:strVal val="visible"/>
                                      </p:to>
                                    </p:set>
                                    <p:animEffect transition="in" filter="fade">
                                      <p:cBhvr>
                                        <p:cTn id="325" dur="500"/>
                                        <p:tgtEl>
                                          <p:spTgt spid="83"/>
                                        </p:tgtEl>
                                      </p:cBhvr>
                                    </p:animEffect>
                                  </p:childTnLst>
                                </p:cTn>
                              </p:par>
                              <p:par>
                                <p:cTn id="326" presetID="10" presetClass="entr" presetSubtype="0" fill="hold" grpId="0" nodeType="withEffect">
                                  <p:stCondLst>
                                    <p:cond delay="0"/>
                                  </p:stCondLst>
                                  <p:childTnLst>
                                    <p:set>
                                      <p:cBhvr>
                                        <p:cTn id="327" dur="1" fill="hold">
                                          <p:stCondLst>
                                            <p:cond delay="0"/>
                                          </p:stCondLst>
                                        </p:cTn>
                                        <p:tgtEl>
                                          <p:spTgt spid="81"/>
                                        </p:tgtEl>
                                        <p:attrNameLst>
                                          <p:attrName>style.visibility</p:attrName>
                                        </p:attrNameLst>
                                      </p:cBhvr>
                                      <p:to>
                                        <p:strVal val="visible"/>
                                      </p:to>
                                    </p:set>
                                    <p:animEffect transition="in" filter="fade">
                                      <p:cBhvr>
                                        <p:cTn id="328" dur="500"/>
                                        <p:tgtEl>
                                          <p:spTgt spid="81"/>
                                        </p:tgtEl>
                                      </p:cBhvr>
                                    </p:animEffect>
                                  </p:childTnLst>
                                </p:cTn>
                              </p:par>
                              <p:par>
                                <p:cTn id="329" presetID="10" presetClass="entr" presetSubtype="0" fill="hold" grpId="0" nodeType="withEffect">
                                  <p:stCondLst>
                                    <p:cond delay="0"/>
                                  </p:stCondLst>
                                  <p:childTnLst>
                                    <p:set>
                                      <p:cBhvr>
                                        <p:cTn id="330" dur="1" fill="hold">
                                          <p:stCondLst>
                                            <p:cond delay="0"/>
                                          </p:stCondLst>
                                        </p:cTn>
                                        <p:tgtEl>
                                          <p:spTgt spid="80"/>
                                        </p:tgtEl>
                                        <p:attrNameLst>
                                          <p:attrName>style.visibility</p:attrName>
                                        </p:attrNameLst>
                                      </p:cBhvr>
                                      <p:to>
                                        <p:strVal val="visible"/>
                                      </p:to>
                                    </p:set>
                                    <p:animEffect transition="in" filter="fade">
                                      <p:cBhvr>
                                        <p:cTn id="331" dur="500"/>
                                        <p:tgtEl>
                                          <p:spTgt spid="80"/>
                                        </p:tgtEl>
                                      </p:cBhvr>
                                    </p:animEffect>
                                  </p:childTnLst>
                                </p:cTn>
                              </p:par>
                              <p:par>
                                <p:cTn id="332" presetID="10" presetClass="entr" presetSubtype="0" fill="hold" grpId="0" nodeType="withEffect">
                                  <p:stCondLst>
                                    <p:cond delay="0"/>
                                  </p:stCondLst>
                                  <p:childTnLst>
                                    <p:set>
                                      <p:cBhvr>
                                        <p:cTn id="333" dur="1" fill="hold">
                                          <p:stCondLst>
                                            <p:cond delay="0"/>
                                          </p:stCondLst>
                                        </p:cTn>
                                        <p:tgtEl>
                                          <p:spTgt spid="88"/>
                                        </p:tgtEl>
                                        <p:attrNameLst>
                                          <p:attrName>style.visibility</p:attrName>
                                        </p:attrNameLst>
                                      </p:cBhvr>
                                      <p:to>
                                        <p:strVal val="visible"/>
                                      </p:to>
                                    </p:set>
                                    <p:animEffect transition="in" filter="fade">
                                      <p:cBhvr>
                                        <p:cTn id="334" dur="500"/>
                                        <p:tgtEl>
                                          <p:spTgt spid="88"/>
                                        </p:tgtEl>
                                      </p:cBhvr>
                                    </p:animEffect>
                                  </p:childTnLst>
                                </p:cTn>
                              </p:par>
                              <p:par>
                                <p:cTn id="335" presetID="10" presetClass="entr" presetSubtype="0" fill="hold" grpId="0" nodeType="withEffect">
                                  <p:stCondLst>
                                    <p:cond delay="0"/>
                                  </p:stCondLst>
                                  <p:childTnLst>
                                    <p:set>
                                      <p:cBhvr>
                                        <p:cTn id="336" dur="1" fill="hold">
                                          <p:stCondLst>
                                            <p:cond delay="0"/>
                                          </p:stCondLst>
                                        </p:cTn>
                                        <p:tgtEl>
                                          <p:spTgt spid="92"/>
                                        </p:tgtEl>
                                        <p:attrNameLst>
                                          <p:attrName>style.visibility</p:attrName>
                                        </p:attrNameLst>
                                      </p:cBhvr>
                                      <p:to>
                                        <p:strVal val="visible"/>
                                      </p:to>
                                    </p:set>
                                    <p:animEffect transition="in" filter="fade">
                                      <p:cBhvr>
                                        <p:cTn id="337" dur="500"/>
                                        <p:tgtEl>
                                          <p:spTgt spid="92"/>
                                        </p:tgtEl>
                                      </p:cBhvr>
                                    </p:animEffect>
                                  </p:childTnLst>
                                </p:cTn>
                              </p:par>
                              <p:par>
                                <p:cTn id="338" presetID="10" presetClass="entr" presetSubtype="0" fill="hold" grpId="0" nodeType="withEffect">
                                  <p:stCondLst>
                                    <p:cond delay="0"/>
                                  </p:stCondLst>
                                  <p:childTnLst>
                                    <p:set>
                                      <p:cBhvr>
                                        <p:cTn id="339" dur="1" fill="hold">
                                          <p:stCondLst>
                                            <p:cond delay="0"/>
                                          </p:stCondLst>
                                        </p:cTn>
                                        <p:tgtEl>
                                          <p:spTgt spid="93"/>
                                        </p:tgtEl>
                                        <p:attrNameLst>
                                          <p:attrName>style.visibility</p:attrName>
                                        </p:attrNameLst>
                                      </p:cBhvr>
                                      <p:to>
                                        <p:strVal val="visible"/>
                                      </p:to>
                                    </p:set>
                                    <p:animEffect transition="in" filter="fade">
                                      <p:cBhvr>
                                        <p:cTn id="340" dur="500"/>
                                        <p:tgtEl>
                                          <p:spTgt spid="93"/>
                                        </p:tgtEl>
                                      </p:cBhvr>
                                    </p:animEffect>
                                  </p:childTnLst>
                                </p:cTn>
                              </p:par>
                              <p:par>
                                <p:cTn id="341" presetID="10" presetClass="entr" presetSubtype="0" fill="hold" grpId="0" nodeType="withEffect">
                                  <p:stCondLst>
                                    <p:cond delay="0"/>
                                  </p:stCondLst>
                                  <p:childTnLst>
                                    <p:set>
                                      <p:cBhvr>
                                        <p:cTn id="342" dur="1" fill="hold">
                                          <p:stCondLst>
                                            <p:cond delay="0"/>
                                          </p:stCondLst>
                                        </p:cTn>
                                        <p:tgtEl>
                                          <p:spTgt spid="91"/>
                                        </p:tgtEl>
                                        <p:attrNameLst>
                                          <p:attrName>style.visibility</p:attrName>
                                        </p:attrNameLst>
                                      </p:cBhvr>
                                      <p:to>
                                        <p:strVal val="visible"/>
                                      </p:to>
                                    </p:set>
                                    <p:animEffect transition="in" filter="fade">
                                      <p:cBhvr>
                                        <p:cTn id="343" dur="500"/>
                                        <p:tgtEl>
                                          <p:spTgt spid="91"/>
                                        </p:tgtEl>
                                      </p:cBhvr>
                                    </p:animEffect>
                                  </p:childTnLst>
                                </p:cTn>
                              </p:par>
                              <p:par>
                                <p:cTn id="344" presetID="10" presetClass="entr" presetSubtype="0" fill="hold" grpId="0" nodeType="withEffect">
                                  <p:stCondLst>
                                    <p:cond delay="0"/>
                                  </p:stCondLst>
                                  <p:childTnLst>
                                    <p:set>
                                      <p:cBhvr>
                                        <p:cTn id="345" dur="1" fill="hold">
                                          <p:stCondLst>
                                            <p:cond delay="0"/>
                                          </p:stCondLst>
                                        </p:cTn>
                                        <p:tgtEl>
                                          <p:spTgt spid="147"/>
                                        </p:tgtEl>
                                        <p:attrNameLst>
                                          <p:attrName>style.visibility</p:attrName>
                                        </p:attrNameLst>
                                      </p:cBhvr>
                                      <p:to>
                                        <p:strVal val="visible"/>
                                      </p:to>
                                    </p:set>
                                    <p:animEffect transition="in" filter="fade">
                                      <p:cBhvr>
                                        <p:cTn id="346" dur="500"/>
                                        <p:tgtEl>
                                          <p:spTgt spid="147"/>
                                        </p:tgtEl>
                                      </p:cBhvr>
                                    </p:animEffect>
                                  </p:childTnLst>
                                </p:cTn>
                              </p:par>
                              <p:par>
                                <p:cTn id="347" presetID="10" presetClass="entr" presetSubtype="0" fill="hold" grpId="0" nodeType="withEffect">
                                  <p:stCondLst>
                                    <p:cond delay="0"/>
                                  </p:stCondLst>
                                  <p:childTnLst>
                                    <p:set>
                                      <p:cBhvr>
                                        <p:cTn id="348" dur="1" fill="hold">
                                          <p:stCondLst>
                                            <p:cond delay="0"/>
                                          </p:stCondLst>
                                        </p:cTn>
                                        <p:tgtEl>
                                          <p:spTgt spid="152"/>
                                        </p:tgtEl>
                                        <p:attrNameLst>
                                          <p:attrName>style.visibility</p:attrName>
                                        </p:attrNameLst>
                                      </p:cBhvr>
                                      <p:to>
                                        <p:strVal val="visible"/>
                                      </p:to>
                                    </p:set>
                                    <p:animEffect transition="in" filter="fade">
                                      <p:cBhvr>
                                        <p:cTn id="349" dur="500"/>
                                        <p:tgtEl>
                                          <p:spTgt spid="152"/>
                                        </p:tgtEl>
                                      </p:cBhvr>
                                    </p:animEffect>
                                  </p:childTnLst>
                                </p:cTn>
                              </p:par>
                              <p:par>
                                <p:cTn id="350" presetID="10" presetClass="entr" presetSubtype="0" fill="hold" grpId="0" nodeType="withEffect">
                                  <p:stCondLst>
                                    <p:cond delay="0"/>
                                  </p:stCondLst>
                                  <p:childTnLst>
                                    <p:set>
                                      <p:cBhvr>
                                        <p:cTn id="351" dur="1" fill="hold">
                                          <p:stCondLst>
                                            <p:cond delay="0"/>
                                          </p:stCondLst>
                                        </p:cTn>
                                        <p:tgtEl>
                                          <p:spTgt spid="138"/>
                                        </p:tgtEl>
                                        <p:attrNameLst>
                                          <p:attrName>style.visibility</p:attrName>
                                        </p:attrNameLst>
                                      </p:cBhvr>
                                      <p:to>
                                        <p:strVal val="visible"/>
                                      </p:to>
                                    </p:set>
                                    <p:animEffect transition="in" filter="fade">
                                      <p:cBhvr>
                                        <p:cTn id="352" dur="500"/>
                                        <p:tgtEl>
                                          <p:spTgt spid="138"/>
                                        </p:tgtEl>
                                      </p:cBhvr>
                                    </p:animEffect>
                                  </p:childTnLst>
                                </p:cTn>
                              </p:par>
                              <p:par>
                                <p:cTn id="353" presetID="10" presetClass="entr" presetSubtype="0" fill="hold" grpId="0" nodeType="withEffect">
                                  <p:stCondLst>
                                    <p:cond delay="0"/>
                                  </p:stCondLst>
                                  <p:childTnLst>
                                    <p:set>
                                      <p:cBhvr>
                                        <p:cTn id="354" dur="1" fill="hold">
                                          <p:stCondLst>
                                            <p:cond delay="0"/>
                                          </p:stCondLst>
                                        </p:cTn>
                                        <p:tgtEl>
                                          <p:spTgt spid="139"/>
                                        </p:tgtEl>
                                        <p:attrNameLst>
                                          <p:attrName>style.visibility</p:attrName>
                                        </p:attrNameLst>
                                      </p:cBhvr>
                                      <p:to>
                                        <p:strVal val="visible"/>
                                      </p:to>
                                    </p:set>
                                    <p:animEffect transition="in" filter="fade">
                                      <p:cBhvr>
                                        <p:cTn id="355" dur="500"/>
                                        <p:tgtEl>
                                          <p:spTgt spid="139"/>
                                        </p:tgtEl>
                                      </p:cBhvr>
                                    </p:animEffect>
                                  </p:childTnLst>
                                </p:cTn>
                              </p:par>
                              <p:par>
                                <p:cTn id="356" presetID="10" presetClass="entr" presetSubtype="0" fill="hold" grpId="0" nodeType="withEffect">
                                  <p:stCondLst>
                                    <p:cond delay="0"/>
                                  </p:stCondLst>
                                  <p:childTnLst>
                                    <p:set>
                                      <p:cBhvr>
                                        <p:cTn id="357" dur="1" fill="hold">
                                          <p:stCondLst>
                                            <p:cond delay="0"/>
                                          </p:stCondLst>
                                        </p:cTn>
                                        <p:tgtEl>
                                          <p:spTgt spid="153"/>
                                        </p:tgtEl>
                                        <p:attrNameLst>
                                          <p:attrName>style.visibility</p:attrName>
                                        </p:attrNameLst>
                                      </p:cBhvr>
                                      <p:to>
                                        <p:strVal val="visible"/>
                                      </p:to>
                                    </p:set>
                                    <p:animEffect transition="in" filter="fade">
                                      <p:cBhvr>
                                        <p:cTn id="358" dur="500"/>
                                        <p:tgtEl>
                                          <p:spTgt spid="153"/>
                                        </p:tgtEl>
                                      </p:cBhvr>
                                    </p:animEffect>
                                  </p:childTnLst>
                                </p:cTn>
                              </p:par>
                              <p:par>
                                <p:cTn id="359" presetID="10" presetClass="entr" presetSubtype="0" fill="hold" grpId="0" nodeType="withEffect">
                                  <p:stCondLst>
                                    <p:cond delay="0"/>
                                  </p:stCondLst>
                                  <p:childTnLst>
                                    <p:set>
                                      <p:cBhvr>
                                        <p:cTn id="360" dur="1" fill="hold">
                                          <p:stCondLst>
                                            <p:cond delay="0"/>
                                          </p:stCondLst>
                                        </p:cTn>
                                        <p:tgtEl>
                                          <p:spTgt spid="140"/>
                                        </p:tgtEl>
                                        <p:attrNameLst>
                                          <p:attrName>style.visibility</p:attrName>
                                        </p:attrNameLst>
                                      </p:cBhvr>
                                      <p:to>
                                        <p:strVal val="visible"/>
                                      </p:to>
                                    </p:set>
                                    <p:animEffect transition="in" filter="fade">
                                      <p:cBhvr>
                                        <p:cTn id="361" dur="500"/>
                                        <p:tgtEl>
                                          <p:spTgt spid="140"/>
                                        </p:tgtEl>
                                      </p:cBhvr>
                                    </p:animEffect>
                                  </p:childTnLst>
                                </p:cTn>
                              </p:par>
                              <p:par>
                                <p:cTn id="362" presetID="10" presetClass="entr" presetSubtype="0" fill="hold" grpId="0" nodeType="withEffect">
                                  <p:stCondLst>
                                    <p:cond delay="0"/>
                                  </p:stCondLst>
                                  <p:childTnLst>
                                    <p:set>
                                      <p:cBhvr>
                                        <p:cTn id="363" dur="1" fill="hold">
                                          <p:stCondLst>
                                            <p:cond delay="0"/>
                                          </p:stCondLst>
                                        </p:cTn>
                                        <p:tgtEl>
                                          <p:spTgt spid="141"/>
                                        </p:tgtEl>
                                        <p:attrNameLst>
                                          <p:attrName>style.visibility</p:attrName>
                                        </p:attrNameLst>
                                      </p:cBhvr>
                                      <p:to>
                                        <p:strVal val="visible"/>
                                      </p:to>
                                    </p:set>
                                    <p:animEffect transition="in" filter="fade">
                                      <p:cBhvr>
                                        <p:cTn id="364" dur="500"/>
                                        <p:tgtEl>
                                          <p:spTgt spid="141"/>
                                        </p:tgtEl>
                                      </p:cBhvr>
                                    </p:animEffect>
                                  </p:childTnLst>
                                </p:cTn>
                              </p:par>
                              <p:par>
                                <p:cTn id="365" presetID="10" presetClass="entr" presetSubtype="0" fill="hold" grpId="0" nodeType="withEffect">
                                  <p:stCondLst>
                                    <p:cond delay="0"/>
                                  </p:stCondLst>
                                  <p:childTnLst>
                                    <p:set>
                                      <p:cBhvr>
                                        <p:cTn id="366" dur="1" fill="hold">
                                          <p:stCondLst>
                                            <p:cond delay="0"/>
                                          </p:stCondLst>
                                        </p:cTn>
                                        <p:tgtEl>
                                          <p:spTgt spid="142"/>
                                        </p:tgtEl>
                                        <p:attrNameLst>
                                          <p:attrName>style.visibility</p:attrName>
                                        </p:attrNameLst>
                                      </p:cBhvr>
                                      <p:to>
                                        <p:strVal val="visible"/>
                                      </p:to>
                                    </p:set>
                                    <p:animEffect transition="in" filter="fade">
                                      <p:cBhvr>
                                        <p:cTn id="367" dur="500"/>
                                        <p:tgtEl>
                                          <p:spTgt spid="142"/>
                                        </p:tgtEl>
                                      </p:cBhvr>
                                    </p:animEffect>
                                  </p:childTnLst>
                                </p:cTn>
                              </p:par>
                              <p:par>
                                <p:cTn id="368" presetID="10" presetClass="entr" presetSubtype="0" fill="hold" grpId="0" nodeType="withEffect">
                                  <p:stCondLst>
                                    <p:cond delay="0"/>
                                  </p:stCondLst>
                                  <p:childTnLst>
                                    <p:set>
                                      <p:cBhvr>
                                        <p:cTn id="369" dur="1" fill="hold">
                                          <p:stCondLst>
                                            <p:cond delay="0"/>
                                          </p:stCondLst>
                                        </p:cTn>
                                        <p:tgtEl>
                                          <p:spTgt spid="144"/>
                                        </p:tgtEl>
                                        <p:attrNameLst>
                                          <p:attrName>style.visibility</p:attrName>
                                        </p:attrNameLst>
                                      </p:cBhvr>
                                      <p:to>
                                        <p:strVal val="visible"/>
                                      </p:to>
                                    </p:set>
                                    <p:animEffect transition="in" filter="fade">
                                      <p:cBhvr>
                                        <p:cTn id="370" dur="500"/>
                                        <p:tgtEl>
                                          <p:spTgt spid="144"/>
                                        </p:tgtEl>
                                      </p:cBhvr>
                                    </p:animEffect>
                                  </p:childTnLst>
                                </p:cTn>
                              </p:par>
                              <p:par>
                                <p:cTn id="371" presetID="10" presetClass="entr" presetSubtype="0" fill="hold" grpId="0" nodeType="withEffect">
                                  <p:stCondLst>
                                    <p:cond delay="0"/>
                                  </p:stCondLst>
                                  <p:childTnLst>
                                    <p:set>
                                      <p:cBhvr>
                                        <p:cTn id="372" dur="1" fill="hold">
                                          <p:stCondLst>
                                            <p:cond delay="0"/>
                                          </p:stCondLst>
                                        </p:cTn>
                                        <p:tgtEl>
                                          <p:spTgt spid="148"/>
                                        </p:tgtEl>
                                        <p:attrNameLst>
                                          <p:attrName>style.visibility</p:attrName>
                                        </p:attrNameLst>
                                      </p:cBhvr>
                                      <p:to>
                                        <p:strVal val="visible"/>
                                      </p:to>
                                    </p:set>
                                    <p:animEffect transition="in" filter="fade">
                                      <p:cBhvr>
                                        <p:cTn id="373" dur="500"/>
                                        <p:tgtEl>
                                          <p:spTgt spid="148"/>
                                        </p:tgtEl>
                                      </p:cBhvr>
                                    </p:animEffect>
                                  </p:childTnLst>
                                </p:cTn>
                              </p:par>
                              <p:par>
                                <p:cTn id="374" presetID="10" presetClass="entr" presetSubtype="0" fill="hold" grpId="0" nodeType="withEffect">
                                  <p:stCondLst>
                                    <p:cond delay="0"/>
                                  </p:stCondLst>
                                  <p:childTnLst>
                                    <p:set>
                                      <p:cBhvr>
                                        <p:cTn id="375" dur="1" fill="hold">
                                          <p:stCondLst>
                                            <p:cond delay="0"/>
                                          </p:stCondLst>
                                        </p:cTn>
                                        <p:tgtEl>
                                          <p:spTgt spid="149"/>
                                        </p:tgtEl>
                                        <p:attrNameLst>
                                          <p:attrName>style.visibility</p:attrName>
                                        </p:attrNameLst>
                                      </p:cBhvr>
                                      <p:to>
                                        <p:strVal val="visible"/>
                                      </p:to>
                                    </p:set>
                                    <p:animEffect transition="in" filter="fade">
                                      <p:cBhvr>
                                        <p:cTn id="376" dur="500"/>
                                        <p:tgtEl>
                                          <p:spTgt spid="149"/>
                                        </p:tgtEl>
                                      </p:cBhvr>
                                    </p:animEffect>
                                  </p:childTnLst>
                                </p:cTn>
                              </p:par>
                              <p:par>
                                <p:cTn id="377" presetID="10" presetClass="entr" presetSubtype="0" fill="hold" grpId="0" nodeType="withEffect">
                                  <p:stCondLst>
                                    <p:cond delay="0"/>
                                  </p:stCondLst>
                                  <p:childTnLst>
                                    <p:set>
                                      <p:cBhvr>
                                        <p:cTn id="378" dur="1" fill="hold">
                                          <p:stCondLst>
                                            <p:cond delay="0"/>
                                          </p:stCondLst>
                                        </p:cTn>
                                        <p:tgtEl>
                                          <p:spTgt spid="146"/>
                                        </p:tgtEl>
                                        <p:attrNameLst>
                                          <p:attrName>style.visibility</p:attrName>
                                        </p:attrNameLst>
                                      </p:cBhvr>
                                      <p:to>
                                        <p:strVal val="visible"/>
                                      </p:to>
                                    </p:set>
                                    <p:animEffect transition="in" filter="fade">
                                      <p:cBhvr>
                                        <p:cTn id="379" dur="500"/>
                                        <p:tgtEl>
                                          <p:spTgt spid="146"/>
                                        </p:tgtEl>
                                      </p:cBhvr>
                                    </p:animEffect>
                                  </p:childTnLst>
                                </p:cTn>
                              </p:par>
                              <p:par>
                                <p:cTn id="380" presetID="10" presetClass="entr" presetSubtype="0" fill="hold" grpId="0" nodeType="withEffect">
                                  <p:stCondLst>
                                    <p:cond delay="0"/>
                                  </p:stCondLst>
                                  <p:childTnLst>
                                    <p:set>
                                      <p:cBhvr>
                                        <p:cTn id="381" dur="1" fill="hold">
                                          <p:stCondLst>
                                            <p:cond delay="0"/>
                                          </p:stCondLst>
                                        </p:cTn>
                                        <p:tgtEl>
                                          <p:spTgt spid="154"/>
                                        </p:tgtEl>
                                        <p:attrNameLst>
                                          <p:attrName>style.visibility</p:attrName>
                                        </p:attrNameLst>
                                      </p:cBhvr>
                                      <p:to>
                                        <p:strVal val="visible"/>
                                      </p:to>
                                    </p:set>
                                    <p:animEffect transition="in" filter="fade">
                                      <p:cBhvr>
                                        <p:cTn id="382" dur="500"/>
                                        <p:tgtEl>
                                          <p:spTgt spid="154"/>
                                        </p:tgtEl>
                                      </p:cBhvr>
                                    </p:animEffect>
                                  </p:childTnLst>
                                </p:cTn>
                              </p:par>
                              <p:par>
                                <p:cTn id="383" presetID="10" presetClass="entr" presetSubtype="0" fill="hold" grpId="0" nodeType="withEffect">
                                  <p:stCondLst>
                                    <p:cond delay="0"/>
                                  </p:stCondLst>
                                  <p:childTnLst>
                                    <p:set>
                                      <p:cBhvr>
                                        <p:cTn id="384" dur="1" fill="hold">
                                          <p:stCondLst>
                                            <p:cond delay="0"/>
                                          </p:stCondLst>
                                        </p:cTn>
                                        <p:tgtEl>
                                          <p:spTgt spid="145"/>
                                        </p:tgtEl>
                                        <p:attrNameLst>
                                          <p:attrName>style.visibility</p:attrName>
                                        </p:attrNameLst>
                                      </p:cBhvr>
                                      <p:to>
                                        <p:strVal val="visible"/>
                                      </p:to>
                                    </p:set>
                                    <p:animEffect transition="in" filter="fade">
                                      <p:cBhvr>
                                        <p:cTn id="385" dur="500"/>
                                        <p:tgtEl>
                                          <p:spTgt spid="145"/>
                                        </p:tgtEl>
                                      </p:cBhvr>
                                    </p:animEffect>
                                  </p:childTnLst>
                                </p:cTn>
                              </p:par>
                              <p:par>
                                <p:cTn id="386" presetID="10" presetClass="entr" presetSubtype="0" fill="hold" grpId="0" nodeType="withEffect">
                                  <p:stCondLst>
                                    <p:cond delay="0"/>
                                  </p:stCondLst>
                                  <p:childTnLst>
                                    <p:set>
                                      <p:cBhvr>
                                        <p:cTn id="387" dur="1" fill="hold">
                                          <p:stCondLst>
                                            <p:cond delay="0"/>
                                          </p:stCondLst>
                                        </p:cTn>
                                        <p:tgtEl>
                                          <p:spTgt spid="150"/>
                                        </p:tgtEl>
                                        <p:attrNameLst>
                                          <p:attrName>style.visibility</p:attrName>
                                        </p:attrNameLst>
                                      </p:cBhvr>
                                      <p:to>
                                        <p:strVal val="visible"/>
                                      </p:to>
                                    </p:set>
                                    <p:animEffect transition="in" filter="fade">
                                      <p:cBhvr>
                                        <p:cTn id="388" dur="500"/>
                                        <p:tgtEl>
                                          <p:spTgt spid="150"/>
                                        </p:tgtEl>
                                      </p:cBhvr>
                                    </p:animEffect>
                                  </p:childTnLst>
                                </p:cTn>
                              </p:par>
                              <p:par>
                                <p:cTn id="389" presetID="10" presetClass="entr" presetSubtype="0" fill="hold" grpId="0" nodeType="withEffect">
                                  <p:stCondLst>
                                    <p:cond delay="0"/>
                                  </p:stCondLst>
                                  <p:childTnLst>
                                    <p:set>
                                      <p:cBhvr>
                                        <p:cTn id="390" dur="1" fill="hold">
                                          <p:stCondLst>
                                            <p:cond delay="0"/>
                                          </p:stCondLst>
                                        </p:cTn>
                                        <p:tgtEl>
                                          <p:spTgt spid="151"/>
                                        </p:tgtEl>
                                        <p:attrNameLst>
                                          <p:attrName>style.visibility</p:attrName>
                                        </p:attrNameLst>
                                      </p:cBhvr>
                                      <p:to>
                                        <p:strVal val="visible"/>
                                      </p:to>
                                    </p:set>
                                    <p:animEffect transition="in" filter="fade">
                                      <p:cBhvr>
                                        <p:cTn id="391" dur="500"/>
                                        <p:tgtEl>
                                          <p:spTgt spid="151"/>
                                        </p:tgtEl>
                                      </p:cBhvr>
                                    </p:animEffect>
                                  </p:childTnLst>
                                </p:cTn>
                              </p:par>
                            </p:childTnLst>
                          </p:cTn>
                        </p:par>
                      </p:childTnLst>
                    </p:cTn>
                  </p:par>
                  <p:par>
                    <p:cTn id="392" fill="hold">
                      <p:stCondLst>
                        <p:cond delay="indefinite"/>
                      </p:stCondLst>
                      <p:childTnLst>
                        <p:par>
                          <p:cTn id="393" fill="hold">
                            <p:stCondLst>
                              <p:cond delay="0"/>
                            </p:stCondLst>
                            <p:childTnLst>
                              <p:par>
                                <p:cTn id="394" presetID="10" presetClass="entr" presetSubtype="0" fill="hold" grpId="0" nodeType="clickEffect">
                                  <p:stCondLst>
                                    <p:cond delay="0"/>
                                  </p:stCondLst>
                                  <p:childTnLst>
                                    <p:set>
                                      <p:cBhvr>
                                        <p:cTn id="395" dur="1" fill="hold">
                                          <p:stCondLst>
                                            <p:cond delay="0"/>
                                          </p:stCondLst>
                                        </p:cTn>
                                        <p:tgtEl>
                                          <p:spTgt spid="14"/>
                                        </p:tgtEl>
                                        <p:attrNameLst>
                                          <p:attrName>style.visibility</p:attrName>
                                        </p:attrNameLst>
                                      </p:cBhvr>
                                      <p:to>
                                        <p:strVal val="visible"/>
                                      </p:to>
                                    </p:set>
                                    <p:animEffect transition="in" filter="fade">
                                      <p:cBhvr>
                                        <p:cTn id="396" dur="500"/>
                                        <p:tgtEl>
                                          <p:spTgt spid="14"/>
                                        </p:tgtEl>
                                      </p:cBhvr>
                                    </p:animEffect>
                                  </p:childTnLst>
                                </p:cTn>
                              </p:par>
                            </p:childTnLst>
                          </p:cTn>
                        </p:par>
                        <p:par>
                          <p:cTn id="397" fill="hold">
                            <p:stCondLst>
                              <p:cond delay="500"/>
                            </p:stCondLst>
                            <p:childTnLst>
                              <p:par>
                                <p:cTn id="398" presetID="10" presetClass="entr" presetSubtype="0" fill="hold" grpId="0" nodeType="afterEffect">
                                  <p:stCondLst>
                                    <p:cond delay="0"/>
                                  </p:stCondLst>
                                  <p:childTnLst>
                                    <p:set>
                                      <p:cBhvr>
                                        <p:cTn id="399" dur="1" fill="hold">
                                          <p:stCondLst>
                                            <p:cond delay="0"/>
                                          </p:stCondLst>
                                        </p:cTn>
                                        <p:tgtEl>
                                          <p:spTgt spid="157"/>
                                        </p:tgtEl>
                                        <p:attrNameLst>
                                          <p:attrName>style.visibility</p:attrName>
                                        </p:attrNameLst>
                                      </p:cBhvr>
                                      <p:to>
                                        <p:strVal val="visible"/>
                                      </p:to>
                                    </p:set>
                                    <p:animEffect transition="in" filter="fade">
                                      <p:cBhvr>
                                        <p:cTn id="400" dur="500"/>
                                        <p:tgtEl>
                                          <p:spTgt spid="157"/>
                                        </p:tgtEl>
                                      </p:cBhvr>
                                    </p:animEffect>
                                  </p:childTnLst>
                                </p:cTn>
                              </p:par>
                              <p:par>
                                <p:cTn id="401" presetID="10" presetClass="entr" presetSubtype="0" fill="hold" grpId="0" nodeType="withEffect">
                                  <p:stCondLst>
                                    <p:cond delay="0"/>
                                  </p:stCondLst>
                                  <p:childTnLst>
                                    <p:set>
                                      <p:cBhvr>
                                        <p:cTn id="402" dur="1" fill="hold">
                                          <p:stCondLst>
                                            <p:cond delay="0"/>
                                          </p:stCondLst>
                                        </p:cTn>
                                        <p:tgtEl>
                                          <p:spTgt spid="158"/>
                                        </p:tgtEl>
                                        <p:attrNameLst>
                                          <p:attrName>style.visibility</p:attrName>
                                        </p:attrNameLst>
                                      </p:cBhvr>
                                      <p:to>
                                        <p:strVal val="visible"/>
                                      </p:to>
                                    </p:set>
                                    <p:animEffect transition="in" filter="fade">
                                      <p:cBhvr>
                                        <p:cTn id="403" dur="500"/>
                                        <p:tgtEl>
                                          <p:spTgt spid="158"/>
                                        </p:tgtEl>
                                      </p:cBhvr>
                                    </p:animEffect>
                                  </p:childTnLst>
                                </p:cTn>
                              </p:par>
                              <p:par>
                                <p:cTn id="404" presetID="10" presetClass="entr" presetSubtype="0" fill="hold" grpId="0" nodeType="withEffect">
                                  <p:stCondLst>
                                    <p:cond delay="0"/>
                                  </p:stCondLst>
                                  <p:childTnLst>
                                    <p:set>
                                      <p:cBhvr>
                                        <p:cTn id="405" dur="1" fill="hold">
                                          <p:stCondLst>
                                            <p:cond delay="0"/>
                                          </p:stCondLst>
                                        </p:cTn>
                                        <p:tgtEl>
                                          <p:spTgt spid="156"/>
                                        </p:tgtEl>
                                        <p:attrNameLst>
                                          <p:attrName>style.visibility</p:attrName>
                                        </p:attrNameLst>
                                      </p:cBhvr>
                                      <p:to>
                                        <p:strVal val="visible"/>
                                      </p:to>
                                    </p:set>
                                    <p:animEffect transition="in" filter="fade">
                                      <p:cBhvr>
                                        <p:cTn id="406" dur="500"/>
                                        <p:tgtEl>
                                          <p:spTgt spid="156"/>
                                        </p:tgtEl>
                                      </p:cBhvr>
                                    </p:animEffect>
                                  </p:childTnLst>
                                </p:cTn>
                              </p:par>
                              <p:par>
                                <p:cTn id="407" presetID="10" presetClass="entr" presetSubtype="0" fill="hold" grpId="0" nodeType="withEffect">
                                  <p:stCondLst>
                                    <p:cond delay="0"/>
                                  </p:stCondLst>
                                  <p:childTnLst>
                                    <p:set>
                                      <p:cBhvr>
                                        <p:cTn id="408" dur="1" fill="hold">
                                          <p:stCondLst>
                                            <p:cond delay="0"/>
                                          </p:stCondLst>
                                        </p:cTn>
                                        <p:tgtEl>
                                          <p:spTgt spid="155"/>
                                        </p:tgtEl>
                                        <p:attrNameLst>
                                          <p:attrName>style.visibility</p:attrName>
                                        </p:attrNameLst>
                                      </p:cBhvr>
                                      <p:to>
                                        <p:strVal val="visible"/>
                                      </p:to>
                                    </p:set>
                                    <p:animEffect transition="in" filter="fade">
                                      <p:cBhvr>
                                        <p:cTn id="409" dur="500"/>
                                        <p:tgtEl>
                                          <p:spTgt spid="155"/>
                                        </p:tgtEl>
                                      </p:cBhvr>
                                    </p:animEffect>
                                  </p:childTnLst>
                                </p:cTn>
                              </p:par>
                              <p:par>
                                <p:cTn id="410" presetID="10" presetClass="entr" presetSubtype="0" fill="hold" grpId="0" nodeType="withEffect">
                                  <p:stCondLst>
                                    <p:cond delay="0"/>
                                  </p:stCondLst>
                                  <p:childTnLst>
                                    <p:set>
                                      <p:cBhvr>
                                        <p:cTn id="411" dur="1" fill="hold">
                                          <p:stCondLst>
                                            <p:cond delay="0"/>
                                          </p:stCondLst>
                                        </p:cTn>
                                        <p:tgtEl>
                                          <p:spTgt spid="162"/>
                                        </p:tgtEl>
                                        <p:attrNameLst>
                                          <p:attrName>style.visibility</p:attrName>
                                        </p:attrNameLst>
                                      </p:cBhvr>
                                      <p:to>
                                        <p:strVal val="visible"/>
                                      </p:to>
                                    </p:set>
                                    <p:animEffect transition="in" filter="fade">
                                      <p:cBhvr>
                                        <p:cTn id="412" dur="500"/>
                                        <p:tgtEl>
                                          <p:spTgt spid="162"/>
                                        </p:tgtEl>
                                      </p:cBhvr>
                                    </p:animEffect>
                                  </p:childTnLst>
                                </p:cTn>
                              </p:par>
                              <p:par>
                                <p:cTn id="413" presetID="10" presetClass="entr" presetSubtype="0" fill="hold" grpId="0" nodeType="withEffect">
                                  <p:stCondLst>
                                    <p:cond delay="0"/>
                                  </p:stCondLst>
                                  <p:childTnLst>
                                    <p:set>
                                      <p:cBhvr>
                                        <p:cTn id="414" dur="1" fill="hold">
                                          <p:stCondLst>
                                            <p:cond delay="0"/>
                                          </p:stCondLst>
                                        </p:cTn>
                                        <p:tgtEl>
                                          <p:spTgt spid="163"/>
                                        </p:tgtEl>
                                        <p:attrNameLst>
                                          <p:attrName>style.visibility</p:attrName>
                                        </p:attrNameLst>
                                      </p:cBhvr>
                                      <p:to>
                                        <p:strVal val="visible"/>
                                      </p:to>
                                    </p:set>
                                    <p:animEffect transition="in" filter="fade">
                                      <p:cBhvr>
                                        <p:cTn id="415" dur="500"/>
                                        <p:tgtEl>
                                          <p:spTgt spid="163"/>
                                        </p:tgtEl>
                                      </p:cBhvr>
                                    </p:animEffect>
                                  </p:childTnLst>
                                </p:cTn>
                              </p:par>
                              <p:par>
                                <p:cTn id="416" presetID="10" presetClass="entr" presetSubtype="0" fill="hold" grpId="0" nodeType="withEffect">
                                  <p:stCondLst>
                                    <p:cond delay="0"/>
                                  </p:stCondLst>
                                  <p:childTnLst>
                                    <p:set>
                                      <p:cBhvr>
                                        <p:cTn id="417" dur="1" fill="hold">
                                          <p:stCondLst>
                                            <p:cond delay="0"/>
                                          </p:stCondLst>
                                        </p:cTn>
                                        <p:tgtEl>
                                          <p:spTgt spid="164"/>
                                        </p:tgtEl>
                                        <p:attrNameLst>
                                          <p:attrName>style.visibility</p:attrName>
                                        </p:attrNameLst>
                                      </p:cBhvr>
                                      <p:to>
                                        <p:strVal val="visible"/>
                                      </p:to>
                                    </p:set>
                                    <p:animEffect transition="in" filter="fade">
                                      <p:cBhvr>
                                        <p:cTn id="418" dur="500"/>
                                        <p:tgtEl>
                                          <p:spTgt spid="164"/>
                                        </p:tgtEl>
                                      </p:cBhvr>
                                    </p:animEffect>
                                  </p:childTnLst>
                                </p:cTn>
                              </p:par>
                              <p:par>
                                <p:cTn id="419" presetID="10" presetClass="entr" presetSubtype="0" fill="hold" grpId="0" nodeType="withEffect">
                                  <p:stCondLst>
                                    <p:cond delay="0"/>
                                  </p:stCondLst>
                                  <p:childTnLst>
                                    <p:set>
                                      <p:cBhvr>
                                        <p:cTn id="420" dur="1" fill="hold">
                                          <p:stCondLst>
                                            <p:cond delay="0"/>
                                          </p:stCondLst>
                                        </p:cTn>
                                        <p:tgtEl>
                                          <p:spTgt spid="159"/>
                                        </p:tgtEl>
                                        <p:attrNameLst>
                                          <p:attrName>style.visibility</p:attrName>
                                        </p:attrNameLst>
                                      </p:cBhvr>
                                      <p:to>
                                        <p:strVal val="visible"/>
                                      </p:to>
                                    </p:set>
                                    <p:animEffect transition="in" filter="fade">
                                      <p:cBhvr>
                                        <p:cTn id="421" dur="500"/>
                                        <p:tgtEl>
                                          <p:spTgt spid="159"/>
                                        </p:tgtEl>
                                      </p:cBhvr>
                                    </p:animEffect>
                                  </p:childTnLst>
                                </p:cTn>
                              </p:par>
                              <p:par>
                                <p:cTn id="422" presetID="10" presetClass="entr" presetSubtype="0" fill="hold" grpId="0" nodeType="withEffect">
                                  <p:stCondLst>
                                    <p:cond delay="0"/>
                                  </p:stCondLst>
                                  <p:childTnLst>
                                    <p:set>
                                      <p:cBhvr>
                                        <p:cTn id="423" dur="1" fill="hold">
                                          <p:stCondLst>
                                            <p:cond delay="0"/>
                                          </p:stCondLst>
                                        </p:cTn>
                                        <p:tgtEl>
                                          <p:spTgt spid="161"/>
                                        </p:tgtEl>
                                        <p:attrNameLst>
                                          <p:attrName>style.visibility</p:attrName>
                                        </p:attrNameLst>
                                      </p:cBhvr>
                                      <p:to>
                                        <p:strVal val="visible"/>
                                      </p:to>
                                    </p:set>
                                    <p:animEffect transition="in" filter="fade">
                                      <p:cBhvr>
                                        <p:cTn id="424" dur="500"/>
                                        <p:tgtEl>
                                          <p:spTgt spid="161"/>
                                        </p:tgtEl>
                                      </p:cBhvr>
                                    </p:animEffect>
                                  </p:childTnLst>
                                </p:cTn>
                              </p:par>
                              <p:par>
                                <p:cTn id="425" presetID="10" presetClass="entr" presetSubtype="0" fill="hold" grpId="0" nodeType="withEffect">
                                  <p:stCondLst>
                                    <p:cond delay="0"/>
                                  </p:stCondLst>
                                  <p:childTnLst>
                                    <p:set>
                                      <p:cBhvr>
                                        <p:cTn id="426" dur="1" fill="hold">
                                          <p:stCondLst>
                                            <p:cond delay="0"/>
                                          </p:stCondLst>
                                        </p:cTn>
                                        <p:tgtEl>
                                          <p:spTgt spid="160"/>
                                        </p:tgtEl>
                                        <p:attrNameLst>
                                          <p:attrName>style.visibility</p:attrName>
                                        </p:attrNameLst>
                                      </p:cBhvr>
                                      <p:to>
                                        <p:strVal val="visible"/>
                                      </p:to>
                                    </p:set>
                                    <p:animEffect transition="in" filter="fade">
                                      <p:cBhvr>
                                        <p:cTn id="427" dur="500"/>
                                        <p:tgtEl>
                                          <p:spTgt spid="160"/>
                                        </p:tgtEl>
                                      </p:cBhvr>
                                    </p:animEffect>
                                  </p:childTnLst>
                                </p:cTn>
                              </p:par>
                            </p:childTnLst>
                          </p:cTn>
                        </p:par>
                      </p:childTnLst>
                    </p:cTn>
                  </p:par>
                  <p:par>
                    <p:cTn id="428" fill="hold">
                      <p:stCondLst>
                        <p:cond delay="indefinite"/>
                      </p:stCondLst>
                      <p:childTnLst>
                        <p:par>
                          <p:cTn id="429" fill="hold">
                            <p:stCondLst>
                              <p:cond delay="0"/>
                            </p:stCondLst>
                            <p:childTnLst>
                              <p:par>
                                <p:cTn id="430" presetID="10" presetClass="exit" presetSubtype="0" fill="hold" grpId="0" nodeType="clickEffect">
                                  <p:stCondLst>
                                    <p:cond delay="0"/>
                                  </p:stCondLst>
                                  <p:childTnLst>
                                    <p:animEffect transition="out" filter="fade">
                                      <p:cBhvr>
                                        <p:cTn id="431" dur="500"/>
                                        <p:tgtEl>
                                          <p:spTgt spid="15"/>
                                        </p:tgtEl>
                                      </p:cBhvr>
                                    </p:animEffect>
                                    <p:set>
                                      <p:cBhvr>
                                        <p:cTn id="432" dur="1" fill="hold">
                                          <p:stCondLst>
                                            <p:cond delay="499"/>
                                          </p:stCondLst>
                                        </p:cTn>
                                        <p:tgtEl>
                                          <p:spTgt spid="15"/>
                                        </p:tgtEl>
                                        <p:attrNameLst>
                                          <p:attrName>style.visibility</p:attrName>
                                        </p:attrNameLst>
                                      </p:cBhvr>
                                      <p:to>
                                        <p:strVal val="hidden"/>
                                      </p:to>
                                    </p:set>
                                  </p:childTnLst>
                                </p:cTn>
                              </p:par>
                              <p:par>
                                <p:cTn id="433" presetID="10" presetClass="exit" presetSubtype="0" fill="hold" nodeType="withEffect">
                                  <p:stCondLst>
                                    <p:cond delay="0"/>
                                  </p:stCondLst>
                                  <p:childTnLst>
                                    <p:animEffect transition="out" filter="fade">
                                      <p:cBhvr>
                                        <p:cTn id="434" dur="500"/>
                                        <p:tgtEl>
                                          <p:spTgt spid="35"/>
                                        </p:tgtEl>
                                      </p:cBhvr>
                                    </p:animEffect>
                                    <p:set>
                                      <p:cBhvr>
                                        <p:cTn id="435" dur="1" fill="hold">
                                          <p:stCondLst>
                                            <p:cond delay="499"/>
                                          </p:stCondLst>
                                        </p:cTn>
                                        <p:tgtEl>
                                          <p:spTgt spid="35"/>
                                        </p:tgtEl>
                                        <p:attrNameLst>
                                          <p:attrName>style.visibility</p:attrName>
                                        </p:attrNameLst>
                                      </p:cBhvr>
                                      <p:to>
                                        <p:strVal val="hidden"/>
                                      </p:to>
                                    </p:set>
                                  </p:childTnLst>
                                </p:cTn>
                              </p:par>
                              <p:par>
                                <p:cTn id="436" presetID="10" presetClass="exit" presetSubtype="0" fill="hold" nodeType="withEffect">
                                  <p:stCondLst>
                                    <p:cond delay="0"/>
                                  </p:stCondLst>
                                  <p:childTnLst>
                                    <p:animEffect transition="out" filter="fade">
                                      <p:cBhvr>
                                        <p:cTn id="437" dur="500"/>
                                        <p:tgtEl>
                                          <p:spTgt spid="22"/>
                                        </p:tgtEl>
                                      </p:cBhvr>
                                    </p:animEffect>
                                    <p:set>
                                      <p:cBhvr>
                                        <p:cTn id="438" dur="1" fill="hold">
                                          <p:stCondLst>
                                            <p:cond delay="499"/>
                                          </p:stCondLst>
                                        </p:cTn>
                                        <p:tgtEl>
                                          <p:spTgt spid="22"/>
                                        </p:tgtEl>
                                        <p:attrNameLst>
                                          <p:attrName>style.visibility</p:attrName>
                                        </p:attrNameLst>
                                      </p:cBhvr>
                                      <p:to>
                                        <p:strVal val="hidden"/>
                                      </p:to>
                                    </p:set>
                                  </p:childTnLst>
                                </p:cTn>
                              </p:par>
                              <p:par>
                                <p:cTn id="439" presetID="10" presetClass="exit" presetSubtype="0" fill="hold" nodeType="withEffect">
                                  <p:stCondLst>
                                    <p:cond delay="0"/>
                                  </p:stCondLst>
                                  <p:childTnLst>
                                    <p:animEffect transition="out" filter="fade">
                                      <p:cBhvr>
                                        <p:cTn id="440" dur="500"/>
                                        <p:tgtEl>
                                          <p:spTgt spid="26"/>
                                        </p:tgtEl>
                                      </p:cBhvr>
                                    </p:animEffect>
                                    <p:set>
                                      <p:cBhvr>
                                        <p:cTn id="441" dur="1" fill="hold">
                                          <p:stCondLst>
                                            <p:cond delay="499"/>
                                          </p:stCondLst>
                                        </p:cTn>
                                        <p:tgtEl>
                                          <p:spTgt spid="26"/>
                                        </p:tgtEl>
                                        <p:attrNameLst>
                                          <p:attrName>style.visibility</p:attrName>
                                        </p:attrNameLst>
                                      </p:cBhvr>
                                      <p:to>
                                        <p:strVal val="hidden"/>
                                      </p:to>
                                    </p:set>
                                  </p:childTnLst>
                                </p:cTn>
                              </p:par>
                              <p:par>
                                <p:cTn id="442" presetID="10" presetClass="exit" presetSubtype="0" fill="hold" nodeType="withEffect">
                                  <p:stCondLst>
                                    <p:cond delay="0"/>
                                  </p:stCondLst>
                                  <p:childTnLst>
                                    <p:animEffect transition="out" filter="fade">
                                      <p:cBhvr>
                                        <p:cTn id="443" dur="500"/>
                                        <p:tgtEl>
                                          <p:spTgt spid="18"/>
                                        </p:tgtEl>
                                      </p:cBhvr>
                                    </p:animEffect>
                                    <p:set>
                                      <p:cBhvr>
                                        <p:cTn id="444" dur="1" fill="hold">
                                          <p:stCondLst>
                                            <p:cond delay="499"/>
                                          </p:stCondLst>
                                        </p:cTn>
                                        <p:tgtEl>
                                          <p:spTgt spid="18"/>
                                        </p:tgtEl>
                                        <p:attrNameLst>
                                          <p:attrName>style.visibility</p:attrName>
                                        </p:attrNameLst>
                                      </p:cBhvr>
                                      <p:to>
                                        <p:strVal val="hidden"/>
                                      </p:to>
                                    </p:set>
                                  </p:childTnLst>
                                </p:cTn>
                              </p:par>
                              <p:par>
                                <p:cTn id="445" presetID="10" presetClass="exit" presetSubtype="0" fill="hold" nodeType="withEffect">
                                  <p:stCondLst>
                                    <p:cond delay="0"/>
                                  </p:stCondLst>
                                  <p:childTnLst>
                                    <p:animEffect transition="out" filter="fade">
                                      <p:cBhvr>
                                        <p:cTn id="446" dur="500"/>
                                        <p:tgtEl>
                                          <p:spTgt spid="33"/>
                                        </p:tgtEl>
                                      </p:cBhvr>
                                    </p:animEffect>
                                    <p:set>
                                      <p:cBhvr>
                                        <p:cTn id="447" dur="1" fill="hold">
                                          <p:stCondLst>
                                            <p:cond delay="499"/>
                                          </p:stCondLst>
                                        </p:cTn>
                                        <p:tgtEl>
                                          <p:spTgt spid="33"/>
                                        </p:tgtEl>
                                        <p:attrNameLst>
                                          <p:attrName>style.visibility</p:attrName>
                                        </p:attrNameLst>
                                      </p:cBhvr>
                                      <p:to>
                                        <p:strVal val="hidden"/>
                                      </p:to>
                                    </p:set>
                                  </p:childTnLst>
                                </p:cTn>
                              </p:par>
                              <p:par>
                                <p:cTn id="448" presetID="10" presetClass="exit" presetSubtype="0" fill="hold" nodeType="withEffect">
                                  <p:stCondLst>
                                    <p:cond delay="0"/>
                                  </p:stCondLst>
                                  <p:childTnLst>
                                    <p:animEffect transition="out" filter="fade">
                                      <p:cBhvr>
                                        <p:cTn id="449" dur="500"/>
                                        <p:tgtEl>
                                          <p:spTgt spid="28"/>
                                        </p:tgtEl>
                                      </p:cBhvr>
                                    </p:animEffect>
                                    <p:set>
                                      <p:cBhvr>
                                        <p:cTn id="450" dur="1" fill="hold">
                                          <p:stCondLst>
                                            <p:cond delay="499"/>
                                          </p:stCondLst>
                                        </p:cTn>
                                        <p:tgtEl>
                                          <p:spTgt spid="28"/>
                                        </p:tgtEl>
                                        <p:attrNameLst>
                                          <p:attrName>style.visibility</p:attrName>
                                        </p:attrNameLst>
                                      </p:cBhvr>
                                      <p:to>
                                        <p:strVal val="hidden"/>
                                      </p:to>
                                    </p:set>
                                  </p:childTnLst>
                                </p:cTn>
                              </p:par>
                              <p:par>
                                <p:cTn id="451" presetID="10" presetClass="exit" presetSubtype="0" fill="hold" nodeType="withEffect">
                                  <p:stCondLst>
                                    <p:cond delay="0"/>
                                  </p:stCondLst>
                                  <p:childTnLst>
                                    <p:animEffect transition="out" filter="fade">
                                      <p:cBhvr>
                                        <p:cTn id="452" dur="500"/>
                                        <p:tgtEl>
                                          <p:spTgt spid="27"/>
                                        </p:tgtEl>
                                      </p:cBhvr>
                                    </p:animEffect>
                                    <p:set>
                                      <p:cBhvr>
                                        <p:cTn id="453" dur="1" fill="hold">
                                          <p:stCondLst>
                                            <p:cond delay="499"/>
                                          </p:stCondLst>
                                        </p:cTn>
                                        <p:tgtEl>
                                          <p:spTgt spid="27"/>
                                        </p:tgtEl>
                                        <p:attrNameLst>
                                          <p:attrName>style.visibility</p:attrName>
                                        </p:attrNameLst>
                                      </p:cBhvr>
                                      <p:to>
                                        <p:strVal val="hidden"/>
                                      </p:to>
                                    </p:set>
                                  </p:childTnLst>
                                </p:cTn>
                              </p:par>
                              <p:par>
                                <p:cTn id="454" presetID="10" presetClass="exit" presetSubtype="0" fill="hold" nodeType="withEffect">
                                  <p:stCondLst>
                                    <p:cond delay="0"/>
                                  </p:stCondLst>
                                  <p:childTnLst>
                                    <p:animEffect transition="out" filter="fade">
                                      <p:cBhvr>
                                        <p:cTn id="455" dur="500"/>
                                        <p:tgtEl>
                                          <p:spTgt spid="32"/>
                                        </p:tgtEl>
                                      </p:cBhvr>
                                    </p:animEffect>
                                    <p:set>
                                      <p:cBhvr>
                                        <p:cTn id="456" dur="1" fill="hold">
                                          <p:stCondLst>
                                            <p:cond delay="499"/>
                                          </p:stCondLst>
                                        </p:cTn>
                                        <p:tgtEl>
                                          <p:spTgt spid="32"/>
                                        </p:tgtEl>
                                        <p:attrNameLst>
                                          <p:attrName>style.visibility</p:attrName>
                                        </p:attrNameLst>
                                      </p:cBhvr>
                                      <p:to>
                                        <p:strVal val="hidden"/>
                                      </p:to>
                                    </p:set>
                                  </p:childTnLst>
                                </p:cTn>
                              </p:par>
                              <p:par>
                                <p:cTn id="457" presetID="10" presetClass="exit" presetSubtype="0" fill="hold" nodeType="withEffect">
                                  <p:stCondLst>
                                    <p:cond delay="0"/>
                                  </p:stCondLst>
                                  <p:childTnLst>
                                    <p:animEffect transition="out" filter="fade">
                                      <p:cBhvr>
                                        <p:cTn id="458" dur="500"/>
                                        <p:tgtEl>
                                          <p:spTgt spid="40"/>
                                        </p:tgtEl>
                                      </p:cBhvr>
                                    </p:animEffect>
                                    <p:set>
                                      <p:cBhvr>
                                        <p:cTn id="459" dur="1" fill="hold">
                                          <p:stCondLst>
                                            <p:cond delay="499"/>
                                          </p:stCondLst>
                                        </p:cTn>
                                        <p:tgtEl>
                                          <p:spTgt spid="40"/>
                                        </p:tgtEl>
                                        <p:attrNameLst>
                                          <p:attrName>style.visibility</p:attrName>
                                        </p:attrNameLst>
                                      </p:cBhvr>
                                      <p:to>
                                        <p:strVal val="hidden"/>
                                      </p:to>
                                    </p:set>
                                  </p:childTnLst>
                                </p:cTn>
                              </p:par>
                              <p:par>
                                <p:cTn id="460" presetID="10" presetClass="exit" presetSubtype="0" fill="hold" nodeType="withEffect">
                                  <p:stCondLst>
                                    <p:cond delay="0"/>
                                  </p:stCondLst>
                                  <p:childTnLst>
                                    <p:animEffect transition="out" filter="fade">
                                      <p:cBhvr>
                                        <p:cTn id="461" dur="500"/>
                                        <p:tgtEl>
                                          <p:spTgt spid="34"/>
                                        </p:tgtEl>
                                      </p:cBhvr>
                                    </p:animEffect>
                                    <p:set>
                                      <p:cBhvr>
                                        <p:cTn id="462" dur="1" fill="hold">
                                          <p:stCondLst>
                                            <p:cond delay="499"/>
                                          </p:stCondLst>
                                        </p:cTn>
                                        <p:tgtEl>
                                          <p:spTgt spid="34"/>
                                        </p:tgtEl>
                                        <p:attrNameLst>
                                          <p:attrName>style.visibility</p:attrName>
                                        </p:attrNameLst>
                                      </p:cBhvr>
                                      <p:to>
                                        <p:strVal val="hidden"/>
                                      </p:to>
                                    </p:set>
                                  </p:childTnLst>
                                </p:cTn>
                              </p:par>
                              <p:par>
                                <p:cTn id="463" presetID="10" presetClass="exit" presetSubtype="0" fill="hold" nodeType="withEffect">
                                  <p:stCondLst>
                                    <p:cond delay="0"/>
                                  </p:stCondLst>
                                  <p:childTnLst>
                                    <p:animEffect transition="out" filter="fade">
                                      <p:cBhvr>
                                        <p:cTn id="464" dur="500"/>
                                        <p:tgtEl>
                                          <p:spTgt spid="46"/>
                                        </p:tgtEl>
                                      </p:cBhvr>
                                    </p:animEffect>
                                    <p:set>
                                      <p:cBhvr>
                                        <p:cTn id="465" dur="1" fill="hold">
                                          <p:stCondLst>
                                            <p:cond delay="499"/>
                                          </p:stCondLst>
                                        </p:cTn>
                                        <p:tgtEl>
                                          <p:spTgt spid="46"/>
                                        </p:tgtEl>
                                        <p:attrNameLst>
                                          <p:attrName>style.visibility</p:attrName>
                                        </p:attrNameLst>
                                      </p:cBhvr>
                                      <p:to>
                                        <p:strVal val="hidden"/>
                                      </p:to>
                                    </p:set>
                                  </p:childTnLst>
                                </p:cTn>
                              </p:par>
                              <p:par>
                                <p:cTn id="466" presetID="10" presetClass="exit" presetSubtype="0" fill="hold" nodeType="withEffect">
                                  <p:stCondLst>
                                    <p:cond delay="0"/>
                                  </p:stCondLst>
                                  <p:childTnLst>
                                    <p:animEffect transition="out" filter="fade">
                                      <p:cBhvr>
                                        <p:cTn id="467" dur="500"/>
                                        <p:tgtEl>
                                          <p:spTgt spid="49"/>
                                        </p:tgtEl>
                                      </p:cBhvr>
                                    </p:animEffect>
                                    <p:set>
                                      <p:cBhvr>
                                        <p:cTn id="468" dur="1" fill="hold">
                                          <p:stCondLst>
                                            <p:cond delay="499"/>
                                          </p:stCondLst>
                                        </p:cTn>
                                        <p:tgtEl>
                                          <p:spTgt spid="49"/>
                                        </p:tgtEl>
                                        <p:attrNameLst>
                                          <p:attrName>style.visibility</p:attrName>
                                        </p:attrNameLst>
                                      </p:cBhvr>
                                      <p:to>
                                        <p:strVal val="hidden"/>
                                      </p:to>
                                    </p:set>
                                  </p:childTnLst>
                                </p:cTn>
                              </p:par>
                              <p:par>
                                <p:cTn id="469" presetID="10" presetClass="exit" presetSubtype="0" fill="hold" nodeType="withEffect">
                                  <p:stCondLst>
                                    <p:cond delay="0"/>
                                  </p:stCondLst>
                                  <p:childTnLst>
                                    <p:animEffect transition="out" filter="fade">
                                      <p:cBhvr>
                                        <p:cTn id="470" dur="500"/>
                                        <p:tgtEl>
                                          <p:spTgt spid="53"/>
                                        </p:tgtEl>
                                      </p:cBhvr>
                                    </p:animEffect>
                                    <p:set>
                                      <p:cBhvr>
                                        <p:cTn id="471" dur="1" fill="hold">
                                          <p:stCondLst>
                                            <p:cond delay="499"/>
                                          </p:stCondLst>
                                        </p:cTn>
                                        <p:tgtEl>
                                          <p:spTgt spid="53"/>
                                        </p:tgtEl>
                                        <p:attrNameLst>
                                          <p:attrName>style.visibility</p:attrName>
                                        </p:attrNameLst>
                                      </p:cBhvr>
                                      <p:to>
                                        <p:strVal val="hidden"/>
                                      </p:to>
                                    </p:set>
                                  </p:childTnLst>
                                </p:cTn>
                              </p:par>
                              <p:par>
                                <p:cTn id="472" presetID="10" presetClass="exit" presetSubtype="0" fill="hold" nodeType="withEffect">
                                  <p:stCondLst>
                                    <p:cond delay="0"/>
                                  </p:stCondLst>
                                  <p:childTnLst>
                                    <p:animEffect transition="out" filter="fade">
                                      <p:cBhvr>
                                        <p:cTn id="473" dur="500"/>
                                        <p:tgtEl>
                                          <p:spTgt spid="42"/>
                                        </p:tgtEl>
                                      </p:cBhvr>
                                    </p:animEffect>
                                    <p:set>
                                      <p:cBhvr>
                                        <p:cTn id="474" dur="1" fill="hold">
                                          <p:stCondLst>
                                            <p:cond delay="499"/>
                                          </p:stCondLst>
                                        </p:cTn>
                                        <p:tgtEl>
                                          <p:spTgt spid="42"/>
                                        </p:tgtEl>
                                        <p:attrNameLst>
                                          <p:attrName>style.visibility</p:attrName>
                                        </p:attrNameLst>
                                      </p:cBhvr>
                                      <p:to>
                                        <p:strVal val="hidden"/>
                                      </p:to>
                                    </p:set>
                                  </p:childTnLst>
                                </p:cTn>
                              </p:par>
                              <p:par>
                                <p:cTn id="475" presetID="10" presetClass="exit" presetSubtype="0" fill="hold" nodeType="withEffect">
                                  <p:stCondLst>
                                    <p:cond delay="0"/>
                                  </p:stCondLst>
                                  <p:childTnLst>
                                    <p:animEffect transition="out" filter="fade">
                                      <p:cBhvr>
                                        <p:cTn id="476" dur="500"/>
                                        <p:tgtEl>
                                          <p:spTgt spid="50"/>
                                        </p:tgtEl>
                                      </p:cBhvr>
                                    </p:animEffect>
                                    <p:set>
                                      <p:cBhvr>
                                        <p:cTn id="477" dur="1" fill="hold">
                                          <p:stCondLst>
                                            <p:cond delay="499"/>
                                          </p:stCondLst>
                                        </p:cTn>
                                        <p:tgtEl>
                                          <p:spTgt spid="50"/>
                                        </p:tgtEl>
                                        <p:attrNameLst>
                                          <p:attrName>style.visibility</p:attrName>
                                        </p:attrNameLst>
                                      </p:cBhvr>
                                      <p:to>
                                        <p:strVal val="hidden"/>
                                      </p:to>
                                    </p:set>
                                  </p:childTnLst>
                                </p:cTn>
                              </p:par>
                              <p:par>
                                <p:cTn id="478" presetID="10" presetClass="exit" presetSubtype="0" fill="hold" nodeType="withEffect">
                                  <p:stCondLst>
                                    <p:cond delay="0"/>
                                  </p:stCondLst>
                                  <p:childTnLst>
                                    <p:animEffect transition="out" filter="fade">
                                      <p:cBhvr>
                                        <p:cTn id="479" dur="500"/>
                                        <p:tgtEl>
                                          <p:spTgt spid="51"/>
                                        </p:tgtEl>
                                      </p:cBhvr>
                                    </p:animEffect>
                                    <p:set>
                                      <p:cBhvr>
                                        <p:cTn id="480" dur="1" fill="hold">
                                          <p:stCondLst>
                                            <p:cond delay="499"/>
                                          </p:stCondLst>
                                        </p:cTn>
                                        <p:tgtEl>
                                          <p:spTgt spid="51"/>
                                        </p:tgtEl>
                                        <p:attrNameLst>
                                          <p:attrName>style.visibility</p:attrName>
                                        </p:attrNameLst>
                                      </p:cBhvr>
                                      <p:to>
                                        <p:strVal val="hidden"/>
                                      </p:to>
                                    </p:set>
                                  </p:childTnLst>
                                </p:cTn>
                              </p:par>
                              <p:par>
                                <p:cTn id="481" presetID="10" presetClass="exit" presetSubtype="0" fill="hold" nodeType="withEffect">
                                  <p:stCondLst>
                                    <p:cond delay="0"/>
                                  </p:stCondLst>
                                  <p:childTnLst>
                                    <p:animEffect transition="out" filter="fade">
                                      <p:cBhvr>
                                        <p:cTn id="482" dur="500"/>
                                        <p:tgtEl>
                                          <p:spTgt spid="43"/>
                                        </p:tgtEl>
                                      </p:cBhvr>
                                    </p:animEffect>
                                    <p:set>
                                      <p:cBhvr>
                                        <p:cTn id="483" dur="1" fill="hold">
                                          <p:stCondLst>
                                            <p:cond delay="499"/>
                                          </p:stCondLst>
                                        </p:cTn>
                                        <p:tgtEl>
                                          <p:spTgt spid="43"/>
                                        </p:tgtEl>
                                        <p:attrNameLst>
                                          <p:attrName>style.visibility</p:attrName>
                                        </p:attrNameLst>
                                      </p:cBhvr>
                                      <p:to>
                                        <p:strVal val="hidden"/>
                                      </p:to>
                                    </p:set>
                                  </p:childTnLst>
                                </p:cTn>
                              </p:par>
                              <p:par>
                                <p:cTn id="484" presetID="10" presetClass="exit" presetSubtype="0" fill="hold" nodeType="withEffect">
                                  <p:stCondLst>
                                    <p:cond delay="0"/>
                                  </p:stCondLst>
                                  <p:childTnLst>
                                    <p:animEffect transition="out" filter="fade">
                                      <p:cBhvr>
                                        <p:cTn id="485" dur="500"/>
                                        <p:tgtEl>
                                          <p:spTgt spid="60"/>
                                        </p:tgtEl>
                                      </p:cBhvr>
                                    </p:animEffect>
                                    <p:set>
                                      <p:cBhvr>
                                        <p:cTn id="486" dur="1" fill="hold">
                                          <p:stCondLst>
                                            <p:cond delay="499"/>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animBg="1"/>
      <p:bldP spid="65" grpId="0" animBg="1"/>
      <p:bldP spid="66" grpId="0" animBg="1"/>
      <p:bldP spid="67" grpId="0" animBg="1"/>
      <p:bldP spid="68" grpId="0" animBg="1"/>
      <p:bldP spid="69" grpId="0" animBg="1"/>
      <p:bldP spid="70" grpId="0" animBg="1"/>
      <p:bldP spid="72" grpId="0" animBg="1"/>
      <p:bldP spid="73" grpId="0" animBg="1"/>
      <p:bldP spid="74" grpId="0" animBg="1"/>
      <p:bldP spid="101" grpId="0" animBg="1"/>
      <p:bldP spid="102" grpId="0" animBg="1"/>
      <p:bldP spid="103" grpId="0" animBg="1"/>
      <p:bldP spid="104" grpId="0" animBg="1"/>
      <p:bldP spid="105" grpId="0" animBg="1"/>
      <p:bldP spid="106" grpId="0" animBg="1"/>
      <p:bldP spid="64" grpId="0" animBg="1"/>
      <p:bldP spid="71"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91" grpId="0" animBg="1"/>
      <p:bldP spid="92" grpId="0" animBg="1"/>
      <p:bldP spid="93" grpId="0" animBg="1"/>
      <p:bldP spid="94" grpId="0" animBg="1"/>
      <p:bldP spid="95" grpId="0" animBg="1"/>
      <p:bldP spid="99" grpId="0" animBg="1"/>
      <p:bldP spid="107" grpId="0" animBg="1"/>
      <p:bldP spid="108" grpId="0" animBg="1"/>
      <p:bldP spid="109" grpId="0" animBg="1"/>
      <p:bldP spid="111" grpId="0" animBg="1"/>
      <p:bldP spid="114" grpId="0" animBg="1"/>
      <p:bldP spid="115" grpId="0" animBg="1"/>
      <p:bldP spid="118" grpId="0" animBg="1"/>
      <p:bldP spid="120" grpId="0" animBg="1"/>
      <p:bldP spid="121" grpId="0" animBg="1"/>
      <p:bldP spid="124" grpId="0" animBg="1"/>
      <p:bldP spid="125"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User\Pictures\My Scans\2012-01 (Jan)\scan0016.jpg"/>
          <p:cNvPicPr/>
          <p:nvPr/>
        </p:nvPicPr>
        <p:blipFill>
          <a:blip r:embed="rId2" cstate="print"/>
          <a:srcRect t="2813" b="3833"/>
          <a:stretch>
            <a:fillRect/>
          </a:stretch>
        </p:blipFill>
        <p:spPr bwMode="auto">
          <a:xfrm>
            <a:off x="4906645" y="4054913"/>
            <a:ext cx="4237355" cy="2816225"/>
          </a:xfrm>
          <a:prstGeom prst="rect">
            <a:avLst/>
          </a:prstGeom>
          <a:noFill/>
          <a:ln w="9525">
            <a:noFill/>
            <a:miter lim="800000"/>
            <a:headEnd/>
            <a:tailEnd/>
          </a:ln>
        </p:spPr>
      </p:pic>
      <p:sp>
        <p:nvSpPr>
          <p:cNvPr id="5" name="TextBox 4"/>
          <p:cNvSpPr txBox="1"/>
          <p:nvPr/>
        </p:nvSpPr>
        <p:spPr>
          <a:xfrm>
            <a:off x="407559" y="28333"/>
            <a:ext cx="5472604" cy="369332"/>
          </a:xfrm>
          <a:prstGeom prst="rect">
            <a:avLst/>
          </a:prstGeom>
          <a:noFill/>
        </p:spPr>
        <p:txBody>
          <a:bodyPr wrap="square" rtlCol="0">
            <a:spAutoFit/>
          </a:bodyPr>
          <a:lstStyle/>
          <a:p>
            <a:r>
              <a:rPr lang="en-TT" dirty="0" smtClean="0"/>
              <a:t>Draw Centre Lines: 16, 30 &amp; 40 mm</a:t>
            </a:r>
            <a:endParaRPr lang="en-TT" dirty="0"/>
          </a:p>
        </p:txBody>
      </p:sp>
      <p:sp>
        <p:nvSpPr>
          <p:cNvPr id="6" name="TextBox 5"/>
          <p:cNvSpPr txBox="1"/>
          <p:nvPr/>
        </p:nvSpPr>
        <p:spPr>
          <a:xfrm>
            <a:off x="407559" y="345643"/>
            <a:ext cx="4932604" cy="369332"/>
          </a:xfrm>
          <a:prstGeom prst="rect">
            <a:avLst/>
          </a:prstGeom>
          <a:noFill/>
        </p:spPr>
        <p:txBody>
          <a:bodyPr wrap="square" rtlCol="0">
            <a:spAutoFit/>
          </a:bodyPr>
          <a:lstStyle/>
          <a:p>
            <a:r>
              <a:rPr lang="en-TT" dirty="0" smtClean="0"/>
              <a:t>Draw Horizontal lines: 6mm</a:t>
            </a:r>
            <a:endParaRPr lang="en-TT" dirty="0"/>
          </a:p>
        </p:txBody>
      </p:sp>
      <p:sp>
        <p:nvSpPr>
          <p:cNvPr id="7" name="TextBox 6"/>
          <p:cNvSpPr txBox="1"/>
          <p:nvPr/>
        </p:nvSpPr>
        <p:spPr>
          <a:xfrm>
            <a:off x="392390" y="626265"/>
            <a:ext cx="4186809" cy="369332"/>
          </a:xfrm>
          <a:prstGeom prst="rect">
            <a:avLst/>
          </a:prstGeom>
          <a:noFill/>
        </p:spPr>
        <p:txBody>
          <a:bodyPr wrap="square" rtlCol="0">
            <a:spAutoFit/>
          </a:bodyPr>
          <a:lstStyle/>
          <a:p>
            <a:r>
              <a:rPr lang="en-TT" dirty="0" smtClean="0"/>
              <a:t>Draw Vertical lines: 52 &amp; 82 mm</a:t>
            </a:r>
            <a:endParaRPr lang="en-TT" dirty="0"/>
          </a:p>
        </p:txBody>
      </p:sp>
      <p:sp>
        <p:nvSpPr>
          <p:cNvPr id="8" name="TextBox 7"/>
          <p:cNvSpPr txBox="1"/>
          <p:nvPr/>
        </p:nvSpPr>
        <p:spPr>
          <a:xfrm>
            <a:off x="388419" y="931065"/>
            <a:ext cx="2209800" cy="369332"/>
          </a:xfrm>
          <a:prstGeom prst="rect">
            <a:avLst/>
          </a:prstGeom>
          <a:noFill/>
        </p:spPr>
        <p:txBody>
          <a:bodyPr wrap="square" rtlCol="0">
            <a:spAutoFit/>
          </a:bodyPr>
          <a:lstStyle/>
          <a:p>
            <a:r>
              <a:rPr lang="en-TT" dirty="0" smtClean="0"/>
              <a:t>Draw Circles :</a:t>
            </a:r>
            <a:r>
              <a:rPr lang="en-TT" dirty="0" smtClean="0">
                <a:latin typeface="Algerian"/>
                <a:sym typeface="Symbol"/>
              </a:rPr>
              <a:t></a:t>
            </a:r>
            <a:r>
              <a:rPr lang="en-TT" dirty="0" smtClean="0">
                <a:sym typeface="Symbol"/>
              </a:rPr>
              <a:t>6</a:t>
            </a:r>
            <a:r>
              <a:rPr lang="en-TT" dirty="0" smtClean="0">
                <a:latin typeface="Algerian"/>
                <a:sym typeface="Symbol"/>
              </a:rPr>
              <a:t> </a:t>
            </a:r>
            <a:endParaRPr lang="en-TT" dirty="0"/>
          </a:p>
        </p:txBody>
      </p:sp>
      <p:sp>
        <p:nvSpPr>
          <p:cNvPr id="9" name="TextBox 8"/>
          <p:cNvSpPr txBox="1"/>
          <p:nvPr/>
        </p:nvSpPr>
        <p:spPr>
          <a:xfrm>
            <a:off x="388419" y="1235865"/>
            <a:ext cx="2209800" cy="369332"/>
          </a:xfrm>
          <a:prstGeom prst="rect">
            <a:avLst/>
          </a:prstGeom>
          <a:noFill/>
        </p:spPr>
        <p:txBody>
          <a:bodyPr wrap="square" rtlCol="0">
            <a:spAutoFit/>
          </a:bodyPr>
          <a:lstStyle/>
          <a:p>
            <a:r>
              <a:rPr lang="en-TT" dirty="0" smtClean="0"/>
              <a:t>Draw Arcs R16,5 &amp;20</a:t>
            </a:r>
            <a:endParaRPr lang="en-TT" dirty="0"/>
          </a:p>
        </p:txBody>
      </p:sp>
      <p:sp>
        <p:nvSpPr>
          <p:cNvPr id="10" name="TextBox 9"/>
          <p:cNvSpPr txBox="1"/>
          <p:nvPr/>
        </p:nvSpPr>
        <p:spPr>
          <a:xfrm>
            <a:off x="392391" y="1664849"/>
            <a:ext cx="2209800" cy="369332"/>
          </a:xfrm>
          <a:prstGeom prst="rect">
            <a:avLst/>
          </a:prstGeom>
          <a:noFill/>
        </p:spPr>
        <p:txBody>
          <a:bodyPr wrap="square" rtlCol="0">
            <a:spAutoFit/>
          </a:bodyPr>
          <a:lstStyle/>
          <a:p>
            <a:r>
              <a:rPr lang="en-TT" dirty="0" smtClean="0"/>
              <a:t>Draw Tangential lines</a:t>
            </a:r>
            <a:endParaRPr lang="en-TT" dirty="0"/>
          </a:p>
        </p:txBody>
      </p:sp>
      <p:sp>
        <p:nvSpPr>
          <p:cNvPr id="12" name="TextBox 11"/>
          <p:cNvSpPr txBox="1"/>
          <p:nvPr/>
        </p:nvSpPr>
        <p:spPr>
          <a:xfrm>
            <a:off x="378426" y="2074065"/>
            <a:ext cx="2107368" cy="369332"/>
          </a:xfrm>
          <a:prstGeom prst="rect">
            <a:avLst/>
          </a:prstGeom>
          <a:noFill/>
        </p:spPr>
        <p:txBody>
          <a:bodyPr wrap="square" rtlCol="0">
            <a:spAutoFit/>
          </a:bodyPr>
          <a:lstStyle/>
          <a:p>
            <a:r>
              <a:rPr lang="en-TT" dirty="0" smtClean="0"/>
              <a:t>Dot punch  all lines.</a:t>
            </a:r>
            <a:endParaRPr lang="en-TT" dirty="0"/>
          </a:p>
        </p:txBody>
      </p:sp>
      <p:sp>
        <p:nvSpPr>
          <p:cNvPr id="13" name="TextBox 12"/>
          <p:cNvSpPr txBox="1"/>
          <p:nvPr/>
        </p:nvSpPr>
        <p:spPr>
          <a:xfrm>
            <a:off x="396189" y="2963721"/>
            <a:ext cx="1966011" cy="646331"/>
          </a:xfrm>
          <a:prstGeom prst="rect">
            <a:avLst/>
          </a:prstGeom>
          <a:noFill/>
        </p:spPr>
        <p:txBody>
          <a:bodyPr wrap="square" rtlCol="0">
            <a:spAutoFit/>
          </a:bodyPr>
          <a:lstStyle/>
          <a:p>
            <a:r>
              <a:rPr lang="en-TT" dirty="0" smtClean="0"/>
              <a:t>Centre punch centre lines.</a:t>
            </a:r>
            <a:endParaRPr lang="en-TT" dirty="0"/>
          </a:p>
        </p:txBody>
      </p:sp>
      <p:sp>
        <p:nvSpPr>
          <p:cNvPr id="14" name="Rectangle 13"/>
          <p:cNvSpPr/>
          <p:nvPr/>
        </p:nvSpPr>
        <p:spPr>
          <a:xfrm>
            <a:off x="2743200" y="995596"/>
            <a:ext cx="5472000" cy="2880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5" name="TextBox 14"/>
          <p:cNvSpPr txBox="1"/>
          <p:nvPr/>
        </p:nvSpPr>
        <p:spPr>
          <a:xfrm>
            <a:off x="6600163" y="0"/>
            <a:ext cx="2543837" cy="369332"/>
          </a:xfrm>
          <a:prstGeom prst="rect">
            <a:avLst/>
          </a:prstGeom>
          <a:noFill/>
        </p:spPr>
        <p:txBody>
          <a:bodyPr wrap="square" rtlCol="0">
            <a:spAutoFit/>
          </a:bodyPr>
          <a:lstStyle/>
          <a:p>
            <a:r>
              <a:rPr lang="en-TT" dirty="0" smtClean="0"/>
              <a:t>2011 Laying out</a:t>
            </a:r>
            <a:endParaRPr lang="en-TT" dirty="0"/>
          </a:p>
        </p:txBody>
      </p:sp>
      <p:cxnSp>
        <p:nvCxnSpPr>
          <p:cNvPr id="18" name="Straight Connector 17"/>
          <p:cNvCxnSpPr/>
          <p:nvPr/>
        </p:nvCxnSpPr>
        <p:spPr>
          <a:xfrm rot="5400000">
            <a:off x="5479200" y="-624404"/>
            <a:ext cx="0" cy="6120000"/>
          </a:xfrm>
          <a:prstGeom prst="line">
            <a:avLst/>
          </a:prstGeom>
          <a:ln w="6350">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319200" y="2997395"/>
            <a:ext cx="864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319200" y="635596"/>
            <a:ext cx="0" cy="3600000"/>
          </a:xfrm>
          <a:prstGeom prst="line">
            <a:avLst/>
          </a:prstGeom>
          <a:ln w="6350">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823200" y="635596"/>
            <a:ext cx="0" cy="3600000"/>
          </a:xfrm>
          <a:prstGeom prst="line">
            <a:avLst/>
          </a:prstGeom>
          <a:ln w="6350">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494386" y="635596"/>
            <a:ext cx="0" cy="3600000"/>
          </a:xfrm>
          <a:prstGeom prst="line">
            <a:avLst/>
          </a:prstGeom>
          <a:ln w="6350">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155200" y="626265"/>
            <a:ext cx="0" cy="3600000"/>
          </a:xfrm>
          <a:prstGeom prst="line">
            <a:avLst/>
          </a:prstGeom>
          <a:ln w="6350">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5874039" y="1535596"/>
            <a:ext cx="0" cy="144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600163" y="635596"/>
            <a:ext cx="0" cy="3600000"/>
          </a:xfrm>
          <a:prstGeom prst="line">
            <a:avLst/>
          </a:prstGeom>
          <a:ln w="6350">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4614041" y="3659596"/>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5154040" y="3119597"/>
            <a:ext cx="0" cy="108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5694040" y="3661592"/>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10800000">
            <a:off x="4615200" y="995596"/>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5695200" y="995595"/>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5155200" y="671596"/>
            <a:ext cx="0" cy="108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4399200" y="779597"/>
            <a:ext cx="0" cy="432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4399200" y="3659596"/>
            <a:ext cx="0" cy="432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a:off x="5874039" y="815597"/>
            <a:ext cx="0" cy="36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5400000">
            <a:off x="5880163" y="3695596"/>
            <a:ext cx="0" cy="36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176879" y="2997395"/>
            <a:ext cx="0" cy="88019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177582" y="988531"/>
            <a:ext cx="0" cy="86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Arc 42"/>
          <p:cNvSpPr/>
          <p:nvPr/>
        </p:nvSpPr>
        <p:spPr>
          <a:xfrm>
            <a:off x="7494386" y="2075596"/>
            <a:ext cx="720000" cy="720000"/>
          </a:xfrm>
          <a:prstGeom prst="arc">
            <a:avLst>
              <a:gd name="adj1" fmla="val 17374550"/>
              <a:gd name="adj2" fmla="val 4340773"/>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T"/>
          </a:p>
        </p:txBody>
      </p:sp>
      <p:cxnSp>
        <p:nvCxnSpPr>
          <p:cNvPr id="44" name="Straight Connector 43"/>
          <p:cNvCxnSpPr>
            <a:stCxn id="43" idx="0"/>
          </p:cNvCxnSpPr>
          <p:nvPr/>
        </p:nvCxnSpPr>
        <p:spPr>
          <a:xfrm flipH="1" flipV="1">
            <a:off x="6054042" y="995600"/>
            <a:ext cx="1920964" cy="110080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6054039" y="2774791"/>
            <a:ext cx="1920965" cy="110080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Arc 53"/>
          <p:cNvSpPr/>
          <p:nvPr/>
        </p:nvSpPr>
        <p:spPr>
          <a:xfrm>
            <a:off x="6414039" y="2255596"/>
            <a:ext cx="360000" cy="360000"/>
          </a:xfrm>
          <a:prstGeom prst="arc">
            <a:avLst>
              <a:gd name="adj1" fmla="val 16200000"/>
              <a:gd name="adj2" fmla="val 5391152"/>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T"/>
          </a:p>
        </p:txBody>
      </p:sp>
      <p:sp>
        <p:nvSpPr>
          <p:cNvPr id="55" name="Arc 54"/>
          <p:cNvSpPr/>
          <p:nvPr/>
        </p:nvSpPr>
        <p:spPr>
          <a:xfrm flipH="1">
            <a:off x="4980163" y="2255596"/>
            <a:ext cx="360000" cy="360000"/>
          </a:xfrm>
          <a:prstGeom prst="arc">
            <a:avLst>
              <a:gd name="adj1" fmla="val 16200000"/>
              <a:gd name="adj2" fmla="val 5391152"/>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T"/>
          </a:p>
        </p:txBody>
      </p:sp>
      <p:cxnSp>
        <p:nvCxnSpPr>
          <p:cNvPr id="56" name="Straight Connector 55"/>
          <p:cNvCxnSpPr/>
          <p:nvPr/>
        </p:nvCxnSpPr>
        <p:spPr>
          <a:xfrm rot="5400000">
            <a:off x="5874039" y="1895596"/>
            <a:ext cx="0" cy="144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Arc 56"/>
          <p:cNvSpPr/>
          <p:nvPr/>
        </p:nvSpPr>
        <p:spPr>
          <a:xfrm flipH="1">
            <a:off x="2743200" y="1845395"/>
            <a:ext cx="1152000" cy="1152000"/>
          </a:xfrm>
          <a:prstGeom prst="arc">
            <a:avLst>
              <a:gd name="adj1" fmla="val 16200000"/>
              <a:gd name="adj2" fmla="val 5391152"/>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T"/>
          </a:p>
        </p:txBody>
      </p:sp>
      <p:cxnSp>
        <p:nvCxnSpPr>
          <p:cNvPr id="59" name="Straight Connector 58"/>
          <p:cNvCxnSpPr/>
          <p:nvPr/>
        </p:nvCxnSpPr>
        <p:spPr>
          <a:xfrm flipH="1">
            <a:off x="3319200" y="1845395"/>
            <a:ext cx="864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Oval 60"/>
          <p:cNvSpPr/>
          <p:nvPr/>
        </p:nvSpPr>
        <p:spPr>
          <a:xfrm>
            <a:off x="3211200" y="2327596"/>
            <a:ext cx="216000" cy="216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62" name="Oval 61"/>
          <p:cNvSpPr/>
          <p:nvPr/>
        </p:nvSpPr>
        <p:spPr>
          <a:xfrm>
            <a:off x="3715200" y="2323674"/>
            <a:ext cx="216000" cy="216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63" name="Oval 62"/>
          <p:cNvSpPr/>
          <p:nvPr/>
        </p:nvSpPr>
        <p:spPr>
          <a:xfrm>
            <a:off x="3278648" y="1809395"/>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64" name="Oval 63"/>
          <p:cNvSpPr/>
          <p:nvPr/>
        </p:nvSpPr>
        <p:spPr>
          <a:xfrm>
            <a:off x="3782389" y="1805972"/>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65" name="Oval 64"/>
          <p:cNvSpPr/>
          <p:nvPr/>
        </p:nvSpPr>
        <p:spPr>
          <a:xfrm>
            <a:off x="4147200" y="1384531"/>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66" name="Oval 65"/>
          <p:cNvSpPr/>
          <p:nvPr/>
        </p:nvSpPr>
        <p:spPr>
          <a:xfrm>
            <a:off x="4140879" y="180274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67" name="Oval 66"/>
          <p:cNvSpPr/>
          <p:nvPr/>
        </p:nvSpPr>
        <p:spPr>
          <a:xfrm>
            <a:off x="4138205" y="9596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68" name="Oval 67"/>
          <p:cNvSpPr/>
          <p:nvPr/>
        </p:nvSpPr>
        <p:spPr>
          <a:xfrm>
            <a:off x="4578040" y="963575"/>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69" name="Oval 68"/>
          <p:cNvSpPr/>
          <p:nvPr/>
        </p:nvSpPr>
        <p:spPr>
          <a:xfrm>
            <a:off x="4579200" y="1159514"/>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0" name="Oval 69"/>
          <p:cNvSpPr/>
          <p:nvPr/>
        </p:nvSpPr>
        <p:spPr>
          <a:xfrm>
            <a:off x="5112013" y="1175595"/>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1" name="Oval 70"/>
          <p:cNvSpPr/>
          <p:nvPr/>
        </p:nvSpPr>
        <p:spPr>
          <a:xfrm>
            <a:off x="5658039" y="1175596"/>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2" name="Oval 71"/>
          <p:cNvSpPr/>
          <p:nvPr/>
        </p:nvSpPr>
        <p:spPr>
          <a:xfrm>
            <a:off x="5659200" y="970355"/>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3" name="Oval 72"/>
          <p:cNvSpPr/>
          <p:nvPr/>
        </p:nvSpPr>
        <p:spPr>
          <a:xfrm>
            <a:off x="6018039" y="952531"/>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4" name="Oval 73"/>
          <p:cNvSpPr/>
          <p:nvPr/>
        </p:nvSpPr>
        <p:spPr>
          <a:xfrm>
            <a:off x="7939006" y="2060404"/>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5" name="Oval 74"/>
          <p:cNvSpPr/>
          <p:nvPr/>
        </p:nvSpPr>
        <p:spPr>
          <a:xfrm>
            <a:off x="7086600" y="1569442"/>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6" name="Oval 75"/>
          <p:cNvSpPr/>
          <p:nvPr/>
        </p:nvSpPr>
        <p:spPr>
          <a:xfrm>
            <a:off x="6564163" y="1274493"/>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7" name="Oval 76"/>
          <p:cNvSpPr/>
          <p:nvPr/>
        </p:nvSpPr>
        <p:spPr>
          <a:xfrm>
            <a:off x="7458386" y="1780531"/>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8" name="Oval 77"/>
          <p:cNvSpPr/>
          <p:nvPr/>
        </p:nvSpPr>
        <p:spPr>
          <a:xfrm>
            <a:off x="8179200" y="2390265"/>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9" name="Oval 78"/>
          <p:cNvSpPr/>
          <p:nvPr/>
        </p:nvSpPr>
        <p:spPr>
          <a:xfrm>
            <a:off x="7458386" y="301254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0" name="Oval 79"/>
          <p:cNvSpPr/>
          <p:nvPr/>
        </p:nvSpPr>
        <p:spPr>
          <a:xfrm>
            <a:off x="6564163" y="3528332"/>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1" name="Oval 80"/>
          <p:cNvSpPr/>
          <p:nvPr/>
        </p:nvSpPr>
        <p:spPr>
          <a:xfrm>
            <a:off x="6989322" y="3286886"/>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2" name="Oval 81"/>
          <p:cNvSpPr/>
          <p:nvPr/>
        </p:nvSpPr>
        <p:spPr>
          <a:xfrm>
            <a:off x="7928642" y="2743412"/>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3" name="Oval 82"/>
          <p:cNvSpPr/>
          <p:nvPr/>
        </p:nvSpPr>
        <p:spPr>
          <a:xfrm>
            <a:off x="6024652" y="3839596"/>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4" name="Oval 83"/>
          <p:cNvSpPr/>
          <p:nvPr/>
        </p:nvSpPr>
        <p:spPr>
          <a:xfrm>
            <a:off x="5658039" y="3839596"/>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5" name="Oval 84"/>
          <p:cNvSpPr/>
          <p:nvPr/>
        </p:nvSpPr>
        <p:spPr>
          <a:xfrm>
            <a:off x="5658039" y="3625592"/>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6" name="Oval 85"/>
          <p:cNvSpPr/>
          <p:nvPr/>
        </p:nvSpPr>
        <p:spPr>
          <a:xfrm>
            <a:off x="4579200" y="3623596"/>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7" name="Oval 86"/>
          <p:cNvSpPr/>
          <p:nvPr/>
        </p:nvSpPr>
        <p:spPr>
          <a:xfrm>
            <a:off x="5109412" y="3623596"/>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8" name="Oval 87"/>
          <p:cNvSpPr/>
          <p:nvPr/>
        </p:nvSpPr>
        <p:spPr>
          <a:xfrm>
            <a:off x="4578040" y="3835424"/>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9" name="Oval 88"/>
          <p:cNvSpPr/>
          <p:nvPr/>
        </p:nvSpPr>
        <p:spPr>
          <a:xfrm>
            <a:off x="4140879" y="3835424"/>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0" name="Oval 89"/>
          <p:cNvSpPr/>
          <p:nvPr/>
        </p:nvSpPr>
        <p:spPr>
          <a:xfrm>
            <a:off x="4131884" y="2976219"/>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1" name="Oval 90"/>
          <p:cNvSpPr/>
          <p:nvPr/>
        </p:nvSpPr>
        <p:spPr>
          <a:xfrm>
            <a:off x="4145611" y="3428665"/>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2" name="Oval 91"/>
          <p:cNvSpPr/>
          <p:nvPr/>
        </p:nvSpPr>
        <p:spPr>
          <a:xfrm>
            <a:off x="3787200" y="2959736"/>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3" name="Oval 92"/>
          <p:cNvSpPr/>
          <p:nvPr/>
        </p:nvSpPr>
        <p:spPr>
          <a:xfrm>
            <a:off x="3286958" y="2963721"/>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4" name="Oval 93"/>
          <p:cNvSpPr/>
          <p:nvPr/>
        </p:nvSpPr>
        <p:spPr>
          <a:xfrm>
            <a:off x="2707200" y="240797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5" name="Oval 94"/>
          <p:cNvSpPr/>
          <p:nvPr/>
        </p:nvSpPr>
        <p:spPr>
          <a:xfrm>
            <a:off x="2919982" y="2831106"/>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6" name="Oval 95"/>
          <p:cNvSpPr/>
          <p:nvPr/>
        </p:nvSpPr>
        <p:spPr>
          <a:xfrm>
            <a:off x="2856425" y="1998181"/>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7" name="Oval 96"/>
          <p:cNvSpPr/>
          <p:nvPr/>
        </p:nvSpPr>
        <p:spPr>
          <a:xfrm>
            <a:off x="3283200" y="2291596"/>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8" name="Oval 97"/>
          <p:cNvSpPr/>
          <p:nvPr/>
        </p:nvSpPr>
        <p:spPr>
          <a:xfrm>
            <a:off x="3281226" y="2503674"/>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9" name="Oval 98"/>
          <p:cNvSpPr/>
          <p:nvPr/>
        </p:nvSpPr>
        <p:spPr>
          <a:xfrm>
            <a:off x="3175200" y="2390265"/>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0" name="Oval 99"/>
          <p:cNvSpPr/>
          <p:nvPr/>
        </p:nvSpPr>
        <p:spPr>
          <a:xfrm>
            <a:off x="3390072" y="2397848"/>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1" name="Oval 100"/>
          <p:cNvSpPr/>
          <p:nvPr/>
        </p:nvSpPr>
        <p:spPr>
          <a:xfrm>
            <a:off x="3788057" y="2301593"/>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2" name="Oval 101"/>
          <p:cNvSpPr/>
          <p:nvPr/>
        </p:nvSpPr>
        <p:spPr>
          <a:xfrm>
            <a:off x="3782389" y="2497766"/>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3" name="Oval 102"/>
          <p:cNvSpPr/>
          <p:nvPr/>
        </p:nvSpPr>
        <p:spPr>
          <a:xfrm>
            <a:off x="3679200" y="2392445"/>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4" name="Oval 103"/>
          <p:cNvSpPr/>
          <p:nvPr/>
        </p:nvSpPr>
        <p:spPr>
          <a:xfrm>
            <a:off x="3895200" y="2397848"/>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5" name="Oval 104"/>
          <p:cNvSpPr/>
          <p:nvPr/>
        </p:nvSpPr>
        <p:spPr>
          <a:xfrm>
            <a:off x="3770057" y="2377674"/>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6" name="Oval 105"/>
          <p:cNvSpPr/>
          <p:nvPr/>
        </p:nvSpPr>
        <p:spPr>
          <a:xfrm>
            <a:off x="3260648" y="2374365"/>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7" name="Oval 106"/>
          <p:cNvSpPr/>
          <p:nvPr/>
        </p:nvSpPr>
        <p:spPr>
          <a:xfrm>
            <a:off x="5094013" y="2383770"/>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8" name="Oval 107"/>
          <p:cNvSpPr/>
          <p:nvPr/>
        </p:nvSpPr>
        <p:spPr>
          <a:xfrm>
            <a:off x="6546163" y="2372734"/>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24" name="Oval 123"/>
          <p:cNvSpPr/>
          <p:nvPr/>
        </p:nvSpPr>
        <p:spPr>
          <a:xfrm>
            <a:off x="5118039" y="2219596"/>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25" name="Oval 124"/>
          <p:cNvSpPr/>
          <p:nvPr/>
        </p:nvSpPr>
        <p:spPr>
          <a:xfrm>
            <a:off x="5124163" y="2579596"/>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26" name="Oval 125"/>
          <p:cNvSpPr/>
          <p:nvPr/>
        </p:nvSpPr>
        <p:spPr>
          <a:xfrm>
            <a:off x="4944163" y="2392365"/>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27" name="Oval 126"/>
          <p:cNvSpPr/>
          <p:nvPr/>
        </p:nvSpPr>
        <p:spPr>
          <a:xfrm>
            <a:off x="6738039" y="240177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28" name="Oval 127"/>
          <p:cNvSpPr/>
          <p:nvPr/>
        </p:nvSpPr>
        <p:spPr>
          <a:xfrm>
            <a:off x="6561129" y="2222049"/>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29" name="Oval 128"/>
          <p:cNvSpPr/>
          <p:nvPr/>
        </p:nvSpPr>
        <p:spPr>
          <a:xfrm>
            <a:off x="6565033" y="25778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30" name="Oval 129"/>
          <p:cNvSpPr/>
          <p:nvPr/>
        </p:nvSpPr>
        <p:spPr>
          <a:xfrm>
            <a:off x="5844163" y="2216398"/>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31" name="Oval 130"/>
          <p:cNvSpPr/>
          <p:nvPr/>
        </p:nvSpPr>
        <p:spPr>
          <a:xfrm>
            <a:off x="5443200" y="2216398"/>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32" name="Oval 131"/>
          <p:cNvSpPr/>
          <p:nvPr/>
        </p:nvSpPr>
        <p:spPr>
          <a:xfrm>
            <a:off x="6253920" y="2218796"/>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33" name="Oval 132"/>
          <p:cNvSpPr/>
          <p:nvPr/>
        </p:nvSpPr>
        <p:spPr>
          <a:xfrm>
            <a:off x="5844163" y="25778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34" name="Oval 133"/>
          <p:cNvSpPr/>
          <p:nvPr/>
        </p:nvSpPr>
        <p:spPr>
          <a:xfrm>
            <a:off x="5443200" y="25778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35" name="Oval 134"/>
          <p:cNvSpPr/>
          <p:nvPr/>
        </p:nvSpPr>
        <p:spPr>
          <a:xfrm>
            <a:off x="6253920" y="2579596"/>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 name="Footer Placeholder 2"/>
          <p:cNvSpPr>
            <a:spLocks noGrp="1"/>
          </p:cNvSpPr>
          <p:nvPr>
            <p:ph type="ftr" sz="quarter" idx="11"/>
          </p:nvPr>
        </p:nvSpPr>
        <p:spPr/>
        <p:txBody>
          <a:bodyPr/>
          <a:lstStyle/>
          <a:p>
            <a:r>
              <a:rPr lang="en-US" smtClean="0"/>
              <a:t>A Jaikeransingh </a:t>
            </a:r>
            <a:endParaRPr lang="en-US" dirty="0"/>
          </a:p>
        </p:txBody>
      </p:sp>
      <p:sp>
        <p:nvSpPr>
          <p:cNvPr id="109" name="Slide Number Placeholder 108"/>
          <p:cNvSpPr>
            <a:spLocks noGrp="1"/>
          </p:cNvSpPr>
          <p:nvPr>
            <p:ph type="sldNum" sz="quarter" idx="12"/>
          </p:nvPr>
        </p:nvSpPr>
        <p:spPr/>
        <p:txBody>
          <a:bodyPr/>
          <a:lstStyle/>
          <a:p>
            <a:fld id="{B8C8E764-46A3-45B9-AAE7-00FA04E785D6}" type="slidenum">
              <a:rPr lang="en-US" smtClean="0"/>
              <a:pPr/>
              <a:t>14</a:t>
            </a:fld>
            <a:endParaRPr lang="en-US"/>
          </a:p>
        </p:txBody>
      </p:sp>
    </p:spTree>
    <p:extLst>
      <p:ext uri="{BB962C8B-B14F-4D97-AF65-F5344CB8AC3E}">
        <p14:creationId xmlns:p14="http://schemas.microsoft.com/office/powerpoint/2010/main" val="3605945189"/>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500"/>
                                        <p:tgtEl>
                                          <p:spTgt spid="22"/>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up)">
                                      <p:cBhvr>
                                        <p:cTn id="23" dur="500"/>
                                        <p:tgtEl>
                                          <p:spTgt spid="26"/>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up)">
                                      <p:cBhvr>
                                        <p:cTn id="27" dur="500"/>
                                        <p:tgtEl>
                                          <p:spTgt spid="28"/>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left)">
                                      <p:cBhvr>
                                        <p:cTn id="40" dur="500"/>
                                        <p:tgtEl>
                                          <p:spTgt spid="36"/>
                                        </p:tgtEl>
                                      </p:cBhvr>
                                    </p:animEffect>
                                  </p:childTnLst>
                                </p:cTn>
                              </p:par>
                            </p:childTnLst>
                          </p:cTn>
                        </p:par>
                        <p:par>
                          <p:cTn id="41" fill="hold">
                            <p:stCondLst>
                              <p:cond delay="1000"/>
                            </p:stCondLst>
                            <p:childTnLst>
                              <p:par>
                                <p:cTn id="42" presetID="22" presetClass="entr" presetSubtype="8" fill="hold" nodeType="after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left)">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childTnLst>
                          </p:cTn>
                        </p:par>
                        <p:par>
                          <p:cTn id="50" fill="hold">
                            <p:stCondLst>
                              <p:cond delay="500"/>
                            </p:stCondLst>
                            <p:childTnLst>
                              <p:par>
                                <p:cTn id="51" presetID="22" presetClass="entr" presetSubtype="1" fill="hold" nodeType="after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up)">
                                      <p:cBhvr>
                                        <p:cTn id="53" dur="500"/>
                                        <p:tgtEl>
                                          <p:spTgt spid="42"/>
                                        </p:tgtEl>
                                      </p:cBhvr>
                                    </p:animEffect>
                                  </p:childTnLst>
                                </p:cTn>
                              </p:par>
                            </p:childTnLst>
                          </p:cTn>
                        </p:par>
                        <p:par>
                          <p:cTn id="54" fill="hold">
                            <p:stCondLst>
                              <p:cond delay="1000"/>
                            </p:stCondLst>
                            <p:childTnLst>
                              <p:par>
                                <p:cTn id="55" presetID="22" presetClass="entr" presetSubtype="1" fill="hold" nodeType="after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up)">
                                      <p:cBhvr>
                                        <p:cTn id="57" dur="500"/>
                                        <p:tgtEl>
                                          <p:spTgt spid="41"/>
                                        </p:tgtEl>
                                      </p:cBhvr>
                                    </p:animEffect>
                                  </p:childTnLst>
                                </p:cTn>
                              </p:par>
                            </p:childTnLst>
                          </p:cTn>
                        </p:par>
                        <p:par>
                          <p:cTn id="58" fill="hold">
                            <p:stCondLst>
                              <p:cond delay="1500"/>
                            </p:stCondLst>
                            <p:childTnLst>
                              <p:par>
                                <p:cTn id="59" presetID="22" presetClass="entr" presetSubtype="1" fill="hold" nodeType="after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wipe(up)">
                                      <p:cBhvr>
                                        <p:cTn id="61" dur="500"/>
                                        <p:tgtEl>
                                          <p:spTgt spid="34"/>
                                        </p:tgtEl>
                                      </p:cBhvr>
                                    </p:animEffect>
                                  </p:childTnLst>
                                </p:cTn>
                              </p:par>
                            </p:childTnLst>
                          </p:cTn>
                        </p:par>
                        <p:par>
                          <p:cTn id="62" fill="hold">
                            <p:stCondLst>
                              <p:cond delay="2000"/>
                            </p:stCondLst>
                            <p:childTnLst>
                              <p:par>
                                <p:cTn id="63" presetID="22" presetClass="entr" presetSubtype="1" fill="hold" nodeType="after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wipe(up)">
                                      <p:cBhvr>
                                        <p:cTn id="65" dur="500"/>
                                        <p:tgtEl>
                                          <p:spTgt spid="35"/>
                                        </p:tgtEl>
                                      </p:cBhvr>
                                    </p:animEffect>
                                  </p:childTnLst>
                                </p:cTn>
                              </p:par>
                            </p:childTnLst>
                          </p:cTn>
                        </p:par>
                        <p:par>
                          <p:cTn id="66" fill="hold">
                            <p:stCondLst>
                              <p:cond delay="2500"/>
                            </p:stCondLst>
                            <p:childTnLst>
                              <p:par>
                                <p:cTn id="67" presetID="22" presetClass="entr" presetSubtype="1" fill="hold" nodeType="after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up)">
                                      <p:cBhvr>
                                        <p:cTn id="69" dur="500"/>
                                        <p:tgtEl>
                                          <p:spTgt spid="30"/>
                                        </p:tgtEl>
                                      </p:cBhvr>
                                    </p:animEffect>
                                  </p:childTnLst>
                                </p:cTn>
                              </p:par>
                            </p:childTnLst>
                          </p:cTn>
                        </p:par>
                        <p:par>
                          <p:cTn id="70" fill="hold">
                            <p:stCondLst>
                              <p:cond delay="3000"/>
                            </p:stCondLst>
                            <p:childTnLst>
                              <p:par>
                                <p:cTn id="71" presetID="22" presetClass="entr" presetSubtype="1" fill="hold" nodeType="after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wipe(up)">
                                      <p:cBhvr>
                                        <p:cTn id="73" dur="500"/>
                                        <p:tgtEl>
                                          <p:spTgt spid="32"/>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fade">
                                      <p:cBhvr>
                                        <p:cTn id="78" dur="500"/>
                                        <p:tgtEl>
                                          <p:spTgt spid="8"/>
                                        </p:tgtEl>
                                      </p:cBhvr>
                                    </p:animEffect>
                                  </p:childTnLst>
                                </p:cTn>
                              </p:par>
                            </p:childTnLst>
                          </p:cTn>
                        </p:par>
                        <p:par>
                          <p:cTn id="79" fill="hold">
                            <p:stCondLst>
                              <p:cond delay="500"/>
                            </p:stCondLst>
                            <p:childTnLst>
                              <p:par>
                                <p:cTn id="80" presetID="21" presetClass="entr" presetSubtype="1" fill="hold" grpId="0" nodeType="afterEffect">
                                  <p:stCondLst>
                                    <p:cond delay="0"/>
                                  </p:stCondLst>
                                  <p:childTnLst>
                                    <p:set>
                                      <p:cBhvr>
                                        <p:cTn id="81" dur="1" fill="hold">
                                          <p:stCondLst>
                                            <p:cond delay="0"/>
                                          </p:stCondLst>
                                        </p:cTn>
                                        <p:tgtEl>
                                          <p:spTgt spid="61"/>
                                        </p:tgtEl>
                                        <p:attrNameLst>
                                          <p:attrName>style.visibility</p:attrName>
                                        </p:attrNameLst>
                                      </p:cBhvr>
                                      <p:to>
                                        <p:strVal val="visible"/>
                                      </p:to>
                                    </p:set>
                                    <p:animEffect transition="in" filter="wheel(1)">
                                      <p:cBhvr>
                                        <p:cTn id="82" dur="500"/>
                                        <p:tgtEl>
                                          <p:spTgt spid="61"/>
                                        </p:tgtEl>
                                      </p:cBhvr>
                                    </p:animEffect>
                                  </p:childTnLst>
                                </p:cTn>
                              </p:par>
                            </p:childTnLst>
                          </p:cTn>
                        </p:par>
                        <p:par>
                          <p:cTn id="83" fill="hold">
                            <p:stCondLst>
                              <p:cond delay="1000"/>
                            </p:stCondLst>
                            <p:childTnLst>
                              <p:par>
                                <p:cTn id="84" presetID="21" presetClass="entr" presetSubtype="1" fill="hold" grpId="0" nodeType="afterEffect">
                                  <p:stCondLst>
                                    <p:cond delay="0"/>
                                  </p:stCondLst>
                                  <p:childTnLst>
                                    <p:set>
                                      <p:cBhvr>
                                        <p:cTn id="85" dur="1" fill="hold">
                                          <p:stCondLst>
                                            <p:cond delay="0"/>
                                          </p:stCondLst>
                                        </p:cTn>
                                        <p:tgtEl>
                                          <p:spTgt spid="62"/>
                                        </p:tgtEl>
                                        <p:attrNameLst>
                                          <p:attrName>style.visibility</p:attrName>
                                        </p:attrNameLst>
                                      </p:cBhvr>
                                      <p:to>
                                        <p:strVal val="visible"/>
                                      </p:to>
                                    </p:set>
                                    <p:animEffect transition="in" filter="wheel(1)">
                                      <p:cBhvr>
                                        <p:cTn id="86" dur="500"/>
                                        <p:tgtEl>
                                          <p:spTgt spid="62"/>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9"/>
                                        </p:tgtEl>
                                        <p:attrNameLst>
                                          <p:attrName>style.visibility</p:attrName>
                                        </p:attrNameLst>
                                      </p:cBhvr>
                                      <p:to>
                                        <p:strVal val="visible"/>
                                      </p:to>
                                    </p:set>
                                    <p:animEffect transition="in" filter="fade">
                                      <p:cBhvr>
                                        <p:cTn id="91" dur="500"/>
                                        <p:tgtEl>
                                          <p:spTgt spid="9"/>
                                        </p:tgtEl>
                                      </p:cBhvr>
                                    </p:animEffect>
                                  </p:childTnLst>
                                </p:cTn>
                              </p:par>
                            </p:childTnLst>
                          </p:cTn>
                        </p:par>
                        <p:par>
                          <p:cTn id="92" fill="hold">
                            <p:stCondLst>
                              <p:cond delay="500"/>
                            </p:stCondLst>
                            <p:childTnLst>
                              <p:par>
                                <p:cTn id="93" presetID="21" presetClass="entr" presetSubtype="1" fill="hold" grpId="0" nodeType="afterEffect">
                                  <p:stCondLst>
                                    <p:cond delay="0"/>
                                  </p:stCondLst>
                                  <p:childTnLst>
                                    <p:set>
                                      <p:cBhvr>
                                        <p:cTn id="94" dur="1" fill="hold">
                                          <p:stCondLst>
                                            <p:cond delay="0"/>
                                          </p:stCondLst>
                                        </p:cTn>
                                        <p:tgtEl>
                                          <p:spTgt spid="57"/>
                                        </p:tgtEl>
                                        <p:attrNameLst>
                                          <p:attrName>style.visibility</p:attrName>
                                        </p:attrNameLst>
                                      </p:cBhvr>
                                      <p:to>
                                        <p:strVal val="visible"/>
                                      </p:to>
                                    </p:set>
                                    <p:animEffect transition="in" filter="wheel(1)">
                                      <p:cBhvr>
                                        <p:cTn id="95" dur="500"/>
                                        <p:tgtEl>
                                          <p:spTgt spid="57"/>
                                        </p:tgtEl>
                                      </p:cBhvr>
                                    </p:animEffect>
                                  </p:childTnLst>
                                </p:cTn>
                              </p:par>
                            </p:childTnLst>
                          </p:cTn>
                        </p:par>
                        <p:par>
                          <p:cTn id="96" fill="hold">
                            <p:stCondLst>
                              <p:cond delay="1000"/>
                            </p:stCondLst>
                            <p:childTnLst>
                              <p:par>
                                <p:cTn id="97" presetID="21" presetClass="entr" presetSubtype="1" fill="hold" grpId="0" nodeType="afterEffect">
                                  <p:stCondLst>
                                    <p:cond delay="0"/>
                                  </p:stCondLst>
                                  <p:childTnLst>
                                    <p:set>
                                      <p:cBhvr>
                                        <p:cTn id="98" dur="1" fill="hold">
                                          <p:stCondLst>
                                            <p:cond delay="0"/>
                                          </p:stCondLst>
                                        </p:cTn>
                                        <p:tgtEl>
                                          <p:spTgt spid="55"/>
                                        </p:tgtEl>
                                        <p:attrNameLst>
                                          <p:attrName>style.visibility</p:attrName>
                                        </p:attrNameLst>
                                      </p:cBhvr>
                                      <p:to>
                                        <p:strVal val="visible"/>
                                      </p:to>
                                    </p:set>
                                    <p:animEffect transition="in" filter="wheel(1)">
                                      <p:cBhvr>
                                        <p:cTn id="99" dur="500"/>
                                        <p:tgtEl>
                                          <p:spTgt spid="55"/>
                                        </p:tgtEl>
                                      </p:cBhvr>
                                    </p:animEffect>
                                  </p:childTnLst>
                                </p:cTn>
                              </p:par>
                            </p:childTnLst>
                          </p:cTn>
                        </p:par>
                        <p:par>
                          <p:cTn id="100" fill="hold">
                            <p:stCondLst>
                              <p:cond delay="1500"/>
                            </p:stCondLst>
                            <p:childTnLst>
                              <p:par>
                                <p:cTn id="101" presetID="21" presetClass="entr" presetSubtype="1" fill="hold" grpId="0" nodeType="afterEffect">
                                  <p:stCondLst>
                                    <p:cond delay="0"/>
                                  </p:stCondLst>
                                  <p:childTnLst>
                                    <p:set>
                                      <p:cBhvr>
                                        <p:cTn id="102" dur="1" fill="hold">
                                          <p:stCondLst>
                                            <p:cond delay="0"/>
                                          </p:stCondLst>
                                        </p:cTn>
                                        <p:tgtEl>
                                          <p:spTgt spid="54"/>
                                        </p:tgtEl>
                                        <p:attrNameLst>
                                          <p:attrName>style.visibility</p:attrName>
                                        </p:attrNameLst>
                                      </p:cBhvr>
                                      <p:to>
                                        <p:strVal val="visible"/>
                                      </p:to>
                                    </p:set>
                                    <p:animEffect transition="in" filter="wheel(1)">
                                      <p:cBhvr>
                                        <p:cTn id="103" dur="500"/>
                                        <p:tgtEl>
                                          <p:spTgt spid="54"/>
                                        </p:tgtEl>
                                      </p:cBhvr>
                                    </p:animEffect>
                                  </p:childTnLst>
                                </p:cTn>
                              </p:par>
                            </p:childTnLst>
                          </p:cTn>
                        </p:par>
                        <p:par>
                          <p:cTn id="104" fill="hold">
                            <p:stCondLst>
                              <p:cond delay="2000"/>
                            </p:stCondLst>
                            <p:childTnLst>
                              <p:par>
                                <p:cTn id="105" presetID="21" presetClass="entr" presetSubtype="1" fill="hold" grpId="0" nodeType="afterEffect">
                                  <p:stCondLst>
                                    <p:cond delay="0"/>
                                  </p:stCondLst>
                                  <p:childTnLst>
                                    <p:set>
                                      <p:cBhvr>
                                        <p:cTn id="106" dur="1" fill="hold">
                                          <p:stCondLst>
                                            <p:cond delay="0"/>
                                          </p:stCondLst>
                                        </p:cTn>
                                        <p:tgtEl>
                                          <p:spTgt spid="43"/>
                                        </p:tgtEl>
                                        <p:attrNameLst>
                                          <p:attrName>style.visibility</p:attrName>
                                        </p:attrNameLst>
                                      </p:cBhvr>
                                      <p:to>
                                        <p:strVal val="visible"/>
                                      </p:to>
                                    </p:set>
                                    <p:animEffect transition="in" filter="wheel(1)">
                                      <p:cBhvr>
                                        <p:cTn id="107" dur="500"/>
                                        <p:tgtEl>
                                          <p:spTgt spid="43"/>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0"/>
                                        </p:tgtEl>
                                        <p:attrNameLst>
                                          <p:attrName>style.visibility</p:attrName>
                                        </p:attrNameLst>
                                      </p:cBhvr>
                                      <p:to>
                                        <p:strVal val="visible"/>
                                      </p:to>
                                    </p:set>
                                    <p:animEffect transition="in" filter="fade">
                                      <p:cBhvr>
                                        <p:cTn id="112" dur="500"/>
                                        <p:tgtEl>
                                          <p:spTgt spid="10"/>
                                        </p:tgtEl>
                                      </p:cBhvr>
                                    </p:animEffect>
                                  </p:childTnLst>
                                </p:cTn>
                              </p:par>
                            </p:childTnLst>
                          </p:cTn>
                        </p:par>
                        <p:par>
                          <p:cTn id="113" fill="hold">
                            <p:stCondLst>
                              <p:cond delay="500"/>
                            </p:stCondLst>
                            <p:childTnLst>
                              <p:par>
                                <p:cTn id="114" presetID="22" presetClass="entr" presetSubtype="8" fill="hold" nodeType="afterEffect">
                                  <p:stCondLst>
                                    <p:cond delay="0"/>
                                  </p:stCondLst>
                                  <p:childTnLst>
                                    <p:set>
                                      <p:cBhvr>
                                        <p:cTn id="115" dur="1" fill="hold">
                                          <p:stCondLst>
                                            <p:cond delay="0"/>
                                          </p:stCondLst>
                                        </p:cTn>
                                        <p:tgtEl>
                                          <p:spTgt spid="59"/>
                                        </p:tgtEl>
                                        <p:attrNameLst>
                                          <p:attrName>style.visibility</p:attrName>
                                        </p:attrNameLst>
                                      </p:cBhvr>
                                      <p:to>
                                        <p:strVal val="visible"/>
                                      </p:to>
                                    </p:set>
                                    <p:animEffect transition="in" filter="wipe(left)">
                                      <p:cBhvr>
                                        <p:cTn id="116" dur="500"/>
                                        <p:tgtEl>
                                          <p:spTgt spid="59"/>
                                        </p:tgtEl>
                                      </p:cBhvr>
                                    </p:animEffect>
                                  </p:childTnLst>
                                </p:cTn>
                              </p:par>
                            </p:childTnLst>
                          </p:cTn>
                        </p:par>
                        <p:par>
                          <p:cTn id="117" fill="hold">
                            <p:stCondLst>
                              <p:cond delay="1000"/>
                            </p:stCondLst>
                            <p:childTnLst>
                              <p:par>
                                <p:cTn id="118" presetID="22" presetClass="entr" presetSubtype="8" fill="hold" nodeType="afterEffect">
                                  <p:stCondLst>
                                    <p:cond delay="0"/>
                                  </p:stCondLst>
                                  <p:childTnLst>
                                    <p:set>
                                      <p:cBhvr>
                                        <p:cTn id="119" dur="1" fill="hold">
                                          <p:stCondLst>
                                            <p:cond delay="0"/>
                                          </p:stCondLst>
                                        </p:cTn>
                                        <p:tgtEl>
                                          <p:spTgt spid="20"/>
                                        </p:tgtEl>
                                        <p:attrNameLst>
                                          <p:attrName>style.visibility</p:attrName>
                                        </p:attrNameLst>
                                      </p:cBhvr>
                                      <p:to>
                                        <p:strVal val="visible"/>
                                      </p:to>
                                    </p:set>
                                    <p:animEffect transition="in" filter="wipe(left)">
                                      <p:cBhvr>
                                        <p:cTn id="120" dur="500"/>
                                        <p:tgtEl>
                                          <p:spTgt spid="20"/>
                                        </p:tgtEl>
                                      </p:cBhvr>
                                    </p:animEffect>
                                  </p:childTnLst>
                                </p:cTn>
                              </p:par>
                            </p:childTnLst>
                          </p:cTn>
                        </p:par>
                        <p:par>
                          <p:cTn id="121" fill="hold">
                            <p:stCondLst>
                              <p:cond delay="1500"/>
                            </p:stCondLst>
                            <p:childTnLst>
                              <p:par>
                                <p:cTn id="122" presetID="22" presetClass="entr" presetSubtype="8" fill="hold" nodeType="afterEffect">
                                  <p:stCondLst>
                                    <p:cond delay="0"/>
                                  </p:stCondLst>
                                  <p:childTnLst>
                                    <p:set>
                                      <p:cBhvr>
                                        <p:cTn id="123" dur="1" fill="hold">
                                          <p:stCondLst>
                                            <p:cond delay="0"/>
                                          </p:stCondLst>
                                        </p:cTn>
                                        <p:tgtEl>
                                          <p:spTgt spid="27"/>
                                        </p:tgtEl>
                                        <p:attrNameLst>
                                          <p:attrName>style.visibility</p:attrName>
                                        </p:attrNameLst>
                                      </p:cBhvr>
                                      <p:to>
                                        <p:strVal val="visible"/>
                                      </p:to>
                                    </p:set>
                                    <p:animEffect transition="in" filter="wipe(left)">
                                      <p:cBhvr>
                                        <p:cTn id="124" dur="500"/>
                                        <p:tgtEl>
                                          <p:spTgt spid="27"/>
                                        </p:tgtEl>
                                      </p:cBhvr>
                                    </p:animEffect>
                                  </p:childTnLst>
                                </p:cTn>
                              </p:par>
                            </p:childTnLst>
                          </p:cTn>
                        </p:par>
                        <p:par>
                          <p:cTn id="125" fill="hold">
                            <p:stCondLst>
                              <p:cond delay="2000"/>
                            </p:stCondLst>
                            <p:childTnLst>
                              <p:par>
                                <p:cTn id="126" presetID="22" presetClass="entr" presetSubtype="8" fill="hold" nodeType="afterEffect">
                                  <p:stCondLst>
                                    <p:cond delay="0"/>
                                  </p:stCondLst>
                                  <p:childTnLst>
                                    <p:set>
                                      <p:cBhvr>
                                        <p:cTn id="127" dur="1" fill="hold">
                                          <p:stCondLst>
                                            <p:cond delay="0"/>
                                          </p:stCondLst>
                                        </p:cTn>
                                        <p:tgtEl>
                                          <p:spTgt spid="56"/>
                                        </p:tgtEl>
                                        <p:attrNameLst>
                                          <p:attrName>style.visibility</p:attrName>
                                        </p:attrNameLst>
                                      </p:cBhvr>
                                      <p:to>
                                        <p:strVal val="visible"/>
                                      </p:to>
                                    </p:set>
                                    <p:animEffect transition="in" filter="wipe(left)">
                                      <p:cBhvr>
                                        <p:cTn id="128" dur="500"/>
                                        <p:tgtEl>
                                          <p:spTgt spid="56"/>
                                        </p:tgtEl>
                                      </p:cBhvr>
                                    </p:animEffect>
                                  </p:childTnLst>
                                </p:cTn>
                              </p:par>
                            </p:childTnLst>
                          </p:cTn>
                        </p:par>
                        <p:par>
                          <p:cTn id="129" fill="hold">
                            <p:stCondLst>
                              <p:cond delay="2500"/>
                            </p:stCondLst>
                            <p:childTnLst>
                              <p:par>
                                <p:cTn id="130" presetID="22" presetClass="entr" presetSubtype="1" fill="hold" nodeType="afterEffect">
                                  <p:stCondLst>
                                    <p:cond delay="0"/>
                                  </p:stCondLst>
                                  <p:childTnLst>
                                    <p:set>
                                      <p:cBhvr>
                                        <p:cTn id="131" dur="1" fill="hold">
                                          <p:stCondLst>
                                            <p:cond delay="0"/>
                                          </p:stCondLst>
                                        </p:cTn>
                                        <p:tgtEl>
                                          <p:spTgt spid="44"/>
                                        </p:tgtEl>
                                        <p:attrNameLst>
                                          <p:attrName>style.visibility</p:attrName>
                                        </p:attrNameLst>
                                      </p:cBhvr>
                                      <p:to>
                                        <p:strVal val="visible"/>
                                      </p:to>
                                    </p:set>
                                    <p:animEffect transition="in" filter="wipe(up)">
                                      <p:cBhvr>
                                        <p:cTn id="132" dur="500"/>
                                        <p:tgtEl>
                                          <p:spTgt spid="44"/>
                                        </p:tgtEl>
                                      </p:cBhvr>
                                    </p:animEffect>
                                  </p:childTnLst>
                                </p:cTn>
                              </p:par>
                            </p:childTnLst>
                          </p:cTn>
                        </p:par>
                        <p:par>
                          <p:cTn id="133" fill="hold">
                            <p:stCondLst>
                              <p:cond delay="3000"/>
                            </p:stCondLst>
                            <p:childTnLst>
                              <p:par>
                                <p:cTn id="134" presetID="22" presetClass="entr" presetSubtype="1" fill="hold" nodeType="afterEffect">
                                  <p:stCondLst>
                                    <p:cond delay="0"/>
                                  </p:stCondLst>
                                  <p:childTnLst>
                                    <p:set>
                                      <p:cBhvr>
                                        <p:cTn id="135" dur="1" fill="hold">
                                          <p:stCondLst>
                                            <p:cond delay="0"/>
                                          </p:stCondLst>
                                        </p:cTn>
                                        <p:tgtEl>
                                          <p:spTgt spid="51"/>
                                        </p:tgtEl>
                                        <p:attrNameLst>
                                          <p:attrName>style.visibility</p:attrName>
                                        </p:attrNameLst>
                                      </p:cBhvr>
                                      <p:to>
                                        <p:strVal val="visible"/>
                                      </p:to>
                                    </p:set>
                                    <p:animEffect transition="in" filter="wipe(up)">
                                      <p:cBhvr>
                                        <p:cTn id="136" dur="500"/>
                                        <p:tgtEl>
                                          <p:spTgt spid="51"/>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12"/>
                                        </p:tgtEl>
                                        <p:attrNameLst>
                                          <p:attrName>style.visibility</p:attrName>
                                        </p:attrNameLst>
                                      </p:cBhvr>
                                      <p:to>
                                        <p:strVal val="visible"/>
                                      </p:to>
                                    </p:set>
                                    <p:animEffect transition="in" filter="fade">
                                      <p:cBhvr>
                                        <p:cTn id="141" dur="500"/>
                                        <p:tgtEl>
                                          <p:spTgt spid="12"/>
                                        </p:tgtEl>
                                      </p:cBhvr>
                                    </p:animEffect>
                                  </p:childTnLst>
                                </p:cTn>
                              </p:par>
                            </p:childTnLst>
                          </p:cTn>
                        </p:par>
                        <p:par>
                          <p:cTn id="142" fill="hold">
                            <p:stCondLst>
                              <p:cond delay="500"/>
                            </p:stCondLst>
                            <p:childTnLst>
                              <p:par>
                                <p:cTn id="143" presetID="21" presetClass="entr" presetSubtype="1" fill="hold" grpId="0" nodeType="afterEffect">
                                  <p:stCondLst>
                                    <p:cond delay="0"/>
                                  </p:stCondLst>
                                  <p:childTnLst>
                                    <p:set>
                                      <p:cBhvr>
                                        <p:cTn id="144" dur="1" fill="hold">
                                          <p:stCondLst>
                                            <p:cond delay="0"/>
                                          </p:stCondLst>
                                        </p:cTn>
                                        <p:tgtEl>
                                          <p:spTgt spid="94"/>
                                        </p:tgtEl>
                                        <p:attrNameLst>
                                          <p:attrName>style.visibility</p:attrName>
                                        </p:attrNameLst>
                                      </p:cBhvr>
                                      <p:to>
                                        <p:strVal val="visible"/>
                                      </p:to>
                                    </p:set>
                                    <p:animEffect transition="in" filter="wheel(1)">
                                      <p:cBhvr>
                                        <p:cTn id="145" dur="500"/>
                                        <p:tgtEl>
                                          <p:spTgt spid="94"/>
                                        </p:tgtEl>
                                      </p:cBhvr>
                                    </p:animEffect>
                                  </p:childTnLst>
                                </p:cTn>
                              </p:par>
                            </p:childTnLst>
                          </p:cTn>
                        </p:par>
                        <p:par>
                          <p:cTn id="146" fill="hold">
                            <p:stCondLst>
                              <p:cond delay="1000"/>
                            </p:stCondLst>
                            <p:childTnLst>
                              <p:par>
                                <p:cTn id="147" presetID="21" presetClass="entr" presetSubtype="1" fill="hold" grpId="0" nodeType="afterEffect">
                                  <p:stCondLst>
                                    <p:cond delay="0"/>
                                  </p:stCondLst>
                                  <p:childTnLst>
                                    <p:set>
                                      <p:cBhvr>
                                        <p:cTn id="148" dur="1" fill="hold">
                                          <p:stCondLst>
                                            <p:cond delay="0"/>
                                          </p:stCondLst>
                                        </p:cTn>
                                        <p:tgtEl>
                                          <p:spTgt spid="96"/>
                                        </p:tgtEl>
                                        <p:attrNameLst>
                                          <p:attrName>style.visibility</p:attrName>
                                        </p:attrNameLst>
                                      </p:cBhvr>
                                      <p:to>
                                        <p:strVal val="visible"/>
                                      </p:to>
                                    </p:set>
                                    <p:animEffect transition="in" filter="wheel(1)">
                                      <p:cBhvr>
                                        <p:cTn id="149" dur="500"/>
                                        <p:tgtEl>
                                          <p:spTgt spid="96"/>
                                        </p:tgtEl>
                                      </p:cBhvr>
                                    </p:animEffect>
                                  </p:childTnLst>
                                </p:cTn>
                              </p:par>
                            </p:childTnLst>
                          </p:cTn>
                        </p:par>
                        <p:par>
                          <p:cTn id="150" fill="hold">
                            <p:stCondLst>
                              <p:cond delay="1500"/>
                            </p:stCondLst>
                            <p:childTnLst>
                              <p:par>
                                <p:cTn id="151" presetID="21" presetClass="entr" presetSubtype="1" fill="hold" grpId="0" nodeType="afterEffect">
                                  <p:stCondLst>
                                    <p:cond delay="0"/>
                                  </p:stCondLst>
                                  <p:childTnLst>
                                    <p:set>
                                      <p:cBhvr>
                                        <p:cTn id="152" dur="1" fill="hold">
                                          <p:stCondLst>
                                            <p:cond delay="0"/>
                                          </p:stCondLst>
                                        </p:cTn>
                                        <p:tgtEl>
                                          <p:spTgt spid="63"/>
                                        </p:tgtEl>
                                        <p:attrNameLst>
                                          <p:attrName>style.visibility</p:attrName>
                                        </p:attrNameLst>
                                      </p:cBhvr>
                                      <p:to>
                                        <p:strVal val="visible"/>
                                      </p:to>
                                    </p:set>
                                    <p:animEffect transition="in" filter="wheel(1)">
                                      <p:cBhvr>
                                        <p:cTn id="153" dur="500"/>
                                        <p:tgtEl>
                                          <p:spTgt spid="63"/>
                                        </p:tgtEl>
                                      </p:cBhvr>
                                    </p:animEffect>
                                  </p:childTnLst>
                                </p:cTn>
                              </p:par>
                            </p:childTnLst>
                          </p:cTn>
                        </p:par>
                        <p:par>
                          <p:cTn id="154" fill="hold">
                            <p:stCondLst>
                              <p:cond delay="2000"/>
                            </p:stCondLst>
                            <p:childTnLst>
                              <p:par>
                                <p:cTn id="155" presetID="21" presetClass="entr" presetSubtype="1" fill="hold" grpId="0" nodeType="afterEffect">
                                  <p:stCondLst>
                                    <p:cond delay="0"/>
                                  </p:stCondLst>
                                  <p:childTnLst>
                                    <p:set>
                                      <p:cBhvr>
                                        <p:cTn id="156" dur="1" fill="hold">
                                          <p:stCondLst>
                                            <p:cond delay="0"/>
                                          </p:stCondLst>
                                        </p:cTn>
                                        <p:tgtEl>
                                          <p:spTgt spid="64"/>
                                        </p:tgtEl>
                                        <p:attrNameLst>
                                          <p:attrName>style.visibility</p:attrName>
                                        </p:attrNameLst>
                                      </p:cBhvr>
                                      <p:to>
                                        <p:strVal val="visible"/>
                                      </p:to>
                                    </p:set>
                                    <p:animEffect transition="in" filter="wheel(1)">
                                      <p:cBhvr>
                                        <p:cTn id="157" dur="500"/>
                                        <p:tgtEl>
                                          <p:spTgt spid="64"/>
                                        </p:tgtEl>
                                      </p:cBhvr>
                                    </p:animEffect>
                                  </p:childTnLst>
                                </p:cTn>
                              </p:par>
                            </p:childTnLst>
                          </p:cTn>
                        </p:par>
                        <p:par>
                          <p:cTn id="158" fill="hold">
                            <p:stCondLst>
                              <p:cond delay="2500"/>
                            </p:stCondLst>
                            <p:childTnLst>
                              <p:par>
                                <p:cTn id="159" presetID="21" presetClass="entr" presetSubtype="1" fill="hold" grpId="0" nodeType="afterEffect">
                                  <p:stCondLst>
                                    <p:cond delay="0"/>
                                  </p:stCondLst>
                                  <p:childTnLst>
                                    <p:set>
                                      <p:cBhvr>
                                        <p:cTn id="160" dur="1" fill="hold">
                                          <p:stCondLst>
                                            <p:cond delay="0"/>
                                          </p:stCondLst>
                                        </p:cTn>
                                        <p:tgtEl>
                                          <p:spTgt spid="66"/>
                                        </p:tgtEl>
                                        <p:attrNameLst>
                                          <p:attrName>style.visibility</p:attrName>
                                        </p:attrNameLst>
                                      </p:cBhvr>
                                      <p:to>
                                        <p:strVal val="visible"/>
                                      </p:to>
                                    </p:set>
                                    <p:animEffect transition="in" filter="wheel(1)">
                                      <p:cBhvr>
                                        <p:cTn id="161" dur="500"/>
                                        <p:tgtEl>
                                          <p:spTgt spid="66"/>
                                        </p:tgtEl>
                                      </p:cBhvr>
                                    </p:animEffect>
                                  </p:childTnLst>
                                </p:cTn>
                              </p:par>
                            </p:childTnLst>
                          </p:cTn>
                        </p:par>
                        <p:par>
                          <p:cTn id="162" fill="hold">
                            <p:stCondLst>
                              <p:cond delay="3000"/>
                            </p:stCondLst>
                            <p:childTnLst>
                              <p:par>
                                <p:cTn id="163" presetID="21" presetClass="entr" presetSubtype="1" fill="hold" grpId="0" nodeType="afterEffect">
                                  <p:stCondLst>
                                    <p:cond delay="0"/>
                                  </p:stCondLst>
                                  <p:childTnLst>
                                    <p:set>
                                      <p:cBhvr>
                                        <p:cTn id="164" dur="1" fill="hold">
                                          <p:stCondLst>
                                            <p:cond delay="0"/>
                                          </p:stCondLst>
                                        </p:cTn>
                                        <p:tgtEl>
                                          <p:spTgt spid="65"/>
                                        </p:tgtEl>
                                        <p:attrNameLst>
                                          <p:attrName>style.visibility</p:attrName>
                                        </p:attrNameLst>
                                      </p:cBhvr>
                                      <p:to>
                                        <p:strVal val="visible"/>
                                      </p:to>
                                    </p:set>
                                    <p:animEffect transition="in" filter="wheel(1)">
                                      <p:cBhvr>
                                        <p:cTn id="165" dur="500"/>
                                        <p:tgtEl>
                                          <p:spTgt spid="65"/>
                                        </p:tgtEl>
                                      </p:cBhvr>
                                    </p:animEffect>
                                  </p:childTnLst>
                                </p:cTn>
                              </p:par>
                            </p:childTnLst>
                          </p:cTn>
                        </p:par>
                        <p:par>
                          <p:cTn id="166" fill="hold">
                            <p:stCondLst>
                              <p:cond delay="3500"/>
                            </p:stCondLst>
                            <p:childTnLst>
                              <p:par>
                                <p:cTn id="167" presetID="21" presetClass="entr" presetSubtype="1" fill="hold" grpId="0" nodeType="afterEffect">
                                  <p:stCondLst>
                                    <p:cond delay="0"/>
                                  </p:stCondLst>
                                  <p:childTnLst>
                                    <p:set>
                                      <p:cBhvr>
                                        <p:cTn id="168" dur="1" fill="hold">
                                          <p:stCondLst>
                                            <p:cond delay="0"/>
                                          </p:stCondLst>
                                        </p:cTn>
                                        <p:tgtEl>
                                          <p:spTgt spid="67"/>
                                        </p:tgtEl>
                                        <p:attrNameLst>
                                          <p:attrName>style.visibility</p:attrName>
                                        </p:attrNameLst>
                                      </p:cBhvr>
                                      <p:to>
                                        <p:strVal val="visible"/>
                                      </p:to>
                                    </p:set>
                                    <p:animEffect transition="in" filter="wheel(1)">
                                      <p:cBhvr>
                                        <p:cTn id="169" dur="500"/>
                                        <p:tgtEl>
                                          <p:spTgt spid="67"/>
                                        </p:tgtEl>
                                      </p:cBhvr>
                                    </p:animEffect>
                                  </p:childTnLst>
                                </p:cTn>
                              </p:par>
                            </p:childTnLst>
                          </p:cTn>
                        </p:par>
                        <p:par>
                          <p:cTn id="170" fill="hold">
                            <p:stCondLst>
                              <p:cond delay="4000"/>
                            </p:stCondLst>
                            <p:childTnLst>
                              <p:par>
                                <p:cTn id="171" presetID="21" presetClass="entr" presetSubtype="1" fill="hold" grpId="0" nodeType="afterEffect">
                                  <p:stCondLst>
                                    <p:cond delay="0"/>
                                  </p:stCondLst>
                                  <p:childTnLst>
                                    <p:set>
                                      <p:cBhvr>
                                        <p:cTn id="172" dur="1" fill="hold">
                                          <p:stCondLst>
                                            <p:cond delay="0"/>
                                          </p:stCondLst>
                                        </p:cTn>
                                        <p:tgtEl>
                                          <p:spTgt spid="68"/>
                                        </p:tgtEl>
                                        <p:attrNameLst>
                                          <p:attrName>style.visibility</p:attrName>
                                        </p:attrNameLst>
                                      </p:cBhvr>
                                      <p:to>
                                        <p:strVal val="visible"/>
                                      </p:to>
                                    </p:set>
                                    <p:animEffect transition="in" filter="wheel(1)">
                                      <p:cBhvr>
                                        <p:cTn id="173" dur="500"/>
                                        <p:tgtEl>
                                          <p:spTgt spid="68"/>
                                        </p:tgtEl>
                                      </p:cBhvr>
                                    </p:animEffect>
                                  </p:childTnLst>
                                </p:cTn>
                              </p:par>
                            </p:childTnLst>
                          </p:cTn>
                        </p:par>
                        <p:par>
                          <p:cTn id="174" fill="hold">
                            <p:stCondLst>
                              <p:cond delay="4500"/>
                            </p:stCondLst>
                            <p:childTnLst>
                              <p:par>
                                <p:cTn id="175" presetID="21" presetClass="entr" presetSubtype="1" fill="hold" grpId="0" nodeType="afterEffect">
                                  <p:stCondLst>
                                    <p:cond delay="0"/>
                                  </p:stCondLst>
                                  <p:childTnLst>
                                    <p:set>
                                      <p:cBhvr>
                                        <p:cTn id="176" dur="1" fill="hold">
                                          <p:stCondLst>
                                            <p:cond delay="0"/>
                                          </p:stCondLst>
                                        </p:cTn>
                                        <p:tgtEl>
                                          <p:spTgt spid="69"/>
                                        </p:tgtEl>
                                        <p:attrNameLst>
                                          <p:attrName>style.visibility</p:attrName>
                                        </p:attrNameLst>
                                      </p:cBhvr>
                                      <p:to>
                                        <p:strVal val="visible"/>
                                      </p:to>
                                    </p:set>
                                    <p:animEffect transition="in" filter="wheel(1)">
                                      <p:cBhvr>
                                        <p:cTn id="177" dur="500"/>
                                        <p:tgtEl>
                                          <p:spTgt spid="69"/>
                                        </p:tgtEl>
                                      </p:cBhvr>
                                    </p:animEffect>
                                  </p:childTnLst>
                                </p:cTn>
                              </p:par>
                            </p:childTnLst>
                          </p:cTn>
                        </p:par>
                        <p:par>
                          <p:cTn id="178" fill="hold">
                            <p:stCondLst>
                              <p:cond delay="5000"/>
                            </p:stCondLst>
                            <p:childTnLst>
                              <p:par>
                                <p:cTn id="179" presetID="21" presetClass="entr" presetSubtype="1" fill="hold" grpId="0" nodeType="afterEffect">
                                  <p:stCondLst>
                                    <p:cond delay="0"/>
                                  </p:stCondLst>
                                  <p:childTnLst>
                                    <p:set>
                                      <p:cBhvr>
                                        <p:cTn id="180" dur="1" fill="hold">
                                          <p:stCondLst>
                                            <p:cond delay="0"/>
                                          </p:stCondLst>
                                        </p:cTn>
                                        <p:tgtEl>
                                          <p:spTgt spid="70"/>
                                        </p:tgtEl>
                                        <p:attrNameLst>
                                          <p:attrName>style.visibility</p:attrName>
                                        </p:attrNameLst>
                                      </p:cBhvr>
                                      <p:to>
                                        <p:strVal val="visible"/>
                                      </p:to>
                                    </p:set>
                                    <p:animEffect transition="in" filter="wheel(1)">
                                      <p:cBhvr>
                                        <p:cTn id="181" dur="500"/>
                                        <p:tgtEl>
                                          <p:spTgt spid="70"/>
                                        </p:tgtEl>
                                      </p:cBhvr>
                                    </p:animEffect>
                                  </p:childTnLst>
                                </p:cTn>
                              </p:par>
                            </p:childTnLst>
                          </p:cTn>
                        </p:par>
                        <p:par>
                          <p:cTn id="182" fill="hold">
                            <p:stCondLst>
                              <p:cond delay="5500"/>
                            </p:stCondLst>
                            <p:childTnLst>
                              <p:par>
                                <p:cTn id="183" presetID="21" presetClass="entr" presetSubtype="1" fill="hold" grpId="0" nodeType="afterEffect">
                                  <p:stCondLst>
                                    <p:cond delay="0"/>
                                  </p:stCondLst>
                                  <p:childTnLst>
                                    <p:set>
                                      <p:cBhvr>
                                        <p:cTn id="184" dur="1" fill="hold">
                                          <p:stCondLst>
                                            <p:cond delay="0"/>
                                          </p:stCondLst>
                                        </p:cTn>
                                        <p:tgtEl>
                                          <p:spTgt spid="71"/>
                                        </p:tgtEl>
                                        <p:attrNameLst>
                                          <p:attrName>style.visibility</p:attrName>
                                        </p:attrNameLst>
                                      </p:cBhvr>
                                      <p:to>
                                        <p:strVal val="visible"/>
                                      </p:to>
                                    </p:set>
                                    <p:animEffect transition="in" filter="wheel(1)">
                                      <p:cBhvr>
                                        <p:cTn id="185" dur="500"/>
                                        <p:tgtEl>
                                          <p:spTgt spid="71"/>
                                        </p:tgtEl>
                                      </p:cBhvr>
                                    </p:animEffect>
                                  </p:childTnLst>
                                </p:cTn>
                              </p:par>
                            </p:childTnLst>
                          </p:cTn>
                        </p:par>
                        <p:par>
                          <p:cTn id="186" fill="hold">
                            <p:stCondLst>
                              <p:cond delay="6000"/>
                            </p:stCondLst>
                            <p:childTnLst>
                              <p:par>
                                <p:cTn id="187" presetID="21" presetClass="entr" presetSubtype="1" fill="hold" grpId="0" nodeType="afterEffect">
                                  <p:stCondLst>
                                    <p:cond delay="0"/>
                                  </p:stCondLst>
                                  <p:childTnLst>
                                    <p:set>
                                      <p:cBhvr>
                                        <p:cTn id="188" dur="1" fill="hold">
                                          <p:stCondLst>
                                            <p:cond delay="0"/>
                                          </p:stCondLst>
                                        </p:cTn>
                                        <p:tgtEl>
                                          <p:spTgt spid="72"/>
                                        </p:tgtEl>
                                        <p:attrNameLst>
                                          <p:attrName>style.visibility</p:attrName>
                                        </p:attrNameLst>
                                      </p:cBhvr>
                                      <p:to>
                                        <p:strVal val="visible"/>
                                      </p:to>
                                    </p:set>
                                    <p:animEffect transition="in" filter="wheel(1)">
                                      <p:cBhvr>
                                        <p:cTn id="189" dur="500"/>
                                        <p:tgtEl>
                                          <p:spTgt spid="72"/>
                                        </p:tgtEl>
                                      </p:cBhvr>
                                    </p:animEffect>
                                  </p:childTnLst>
                                </p:cTn>
                              </p:par>
                            </p:childTnLst>
                          </p:cTn>
                        </p:par>
                        <p:par>
                          <p:cTn id="190" fill="hold">
                            <p:stCondLst>
                              <p:cond delay="6500"/>
                            </p:stCondLst>
                            <p:childTnLst>
                              <p:par>
                                <p:cTn id="191" presetID="21" presetClass="entr" presetSubtype="1" fill="hold" grpId="0" nodeType="afterEffect">
                                  <p:stCondLst>
                                    <p:cond delay="0"/>
                                  </p:stCondLst>
                                  <p:childTnLst>
                                    <p:set>
                                      <p:cBhvr>
                                        <p:cTn id="192" dur="1" fill="hold">
                                          <p:stCondLst>
                                            <p:cond delay="0"/>
                                          </p:stCondLst>
                                        </p:cTn>
                                        <p:tgtEl>
                                          <p:spTgt spid="73"/>
                                        </p:tgtEl>
                                        <p:attrNameLst>
                                          <p:attrName>style.visibility</p:attrName>
                                        </p:attrNameLst>
                                      </p:cBhvr>
                                      <p:to>
                                        <p:strVal val="visible"/>
                                      </p:to>
                                    </p:set>
                                    <p:animEffect transition="in" filter="wheel(1)">
                                      <p:cBhvr>
                                        <p:cTn id="193" dur="500"/>
                                        <p:tgtEl>
                                          <p:spTgt spid="73"/>
                                        </p:tgtEl>
                                      </p:cBhvr>
                                    </p:animEffect>
                                  </p:childTnLst>
                                </p:cTn>
                              </p:par>
                            </p:childTnLst>
                          </p:cTn>
                        </p:par>
                        <p:par>
                          <p:cTn id="194" fill="hold">
                            <p:stCondLst>
                              <p:cond delay="7000"/>
                            </p:stCondLst>
                            <p:childTnLst>
                              <p:par>
                                <p:cTn id="195" presetID="21" presetClass="entr" presetSubtype="1" fill="hold" grpId="0" nodeType="afterEffect">
                                  <p:stCondLst>
                                    <p:cond delay="0"/>
                                  </p:stCondLst>
                                  <p:childTnLst>
                                    <p:set>
                                      <p:cBhvr>
                                        <p:cTn id="196" dur="1" fill="hold">
                                          <p:stCondLst>
                                            <p:cond delay="0"/>
                                          </p:stCondLst>
                                        </p:cTn>
                                        <p:tgtEl>
                                          <p:spTgt spid="76"/>
                                        </p:tgtEl>
                                        <p:attrNameLst>
                                          <p:attrName>style.visibility</p:attrName>
                                        </p:attrNameLst>
                                      </p:cBhvr>
                                      <p:to>
                                        <p:strVal val="visible"/>
                                      </p:to>
                                    </p:set>
                                    <p:animEffect transition="in" filter="wheel(1)">
                                      <p:cBhvr>
                                        <p:cTn id="197" dur="500"/>
                                        <p:tgtEl>
                                          <p:spTgt spid="76"/>
                                        </p:tgtEl>
                                      </p:cBhvr>
                                    </p:animEffect>
                                  </p:childTnLst>
                                </p:cTn>
                              </p:par>
                            </p:childTnLst>
                          </p:cTn>
                        </p:par>
                        <p:par>
                          <p:cTn id="198" fill="hold">
                            <p:stCondLst>
                              <p:cond delay="7500"/>
                            </p:stCondLst>
                            <p:childTnLst>
                              <p:par>
                                <p:cTn id="199" presetID="21" presetClass="entr" presetSubtype="1" fill="hold" grpId="0" nodeType="afterEffect">
                                  <p:stCondLst>
                                    <p:cond delay="0"/>
                                  </p:stCondLst>
                                  <p:childTnLst>
                                    <p:set>
                                      <p:cBhvr>
                                        <p:cTn id="200" dur="1" fill="hold">
                                          <p:stCondLst>
                                            <p:cond delay="0"/>
                                          </p:stCondLst>
                                        </p:cTn>
                                        <p:tgtEl>
                                          <p:spTgt spid="75"/>
                                        </p:tgtEl>
                                        <p:attrNameLst>
                                          <p:attrName>style.visibility</p:attrName>
                                        </p:attrNameLst>
                                      </p:cBhvr>
                                      <p:to>
                                        <p:strVal val="visible"/>
                                      </p:to>
                                    </p:set>
                                    <p:animEffect transition="in" filter="wheel(1)">
                                      <p:cBhvr>
                                        <p:cTn id="201" dur="500"/>
                                        <p:tgtEl>
                                          <p:spTgt spid="75"/>
                                        </p:tgtEl>
                                      </p:cBhvr>
                                    </p:animEffect>
                                  </p:childTnLst>
                                </p:cTn>
                              </p:par>
                            </p:childTnLst>
                          </p:cTn>
                        </p:par>
                        <p:par>
                          <p:cTn id="202" fill="hold">
                            <p:stCondLst>
                              <p:cond delay="8000"/>
                            </p:stCondLst>
                            <p:childTnLst>
                              <p:par>
                                <p:cTn id="203" presetID="21" presetClass="entr" presetSubtype="1" fill="hold" grpId="0" nodeType="afterEffect">
                                  <p:stCondLst>
                                    <p:cond delay="0"/>
                                  </p:stCondLst>
                                  <p:childTnLst>
                                    <p:set>
                                      <p:cBhvr>
                                        <p:cTn id="204" dur="1" fill="hold">
                                          <p:stCondLst>
                                            <p:cond delay="0"/>
                                          </p:stCondLst>
                                        </p:cTn>
                                        <p:tgtEl>
                                          <p:spTgt spid="77"/>
                                        </p:tgtEl>
                                        <p:attrNameLst>
                                          <p:attrName>style.visibility</p:attrName>
                                        </p:attrNameLst>
                                      </p:cBhvr>
                                      <p:to>
                                        <p:strVal val="visible"/>
                                      </p:to>
                                    </p:set>
                                    <p:animEffect transition="in" filter="wheel(1)">
                                      <p:cBhvr>
                                        <p:cTn id="205" dur="500"/>
                                        <p:tgtEl>
                                          <p:spTgt spid="77"/>
                                        </p:tgtEl>
                                      </p:cBhvr>
                                    </p:animEffect>
                                  </p:childTnLst>
                                </p:cTn>
                              </p:par>
                            </p:childTnLst>
                          </p:cTn>
                        </p:par>
                        <p:par>
                          <p:cTn id="206" fill="hold">
                            <p:stCondLst>
                              <p:cond delay="8500"/>
                            </p:stCondLst>
                            <p:childTnLst>
                              <p:par>
                                <p:cTn id="207" presetID="21" presetClass="entr" presetSubtype="1" fill="hold" grpId="0" nodeType="afterEffect">
                                  <p:stCondLst>
                                    <p:cond delay="0"/>
                                  </p:stCondLst>
                                  <p:childTnLst>
                                    <p:set>
                                      <p:cBhvr>
                                        <p:cTn id="208" dur="1" fill="hold">
                                          <p:stCondLst>
                                            <p:cond delay="0"/>
                                          </p:stCondLst>
                                        </p:cTn>
                                        <p:tgtEl>
                                          <p:spTgt spid="74"/>
                                        </p:tgtEl>
                                        <p:attrNameLst>
                                          <p:attrName>style.visibility</p:attrName>
                                        </p:attrNameLst>
                                      </p:cBhvr>
                                      <p:to>
                                        <p:strVal val="visible"/>
                                      </p:to>
                                    </p:set>
                                    <p:animEffect transition="in" filter="wheel(1)">
                                      <p:cBhvr>
                                        <p:cTn id="209" dur="500"/>
                                        <p:tgtEl>
                                          <p:spTgt spid="74"/>
                                        </p:tgtEl>
                                      </p:cBhvr>
                                    </p:animEffect>
                                  </p:childTnLst>
                                </p:cTn>
                              </p:par>
                            </p:childTnLst>
                          </p:cTn>
                        </p:par>
                        <p:par>
                          <p:cTn id="210" fill="hold">
                            <p:stCondLst>
                              <p:cond delay="9000"/>
                            </p:stCondLst>
                            <p:childTnLst>
                              <p:par>
                                <p:cTn id="211" presetID="21" presetClass="entr" presetSubtype="1" fill="hold" grpId="0" nodeType="afterEffect">
                                  <p:stCondLst>
                                    <p:cond delay="0"/>
                                  </p:stCondLst>
                                  <p:childTnLst>
                                    <p:set>
                                      <p:cBhvr>
                                        <p:cTn id="212" dur="1" fill="hold">
                                          <p:stCondLst>
                                            <p:cond delay="0"/>
                                          </p:stCondLst>
                                        </p:cTn>
                                        <p:tgtEl>
                                          <p:spTgt spid="78"/>
                                        </p:tgtEl>
                                        <p:attrNameLst>
                                          <p:attrName>style.visibility</p:attrName>
                                        </p:attrNameLst>
                                      </p:cBhvr>
                                      <p:to>
                                        <p:strVal val="visible"/>
                                      </p:to>
                                    </p:set>
                                    <p:animEffect transition="in" filter="wheel(1)">
                                      <p:cBhvr>
                                        <p:cTn id="213" dur="500"/>
                                        <p:tgtEl>
                                          <p:spTgt spid="78"/>
                                        </p:tgtEl>
                                      </p:cBhvr>
                                    </p:animEffect>
                                  </p:childTnLst>
                                </p:cTn>
                              </p:par>
                            </p:childTnLst>
                          </p:cTn>
                        </p:par>
                        <p:par>
                          <p:cTn id="214" fill="hold">
                            <p:stCondLst>
                              <p:cond delay="9500"/>
                            </p:stCondLst>
                            <p:childTnLst>
                              <p:par>
                                <p:cTn id="215" presetID="21" presetClass="entr" presetSubtype="1" fill="hold" grpId="0" nodeType="afterEffect">
                                  <p:stCondLst>
                                    <p:cond delay="0"/>
                                  </p:stCondLst>
                                  <p:childTnLst>
                                    <p:set>
                                      <p:cBhvr>
                                        <p:cTn id="216" dur="1" fill="hold">
                                          <p:stCondLst>
                                            <p:cond delay="0"/>
                                          </p:stCondLst>
                                        </p:cTn>
                                        <p:tgtEl>
                                          <p:spTgt spid="82"/>
                                        </p:tgtEl>
                                        <p:attrNameLst>
                                          <p:attrName>style.visibility</p:attrName>
                                        </p:attrNameLst>
                                      </p:cBhvr>
                                      <p:to>
                                        <p:strVal val="visible"/>
                                      </p:to>
                                    </p:set>
                                    <p:animEffect transition="in" filter="wheel(1)">
                                      <p:cBhvr>
                                        <p:cTn id="217" dur="500"/>
                                        <p:tgtEl>
                                          <p:spTgt spid="82"/>
                                        </p:tgtEl>
                                      </p:cBhvr>
                                    </p:animEffect>
                                  </p:childTnLst>
                                </p:cTn>
                              </p:par>
                            </p:childTnLst>
                          </p:cTn>
                        </p:par>
                        <p:par>
                          <p:cTn id="218" fill="hold">
                            <p:stCondLst>
                              <p:cond delay="10000"/>
                            </p:stCondLst>
                            <p:childTnLst>
                              <p:par>
                                <p:cTn id="219" presetID="21" presetClass="entr" presetSubtype="1" fill="hold" grpId="0" nodeType="afterEffect">
                                  <p:stCondLst>
                                    <p:cond delay="0"/>
                                  </p:stCondLst>
                                  <p:childTnLst>
                                    <p:set>
                                      <p:cBhvr>
                                        <p:cTn id="220" dur="1" fill="hold">
                                          <p:stCondLst>
                                            <p:cond delay="0"/>
                                          </p:stCondLst>
                                        </p:cTn>
                                        <p:tgtEl>
                                          <p:spTgt spid="79"/>
                                        </p:tgtEl>
                                        <p:attrNameLst>
                                          <p:attrName>style.visibility</p:attrName>
                                        </p:attrNameLst>
                                      </p:cBhvr>
                                      <p:to>
                                        <p:strVal val="visible"/>
                                      </p:to>
                                    </p:set>
                                    <p:animEffect transition="in" filter="wheel(1)">
                                      <p:cBhvr>
                                        <p:cTn id="221" dur="500"/>
                                        <p:tgtEl>
                                          <p:spTgt spid="79"/>
                                        </p:tgtEl>
                                      </p:cBhvr>
                                    </p:animEffect>
                                  </p:childTnLst>
                                </p:cTn>
                              </p:par>
                            </p:childTnLst>
                          </p:cTn>
                        </p:par>
                        <p:par>
                          <p:cTn id="222" fill="hold">
                            <p:stCondLst>
                              <p:cond delay="10500"/>
                            </p:stCondLst>
                            <p:childTnLst>
                              <p:par>
                                <p:cTn id="223" presetID="21" presetClass="entr" presetSubtype="1" fill="hold" grpId="0" nodeType="afterEffect">
                                  <p:stCondLst>
                                    <p:cond delay="0"/>
                                  </p:stCondLst>
                                  <p:childTnLst>
                                    <p:set>
                                      <p:cBhvr>
                                        <p:cTn id="224" dur="1" fill="hold">
                                          <p:stCondLst>
                                            <p:cond delay="0"/>
                                          </p:stCondLst>
                                        </p:cTn>
                                        <p:tgtEl>
                                          <p:spTgt spid="81"/>
                                        </p:tgtEl>
                                        <p:attrNameLst>
                                          <p:attrName>style.visibility</p:attrName>
                                        </p:attrNameLst>
                                      </p:cBhvr>
                                      <p:to>
                                        <p:strVal val="visible"/>
                                      </p:to>
                                    </p:set>
                                    <p:animEffect transition="in" filter="wheel(1)">
                                      <p:cBhvr>
                                        <p:cTn id="225" dur="500"/>
                                        <p:tgtEl>
                                          <p:spTgt spid="81"/>
                                        </p:tgtEl>
                                      </p:cBhvr>
                                    </p:animEffect>
                                  </p:childTnLst>
                                </p:cTn>
                              </p:par>
                            </p:childTnLst>
                          </p:cTn>
                        </p:par>
                        <p:par>
                          <p:cTn id="226" fill="hold">
                            <p:stCondLst>
                              <p:cond delay="11000"/>
                            </p:stCondLst>
                            <p:childTnLst>
                              <p:par>
                                <p:cTn id="227" presetID="21" presetClass="entr" presetSubtype="1" fill="hold" grpId="0" nodeType="afterEffect">
                                  <p:stCondLst>
                                    <p:cond delay="0"/>
                                  </p:stCondLst>
                                  <p:childTnLst>
                                    <p:set>
                                      <p:cBhvr>
                                        <p:cTn id="228" dur="1" fill="hold">
                                          <p:stCondLst>
                                            <p:cond delay="0"/>
                                          </p:stCondLst>
                                        </p:cTn>
                                        <p:tgtEl>
                                          <p:spTgt spid="80"/>
                                        </p:tgtEl>
                                        <p:attrNameLst>
                                          <p:attrName>style.visibility</p:attrName>
                                        </p:attrNameLst>
                                      </p:cBhvr>
                                      <p:to>
                                        <p:strVal val="visible"/>
                                      </p:to>
                                    </p:set>
                                    <p:animEffect transition="in" filter="wheel(1)">
                                      <p:cBhvr>
                                        <p:cTn id="229" dur="500"/>
                                        <p:tgtEl>
                                          <p:spTgt spid="80"/>
                                        </p:tgtEl>
                                      </p:cBhvr>
                                    </p:animEffect>
                                  </p:childTnLst>
                                </p:cTn>
                              </p:par>
                            </p:childTnLst>
                          </p:cTn>
                        </p:par>
                        <p:par>
                          <p:cTn id="230" fill="hold">
                            <p:stCondLst>
                              <p:cond delay="11500"/>
                            </p:stCondLst>
                            <p:childTnLst>
                              <p:par>
                                <p:cTn id="231" presetID="21" presetClass="entr" presetSubtype="1" fill="hold" grpId="0" nodeType="afterEffect">
                                  <p:stCondLst>
                                    <p:cond delay="0"/>
                                  </p:stCondLst>
                                  <p:childTnLst>
                                    <p:set>
                                      <p:cBhvr>
                                        <p:cTn id="232" dur="1" fill="hold">
                                          <p:stCondLst>
                                            <p:cond delay="0"/>
                                          </p:stCondLst>
                                        </p:cTn>
                                        <p:tgtEl>
                                          <p:spTgt spid="83"/>
                                        </p:tgtEl>
                                        <p:attrNameLst>
                                          <p:attrName>style.visibility</p:attrName>
                                        </p:attrNameLst>
                                      </p:cBhvr>
                                      <p:to>
                                        <p:strVal val="visible"/>
                                      </p:to>
                                    </p:set>
                                    <p:animEffect transition="in" filter="wheel(1)">
                                      <p:cBhvr>
                                        <p:cTn id="233" dur="500"/>
                                        <p:tgtEl>
                                          <p:spTgt spid="83"/>
                                        </p:tgtEl>
                                      </p:cBhvr>
                                    </p:animEffect>
                                  </p:childTnLst>
                                </p:cTn>
                              </p:par>
                            </p:childTnLst>
                          </p:cTn>
                        </p:par>
                        <p:par>
                          <p:cTn id="234" fill="hold">
                            <p:stCondLst>
                              <p:cond delay="12000"/>
                            </p:stCondLst>
                            <p:childTnLst>
                              <p:par>
                                <p:cTn id="235" presetID="21" presetClass="entr" presetSubtype="1" fill="hold" grpId="0" nodeType="afterEffect">
                                  <p:stCondLst>
                                    <p:cond delay="0"/>
                                  </p:stCondLst>
                                  <p:childTnLst>
                                    <p:set>
                                      <p:cBhvr>
                                        <p:cTn id="236" dur="1" fill="hold">
                                          <p:stCondLst>
                                            <p:cond delay="0"/>
                                          </p:stCondLst>
                                        </p:cTn>
                                        <p:tgtEl>
                                          <p:spTgt spid="84"/>
                                        </p:tgtEl>
                                        <p:attrNameLst>
                                          <p:attrName>style.visibility</p:attrName>
                                        </p:attrNameLst>
                                      </p:cBhvr>
                                      <p:to>
                                        <p:strVal val="visible"/>
                                      </p:to>
                                    </p:set>
                                    <p:animEffect transition="in" filter="wheel(1)">
                                      <p:cBhvr>
                                        <p:cTn id="237" dur="500"/>
                                        <p:tgtEl>
                                          <p:spTgt spid="84"/>
                                        </p:tgtEl>
                                      </p:cBhvr>
                                    </p:animEffect>
                                  </p:childTnLst>
                                </p:cTn>
                              </p:par>
                            </p:childTnLst>
                          </p:cTn>
                        </p:par>
                        <p:par>
                          <p:cTn id="238" fill="hold">
                            <p:stCondLst>
                              <p:cond delay="12500"/>
                            </p:stCondLst>
                            <p:childTnLst>
                              <p:par>
                                <p:cTn id="239" presetID="21" presetClass="entr" presetSubtype="1" fill="hold" grpId="0" nodeType="afterEffect">
                                  <p:stCondLst>
                                    <p:cond delay="0"/>
                                  </p:stCondLst>
                                  <p:childTnLst>
                                    <p:set>
                                      <p:cBhvr>
                                        <p:cTn id="240" dur="1" fill="hold">
                                          <p:stCondLst>
                                            <p:cond delay="0"/>
                                          </p:stCondLst>
                                        </p:cTn>
                                        <p:tgtEl>
                                          <p:spTgt spid="85"/>
                                        </p:tgtEl>
                                        <p:attrNameLst>
                                          <p:attrName>style.visibility</p:attrName>
                                        </p:attrNameLst>
                                      </p:cBhvr>
                                      <p:to>
                                        <p:strVal val="visible"/>
                                      </p:to>
                                    </p:set>
                                    <p:animEffect transition="in" filter="wheel(1)">
                                      <p:cBhvr>
                                        <p:cTn id="241" dur="500"/>
                                        <p:tgtEl>
                                          <p:spTgt spid="85"/>
                                        </p:tgtEl>
                                      </p:cBhvr>
                                    </p:animEffect>
                                  </p:childTnLst>
                                </p:cTn>
                              </p:par>
                            </p:childTnLst>
                          </p:cTn>
                        </p:par>
                        <p:par>
                          <p:cTn id="242" fill="hold">
                            <p:stCondLst>
                              <p:cond delay="13000"/>
                            </p:stCondLst>
                            <p:childTnLst>
                              <p:par>
                                <p:cTn id="243" presetID="21" presetClass="entr" presetSubtype="1" fill="hold" grpId="0" nodeType="afterEffect">
                                  <p:stCondLst>
                                    <p:cond delay="0"/>
                                  </p:stCondLst>
                                  <p:childTnLst>
                                    <p:set>
                                      <p:cBhvr>
                                        <p:cTn id="244" dur="1" fill="hold">
                                          <p:stCondLst>
                                            <p:cond delay="0"/>
                                          </p:stCondLst>
                                        </p:cTn>
                                        <p:tgtEl>
                                          <p:spTgt spid="87"/>
                                        </p:tgtEl>
                                        <p:attrNameLst>
                                          <p:attrName>style.visibility</p:attrName>
                                        </p:attrNameLst>
                                      </p:cBhvr>
                                      <p:to>
                                        <p:strVal val="visible"/>
                                      </p:to>
                                    </p:set>
                                    <p:animEffect transition="in" filter="wheel(1)">
                                      <p:cBhvr>
                                        <p:cTn id="245" dur="500"/>
                                        <p:tgtEl>
                                          <p:spTgt spid="87"/>
                                        </p:tgtEl>
                                      </p:cBhvr>
                                    </p:animEffect>
                                  </p:childTnLst>
                                </p:cTn>
                              </p:par>
                            </p:childTnLst>
                          </p:cTn>
                        </p:par>
                        <p:par>
                          <p:cTn id="246" fill="hold">
                            <p:stCondLst>
                              <p:cond delay="13500"/>
                            </p:stCondLst>
                            <p:childTnLst>
                              <p:par>
                                <p:cTn id="247" presetID="21" presetClass="entr" presetSubtype="1" fill="hold" grpId="0" nodeType="afterEffect">
                                  <p:stCondLst>
                                    <p:cond delay="0"/>
                                  </p:stCondLst>
                                  <p:childTnLst>
                                    <p:set>
                                      <p:cBhvr>
                                        <p:cTn id="248" dur="1" fill="hold">
                                          <p:stCondLst>
                                            <p:cond delay="0"/>
                                          </p:stCondLst>
                                        </p:cTn>
                                        <p:tgtEl>
                                          <p:spTgt spid="86"/>
                                        </p:tgtEl>
                                        <p:attrNameLst>
                                          <p:attrName>style.visibility</p:attrName>
                                        </p:attrNameLst>
                                      </p:cBhvr>
                                      <p:to>
                                        <p:strVal val="visible"/>
                                      </p:to>
                                    </p:set>
                                    <p:animEffect transition="in" filter="wheel(1)">
                                      <p:cBhvr>
                                        <p:cTn id="249" dur="500"/>
                                        <p:tgtEl>
                                          <p:spTgt spid="86"/>
                                        </p:tgtEl>
                                      </p:cBhvr>
                                    </p:animEffect>
                                  </p:childTnLst>
                                </p:cTn>
                              </p:par>
                            </p:childTnLst>
                          </p:cTn>
                        </p:par>
                        <p:par>
                          <p:cTn id="250" fill="hold">
                            <p:stCondLst>
                              <p:cond delay="14000"/>
                            </p:stCondLst>
                            <p:childTnLst>
                              <p:par>
                                <p:cTn id="251" presetID="21" presetClass="entr" presetSubtype="1" fill="hold" grpId="0" nodeType="afterEffect">
                                  <p:stCondLst>
                                    <p:cond delay="0"/>
                                  </p:stCondLst>
                                  <p:childTnLst>
                                    <p:set>
                                      <p:cBhvr>
                                        <p:cTn id="252" dur="1" fill="hold">
                                          <p:stCondLst>
                                            <p:cond delay="0"/>
                                          </p:stCondLst>
                                        </p:cTn>
                                        <p:tgtEl>
                                          <p:spTgt spid="88"/>
                                        </p:tgtEl>
                                        <p:attrNameLst>
                                          <p:attrName>style.visibility</p:attrName>
                                        </p:attrNameLst>
                                      </p:cBhvr>
                                      <p:to>
                                        <p:strVal val="visible"/>
                                      </p:to>
                                    </p:set>
                                    <p:animEffect transition="in" filter="wheel(1)">
                                      <p:cBhvr>
                                        <p:cTn id="253" dur="500"/>
                                        <p:tgtEl>
                                          <p:spTgt spid="88"/>
                                        </p:tgtEl>
                                      </p:cBhvr>
                                    </p:animEffect>
                                  </p:childTnLst>
                                </p:cTn>
                              </p:par>
                            </p:childTnLst>
                          </p:cTn>
                        </p:par>
                        <p:par>
                          <p:cTn id="254" fill="hold">
                            <p:stCondLst>
                              <p:cond delay="14500"/>
                            </p:stCondLst>
                            <p:childTnLst>
                              <p:par>
                                <p:cTn id="255" presetID="21" presetClass="entr" presetSubtype="1" fill="hold" grpId="0" nodeType="afterEffect">
                                  <p:stCondLst>
                                    <p:cond delay="0"/>
                                  </p:stCondLst>
                                  <p:childTnLst>
                                    <p:set>
                                      <p:cBhvr>
                                        <p:cTn id="256" dur="1" fill="hold">
                                          <p:stCondLst>
                                            <p:cond delay="0"/>
                                          </p:stCondLst>
                                        </p:cTn>
                                        <p:tgtEl>
                                          <p:spTgt spid="89"/>
                                        </p:tgtEl>
                                        <p:attrNameLst>
                                          <p:attrName>style.visibility</p:attrName>
                                        </p:attrNameLst>
                                      </p:cBhvr>
                                      <p:to>
                                        <p:strVal val="visible"/>
                                      </p:to>
                                    </p:set>
                                    <p:animEffect transition="in" filter="wheel(1)">
                                      <p:cBhvr>
                                        <p:cTn id="257" dur="500"/>
                                        <p:tgtEl>
                                          <p:spTgt spid="89"/>
                                        </p:tgtEl>
                                      </p:cBhvr>
                                    </p:animEffect>
                                  </p:childTnLst>
                                </p:cTn>
                              </p:par>
                            </p:childTnLst>
                          </p:cTn>
                        </p:par>
                        <p:par>
                          <p:cTn id="258" fill="hold">
                            <p:stCondLst>
                              <p:cond delay="15000"/>
                            </p:stCondLst>
                            <p:childTnLst>
                              <p:par>
                                <p:cTn id="259" presetID="21" presetClass="entr" presetSubtype="1" fill="hold" grpId="0" nodeType="afterEffect">
                                  <p:stCondLst>
                                    <p:cond delay="0"/>
                                  </p:stCondLst>
                                  <p:childTnLst>
                                    <p:set>
                                      <p:cBhvr>
                                        <p:cTn id="260" dur="1" fill="hold">
                                          <p:stCondLst>
                                            <p:cond delay="0"/>
                                          </p:stCondLst>
                                        </p:cTn>
                                        <p:tgtEl>
                                          <p:spTgt spid="91"/>
                                        </p:tgtEl>
                                        <p:attrNameLst>
                                          <p:attrName>style.visibility</p:attrName>
                                        </p:attrNameLst>
                                      </p:cBhvr>
                                      <p:to>
                                        <p:strVal val="visible"/>
                                      </p:to>
                                    </p:set>
                                    <p:animEffect transition="in" filter="wheel(1)">
                                      <p:cBhvr>
                                        <p:cTn id="261" dur="500"/>
                                        <p:tgtEl>
                                          <p:spTgt spid="91"/>
                                        </p:tgtEl>
                                      </p:cBhvr>
                                    </p:animEffect>
                                  </p:childTnLst>
                                </p:cTn>
                              </p:par>
                            </p:childTnLst>
                          </p:cTn>
                        </p:par>
                        <p:par>
                          <p:cTn id="262" fill="hold">
                            <p:stCondLst>
                              <p:cond delay="15500"/>
                            </p:stCondLst>
                            <p:childTnLst>
                              <p:par>
                                <p:cTn id="263" presetID="21" presetClass="entr" presetSubtype="1" fill="hold" grpId="0" nodeType="afterEffect">
                                  <p:stCondLst>
                                    <p:cond delay="0"/>
                                  </p:stCondLst>
                                  <p:childTnLst>
                                    <p:set>
                                      <p:cBhvr>
                                        <p:cTn id="264" dur="1" fill="hold">
                                          <p:stCondLst>
                                            <p:cond delay="0"/>
                                          </p:stCondLst>
                                        </p:cTn>
                                        <p:tgtEl>
                                          <p:spTgt spid="90"/>
                                        </p:tgtEl>
                                        <p:attrNameLst>
                                          <p:attrName>style.visibility</p:attrName>
                                        </p:attrNameLst>
                                      </p:cBhvr>
                                      <p:to>
                                        <p:strVal val="visible"/>
                                      </p:to>
                                    </p:set>
                                    <p:animEffect transition="in" filter="wheel(1)">
                                      <p:cBhvr>
                                        <p:cTn id="265" dur="500"/>
                                        <p:tgtEl>
                                          <p:spTgt spid="90"/>
                                        </p:tgtEl>
                                      </p:cBhvr>
                                    </p:animEffect>
                                  </p:childTnLst>
                                </p:cTn>
                              </p:par>
                            </p:childTnLst>
                          </p:cTn>
                        </p:par>
                        <p:par>
                          <p:cTn id="266" fill="hold">
                            <p:stCondLst>
                              <p:cond delay="16000"/>
                            </p:stCondLst>
                            <p:childTnLst>
                              <p:par>
                                <p:cTn id="267" presetID="21" presetClass="entr" presetSubtype="1" fill="hold" grpId="0" nodeType="afterEffect">
                                  <p:stCondLst>
                                    <p:cond delay="0"/>
                                  </p:stCondLst>
                                  <p:childTnLst>
                                    <p:set>
                                      <p:cBhvr>
                                        <p:cTn id="268" dur="1" fill="hold">
                                          <p:stCondLst>
                                            <p:cond delay="0"/>
                                          </p:stCondLst>
                                        </p:cTn>
                                        <p:tgtEl>
                                          <p:spTgt spid="92"/>
                                        </p:tgtEl>
                                        <p:attrNameLst>
                                          <p:attrName>style.visibility</p:attrName>
                                        </p:attrNameLst>
                                      </p:cBhvr>
                                      <p:to>
                                        <p:strVal val="visible"/>
                                      </p:to>
                                    </p:set>
                                    <p:animEffect transition="in" filter="wheel(1)">
                                      <p:cBhvr>
                                        <p:cTn id="269" dur="500"/>
                                        <p:tgtEl>
                                          <p:spTgt spid="92"/>
                                        </p:tgtEl>
                                      </p:cBhvr>
                                    </p:animEffect>
                                  </p:childTnLst>
                                </p:cTn>
                              </p:par>
                            </p:childTnLst>
                          </p:cTn>
                        </p:par>
                        <p:par>
                          <p:cTn id="270" fill="hold">
                            <p:stCondLst>
                              <p:cond delay="16500"/>
                            </p:stCondLst>
                            <p:childTnLst>
                              <p:par>
                                <p:cTn id="271" presetID="21" presetClass="entr" presetSubtype="1" fill="hold" grpId="0" nodeType="afterEffect">
                                  <p:stCondLst>
                                    <p:cond delay="0"/>
                                  </p:stCondLst>
                                  <p:childTnLst>
                                    <p:set>
                                      <p:cBhvr>
                                        <p:cTn id="272" dur="1" fill="hold">
                                          <p:stCondLst>
                                            <p:cond delay="0"/>
                                          </p:stCondLst>
                                        </p:cTn>
                                        <p:tgtEl>
                                          <p:spTgt spid="93"/>
                                        </p:tgtEl>
                                        <p:attrNameLst>
                                          <p:attrName>style.visibility</p:attrName>
                                        </p:attrNameLst>
                                      </p:cBhvr>
                                      <p:to>
                                        <p:strVal val="visible"/>
                                      </p:to>
                                    </p:set>
                                    <p:animEffect transition="in" filter="wheel(1)">
                                      <p:cBhvr>
                                        <p:cTn id="273" dur="500"/>
                                        <p:tgtEl>
                                          <p:spTgt spid="93"/>
                                        </p:tgtEl>
                                      </p:cBhvr>
                                    </p:animEffect>
                                  </p:childTnLst>
                                </p:cTn>
                              </p:par>
                            </p:childTnLst>
                          </p:cTn>
                        </p:par>
                        <p:par>
                          <p:cTn id="274" fill="hold">
                            <p:stCondLst>
                              <p:cond delay="17000"/>
                            </p:stCondLst>
                            <p:childTnLst>
                              <p:par>
                                <p:cTn id="275" presetID="21" presetClass="entr" presetSubtype="1" fill="hold" grpId="0" nodeType="afterEffect">
                                  <p:stCondLst>
                                    <p:cond delay="0"/>
                                  </p:stCondLst>
                                  <p:childTnLst>
                                    <p:set>
                                      <p:cBhvr>
                                        <p:cTn id="276" dur="1" fill="hold">
                                          <p:stCondLst>
                                            <p:cond delay="0"/>
                                          </p:stCondLst>
                                        </p:cTn>
                                        <p:tgtEl>
                                          <p:spTgt spid="95"/>
                                        </p:tgtEl>
                                        <p:attrNameLst>
                                          <p:attrName>style.visibility</p:attrName>
                                        </p:attrNameLst>
                                      </p:cBhvr>
                                      <p:to>
                                        <p:strVal val="visible"/>
                                      </p:to>
                                    </p:set>
                                    <p:animEffect transition="in" filter="wheel(1)">
                                      <p:cBhvr>
                                        <p:cTn id="277" dur="500"/>
                                        <p:tgtEl>
                                          <p:spTgt spid="95"/>
                                        </p:tgtEl>
                                      </p:cBhvr>
                                    </p:animEffect>
                                  </p:childTnLst>
                                </p:cTn>
                              </p:par>
                            </p:childTnLst>
                          </p:cTn>
                        </p:par>
                        <p:par>
                          <p:cTn id="278" fill="hold">
                            <p:stCondLst>
                              <p:cond delay="17500"/>
                            </p:stCondLst>
                            <p:childTnLst>
                              <p:par>
                                <p:cTn id="279" presetID="21" presetClass="entr" presetSubtype="1" fill="hold" grpId="0" nodeType="afterEffect">
                                  <p:stCondLst>
                                    <p:cond delay="0"/>
                                  </p:stCondLst>
                                  <p:childTnLst>
                                    <p:set>
                                      <p:cBhvr>
                                        <p:cTn id="280" dur="1" fill="hold">
                                          <p:stCondLst>
                                            <p:cond delay="0"/>
                                          </p:stCondLst>
                                        </p:cTn>
                                        <p:tgtEl>
                                          <p:spTgt spid="98"/>
                                        </p:tgtEl>
                                        <p:attrNameLst>
                                          <p:attrName>style.visibility</p:attrName>
                                        </p:attrNameLst>
                                      </p:cBhvr>
                                      <p:to>
                                        <p:strVal val="visible"/>
                                      </p:to>
                                    </p:set>
                                    <p:animEffect transition="in" filter="wheel(1)">
                                      <p:cBhvr>
                                        <p:cTn id="281" dur="500"/>
                                        <p:tgtEl>
                                          <p:spTgt spid="98"/>
                                        </p:tgtEl>
                                      </p:cBhvr>
                                    </p:animEffect>
                                  </p:childTnLst>
                                </p:cTn>
                              </p:par>
                            </p:childTnLst>
                          </p:cTn>
                        </p:par>
                        <p:par>
                          <p:cTn id="282" fill="hold">
                            <p:stCondLst>
                              <p:cond delay="18000"/>
                            </p:stCondLst>
                            <p:childTnLst>
                              <p:par>
                                <p:cTn id="283" presetID="21" presetClass="entr" presetSubtype="1" fill="hold" grpId="0" nodeType="afterEffect">
                                  <p:stCondLst>
                                    <p:cond delay="0"/>
                                  </p:stCondLst>
                                  <p:childTnLst>
                                    <p:set>
                                      <p:cBhvr>
                                        <p:cTn id="284" dur="1" fill="hold">
                                          <p:stCondLst>
                                            <p:cond delay="0"/>
                                          </p:stCondLst>
                                        </p:cTn>
                                        <p:tgtEl>
                                          <p:spTgt spid="99"/>
                                        </p:tgtEl>
                                        <p:attrNameLst>
                                          <p:attrName>style.visibility</p:attrName>
                                        </p:attrNameLst>
                                      </p:cBhvr>
                                      <p:to>
                                        <p:strVal val="visible"/>
                                      </p:to>
                                    </p:set>
                                    <p:animEffect transition="in" filter="wheel(1)">
                                      <p:cBhvr>
                                        <p:cTn id="285" dur="500"/>
                                        <p:tgtEl>
                                          <p:spTgt spid="99"/>
                                        </p:tgtEl>
                                      </p:cBhvr>
                                    </p:animEffect>
                                  </p:childTnLst>
                                </p:cTn>
                              </p:par>
                            </p:childTnLst>
                          </p:cTn>
                        </p:par>
                        <p:par>
                          <p:cTn id="286" fill="hold">
                            <p:stCondLst>
                              <p:cond delay="18500"/>
                            </p:stCondLst>
                            <p:childTnLst>
                              <p:par>
                                <p:cTn id="287" presetID="21" presetClass="entr" presetSubtype="1" fill="hold" grpId="0" nodeType="afterEffect">
                                  <p:stCondLst>
                                    <p:cond delay="0"/>
                                  </p:stCondLst>
                                  <p:childTnLst>
                                    <p:set>
                                      <p:cBhvr>
                                        <p:cTn id="288" dur="1" fill="hold">
                                          <p:stCondLst>
                                            <p:cond delay="0"/>
                                          </p:stCondLst>
                                        </p:cTn>
                                        <p:tgtEl>
                                          <p:spTgt spid="97"/>
                                        </p:tgtEl>
                                        <p:attrNameLst>
                                          <p:attrName>style.visibility</p:attrName>
                                        </p:attrNameLst>
                                      </p:cBhvr>
                                      <p:to>
                                        <p:strVal val="visible"/>
                                      </p:to>
                                    </p:set>
                                    <p:animEffect transition="in" filter="wheel(1)">
                                      <p:cBhvr>
                                        <p:cTn id="289" dur="500"/>
                                        <p:tgtEl>
                                          <p:spTgt spid="97"/>
                                        </p:tgtEl>
                                      </p:cBhvr>
                                    </p:animEffect>
                                  </p:childTnLst>
                                </p:cTn>
                              </p:par>
                            </p:childTnLst>
                          </p:cTn>
                        </p:par>
                        <p:par>
                          <p:cTn id="290" fill="hold">
                            <p:stCondLst>
                              <p:cond delay="19000"/>
                            </p:stCondLst>
                            <p:childTnLst>
                              <p:par>
                                <p:cTn id="291" presetID="21" presetClass="entr" presetSubtype="1" fill="hold" grpId="0" nodeType="afterEffect">
                                  <p:stCondLst>
                                    <p:cond delay="0"/>
                                  </p:stCondLst>
                                  <p:childTnLst>
                                    <p:set>
                                      <p:cBhvr>
                                        <p:cTn id="292" dur="1" fill="hold">
                                          <p:stCondLst>
                                            <p:cond delay="0"/>
                                          </p:stCondLst>
                                        </p:cTn>
                                        <p:tgtEl>
                                          <p:spTgt spid="100"/>
                                        </p:tgtEl>
                                        <p:attrNameLst>
                                          <p:attrName>style.visibility</p:attrName>
                                        </p:attrNameLst>
                                      </p:cBhvr>
                                      <p:to>
                                        <p:strVal val="visible"/>
                                      </p:to>
                                    </p:set>
                                    <p:animEffect transition="in" filter="wheel(1)">
                                      <p:cBhvr>
                                        <p:cTn id="293" dur="500"/>
                                        <p:tgtEl>
                                          <p:spTgt spid="100"/>
                                        </p:tgtEl>
                                      </p:cBhvr>
                                    </p:animEffect>
                                  </p:childTnLst>
                                </p:cTn>
                              </p:par>
                            </p:childTnLst>
                          </p:cTn>
                        </p:par>
                        <p:par>
                          <p:cTn id="294" fill="hold">
                            <p:stCondLst>
                              <p:cond delay="19500"/>
                            </p:stCondLst>
                            <p:childTnLst>
                              <p:par>
                                <p:cTn id="295" presetID="21" presetClass="entr" presetSubtype="1" fill="hold" grpId="0" nodeType="afterEffect">
                                  <p:stCondLst>
                                    <p:cond delay="0"/>
                                  </p:stCondLst>
                                  <p:childTnLst>
                                    <p:set>
                                      <p:cBhvr>
                                        <p:cTn id="296" dur="1" fill="hold">
                                          <p:stCondLst>
                                            <p:cond delay="0"/>
                                          </p:stCondLst>
                                        </p:cTn>
                                        <p:tgtEl>
                                          <p:spTgt spid="102"/>
                                        </p:tgtEl>
                                        <p:attrNameLst>
                                          <p:attrName>style.visibility</p:attrName>
                                        </p:attrNameLst>
                                      </p:cBhvr>
                                      <p:to>
                                        <p:strVal val="visible"/>
                                      </p:to>
                                    </p:set>
                                    <p:animEffect transition="in" filter="wheel(1)">
                                      <p:cBhvr>
                                        <p:cTn id="297" dur="500"/>
                                        <p:tgtEl>
                                          <p:spTgt spid="102"/>
                                        </p:tgtEl>
                                      </p:cBhvr>
                                    </p:animEffect>
                                  </p:childTnLst>
                                </p:cTn>
                              </p:par>
                            </p:childTnLst>
                          </p:cTn>
                        </p:par>
                        <p:par>
                          <p:cTn id="298" fill="hold">
                            <p:stCondLst>
                              <p:cond delay="20000"/>
                            </p:stCondLst>
                            <p:childTnLst>
                              <p:par>
                                <p:cTn id="299" presetID="21" presetClass="entr" presetSubtype="1" fill="hold" grpId="0" nodeType="afterEffect">
                                  <p:stCondLst>
                                    <p:cond delay="0"/>
                                  </p:stCondLst>
                                  <p:childTnLst>
                                    <p:set>
                                      <p:cBhvr>
                                        <p:cTn id="300" dur="1" fill="hold">
                                          <p:stCondLst>
                                            <p:cond delay="0"/>
                                          </p:stCondLst>
                                        </p:cTn>
                                        <p:tgtEl>
                                          <p:spTgt spid="103"/>
                                        </p:tgtEl>
                                        <p:attrNameLst>
                                          <p:attrName>style.visibility</p:attrName>
                                        </p:attrNameLst>
                                      </p:cBhvr>
                                      <p:to>
                                        <p:strVal val="visible"/>
                                      </p:to>
                                    </p:set>
                                    <p:animEffect transition="in" filter="wheel(1)">
                                      <p:cBhvr>
                                        <p:cTn id="301" dur="500"/>
                                        <p:tgtEl>
                                          <p:spTgt spid="103"/>
                                        </p:tgtEl>
                                      </p:cBhvr>
                                    </p:animEffect>
                                  </p:childTnLst>
                                </p:cTn>
                              </p:par>
                            </p:childTnLst>
                          </p:cTn>
                        </p:par>
                        <p:par>
                          <p:cTn id="302" fill="hold">
                            <p:stCondLst>
                              <p:cond delay="20500"/>
                            </p:stCondLst>
                            <p:childTnLst>
                              <p:par>
                                <p:cTn id="303" presetID="21" presetClass="entr" presetSubtype="1" fill="hold" grpId="0" nodeType="afterEffect">
                                  <p:stCondLst>
                                    <p:cond delay="0"/>
                                  </p:stCondLst>
                                  <p:childTnLst>
                                    <p:set>
                                      <p:cBhvr>
                                        <p:cTn id="304" dur="1" fill="hold">
                                          <p:stCondLst>
                                            <p:cond delay="0"/>
                                          </p:stCondLst>
                                        </p:cTn>
                                        <p:tgtEl>
                                          <p:spTgt spid="101"/>
                                        </p:tgtEl>
                                        <p:attrNameLst>
                                          <p:attrName>style.visibility</p:attrName>
                                        </p:attrNameLst>
                                      </p:cBhvr>
                                      <p:to>
                                        <p:strVal val="visible"/>
                                      </p:to>
                                    </p:set>
                                    <p:animEffect transition="in" filter="wheel(1)">
                                      <p:cBhvr>
                                        <p:cTn id="305" dur="500"/>
                                        <p:tgtEl>
                                          <p:spTgt spid="101"/>
                                        </p:tgtEl>
                                      </p:cBhvr>
                                    </p:animEffect>
                                  </p:childTnLst>
                                </p:cTn>
                              </p:par>
                            </p:childTnLst>
                          </p:cTn>
                        </p:par>
                        <p:par>
                          <p:cTn id="306" fill="hold">
                            <p:stCondLst>
                              <p:cond delay="21000"/>
                            </p:stCondLst>
                            <p:childTnLst>
                              <p:par>
                                <p:cTn id="307" presetID="21" presetClass="entr" presetSubtype="1" fill="hold" grpId="0" nodeType="afterEffect">
                                  <p:stCondLst>
                                    <p:cond delay="0"/>
                                  </p:stCondLst>
                                  <p:childTnLst>
                                    <p:set>
                                      <p:cBhvr>
                                        <p:cTn id="308" dur="1" fill="hold">
                                          <p:stCondLst>
                                            <p:cond delay="0"/>
                                          </p:stCondLst>
                                        </p:cTn>
                                        <p:tgtEl>
                                          <p:spTgt spid="104"/>
                                        </p:tgtEl>
                                        <p:attrNameLst>
                                          <p:attrName>style.visibility</p:attrName>
                                        </p:attrNameLst>
                                      </p:cBhvr>
                                      <p:to>
                                        <p:strVal val="visible"/>
                                      </p:to>
                                    </p:set>
                                    <p:animEffect transition="in" filter="wheel(1)">
                                      <p:cBhvr>
                                        <p:cTn id="309" dur="500"/>
                                        <p:tgtEl>
                                          <p:spTgt spid="104"/>
                                        </p:tgtEl>
                                      </p:cBhvr>
                                    </p:animEffect>
                                  </p:childTnLst>
                                </p:cTn>
                              </p:par>
                            </p:childTnLst>
                          </p:cTn>
                        </p:par>
                        <p:par>
                          <p:cTn id="310" fill="hold">
                            <p:stCondLst>
                              <p:cond delay="21500"/>
                            </p:stCondLst>
                            <p:childTnLst>
                              <p:par>
                                <p:cTn id="311" presetID="21" presetClass="entr" presetSubtype="1" fill="hold" grpId="0" nodeType="afterEffect">
                                  <p:stCondLst>
                                    <p:cond delay="0"/>
                                  </p:stCondLst>
                                  <p:childTnLst>
                                    <p:set>
                                      <p:cBhvr>
                                        <p:cTn id="312" dur="1" fill="hold">
                                          <p:stCondLst>
                                            <p:cond delay="0"/>
                                          </p:stCondLst>
                                        </p:cTn>
                                        <p:tgtEl>
                                          <p:spTgt spid="125"/>
                                        </p:tgtEl>
                                        <p:attrNameLst>
                                          <p:attrName>style.visibility</p:attrName>
                                        </p:attrNameLst>
                                      </p:cBhvr>
                                      <p:to>
                                        <p:strVal val="visible"/>
                                      </p:to>
                                    </p:set>
                                    <p:animEffect transition="in" filter="wheel(1)">
                                      <p:cBhvr>
                                        <p:cTn id="313" dur="500"/>
                                        <p:tgtEl>
                                          <p:spTgt spid="125"/>
                                        </p:tgtEl>
                                      </p:cBhvr>
                                    </p:animEffect>
                                  </p:childTnLst>
                                </p:cTn>
                              </p:par>
                            </p:childTnLst>
                          </p:cTn>
                        </p:par>
                        <p:par>
                          <p:cTn id="314" fill="hold">
                            <p:stCondLst>
                              <p:cond delay="22000"/>
                            </p:stCondLst>
                            <p:childTnLst>
                              <p:par>
                                <p:cTn id="315" presetID="21" presetClass="entr" presetSubtype="1" fill="hold" grpId="0" nodeType="afterEffect">
                                  <p:stCondLst>
                                    <p:cond delay="0"/>
                                  </p:stCondLst>
                                  <p:childTnLst>
                                    <p:set>
                                      <p:cBhvr>
                                        <p:cTn id="316" dur="1" fill="hold">
                                          <p:stCondLst>
                                            <p:cond delay="0"/>
                                          </p:stCondLst>
                                        </p:cTn>
                                        <p:tgtEl>
                                          <p:spTgt spid="126"/>
                                        </p:tgtEl>
                                        <p:attrNameLst>
                                          <p:attrName>style.visibility</p:attrName>
                                        </p:attrNameLst>
                                      </p:cBhvr>
                                      <p:to>
                                        <p:strVal val="visible"/>
                                      </p:to>
                                    </p:set>
                                    <p:animEffect transition="in" filter="wheel(1)">
                                      <p:cBhvr>
                                        <p:cTn id="317" dur="500"/>
                                        <p:tgtEl>
                                          <p:spTgt spid="126"/>
                                        </p:tgtEl>
                                      </p:cBhvr>
                                    </p:animEffect>
                                  </p:childTnLst>
                                </p:cTn>
                              </p:par>
                            </p:childTnLst>
                          </p:cTn>
                        </p:par>
                        <p:par>
                          <p:cTn id="318" fill="hold">
                            <p:stCondLst>
                              <p:cond delay="22500"/>
                            </p:stCondLst>
                            <p:childTnLst>
                              <p:par>
                                <p:cTn id="319" presetID="21" presetClass="entr" presetSubtype="1" fill="hold" grpId="0" nodeType="afterEffect">
                                  <p:stCondLst>
                                    <p:cond delay="0"/>
                                  </p:stCondLst>
                                  <p:childTnLst>
                                    <p:set>
                                      <p:cBhvr>
                                        <p:cTn id="320" dur="1" fill="hold">
                                          <p:stCondLst>
                                            <p:cond delay="0"/>
                                          </p:stCondLst>
                                        </p:cTn>
                                        <p:tgtEl>
                                          <p:spTgt spid="124"/>
                                        </p:tgtEl>
                                        <p:attrNameLst>
                                          <p:attrName>style.visibility</p:attrName>
                                        </p:attrNameLst>
                                      </p:cBhvr>
                                      <p:to>
                                        <p:strVal val="visible"/>
                                      </p:to>
                                    </p:set>
                                    <p:animEffect transition="in" filter="wheel(1)">
                                      <p:cBhvr>
                                        <p:cTn id="321" dur="500"/>
                                        <p:tgtEl>
                                          <p:spTgt spid="124"/>
                                        </p:tgtEl>
                                      </p:cBhvr>
                                    </p:animEffect>
                                  </p:childTnLst>
                                </p:cTn>
                              </p:par>
                            </p:childTnLst>
                          </p:cTn>
                        </p:par>
                        <p:par>
                          <p:cTn id="322" fill="hold">
                            <p:stCondLst>
                              <p:cond delay="23000"/>
                            </p:stCondLst>
                            <p:childTnLst>
                              <p:par>
                                <p:cTn id="323" presetID="21" presetClass="entr" presetSubtype="1" fill="hold" grpId="0" nodeType="afterEffect">
                                  <p:stCondLst>
                                    <p:cond delay="0"/>
                                  </p:stCondLst>
                                  <p:childTnLst>
                                    <p:set>
                                      <p:cBhvr>
                                        <p:cTn id="324" dur="1" fill="hold">
                                          <p:stCondLst>
                                            <p:cond delay="0"/>
                                          </p:stCondLst>
                                        </p:cTn>
                                        <p:tgtEl>
                                          <p:spTgt spid="131"/>
                                        </p:tgtEl>
                                        <p:attrNameLst>
                                          <p:attrName>style.visibility</p:attrName>
                                        </p:attrNameLst>
                                      </p:cBhvr>
                                      <p:to>
                                        <p:strVal val="visible"/>
                                      </p:to>
                                    </p:set>
                                    <p:animEffect transition="in" filter="wheel(1)">
                                      <p:cBhvr>
                                        <p:cTn id="325" dur="500"/>
                                        <p:tgtEl>
                                          <p:spTgt spid="131"/>
                                        </p:tgtEl>
                                      </p:cBhvr>
                                    </p:animEffect>
                                  </p:childTnLst>
                                </p:cTn>
                              </p:par>
                            </p:childTnLst>
                          </p:cTn>
                        </p:par>
                        <p:par>
                          <p:cTn id="326" fill="hold">
                            <p:stCondLst>
                              <p:cond delay="23500"/>
                            </p:stCondLst>
                            <p:childTnLst>
                              <p:par>
                                <p:cTn id="327" presetID="21" presetClass="entr" presetSubtype="1" fill="hold" grpId="0" nodeType="afterEffect">
                                  <p:stCondLst>
                                    <p:cond delay="0"/>
                                  </p:stCondLst>
                                  <p:childTnLst>
                                    <p:set>
                                      <p:cBhvr>
                                        <p:cTn id="328" dur="1" fill="hold">
                                          <p:stCondLst>
                                            <p:cond delay="0"/>
                                          </p:stCondLst>
                                        </p:cTn>
                                        <p:tgtEl>
                                          <p:spTgt spid="130"/>
                                        </p:tgtEl>
                                        <p:attrNameLst>
                                          <p:attrName>style.visibility</p:attrName>
                                        </p:attrNameLst>
                                      </p:cBhvr>
                                      <p:to>
                                        <p:strVal val="visible"/>
                                      </p:to>
                                    </p:set>
                                    <p:animEffect transition="in" filter="wheel(1)">
                                      <p:cBhvr>
                                        <p:cTn id="329" dur="500"/>
                                        <p:tgtEl>
                                          <p:spTgt spid="130"/>
                                        </p:tgtEl>
                                      </p:cBhvr>
                                    </p:animEffect>
                                  </p:childTnLst>
                                </p:cTn>
                              </p:par>
                            </p:childTnLst>
                          </p:cTn>
                        </p:par>
                        <p:par>
                          <p:cTn id="330" fill="hold">
                            <p:stCondLst>
                              <p:cond delay="24000"/>
                            </p:stCondLst>
                            <p:childTnLst>
                              <p:par>
                                <p:cTn id="331" presetID="21" presetClass="entr" presetSubtype="1" fill="hold" grpId="0" nodeType="afterEffect">
                                  <p:stCondLst>
                                    <p:cond delay="0"/>
                                  </p:stCondLst>
                                  <p:childTnLst>
                                    <p:set>
                                      <p:cBhvr>
                                        <p:cTn id="332" dur="1" fill="hold">
                                          <p:stCondLst>
                                            <p:cond delay="0"/>
                                          </p:stCondLst>
                                        </p:cTn>
                                        <p:tgtEl>
                                          <p:spTgt spid="132"/>
                                        </p:tgtEl>
                                        <p:attrNameLst>
                                          <p:attrName>style.visibility</p:attrName>
                                        </p:attrNameLst>
                                      </p:cBhvr>
                                      <p:to>
                                        <p:strVal val="visible"/>
                                      </p:to>
                                    </p:set>
                                    <p:animEffect transition="in" filter="wheel(1)">
                                      <p:cBhvr>
                                        <p:cTn id="333" dur="500"/>
                                        <p:tgtEl>
                                          <p:spTgt spid="132"/>
                                        </p:tgtEl>
                                      </p:cBhvr>
                                    </p:animEffect>
                                  </p:childTnLst>
                                </p:cTn>
                              </p:par>
                            </p:childTnLst>
                          </p:cTn>
                        </p:par>
                        <p:par>
                          <p:cTn id="334" fill="hold">
                            <p:stCondLst>
                              <p:cond delay="24500"/>
                            </p:stCondLst>
                            <p:childTnLst>
                              <p:par>
                                <p:cTn id="335" presetID="21" presetClass="entr" presetSubtype="1" fill="hold" grpId="0" nodeType="afterEffect">
                                  <p:stCondLst>
                                    <p:cond delay="0"/>
                                  </p:stCondLst>
                                  <p:childTnLst>
                                    <p:set>
                                      <p:cBhvr>
                                        <p:cTn id="336" dur="1" fill="hold">
                                          <p:stCondLst>
                                            <p:cond delay="0"/>
                                          </p:stCondLst>
                                        </p:cTn>
                                        <p:tgtEl>
                                          <p:spTgt spid="128"/>
                                        </p:tgtEl>
                                        <p:attrNameLst>
                                          <p:attrName>style.visibility</p:attrName>
                                        </p:attrNameLst>
                                      </p:cBhvr>
                                      <p:to>
                                        <p:strVal val="visible"/>
                                      </p:to>
                                    </p:set>
                                    <p:animEffect transition="in" filter="wheel(1)">
                                      <p:cBhvr>
                                        <p:cTn id="337" dur="500"/>
                                        <p:tgtEl>
                                          <p:spTgt spid="128"/>
                                        </p:tgtEl>
                                      </p:cBhvr>
                                    </p:animEffect>
                                  </p:childTnLst>
                                </p:cTn>
                              </p:par>
                            </p:childTnLst>
                          </p:cTn>
                        </p:par>
                        <p:par>
                          <p:cTn id="338" fill="hold">
                            <p:stCondLst>
                              <p:cond delay="25000"/>
                            </p:stCondLst>
                            <p:childTnLst>
                              <p:par>
                                <p:cTn id="339" presetID="21" presetClass="entr" presetSubtype="1" fill="hold" grpId="0" nodeType="afterEffect">
                                  <p:stCondLst>
                                    <p:cond delay="0"/>
                                  </p:stCondLst>
                                  <p:childTnLst>
                                    <p:set>
                                      <p:cBhvr>
                                        <p:cTn id="340" dur="1" fill="hold">
                                          <p:stCondLst>
                                            <p:cond delay="0"/>
                                          </p:stCondLst>
                                        </p:cTn>
                                        <p:tgtEl>
                                          <p:spTgt spid="127"/>
                                        </p:tgtEl>
                                        <p:attrNameLst>
                                          <p:attrName>style.visibility</p:attrName>
                                        </p:attrNameLst>
                                      </p:cBhvr>
                                      <p:to>
                                        <p:strVal val="visible"/>
                                      </p:to>
                                    </p:set>
                                    <p:animEffect transition="in" filter="wheel(1)">
                                      <p:cBhvr>
                                        <p:cTn id="341" dur="500"/>
                                        <p:tgtEl>
                                          <p:spTgt spid="127"/>
                                        </p:tgtEl>
                                      </p:cBhvr>
                                    </p:animEffect>
                                  </p:childTnLst>
                                </p:cTn>
                              </p:par>
                            </p:childTnLst>
                          </p:cTn>
                        </p:par>
                        <p:par>
                          <p:cTn id="342" fill="hold">
                            <p:stCondLst>
                              <p:cond delay="25500"/>
                            </p:stCondLst>
                            <p:childTnLst>
                              <p:par>
                                <p:cTn id="343" presetID="21" presetClass="entr" presetSubtype="1" fill="hold" grpId="0" nodeType="afterEffect">
                                  <p:stCondLst>
                                    <p:cond delay="0"/>
                                  </p:stCondLst>
                                  <p:childTnLst>
                                    <p:set>
                                      <p:cBhvr>
                                        <p:cTn id="344" dur="1" fill="hold">
                                          <p:stCondLst>
                                            <p:cond delay="0"/>
                                          </p:stCondLst>
                                        </p:cTn>
                                        <p:tgtEl>
                                          <p:spTgt spid="129"/>
                                        </p:tgtEl>
                                        <p:attrNameLst>
                                          <p:attrName>style.visibility</p:attrName>
                                        </p:attrNameLst>
                                      </p:cBhvr>
                                      <p:to>
                                        <p:strVal val="visible"/>
                                      </p:to>
                                    </p:set>
                                    <p:animEffect transition="in" filter="wheel(1)">
                                      <p:cBhvr>
                                        <p:cTn id="345" dur="500"/>
                                        <p:tgtEl>
                                          <p:spTgt spid="129"/>
                                        </p:tgtEl>
                                      </p:cBhvr>
                                    </p:animEffect>
                                  </p:childTnLst>
                                </p:cTn>
                              </p:par>
                            </p:childTnLst>
                          </p:cTn>
                        </p:par>
                        <p:par>
                          <p:cTn id="346" fill="hold">
                            <p:stCondLst>
                              <p:cond delay="26000"/>
                            </p:stCondLst>
                            <p:childTnLst>
                              <p:par>
                                <p:cTn id="347" presetID="21" presetClass="entr" presetSubtype="1" fill="hold" grpId="0" nodeType="afterEffect">
                                  <p:stCondLst>
                                    <p:cond delay="0"/>
                                  </p:stCondLst>
                                  <p:childTnLst>
                                    <p:set>
                                      <p:cBhvr>
                                        <p:cTn id="348" dur="1" fill="hold">
                                          <p:stCondLst>
                                            <p:cond delay="0"/>
                                          </p:stCondLst>
                                        </p:cTn>
                                        <p:tgtEl>
                                          <p:spTgt spid="135"/>
                                        </p:tgtEl>
                                        <p:attrNameLst>
                                          <p:attrName>style.visibility</p:attrName>
                                        </p:attrNameLst>
                                      </p:cBhvr>
                                      <p:to>
                                        <p:strVal val="visible"/>
                                      </p:to>
                                    </p:set>
                                    <p:animEffect transition="in" filter="wheel(1)">
                                      <p:cBhvr>
                                        <p:cTn id="349" dur="500"/>
                                        <p:tgtEl>
                                          <p:spTgt spid="135"/>
                                        </p:tgtEl>
                                      </p:cBhvr>
                                    </p:animEffect>
                                  </p:childTnLst>
                                </p:cTn>
                              </p:par>
                            </p:childTnLst>
                          </p:cTn>
                        </p:par>
                        <p:par>
                          <p:cTn id="350" fill="hold">
                            <p:stCondLst>
                              <p:cond delay="26500"/>
                            </p:stCondLst>
                            <p:childTnLst>
                              <p:par>
                                <p:cTn id="351" presetID="21" presetClass="entr" presetSubtype="1" fill="hold" grpId="0" nodeType="afterEffect">
                                  <p:stCondLst>
                                    <p:cond delay="0"/>
                                  </p:stCondLst>
                                  <p:childTnLst>
                                    <p:set>
                                      <p:cBhvr>
                                        <p:cTn id="352" dur="1" fill="hold">
                                          <p:stCondLst>
                                            <p:cond delay="0"/>
                                          </p:stCondLst>
                                        </p:cTn>
                                        <p:tgtEl>
                                          <p:spTgt spid="133"/>
                                        </p:tgtEl>
                                        <p:attrNameLst>
                                          <p:attrName>style.visibility</p:attrName>
                                        </p:attrNameLst>
                                      </p:cBhvr>
                                      <p:to>
                                        <p:strVal val="visible"/>
                                      </p:to>
                                    </p:set>
                                    <p:animEffect transition="in" filter="wheel(1)">
                                      <p:cBhvr>
                                        <p:cTn id="353" dur="500"/>
                                        <p:tgtEl>
                                          <p:spTgt spid="133"/>
                                        </p:tgtEl>
                                      </p:cBhvr>
                                    </p:animEffect>
                                  </p:childTnLst>
                                </p:cTn>
                              </p:par>
                            </p:childTnLst>
                          </p:cTn>
                        </p:par>
                        <p:par>
                          <p:cTn id="354" fill="hold">
                            <p:stCondLst>
                              <p:cond delay="27000"/>
                            </p:stCondLst>
                            <p:childTnLst>
                              <p:par>
                                <p:cTn id="355" presetID="21" presetClass="entr" presetSubtype="1" fill="hold" grpId="0" nodeType="afterEffect">
                                  <p:stCondLst>
                                    <p:cond delay="0"/>
                                  </p:stCondLst>
                                  <p:childTnLst>
                                    <p:set>
                                      <p:cBhvr>
                                        <p:cTn id="356" dur="1" fill="hold">
                                          <p:stCondLst>
                                            <p:cond delay="0"/>
                                          </p:stCondLst>
                                        </p:cTn>
                                        <p:tgtEl>
                                          <p:spTgt spid="134"/>
                                        </p:tgtEl>
                                        <p:attrNameLst>
                                          <p:attrName>style.visibility</p:attrName>
                                        </p:attrNameLst>
                                      </p:cBhvr>
                                      <p:to>
                                        <p:strVal val="visible"/>
                                      </p:to>
                                    </p:set>
                                    <p:animEffect transition="in" filter="wheel(1)">
                                      <p:cBhvr>
                                        <p:cTn id="357" dur="500"/>
                                        <p:tgtEl>
                                          <p:spTgt spid="134"/>
                                        </p:tgtEl>
                                      </p:cBhvr>
                                    </p:animEffect>
                                  </p:childTnLst>
                                </p:cTn>
                              </p:par>
                            </p:childTnLst>
                          </p:cTn>
                        </p:par>
                      </p:childTnLst>
                    </p:cTn>
                  </p:par>
                  <p:par>
                    <p:cTn id="358" fill="hold">
                      <p:stCondLst>
                        <p:cond delay="indefinite"/>
                      </p:stCondLst>
                      <p:childTnLst>
                        <p:par>
                          <p:cTn id="359" fill="hold">
                            <p:stCondLst>
                              <p:cond delay="0"/>
                            </p:stCondLst>
                            <p:childTnLst>
                              <p:par>
                                <p:cTn id="360" presetID="10" presetClass="entr" presetSubtype="0" fill="hold" grpId="0" nodeType="clickEffect">
                                  <p:stCondLst>
                                    <p:cond delay="0"/>
                                  </p:stCondLst>
                                  <p:childTnLst>
                                    <p:set>
                                      <p:cBhvr>
                                        <p:cTn id="361" dur="1" fill="hold">
                                          <p:stCondLst>
                                            <p:cond delay="0"/>
                                          </p:stCondLst>
                                        </p:cTn>
                                        <p:tgtEl>
                                          <p:spTgt spid="13"/>
                                        </p:tgtEl>
                                        <p:attrNameLst>
                                          <p:attrName>style.visibility</p:attrName>
                                        </p:attrNameLst>
                                      </p:cBhvr>
                                      <p:to>
                                        <p:strVal val="visible"/>
                                      </p:to>
                                    </p:set>
                                    <p:animEffect transition="in" filter="fade">
                                      <p:cBhvr>
                                        <p:cTn id="362" dur="500"/>
                                        <p:tgtEl>
                                          <p:spTgt spid="13"/>
                                        </p:tgtEl>
                                      </p:cBhvr>
                                    </p:animEffect>
                                  </p:childTnLst>
                                </p:cTn>
                              </p:par>
                            </p:childTnLst>
                          </p:cTn>
                        </p:par>
                        <p:par>
                          <p:cTn id="363" fill="hold">
                            <p:stCondLst>
                              <p:cond delay="500"/>
                            </p:stCondLst>
                            <p:childTnLst>
                              <p:par>
                                <p:cTn id="364" presetID="21" presetClass="entr" presetSubtype="1" fill="hold" grpId="0" nodeType="afterEffect">
                                  <p:stCondLst>
                                    <p:cond delay="0"/>
                                  </p:stCondLst>
                                  <p:childTnLst>
                                    <p:set>
                                      <p:cBhvr>
                                        <p:cTn id="365" dur="1" fill="hold">
                                          <p:stCondLst>
                                            <p:cond delay="0"/>
                                          </p:stCondLst>
                                        </p:cTn>
                                        <p:tgtEl>
                                          <p:spTgt spid="106"/>
                                        </p:tgtEl>
                                        <p:attrNameLst>
                                          <p:attrName>style.visibility</p:attrName>
                                        </p:attrNameLst>
                                      </p:cBhvr>
                                      <p:to>
                                        <p:strVal val="visible"/>
                                      </p:to>
                                    </p:set>
                                    <p:animEffect transition="in" filter="wheel(1)">
                                      <p:cBhvr>
                                        <p:cTn id="366" dur="500"/>
                                        <p:tgtEl>
                                          <p:spTgt spid="106"/>
                                        </p:tgtEl>
                                      </p:cBhvr>
                                    </p:animEffect>
                                  </p:childTnLst>
                                </p:cTn>
                              </p:par>
                            </p:childTnLst>
                          </p:cTn>
                        </p:par>
                        <p:par>
                          <p:cTn id="367" fill="hold">
                            <p:stCondLst>
                              <p:cond delay="1000"/>
                            </p:stCondLst>
                            <p:childTnLst>
                              <p:par>
                                <p:cTn id="368" presetID="21" presetClass="entr" presetSubtype="1" fill="hold" grpId="0" nodeType="afterEffect">
                                  <p:stCondLst>
                                    <p:cond delay="0"/>
                                  </p:stCondLst>
                                  <p:childTnLst>
                                    <p:set>
                                      <p:cBhvr>
                                        <p:cTn id="369" dur="1" fill="hold">
                                          <p:stCondLst>
                                            <p:cond delay="0"/>
                                          </p:stCondLst>
                                        </p:cTn>
                                        <p:tgtEl>
                                          <p:spTgt spid="105"/>
                                        </p:tgtEl>
                                        <p:attrNameLst>
                                          <p:attrName>style.visibility</p:attrName>
                                        </p:attrNameLst>
                                      </p:cBhvr>
                                      <p:to>
                                        <p:strVal val="visible"/>
                                      </p:to>
                                    </p:set>
                                    <p:animEffect transition="in" filter="wheel(1)">
                                      <p:cBhvr>
                                        <p:cTn id="370" dur="500"/>
                                        <p:tgtEl>
                                          <p:spTgt spid="105"/>
                                        </p:tgtEl>
                                      </p:cBhvr>
                                    </p:animEffect>
                                  </p:childTnLst>
                                </p:cTn>
                              </p:par>
                            </p:childTnLst>
                          </p:cTn>
                        </p:par>
                        <p:par>
                          <p:cTn id="371" fill="hold">
                            <p:stCondLst>
                              <p:cond delay="1500"/>
                            </p:stCondLst>
                            <p:childTnLst>
                              <p:par>
                                <p:cTn id="372" presetID="21" presetClass="entr" presetSubtype="1" fill="hold" grpId="0" nodeType="afterEffect">
                                  <p:stCondLst>
                                    <p:cond delay="0"/>
                                  </p:stCondLst>
                                  <p:childTnLst>
                                    <p:set>
                                      <p:cBhvr>
                                        <p:cTn id="373" dur="1" fill="hold">
                                          <p:stCondLst>
                                            <p:cond delay="0"/>
                                          </p:stCondLst>
                                        </p:cTn>
                                        <p:tgtEl>
                                          <p:spTgt spid="107"/>
                                        </p:tgtEl>
                                        <p:attrNameLst>
                                          <p:attrName>style.visibility</p:attrName>
                                        </p:attrNameLst>
                                      </p:cBhvr>
                                      <p:to>
                                        <p:strVal val="visible"/>
                                      </p:to>
                                    </p:set>
                                    <p:animEffect transition="in" filter="wheel(1)">
                                      <p:cBhvr>
                                        <p:cTn id="374" dur="500"/>
                                        <p:tgtEl>
                                          <p:spTgt spid="107"/>
                                        </p:tgtEl>
                                      </p:cBhvr>
                                    </p:animEffect>
                                  </p:childTnLst>
                                </p:cTn>
                              </p:par>
                            </p:childTnLst>
                          </p:cTn>
                        </p:par>
                        <p:par>
                          <p:cTn id="375" fill="hold">
                            <p:stCondLst>
                              <p:cond delay="2000"/>
                            </p:stCondLst>
                            <p:childTnLst>
                              <p:par>
                                <p:cTn id="376" presetID="21" presetClass="entr" presetSubtype="1" fill="hold" grpId="0" nodeType="afterEffect">
                                  <p:stCondLst>
                                    <p:cond delay="0"/>
                                  </p:stCondLst>
                                  <p:childTnLst>
                                    <p:set>
                                      <p:cBhvr>
                                        <p:cTn id="377" dur="1" fill="hold">
                                          <p:stCondLst>
                                            <p:cond delay="0"/>
                                          </p:stCondLst>
                                        </p:cTn>
                                        <p:tgtEl>
                                          <p:spTgt spid="108"/>
                                        </p:tgtEl>
                                        <p:attrNameLst>
                                          <p:attrName>style.visibility</p:attrName>
                                        </p:attrNameLst>
                                      </p:cBhvr>
                                      <p:to>
                                        <p:strVal val="visible"/>
                                      </p:to>
                                    </p:set>
                                    <p:animEffect transition="in" filter="wheel(1)">
                                      <p:cBhvr>
                                        <p:cTn id="378" dur="500"/>
                                        <p:tgtEl>
                                          <p:spTgt spid="108"/>
                                        </p:tgtEl>
                                      </p:cBhvr>
                                    </p:animEffect>
                                  </p:childTnLst>
                                </p:cTn>
                              </p:par>
                            </p:childTnLst>
                          </p:cTn>
                        </p:par>
                      </p:childTnLst>
                    </p:cTn>
                  </p:par>
                  <p:par>
                    <p:cTn id="379" fill="hold">
                      <p:stCondLst>
                        <p:cond delay="indefinite"/>
                      </p:stCondLst>
                      <p:childTnLst>
                        <p:par>
                          <p:cTn id="380" fill="hold">
                            <p:stCondLst>
                              <p:cond delay="0"/>
                            </p:stCondLst>
                            <p:childTnLst>
                              <p:par>
                                <p:cTn id="381" presetID="10" presetClass="exit" presetSubtype="0" fill="hold" grpId="0" nodeType="clickEffect">
                                  <p:stCondLst>
                                    <p:cond delay="0"/>
                                  </p:stCondLst>
                                  <p:childTnLst>
                                    <p:animEffect transition="out" filter="fade">
                                      <p:cBhvr>
                                        <p:cTn id="382" dur="500"/>
                                        <p:tgtEl>
                                          <p:spTgt spid="14"/>
                                        </p:tgtEl>
                                      </p:cBhvr>
                                    </p:animEffect>
                                    <p:set>
                                      <p:cBhvr>
                                        <p:cTn id="383" dur="1" fill="hold">
                                          <p:stCondLst>
                                            <p:cond delay="499"/>
                                          </p:stCondLst>
                                        </p:cTn>
                                        <p:tgtEl>
                                          <p:spTgt spid="14"/>
                                        </p:tgtEl>
                                        <p:attrNameLst>
                                          <p:attrName>style.visibility</p:attrName>
                                        </p:attrNameLst>
                                      </p:cBhvr>
                                      <p:to>
                                        <p:strVal val="hidden"/>
                                      </p:to>
                                    </p:set>
                                  </p:childTnLst>
                                </p:cTn>
                              </p:par>
                            </p:childTnLst>
                          </p:cTn>
                        </p:par>
                        <p:par>
                          <p:cTn id="384" fill="hold">
                            <p:stCondLst>
                              <p:cond delay="500"/>
                            </p:stCondLst>
                            <p:childTnLst>
                              <p:par>
                                <p:cTn id="385" presetID="22" presetClass="exit" presetSubtype="8" fill="hold" nodeType="afterEffect">
                                  <p:stCondLst>
                                    <p:cond delay="0"/>
                                  </p:stCondLst>
                                  <p:childTnLst>
                                    <p:animEffect transition="out" filter="wipe(left)">
                                      <p:cBhvr>
                                        <p:cTn id="386" dur="500"/>
                                        <p:tgtEl>
                                          <p:spTgt spid="18"/>
                                        </p:tgtEl>
                                      </p:cBhvr>
                                    </p:animEffect>
                                    <p:set>
                                      <p:cBhvr>
                                        <p:cTn id="387" dur="1" fill="hold">
                                          <p:stCondLst>
                                            <p:cond delay="499"/>
                                          </p:stCondLst>
                                        </p:cTn>
                                        <p:tgtEl>
                                          <p:spTgt spid="18"/>
                                        </p:tgtEl>
                                        <p:attrNameLst>
                                          <p:attrName>style.visibility</p:attrName>
                                        </p:attrNameLst>
                                      </p:cBhvr>
                                      <p:to>
                                        <p:strVal val="hidden"/>
                                      </p:to>
                                    </p:set>
                                  </p:childTnLst>
                                </p:cTn>
                              </p:par>
                            </p:childTnLst>
                          </p:cTn>
                        </p:par>
                        <p:par>
                          <p:cTn id="388" fill="hold">
                            <p:stCondLst>
                              <p:cond delay="1000"/>
                            </p:stCondLst>
                            <p:childTnLst>
                              <p:par>
                                <p:cTn id="389" presetID="22" presetClass="exit" presetSubtype="1" fill="hold" nodeType="afterEffect">
                                  <p:stCondLst>
                                    <p:cond delay="0"/>
                                  </p:stCondLst>
                                  <p:childTnLst>
                                    <p:animEffect transition="out" filter="wipe(up)">
                                      <p:cBhvr>
                                        <p:cTn id="390" dur="500"/>
                                        <p:tgtEl>
                                          <p:spTgt spid="21"/>
                                        </p:tgtEl>
                                      </p:cBhvr>
                                    </p:animEffect>
                                    <p:set>
                                      <p:cBhvr>
                                        <p:cTn id="391" dur="1" fill="hold">
                                          <p:stCondLst>
                                            <p:cond delay="499"/>
                                          </p:stCondLst>
                                        </p:cTn>
                                        <p:tgtEl>
                                          <p:spTgt spid="21"/>
                                        </p:tgtEl>
                                        <p:attrNameLst>
                                          <p:attrName>style.visibility</p:attrName>
                                        </p:attrNameLst>
                                      </p:cBhvr>
                                      <p:to>
                                        <p:strVal val="hidden"/>
                                      </p:to>
                                    </p:set>
                                  </p:childTnLst>
                                </p:cTn>
                              </p:par>
                            </p:childTnLst>
                          </p:cTn>
                        </p:par>
                        <p:par>
                          <p:cTn id="392" fill="hold">
                            <p:stCondLst>
                              <p:cond delay="1500"/>
                            </p:stCondLst>
                            <p:childTnLst>
                              <p:par>
                                <p:cTn id="393" presetID="22" presetClass="exit" presetSubtype="1" fill="hold" nodeType="afterEffect">
                                  <p:stCondLst>
                                    <p:cond delay="0"/>
                                  </p:stCondLst>
                                  <p:childTnLst>
                                    <p:animEffect transition="out" filter="wipe(up)">
                                      <p:cBhvr>
                                        <p:cTn id="394" dur="500"/>
                                        <p:tgtEl>
                                          <p:spTgt spid="22"/>
                                        </p:tgtEl>
                                      </p:cBhvr>
                                    </p:animEffect>
                                    <p:set>
                                      <p:cBhvr>
                                        <p:cTn id="395" dur="1" fill="hold">
                                          <p:stCondLst>
                                            <p:cond delay="499"/>
                                          </p:stCondLst>
                                        </p:cTn>
                                        <p:tgtEl>
                                          <p:spTgt spid="22"/>
                                        </p:tgtEl>
                                        <p:attrNameLst>
                                          <p:attrName>style.visibility</p:attrName>
                                        </p:attrNameLst>
                                      </p:cBhvr>
                                      <p:to>
                                        <p:strVal val="hidden"/>
                                      </p:to>
                                    </p:set>
                                  </p:childTnLst>
                                </p:cTn>
                              </p:par>
                            </p:childTnLst>
                          </p:cTn>
                        </p:par>
                        <p:par>
                          <p:cTn id="396" fill="hold">
                            <p:stCondLst>
                              <p:cond delay="2000"/>
                            </p:stCondLst>
                            <p:childTnLst>
                              <p:par>
                                <p:cTn id="397" presetID="22" presetClass="exit" presetSubtype="1" fill="hold" nodeType="afterEffect">
                                  <p:stCondLst>
                                    <p:cond delay="0"/>
                                  </p:stCondLst>
                                  <p:childTnLst>
                                    <p:animEffect transition="out" filter="wipe(up)">
                                      <p:cBhvr>
                                        <p:cTn id="398" dur="500"/>
                                        <p:tgtEl>
                                          <p:spTgt spid="26"/>
                                        </p:tgtEl>
                                      </p:cBhvr>
                                    </p:animEffect>
                                    <p:set>
                                      <p:cBhvr>
                                        <p:cTn id="399" dur="1" fill="hold">
                                          <p:stCondLst>
                                            <p:cond delay="499"/>
                                          </p:stCondLst>
                                        </p:cTn>
                                        <p:tgtEl>
                                          <p:spTgt spid="26"/>
                                        </p:tgtEl>
                                        <p:attrNameLst>
                                          <p:attrName>style.visibility</p:attrName>
                                        </p:attrNameLst>
                                      </p:cBhvr>
                                      <p:to>
                                        <p:strVal val="hidden"/>
                                      </p:to>
                                    </p:set>
                                  </p:childTnLst>
                                </p:cTn>
                              </p:par>
                            </p:childTnLst>
                          </p:cTn>
                        </p:par>
                        <p:par>
                          <p:cTn id="400" fill="hold">
                            <p:stCondLst>
                              <p:cond delay="2500"/>
                            </p:stCondLst>
                            <p:childTnLst>
                              <p:par>
                                <p:cTn id="401" presetID="22" presetClass="exit" presetSubtype="1" fill="hold" nodeType="afterEffect">
                                  <p:stCondLst>
                                    <p:cond delay="0"/>
                                  </p:stCondLst>
                                  <p:childTnLst>
                                    <p:animEffect transition="out" filter="wipe(up)">
                                      <p:cBhvr>
                                        <p:cTn id="402" dur="500"/>
                                        <p:tgtEl>
                                          <p:spTgt spid="28"/>
                                        </p:tgtEl>
                                      </p:cBhvr>
                                    </p:animEffect>
                                    <p:set>
                                      <p:cBhvr>
                                        <p:cTn id="403" dur="1" fill="hold">
                                          <p:stCondLst>
                                            <p:cond delay="499"/>
                                          </p:stCondLst>
                                        </p:cTn>
                                        <p:tgtEl>
                                          <p:spTgt spid="28"/>
                                        </p:tgtEl>
                                        <p:attrNameLst>
                                          <p:attrName>style.visibility</p:attrName>
                                        </p:attrNameLst>
                                      </p:cBhvr>
                                      <p:to>
                                        <p:strVal val="hidden"/>
                                      </p:to>
                                    </p:set>
                                  </p:childTnLst>
                                </p:cTn>
                              </p:par>
                            </p:childTnLst>
                          </p:cTn>
                        </p:par>
                        <p:par>
                          <p:cTn id="404" fill="hold">
                            <p:stCondLst>
                              <p:cond delay="3000"/>
                            </p:stCondLst>
                            <p:childTnLst>
                              <p:par>
                                <p:cTn id="405" presetID="22" presetClass="exit" presetSubtype="1" fill="hold" nodeType="afterEffect">
                                  <p:stCondLst>
                                    <p:cond delay="0"/>
                                  </p:stCondLst>
                                  <p:childTnLst>
                                    <p:animEffect transition="out" filter="wipe(up)">
                                      <p:cBhvr>
                                        <p:cTn id="406" dur="500"/>
                                        <p:tgtEl>
                                          <p:spTgt spid="24"/>
                                        </p:tgtEl>
                                      </p:cBhvr>
                                    </p:animEffect>
                                    <p:set>
                                      <p:cBhvr>
                                        <p:cTn id="407"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2" grpId="0"/>
      <p:bldP spid="13" grpId="0"/>
      <p:bldP spid="14" grpId="0" animBg="1"/>
      <p:bldP spid="43" grpId="0" animBg="1"/>
      <p:bldP spid="54" grpId="0" animBg="1"/>
      <p:bldP spid="55" grpId="0" animBg="1"/>
      <p:bldP spid="57"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00163" y="0"/>
            <a:ext cx="2543837" cy="369332"/>
          </a:xfrm>
          <a:prstGeom prst="rect">
            <a:avLst/>
          </a:prstGeom>
          <a:noFill/>
        </p:spPr>
        <p:txBody>
          <a:bodyPr wrap="square" rtlCol="0">
            <a:spAutoFit/>
          </a:bodyPr>
          <a:lstStyle/>
          <a:p>
            <a:r>
              <a:rPr lang="en-TT" dirty="0" smtClean="0"/>
              <a:t>2010 Laying out</a:t>
            </a:r>
            <a:endParaRPr lang="en-TT" dirty="0"/>
          </a:p>
        </p:txBody>
      </p:sp>
      <p:pic>
        <p:nvPicPr>
          <p:cNvPr id="5" name="Picture 4" descr="2010 question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2799" y="4953000"/>
            <a:ext cx="1943101" cy="1879600"/>
          </a:xfrm>
          <a:prstGeom prst="rect">
            <a:avLst/>
          </a:prstGeom>
          <a:noFill/>
          <a:ln>
            <a:noFill/>
          </a:ln>
        </p:spPr>
      </p:pic>
      <p:sp>
        <p:nvSpPr>
          <p:cNvPr id="6" name="Rectangle 5"/>
          <p:cNvSpPr/>
          <p:nvPr/>
        </p:nvSpPr>
        <p:spPr>
          <a:xfrm>
            <a:off x="3320500" y="457200"/>
            <a:ext cx="5760000" cy="4320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 name="TextBox 6"/>
          <p:cNvSpPr txBox="1"/>
          <p:nvPr/>
        </p:nvSpPr>
        <p:spPr>
          <a:xfrm>
            <a:off x="381000" y="11668"/>
            <a:ext cx="5803572" cy="369332"/>
          </a:xfrm>
          <a:prstGeom prst="rect">
            <a:avLst/>
          </a:prstGeom>
          <a:noFill/>
        </p:spPr>
        <p:txBody>
          <a:bodyPr wrap="square" rtlCol="0">
            <a:spAutoFit/>
          </a:bodyPr>
          <a:lstStyle/>
          <a:p>
            <a:r>
              <a:rPr lang="en-TT" dirty="0" smtClean="0"/>
              <a:t>Draw Centre Lines: 25, 50,65 &amp; 110mm</a:t>
            </a:r>
            <a:endParaRPr lang="en-TT" dirty="0"/>
          </a:p>
        </p:txBody>
      </p:sp>
      <p:sp>
        <p:nvSpPr>
          <p:cNvPr id="8" name="TextBox 7"/>
          <p:cNvSpPr txBox="1"/>
          <p:nvPr/>
        </p:nvSpPr>
        <p:spPr>
          <a:xfrm>
            <a:off x="381000" y="328978"/>
            <a:ext cx="3124200" cy="369332"/>
          </a:xfrm>
          <a:prstGeom prst="rect">
            <a:avLst/>
          </a:prstGeom>
          <a:noFill/>
        </p:spPr>
        <p:txBody>
          <a:bodyPr wrap="square" rtlCol="0">
            <a:spAutoFit/>
          </a:bodyPr>
          <a:lstStyle/>
          <a:p>
            <a:r>
              <a:rPr lang="en-TT" dirty="0" smtClean="0"/>
              <a:t>Draw Horizontal lines: 40mm</a:t>
            </a:r>
            <a:endParaRPr lang="en-TT" dirty="0"/>
          </a:p>
        </p:txBody>
      </p:sp>
      <p:sp>
        <p:nvSpPr>
          <p:cNvPr id="9" name="TextBox 8"/>
          <p:cNvSpPr txBox="1"/>
          <p:nvPr/>
        </p:nvSpPr>
        <p:spPr>
          <a:xfrm>
            <a:off x="365832" y="609600"/>
            <a:ext cx="2916954" cy="369332"/>
          </a:xfrm>
          <a:prstGeom prst="rect">
            <a:avLst/>
          </a:prstGeom>
          <a:noFill/>
        </p:spPr>
        <p:txBody>
          <a:bodyPr wrap="square" rtlCol="0">
            <a:spAutoFit/>
          </a:bodyPr>
          <a:lstStyle/>
          <a:p>
            <a:r>
              <a:rPr lang="en-TT" dirty="0" smtClean="0"/>
              <a:t>Draw Vertical lines:25 mm </a:t>
            </a:r>
            <a:endParaRPr lang="en-TT" dirty="0"/>
          </a:p>
        </p:txBody>
      </p:sp>
      <p:sp>
        <p:nvSpPr>
          <p:cNvPr id="10" name="TextBox 9"/>
          <p:cNvSpPr txBox="1"/>
          <p:nvPr/>
        </p:nvSpPr>
        <p:spPr>
          <a:xfrm>
            <a:off x="361860" y="914400"/>
            <a:ext cx="2209800" cy="369332"/>
          </a:xfrm>
          <a:prstGeom prst="rect">
            <a:avLst/>
          </a:prstGeom>
          <a:noFill/>
        </p:spPr>
        <p:txBody>
          <a:bodyPr wrap="square" rtlCol="0">
            <a:spAutoFit/>
          </a:bodyPr>
          <a:lstStyle/>
          <a:p>
            <a:r>
              <a:rPr lang="en-TT" dirty="0" smtClean="0"/>
              <a:t>Draw Circle R7.5</a:t>
            </a:r>
            <a:endParaRPr lang="en-TT" dirty="0"/>
          </a:p>
        </p:txBody>
      </p:sp>
      <p:sp>
        <p:nvSpPr>
          <p:cNvPr id="11" name="TextBox 10"/>
          <p:cNvSpPr txBox="1"/>
          <p:nvPr/>
        </p:nvSpPr>
        <p:spPr>
          <a:xfrm>
            <a:off x="361860" y="1219200"/>
            <a:ext cx="2209800" cy="369332"/>
          </a:xfrm>
          <a:prstGeom prst="rect">
            <a:avLst/>
          </a:prstGeom>
          <a:noFill/>
        </p:spPr>
        <p:txBody>
          <a:bodyPr wrap="square" rtlCol="0">
            <a:spAutoFit/>
          </a:bodyPr>
          <a:lstStyle/>
          <a:p>
            <a:r>
              <a:rPr lang="en-TT" dirty="0" smtClean="0"/>
              <a:t>Draw Arcs R7.5 &amp; R25</a:t>
            </a:r>
            <a:endParaRPr lang="en-TT" dirty="0"/>
          </a:p>
        </p:txBody>
      </p:sp>
      <p:sp>
        <p:nvSpPr>
          <p:cNvPr id="12" name="TextBox 11"/>
          <p:cNvSpPr txBox="1"/>
          <p:nvPr/>
        </p:nvSpPr>
        <p:spPr>
          <a:xfrm>
            <a:off x="365832" y="1749077"/>
            <a:ext cx="2758368" cy="369332"/>
          </a:xfrm>
          <a:prstGeom prst="rect">
            <a:avLst/>
          </a:prstGeom>
          <a:noFill/>
        </p:spPr>
        <p:txBody>
          <a:bodyPr wrap="square" rtlCol="0">
            <a:spAutoFit/>
          </a:bodyPr>
          <a:lstStyle/>
          <a:p>
            <a:r>
              <a:rPr lang="en-TT" dirty="0" smtClean="0"/>
              <a:t>Draw </a:t>
            </a:r>
            <a:r>
              <a:rPr lang="en-TT" dirty="0"/>
              <a:t>Angles: </a:t>
            </a:r>
            <a:r>
              <a:rPr lang="en-TT" dirty="0" smtClean="0"/>
              <a:t>60</a:t>
            </a:r>
            <a:r>
              <a:rPr lang="en-TT" baseline="46000" dirty="0" smtClean="0"/>
              <a:t>0</a:t>
            </a:r>
            <a:endParaRPr lang="en-TT" dirty="0"/>
          </a:p>
        </p:txBody>
      </p:sp>
      <p:sp>
        <p:nvSpPr>
          <p:cNvPr id="13" name="TextBox 12"/>
          <p:cNvSpPr txBox="1"/>
          <p:nvPr/>
        </p:nvSpPr>
        <p:spPr>
          <a:xfrm>
            <a:off x="380340" y="1477554"/>
            <a:ext cx="2209800" cy="369332"/>
          </a:xfrm>
          <a:prstGeom prst="rect">
            <a:avLst/>
          </a:prstGeom>
          <a:noFill/>
        </p:spPr>
        <p:txBody>
          <a:bodyPr wrap="square" rtlCol="0">
            <a:spAutoFit/>
          </a:bodyPr>
          <a:lstStyle/>
          <a:p>
            <a:r>
              <a:rPr lang="en-TT" dirty="0" smtClean="0"/>
              <a:t>Draw Tangential lines</a:t>
            </a:r>
            <a:endParaRPr lang="en-TT" dirty="0"/>
          </a:p>
        </p:txBody>
      </p:sp>
      <p:sp>
        <p:nvSpPr>
          <p:cNvPr id="14" name="TextBox 13"/>
          <p:cNvSpPr txBox="1"/>
          <p:nvPr/>
        </p:nvSpPr>
        <p:spPr>
          <a:xfrm>
            <a:off x="378426" y="2074065"/>
            <a:ext cx="2745774" cy="369332"/>
          </a:xfrm>
          <a:prstGeom prst="rect">
            <a:avLst/>
          </a:prstGeom>
          <a:noFill/>
        </p:spPr>
        <p:txBody>
          <a:bodyPr wrap="square" rtlCol="0">
            <a:spAutoFit/>
          </a:bodyPr>
          <a:lstStyle/>
          <a:p>
            <a:r>
              <a:rPr lang="en-TT" dirty="0" smtClean="0"/>
              <a:t>Dot punch all lines.</a:t>
            </a:r>
            <a:endParaRPr lang="en-TT" dirty="0"/>
          </a:p>
        </p:txBody>
      </p:sp>
      <p:sp>
        <p:nvSpPr>
          <p:cNvPr id="15" name="TextBox 14"/>
          <p:cNvSpPr txBox="1"/>
          <p:nvPr/>
        </p:nvSpPr>
        <p:spPr>
          <a:xfrm>
            <a:off x="396189" y="2963721"/>
            <a:ext cx="2728011" cy="369332"/>
          </a:xfrm>
          <a:prstGeom prst="rect">
            <a:avLst/>
          </a:prstGeom>
          <a:noFill/>
        </p:spPr>
        <p:txBody>
          <a:bodyPr wrap="square" rtlCol="0">
            <a:spAutoFit/>
          </a:bodyPr>
          <a:lstStyle/>
          <a:p>
            <a:r>
              <a:rPr lang="en-TT" dirty="0" smtClean="0"/>
              <a:t>Centre punch centre lines.</a:t>
            </a:r>
            <a:endParaRPr lang="en-TT" dirty="0"/>
          </a:p>
        </p:txBody>
      </p:sp>
      <p:cxnSp>
        <p:nvCxnSpPr>
          <p:cNvPr id="16" name="Straight Connector 15"/>
          <p:cNvCxnSpPr/>
          <p:nvPr/>
        </p:nvCxnSpPr>
        <p:spPr>
          <a:xfrm rot="5400000">
            <a:off x="3680500" y="996632"/>
            <a:ext cx="0" cy="72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7029878" y="1357201"/>
            <a:ext cx="0" cy="144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120500" y="794266"/>
            <a:ext cx="0" cy="1052620"/>
          </a:xfrm>
          <a:prstGeom prst="line">
            <a:avLst/>
          </a:prstGeom>
          <a:ln w="6350">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4663300" y="1357201"/>
            <a:ext cx="914400" cy="0"/>
          </a:xfrm>
          <a:prstGeom prst="line">
            <a:avLst/>
          </a:prstGeom>
          <a:ln w="6350">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299878" y="914400"/>
            <a:ext cx="0" cy="2372486"/>
          </a:xfrm>
          <a:prstGeom prst="line">
            <a:avLst/>
          </a:prstGeom>
          <a:ln w="6350">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6842678" y="1357201"/>
            <a:ext cx="914400" cy="0"/>
          </a:xfrm>
          <a:prstGeom prst="line">
            <a:avLst/>
          </a:prstGeom>
          <a:ln w="6350">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6842678" y="2820643"/>
            <a:ext cx="914400" cy="0"/>
          </a:xfrm>
          <a:prstGeom prst="line">
            <a:avLst/>
          </a:prstGeom>
          <a:ln w="6350">
            <a:solidFill>
              <a:srgbClr val="FFFF00"/>
            </a:solidFill>
            <a:prstDash val="dashDot"/>
          </a:ln>
        </p:spPr>
        <p:style>
          <a:lnRef idx="1">
            <a:schemeClr val="accent1"/>
          </a:lnRef>
          <a:fillRef idx="0">
            <a:schemeClr val="accent1"/>
          </a:fillRef>
          <a:effectRef idx="0">
            <a:schemeClr val="accent1"/>
          </a:effectRef>
          <a:fontRef idx="minor">
            <a:schemeClr val="tx1"/>
          </a:fontRef>
        </p:style>
      </p:cxnSp>
      <p:sp>
        <p:nvSpPr>
          <p:cNvPr id="31" name="Arc 30"/>
          <p:cNvSpPr/>
          <p:nvPr/>
        </p:nvSpPr>
        <p:spPr>
          <a:xfrm>
            <a:off x="2420500" y="3877200"/>
            <a:ext cx="1800000" cy="1800000"/>
          </a:xfrm>
          <a:prstGeom prst="arc">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T"/>
          </a:p>
        </p:txBody>
      </p:sp>
      <p:sp>
        <p:nvSpPr>
          <p:cNvPr id="32" name="Oval 31"/>
          <p:cNvSpPr/>
          <p:nvPr/>
        </p:nvSpPr>
        <p:spPr>
          <a:xfrm>
            <a:off x="4850500" y="1086632"/>
            <a:ext cx="540000" cy="540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3" name="Arc 32"/>
          <p:cNvSpPr/>
          <p:nvPr/>
        </p:nvSpPr>
        <p:spPr>
          <a:xfrm>
            <a:off x="7029878" y="1087201"/>
            <a:ext cx="540000" cy="540000"/>
          </a:xfrm>
          <a:prstGeom prst="arc">
            <a:avLst>
              <a:gd name="adj1" fmla="val 10730047"/>
              <a:gd name="adj2" fmla="val 0"/>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T"/>
          </a:p>
        </p:txBody>
      </p:sp>
      <p:sp>
        <p:nvSpPr>
          <p:cNvPr id="34" name="Arc 33"/>
          <p:cNvSpPr/>
          <p:nvPr/>
        </p:nvSpPr>
        <p:spPr>
          <a:xfrm flipV="1">
            <a:off x="7029878" y="2527201"/>
            <a:ext cx="540000" cy="540000"/>
          </a:xfrm>
          <a:prstGeom prst="arc">
            <a:avLst>
              <a:gd name="adj1" fmla="val 10730047"/>
              <a:gd name="adj2" fmla="val 0"/>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T"/>
          </a:p>
        </p:txBody>
      </p:sp>
      <p:cxnSp>
        <p:nvCxnSpPr>
          <p:cNvPr id="35" name="Straight Connector 34"/>
          <p:cNvCxnSpPr/>
          <p:nvPr/>
        </p:nvCxnSpPr>
        <p:spPr>
          <a:xfrm rot="10800000">
            <a:off x="7569878" y="1357201"/>
            <a:ext cx="0" cy="144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4040500" y="457200"/>
            <a:ext cx="0" cy="90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4940500" y="2437200"/>
            <a:ext cx="0" cy="90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6375668" y="2437200"/>
            <a:ext cx="0" cy="90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5400000">
            <a:off x="5660500" y="2617201"/>
            <a:ext cx="0" cy="144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5660500" y="1719377"/>
            <a:ext cx="0" cy="144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8803073" y="2256357"/>
            <a:ext cx="0" cy="131702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8660000" flipH="1">
            <a:off x="8938923" y="2194447"/>
            <a:ext cx="0" cy="36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2940000">
            <a:off x="8938921" y="3275291"/>
            <a:ext cx="0" cy="36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3320499" y="1356356"/>
            <a:ext cx="1" cy="252084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9074769" y="457200"/>
            <a:ext cx="5731" cy="203533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flipV="1">
            <a:off x="9077635" y="3337201"/>
            <a:ext cx="5730" cy="143999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4251631" y="4777200"/>
            <a:ext cx="485426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4029142" y="457200"/>
            <a:ext cx="504562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3644500" y="1323827"/>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56" name="Oval 55"/>
          <p:cNvSpPr/>
          <p:nvPr/>
        </p:nvSpPr>
        <p:spPr>
          <a:xfrm>
            <a:off x="4004500" y="441644"/>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57" name="Oval 56"/>
          <p:cNvSpPr/>
          <p:nvPr/>
        </p:nvSpPr>
        <p:spPr>
          <a:xfrm>
            <a:off x="5108714" y="433344"/>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58" name="Oval 57"/>
          <p:cNvSpPr/>
          <p:nvPr/>
        </p:nvSpPr>
        <p:spPr>
          <a:xfrm>
            <a:off x="5354500" y="1319168"/>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59" name="Oval 58"/>
          <p:cNvSpPr/>
          <p:nvPr/>
        </p:nvSpPr>
        <p:spPr>
          <a:xfrm>
            <a:off x="6184572" y="4212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60" name="Oval 59"/>
          <p:cNvSpPr/>
          <p:nvPr/>
        </p:nvSpPr>
        <p:spPr>
          <a:xfrm>
            <a:off x="7263878" y="434383"/>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61" name="Oval 60"/>
          <p:cNvSpPr/>
          <p:nvPr/>
        </p:nvSpPr>
        <p:spPr>
          <a:xfrm>
            <a:off x="8134349" y="427733"/>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62" name="Oval 61"/>
          <p:cNvSpPr/>
          <p:nvPr/>
        </p:nvSpPr>
        <p:spPr>
          <a:xfrm>
            <a:off x="3284499" y="2714992"/>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63" name="Oval 62"/>
          <p:cNvSpPr/>
          <p:nvPr/>
        </p:nvSpPr>
        <p:spPr>
          <a:xfrm>
            <a:off x="3285567" y="133544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64" name="Oval 63"/>
          <p:cNvSpPr/>
          <p:nvPr/>
        </p:nvSpPr>
        <p:spPr>
          <a:xfrm>
            <a:off x="3291233" y="3333781"/>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65" name="Oval 64"/>
          <p:cNvSpPr/>
          <p:nvPr/>
        </p:nvSpPr>
        <p:spPr>
          <a:xfrm>
            <a:off x="9023727" y="427733"/>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66" name="Oval 65"/>
          <p:cNvSpPr/>
          <p:nvPr/>
        </p:nvSpPr>
        <p:spPr>
          <a:xfrm>
            <a:off x="9047365" y="11832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67" name="Oval 66"/>
          <p:cNvSpPr/>
          <p:nvPr/>
        </p:nvSpPr>
        <p:spPr>
          <a:xfrm>
            <a:off x="9047365" y="2455201"/>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68" name="Oval 67"/>
          <p:cNvSpPr/>
          <p:nvPr/>
        </p:nvSpPr>
        <p:spPr>
          <a:xfrm>
            <a:off x="8785324" y="2255127"/>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69" name="Oval 68"/>
          <p:cNvSpPr/>
          <p:nvPr/>
        </p:nvSpPr>
        <p:spPr>
          <a:xfrm>
            <a:off x="8767477" y="2914869"/>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0" name="Oval 69"/>
          <p:cNvSpPr/>
          <p:nvPr/>
        </p:nvSpPr>
        <p:spPr>
          <a:xfrm>
            <a:off x="8782777" y="3532643"/>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1" name="Oval 70"/>
          <p:cNvSpPr/>
          <p:nvPr/>
        </p:nvSpPr>
        <p:spPr>
          <a:xfrm>
            <a:off x="9038769" y="3301201"/>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2" name="Oval 71"/>
          <p:cNvSpPr/>
          <p:nvPr/>
        </p:nvSpPr>
        <p:spPr>
          <a:xfrm>
            <a:off x="9044500" y="1897743"/>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3" name="Oval 72"/>
          <p:cNvSpPr/>
          <p:nvPr/>
        </p:nvSpPr>
        <p:spPr>
          <a:xfrm>
            <a:off x="9047365" y="40572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4" name="Oval 73"/>
          <p:cNvSpPr/>
          <p:nvPr/>
        </p:nvSpPr>
        <p:spPr>
          <a:xfrm>
            <a:off x="9044500" y="47412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5" name="Oval 74"/>
          <p:cNvSpPr/>
          <p:nvPr/>
        </p:nvSpPr>
        <p:spPr>
          <a:xfrm>
            <a:off x="7872081" y="47412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6" name="Oval 75"/>
          <p:cNvSpPr/>
          <p:nvPr/>
        </p:nvSpPr>
        <p:spPr>
          <a:xfrm>
            <a:off x="7020186" y="47412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7" name="Oval 76"/>
          <p:cNvSpPr/>
          <p:nvPr/>
        </p:nvSpPr>
        <p:spPr>
          <a:xfrm>
            <a:off x="4179631" y="4716549"/>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8" name="Oval 77"/>
          <p:cNvSpPr/>
          <p:nvPr/>
        </p:nvSpPr>
        <p:spPr>
          <a:xfrm>
            <a:off x="4908727" y="472729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9" name="Oval 78"/>
          <p:cNvSpPr/>
          <p:nvPr/>
        </p:nvSpPr>
        <p:spPr>
          <a:xfrm>
            <a:off x="6019800" y="4745678"/>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0" name="Oval 79"/>
          <p:cNvSpPr/>
          <p:nvPr/>
        </p:nvSpPr>
        <p:spPr>
          <a:xfrm>
            <a:off x="4100667" y="43434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1" name="Oval 80"/>
          <p:cNvSpPr/>
          <p:nvPr/>
        </p:nvSpPr>
        <p:spPr>
          <a:xfrm>
            <a:off x="3733800" y="39624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2" name="Oval 81"/>
          <p:cNvSpPr/>
          <p:nvPr/>
        </p:nvSpPr>
        <p:spPr>
          <a:xfrm>
            <a:off x="3284500" y="38412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3" name="Oval 82"/>
          <p:cNvSpPr/>
          <p:nvPr/>
        </p:nvSpPr>
        <p:spPr>
          <a:xfrm>
            <a:off x="3285567" y="1926149"/>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4" name="Oval 83"/>
          <p:cNvSpPr/>
          <p:nvPr/>
        </p:nvSpPr>
        <p:spPr>
          <a:xfrm>
            <a:off x="4004500" y="1323827"/>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5" name="Oval 84"/>
          <p:cNvSpPr/>
          <p:nvPr/>
        </p:nvSpPr>
        <p:spPr>
          <a:xfrm>
            <a:off x="4008687" y="8424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6" name="Oval 85"/>
          <p:cNvSpPr/>
          <p:nvPr/>
        </p:nvSpPr>
        <p:spPr>
          <a:xfrm>
            <a:off x="4814500" y="1320356"/>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7" name="Oval 86"/>
          <p:cNvSpPr/>
          <p:nvPr/>
        </p:nvSpPr>
        <p:spPr>
          <a:xfrm>
            <a:off x="5083300" y="1050632"/>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8" name="Oval 87"/>
          <p:cNvSpPr/>
          <p:nvPr/>
        </p:nvSpPr>
        <p:spPr>
          <a:xfrm>
            <a:off x="5084500" y="1587279"/>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9" name="Oval 88"/>
          <p:cNvSpPr/>
          <p:nvPr/>
        </p:nvSpPr>
        <p:spPr>
          <a:xfrm>
            <a:off x="4919255" y="24012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0" name="Oval 89"/>
          <p:cNvSpPr/>
          <p:nvPr/>
        </p:nvSpPr>
        <p:spPr>
          <a:xfrm>
            <a:off x="6339668" y="240762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1" name="Oval 90"/>
          <p:cNvSpPr/>
          <p:nvPr/>
        </p:nvSpPr>
        <p:spPr>
          <a:xfrm>
            <a:off x="6344500" y="3295753"/>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2" name="Oval 91"/>
          <p:cNvSpPr/>
          <p:nvPr/>
        </p:nvSpPr>
        <p:spPr>
          <a:xfrm>
            <a:off x="4914195" y="3295753"/>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3" name="Oval 92"/>
          <p:cNvSpPr/>
          <p:nvPr/>
        </p:nvSpPr>
        <p:spPr>
          <a:xfrm>
            <a:off x="4904500" y="28512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4" name="Oval 93"/>
          <p:cNvSpPr/>
          <p:nvPr/>
        </p:nvSpPr>
        <p:spPr>
          <a:xfrm>
            <a:off x="6344500" y="2864136"/>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5" name="Oval 94"/>
          <p:cNvSpPr/>
          <p:nvPr/>
        </p:nvSpPr>
        <p:spPr>
          <a:xfrm>
            <a:off x="5376872" y="24012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6" name="Oval 95"/>
          <p:cNvSpPr/>
          <p:nvPr/>
        </p:nvSpPr>
        <p:spPr>
          <a:xfrm>
            <a:off x="5867400" y="24012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7" name="Oval 96"/>
          <p:cNvSpPr/>
          <p:nvPr/>
        </p:nvSpPr>
        <p:spPr>
          <a:xfrm>
            <a:off x="5376872" y="3297781"/>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8" name="Oval 97"/>
          <p:cNvSpPr/>
          <p:nvPr/>
        </p:nvSpPr>
        <p:spPr>
          <a:xfrm>
            <a:off x="5886836" y="3301201"/>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9" name="Oval 98"/>
          <p:cNvSpPr/>
          <p:nvPr/>
        </p:nvSpPr>
        <p:spPr>
          <a:xfrm>
            <a:off x="6993878" y="27792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0" name="Oval 99"/>
          <p:cNvSpPr/>
          <p:nvPr/>
        </p:nvSpPr>
        <p:spPr>
          <a:xfrm>
            <a:off x="7263878" y="3031201"/>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1" name="Oval 100"/>
          <p:cNvSpPr/>
          <p:nvPr/>
        </p:nvSpPr>
        <p:spPr>
          <a:xfrm>
            <a:off x="7533878" y="2780113"/>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2" name="Oval 101"/>
          <p:cNvSpPr/>
          <p:nvPr/>
        </p:nvSpPr>
        <p:spPr>
          <a:xfrm>
            <a:off x="7539284" y="1713077"/>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3" name="Oval 102"/>
          <p:cNvSpPr/>
          <p:nvPr/>
        </p:nvSpPr>
        <p:spPr>
          <a:xfrm>
            <a:off x="7545210" y="1320576"/>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4" name="Oval 103"/>
          <p:cNvSpPr/>
          <p:nvPr/>
        </p:nvSpPr>
        <p:spPr>
          <a:xfrm>
            <a:off x="6993878" y="1322938"/>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5" name="Oval 104"/>
          <p:cNvSpPr/>
          <p:nvPr/>
        </p:nvSpPr>
        <p:spPr>
          <a:xfrm>
            <a:off x="6993878" y="1713077"/>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6" name="Oval 105"/>
          <p:cNvSpPr/>
          <p:nvPr/>
        </p:nvSpPr>
        <p:spPr>
          <a:xfrm>
            <a:off x="6995468" y="2327127"/>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7" name="Oval 106"/>
          <p:cNvSpPr/>
          <p:nvPr/>
        </p:nvSpPr>
        <p:spPr>
          <a:xfrm>
            <a:off x="7532782" y="231785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8" name="Oval 107"/>
          <p:cNvSpPr/>
          <p:nvPr/>
        </p:nvSpPr>
        <p:spPr>
          <a:xfrm>
            <a:off x="7275380" y="1063066"/>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9" name="Oval 108"/>
          <p:cNvSpPr/>
          <p:nvPr/>
        </p:nvSpPr>
        <p:spPr>
          <a:xfrm>
            <a:off x="5073210" y="1299440"/>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10" name="Oval 109"/>
          <p:cNvSpPr/>
          <p:nvPr/>
        </p:nvSpPr>
        <p:spPr>
          <a:xfrm>
            <a:off x="7245878" y="1295866"/>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11" name="Oval 110"/>
          <p:cNvSpPr/>
          <p:nvPr/>
        </p:nvSpPr>
        <p:spPr>
          <a:xfrm>
            <a:off x="7245878" y="2757392"/>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 name="Footer Placeholder 2"/>
          <p:cNvSpPr>
            <a:spLocks noGrp="1"/>
          </p:cNvSpPr>
          <p:nvPr>
            <p:ph type="ftr" sz="quarter" idx="11"/>
          </p:nvPr>
        </p:nvSpPr>
        <p:spPr/>
        <p:txBody>
          <a:bodyPr/>
          <a:lstStyle/>
          <a:p>
            <a:r>
              <a:rPr lang="en-US" smtClean="0"/>
              <a:t>A Jaikeransingh </a:t>
            </a:r>
            <a:endParaRPr lang="en-US" dirty="0"/>
          </a:p>
        </p:txBody>
      </p:sp>
      <p:sp>
        <p:nvSpPr>
          <p:cNvPr id="112" name="Slide Number Placeholder 111"/>
          <p:cNvSpPr>
            <a:spLocks noGrp="1"/>
          </p:cNvSpPr>
          <p:nvPr>
            <p:ph type="sldNum" sz="quarter" idx="12"/>
          </p:nvPr>
        </p:nvSpPr>
        <p:spPr/>
        <p:txBody>
          <a:bodyPr/>
          <a:lstStyle/>
          <a:p>
            <a:fld id="{B8C8E764-46A3-45B9-AAE7-00FA04E785D6}" type="slidenum">
              <a:rPr lang="en-US" smtClean="0"/>
              <a:pPr/>
              <a:t>15</a:t>
            </a:fld>
            <a:endParaRPr lang="en-US"/>
          </a:p>
        </p:txBody>
      </p:sp>
    </p:spTree>
    <p:extLst>
      <p:ext uri="{BB962C8B-B14F-4D97-AF65-F5344CB8AC3E}">
        <p14:creationId xmlns:p14="http://schemas.microsoft.com/office/powerpoint/2010/main" val="1050711216"/>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up)">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left)">
                                      <p:cBhvr>
                                        <p:cTn id="40" dur="500"/>
                                        <p:tgtEl>
                                          <p:spTgt spid="41"/>
                                        </p:tgtEl>
                                      </p:cBhvr>
                                    </p:animEffect>
                                  </p:childTnLst>
                                </p:cTn>
                              </p:par>
                            </p:childTnLst>
                          </p:cTn>
                        </p:par>
                        <p:par>
                          <p:cTn id="41" fill="hold">
                            <p:stCondLst>
                              <p:cond delay="1500"/>
                            </p:stCondLst>
                            <p:childTnLst>
                              <p:par>
                                <p:cTn id="42" presetID="22" presetClass="entr" presetSubtype="8" fill="hold"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wipe(left)">
                                      <p:cBhvr>
                                        <p:cTn id="44" dur="500"/>
                                        <p:tgtEl>
                                          <p:spTgt spid="4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childTnLst>
                          </p:cTn>
                        </p:par>
                        <p:par>
                          <p:cTn id="50" fill="hold">
                            <p:stCondLst>
                              <p:cond delay="500"/>
                            </p:stCondLst>
                            <p:childTnLst>
                              <p:par>
                                <p:cTn id="51" presetID="22" presetClass="entr" presetSubtype="1" fill="hold" nodeType="after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wipe(up)">
                                      <p:cBhvr>
                                        <p:cTn id="53" dur="500"/>
                                        <p:tgtEl>
                                          <p:spTgt spid="36"/>
                                        </p:tgtEl>
                                      </p:cBhvr>
                                    </p:animEffect>
                                  </p:childTnLst>
                                </p:cTn>
                              </p:par>
                            </p:childTnLst>
                          </p:cTn>
                        </p:par>
                        <p:par>
                          <p:cTn id="54" fill="hold">
                            <p:stCondLst>
                              <p:cond delay="1000"/>
                            </p:stCondLst>
                            <p:childTnLst>
                              <p:par>
                                <p:cTn id="55" presetID="22" presetClass="entr" presetSubtype="1" fill="hold" nodeType="after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up)">
                                      <p:cBhvr>
                                        <p:cTn id="57" dur="500"/>
                                        <p:tgtEl>
                                          <p:spTgt spid="29"/>
                                        </p:tgtEl>
                                      </p:cBhvr>
                                    </p:animEffect>
                                  </p:childTnLst>
                                </p:cTn>
                              </p:par>
                            </p:childTnLst>
                          </p:cTn>
                        </p:par>
                        <p:par>
                          <p:cTn id="58" fill="hold">
                            <p:stCondLst>
                              <p:cond delay="1500"/>
                            </p:stCondLst>
                            <p:childTnLst>
                              <p:par>
                                <p:cTn id="59" presetID="22" presetClass="entr" presetSubtype="1" fill="hold" nodeType="after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wipe(up)">
                                      <p:cBhvr>
                                        <p:cTn id="61" dur="500"/>
                                        <p:tgtEl>
                                          <p:spTgt spid="39"/>
                                        </p:tgtEl>
                                      </p:cBhvr>
                                    </p:animEffect>
                                  </p:childTnLst>
                                </p:cTn>
                              </p:par>
                            </p:childTnLst>
                          </p:cTn>
                        </p:par>
                        <p:par>
                          <p:cTn id="62" fill="hold">
                            <p:stCondLst>
                              <p:cond delay="2000"/>
                            </p:stCondLst>
                            <p:childTnLst>
                              <p:par>
                                <p:cTn id="63" presetID="22" presetClass="entr" presetSubtype="1" fill="hold" nodeType="after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wipe(up)">
                                      <p:cBhvr>
                                        <p:cTn id="65" dur="500"/>
                                        <p:tgtEl>
                                          <p:spTgt spid="4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500"/>
                                        <p:tgtEl>
                                          <p:spTgt spid="10"/>
                                        </p:tgtEl>
                                      </p:cBhvr>
                                    </p:animEffect>
                                  </p:childTnLst>
                                </p:cTn>
                              </p:par>
                            </p:childTnLst>
                          </p:cTn>
                        </p:par>
                        <p:par>
                          <p:cTn id="71" fill="hold">
                            <p:stCondLst>
                              <p:cond delay="500"/>
                            </p:stCondLst>
                            <p:childTnLst>
                              <p:par>
                                <p:cTn id="72" presetID="21" presetClass="entr" presetSubtype="1" fill="hold" grpId="0" nodeType="after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wheel(1)">
                                      <p:cBhvr>
                                        <p:cTn id="74" dur="500"/>
                                        <p:tgtEl>
                                          <p:spTgt spid="32"/>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fade">
                                      <p:cBhvr>
                                        <p:cTn id="79" dur="500"/>
                                        <p:tgtEl>
                                          <p:spTgt spid="11"/>
                                        </p:tgtEl>
                                      </p:cBhvr>
                                    </p:animEffect>
                                  </p:childTnLst>
                                </p:cTn>
                              </p:par>
                            </p:childTnLst>
                          </p:cTn>
                        </p:par>
                        <p:par>
                          <p:cTn id="80" fill="hold">
                            <p:stCondLst>
                              <p:cond delay="500"/>
                            </p:stCondLst>
                            <p:childTnLst>
                              <p:par>
                                <p:cTn id="81" presetID="21" presetClass="entr" presetSubtype="1" fill="hold" grpId="0" nodeType="after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wheel(1)">
                                      <p:cBhvr>
                                        <p:cTn id="83" dur="500"/>
                                        <p:tgtEl>
                                          <p:spTgt spid="33"/>
                                        </p:tgtEl>
                                      </p:cBhvr>
                                    </p:animEffect>
                                  </p:childTnLst>
                                </p:cTn>
                              </p:par>
                            </p:childTnLst>
                          </p:cTn>
                        </p:par>
                        <p:par>
                          <p:cTn id="84" fill="hold">
                            <p:stCondLst>
                              <p:cond delay="1000"/>
                            </p:stCondLst>
                            <p:childTnLst>
                              <p:par>
                                <p:cTn id="85" presetID="21" presetClass="entr" presetSubtype="1" fill="hold" grpId="0" nodeType="after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heel(1)">
                                      <p:cBhvr>
                                        <p:cTn id="87" dur="500"/>
                                        <p:tgtEl>
                                          <p:spTgt spid="34"/>
                                        </p:tgtEl>
                                      </p:cBhvr>
                                    </p:animEffect>
                                  </p:childTnLst>
                                </p:cTn>
                              </p:par>
                            </p:childTnLst>
                          </p:cTn>
                        </p:par>
                        <p:par>
                          <p:cTn id="88" fill="hold">
                            <p:stCondLst>
                              <p:cond delay="1500"/>
                            </p:stCondLst>
                            <p:childTnLst>
                              <p:par>
                                <p:cTn id="89" presetID="21" presetClass="entr" presetSubtype="1" fill="hold" grpId="0" nodeType="after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wheel(1)">
                                      <p:cBhvr>
                                        <p:cTn id="91" dur="500"/>
                                        <p:tgtEl>
                                          <p:spTgt spid="31"/>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fade">
                                      <p:cBhvr>
                                        <p:cTn id="96" dur="500"/>
                                        <p:tgtEl>
                                          <p:spTgt spid="13"/>
                                        </p:tgtEl>
                                      </p:cBhvr>
                                    </p:animEffect>
                                  </p:childTnLst>
                                </p:cTn>
                              </p:par>
                            </p:childTnLst>
                          </p:cTn>
                        </p:par>
                        <p:par>
                          <p:cTn id="97" fill="hold">
                            <p:stCondLst>
                              <p:cond delay="500"/>
                            </p:stCondLst>
                            <p:childTnLst>
                              <p:par>
                                <p:cTn id="98" presetID="22" presetClass="entr" presetSubtype="1" fill="hold" nodeType="afterEffect">
                                  <p:stCondLst>
                                    <p:cond delay="0"/>
                                  </p:stCondLst>
                                  <p:childTnLst>
                                    <p:set>
                                      <p:cBhvr>
                                        <p:cTn id="99" dur="1" fill="hold">
                                          <p:stCondLst>
                                            <p:cond delay="0"/>
                                          </p:stCondLst>
                                        </p:cTn>
                                        <p:tgtEl>
                                          <p:spTgt spid="17"/>
                                        </p:tgtEl>
                                        <p:attrNameLst>
                                          <p:attrName>style.visibility</p:attrName>
                                        </p:attrNameLst>
                                      </p:cBhvr>
                                      <p:to>
                                        <p:strVal val="visible"/>
                                      </p:to>
                                    </p:set>
                                    <p:animEffect transition="in" filter="wipe(up)">
                                      <p:cBhvr>
                                        <p:cTn id="100" dur="500"/>
                                        <p:tgtEl>
                                          <p:spTgt spid="17"/>
                                        </p:tgtEl>
                                      </p:cBhvr>
                                    </p:animEffect>
                                  </p:childTnLst>
                                </p:cTn>
                              </p:par>
                            </p:childTnLst>
                          </p:cTn>
                        </p:par>
                        <p:par>
                          <p:cTn id="101" fill="hold">
                            <p:stCondLst>
                              <p:cond delay="1000"/>
                            </p:stCondLst>
                            <p:childTnLst>
                              <p:par>
                                <p:cTn id="102" presetID="22" presetClass="entr" presetSubtype="1" fill="hold" nodeType="afterEffect">
                                  <p:stCondLst>
                                    <p:cond delay="0"/>
                                  </p:stCondLst>
                                  <p:childTnLst>
                                    <p:set>
                                      <p:cBhvr>
                                        <p:cTn id="103" dur="1" fill="hold">
                                          <p:stCondLst>
                                            <p:cond delay="0"/>
                                          </p:stCondLst>
                                        </p:cTn>
                                        <p:tgtEl>
                                          <p:spTgt spid="35"/>
                                        </p:tgtEl>
                                        <p:attrNameLst>
                                          <p:attrName>style.visibility</p:attrName>
                                        </p:attrNameLst>
                                      </p:cBhvr>
                                      <p:to>
                                        <p:strVal val="visible"/>
                                      </p:to>
                                    </p:set>
                                    <p:animEffect transition="in" filter="wipe(up)">
                                      <p:cBhvr>
                                        <p:cTn id="104" dur="500"/>
                                        <p:tgtEl>
                                          <p:spTgt spid="35"/>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12"/>
                                        </p:tgtEl>
                                        <p:attrNameLst>
                                          <p:attrName>style.visibility</p:attrName>
                                        </p:attrNameLst>
                                      </p:cBhvr>
                                      <p:to>
                                        <p:strVal val="visible"/>
                                      </p:to>
                                    </p:set>
                                    <p:animEffect transition="in" filter="fade">
                                      <p:cBhvr>
                                        <p:cTn id="109" dur="500"/>
                                        <p:tgtEl>
                                          <p:spTgt spid="12"/>
                                        </p:tgtEl>
                                      </p:cBhvr>
                                    </p:animEffect>
                                  </p:childTnLst>
                                </p:cTn>
                              </p:par>
                            </p:childTnLst>
                          </p:cTn>
                        </p:par>
                        <p:par>
                          <p:cTn id="110" fill="hold">
                            <p:stCondLst>
                              <p:cond delay="500"/>
                            </p:stCondLst>
                            <p:childTnLst>
                              <p:par>
                                <p:cTn id="111" presetID="22" presetClass="entr" presetSubtype="4" fill="hold" nodeType="afterEffect">
                                  <p:stCondLst>
                                    <p:cond delay="0"/>
                                  </p:stCondLst>
                                  <p:childTnLst>
                                    <p:set>
                                      <p:cBhvr>
                                        <p:cTn id="112" dur="1" fill="hold">
                                          <p:stCondLst>
                                            <p:cond delay="0"/>
                                          </p:stCondLst>
                                        </p:cTn>
                                        <p:tgtEl>
                                          <p:spTgt spid="45"/>
                                        </p:tgtEl>
                                        <p:attrNameLst>
                                          <p:attrName>style.visibility</p:attrName>
                                        </p:attrNameLst>
                                      </p:cBhvr>
                                      <p:to>
                                        <p:strVal val="visible"/>
                                      </p:to>
                                    </p:set>
                                    <p:animEffect transition="in" filter="wipe(down)">
                                      <p:cBhvr>
                                        <p:cTn id="113" dur="500"/>
                                        <p:tgtEl>
                                          <p:spTgt spid="45"/>
                                        </p:tgtEl>
                                      </p:cBhvr>
                                    </p:animEffect>
                                  </p:childTnLst>
                                </p:cTn>
                              </p:par>
                            </p:childTnLst>
                          </p:cTn>
                        </p:par>
                        <p:par>
                          <p:cTn id="114" fill="hold">
                            <p:stCondLst>
                              <p:cond delay="1000"/>
                            </p:stCondLst>
                            <p:childTnLst>
                              <p:par>
                                <p:cTn id="115" presetID="22" presetClass="entr" presetSubtype="4" fill="hold" nodeType="afterEffect">
                                  <p:stCondLst>
                                    <p:cond delay="0"/>
                                  </p:stCondLst>
                                  <p:childTnLst>
                                    <p:set>
                                      <p:cBhvr>
                                        <p:cTn id="116" dur="1" fill="hold">
                                          <p:stCondLst>
                                            <p:cond delay="0"/>
                                          </p:stCondLst>
                                        </p:cTn>
                                        <p:tgtEl>
                                          <p:spTgt spid="46"/>
                                        </p:tgtEl>
                                        <p:attrNameLst>
                                          <p:attrName>style.visibility</p:attrName>
                                        </p:attrNameLst>
                                      </p:cBhvr>
                                      <p:to>
                                        <p:strVal val="visible"/>
                                      </p:to>
                                    </p:set>
                                    <p:animEffect transition="in" filter="wipe(down)">
                                      <p:cBhvr>
                                        <p:cTn id="117" dur="500"/>
                                        <p:tgtEl>
                                          <p:spTgt spid="46"/>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14"/>
                                        </p:tgtEl>
                                        <p:attrNameLst>
                                          <p:attrName>style.visibility</p:attrName>
                                        </p:attrNameLst>
                                      </p:cBhvr>
                                      <p:to>
                                        <p:strVal val="visible"/>
                                      </p:to>
                                    </p:set>
                                    <p:animEffect transition="in" filter="fade">
                                      <p:cBhvr>
                                        <p:cTn id="122" dur="500"/>
                                        <p:tgtEl>
                                          <p:spTgt spid="14"/>
                                        </p:tgtEl>
                                      </p:cBhvr>
                                    </p:animEffect>
                                  </p:childTnLst>
                                </p:cTn>
                              </p:par>
                            </p:childTnLst>
                          </p:cTn>
                        </p:par>
                        <p:par>
                          <p:cTn id="123" fill="hold">
                            <p:stCondLst>
                              <p:cond delay="500"/>
                            </p:stCondLst>
                            <p:childTnLst>
                              <p:par>
                                <p:cTn id="124" presetID="21" presetClass="entr" presetSubtype="1" fill="hold" grpId="0" nodeType="afterEffect">
                                  <p:stCondLst>
                                    <p:cond delay="0"/>
                                  </p:stCondLst>
                                  <p:childTnLst>
                                    <p:set>
                                      <p:cBhvr>
                                        <p:cTn id="125" dur="1" fill="hold">
                                          <p:stCondLst>
                                            <p:cond delay="0"/>
                                          </p:stCondLst>
                                        </p:cTn>
                                        <p:tgtEl>
                                          <p:spTgt spid="56"/>
                                        </p:tgtEl>
                                        <p:attrNameLst>
                                          <p:attrName>style.visibility</p:attrName>
                                        </p:attrNameLst>
                                      </p:cBhvr>
                                      <p:to>
                                        <p:strVal val="visible"/>
                                      </p:to>
                                    </p:set>
                                    <p:animEffect transition="in" filter="wheel(1)">
                                      <p:cBhvr>
                                        <p:cTn id="126" dur="500"/>
                                        <p:tgtEl>
                                          <p:spTgt spid="56"/>
                                        </p:tgtEl>
                                      </p:cBhvr>
                                    </p:animEffect>
                                  </p:childTnLst>
                                </p:cTn>
                              </p:par>
                            </p:childTnLst>
                          </p:cTn>
                        </p:par>
                        <p:par>
                          <p:cTn id="127" fill="hold">
                            <p:stCondLst>
                              <p:cond delay="1000"/>
                            </p:stCondLst>
                            <p:childTnLst>
                              <p:par>
                                <p:cTn id="128" presetID="21" presetClass="entr" presetSubtype="1" fill="hold" grpId="0" nodeType="afterEffect">
                                  <p:stCondLst>
                                    <p:cond delay="0"/>
                                  </p:stCondLst>
                                  <p:childTnLst>
                                    <p:set>
                                      <p:cBhvr>
                                        <p:cTn id="129" dur="1" fill="hold">
                                          <p:stCondLst>
                                            <p:cond delay="0"/>
                                          </p:stCondLst>
                                        </p:cTn>
                                        <p:tgtEl>
                                          <p:spTgt spid="57"/>
                                        </p:tgtEl>
                                        <p:attrNameLst>
                                          <p:attrName>style.visibility</p:attrName>
                                        </p:attrNameLst>
                                      </p:cBhvr>
                                      <p:to>
                                        <p:strVal val="visible"/>
                                      </p:to>
                                    </p:set>
                                    <p:animEffect transition="in" filter="wheel(1)">
                                      <p:cBhvr>
                                        <p:cTn id="130" dur="500"/>
                                        <p:tgtEl>
                                          <p:spTgt spid="57"/>
                                        </p:tgtEl>
                                      </p:cBhvr>
                                    </p:animEffect>
                                  </p:childTnLst>
                                </p:cTn>
                              </p:par>
                            </p:childTnLst>
                          </p:cTn>
                        </p:par>
                        <p:par>
                          <p:cTn id="131" fill="hold">
                            <p:stCondLst>
                              <p:cond delay="1500"/>
                            </p:stCondLst>
                            <p:childTnLst>
                              <p:par>
                                <p:cTn id="132" presetID="21" presetClass="entr" presetSubtype="1" fill="hold" grpId="0" nodeType="afterEffect">
                                  <p:stCondLst>
                                    <p:cond delay="0"/>
                                  </p:stCondLst>
                                  <p:childTnLst>
                                    <p:set>
                                      <p:cBhvr>
                                        <p:cTn id="133" dur="1" fill="hold">
                                          <p:stCondLst>
                                            <p:cond delay="0"/>
                                          </p:stCondLst>
                                        </p:cTn>
                                        <p:tgtEl>
                                          <p:spTgt spid="59"/>
                                        </p:tgtEl>
                                        <p:attrNameLst>
                                          <p:attrName>style.visibility</p:attrName>
                                        </p:attrNameLst>
                                      </p:cBhvr>
                                      <p:to>
                                        <p:strVal val="visible"/>
                                      </p:to>
                                    </p:set>
                                    <p:animEffect transition="in" filter="wheel(1)">
                                      <p:cBhvr>
                                        <p:cTn id="134" dur="500"/>
                                        <p:tgtEl>
                                          <p:spTgt spid="59"/>
                                        </p:tgtEl>
                                      </p:cBhvr>
                                    </p:animEffect>
                                  </p:childTnLst>
                                </p:cTn>
                              </p:par>
                            </p:childTnLst>
                          </p:cTn>
                        </p:par>
                        <p:par>
                          <p:cTn id="135" fill="hold">
                            <p:stCondLst>
                              <p:cond delay="2000"/>
                            </p:stCondLst>
                            <p:childTnLst>
                              <p:par>
                                <p:cTn id="136" presetID="21" presetClass="entr" presetSubtype="1" fill="hold" grpId="0" nodeType="afterEffect">
                                  <p:stCondLst>
                                    <p:cond delay="0"/>
                                  </p:stCondLst>
                                  <p:childTnLst>
                                    <p:set>
                                      <p:cBhvr>
                                        <p:cTn id="137" dur="1" fill="hold">
                                          <p:stCondLst>
                                            <p:cond delay="0"/>
                                          </p:stCondLst>
                                        </p:cTn>
                                        <p:tgtEl>
                                          <p:spTgt spid="60"/>
                                        </p:tgtEl>
                                        <p:attrNameLst>
                                          <p:attrName>style.visibility</p:attrName>
                                        </p:attrNameLst>
                                      </p:cBhvr>
                                      <p:to>
                                        <p:strVal val="visible"/>
                                      </p:to>
                                    </p:set>
                                    <p:animEffect transition="in" filter="wheel(1)">
                                      <p:cBhvr>
                                        <p:cTn id="138" dur="500"/>
                                        <p:tgtEl>
                                          <p:spTgt spid="60"/>
                                        </p:tgtEl>
                                      </p:cBhvr>
                                    </p:animEffect>
                                  </p:childTnLst>
                                </p:cTn>
                              </p:par>
                            </p:childTnLst>
                          </p:cTn>
                        </p:par>
                        <p:par>
                          <p:cTn id="139" fill="hold">
                            <p:stCondLst>
                              <p:cond delay="2500"/>
                            </p:stCondLst>
                            <p:childTnLst>
                              <p:par>
                                <p:cTn id="140" presetID="21" presetClass="entr" presetSubtype="1" fill="hold" grpId="0" nodeType="afterEffect">
                                  <p:stCondLst>
                                    <p:cond delay="0"/>
                                  </p:stCondLst>
                                  <p:childTnLst>
                                    <p:set>
                                      <p:cBhvr>
                                        <p:cTn id="141" dur="1" fill="hold">
                                          <p:stCondLst>
                                            <p:cond delay="0"/>
                                          </p:stCondLst>
                                        </p:cTn>
                                        <p:tgtEl>
                                          <p:spTgt spid="61"/>
                                        </p:tgtEl>
                                        <p:attrNameLst>
                                          <p:attrName>style.visibility</p:attrName>
                                        </p:attrNameLst>
                                      </p:cBhvr>
                                      <p:to>
                                        <p:strVal val="visible"/>
                                      </p:to>
                                    </p:set>
                                    <p:animEffect transition="in" filter="wheel(1)">
                                      <p:cBhvr>
                                        <p:cTn id="142" dur="500"/>
                                        <p:tgtEl>
                                          <p:spTgt spid="61"/>
                                        </p:tgtEl>
                                      </p:cBhvr>
                                    </p:animEffect>
                                  </p:childTnLst>
                                </p:cTn>
                              </p:par>
                            </p:childTnLst>
                          </p:cTn>
                        </p:par>
                        <p:par>
                          <p:cTn id="143" fill="hold">
                            <p:stCondLst>
                              <p:cond delay="3000"/>
                            </p:stCondLst>
                            <p:childTnLst>
                              <p:par>
                                <p:cTn id="144" presetID="21" presetClass="entr" presetSubtype="1" fill="hold" grpId="0" nodeType="afterEffect">
                                  <p:stCondLst>
                                    <p:cond delay="0"/>
                                  </p:stCondLst>
                                  <p:childTnLst>
                                    <p:set>
                                      <p:cBhvr>
                                        <p:cTn id="145" dur="1" fill="hold">
                                          <p:stCondLst>
                                            <p:cond delay="0"/>
                                          </p:stCondLst>
                                        </p:cTn>
                                        <p:tgtEl>
                                          <p:spTgt spid="65"/>
                                        </p:tgtEl>
                                        <p:attrNameLst>
                                          <p:attrName>style.visibility</p:attrName>
                                        </p:attrNameLst>
                                      </p:cBhvr>
                                      <p:to>
                                        <p:strVal val="visible"/>
                                      </p:to>
                                    </p:set>
                                    <p:animEffect transition="in" filter="wheel(1)">
                                      <p:cBhvr>
                                        <p:cTn id="146" dur="500"/>
                                        <p:tgtEl>
                                          <p:spTgt spid="65"/>
                                        </p:tgtEl>
                                      </p:cBhvr>
                                    </p:animEffect>
                                  </p:childTnLst>
                                </p:cTn>
                              </p:par>
                            </p:childTnLst>
                          </p:cTn>
                        </p:par>
                        <p:par>
                          <p:cTn id="147" fill="hold">
                            <p:stCondLst>
                              <p:cond delay="3500"/>
                            </p:stCondLst>
                            <p:childTnLst>
                              <p:par>
                                <p:cTn id="148" presetID="21" presetClass="entr" presetSubtype="1" fill="hold" grpId="0" nodeType="afterEffect">
                                  <p:stCondLst>
                                    <p:cond delay="0"/>
                                  </p:stCondLst>
                                  <p:childTnLst>
                                    <p:set>
                                      <p:cBhvr>
                                        <p:cTn id="149" dur="1" fill="hold">
                                          <p:stCondLst>
                                            <p:cond delay="0"/>
                                          </p:stCondLst>
                                        </p:cTn>
                                        <p:tgtEl>
                                          <p:spTgt spid="66"/>
                                        </p:tgtEl>
                                        <p:attrNameLst>
                                          <p:attrName>style.visibility</p:attrName>
                                        </p:attrNameLst>
                                      </p:cBhvr>
                                      <p:to>
                                        <p:strVal val="visible"/>
                                      </p:to>
                                    </p:set>
                                    <p:animEffect transition="in" filter="wheel(1)">
                                      <p:cBhvr>
                                        <p:cTn id="150" dur="500"/>
                                        <p:tgtEl>
                                          <p:spTgt spid="66"/>
                                        </p:tgtEl>
                                      </p:cBhvr>
                                    </p:animEffect>
                                  </p:childTnLst>
                                </p:cTn>
                              </p:par>
                            </p:childTnLst>
                          </p:cTn>
                        </p:par>
                        <p:par>
                          <p:cTn id="151" fill="hold">
                            <p:stCondLst>
                              <p:cond delay="4000"/>
                            </p:stCondLst>
                            <p:childTnLst>
                              <p:par>
                                <p:cTn id="152" presetID="21" presetClass="entr" presetSubtype="1" fill="hold" grpId="0" nodeType="afterEffect">
                                  <p:stCondLst>
                                    <p:cond delay="0"/>
                                  </p:stCondLst>
                                  <p:childTnLst>
                                    <p:set>
                                      <p:cBhvr>
                                        <p:cTn id="153" dur="1" fill="hold">
                                          <p:stCondLst>
                                            <p:cond delay="0"/>
                                          </p:stCondLst>
                                        </p:cTn>
                                        <p:tgtEl>
                                          <p:spTgt spid="72"/>
                                        </p:tgtEl>
                                        <p:attrNameLst>
                                          <p:attrName>style.visibility</p:attrName>
                                        </p:attrNameLst>
                                      </p:cBhvr>
                                      <p:to>
                                        <p:strVal val="visible"/>
                                      </p:to>
                                    </p:set>
                                    <p:animEffect transition="in" filter="wheel(1)">
                                      <p:cBhvr>
                                        <p:cTn id="154" dur="500"/>
                                        <p:tgtEl>
                                          <p:spTgt spid="72"/>
                                        </p:tgtEl>
                                      </p:cBhvr>
                                    </p:animEffect>
                                  </p:childTnLst>
                                </p:cTn>
                              </p:par>
                            </p:childTnLst>
                          </p:cTn>
                        </p:par>
                        <p:par>
                          <p:cTn id="155" fill="hold">
                            <p:stCondLst>
                              <p:cond delay="4500"/>
                            </p:stCondLst>
                            <p:childTnLst>
                              <p:par>
                                <p:cTn id="156" presetID="21" presetClass="entr" presetSubtype="1" fill="hold" grpId="0" nodeType="afterEffect">
                                  <p:stCondLst>
                                    <p:cond delay="0"/>
                                  </p:stCondLst>
                                  <p:childTnLst>
                                    <p:set>
                                      <p:cBhvr>
                                        <p:cTn id="157" dur="1" fill="hold">
                                          <p:stCondLst>
                                            <p:cond delay="0"/>
                                          </p:stCondLst>
                                        </p:cTn>
                                        <p:tgtEl>
                                          <p:spTgt spid="67"/>
                                        </p:tgtEl>
                                        <p:attrNameLst>
                                          <p:attrName>style.visibility</p:attrName>
                                        </p:attrNameLst>
                                      </p:cBhvr>
                                      <p:to>
                                        <p:strVal val="visible"/>
                                      </p:to>
                                    </p:set>
                                    <p:animEffect transition="in" filter="wheel(1)">
                                      <p:cBhvr>
                                        <p:cTn id="158" dur="500"/>
                                        <p:tgtEl>
                                          <p:spTgt spid="67"/>
                                        </p:tgtEl>
                                      </p:cBhvr>
                                    </p:animEffect>
                                  </p:childTnLst>
                                </p:cTn>
                              </p:par>
                            </p:childTnLst>
                          </p:cTn>
                        </p:par>
                        <p:par>
                          <p:cTn id="159" fill="hold">
                            <p:stCondLst>
                              <p:cond delay="5000"/>
                            </p:stCondLst>
                            <p:childTnLst>
                              <p:par>
                                <p:cTn id="160" presetID="21" presetClass="entr" presetSubtype="1" fill="hold" grpId="0" nodeType="afterEffect">
                                  <p:stCondLst>
                                    <p:cond delay="0"/>
                                  </p:stCondLst>
                                  <p:childTnLst>
                                    <p:set>
                                      <p:cBhvr>
                                        <p:cTn id="161" dur="1" fill="hold">
                                          <p:stCondLst>
                                            <p:cond delay="0"/>
                                          </p:stCondLst>
                                        </p:cTn>
                                        <p:tgtEl>
                                          <p:spTgt spid="68"/>
                                        </p:tgtEl>
                                        <p:attrNameLst>
                                          <p:attrName>style.visibility</p:attrName>
                                        </p:attrNameLst>
                                      </p:cBhvr>
                                      <p:to>
                                        <p:strVal val="visible"/>
                                      </p:to>
                                    </p:set>
                                    <p:animEffect transition="in" filter="wheel(1)">
                                      <p:cBhvr>
                                        <p:cTn id="162" dur="500"/>
                                        <p:tgtEl>
                                          <p:spTgt spid="68"/>
                                        </p:tgtEl>
                                      </p:cBhvr>
                                    </p:animEffect>
                                  </p:childTnLst>
                                </p:cTn>
                              </p:par>
                            </p:childTnLst>
                          </p:cTn>
                        </p:par>
                        <p:par>
                          <p:cTn id="163" fill="hold">
                            <p:stCondLst>
                              <p:cond delay="5500"/>
                            </p:stCondLst>
                            <p:childTnLst>
                              <p:par>
                                <p:cTn id="164" presetID="21" presetClass="entr" presetSubtype="1" fill="hold" grpId="0" nodeType="afterEffect">
                                  <p:stCondLst>
                                    <p:cond delay="0"/>
                                  </p:stCondLst>
                                  <p:childTnLst>
                                    <p:set>
                                      <p:cBhvr>
                                        <p:cTn id="165" dur="1" fill="hold">
                                          <p:stCondLst>
                                            <p:cond delay="0"/>
                                          </p:stCondLst>
                                        </p:cTn>
                                        <p:tgtEl>
                                          <p:spTgt spid="69"/>
                                        </p:tgtEl>
                                        <p:attrNameLst>
                                          <p:attrName>style.visibility</p:attrName>
                                        </p:attrNameLst>
                                      </p:cBhvr>
                                      <p:to>
                                        <p:strVal val="visible"/>
                                      </p:to>
                                    </p:set>
                                    <p:animEffect transition="in" filter="wheel(1)">
                                      <p:cBhvr>
                                        <p:cTn id="166" dur="500"/>
                                        <p:tgtEl>
                                          <p:spTgt spid="69"/>
                                        </p:tgtEl>
                                      </p:cBhvr>
                                    </p:animEffect>
                                  </p:childTnLst>
                                </p:cTn>
                              </p:par>
                            </p:childTnLst>
                          </p:cTn>
                        </p:par>
                        <p:par>
                          <p:cTn id="167" fill="hold">
                            <p:stCondLst>
                              <p:cond delay="6000"/>
                            </p:stCondLst>
                            <p:childTnLst>
                              <p:par>
                                <p:cTn id="168" presetID="21" presetClass="entr" presetSubtype="1" fill="hold" grpId="0" nodeType="afterEffect">
                                  <p:stCondLst>
                                    <p:cond delay="0"/>
                                  </p:stCondLst>
                                  <p:childTnLst>
                                    <p:set>
                                      <p:cBhvr>
                                        <p:cTn id="169" dur="1" fill="hold">
                                          <p:stCondLst>
                                            <p:cond delay="0"/>
                                          </p:stCondLst>
                                        </p:cTn>
                                        <p:tgtEl>
                                          <p:spTgt spid="70"/>
                                        </p:tgtEl>
                                        <p:attrNameLst>
                                          <p:attrName>style.visibility</p:attrName>
                                        </p:attrNameLst>
                                      </p:cBhvr>
                                      <p:to>
                                        <p:strVal val="visible"/>
                                      </p:to>
                                    </p:set>
                                    <p:animEffect transition="in" filter="wheel(1)">
                                      <p:cBhvr>
                                        <p:cTn id="170" dur="500"/>
                                        <p:tgtEl>
                                          <p:spTgt spid="70"/>
                                        </p:tgtEl>
                                      </p:cBhvr>
                                    </p:animEffect>
                                  </p:childTnLst>
                                </p:cTn>
                              </p:par>
                            </p:childTnLst>
                          </p:cTn>
                        </p:par>
                        <p:par>
                          <p:cTn id="171" fill="hold">
                            <p:stCondLst>
                              <p:cond delay="6500"/>
                            </p:stCondLst>
                            <p:childTnLst>
                              <p:par>
                                <p:cTn id="172" presetID="21" presetClass="entr" presetSubtype="1" fill="hold" grpId="0" nodeType="afterEffect">
                                  <p:stCondLst>
                                    <p:cond delay="0"/>
                                  </p:stCondLst>
                                  <p:childTnLst>
                                    <p:set>
                                      <p:cBhvr>
                                        <p:cTn id="173" dur="1" fill="hold">
                                          <p:stCondLst>
                                            <p:cond delay="0"/>
                                          </p:stCondLst>
                                        </p:cTn>
                                        <p:tgtEl>
                                          <p:spTgt spid="71"/>
                                        </p:tgtEl>
                                        <p:attrNameLst>
                                          <p:attrName>style.visibility</p:attrName>
                                        </p:attrNameLst>
                                      </p:cBhvr>
                                      <p:to>
                                        <p:strVal val="visible"/>
                                      </p:to>
                                    </p:set>
                                    <p:animEffect transition="in" filter="wheel(1)">
                                      <p:cBhvr>
                                        <p:cTn id="174" dur="500"/>
                                        <p:tgtEl>
                                          <p:spTgt spid="71"/>
                                        </p:tgtEl>
                                      </p:cBhvr>
                                    </p:animEffect>
                                  </p:childTnLst>
                                </p:cTn>
                              </p:par>
                            </p:childTnLst>
                          </p:cTn>
                        </p:par>
                        <p:par>
                          <p:cTn id="175" fill="hold">
                            <p:stCondLst>
                              <p:cond delay="7000"/>
                            </p:stCondLst>
                            <p:childTnLst>
                              <p:par>
                                <p:cTn id="176" presetID="21" presetClass="entr" presetSubtype="1" fill="hold" grpId="0" nodeType="afterEffect">
                                  <p:stCondLst>
                                    <p:cond delay="0"/>
                                  </p:stCondLst>
                                  <p:childTnLst>
                                    <p:set>
                                      <p:cBhvr>
                                        <p:cTn id="177" dur="1" fill="hold">
                                          <p:stCondLst>
                                            <p:cond delay="0"/>
                                          </p:stCondLst>
                                        </p:cTn>
                                        <p:tgtEl>
                                          <p:spTgt spid="73"/>
                                        </p:tgtEl>
                                        <p:attrNameLst>
                                          <p:attrName>style.visibility</p:attrName>
                                        </p:attrNameLst>
                                      </p:cBhvr>
                                      <p:to>
                                        <p:strVal val="visible"/>
                                      </p:to>
                                    </p:set>
                                    <p:animEffect transition="in" filter="wheel(1)">
                                      <p:cBhvr>
                                        <p:cTn id="178" dur="500"/>
                                        <p:tgtEl>
                                          <p:spTgt spid="73"/>
                                        </p:tgtEl>
                                      </p:cBhvr>
                                    </p:animEffect>
                                  </p:childTnLst>
                                </p:cTn>
                              </p:par>
                            </p:childTnLst>
                          </p:cTn>
                        </p:par>
                        <p:par>
                          <p:cTn id="179" fill="hold">
                            <p:stCondLst>
                              <p:cond delay="7500"/>
                            </p:stCondLst>
                            <p:childTnLst>
                              <p:par>
                                <p:cTn id="180" presetID="21" presetClass="entr" presetSubtype="1" fill="hold" grpId="0" nodeType="afterEffect">
                                  <p:stCondLst>
                                    <p:cond delay="0"/>
                                  </p:stCondLst>
                                  <p:childTnLst>
                                    <p:set>
                                      <p:cBhvr>
                                        <p:cTn id="181" dur="1" fill="hold">
                                          <p:stCondLst>
                                            <p:cond delay="0"/>
                                          </p:stCondLst>
                                        </p:cTn>
                                        <p:tgtEl>
                                          <p:spTgt spid="74"/>
                                        </p:tgtEl>
                                        <p:attrNameLst>
                                          <p:attrName>style.visibility</p:attrName>
                                        </p:attrNameLst>
                                      </p:cBhvr>
                                      <p:to>
                                        <p:strVal val="visible"/>
                                      </p:to>
                                    </p:set>
                                    <p:animEffect transition="in" filter="wheel(1)">
                                      <p:cBhvr>
                                        <p:cTn id="182" dur="500"/>
                                        <p:tgtEl>
                                          <p:spTgt spid="74"/>
                                        </p:tgtEl>
                                      </p:cBhvr>
                                    </p:animEffect>
                                  </p:childTnLst>
                                </p:cTn>
                              </p:par>
                            </p:childTnLst>
                          </p:cTn>
                        </p:par>
                        <p:par>
                          <p:cTn id="183" fill="hold">
                            <p:stCondLst>
                              <p:cond delay="8000"/>
                            </p:stCondLst>
                            <p:childTnLst>
                              <p:par>
                                <p:cTn id="184" presetID="21" presetClass="entr" presetSubtype="1" fill="hold" grpId="0" nodeType="afterEffect">
                                  <p:stCondLst>
                                    <p:cond delay="0"/>
                                  </p:stCondLst>
                                  <p:childTnLst>
                                    <p:set>
                                      <p:cBhvr>
                                        <p:cTn id="185" dur="1" fill="hold">
                                          <p:stCondLst>
                                            <p:cond delay="0"/>
                                          </p:stCondLst>
                                        </p:cTn>
                                        <p:tgtEl>
                                          <p:spTgt spid="75"/>
                                        </p:tgtEl>
                                        <p:attrNameLst>
                                          <p:attrName>style.visibility</p:attrName>
                                        </p:attrNameLst>
                                      </p:cBhvr>
                                      <p:to>
                                        <p:strVal val="visible"/>
                                      </p:to>
                                    </p:set>
                                    <p:animEffect transition="in" filter="wheel(1)">
                                      <p:cBhvr>
                                        <p:cTn id="186" dur="500"/>
                                        <p:tgtEl>
                                          <p:spTgt spid="75"/>
                                        </p:tgtEl>
                                      </p:cBhvr>
                                    </p:animEffect>
                                  </p:childTnLst>
                                </p:cTn>
                              </p:par>
                            </p:childTnLst>
                          </p:cTn>
                        </p:par>
                        <p:par>
                          <p:cTn id="187" fill="hold">
                            <p:stCondLst>
                              <p:cond delay="8500"/>
                            </p:stCondLst>
                            <p:childTnLst>
                              <p:par>
                                <p:cTn id="188" presetID="21" presetClass="entr" presetSubtype="1" fill="hold" grpId="0" nodeType="afterEffect">
                                  <p:stCondLst>
                                    <p:cond delay="0"/>
                                  </p:stCondLst>
                                  <p:childTnLst>
                                    <p:set>
                                      <p:cBhvr>
                                        <p:cTn id="189" dur="1" fill="hold">
                                          <p:stCondLst>
                                            <p:cond delay="0"/>
                                          </p:stCondLst>
                                        </p:cTn>
                                        <p:tgtEl>
                                          <p:spTgt spid="76"/>
                                        </p:tgtEl>
                                        <p:attrNameLst>
                                          <p:attrName>style.visibility</p:attrName>
                                        </p:attrNameLst>
                                      </p:cBhvr>
                                      <p:to>
                                        <p:strVal val="visible"/>
                                      </p:to>
                                    </p:set>
                                    <p:animEffect transition="in" filter="wheel(1)">
                                      <p:cBhvr>
                                        <p:cTn id="190" dur="500"/>
                                        <p:tgtEl>
                                          <p:spTgt spid="76"/>
                                        </p:tgtEl>
                                      </p:cBhvr>
                                    </p:animEffect>
                                  </p:childTnLst>
                                </p:cTn>
                              </p:par>
                            </p:childTnLst>
                          </p:cTn>
                        </p:par>
                        <p:par>
                          <p:cTn id="191" fill="hold">
                            <p:stCondLst>
                              <p:cond delay="9000"/>
                            </p:stCondLst>
                            <p:childTnLst>
                              <p:par>
                                <p:cTn id="192" presetID="21" presetClass="entr" presetSubtype="1" fill="hold" grpId="0" nodeType="afterEffect">
                                  <p:stCondLst>
                                    <p:cond delay="0"/>
                                  </p:stCondLst>
                                  <p:childTnLst>
                                    <p:set>
                                      <p:cBhvr>
                                        <p:cTn id="193" dur="1" fill="hold">
                                          <p:stCondLst>
                                            <p:cond delay="0"/>
                                          </p:stCondLst>
                                        </p:cTn>
                                        <p:tgtEl>
                                          <p:spTgt spid="79"/>
                                        </p:tgtEl>
                                        <p:attrNameLst>
                                          <p:attrName>style.visibility</p:attrName>
                                        </p:attrNameLst>
                                      </p:cBhvr>
                                      <p:to>
                                        <p:strVal val="visible"/>
                                      </p:to>
                                    </p:set>
                                    <p:animEffect transition="in" filter="wheel(1)">
                                      <p:cBhvr>
                                        <p:cTn id="194" dur="500"/>
                                        <p:tgtEl>
                                          <p:spTgt spid="79"/>
                                        </p:tgtEl>
                                      </p:cBhvr>
                                    </p:animEffect>
                                  </p:childTnLst>
                                </p:cTn>
                              </p:par>
                            </p:childTnLst>
                          </p:cTn>
                        </p:par>
                        <p:par>
                          <p:cTn id="195" fill="hold">
                            <p:stCondLst>
                              <p:cond delay="9500"/>
                            </p:stCondLst>
                            <p:childTnLst>
                              <p:par>
                                <p:cTn id="196" presetID="21" presetClass="entr" presetSubtype="1" fill="hold" grpId="0" nodeType="afterEffect">
                                  <p:stCondLst>
                                    <p:cond delay="0"/>
                                  </p:stCondLst>
                                  <p:childTnLst>
                                    <p:set>
                                      <p:cBhvr>
                                        <p:cTn id="197" dur="1" fill="hold">
                                          <p:stCondLst>
                                            <p:cond delay="0"/>
                                          </p:stCondLst>
                                        </p:cTn>
                                        <p:tgtEl>
                                          <p:spTgt spid="78"/>
                                        </p:tgtEl>
                                        <p:attrNameLst>
                                          <p:attrName>style.visibility</p:attrName>
                                        </p:attrNameLst>
                                      </p:cBhvr>
                                      <p:to>
                                        <p:strVal val="visible"/>
                                      </p:to>
                                    </p:set>
                                    <p:animEffect transition="in" filter="wheel(1)">
                                      <p:cBhvr>
                                        <p:cTn id="198" dur="500"/>
                                        <p:tgtEl>
                                          <p:spTgt spid="78"/>
                                        </p:tgtEl>
                                      </p:cBhvr>
                                    </p:animEffect>
                                  </p:childTnLst>
                                </p:cTn>
                              </p:par>
                            </p:childTnLst>
                          </p:cTn>
                        </p:par>
                        <p:par>
                          <p:cTn id="199" fill="hold">
                            <p:stCondLst>
                              <p:cond delay="10000"/>
                            </p:stCondLst>
                            <p:childTnLst>
                              <p:par>
                                <p:cTn id="200" presetID="21" presetClass="entr" presetSubtype="1" fill="hold" grpId="0" nodeType="afterEffect">
                                  <p:stCondLst>
                                    <p:cond delay="0"/>
                                  </p:stCondLst>
                                  <p:childTnLst>
                                    <p:set>
                                      <p:cBhvr>
                                        <p:cTn id="201" dur="1" fill="hold">
                                          <p:stCondLst>
                                            <p:cond delay="0"/>
                                          </p:stCondLst>
                                        </p:cTn>
                                        <p:tgtEl>
                                          <p:spTgt spid="77"/>
                                        </p:tgtEl>
                                        <p:attrNameLst>
                                          <p:attrName>style.visibility</p:attrName>
                                        </p:attrNameLst>
                                      </p:cBhvr>
                                      <p:to>
                                        <p:strVal val="visible"/>
                                      </p:to>
                                    </p:set>
                                    <p:animEffect transition="in" filter="wheel(1)">
                                      <p:cBhvr>
                                        <p:cTn id="202" dur="500"/>
                                        <p:tgtEl>
                                          <p:spTgt spid="77"/>
                                        </p:tgtEl>
                                      </p:cBhvr>
                                    </p:animEffect>
                                  </p:childTnLst>
                                </p:cTn>
                              </p:par>
                            </p:childTnLst>
                          </p:cTn>
                        </p:par>
                        <p:par>
                          <p:cTn id="203" fill="hold">
                            <p:stCondLst>
                              <p:cond delay="10500"/>
                            </p:stCondLst>
                            <p:childTnLst>
                              <p:par>
                                <p:cTn id="204" presetID="21" presetClass="entr" presetSubtype="1" fill="hold" grpId="0" nodeType="afterEffect">
                                  <p:stCondLst>
                                    <p:cond delay="0"/>
                                  </p:stCondLst>
                                  <p:childTnLst>
                                    <p:set>
                                      <p:cBhvr>
                                        <p:cTn id="205" dur="1" fill="hold">
                                          <p:stCondLst>
                                            <p:cond delay="0"/>
                                          </p:stCondLst>
                                        </p:cTn>
                                        <p:tgtEl>
                                          <p:spTgt spid="80"/>
                                        </p:tgtEl>
                                        <p:attrNameLst>
                                          <p:attrName>style.visibility</p:attrName>
                                        </p:attrNameLst>
                                      </p:cBhvr>
                                      <p:to>
                                        <p:strVal val="visible"/>
                                      </p:to>
                                    </p:set>
                                    <p:animEffect transition="in" filter="wheel(1)">
                                      <p:cBhvr>
                                        <p:cTn id="206" dur="500"/>
                                        <p:tgtEl>
                                          <p:spTgt spid="80"/>
                                        </p:tgtEl>
                                      </p:cBhvr>
                                    </p:animEffect>
                                  </p:childTnLst>
                                </p:cTn>
                              </p:par>
                            </p:childTnLst>
                          </p:cTn>
                        </p:par>
                        <p:par>
                          <p:cTn id="207" fill="hold">
                            <p:stCondLst>
                              <p:cond delay="11000"/>
                            </p:stCondLst>
                            <p:childTnLst>
                              <p:par>
                                <p:cTn id="208" presetID="21" presetClass="entr" presetSubtype="1" fill="hold" grpId="0" nodeType="afterEffect">
                                  <p:stCondLst>
                                    <p:cond delay="0"/>
                                  </p:stCondLst>
                                  <p:childTnLst>
                                    <p:set>
                                      <p:cBhvr>
                                        <p:cTn id="209" dur="1" fill="hold">
                                          <p:stCondLst>
                                            <p:cond delay="0"/>
                                          </p:stCondLst>
                                        </p:cTn>
                                        <p:tgtEl>
                                          <p:spTgt spid="81"/>
                                        </p:tgtEl>
                                        <p:attrNameLst>
                                          <p:attrName>style.visibility</p:attrName>
                                        </p:attrNameLst>
                                      </p:cBhvr>
                                      <p:to>
                                        <p:strVal val="visible"/>
                                      </p:to>
                                    </p:set>
                                    <p:animEffect transition="in" filter="wheel(1)">
                                      <p:cBhvr>
                                        <p:cTn id="210" dur="500"/>
                                        <p:tgtEl>
                                          <p:spTgt spid="81"/>
                                        </p:tgtEl>
                                      </p:cBhvr>
                                    </p:animEffect>
                                  </p:childTnLst>
                                </p:cTn>
                              </p:par>
                            </p:childTnLst>
                          </p:cTn>
                        </p:par>
                        <p:par>
                          <p:cTn id="211" fill="hold">
                            <p:stCondLst>
                              <p:cond delay="11500"/>
                            </p:stCondLst>
                            <p:childTnLst>
                              <p:par>
                                <p:cTn id="212" presetID="21" presetClass="entr" presetSubtype="1" fill="hold" grpId="0" nodeType="afterEffect">
                                  <p:stCondLst>
                                    <p:cond delay="0"/>
                                  </p:stCondLst>
                                  <p:childTnLst>
                                    <p:set>
                                      <p:cBhvr>
                                        <p:cTn id="213" dur="1" fill="hold">
                                          <p:stCondLst>
                                            <p:cond delay="0"/>
                                          </p:stCondLst>
                                        </p:cTn>
                                        <p:tgtEl>
                                          <p:spTgt spid="82"/>
                                        </p:tgtEl>
                                        <p:attrNameLst>
                                          <p:attrName>style.visibility</p:attrName>
                                        </p:attrNameLst>
                                      </p:cBhvr>
                                      <p:to>
                                        <p:strVal val="visible"/>
                                      </p:to>
                                    </p:set>
                                    <p:animEffect transition="in" filter="wheel(1)">
                                      <p:cBhvr>
                                        <p:cTn id="214" dur="500"/>
                                        <p:tgtEl>
                                          <p:spTgt spid="82"/>
                                        </p:tgtEl>
                                      </p:cBhvr>
                                    </p:animEffect>
                                  </p:childTnLst>
                                </p:cTn>
                              </p:par>
                            </p:childTnLst>
                          </p:cTn>
                        </p:par>
                        <p:par>
                          <p:cTn id="215" fill="hold">
                            <p:stCondLst>
                              <p:cond delay="12000"/>
                            </p:stCondLst>
                            <p:childTnLst>
                              <p:par>
                                <p:cTn id="216" presetID="21" presetClass="entr" presetSubtype="1" fill="hold" grpId="0" nodeType="afterEffect">
                                  <p:stCondLst>
                                    <p:cond delay="0"/>
                                  </p:stCondLst>
                                  <p:childTnLst>
                                    <p:set>
                                      <p:cBhvr>
                                        <p:cTn id="217" dur="1" fill="hold">
                                          <p:stCondLst>
                                            <p:cond delay="0"/>
                                          </p:stCondLst>
                                        </p:cTn>
                                        <p:tgtEl>
                                          <p:spTgt spid="64"/>
                                        </p:tgtEl>
                                        <p:attrNameLst>
                                          <p:attrName>style.visibility</p:attrName>
                                        </p:attrNameLst>
                                      </p:cBhvr>
                                      <p:to>
                                        <p:strVal val="visible"/>
                                      </p:to>
                                    </p:set>
                                    <p:animEffect transition="in" filter="wheel(1)">
                                      <p:cBhvr>
                                        <p:cTn id="218" dur="500"/>
                                        <p:tgtEl>
                                          <p:spTgt spid="64"/>
                                        </p:tgtEl>
                                      </p:cBhvr>
                                    </p:animEffect>
                                  </p:childTnLst>
                                </p:cTn>
                              </p:par>
                            </p:childTnLst>
                          </p:cTn>
                        </p:par>
                        <p:par>
                          <p:cTn id="219" fill="hold">
                            <p:stCondLst>
                              <p:cond delay="12500"/>
                            </p:stCondLst>
                            <p:childTnLst>
                              <p:par>
                                <p:cTn id="220" presetID="21" presetClass="entr" presetSubtype="1" fill="hold" grpId="0" nodeType="afterEffect">
                                  <p:stCondLst>
                                    <p:cond delay="0"/>
                                  </p:stCondLst>
                                  <p:childTnLst>
                                    <p:set>
                                      <p:cBhvr>
                                        <p:cTn id="221" dur="1" fill="hold">
                                          <p:stCondLst>
                                            <p:cond delay="0"/>
                                          </p:stCondLst>
                                        </p:cTn>
                                        <p:tgtEl>
                                          <p:spTgt spid="62"/>
                                        </p:tgtEl>
                                        <p:attrNameLst>
                                          <p:attrName>style.visibility</p:attrName>
                                        </p:attrNameLst>
                                      </p:cBhvr>
                                      <p:to>
                                        <p:strVal val="visible"/>
                                      </p:to>
                                    </p:set>
                                    <p:animEffect transition="in" filter="wheel(1)">
                                      <p:cBhvr>
                                        <p:cTn id="222" dur="500"/>
                                        <p:tgtEl>
                                          <p:spTgt spid="62"/>
                                        </p:tgtEl>
                                      </p:cBhvr>
                                    </p:animEffect>
                                  </p:childTnLst>
                                </p:cTn>
                              </p:par>
                            </p:childTnLst>
                          </p:cTn>
                        </p:par>
                        <p:par>
                          <p:cTn id="223" fill="hold">
                            <p:stCondLst>
                              <p:cond delay="13000"/>
                            </p:stCondLst>
                            <p:childTnLst>
                              <p:par>
                                <p:cTn id="224" presetID="21" presetClass="entr" presetSubtype="1" fill="hold" grpId="0" nodeType="afterEffect">
                                  <p:stCondLst>
                                    <p:cond delay="0"/>
                                  </p:stCondLst>
                                  <p:childTnLst>
                                    <p:set>
                                      <p:cBhvr>
                                        <p:cTn id="225" dur="1" fill="hold">
                                          <p:stCondLst>
                                            <p:cond delay="0"/>
                                          </p:stCondLst>
                                        </p:cTn>
                                        <p:tgtEl>
                                          <p:spTgt spid="83"/>
                                        </p:tgtEl>
                                        <p:attrNameLst>
                                          <p:attrName>style.visibility</p:attrName>
                                        </p:attrNameLst>
                                      </p:cBhvr>
                                      <p:to>
                                        <p:strVal val="visible"/>
                                      </p:to>
                                    </p:set>
                                    <p:animEffect transition="in" filter="wheel(1)">
                                      <p:cBhvr>
                                        <p:cTn id="226" dur="500"/>
                                        <p:tgtEl>
                                          <p:spTgt spid="83"/>
                                        </p:tgtEl>
                                      </p:cBhvr>
                                    </p:animEffect>
                                  </p:childTnLst>
                                </p:cTn>
                              </p:par>
                            </p:childTnLst>
                          </p:cTn>
                        </p:par>
                        <p:par>
                          <p:cTn id="227" fill="hold">
                            <p:stCondLst>
                              <p:cond delay="13500"/>
                            </p:stCondLst>
                            <p:childTnLst>
                              <p:par>
                                <p:cTn id="228" presetID="21" presetClass="entr" presetSubtype="1" fill="hold" grpId="0" nodeType="afterEffect">
                                  <p:stCondLst>
                                    <p:cond delay="0"/>
                                  </p:stCondLst>
                                  <p:childTnLst>
                                    <p:set>
                                      <p:cBhvr>
                                        <p:cTn id="229" dur="1" fill="hold">
                                          <p:stCondLst>
                                            <p:cond delay="0"/>
                                          </p:stCondLst>
                                        </p:cTn>
                                        <p:tgtEl>
                                          <p:spTgt spid="63"/>
                                        </p:tgtEl>
                                        <p:attrNameLst>
                                          <p:attrName>style.visibility</p:attrName>
                                        </p:attrNameLst>
                                      </p:cBhvr>
                                      <p:to>
                                        <p:strVal val="visible"/>
                                      </p:to>
                                    </p:set>
                                    <p:animEffect transition="in" filter="wheel(1)">
                                      <p:cBhvr>
                                        <p:cTn id="230" dur="500"/>
                                        <p:tgtEl>
                                          <p:spTgt spid="63"/>
                                        </p:tgtEl>
                                      </p:cBhvr>
                                    </p:animEffect>
                                  </p:childTnLst>
                                </p:cTn>
                              </p:par>
                            </p:childTnLst>
                          </p:cTn>
                        </p:par>
                        <p:par>
                          <p:cTn id="231" fill="hold">
                            <p:stCondLst>
                              <p:cond delay="14000"/>
                            </p:stCondLst>
                            <p:childTnLst>
                              <p:par>
                                <p:cTn id="232" presetID="21" presetClass="entr" presetSubtype="1" fill="hold" grpId="0" nodeType="afterEffect">
                                  <p:stCondLst>
                                    <p:cond delay="0"/>
                                  </p:stCondLst>
                                  <p:childTnLst>
                                    <p:set>
                                      <p:cBhvr>
                                        <p:cTn id="233" dur="1" fill="hold">
                                          <p:stCondLst>
                                            <p:cond delay="0"/>
                                          </p:stCondLst>
                                        </p:cTn>
                                        <p:tgtEl>
                                          <p:spTgt spid="55"/>
                                        </p:tgtEl>
                                        <p:attrNameLst>
                                          <p:attrName>style.visibility</p:attrName>
                                        </p:attrNameLst>
                                      </p:cBhvr>
                                      <p:to>
                                        <p:strVal val="visible"/>
                                      </p:to>
                                    </p:set>
                                    <p:animEffect transition="in" filter="wheel(1)">
                                      <p:cBhvr>
                                        <p:cTn id="234" dur="500"/>
                                        <p:tgtEl>
                                          <p:spTgt spid="55"/>
                                        </p:tgtEl>
                                      </p:cBhvr>
                                    </p:animEffect>
                                  </p:childTnLst>
                                </p:cTn>
                              </p:par>
                            </p:childTnLst>
                          </p:cTn>
                        </p:par>
                        <p:par>
                          <p:cTn id="235" fill="hold">
                            <p:stCondLst>
                              <p:cond delay="14500"/>
                            </p:stCondLst>
                            <p:childTnLst>
                              <p:par>
                                <p:cTn id="236" presetID="21" presetClass="entr" presetSubtype="1" fill="hold" grpId="0" nodeType="afterEffect">
                                  <p:stCondLst>
                                    <p:cond delay="0"/>
                                  </p:stCondLst>
                                  <p:childTnLst>
                                    <p:set>
                                      <p:cBhvr>
                                        <p:cTn id="237" dur="1" fill="hold">
                                          <p:stCondLst>
                                            <p:cond delay="0"/>
                                          </p:stCondLst>
                                        </p:cTn>
                                        <p:tgtEl>
                                          <p:spTgt spid="84"/>
                                        </p:tgtEl>
                                        <p:attrNameLst>
                                          <p:attrName>style.visibility</p:attrName>
                                        </p:attrNameLst>
                                      </p:cBhvr>
                                      <p:to>
                                        <p:strVal val="visible"/>
                                      </p:to>
                                    </p:set>
                                    <p:animEffect transition="in" filter="wheel(1)">
                                      <p:cBhvr>
                                        <p:cTn id="238" dur="500"/>
                                        <p:tgtEl>
                                          <p:spTgt spid="84"/>
                                        </p:tgtEl>
                                      </p:cBhvr>
                                    </p:animEffect>
                                  </p:childTnLst>
                                </p:cTn>
                              </p:par>
                            </p:childTnLst>
                          </p:cTn>
                        </p:par>
                        <p:par>
                          <p:cTn id="239" fill="hold">
                            <p:stCondLst>
                              <p:cond delay="15000"/>
                            </p:stCondLst>
                            <p:childTnLst>
                              <p:par>
                                <p:cTn id="240" presetID="21" presetClass="entr" presetSubtype="1" fill="hold" grpId="0" nodeType="afterEffect">
                                  <p:stCondLst>
                                    <p:cond delay="0"/>
                                  </p:stCondLst>
                                  <p:childTnLst>
                                    <p:set>
                                      <p:cBhvr>
                                        <p:cTn id="241" dur="1" fill="hold">
                                          <p:stCondLst>
                                            <p:cond delay="0"/>
                                          </p:stCondLst>
                                        </p:cTn>
                                        <p:tgtEl>
                                          <p:spTgt spid="85"/>
                                        </p:tgtEl>
                                        <p:attrNameLst>
                                          <p:attrName>style.visibility</p:attrName>
                                        </p:attrNameLst>
                                      </p:cBhvr>
                                      <p:to>
                                        <p:strVal val="visible"/>
                                      </p:to>
                                    </p:set>
                                    <p:animEffect transition="in" filter="wheel(1)">
                                      <p:cBhvr>
                                        <p:cTn id="242" dur="500"/>
                                        <p:tgtEl>
                                          <p:spTgt spid="85"/>
                                        </p:tgtEl>
                                      </p:cBhvr>
                                    </p:animEffect>
                                  </p:childTnLst>
                                </p:cTn>
                              </p:par>
                            </p:childTnLst>
                          </p:cTn>
                        </p:par>
                        <p:par>
                          <p:cTn id="243" fill="hold">
                            <p:stCondLst>
                              <p:cond delay="15500"/>
                            </p:stCondLst>
                            <p:childTnLst>
                              <p:par>
                                <p:cTn id="244" presetID="21" presetClass="entr" presetSubtype="1" fill="hold" grpId="0" nodeType="afterEffect">
                                  <p:stCondLst>
                                    <p:cond delay="0"/>
                                  </p:stCondLst>
                                  <p:childTnLst>
                                    <p:set>
                                      <p:cBhvr>
                                        <p:cTn id="245" dur="1" fill="hold">
                                          <p:stCondLst>
                                            <p:cond delay="0"/>
                                          </p:stCondLst>
                                        </p:cTn>
                                        <p:tgtEl>
                                          <p:spTgt spid="86"/>
                                        </p:tgtEl>
                                        <p:attrNameLst>
                                          <p:attrName>style.visibility</p:attrName>
                                        </p:attrNameLst>
                                      </p:cBhvr>
                                      <p:to>
                                        <p:strVal val="visible"/>
                                      </p:to>
                                    </p:set>
                                    <p:animEffect transition="in" filter="wheel(1)">
                                      <p:cBhvr>
                                        <p:cTn id="246" dur="500"/>
                                        <p:tgtEl>
                                          <p:spTgt spid="86"/>
                                        </p:tgtEl>
                                      </p:cBhvr>
                                    </p:animEffect>
                                  </p:childTnLst>
                                </p:cTn>
                              </p:par>
                            </p:childTnLst>
                          </p:cTn>
                        </p:par>
                        <p:par>
                          <p:cTn id="247" fill="hold">
                            <p:stCondLst>
                              <p:cond delay="16000"/>
                            </p:stCondLst>
                            <p:childTnLst>
                              <p:par>
                                <p:cTn id="248" presetID="21" presetClass="entr" presetSubtype="1" fill="hold" grpId="0" nodeType="afterEffect">
                                  <p:stCondLst>
                                    <p:cond delay="0"/>
                                  </p:stCondLst>
                                  <p:childTnLst>
                                    <p:set>
                                      <p:cBhvr>
                                        <p:cTn id="249" dur="1" fill="hold">
                                          <p:stCondLst>
                                            <p:cond delay="0"/>
                                          </p:stCondLst>
                                        </p:cTn>
                                        <p:tgtEl>
                                          <p:spTgt spid="87"/>
                                        </p:tgtEl>
                                        <p:attrNameLst>
                                          <p:attrName>style.visibility</p:attrName>
                                        </p:attrNameLst>
                                      </p:cBhvr>
                                      <p:to>
                                        <p:strVal val="visible"/>
                                      </p:to>
                                    </p:set>
                                    <p:animEffect transition="in" filter="wheel(1)">
                                      <p:cBhvr>
                                        <p:cTn id="250" dur="500"/>
                                        <p:tgtEl>
                                          <p:spTgt spid="87"/>
                                        </p:tgtEl>
                                      </p:cBhvr>
                                    </p:animEffect>
                                  </p:childTnLst>
                                </p:cTn>
                              </p:par>
                            </p:childTnLst>
                          </p:cTn>
                        </p:par>
                        <p:par>
                          <p:cTn id="251" fill="hold">
                            <p:stCondLst>
                              <p:cond delay="16500"/>
                            </p:stCondLst>
                            <p:childTnLst>
                              <p:par>
                                <p:cTn id="252" presetID="21" presetClass="entr" presetSubtype="1" fill="hold" grpId="0" nodeType="afterEffect">
                                  <p:stCondLst>
                                    <p:cond delay="0"/>
                                  </p:stCondLst>
                                  <p:childTnLst>
                                    <p:set>
                                      <p:cBhvr>
                                        <p:cTn id="253" dur="1" fill="hold">
                                          <p:stCondLst>
                                            <p:cond delay="0"/>
                                          </p:stCondLst>
                                        </p:cTn>
                                        <p:tgtEl>
                                          <p:spTgt spid="58"/>
                                        </p:tgtEl>
                                        <p:attrNameLst>
                                          <p:attrName>style.visibility</p:attrName>
                                        </p:attrNameLst>
                                      </p:cBhvr>
                                      <p:to>
                                        <p:strVal val="visible"/>
                                      </p:to>
                                    </p:set>
                                    <p:animEffect transition="in" filter="wheel(1)">
                                      <p:cBhvr>
                                        <p:cTn id="254" dur="500"/>
                                        <p:tgtEl>
                                          <p:spTgt spid="58"/>
                                        </p:tgtEl>
                                      </p:cBhvr>
                                    </p:animEffect>
                                  </p:childTnLst>
                                </p:cTn>
                              </p:par>
                            </p:childTnLst>
                          </p:cTn>
                        </p:par>
                        <p:par>
                          <p:cTn id="255" fill="hold">
                            <p:stCondLst>
                              <p:cond delay="17000"/>
                            </p:stCondLst>
                            <p:childTnLst>
                              <p:par>
                                <p:cTn id="256" presetID="21" presetClass="entr" presetSubtype="1" fill="hold" grpId="0" nodeType="afterEffect">
                                  <p:stCondLst>
                                    <p:cond delay="0"/>
                                  </p:stCondLst>
                                  <p:childTnLst>
                                    <p:set>
                                      <p:cBhvr>
                                        <p:cTn id="257" dur="1" fill="hold">
                                          <p:stCondLst>
                                            <p:cond delay="0"/>
                                          </p:stCondLst>
                                        </p:cTn>
                                        <p:tgtEl>
                                          <p:spTgt spid="88"/>
                                        </p:tgtEl>
                                        <p:attrNameLst>
                                          <p:attrName>style.visibility</p:attrName>
                                        </p:attrNameLst>
                                      </p:cBhvr>
                                      <p:to>
                                        <p:strVal val="visible"/>
                                      </p:to>
                                    </p:set>
                                    <p:animEffect transition="in" filter="wheel(1)">
                                      <p:cBhvr>
                                        <p:cTn id="258" dur="500"/>
                                        <p:tgtEl>
                                          <p:spTgt spid="88"/>
                                        </p:tgtEl>
                                      </p:cBhvr>
                                    </p:animEffect>
                                  </p:childTnLst>
                                </p:cTn>
                              </p:par>
                            </p:childTnLst>
                          </p:cTn>
                        </p:par>
                        <p:par>
                          <p:cTn id="259" fill="hold">
                            <p:stCondLst>
                              <p:cond delay="17500"/>
                            </p:stCondLst>
                            <p:childTnLst>
                              <p:par>
                                <p:cTn id="260" presetID="21" presetClass="entr" presetSubtype="1" fill="hold" grpId="0" nodeType="afterEffect">
                                  <p:stCondLst>
                                    <p:cond delay="0"/>
                                  </p:stCondLst>
                                  <p:childTnLst>
                                    <p:set>
                                      <p:cBhvr>
                                        <p:cTn id="261" dur="1" fill="hold">
                                          <p:stCondLst>
                                            <p:cond delay="0"/>
                                          </p:stCondLst>
                                        </p:cTn>
                                        <p:tgtEl>
                                          <p:spTgt spid="89"/>
                                        </p:tgtEl>
                                        <p:attrNameLst>
                                          <p:attrName>style.visibility</p:attrName>
                                        </p:attrNameLst>
                                      </p:cBhvr>
                                      <p:to>
                                        <p:strVal val="visible"/>
                                      </p:to>
                                    </p:set>
                                    <p:animEffect transition="in" filter="wheel(1)">
                                      <p:cBhvr>
                                        <p:cTn id="262" dur="500"/>
                                        <p:tgtEl>
                                          <p:spTgt spid="89"/>
                                        </p:tgtEl>
                                      </p:cBhvr>
                                    </p:animEffect>
                                  </p:childTnLst>
                                </p:cTn>
                              </p:par>
                            </p:childTnLst>
                          </p:cTn>
                        </p:par>
                        <p:par>
                          <p:cTn id="263" fill="hold">
                            <p:stCondLst>
                              <p:cond delay="18000"/>
                            </p:stCondLst>
                            <p:childTnLst>
                              <p:par>
                                <p:cTn id="264" presetID="21" presetClass="entr" presetSubtype="1" fill="hold" grpId="0" nodeType="afterEffect">
                                  <p:stCondLst>
                                    <p:cond delay="0"/>
                                  </p:stCondLst>
                                  <p:childTnLst>
                                    <p:set>
                                      <p:cBhvr>
                                        <p:cTn id="265" dur="1" fill="hold">
                                          <p:stCondLst>
                                            <p:cond delay="0"/>
                                          </p:stCondLst>
                                        </p:cTn>
                                        <p:tgtEl>
                                          <p:spTgt spid="95"/>
                                        </p:tgtEl>
                                        <p:attrNameLst>
                                          <p:attrName>style.visibility</p:attrName>
                                        </p:attrNameLst>
                                      </p:cBhvr>
                                      <p:to>
                                        <p:strVal val="visible"/>
                                      </p:to>
                                    </p:set>
                                    <p:animEffect transition="in" filter="wheel(1)">
                                      <p:cBhvr>
                                        <p:cTn id="266" dur="500"/>
                                        <p:tgtEl>
                                          <p:spTgt spid="95"/>
                                        </p:tgtEl>
                                      </p:cBhvr>
                                    </p:animEffect>
                                  </p:childTnLst>
                                </p:cTn>
                              </p:par>
                            </p:childTnLst>
                          </p:cTn>
                        </p:par>
                        <p:par>
                          <p:cTn id="267" fill="hold">
                            <p:stCondLst>
                              <p:cond delay="18500"/>
                            </p:stCondLst>
                            <p:childTnLst>
                              <p:par>
                                <p:cTn id="268" presetID="21" presetClass="entr" presetSubtype="1" fill="hold" grpId="0" nodeType="afterEffect">
                                  <p:stCondLst>
                                    <p:cond delay="0"/>
                                  </p:stCondLst>
                                  <p:childTnLst>
                                    <p:set>
                                      <p:cBhvr>
                                        <p:cTn id="269" dur="1" fill="hold">
                                          <p:stCondLst>
                                            <p:cond delay="0"/>
                                          </p:stCondLst>
                                        </p:cTn>
                                        <p:tgtEl>
                                          <p:spTgt spid="96"/>
                                        </p:tgtEl>
                                        <p:attrNameLst>
                                          <p:attrName>style.visibility</p:attrName>
                                        </p:attrNameLst>
                                      </p:cBhvr>
                                      <p:to>
                                        <p:strVal val="visible"/>
                                      </p:to>
                                    </p:set>
                                    <p:animEffect transition="in" filter="wheel(1)">
                                      <p:cBhvr>
                                        <p:cTn id="270" dur="500"/>
                                        <p:tgtEl>
                                          <p:spTgt spid="96"/>
                                        </p:tgtEl>
                                      </p:cBhvr>
                                    </p:animEffect>
                                  </p:childTnLst>
                                </p:cTn>
                              </p:par>
                            </p:childTnLst>
                          </p:cTn>
                        </p:par>
                        <p:par>
                          <p:cTn id="271" fill="hold">
                            <p:stCondLst>
                              <p:cond delay="19000"/>
                            </p:stCondLst>
                            <p:childTnLst>
                              <p:par>
                                <p:cTn id="272" presetID="21" presetClass="entr" presetSubtype="1" fill="hold" grpId="0" nodeType="afterEffect">
                                  <p:stCondLst>
                                    <p:cond delay="0"/>
                                  </p:stCondLst>
                                  <p:childTnLst>
                                    <p:set>
                                      <p:cBhvr>
                                        <p:cTn id="273" dur="1" fill="hold">
                                          <p:stCondLst>
                                            <p:cond delay="0"/>
                                          </p:stCondLst>
                                        </p:cTn>
                                        <p:tgtEl>
                                          <p:spTgt spid="90"/>
                                        </p:tgtEl>
                                        <p:attrNameLst>
                                          <p:attrName>style.visibility</p:attrName>
                                        </p:attrNameLst>
                                      </p:cBhvr>
                                      <p:to>
                                        <p:strVal val="visible"/>
                                      </p:to>
                                    </p:set>
                                    <p:animEffect transition="in" filter="wheel(1)">
                                      <p:cBhvr>
                                        <p:cTn id="274" dur="500"/>
                                        <p:tgtEl>
                                          <p:spTgt spid="90"/>
                                        </p:tgtEl>
                                      </p:cBhvr>
                                    </p:animEffect>
                                  </p:childTnLst>
                                </p:cTn>
                              </p:par>
                            </p:childTnLst>
                          </p:cTn>
                        </p:par>
                        <p:par>
                          <p:cTn id="275" fill="hold">
                            <p:stCondLst>
                              <p:cond delay="19500"/>
                            </p:stCondLst>
                            <p:childTnLst>
                              <p:par>
                                <p:cTn id="276" presetID="21" presetClass="entr" presetSubtype="1" fill="hold" grpId="0" nodeType="afterEffect">
                                  <p:stCondLst>
                                    <p:cond delay="0"/>
                                  </p:stCondLst>
                                  <p:childTnLst>
                                    <p:set>
                                      <p:cBhvr>
                                        <p:cTn id="277" dur="1" fill="hold">
                                          <p:stCondLst>
                                            <p:cond delay="0"/>
                                          </p:stCondLst>
                                        </p:cTn>
                                        <p:tgtEl>
                                          <p:spTgt spid="94"/>
                                        </p:tgtEl>
                                        <p:attrNameLst>
                                          <p:attrName>style.visibility</p:attrName>
                                        </p:attrNameLst>
                                      </p:cBhvr>
                                      <p:to>
                                        <p:strVal val="visible"/>
                                      </p:to>
                                    </p:set>
                                    <p:animEffect transition="in" filter="wheel(1)">
                                      <p:cBhvr>
                                        <p:cTn id="278" dur="500"/>
                                        <p:tgtEl>
                                          <p:spTgt spid="94"/>
                                        </p:tgtEl>
                                      </p:cBhvr>
                                    </p:animEffect>
                                  </p:childTnLst>
                                </p:cTn>
                              </p:par>
                            </p:childTnLst>
                          </p:cTn>
                        </p:par>
                        <p:par>
                          <p:cTn id="279" fill="hold">
                            <p:stCondLst>
                              <p:cond delay="20000"/>
                            </p:stCondLst>
                            <p:childTnLst>
                              <p:par>
                                <p:cTn id="280" presetID="21" presetClass="entr" presetSubtype="1" fill="hold" grpId="0" nodeType="afterEffect">
                                  <p:stCondLst>
                                    <p:cond delay="0"/>
                                  </p:stCondLst>
                                  <p:childTnLst>
                                    <p:set>
                                      <p:cBhvr>
                                        <p:cTn id="281" dur="1" fill="hold">
                                          <p:stCondLst>
                                            <p:cond delay="0"/>
                                          </p:stCondLst>
                                        </p:cTn>
                                        <p:tgtEl>
                                          <p:spTgt spid="91"/>
                                        </p:tgtEl>
                                        <p:attrNameLst>
                                          <p:attrName>style.visibility</p:attrName>
                                        </p:attrNameLst>
                                      </p:cBhvr>
                                      <p:to>
                                        <p:strVal val="visible"/>
                                      </p:to>
                                    </p:set>
                                    <p:animEffect transition="in" filter="wheel(1)">
                                      <p:cBhvr>
                                        <p:cTn id="282" dur="500"/>
                                        <p:tgtEl>
                                          <p:spTgt spid="91"/>
                                        </p:tgtEl>
                                      </p:cBhvr>
                                    </p:animEffect>
                                  </p:childTnLst>
                                </p:cTn>
                              </p:par>
                            </p:childTnLst>
                          </p:cTn>
                        </p:par>
                        <p:par>
                          <p:cTn id="283" fill="hold">
                            <p:stCondLst>
                              <p:cond delay="20500"/>
                            </p:stCondLst>
                            <p:childTnLst>
                              <p:par>
                                <p:cTn id="284" presetID="21" presetClass="entr" presetSubtype="1" fill="hold" grpId="0" nodeType="afterEffect">
                                  <p:stCondLst>
                                    <p:cond delay="0"/>
                                  </p:stCondLst>
                                  <p:childTnLst>
                                    <p:set>
                                      <p:cBhvr>
                                        <p:cTn id="285" dur="1" fill="hold">
                                          <p:stCondLst>
                                            <p:cond delay="0"/>
                                          </p:stCondLst>
                                        </p:cTn>
                                        <p:tgtEl>
                                          <p:spTgt spid="98"/>
                                        </p:tgtEl>
                                        <p:attrNameLst>
                                          <p:attrName>style.visibility</p:attrName>
                                        </p:attrNameLst>
                                      </p:cBhvr>
                                      <p:to>
                                        <p:strVal val="visible"/>
                                      </p:to>
                                    </p:set>
                                    <p:animEffect transition="in" filter="wheel(1)">
                                      <p:cBhvr>
                                        <p:cTn id="286" dur="500"/>
                                        <p:tgtEl>
                                          <p:spTgt spid="98"/>
                                        </p:tgtEl>
                                      </p:cBhvr>
                                    </p:animEffect>
                                  </p:childTnLst>
                                </p:cTn>
                              </p:par>
                            </p:childTnLst>
                          </p:cTn>
                        </p:par>
                        <p:par>
                          <p:cTn id="287" fill="hold">
                            <p:stCondLst>
                              <p:cond delay="21000"/>
                            </p:stCondLst>
                            <p:childTnLst>
                              <p:par>
                                <p:cTn id="288" presetID="21" presetClass="entr" presetSubtype="1" fill="hold" grpId="0" nodeType="afterEffect">
                                  <p:stCondLst>
                                    <p:cond delay="0"/>
                                  </p:stCondLst>
                                  <p:childTnLst>
                                    <p:set>
                                      <p:cBhvr>
                                        <p:cTn id="289" dur="1" fill="hold">
                                          <p:stCondLst>
                                            <p:cond delay="0"/>
                                          </p:stCondLst>
                                        </p:cTn>
                                        <p:tgtEl>
                                          <p:spTgt spid="97"/>
                                        </p:tgtEl>
                                        <p:attrNameLst>
                                          <p:attrName>style.visibility</p:attrName>
                                        </p:attrNameLst>
                                      </p:cBhvr>
                                      <p:to>
                                        <p:strVal val="visible"/>
                                      </p:to>
                                    </p:set>
                                    <p:animEffect transition="in" filter="wheel(1)">
                                      <p:cBhvr>
                                        <p:cTn id="290" dur="500"/>
                                        <p:tgtEl>
                                          <p:spTgt spid="97"/>
                                        </p:tgtEl>
                                      </p:cBhvr>
                                    </p:animEffect>
                                  </p:childTnLst>
                                </p:cTn>
                              </p:par>
                            </p:childTnLst>
                          </p:cTn>
                        </p:par>
                        <p:par>
                          <p:cTn id="291" fill="hold">
                            <p:stCondLst>
                              <p:cond delay="21500"/>
                            </p:stCondLst>
                            <p:childTnLst>
                              <p:par>
                                <p:cTn id="292" presetID="21" presetClass="entr" presetSubtype="1" fill="hold" grpId="0" nodeType="afterEffect">
                                  <p:stCondLst>
                                    <p:cond delay="0"/>
                                  </p:stCondLst>
                                  <p:childTnLst>
                                    <p:set>
                                      <p:cBhvr>
                                        <p:cTn id="293" dur="1" fill="hold">
                                          <p:stCondLst>
                                            <p:cond delay="0"/>
                                          </p:stCondLst>
                                        </p:cTn>
                                        <p:tgtEl>
                                          <p:spTgt spid="92"/>
                                        </p:tgtEl>
                                        <p:attrNameLst>
                                          <p:attrName>style.visibility</p:attrName>
                                        </p:attrNameLst>
                                      </p:cBhvr>
                                      <p:to>
                                        <p:strVal val="visible"/>
                                      </p:to>
                                    </p:set>
                                    <p:animEffect transition="in" filter="wheel(1)">
                                      <p:cBhvr>
                                        <p:cTn id="294" dur="500"/>
                                        <p:tgtEl>
                                          <p:spTgt spid="92"/>
                                        </p:tgtEl>
                                      </p:cBhvr>
                                    </p:animEffect>
                                  </p:childTnLst>
                                </p:cTn>
                              </p:par>
                            </p:childTnLst>
                          </p:cTn>
                        </p:par>
                        <p:par>
                          <p:cTn id="295" fill="hold">
                            <p:stCondLst>
                              <p:cond delay="22000"/>
                            </p:stCondLst>
                            <p:childTnLst>
                              <p:par>
                                <p:cTn id="296" presetID="21" presetClass="entr" presetSubtype="1" fill="hold" grpId="0" nodeType="afterEffect">
                                  <p:stCondLst>
                                    <p:cond delay="0"/>
                                  </p:stCondLst>
                                  <p:childTnLst>
                                    <p:set>
                                      <p:cBhvr>
                                        <p:cTn id="297" dur="1" fill="hold">
                                          <p:stCondLst>
                                            <p:cond delay="0"/>
                                          </p:stCondLst>
                                        </p:cTn>
                                        <p:tgtEl>
                                          <p:spTgt spid="93"/>
                                        </p:tgtEl>
                                        <p:attrNameLst>
                                          <p:attrName>style.visibility</p:attrName>
                                        </p:attrNameLst>
                                      </p:cBhvr>
                                      <p:to>
                                        <p:strVal val="visible"/>
                                      </p:to>
                                    </p:set>
                                    <p:animEffect transition="in" filter="wheel(1)">
                                      <p:cBhvr>
                                        <p:cTn id="298" dur="500"/>
                                        <p:tgtEl>
                                          <p:spTgt spid="93"/>
                                        </p:tgtEl>
                                      </p:cBhvr>
                                    </p:animEffect>
                                  </p:childTnLst>
                                </p:cTn>
                              </p:par>
                            </p:childTnLst>
                          </p:cTn>
                        </p:par>
                        <p:par>
                          <p:cTn id="299" fill="hold">
                            <p:stCondLst>
                              <p:cond delay="22500"/>
                            </p:stCondLst>
                            <p:childTnLst>
                              <p:par>
                                <p:cTn id="300" presetID="21" presetClass="entr" presetSubtype="1" fill="hold" grpId="0" nodeType="afterEffect">
                                  <p:stCondLst>
                                    <p:cond delay="0"/>
                                  </p:stCondLst>
                                  <p:childTnLst>
                                    <p:set>
                                      <p:cBhvr>
                                        <p:cTn id="301" dur="1" fill="hold">
                                          <p:stCondLst>
                                            <p:cond delay="0"/>
                                          </p:stCondLst>
                                        </p:cTn>
                                        <p:tgtEl>
                                          <p:spTgt spid="108"/>
                                        </p:tgtEl>
                                        <p:attrNameLst>
                                          <p:attrName>style.visibility</p:attrName>
                                        </p:attrNameLst>
                                      </p:cBhvr>
                                      <p:to>
                                        <p:strVal val="visible"/>
                                      </p:to>
                                    </p:set>
                                    <p:animEffect transition="in" filter="wheel(1)">
                                      <p:cBhvr>
                                        <p:cTn id="302" dur="500"/>
                                        <p:tgtEl>
                                          <p:spTgt spid="108"/>
                                        </p:tgtEl>
                                      </p:cBhvr>
                                    </p:animEffect>
                                  </p:childTnLst>
                                </p:cTn>
                              </p:par>
                            </p:childTnLst>
                          </p:cTn>
                        </p:par>
                        <p:par>
                          <p:cTn id="303" fill="hold">
                            <p:stCondLst>
                              <p:cond delay="23000"/>
                            </p:stCondLst>
                            <p:childTnLst>
                              <p:par>
                                <p:cTn id="304" presetID="21" presetClass="entr" presetSubtype="1" fill="hold" grpId="0" nodeType="afterEffect">
                                  <p:stCondLst>
                                    <p:cond delay="0"/>
                                  </p:stCondLst>
                                  <p:childTnLst>
                                    <p:set>
                                      <p:cBhvr>
                                        <p:cTn id="305" dur="1" fill="hold">
                                          <p:stCondLst>
                                            <p:cond delay="0"/>
                                          </p:stCondLst>
                                        </p:cTn>
                                        <p:tgtEl>
                                          <p:spTgt spid="103"/>
                                        </p:tgtEl>
                                        <p:attrNameLst>
                                          <p:attrName>style.visibility</p:attrName>
                                        </p:attrNameLst>
                                      </p:cBhvr>
                                      <p:to>
                                        <p:strVal val="visible"/>
                                      </p:to>
                                    </p:set>
                                    <p:animEffect transition="in" filter="wheel(1)">
                                      <p:cBhvr>
                                        <p:cTn id="306" dur="500"/>
                                        <p:tgtEl>
                                          <p:spTgt spid="103"/>
                                        </p:tgtEl>
                                      </p:cBhvr>
                                    </p:animEffect>
                                  </p:childTnLst>
                                </p:cTn>
                              </p:par>
                            </p:childTnLst>
                          </p:cTn>
                        </p:par>
                        <p:par>
                          <p:cTn id="307" fill="hold">
                            <p:stCondLst>
                              <p:cond delay="23500"/>
                            </p:stCondLst>
                            <p:childTnLst>
                              <p:par>
                                <p:cTn id="308" presetID="21" presetClass="entr" presetSubtype="1" fill="hold" grpId="0" nodeType="afterEffect">
                                  <p:stCondLst>
                                    <p:cond delay="0"/>
                                  </p:stCondLst>
                                  <p:childTnLst>
                                    <p:set>
                                      <p:cBhvr>
                                        <p:cTn id="309" dur="1" fill="hold">
                                          <p:stCondLst>
                                            <p:cond delay="0"/>
                                          </p:stCondLst>
                                        </p:cTn>
                                        <p:tgtEl>
                                          <p:spTgt spid="102"/>
                                        </p:tgtEl>
                                        <p:attrNameLst>
                                          <p:attrName>style.visibility</p:attrName>
                                        </p:attrNameLst>
                                      </p:cBhvr>
                                      <p:to>
                                        <p:strVal val="visible"/>
                                      </p:to>
                                    </p:set>
                                    <p:animEffect transition="in" filter="wheel(1)">
                                      <p:cBhvr>
                                        <p:cTn id="310" dur="500"/>
                                        <p:tgtEl>
                                          <p:spTgt spid="102"/>
                                        </p:tgtEl>
                                      </p:cBhvr>
                                    </p:animEffect>
                                  </p:childTnLst>
                                </p:cTn>
                              </p:par>
                            </p:childTnLst>
                          </p:cTn>
                        </p:par>
                        <p:par>
                          <p:cTn id="311" fill="hold">
                            <p:stCondLst>
                              <p:cond delay="24000"/>
                            </p:stCondLst>
                            <p:childTnLst>
                              <p:par>
                                <p:cTn id="312" presetID="21" presetClass="entr" presetSubtype="1" fill="hold" grpId="0" nodeType="afterEffect">
                                  <p:stCondLst>
                                    <p:cond delay="0"/>
                                  </p:stCondLst>
                                  <p:childTnLst>
                                    <p:set>
                                      <p:cBhvr>
                                        <p:cTn id="313" dur="1" fill="hold">
                                          <p:stCondLst>
                                            <p:cond delay="0"/>
                                          </p:stCondLst>
                                        </p:cTn>
                                        <p:tgtEl>
                                          <p:spTgt spid="107"/>
                                        </p:tgtEl>
                                        <p:attrNameLst>
                                          <p:attrName>style.visibility</p:attrName>
                                        </p:attrNameLst>
                                      </p:cBhvr>
                                      <p:to>
                                        <p:strVal val="visible"/>
                                      </p:to>
                                    </p:set>
                                    <p:animEffect transition="in" filter="wheel(1)">
                                      <p:cBhvr>
                                        <p:cTn id="314" dur="500"/>
                                        <p:tgtEl>
                                          <p:spTgt spid="107"/>
                                        </p:tgtEl>
                                      </p:cBhvr>
                                    </p:animEffect>
                                  </p:childTnLst>
                                </p:cTn>
                              </p:par>
                            </p:childTnLst>
                          </p:cTn>
                        </p:par>
                        <p:par>
                          <p:cTn id="315" fill="hold">
                            <p:stCondLst>
                              <p:cond delay="24500"/>
                            </p:stCondLst>
                            <p:childTnLst>
                              <p:par>
                                <p:cTn id="316" presetID="21" presetClass="entr" presetSubtype="1" fill="hold" grpId="0" nodeType="afterEffect">
                                  <p:stCondLst>
                                    <p:cond delay="0"/>
                                  </p:stCondLst>
                                  <p:childTnLst>
                                    <p:set>
                                      <p:cBhvr>
                                        <p:cTn id="317" dur="1" fill="hold">
                                          <p:stCondLst>
                                            <p:cond delay="0"/>
                                          </p:stCondLst>
                                        </p:cTn>
                                        <p:tgtEl>
                                          <p:spTgt spid="101"/>
                                        </p:tgtEl>
                                        <p:attrNameLst>
                                          <p:attrName>style.visibility</p:attrName>
                                        </p:attrNameLst>
                                      </p:cBhvr>
                                      <p:to>
                                        <p:strVal val="visible"/>
                                      </p:to>
                                    </p:set>
                                    <p:animEffect transition="in" filter="wheel(1)">
                                      <p:cBhvr>
                                        <p:cTn id="318" dur="500"/>
                                        <p:tgtEl>
                                          <p:spTgt spid="101"/>
                                        </p:tgtEl>
                                      </p:cBhvr>
                                    </p:animEffect>
                                  </p:childTnLst>
                                </p:cTn>
                              </p:par>
                            </p:childTnLst>
                          </p:cTn>
                        </p:par>
                        <p:par>
                          <p:cTn id="319" fill="hold">
                            <p:stCondLst>
                              <p:cond delay="25000"/>
                            </p:stCondLst>
                            <p:childTnLst>
                              <p:par>
                                <p:cTn id="320" presetID="21" presetClass="entr" presetSubtype="1" fill="hold" grpId="0" nodeType="afterEffect">
                                  <p:stCondLst>
                                    <p:cond delay="0"/>
                                  </p:stCondLst>
                                  <p:childTnLst>
                                    <p:set>
                                      <p:cBhvr>
                                        <p:cTn id="321" dur="1" fill="hold">
                                          <p:stCondLst>
                                            <p:cond delay="0"/>
                                          </p:stCondLst>
                                        </p:cTn>
                                        <p:tgtEl>
                                          <p:spTgt spid="100"/>
                                        </p:tgtEl>
                                        <p:attrNameLst>
                                          <p:attrName>style.visibility</p:attrName>
                                        </p:attrNameLst>
                                      </p:cBhvr>
                                      <p:to>
                                        <p:strVal val="visible"/>
                                      </p:to>
                                    </p:set>
                                    <p:animEffect transition="in" filter="wheel(1)">
                                      <p:cBhvr>
                                        <p:cTn id="322" dur="500"/>
                                        <p:tgtEl>
                                          <p:spTgt spid="100"/>
                                        </p:tgtEl>
                                      </p:cBhvr>
                                    </p:animEffect>
                                  </p:childTnLst>
                                </p:cTn>
                              </p:par>
                            </p:childTnLst>
                          </p:cTn>
                        </p:par>
                        <p:par>
                          <p:cTn id="323" fill="hold">
                            <p:stCondLst>
                              <p:cond delay="25500"/>
                            </p:stCondLst>
                            <p:childTnLst>
                              <p:par>
                                <p:cTn id="324" presetID="21" presetClass="entr" presetSubtype="1" fill="hold" grpId="0" nodeType="afterEffect">
                                  <p:stCondLst>
                                    <p:cond delay="0"/>
                                  </p:stCondLst>
                                  <p:childTnLst>
                                    <p:set>
                                      <p:cBhvr>
                                        <p:cTn id="325" dur="1" fill="hold">
                                          <p:stCondLst>
                                            <p:cond delay="0"/>
                                          </p:stCondLst>
                                        </p:cTn>
                                        <p:tgtEl>
                                          <p:spTgt spid="99"/>
                                        </p:tgtEl>
                                        <p:attrNameLst>
                                          <p:attrName>style.visibility</p:attrName>
                                        </p:attrNameLst>
                                      </p:cBhvr>
                                      <p:to>
                                        <p:strVal val="visible"/>
                                      </p:to>
                                    </p:set>
                                    <p:animEffect transition="in" filter="wheel(1)">
                                      <p:cBhvr>
                                        <p:cTn id="326" dur="500"/>
                                        <p:tgtEl>
                                          <p:spTgt spid="99"/>
                                        </p:tgtEl>
                                      </p:cBhvr>
                                    </p:animEffect>
                                  </p:childTnLst>
                                </p:cTn>
                              </p:par>
                            </p:childTnLst>
                          </p:cTn>
                        </p:par>
                        <p:par>
                          <p:cTn id="327" fill="hold">
                            <p:stCondLst>
                              <p:cond delay="26000"/>
                            </p:stCondLst>
                            <p:childTnLst>
                              <p:par>
                                <p:cTn id="328" presetID="21" presetClass="entr" presetSubtype="1" fill="hold" grpId="0" nodeType="afterEffect">
                                  <p:stCondLst>
                                    <p:cond delay="0"/>
                                  </p:stCondLst>
                                  <p:childTnLst>
                                    <p:set>
                                      <p:cBhvr>
                                        <p:cTn id="329" dur="1" fill="hold">
                                          <p:stCondLst>
                                            <p:cond delay="0"/>
                                          </p:stCondLst>
                                        </p:cTn>
                                        <p:tgtEl>
                                          <p:spTgt spid="106"/>
                                        </p:tgtEl>
                                        <p:attrNameLst>
                                          <p:attrName>style.visibility</p:attrName>
                                        </p:attrNameLst>
                                      </p:cBhvr>
                                      <p:to>
                                        <p:strVal val="visible"/>
                                      </p:to>
                                    </p:set>
                                    <p:animEffect transition="in" filter="wheel(1)">
                                      <p:cBhvr>
                                        <p:cTn id="330" dur="500"/>
                                        <p:tgtEl>
                                          <p:spTgt spid="106"/>
                                        </p:tgtEl>
                                      </p:cBhvr>
                                    </p:animEffect>
                                  </p:childTnLst>
                                </p:cTn>
                              </p:par>
                            </p:childTnLst>
                          </p:cTn>
                        </p:par>
                        <p:par>
                          <p:cTn id="331" fill="hold">
                            <p:stCondLst>
                              <p:cond delay="26500"/>
                            </p:stCondLst>
                            <p:childTnLst>
                              <p:par>
                                <p:cTn id="332" presetID="21" presetClass="entr" presetSubtype="1" fill="hold" grpId="0" nodeType="afterEffect">
                                  <p:stCondLst>
                                    <p:cond delay="0"/>
                                  </p:stCondLst>
                                  <p:childTnLst>
                                    <p:set>
                                      <p:cBhvr>
                                        <p:cTn id="333" dur="1" fill="hold">
                                          <p:stCondLst>
                                            <p:cond delay="0"/>
                                          </p:stCondLst>
                                        </p:cTn>
                                        <p:tgtEl>
                                          <p:spTgt spid="105"/>
                                        </p:tgtEl>
                                        <p:attrNameLst>
                                          <p:attrName>style.visibility</p:attrName>
                                        </p:attrNameLst>
                                      </p:cBhvr>
                                      <p:to>
                                        <p:strVal val="visible"/>
                                      </p:to>
                                    </p:set>
                                    <p:animEffect transition="in" filter="wheel(1)">
                                      <p:cBhvr>
                                        <p:cTn id="334" dur="500"/>
                                        <p:tgtEl>
                                          <p:spTgt spid="105"/>
                                        </p:tgtEl>
                                      </p:cBhvr>
                                    </p:animEffect>
                                  </p:childTnLst>
                                </p:cTn>
                              </p:par>
                            </p:childTnLst>
                          </p:cTn>
                        </p:par>
                        <p:par>
                          <p:cTn id="335" fill="hold">
                            <p:stCondLst>
                              <p:cond delay="27000"/>
                            </p:stCondLst>
                            <p:childTnLst>
                              <p:par>
                                <p:cTn id="336" presetID="21" presetClass="entr" presetSubtype="1" fill="hold" grpId="0" nodeType="afterEffect">
                                  <p:stCondLst>
                                    <p:cond delay="0"/>
                                  </p:stCondLst>
                                  <p:childTnLst>
                                    <p:set>
                                      <p:cBhvr>
                                        <p:cTn id="337" dur="1" fill="hold">
                                          <p:stCondLst>
                                            <p:cond delay="0"/>
                                          </p:stCondLst>
                                        </p:cTn>
                                        <p:tgtEl>
                                          <p:spTgt spid="104"/>
                                        </p:tgtEl>
                                        <p:attrNameLst>
                                          <p:attrName>style.visibility</p:attrName>
                                        </p:attrNameLst>
                                      </p:cBhvr>
                                      <p:to>
                                        <p:strVal val="visible"/>
                                      </p:to>
                                    </p:set>
                                    <p:animEffect transition="in" filter="wheel(1)">
                                      <p:cBhvr>
                                        <p:cTn id="338" dur="500"/>
                                        <p:tgtEl>
                                          <p:spTgt spid="104"/>
                                        </p:tgtEl>
                                      </p:cBhvr>
                                    </p:animEffect>
                                  </p:childTnLst>
                                </p:cTn>
                              </p:par>
                            </p:childTnLst>
                          </p:cTn>
                        </p:par>
                      </p:childTnLst>
                    </p:cTn>
                  </p:par>
                  <p:par>
                    <p:cTn id="339" fill="hold">
                      <p:stCondLst>
                        <p:cond delay="indefinite"/>
                      </p:stCondLst>
                      <p:childTnLst>
                        <p:par>
                          <p:cTn id="340" fill="hold">
                            <p:stCondLst>
                              <p:cond delay="0"/>
                            </p:stCondLst>
                            <p:childTnLst>
                              <p:par>
                                <p:cTn id="341" presetID="10" presetClass="entr" presetSubtype="0" fill="hold" grpId="0" nodeType="clickEffect">
                                  <p:stCondLst>
                                    <p:cond delay="0"/>
                                  </p:stCondLst>
                                  <p:childTnLst>
                                    <p:set>
                                      <p:cBhvr>
                                        <p:cTn id="342" dur="1" fill="hold">
                                          <p:stCondLst>
                                            <p:cond delay="0"/>
                                          </p:stCondLst>
                                        </p:cTn>
                                        <p:tgtEl>
                                          <p:spTgt spid="15"/>
                                        </p:tgtEl>
                                        <p:attrNameLst>
                                          <p:attrName>style.visibility</p:attrName>
                                        </p:attrNameLst>
                                      </p:cBhvr>
                                      <p:to>
                                        <p:strVal val="visible"/>
                                      </p:to>
                                    </p:set>
                                    <p:animEffect transition="in" filter="fade">
                                      <p:cBhvr>
                                        <p:cTn id="343" dur="500"/>
                                        <p:tgtEl>
                                          <p:spTgt spid="15"/>
                                        </p:tgtEl>
                                      </p:cBhvr>
                                    </p:animEffect>
                                  </p:childTnLst>
                                </p:cTn>
                              </p:par>
                            </p:childTnLst>
                          </p:cTn>
                        </p:par>
                        <p:par>
                          <p:cTn id="344" fill="hold">
                            <p:stCondLst>
                              <p:cond delay="500"/>
                            </p:stCondLst>
                            <p:childTnLst>
                              <p:par>
                                <p:cTn id="345" presetID="21" presetClass="entr" presetSubtype="1" fill="hold" grpId="0" nodeType="afterEffect">
                                  <p:stCondLst>
                                    <p:cond delay="0"/>
                                  </p:stCondLst>
                                  <p:childTnLst>
                                    <p:set>
                                      <p:cBhvr>
                                        <p:cTn id="346" dur="1" fill="hold">
                                          <p:stCondLst>
                                            <p:cond delay="0"/>
                                          </p:stCondLst>
                                        </p:cTn>
                                        <p:tgtEl>
                                          <p:spTgt spid="109"/>
                                        </p:tgtEl>
                                        <p:attrNameLst>
                                          <p:attrName>style.visibility</p:attrName>
                                        </p:attrNameLst>
                                      </p:cBhvr>
                                      <p:to>
                                        <p:strVal val="visible"/>
                                      </p:to>
                                    </p:set>
                                    <p:animEffect transition="in" filter="wheel(1)">
                                      <p:cBhvr>
                                        <p:cTn id="347" dur="500"/>
                                        <p:tgtEl>
                                          <p:spTgt spid="109"/>
                                        </p:tgtEl>
                                      </p:cBhvr>
                                    </p:animEffect>
                                  </p:childTnLst>
                                </p:cTn>
                              </p:par>
                            </p:childTnLst>
                          </p:cTn>
                        </p:par>
                        <p:par>
                          <p:cTn id="348" fill="hold">
                            <p:stCondLst>
                              <p:cond delay="1000"/>
                            </p:stCondLst>
                            <p:childTnLst>
                              <p:par>
                                <p:cTn id="349" presetID="21" presetClass="entr" presetSubtype="1" fill="hold" grpId="0" nodeType="afterEffect">
                                  <p:stCondLst>
                                    <p:cond delay="0"/>
                                  </p:stCondLst>
                                  <p:childTnLst>
                                    <p:set>
                                      <p:cBhvr>
                                        <p:cTn id="350" dur="1" fill="hold">
                                          <p:stCondLst>
                                            <p:cond delay="0"/>
                                          </p:stCondLst>
                                        </p:cTn>
                                        <p:tgtEl>
                                          <p:spTgt spid="110"/>
                                        </p:tgtEl>
                                        <p:attrNameLst>
                                          <p:attrName>style.visibility</p:attrName>
                                        </p:attrNameLst>
                                      </p:cBhvr>
                                      <p:to>
                                        <p:strVal val="visible"/>
                                      </p:to>
                                    </p:set>
                                    <p:animEffect transition="in" filter="wheel(1)">
                                      <p:cBhvr>
                                        <p:cTn id="351" dur="500"/>
                                        <p:tgtEl>
                                          <p:spTgt spid="110"/>
                                        </p:tgtEl>
                                      </p:cBhvr>
                                    </p:animEffect>
                                  </p:childTnLst>
                                </p:cTn>
                              </p:par>
                            </p:childTnLst>
                          </p:cTn>
                        </p:par>
                        <p:par>
                          <p:cTn id="352" fill="hold">
                            <p:stCondLst>
                              <p:cond delay="1500"/>
                            </p:stCondLst>
                            <p:childTnLst>
                              <p:par>
                                <p:cTn id="353" presetID="21" presetClass="entr" presetSubtype="1" fill="hold" grpId="0" nodeType="afterEffect">
                                  <p:stCondLst>
                                    <p:cond delay="0"/>
                                  </p:stCondLst>
                                  <p:childTnLst>
                                    <p:set>
                                      <p:cBhvr>
                                        <p:cTn id="354" dur="1" fill="hold">
                                          <p:stCondLst>
                                            <p:cond delay="0"/>
                                          </p:stCondLst>
                                        </p:cTn>
                                        <p:tgtEl>
                                          <p:spTgt spid="111"/>
                                        </p:tgtEl>
                                        <p:attrNameLst>
                                          <p:attrName>style.visibility</p:attrName>
                                        </p:attrNameLst>
                                      </p:cBhvr>
                                      <p:to>
                                        <p:strVal val="visible"/>
                                      </p:to>
                                    </p:set>
                                    <p:animEffect transition="in" filter="wheel(1)">
                                      <p:cBhvr>
                                        <p:cTn id="355" dur="500"/>
                                        <p:tgtEl>
                                          <p:spTgt spid="111"/>
                                        </p:tgtEl>
                                      </p:cBhvr>
                                    </p:animEffect>
                                  </p:childTnLst>
                                </p:cTn>
                              </p:par>
                            </p:childTnLst>
                          </p:cTn>
                        </p:par>
                      </p:childTnLst>
                    </p:cTn>
                  </p:par>
                  <p:par>
                    <p:cTn id="356" fill="hold">
                      <p:stCondLst>
                        <p:cond delay="indefinite"/>
                      </p:stCondLst>
                      <p:childTnLst>
                        <p:par>
                          <p:cTn id="357" fill="hold">
                            <p:stCondLst>
                              <p:cond delay="0"/>
                            </p:stCondLst>
                            <p:childTnLst>
                              <p:par>
                                <p:cTn id="358" presetID="10" presetClass="exit" presetSubtype="0" fill="hold" grpId="0" nodeType="clickEffect">
                                  <p:stCondLst>
                                    <p:cond delay="0"/>
                                  </p:stCondLst>
                                  <p:childTnLst>
                                    <p:animEffect transition="out" filter="fade">
                                      <p:cBhvr>
                                        <p:cTn id="359" dur="500"/>
                                        <p:tgtEl>
                                          <p:spTgt spid="6"/>
                                        </p:tgtEl>
                                      </p:cBhvr>
                                    </p:animEffect>
                                    <p:set>
                                      <p:cBhvr>
                                        <p:cTn id="360" dur="1" fill="hold">
                                          <p:stCondLst>
                                            <p:cond delay="499"/>
                                          </p:stCondLst>
                                        </p:cTn>
                                        <p:tgtEl>
                                          <p:spTgt spid="6"/>
                                        </p:tgtEl>
                                        <p:attrNameLst>
                                          <p:attrName>style.visibility</p:attrName>
                                        </p:attrNameLst>
                                      </p:cBhvr>
                                      <p:to>
                                        <p:strVal val="hidden"/>
                                      </p:to>
                                    </p:set>
                                  </p:childTnLst>
                                </p:cTn>
                              </p:par>
                            </p:childTnLst>
                          </p:cTn>
                        </p:par>
                        <p:par>
                          <p:cTn id="361" fill="hold">
                            <p:stCondLst>
                              <p:cond delay="500"/>
                            </p:stCondLst>
                            <p:childTnLst>
                              <p:par>
                                <p:cTn id="362" presetID="22" presetClass="exit" presetSubtype="8" fill="hold" nodeType="afterEffect">
                                  <p:stCondLst>
                                    <p:cond delay="0"/>
                                  </p:stCondLst>
                                  <p:childTnLst>
                                    <p:animEffect transition="out" filter="wipe(left)">
                                      <p:cBhvr>
                                        <p:cTn id="363" dur="500"/>
                                        <p:tgtEl>
                                          <p:spTgt spid="21"/>
                                        </p:tgtEl>
                                      </p:cBhvr>
                                    </p:animEffect>
                                    <p:set>
                                      <p:cBhvr>
                                        <p:cTn id="364" dur="1" fill="hold">
                                          <p:stCondLst>
                                            <p:cond delay="499"/>
                                          </p:stCondLst>
                                        </p:cTn>
                                        <p:tgtEl>
                                          <p:spTgt spid="21"/>
                                        </p:tgtEl>
                                        <p:attrNameLst>
                                          <p:attrName>style.visibility</p:attrName>
                                        </p:attrNameLst>
                                      </p:cBhvr>
                                      <p:to>
                                        <p:strVal val="hidden"/>
                                      </p:to>
                                    </p:set>
                                  </p:childTnLst>
                                </p:cTn>
                              </p:par>
                            </p:childTnLst>
                          </p:cTn>
                        </p:par>
                        <p:par>
                          <p:cTn id="365" fill="hold">
                            <p:stCondLst>
                              <p:cond delay="1000"/>
                            </p:stCondLst>
                            <p:childTnLst>
                              <p:par>
                                <p:cTn id="366" presetID="22" presetClass="exit" presetSubtype="4" fill="hold" nodeType="afterEffect">
                                  <p:stCondLst>
                                    <p:cond delay="0"/>
                                  </p:stCondLst>
                                  <p:childTnLst>
                                    <p:animEffect transition="out" filter="wipe(down)">
                                      <p:cBhvr>
                                        <p:cTn id="367" dur="500"/>
                                        <p:tgtEl>
                                          <p:spTgt spid="18"/>
                                        </p:tgtEl>
                                      </p:cBhvr>
                                    </p:animEffect>
                                    <p:set>
                                      <p:cBhvr>
                                        <p:cTn id="368" dur="1" fill="hold">
                                          <p:stCondLst>
                                            <p:cond delay="499"/>
                                          </p:stCondLst>
                                        </p:cTn>
                                        <p:tgtEl>
                                          <p:spTgt spid="18"/>
                                        </p:tgtEl>
                                        <p:attrNameLst>
                                          <p:attrName>style.visibility</p:attrName>
                                        </p:attrNameLst>
                                      </p:cBhvr>
                                      <p:to>
                                        <p:strVal val="hidden"/>
                                      </p:to>
                                    </p:set>
                                  </p:childTnLst>
                                </p:cTn>
                              </p:par>
                            </p:childTnLst>
                          </p:cTn>
                        </p:par>
                        <p:par>
                          <p:cTn id="369" fill="hold">
                            <p:stCondLst>
                              <p:cond delay="1500"/>
                            </p:stCondLst>
                            <p:childTnLst>
                              <p:par>
                                <p:cTn id="370" presetID="22" presetClass="exit" presetSubtype="8" fill="hold" nodeType="afterEffect">
                                  <p:stCondLst>
                                    <p:cond delay="0"/>
                                  </p:stCondLst>
                                  <p:childTnLst>
                                    <p:animEffect transition="out" filter="wipe(left)">
                                      <p:cBhvr>
                                        <p:cTn id="371" dur="500"/>
                                        <p:tgtEl>
                                          <p:spTgt spid="27"/>
                                        </p:tgtEl>
                                      </p:cBhvr>
                                    </p:animEffect>
                                    <p:set>
                                      <p:cBhvr>
                                        <p:cTn id="372" dur="1" fill="hold">
                                          <p:stCondLst>
                                            <p:cond delay="499"/>
                                          </p:stCondLst>
                                        </p:cTn>
                                        <p:tgtEl>
                                          <p:spTgt spid="27"/>
                                        </p:tgtEl>
                                        <p:attrNameLst>
                                          <p:attrName>style.visibility</p:attrName>
                                        </p:attrNameLst>
                                      </p:cBhvr>
                                      <p:to>
                                        <p:strVal val="hidden"/>
                                      </p:to>
                                    </p:set>
                                  </p:childTnLst>
                                </p:cTn>
                              </p:par>
                            </p:childTnLst>
                          </p:cTn>
                        </p:par>
                        <p:par>
                          <p:cTn id="373" fill="hold">
                            <p:stCondLst>
                              <p:cond delay="2000"/>
                            </p:stCondLst>
                            <p:childTnLst>
                              <p:par>
                                <p:cTn id="374" presetID="22" presetClass="exit" presetSubtype="8" fill="hold" nodeType="afterEffect">
                                  <p:stCondLst>
                                    <p:cond delay="0"/>
                                  </p:stCondLst>
                                  <p:childTnLst>
                                    <p:animEffect transition="out" filter="wipe(left)">
                                      <p:cBhvr>
                                        <p:cTn id="375" dur="500"/>
                                        <p:tgtEl>
                                          <p:spTgt spid="30"/>
                                        </p:tgtEl>
                                      </p:cBhvr>
                                    </p:animEffect>
                                    <p:set>
                                      <p:cBhvr>
                                        <p:cTn id="376" dur="1" fill="hold">
                                          <p:stCondLst>
                                            <p:cond delay="499"/>
                                          </p:stCondLst>
                                        </p:cTn>
                                        <p:tgtEl>
                                          <p:spTgt spid="30"/>
                                        </p:tgtEl>
                                        <p:attrNameLst>
                                          <p:attrName>style.visibility</p:attrName>
                                        </p:attrNameLst>
                                      </p:cBhvr>
                                      <p:to>
                                        <p:strVal val="hidden"/>
                                      </p:to>
                                    </p:set>
                                  </p:childTnLst>
                                </p:cTn>
                              </p:par>
                            </p:childTnLst>
                          </p:cTn>
                        </p:par>
                        <p:par>
                          <p:cTn id="377" fill="hold">
                            <p:stCondLst>
                              <p:cond delay="2500"/>
                            </p:stCondLst>
                            <p:childTnLst>
                              <p:par>
                                <p:cTn id="378" presetID="22" presetClass="exit" presetSubtype="4" fill="hold" nodeType="afterEffect">
                                  <p:stCondLst>
                                    <p:cond delay="0"/>
                                  </p:stCondLst>
                                  <p:childTnLst>
                                    <p:animEffect transition="out" filter="wipe(down)">
                                      <p:cBhvr>
                                        <p:cTn id="379" dur="500"/>
                                        <p:tgtEl>
                                          <p:spTgt spid="26"/>
                                        </p:tgtEl>
                                      </p:cBhvr>
                                    </p:animEffect>
                                    <p:set>
                                      <p:cBhvr>
                                        <p:cTn id="380"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P spid="11" grpId="0"/>
      <p:bldP spid="12" grpId="0"/>
      <p:bldP spid="13" grpId="0"/>
      <p:bldP spid="14" grpId="0"/>
      <p:bldP spid="15" grpId="0"/>
      <p:bldP spid="31" grpId="0" animBg="1"/>
      <p:bldP spid="32" grpId="0" animBg="1"/>
      <p:bldP spid="33" grpId="0" animBg="1"/>
      <p:bldP spid="3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33400"/>
            <a:ext cx="7772400" cy="4572000"/>
          </a:xfrm>
        </p:spPr>
        <p:txBody>
          <a:bodyPr>
            <a:normAutofit fontScale="92500"/>
          </a:bodyPr>
          <a:lstStyle/>
          <a:p>
            <a:r>
              <a:rPr lang="en-US" sz="2800" dirty="0" smtClean="0"/>
              <a:t>Lets try some parts of actual past paper questions. </a:t>
            </a:r>
          </a:p>
          <a:p>
            <a:r>
              <a:rPr lang="en-US" sz="2800" dirty="0" smtClean="0"/>
              <a:t>All the following questions require responses that are very similar, even though they are worded differently.</a:t>
            </a:r>
          </a:p>
          <a:p>
            <a:r>
              <a:rPr lang="en-US" sz="2800" dirty="0" smtClean="0"/>
              <a:t>Example. Outline the steps of procedure </a:t>
            </a:r>
            <a:r>
              <a:rPr lang="en-US" sz="2800" i="1" dirty="0" smtClean="0"/>
              <a:t>and</a:t>
            </a:r>
            <a:r>
              <a:rPr lang="en-US" sz="2800" dirty="0" smtClean="0"/>
              <a:t> List the steps of procedure require the same answer.</a:t>
            </a:r>
          </a:p>
          <a:p>
            <a:r>
              <a:rPr lang="en-US" sz="2800" dirty="0" smtClean="0"/>
              <a:t>Note 1: Please remember that you do not have to drawn anything to answer this part of the question.</a:t>
            </a:r>
          </a:p>
          <a:p>
            <a:r>
              <a:rPr lang="en-US" sz="2800" dirty="0" smtClean="0"/>
              <a:t>Note 2: Practice </a:t>
            </a:r>
            <a:r>
              <a:rPr lang="en-US" sz="2800" b="1" u="sng" dirty="0" smtClean="0"/>
              <a:t>writing</a:t>
            </a:r>
            <a:r>
              <a:rPr lang="en-US" sz="2800" dirty="0" smtClean="0"/>
              <a:t> your answer  as given in the examples, that is in step by step form.</a:t>
            </a:r>
          </a:p>
          <a:p>
            <a:endParaRPr lang="en-US" sz="2400" dirty="0"/>
          </a:p>
        </p:txBody>
      </p:sp>
      <p:sp>
        <p:nvSpPr>
          <p:cNvPr id="4" name="Footer Placeholder 3"/>
          <p:cNvSpPr>
            <a:spLocks noGrp="1"/>
          </p:cNvSpPr>
          <p:nvPr>
            <p:ph type="ftr" sz="quarter" idx="11"/>
          </p:nvPr>
        </p:nvSpPr>
        <p:spPr/>
        <p:txBody>
          <a:bodyPr/>
          <a:lstStyle/>
          <a:p>
            <a:r>
              <a:rPr lang="en-US" smtClean="0"/>
              <a:t>A Jaikeransingh </a:t>
            </a:r>
            <a:endParaRPr lang="en-US" dirty="0"/>
          </a:p>
        </p:txBody>
      </p:sp>
      <p:sp>
        <p:nvSpPr>
          <p:cNvPr id="5" name="Slide Number Placeholder 4"/>
          <p:cNvSpPr>
            <a:spLocks noGrp="1"/>
          </p:cNvSpPr>
          <p:nvPr>
            <p:ph type="sldNum" sz="quarter" idx="12"/>
          </p:nvPr>
        </p:nvSpPr>
        <p:spPr/>
        <p:txBody>
          <a:bodyPr/>
          <a:lstStyle/>
          <a:p>
            <a:fld id="{B8C8E764-46A3-45B9-AAE7-00FA04E785D6}" type="slidenum">
              <a:rPr lang="en-US" smtClean="0"/>
              <a:pPr/>
              <a:t>16</a:t>
            </a:fld>
            <a:endParaRPr lang="en-US"/>
          </a:p>
        </p:txBody>
      </p:sp>
      <p:sp>
        <p:nvSpPr>
          <p:cNvPr id="6" name="Action Button: Forward or Next 5">
            <a:hlinkClick r:id="" action="ppaction://hlinkshowjump?jump=nextslide" highlightClick="1"/>
          </p:cNvPr>
          <p:cNvSpPr/>
          <p:nvPr/>
        </p:nvSpPr>
        <p:spPr>
          <a:xfrm>
            <a:off x="533400" y="6172200"/>
            <a:ext cx="976322" cy="471510"/>
          </a:xfrm>
          <a:prstGeom prst="actionButtonForwardNex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TT"/>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 Jaikeransingh </a:t>
            </a:r>
            <a:endParaRPr lang="en-US" dirty="0"/>
          </a:p>
        </p:txBody>
      </p:sp>
      <p:sp>
        <p:nvSpPr>
          <p:cNvPr id="3" name="Slide Number Placeholder 2"/>
          <p:cNvSpPr>
            <a:spLocks noGrp="1"/>
          </p:cNvSpPr>
          <p:nvPr>
            <p:ph type="sldNum" sz="quarter" idx="12"/>
          </p:nvPr>
        </p:nvSpPr>
        <p:spPr/>
        <p:txBody>
          <a:bodyPr/>
          <a:lstStyle/>
          <a:p>
            <a:fld id="{B8C8E764-46A3-45B9-AAE7-00FA04E785D6}" type="slidenum">
              <a:rPr lang="en-US" smtClean="0"/>
              <a:pPr/>
              <a:t>17</a:t>
            </a:fld>
            <a:endParaRPr lang="en-US"/>
          </a:p>
        </p:txBody>
      </p:sp>
      <p:sp>
        <p:nvSpPr>
          <p:cNvPr id="4103" name="Rectangle 7"/>
          <p:cNvSpPr>
            <a:spLocks noChangeArrowheads="1"/>
          </p:cNvSpPr>
          <p:nvPr/>
        </p:nvSpPr>
        <p:spPr bwMode="auto">
          <a:xfrm>
            <a:off x="0" y="0"/>
            <a:ext cx="914400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34975" algn="l"/>
              </a:tabLst>
            </a:pPr>
            <a:r>
              <a:rPr kumimoji="0" lang="en-US" sz="2000" b="0" i="0" u="none" strike="noStrike" cap="none" normalizeH="0" baseline="0" dirty="0" smtClean="0">
                <a:ln>
                  <a:noFill/>
                </a:ln>
                <a:effectLst/>
                <a:latin typeface="Arial" pitchFamily="34" charset="0"/>
                <a:ea typeface="Times New Roman" pitchFamily="18" charset="0"/>
                <a:cs typeface="Arial" pitchFamily="34" charset="0"/>
              </a:rPr>
              <a:t>Mechanical Engineering Technology: </a:t>
            </a:r>
            <a:r>
              <a:rPr kumimoji="0" lang="en-US" sz="2000" b="0" i="1" u="none" strike="noStrike" cap="none" normalizeH="0" baseline="0" dirty="0" smtClean="0">
                <a:ln>
                  <a:noFill/>
                </a:ln>
                <a:effectLst/>
                <a:latin typeface="Arial" pitchFamily="34" charset="0"/>
                <a:ea typeface="Times New Roman" pitchFamily="18" charset="0"/>
                <a:cs typeface="Arial" pitchFamily="34" charset="0"/>
              </a:rPr>
              <a:t>Laying Out Question 2018</a:t>
            </a:r>
          </a:p>
          <a:p>
            <a:pPr marL="0" marR="0" lvl="0" indent="0" algn="l" defTabSz="914400" rtl="0" eaLnBrk="1" fontAlgn="base" latinLnBrk="0" hangingPunct="1">
              <a:lnSpc>
                <a:spcPct val="100000"/>
              </a:lnSpc>
              <a:spcBef>
                <a:spcPct val="0"/>
              </a:spcBef>
              <a:spcAft>
                <a:spcPct val="0"/>
              </a:spcAft>
              <a:buClrTx/>
              <a:buSzTx/>
              <a:buFontTx/>
              <a:buNone/>
              <a:tabLst>
                <a:tab pos="434975" algn="l"/>
              </a:tabLst>
            </a:pPr>
            <a:endParaRPr kumimoji="0" lang="en-US" sz="2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34975" algn="l"/>
              </a:tabLst>
            </a:pPr>
            <a:r>
              <a:rPr kumimoji="0" lang="en-US" sz="2000" b="0" i="0" u="none" strike="noStrike" cap="none" normalizeH="0" baseline="0" dirty="0" smtClean="0">
                <a:ln>
                  <a:noFill/>
                </a:ln>
                <a:effectLst/>
                <a:latin typeface="Arial" pitchFamily="34" charset="0"/>
                <a:ea typeface="Times New Roman" pitchFamily="18" charset="0"/>
                <a:cs typeface="Arial" pitchFamily="34" charset="0"/>
              </a:rPr>
              <a:t>4. Figure 4 shows the plan view of a clutch bracket, which is to be produced by hand. The clutch bracket</a:t>
            </a:r>
            <a:endParaRPr kumimoji="0" lang="en-US" sz="2000" b="0" i="0" u="none" strike="noStrike" cap="none" normalizeH="0" baseline="0" dirty="0" smtClean="0">
              <a:ln>
                <a:noFill/>
              </a:ln>
              <a:effectLst/>
              <a:latin typeface="Arial" pitchFamily="34" charset="0"/>
              <a:cs typeface="Arial" pitchFamily="34" charset="0"/>
            </a:endParaRPr>
          </a:p>
        </p:txBody>
      </p:sp>
      <p:pic>
        <p:nvPicPr>
          <p:cNvPr id="11" name="Picture 10"/>
          <p:cNvPicPr/>
          <p:nvPr/>
        </p:nvPicPr>
        <p:blipFill>
          <a:blip r:embed="rId2">
            <a:extLst>
              <a:ext uri="{28A0092B-C50C-407E-A947-70E740481C1C}">
                <a14:useLocalDpi xmlns:a14="http://schemas.microsoft.com/office/drawing/2010/main" val="0"/>
              </a:ext>
            </a:extLst>
          </a:blip>
          <a:stretch>
            <a:fillRect/>
          </a:stretch>
        </p:blipFill>
        <p:spPr>
          <a:xfrm>
            <a:off x="2057400" y="1295400"/>
            <a:ext cx="5029200" cy="3397885"/>
          </a:xfrm>
          <a:prstGeom prst="rect">
            <a:avLst/>
          </a:prstGeom>
        </p:spPr>
      </p:pic>
      <p:sp>
        <p:nvSpPr>
          <p:cNvPr id="14" name="Rectangle 13"/>
          <p:cNvSpPr/>
          <p:nvPr/>
        </p:nvSpPr>
        <p:spPr>
          <a:xfrm>
            <a:off x="3048000" y="4800600"/>
            <a:ext cx="2839239" cy="369332"/>
          </a:xfrm>
          <a:prstGeom prst="rect">
            <a:avLst/>
          </a:prstGeom>
        </p:spPr>
        <p:txBody>
          <a:bodyPr wrap="none">
            <a:spAutoFit/>
          </a:bodyPr>
          <a:lstStyle/>
          <a:p>
            <a:pPr lvl="0" algn="ctr" fontAlgn="base">
              <a:spcBef>
                <a:spcPct val="0"/>
              </a:spcBef>
              <a:spcAft>
                <a:spcPct val="0"/>
              </a:spcAft>
            </a:pPr>
            <a:r>
              <a:rPr lang="en-US" b="1" dirty="0" smtClean="0">
                <a:latin typeface="Arial" pitchFamily="34" charset="0"/>
                <a:ea typeface="Times New Roman" pitchFamily="18" charset="0"/>
                <a:cs typeface="Arial" pitchFamily="34" charset="0"/>
              </a:rPr>
              <a:t>Figure 4. Clutch Bracket</a:t>
            </a:r>
            <a:endParaRPr lang="en-US" sz="2800" dirty="0" smtClean="0">
              <a:latin typeface="Arial" pitchFamily="34" charset="0"/>
              <a:cs typeface="Arial" pitchFamily="34" charset="0"/>
            </a:endParaRPr>
          </a:p>
        </p:txBody>
      </p:sp>
      <p:sp>
        <p:nvSpPr>
          <p:cNvPr id="4107"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109" name="Rectangle 13">
            <a:hlinkClick r:id="rId3" action="ppaction://hlinksldjump"/>
          </p:cNvPr>
          <p:cNvSpPr>
            <a:spLocks noChangeArrowheads="1"/>
          </p:cNvSpPr>
          <p:nvPr/>
        </p:nvSpPr>
        <p:spPr bwMode="auto">
          <a:xfrm>
            <a:off x="0" y="5257800"/>
            <a:ext cx="9144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effectLst/>
                <a:latin typeface="Arial" pitchFamily="34" charset="0"/>
                <a:ea typeface="Times New Roman" pitchFamily="18" charset="0"/>
                <a:cs typeface="Arial" pitchFamily="34" charset="0"/>
              </a:rPr>
              <a:t>(a) Outline the </a:t>
            </a:r>
            <a:r>
              <a:rPr kumimoji="0" lang="en-US" b="1" i="0" u="none" strike="noStrike" cap="none" normalizeH="0" baseline="0" dirty="0" smtClean="0">
                <a:ln>
                  <a:noFill/>
                </a:ln>
                <a:effectLst/>
                <a:latin typeface="Arial" pitchFamily="34" charset="0"/>
                <a:ea typeface="Times New Roman" pitchFamily="18" charset="0"/>
                <a:cs typeface="Arial" pitchFamily="34" charset="0"/>
              </a:rPr>
              <a:t>steps of procedure</a:t>
            </a:r>
            <a:r>
              <a:rPr kumimoji="0" lang="en-US" b="0" i="0" u="none" strike="noStrike" cap="none" normalizeH="0" baseline="0" dirty="0" smtClean="0">
                <a:ln>
                  <a:noFill/>
                </a:ln>
                <a:effectLst/>
                <a:latin typeface="Arial" pitchFamily="34" charset="0"/>
                <a:ea typeface="Times New Roman" pitchFamily="18" charset="0"/>
                <a:cs typeface="Arial" pitchFamily="34" charset="0"/>
              </a:rPr>
              <a:t> for marking out the clutch bracket. 	</a:t>
            </a:r>
            <a:r>
              <a:rPr kumimoji="0" lang="en-US" b="1" i="0" u="none" strike="noStrike" cap="none" normalizeH="0" baseline="0" dirty="0" smtClean="0">
                <a:ln>
                  <a:noFill/>
                </a:ln>
                <a:effectLst/>
                <a:latin typeface="Arial" pitchFamily="34" charset="0"/>
                <a:ea typeface="Times New Roman" pitchFamily="18" charset="0"/>
                <a:cs typeface="Arial" pitchFamily="34" charset="0"/>
              </a:rPr>
              <a:t>(6 marks)</a:t>
            </a:r>
            <a:endParaRPr kumimoji="0" lang="en-US" b="0" i="0" u="none" strike="noStrike" cap="none" normalizeH="0" baseline="0" dirty="0" smtClean="0">
              <a:ln>
                <a:noFill/>
              </a:ln>
              <a:effectLst/>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 Jaikeransingh </a:t>
            </a:r>
            <a:endParaRPr lang="en-US" dirty="0"/>
          </a:p>
        </p:txBody>
      </p:sp>
      <p:sp>
        <p:nvSpPr>
          <p:cNvPr id="3" name="Slide Number Placeholder 2"/>
          <p:cNvSpPr>
            <a:spLocks noGrp="1"/>
          </p:cNvSpPr>
          <p:nvPr>
            <p:ph type="sldNum" sz="quarter" idx="12"/>
          </p:nvPr>
        </p:nvSpPr>
        <p:spPr/>
        <p:txBody>
          <a:bodyPr/>
          <a:lstStyle/>
          <a:p>
            <a:fld id="{B8C8E764-46A3-45B9-AAE7-00FA04E785D6}" type="slidenum">
              <a:rPr lang="en-US" smtClean="0"/>
              <a:pPr/>
              <a:t>18</a:t>
            </a:fld>
            <a:endParaRPr lang="en-US"/>
          </a:p>
        </p:txBody>
      </p:sp>
      <p:sp>
        <p:nvSpPr>
          <p:cNvPr id="3074" name="Rectangle 2"/>
          <p:cNvSpPr>
            <a:spLocks noChangeArrowheads="1"/>
          </p:cNvSpPr>
          <p:nvPr/>
        </p:nvSpPr>
        <p:spPr bwMode="auto">
          <a:xfrm>
            <a:off x="0" y="0"/>
            <a:ext cx="8862106"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tab pos="434975" algn="l"/>
              </a:tabLst>
            </a:pP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Mechanical Engineering Technology: </a:t>
            </a:r>
            <a:r>
              <a:rPr kumimoji="0" lang="en-US" sz="24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Laying Out Question 2015</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434975" algn="l"/>
              </a:tabLst>
            </a:pP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073" name="Picture 57" descr="Scan0054"/>
          <p:cNvPicPr>
            <a:picLocks noChangeAspect="1" noChangeArrowheads="1"/>
          </p:cNvPicPr>
          <p:nvPr/>
        </p:nvPicPr>
        <p:blipFill>
          <a:blip r:embed="rId2"/>
          <a:srcRect b="11488"/>
          <a:stretch>
            <a:fillRect/>
          </a:stretch>
        </p:blipFill>
        <p:spPr bwMode="auto">
          <a:xfrm>
            <a:off x="2438400" y="1295400"/>
            <a:ext cx="4915018" cy="3657600"/>
          </a:xfrm>
          <a:prstGeom prst="rect">
            <a:avLst/>
          </a:prstGeom>
          <a:noFill/>
        </p:spPr>
      </p:pic>
      <p:sp>
        <p:nvSpPr>
          <p:cNvPr id="3075" name="Rectangle 3"/>
          <p:cNvSpPr>
            <a:spLocks noChangeArrowheads="1"/>
          </p:cNvSpPr>
          <p:nvPr/>
        </p:nvSpPr>
        <p:spPr bwMode="auto">
          <a:xfrm rot="10800000" flipV="1">
            <a:off x="0" y="457200"/>
            <a:ext cx="9144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Figure 5 shows a bracket that is to be produced from a piece of mild steel plate 6mm x 50mm x 120mm.</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307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078" name="Rectangle 6"/>
          <p:cNvSpPr>
            <a:spLocks noChangeArrowheads="1"/>
          </p:cNvSpPr>
          <p:nvPr/>
        </p:nvSpPr>
        <p:spPr bwMode="auto">
          <a:xfrm>
            <a:off x="3581400" y="4953000"/>
            <a:ext cx="2438400" cy="4924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cs typeface="Arial" pitchFamily="34" charset="0"/>
              </a:rPr>
              <a:t>Figure 5. Bracket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Rectangle 9">
            <a:hlinkClick r:id="rId3" action="ppaction://hlinksldjump"/>
          </p:cNvPr>
          <p:cNvSpPr/>
          <p:nvPr/>
        </p:nvSpPr>
        <p:spPr>
          <a:xfrm>
            <a:off x="0" y="5562600"/>
            <a:ext cx="8534400" cy="430887"/>
          </a:xfrm>
          <a:prstGeom prst="rect">
            <a:avLst/>
          </a:prstGeom>
        </p:spPr>
        <p:txBody>
          <a:bodyPr wrap="square">
            <a:spAutoFit/>
          </a:bodyPr>
          <a:lstStyle/>
          <a:p>
            <a:r>
              <a:rPr lang="en-US" sz="2200" dirty="0" smtClean="0"/>
              <a:t>(a) (</a:t>
            </a:r>
            <a:r>
              <a:rPr lang="en-US" sz="2200" dirty="0" err="1" smtClean="0"/>
              <a:t>i</a:t>
            </a:r>
            <a:r>
              <a:rPr lang="en-US" sz="2200" dirty="0" smtClean="0"/>
              <a:t>)  List the steps of procedure for marking the bracket. </a:t>
            </a:r>
            <a:r>
              <a:rPr lang="en-US" sz="2200" b="1" dirty="0" smtClean="0"/>
              <a:t>(6 marks)</a:t>
            </a:r>
            <a:endParaRPr lang="en-US" sz="2200" dirty="0"/>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 Jaikeransingh </a:t>
            </a:r>
            <a:endParaRPr lang="en-US" dirty="0"/>
          </a:p>
        </p:txBody>
      </p:sp>
      <p:sp>
        <p:nvSpPr>
          <p:cNvPr id="3" name="Slide Number Placeholder 2"/>
          <p:cNvSpPr>
            <a:spLocks noGrp="1"/>
          </p:cNvSpPr>
          <p:nvPr>
            <p:ph type="sldNum" sz="quarter" idx="12"/>
          </p:nvPr>
        </p:nvSpPr>
        <p:spPr/>
        <p:txBody>
          <a:bodyPr/>
          <a:lstStyle/>
          <a:p>
            <a:fld id="{B8C8E764-46A3-45B9-AAE7-00FA04E785D6}" type="slidenum">
              <a:rPr lang="en-US" smtClean="0"/>
              <a:pPr/>
              <a:t>19</a:t>
            </a:fld>
            <a:endParaRPr lang="en-US"/>
          </a:p>
        </p:txBody>
      </p:sp>
      <p:sp>
        <p:nvSpPr>
          <p:cNvPr id="2049" name="Rectangle 1"/>
          <p:cNvSpPr>
            <a:spLocks noChangeArrowheads="1"/>
          </p:cNvSpPr>
          <p:nvPr/>
        </p:nvSpPr>
        <p:spPr bwMode="auto">
          <a:xfrm>
            <a:off x="0" y="0"/>
            <a:ext cx="9144000"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34975" algn="l"/>
              </a:tabLst>
            </a:pPr>
            <a:r>
              <a:rPr kumimoji="0" lang="en-U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Mechanical Engineering Technology: </a:t>
            </a:r>
            <a:r>
              <a:rPr kumimoji="0" lang="en-US" sz="20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Laying Out Question 2008</a:t>
            </a:r>
          </a:p>
          <a:p>
            <a:pPr marL="0" marR="0" lvl="0" indent="0" algn="l" defTabSz="914400" rtl="0" eaLnBrk="1" fontAlgn="base" latinLnBrk="0" hangingPunct="1">
              <a:lnSpc>
                <a:spcPct val="100000"/>
              </a:lnSpc>
              <a:spcBef>
                <a:spcPct val="0"/>
              </a:spcBef>
              <a:spcAft>
                <a:spcPct val="0"/>
              </a:spcAft>
              <a:buClrTx/>
              <a:buSzTx/>
              <a:buFontTx/>
              <a:buNone/>
              <a:tabLst>
                <a:tab pos="434975" algn="l"/>
              </a:tabLst>
            </a:pP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34975" algn="l"/>
              </a:tabLst>
            </a:pP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	The template shown in </a:t>
            </a:r>
            <a:r>
              <a:rPr kumimoji="0" lang="en-U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Figure 2</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is to be produced from a piece of mild steel stock 3 mm thick by 103 mm long by 50 mm wide. The material is prepared and ready to be marked out.</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Picture 4" descr="2008 Q3 Laying out "/>
          <p:cNvPicPr/>
          <p:nvPr/>
        </p:nvPicPr>
        <p:blipFill>
          <a:blip r:embed="rId2">
            <a:extLst>
              <a:ext uri="{28A0092B-C50C-407E-A947-70E740481C1C}">
                <a14:useLocalDpi xmlns:a14="http://schemas.microsoft.com/office/drawing/2010/main" val="0"/>
              </a:ext>
            </a:extLst>
          </a:blip>
          <a:srcRect l="19704" t="18648" r="4205" b="45898"/>
          <a:stretch>
            <a:fillRect/>
          </a:stretch>
        </p:blipFill>
        <p:spPr bwMode="auto">
          <a:xfrm>
            <a:off x="1874202" y="1909127"/>
            <a:ext cx="5395595" cy="3039745"/>
          </a:xfrm>
          <a:prstGeom prst="rect">
            <a:avLst/>
          </a:prstGeom>
          <a:noFill/>
          <a:ln>
            <a:noFill/>
          </a:ln>
        </p:spPr>
      </p:pic>
      <p:sp>
        <p:nvSpPr>
          <p:cNvPr id="6" name="Rectangle 5">
            <a:hlinkClick r:id="rId3" action="ppaction://hlinksldjump"/>
          </p:cNvPr>
          <p:cNvSpPr/>
          <p:nvPr/>
        </p:nvSpPr>
        <p:spPr>
          <a:xfrm>
            <a:off x="228600" y="5181600"/>
            <a:ext cx="8077200" cy="461665"/>
          </a:xfrm>
          <a:prstGeom prst="rect">
            <a:avLst/>
          </a:prstGeom>
        </p:spPr>
        <p:txBody>
          <a:bodyPr wrap="square">
            <a:spAutoFit/>
          </a:bodyPr>
          <a:lstStyle/>
          <a:p>
            <a:pPr lvl="0"/>
            <a:r>
              <a:rPr lang="en-US" sz="2400" dirty="0" smtClean="0"/>
              <a:t>(a) (</a:t>
            </a:r>
            <a:r>
              <a:rPr lang="en-US" sz="2400" dirty="0" err="1" smtClean="0"/>
              <a:t>i</a:t>
            </a:r>
            <a:r>
              <a:rPr lang="en-US" sz="2400" dirty="0" smtClean="0"/>
              <a:t>) List the steps of procedure for marking out the template.</a:t>
            </a:r>
            <a:endParaRPr lang="en-US" sz="2400" dirty="0"/>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838200"/>
            <a:ext cx="7772400" cy="4572000"/>
          </a:xfrm>
        </p:spPr>
        <p:txBody>
          <a:bodyPr/>
          <a:lstStyle/>
          <a:p>
            <a:endParaRPr lang="en-US" b="1" dirty="0" smtClean="0"/>
          </a:p>
          <a:p>
            <a:r>
              <a:rPr lang="en-US" b="1" dirty="0" smtClean="0"/>
              <a:t>Laying or [Marking ] out</a:t>
            </a:r>
            <a:r>
              <a:rPr lang="en-US" dirty="0" smtClean="0"/>
              <a:t> is the process of drawing </a:t>
            </a:r>
            <a:r>
              <a:rPr lang="en-US" u="sng" dirty="0" smtClean="0">
                <a:solidFill>
                  <a:srgbClr val="FFC000"/>
                </a:solidFill>
              </a:rPr>
              <a:t>lines</a:t>
            </a:r>
            <a:r>
              <a:rPr lang="en-US" dirty="0" smtClean="0"/>
              <a:t>, </a:t>
            </a:r>
            <a:r>
              <a:rPr lang="en-US" u="sng" dirty="0" smtClean="0">
                <a:solidFill>
                  <a:srgbClr val="FFFF00"/>
                </a:solidFill>
              </a:rPr>
              <a:t>circles</a:t>
            </a:r>
            <a:r>
              <a:rPr lang="en-US" dirty="0" smtClean="0"/>
              <a:t>, </a:t>
            </a:r>
            <a:r>
              <a:rPr lang="en-US" u="sng" dirty="0" smtClean="0">
                <a:solidFill>
                  <a:srgbClr val="00B0F0"/>
                </a:solidFill>
              </a:rPr>
              <a:t>arcs</a:t>
            </a:r>
            <a:r>
              <a:rPr lang="en-US" dirty="0" smtClean="0"/>
              <a:t> , </a:t>
            </a:r>
            <a:r>
              <a:rPr lang="en-US" u="sng" dirty="0" smtClean="0">
                <a:solidFill>
                  <a:schemeClr val="accent1"/>
                </a:solidFill>
              </a:rPr>
              <a:t>points</a:t>
            </a:r>
            <a:r>
              <a:rPr lang="en-US" dirty="0" smtClean="0"/>
              <a:t> and </a:t>
            </a:r>
            <a:r>
              <a:rPr lang="en-US" u="sng" dirty="0" smtClean="0">
                <a:solidFill>
                  <a:srgbClr val="FFC000"/>
                </a:solidFill>
              </a:rPr>
              <a:t>angles</a:t>
            </a:r>
            <a:r>
              <a:rPr lang="en-US" dirty="0" smtClean="0"/>
              <a:t> on a piece of metal in order to know where to </a:t>
            </a:r>
            <a:r>
              <a:rPr lang="en-US" dirty="0" smtClean="0">
                <a:solidFill>
                  <a:srgbClr val="FFFF00"/>
                </a:solidFill>
              </a:rPr>
              <a:t>cut, </a:t>
            </a:r>
            <a:r>
              <a:rPr lang="en-US" dirty="0" smtClean="0"/>
              <a:t> </a:t>
            </a:r>
            <a:r>
              <a:rPr lang="en-US" dirty="0" smtClean="0">
                <a:solidFill>
                  <a:srgbClr val="00B0F0"/>
                </a:solidFill>
              </a:rPr>
              <a:t>join</a:t>
            </a:r>
            <a:r>
              <a:rPr lang="en-US" dirty="0" smtClean="0"/>
              <a:t>  and </a:t>
            </a:r>
            <a:r>
              <a:rPr lang="en-US" dirty="0" smtClean="0">
                <a:solidFill>
                  <a:schemeClr val="accent2"/>
                </a:solidFill>
              </a:rPr>
              <a:t>shape</a:t>
            </a:r>
            <a:r>
              <a:rPr lang="en-US" dirty="0" smtClean="0"/>
              <a:t> the metal.</a:t>
            </a:r>
          </a:p>
          <a:p>
            <a:endParaRPr lang="en-US" dirty="0"/>
          </a:p>
          <a:p>
            <a:r>
              <a:rPr lang="en-US" dirty="0" smtClean="0"/>
              <a:t>Laying out helps to determine </a:t>
            </a:r>
            <a:r>
              <a:rPr lang="en-US" u="sng" dirty="0" smtClean="0"/>
              <a:t>how accurate </a:t>
            </a:r>
            <a:r>
              <a:rPr lang="en-US" dirty="0" smtClean="0"/>
              <a:t>the job turns out to be.</a:t>
            </a:r>
          </a:p>
          <a:p>
            <a:pPr>
              <a:buNone/>
            </a:pPr>
            <a:endParaRPr lang="en-US" dirty="0"/>
          </a:p>
        </p:txBody>
      </p:sp>
      <p:sp>
        <p:nvSpPr>
          <p:cNvPr id="4" name="Footer Placeholder 3"/>
          <p:cNvSpPr>
            <a:spLocks noGrp="1"/>
          </p:cNvSpPr>
          <p:nvPr>
            <p:ph type="ftr" sz="quarter" idx="11"/>
          </p:nvPr>
        </p:nvSpPr>
        <p:spPr/>
        <p:txBody>
          <a:bodyPr/>
          <a:lstStyle/>
          <a:p>
            <a:r>
              <a:rPr lang="en-US" smtClean="0"/>
              <a:t>A Jaikeransingh </a:t>
            </a:r>
            <a:endParaRPr lang="en-US" dirty="0"/>
          </a:p>
        </p:txBody>
      </p:sp>
      <p:sp>
        <p:nvSpPr>
          <p:cNvPr id="5" name="Slide Number Placeholder 4"/>
          <p:cNvSpPr>
            <a:spLocks noGrp="1"/>
          </p:cNvSpPr>
          <p:nvPr>
            <p:ph type="sldNum" sz="quarter" idx="12"/>
          </p:nvPr>
        </p:nvSpPr>
        <p:spPr/>
        <p:txBody>
          <a:bodyPr/>
          <a:lstStyle/>
          <a:p>
            <a:fld id="{B8C8E764-46A3-45B9-AAE7-00FA04E785D6}" type="slidenum">
              <a:rPr lang="en-US" smtClean="0"/>
              <a:pPr/>
              <a:t>2</a:t>
            </a:fld>
            <a:endParaRPr lang="en-US"/>
          </a:p>
        </p:txBody>
      </p:sp>
      <p:sp>
        <p:nvSpPr>
          <p:cNvPr id="6" name="Action Button: Forward or Next 5">
            <a:hlinkClick r:id="" action="ppaction://hlinkshowjump?jump=nextslide" highlightClick="1"/>
          </p:cNvPr>
          <p:cNvSpPr/>
          <p:nvPr/>
        </p:nvSpPr>
        <p:spPr>
          <a:xfrm>
            <a:off x="533400" y="6172200"/>
            <a:ext cx="976322" cy="471510"/>
          </a:xfrm>
          <a:prstGeom prst="actionButtonForwardNex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TT"/>
          </a:p>
        </p:txBody>
      </p:sp>
      <p:sp>
        <p:nvSpPr>
          <p:cNvPr id="8" name="TextBox 7"/>
          <p:cNvSpPr txBox="1"/>
          <p:nvPr/>
        </p:nvSpPr>
        <p:spPr>
          <a:xfrm>
            <a:off x="2590800" y="3352800"/>
            <a:ext cx="3733800" cy="523220"/>
          </a:xfrm>
          <a:prstGeom prst="rect">
            <a:avLst/>
          </a:prstGeom>
          <a:noFill/>
          <a:ln>
            <a:solidFill>
              <a:srgbClr val="FFFF00"/>
            </a:solidFill>
          </a:ln>
        </p:spPr>
        <p:txBody>
          <a:bodyPr wrap="square" rtlCol="0">
            <a:spAutoFit/>
          </a:bodyPr>
          <a:lstStyle/>
          <a:p>
            <a:r>
              <a:rPr lang="en-US" sz="2800" dirty="0" smtClean="0"/>
              <a:t>Click anywhere to start</a:t>
            </a:r>
            <a:endParaRPr lang="en-US" sz="2800" dirty="0"/>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8"/>
                                        </p:tgtEl>
                                      </p:cBhvr>
                                    </p:animEffect>
                                    <p:set>
                                      <p:cBhvr>
                                        <p:cTn id="7" dur="1" fill="hold">
                                          <p:stCondLst>
                                            <p:cond delay="999"/>
                                          </p:stCondLst>
                                        </p:cTn>
                                        <p:tgtEl>
                                          <p:spTgt spid="8"/>
                                        </p:tgtEl>
                                        <p:attrNameLst>
                                          <p:attrName>style.visibility</p:attrName>
                                        </p:attrNameLst>
                                      </p:cBhvr>
                                      <p:to>
                                        <p:strVal val="hidden"/>
                                      </p:to>
                                    </p:set>
                                  </p:childTnLst>
                                </p:cTn>
                              </p:par>
                            </p:childTnLst>
                          </p:cTn>
                        </p:par>
                        <p:par>
                          <p:cTn id="8" fill="hold">
                            <p:stCondLst>
                              <p:cond delay="1000"/>
                            </p:stCondLst>
                            <p:childTnLst>
                              <p:par>
                                <p:cTn id="9" presetID="2" presetClass="entr" presetSubtype="9" fill="hold" nodeType="afterEffect">
                                  <p:stCondLst>
                                    <p:cond delay="0"/>
                                  </p:stCondLst>
                                  <p:iterate type="lt">
                                    <p:tmPct val="10000"/>
                                  </p:iterate>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par>
                          <p:cTn id="13" fill="hold">
                            <p:stCondLst>
                              <p:cond delay="8200"/>
                            </p:stCondLst>
                            <p:childTnLst>
                              <p:par>
                                <p:cTn id="14" presetID="2" presetClass="entr" presetSubtype="9" fill="hold" nodeType="afterEffect">
                                  <p:stCondLst>
                                    <p:cond delay="0"/>
                                  </p:stCondLst>
                                  <p:iterate type="lt">
                                    <p:tmPct val="10000"/>
                                  </p:iterate>
                                  <p:childTnLst>
                                    <p:set>
                                      <p:cBhvr>
                                        <p:cTn id="15" dur="1" fill="hold">
                                          <p:stCondLst>
                                            <p:cond delay="0"/>
                                          </p:stCondLst>
                                        </p:cTn>
                                        <p:tgtEl>
                                          <p:spTgt spid="3">
                                            <p:txEl>
                                              <p:pRg st="3" end="3"/>
                                            </p:txEl>
                                          </p:spTgt>
                                        </p:tgtEl>
                                        <p:attrNameLst>
                                          <p:attrName>style.visibility</p:attrName>
                                        </p:attrNameLst>
                                      </p:cBhvr>
                                      <p:to>
                                        <p:strVal val="visible"/>
                                      </p:to>
                                    </p:set>
                                    <p:anim calcmode="lin" valueType="num">
                                      <p:cBhvr additive="base">
                                        <p:cTn id="16"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TT" dirty="0" smtClean="0"/>
              <a:t>Marking out tools</a:t>
            </a:r>
            <a:endParaRPr lang="en-TT" dirty="0"/>
          </a:p>
        </p:txBody>
      </p:sp>
      <p:pic>
        <p:nvPicPr>
          <p:cNvPr id="4" name="Picture 3" descr="rules_Pic1"/>
          <p:cNvPicPr/>
          <p:nvPr/>
        </p:nvPicPr>
        <p:blipFill>
          <a:blip r:embed="rId2"/>
          <a:srcRect r="47058"/>
          <a:stretch>
            <a:fillRect/>
          </a:stretch>
        </p:blipFill>
        <p:spPr bwMode="auto">
          <a:xfrm>
            <a:off x="609600" y="1447800"/>
            <a:ext cx="3335655" cy="3177540"/>
          </a:xfrm>
          <a:prstGeom prst="rect">
            <a:avLst/>
          </a:prstGeom>
          <a:noFill/>
          <a:ln w="9525">
            <a:noFill/>
            <a:miter lim="800000"/>
            <a:headEnd/>
            <a:tailEnd/>
          </a:ln>
        </p:spPr>
      </p:pic>
      <p:sp>
        <p:nvSpPr>
          <p:cNvPr id="5" name="Rectangle 4"/>
          <p:cNvSpPr/>
          <p:nvPr/>
        </p:nvSpPr>
        <p:spPr>
          <a:xfrm>
            <a:off x="4038600" y="1758778"/>
            <a:ext cx="4800600" cy="1524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TT" sz="3600" dirty="0" smtClean="0">
                <a:solidFill>
                  <a:srgbClr val="FFFF00"/>
                </a:solidFill>
              </a:rPr>
              <a:t>Steel Rule</a:t>
            </a:r>
            <a:r>
              <a:rPr lang="en-TT" sz="3600" dirty="0" smtClean="0">
                <a:solidFill>
                  <a:schemeClr val="tx1"/>
                </a:solidFill>
              </a:rPr>
              <a:t>:</a:t>
            </a:r>
            <a:endParaRPr lang="en-TT" sz="3600" dirty="0">
              <a:solidFill>
                <a:schemeClr val="tx1"/>
              </a:solidFill>
            </a:endParaRPr>
          </a:p>
        </p:txBody>
      </p:sp>
      <p:sp>
        <p:nvSpPr>
          <p:cNvPr id="6" name="Rectangle 5"/>
          <p:cNvSpPr/>
          <p:nvPr/>
        </p:nvSpPr>
        <p:spPr>
          <a:xfrm>
            <a:off x="3945255" y="3435178"/>
            <a:ext cx="4800600" cy="1524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TT" sz="3600" dirty="0" smtClean="0">
                <a:solidFill>
                  <a:schemeClr val="tx1"/>
                </a:solidFill>
              </a:rPr>
              <a:t>for making small measurements up to 300 mm</a:t>
            </a:r>
            <a:endParaRPr lang="en-TT" sz="3600" dirty="0">
              <a:solidFill>
                <a:schemeClr val="tx1"/>
              </a:solidFill>
            </a:endParaRPr>
          </a:p>
        </p:txBody>
      </p:sp>
      <p:sp>
        <p:nvSpPr>
          <p:cNvPr id="7" name="Footer Placeholder 6"/>
          <p:cNvSpPr>
            <a:spLocks noGrp="1"/>
          </p:cNvSpPr>
          <p:nvPr>
            <p:ph type="ftr" sz="quarter" idx="11"/>
          </p:nvPr>
        </p:nvSpPr>
        <p:spPr/>
        <p:txBody>
          <a:bodyPr/>
          <a:lstStyle/>
          <a:p>
            <a:r>
              <a:rPr lang="en-US" smtClean="0"/>
              <a:t>A Jaikeransingh </a:t>
            </a:r>
            <a:endParaRPr lang="en-US" dirty="0"/>
          </a:p>
        </p:txBody>
      </p:sp>
      <p:sp>
        <p:nvSpPr>
          <p:cNvPr id="8" name="Slide Number Placeholder 7"/>
          <p:cNvSpPr>
            <a:spLocks noGrp="1"/>
          </p:cNvSpPr>
          <p:nvPr>
            <p:ph type="sldNum" sz="quarter" idx="12"/>
          </p:nvPr>
        </p:nvSpPr>
        <p:spPr/>
        <p:txBody>
          <a:bodyPr/>
          <a:lstStyle/>
          <a:p>
            <a:fld id="{B8C8E764-46A3-45B9-AAE7-00FA04E785D6}" type="slidenum">
              <a:rPr lang="en-US" smtClean="0"/>
              <a:pPr/>
              <a:t>20</a:t>
            </a:fld>
            <a:endParaRPr lang="en-US"/>
          </a:p>
        </p:txBody>
      </p:sp>
    </p:spTree>
    <p:extLst>
      <p:ext uri="{BB962C8B-B14F-4D97-AF65-F5344CB8AC3E}">
        <p14:creationId xmlns:p14="http://schemas.microsoft.com/office/powerpoint/2010/main" val="155599859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TT" dirty="0" smtClean="0"/>
              <a:t>Marking out tools</a:t>
            </a:r>
            <a:endParaRPr lang="en-TT" dirty="0"/>
          </a:p>
        </p:txBody>
      </p:sp>
      <p:sp>
        <p:nvSpPr>
          <p:cNvPr id="5" name="Rectangle 4"/>
          <p:cNvSpPr/>
          <p:nvPr/>
        </p:nvSpPr>
        <p:spPr>
          <a:xfrm>
            <a:off x="4038600" y="1758778"/>
            <a:ext cx="4800600" cy="1524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TT" sz="3600" dirty="0" smtClean="0">
                <a:solidFill>
                  <a:srgbClr val="FFFF00"/>
                </a:solidFill>
              </a:rPr>
              <a:t>Scriber</a:t>
            </a:r>
            <a:endParaRPr lang="en-TT" sz="3600" dirty="0">
              <a:solidFill>
                <a:schemeClr val="tx1"/>
              </a:solidFill>
            </a:endParaRPr>
          </a:p>
        </p:txBody>
      </p:sp>
      <p:pic>
        <p:nvPicPr>
          <p:cNvPr id="7" name="Picture 6"/>
          <p:cNvPicPr/>
          <p:nvPr/>
        </p:nvPicPr>
        <p:blipFill>
          <a:blip r:embed="rId2"/>
          <a:srcRect r="1697" b="4060"/>
          <a:stretch>
            <a:fillRect/>
          </a:stretch>
        </p:blipFill>
        <p:spPr bwMode="auto">
          <a:xfrm rot="19287877">
            <a:off x="724782" y="1696807"/>
            <a:ext cx="2637726" cy="3159585"/>
          </a:xfrm>
          <a:prstGeom prst="rect">
            <a:avLst/>
          </a:prstGeom>
          <a:noFill/>
          <a:ln w="9525">
            <a:noFill/>
            <a:miter lim="800000"/>
            <a:headEnd/>
            <a:tailEnd/>
          </a:ln>
        </p:spPr>
      </p:pic>
      <p:sp>
        <p:nvSpPr>
          <p:cNvPr id="8" name="Rectangle 7"/>
          <p:cNvSpPr/>
          <p:nvPr/>
        </p:nvSpPr>
        <p:spPr>
          <a:xfrm>
            <a:off x="4038600" y="3435178"/>
            <a:ext cx="4800600" cy="1524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TT" sz="3600" dirty="0" smtClean="0">
                <a:solidFill>
                  <a:schemeClr val="tx1"/>
                </a:solidFill>
              </a:rPr>
              <a:t>for d</a:t>
            </a:r>
            <a:r>
              <a:rPr lang="en-TT" sz="3600" dirty="0" smtClean="0"/>
              <a:t>rawing </a:t>
            </a:r>
            <a:r>
              <a:rPr lang="en-TT" sz="3600" dirty="0"/>
              <a:t>lines</a:t>
            </a:r>
            <a:endParaRPr lang="en-TT" sz="3600" dirty="0">
              <a:solidFill>
                <a:schemeClr val="tx1"/>
              </a:solidFill>
            </a:endParaRPr>
          </a:p>
        </p:txBody>
      </p:sp>
      <p:sp>
        <p:nvSpPr>
          <p:cNvPr id="4" name="Footer Placeholder 3"/>
          <p:cNvSpPr>
            <a:spLocks noGrp="1"/>
          </p:cNvSpPr>
          <p:nvPr>
            <p:ph type="ftr" sz="quarter" idx="11"/>
          </p:nvPr>
        </p:nvSpPr>
        <p:spPr/>
        <p:txBody>
          <a:bodyPr/>
          <a:lstStyle/>
          <a:p>
            <a:r>
              <a:rPr lang="en-US" smtClean="0"/>
              <a:t>A Jaikeransingh </a:t>
            </a:r>
            <a:endParaRPr lang="en-US" dirty="0"/>
          </a:p>
        </p:txBody>
      </p:sp>
      <p:sp>
        <p:nvSpPr>
          <p:cNvPr id="9" name="Slide Number Placeholder 8"/>
          <p:cNvSpPr>
            <a:spLocks noGrp="1"/>
          </p:cNvSpPr>
          <p:nvPr>
            <p:ph type="sldNum" sz="quarter" idx="12"/>
          </p:nvPr>
        </p:nvSpPr>
        <p:spPr/>
        <p:txBody>
          <a:bodyPr/>
          <a:lstStyle/>
          <a:p>
            <a:fld id="{B8C8E764-46A3-45B9-AAE7-00FA04E785D6}" type="slidenum">
              <a:rPr lang="en-US" smtClean="0"/>
              <a:pPr/>
              <a:t>21</a:t>
            </a:fld>
            <a:endParaRPr lang="en-US"/>
          </a:p>
        </p:txBody>
      </p:sp>
    </p:spTree>
    <p:extLst>
      <p:ext uri="{BB962C8B-B14F-4D97-AF65-F5344CB8AC3E}">
        <p14:creationId xmlns:p14="http://schemas.microsoft.com/office/powerpoint/2010/main" val="718436163"/>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p:cTn id="12"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TT" dirty="0" smtClean="0"/>
              <a:t>Marking out tools</a:t>
            </a:r>
            <a:endParaRPr lang="en-TT" dirty="0"/>
          </a:p>
        </p:txBody>
      </p:sp>
      <p:sp>
        <p:nvSpPr>
          <p:cNvPr id="5" name="Rectangle 4"/>
          <p:cNvSpPr/>
          <p:nvPr/>
        </p:nvSpPr>
        <p:spPr>
          <a:xfrm>
            <a:off x="4572000" y="1236263"/>
            <a:ext cx="2400300" cy="10403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TT" sz="3600" dirty="0" smtClean="0">
                <a:solidFill>
                  <a:srgbClr val="FFFF00"/>
                </a:solidFill>
              </a:rPr>
              <a:t>Dot punch</a:t>
            </a:r>
            <a:endParaRPr lang="en-TT" sz="3600" dirty="0">
              <a:solidFill>
                <a:schemeClr val="tx1"/>
              </a:solidFill>
            </a:endParaRPr>
          </a:p>
        </p:txBody>
      </p:sp>
      <p:pic>
        <p:nvPicPr>
          <p:cNvPr id="6" name="Picture 5"/>
          <p:cNvPicPr/>
          <p:nvPr/>
        </p:nvPicPr>
        <p:blipFill>
          <a:blip r:embed="rId2"/>
          <a:srcRect/>
          <a:stretch>
            <a:fillRect/>
          </a:stretch>
        </p:blipFill>
        <p:spPr bwMode="auto">
          <a:xfrm>
            <a:off x="381000" y="1219200"/>
            <a:ext cx="2667000" cy="4267200"/>
          </a:xfrm>
          <a:prstGeom prst="rect">
            <a:avLst/>
          </a:prstGeom>
          <a:noFill/>
          <a:ln w="9525">
            <a:noFill/>
            <a:miter lim="800000"/>
            <a:headEnd/>
            <a:tailEnd/>
          </a:ln>
        </p:spPr>
      </p:pic>
      <p:sp>
        <p:nvSpPr>
          <p:cNvPr id="8" name="Rectangle 7"/>
          <p:cNvSpPr/>
          <p:nvPr/>
        </p:nvSpPr>
        <p:spPr>
          <a:xfrm>
            <a:off x="3048000" y="2303798"/>
            <a:ext cx="5943600" cy="386840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TT" sz="3600" dirty="0" smtClean="0">
                <a:solidFill>
                  <a:schemeClr val="tx1"/>
                </a:solidFill>
              </a:rPr>
              <a:t>for m</a:t>
            </a:r>
            <a:r>
              <a:rPr lang="en-TT" sz="3600" dirty="0" smtClean="0"/>
              <a:t>aking layout lines, circles and arcs permanent and </a:t>
            </a:r>
            <a:r>
              <a:rPr lang="en-TT" sz="3600" b="1" u="sng" dirty="0" smtClean="0"/>
              <a:t>easier to see</a:t>
            </a:r>
            <a:r>
              <a:rPr lang="en-TT" sz="3600" dirty="0" smtClean="0"/>
              <a:t> </a:t>
            </a:r>
            <a:r>
              <a:rPr lang="en-TT" sz="2400" dirty="0" smtClean="0"/>
              <a:t>. [The angle is </a:t>
            </a:r>
            <a:r>
              <a:rPr lang="en-TT" sz="2400" smtClean="0"/>
              <a:t>60</a:t>
            </a:r>
            <a:r>
              <a:rPr lang="en-TT" sz="2400" baseline="30000" smtClean="0"/>
              <a:t>0</a:t>
            </a:r>
            <a:r>
              <a:rPr lang="en-TT" sz="2400" smtClean="0"/>
              <a:t> ]</a:t>
            </a:r>
          </a:p>
          <a:p>
            <a:endParaRPr lang="en-TT" sz="2400" dirty="0" smtClean="0"/>
          </a:p>
          <a:p>
            <a:r>
              <a:rPr lang="en-TT" sz="2400" i="1" dirty="0" smtClean="0"/>
              <a:t>Note: layout dye also makes the lines easier to see</a:t>
            </a:r>
          </a:p>
          <a:p>
            <a:endParaRPr lang="en-TT" sz="4000" baseline="30000" dirty="0" smtClean="0">
              <a:solidFill>
                <a:schemeClr val="tx1"/>
              </a:solidFill>
            </a:endParaRPr>
          </a:p>
          <a:p>
            <a:endParaRPr lang="en-TT" sz="3600" baseline="30000" dirty="0">
              <a:solidFill>
                <a:schemeClr val="tx1"/>
              </a:solidFill>
            </a:endParaRPr>
          </a:p>
        </p:txBody>
      </p:sp>
      <p:sp>
        <p:nvSpPr>
          <p:cNvPr id="4" name="Footer Placeholder 3"/>
          <p:cNvSpPr>
            <a:spLocks noGrp="1"/>
          </p:cNvSpPr>
          <p:nvPr>
            <p:ph type="ftr" sz="quarter" idx="11"/>
          </p:nvPr>
        </p:nvSpPr>
        <p:spPr/>
        <p:txBody>
          <a:bodyPr/>
          <a:lstStyle/>
          <a:p>
            <a:r>
              <a:rPr lang="en-US" smtClean="0"/>
              <a:t>A Jaikeransingh </a:t>
            </a:r>
            <a:endParaRPr lang="en-US" dirty="0"/>
          </a:p>
        </p:txBody>
      </p:sp>
      <p:sp>
        <p:nvSpPr>
          <p:cNvPr id="7" name="Slide Number Placeholder 6"/>
          <p:cNvSpPr>
            <a:spLocks noGrp="1"/>
          </p:cNvSpPr>
          <p:nvPr>
            <p:ph type="sldNum" sz="quarter" idx="12"/>
          </p:nvPr>
        </p:nvSpPr>
        <p:spPr/>
        <p:txBody>
          <a:bodyPr/>
          <a:lstStyle/>
          <a:p>
            <a:fld id="{B8C8E764-46A3-45B9-AAE7-00FA04E785D6}" type="slidenum">
              <a:rPr lang="en-US" smtClean="0"/>
              <a:pPr/>
              <a:t>22</a:t>
            </a:fld>
            <a:endParaRPr lang="en-US"/>
          </a:p>
        </p:txBody>
      </p:sp>
    </p:spTree>
    <p:extLst>
      <p:ext uri="{BB962C8B-B14F-4D97-AF65-F5344CB8AC3E}">
        <p14:creationId xmlns:p14="http://schemas.microsoft.com/office/powerpoint/2010/main" val="2848277828"/>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anim calcmode="lin" valueType="num">
                                      <p:cBhvr>
                                        <p:cTn id="8" dur="20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wheel(1)">
                                      <p:cBhvr>
                                        <p:cTn id="14" dur="2000"/>
                                        <p:tgtEl>
                                          <p:spTgt spid="8">
                                            <p:txEl>
                                              <p:pRg st="0" end="0"/>
                                            </p:txEl>
                                          </p:spTgt>
                                        </p:tgtEl>
                                      </p:cBhvr>
                                    </p:animEffect>
                                  </p:childTnLst>
                                </p:cTn>
                              </p:par>
                            </p:childTnLst>
                          </p:cTn>
                        </p:par>
                        <p:par>
                          <p:cTn id="15" fill="hold">
                            <p:stCondLst>
                              <p:cond delay="2000"/>
                            </p:stCondLst>
                            <p:childTnLst>
                              <p:par>
                                <p:cTn id="16" presetID="21" presetClass="entr" presetSubtype="1" fill="hold" nodeType="after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wheel(1)">
                                      <p:cBhvr>
                                        <p:cTn id="18"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TT" dirty="0" smtClean="0"/>
              <a:t>Marking out tools</a:t>
            </a:r>
            <a:endParaRPr lang="en-TT" dirty="0"/>
          </a:p>
        </p:txBody>
      </p:sp>
      <p:sp>
        <p:nvSpPr>
          <p:cNvPr id="5" name="Rectangle 4"/>
          <p:cNvSpPr/>
          <p:nvPr/>
        </p:nvSpPr>
        <p:spPr>
          <a:xfrm>
            <a:off x="4038600" y="1758778"/>
            <a:ext cx="2895600" cy="1524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TT" sz="3600" dirty="0" smtClean="0">
                <a:solidFill>
                  <a:srgbClr val="FFFF00"/>
                </a:solidFill>
              </a:rPr>
              <a:t>Centre punch</a:t>
            </a:r>
            <a:endParaRPr lang="en-TT" sz="3600" dirty="0">
              <a:solidFill>
                <a:schemeClr val="tx1"/>
              </a:solidFill>
            </a:endParaRPr>
          </a:p>
        </p:txBody>
      </p:sp>
      <p:pic>
        <p:nvPicPr>
          <p:cNvPr id="7" name="Picture 6"/>
          <p:cNvPicPr/>
          <p:nvPr/>
        </p:nvPicPr>
        <p:blipFill>
          <a:blip r:embed="rId2"/>
          <a:srcRect/>
          <a:stretch>
            <a:fillRect/>
          </a:stretch>
        </p:blipFill>
        <p:spPr bwMode="auto">
          <a:xfrm rot="3284217">
            <a:off x="299333" y="2429876"/>
            <a:ext cx="4059555" cy="2834640"/>
          </a:xfrm>
          <a:prstGeom prst="rect">
            <a:avLst/>
          </a:prstGeom>
          <a:noFill/>
          <a:ln w="9525">
            <a:noFill/>
            <a:miter lim="800000"/>
            <a:headEnd/>
            <a:tailEnd/>
          </a:ln>
        </p:spPr>
      </p:pic>
      <p:sp>
        <p:nvSpPr>
          <p:cNvPr id="8" name="Rectangle 7"/>
          <p:cNvSpPr/>
          <p:nvPr/>
        </p:nvSpPr>
        <p:spPr>
          <a:xfrm>
            <a:off x="4044244" y="3429000"/>
            <a:ext cx="4800600" cy="1981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TT" sz="3600" dirty="0" smtClean="0"/>
              <a:t>Locating the centres of circles for drilling. [The grinding angle is 90</a:t>
            </a:r>
            <a:r>
              <a:rPr lang="en-TT" sz="4000" baseline="30000" dirty="0" smtClean="0"/>
              <a:t>0</a:t>
            </a:r>
            <a:r>
              <a:rPr lang="en-TT" sz="4000" dirty="0" smtClean="0"/>
              <a:t> ]</a:t>
            </a:r>
            <a:endParaRPr lang="en-TT" sz="3600" baseline="30000" dirty="0" smtClean="0">
              <a:solidFill>
                <a:schemeClr val="tx1"/>
              </a:solidFill>
            </a:endParaRPr>
          </a:p>
          <a:p>
            <a:endParaRPr lang="en-TT" sz="3600" dirty="0">
              <a:solidFill>
                <a:schemeClr val="tx1"/>
              </a:solidFill>
            </a:endParaRPr>
          </a:p>
        </p:txBody>
      </p:sp>
      <p:sp>
        <p:nvSpPr>
          <p:cNvPr id="4" name="Footer Placeholder 3"/>
          <p:cNvSpPr>
            <a:spLocks noGrp="1"/>
          </p:cNvSpPr>
          <p:nvPr>
            <p:ph type="ftr" sz="quarter" idx="11"/>
          </p:nvPr>
        </p:nvSpPr>
        <p:spPr/>
        <p:txBody>
          <a:bodyPr/>
          <a:lstStyle/>
          <a:p>
            <a:r>
              <a:rPr lang="en-US" smtClean="0"/>
              <a:t>A Jaikeransingh </a:t>
            </a:r>
            <a:endParaRPr lang="en-US" dirty="0"/>
          </a:p>
        </p:txBody>
      </p:sp>
      <p:sp>
        <p:nvSpPr>
          <p:cNvPr id="9" name="Slide Number Placeholder 8"/>
          <p:cNvSpPr>
            <a:spLocks noGrp="1"/>
          </p:cNvSpPr>
          <p:nvPr>
            <p:ph type="sldNum" sz="quarter" idx="12"/>
          </p:nvPr>
        </p:nvSpPr>
        <p:spPr/>
        <p:txBody>
          <a:bodyPr/>
          <a:lstStyle/>
          <a:p>
            <a:fld id="{B8C8E764-46A3-45B9-AAE7-00FA04E785D6}" type="slidenum">
              <a:rPr lang="en-US" smtClean="0"/>
              <a:pPr/>
              <a:t>23</a:t>
            </a:fld>
            <a:endParaRPr lang="en-US"/>
          </a:p>
        </p:txBody>
      </p:sp>
    </p:spTree>
    <p:extLst>
      <p:ext uri="{BB962C8B-B14F-4D97-AF65-F5344CB8AC3E}">
        <p14:creationId xmlns:p14="http://schemas.microsoft.com/office/powerpoint/2010/main" val="3949519538"/>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TT" dirty="0" smtClean="0"/>
              <a:t>Marking out tools</a:t>
            </a:r>
            <a:endParaRPr lang="en-TT" dirty="0"/>
          </a:p>
        </p:txBody>
      </p:sp>
      <p:sp>
        <p:nvSpPr>
          <p:cNvPr id="5" name="Rectangle 4"/>
          <p:cNvSpPr/>
          <p:nvPr/>
        </p:nvSpPr>
        <p:spPr>
          <a:xfrm>
            <a:off x="2743200" y="1387902"/>
            <a:ext cx="4800600" cy="1524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TT" sz="3600" dirty="0" smtClean="0">
                <a:solidFill>
                  <a:srgbClr val="FFFF00"/>
                </a:solidFill>
              </a:rPr>
              <a:t>Ball pein hammer</a:t>
            </a:r>
            <a:endParaRPr lang="en-TT" sz="3600" dirty="0">
              <a:solidFill>
                <a:schemeClr val="tx1"/>
              </a:solidFill>
            </a:endParaRPr>
          </a:p>
        </p:txBody>
      </p:sp>
      <p:pic>
        <p:nvPicPr>
          <p:cNvPr id="6" name="Picture 5"/>
          <p:cNvPicPr/>
          <p:nvPr/>
        </p:nvPicPr>
        <p:blipFill>
          <a:blip r:embed="rId2"/>
          <a:srcRect t="31202" b="32764"/>
          <a:stretch>
            <a:fillRect/>
          </a:stretch>
        </p:blipFill>
        <p:spPr bwMode="auto">
          <a:xfrm rot="5400000">
            <a:off x="-1069904" y="2892499"/>
            <a:ext cx="5264007" cy="2362199"/>
          </a:xfrm>
          <a:prstGeom prst="rect">
            <a:avLst/>
          </a:prstGeom>
          <a:noFill/>
          <a:ln w="9525">
            <a:noFill/>
            <a:miter lim="800000"/>
            <a:headEnd/>
            <a:tailEnd/>
          </a:ln>
        </p:spPr>
      </p:pic>
      <p:sp>
        <p:nvSpPr>
          <p:cNvPr id="7" name="Rectangle 6"/>
          <p:cNvSpPr/>
          <p:nvPr/>
        </p:nvSpPr>
        <p:spPr>
          <a:xfrm>
            <a:off x="2743200" y="2919686"/>
            <a:ext cx="4800600" cy="20333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TT" sz="3600" dirty="0" smtClean="0"/>
              <a:t>A striking tool, this is used to hit the dot and centre punch in marking out</a:t>
            </a:r>
            <a:endParaRPr lang="en-TT" sz="3600" dirty="0">
              <a:solidFill>
                <a:schemeClr val="tx1"/>
              </a:solidFill>
            </a:endParaRPr>
          </a:p>
        </p:txBody>
      </p:sp>
      <p:sp>
        <p:nvSpPr>
          <p:cNvPr id="4" name="Footer Placeholder 3"/>
          <p:cNvSpPr>
            <a:spLocks noGrp="1"/>
          </p:cNvSpPr>
          <p:nvPr>
            <p:ph type="ftr" sz="quarter" idx="11"/>
          </p:nvPr>
        </p:nvSpPr>
        <p:spPr/>
        <p:txBody>
          <a:bodyPr/>
          <a:lstStyle/>
          <a:p>
            <a:r>
              <a:rPr lang="en-US" smtClean="0"/>
              <a:t>A Jaikeransingh </a:t>
            </a:r>
            <a:endParaRPr lang="en-US" dirty="0"/>
          </a:p>
        </p:txBody>
      </p:sp>
      <p:sp>
        <p:nvSpPr>
          <p:cNvPr id="8" name="Slide Number Placeholder 7"/>
          <p:cNvSpPr>
            <a:spLocks noGrp="1"/>
          </p:cNvSpPr>
          <p:nvPr>
            <p:ph type="sldNum" sz="quarter" idx="12"/>
          </p:nvPr>
        </p:nvSpPr>
        <p:spPr/>
        <p:txBody>
          <a:bodyPr/>
          <a:lstStyle/>
          <a:p>
            <a:fld id="{B8C8E764-46A3-45B9-AAE7-00FA04E785D6}" type="slidenum">
              <a:rPr lang="en-US" smtClean="0"/>
              <a:pPr/>
              <a:t>24</a:t>
            </a:fld>
            <a:endParaRPr lang="en-US"/>
          </a:p>
        </p:txBody>
      </p:sp>
    </p:spTree>
    <p:extLst>
      <p:ext uri="{BB962C8B-B14F-4D97-AF65-F5344CB8AC3E}">
        <p14:creationId xmlns:p14="http://schemas.microsoft.com/office/powerpoint/2010/main" val="229744694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p:cTn id="25"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TT" dirty="0" smtClean="0"/>
              <a:t>Marking out tools</a:t>
            </a:r>
            <a:endParaRPr lang="en-TT" dirty="0"/>
          </a:p>
        </p:txBody>
      </p:sp>
      <p:sp>
        <p:nvSpPr>
          <p:cNvPr id="5" name="Rectangle 4"/>
          <p:cNvSpPr/>
          <p:nvPr/>
        </p:nvSpPr>
        <p:spPr>
          <a:xfrm>
            <a:off x="3502479" y="3065282"/>
            <a:ext cx="5562600" cy="2743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TT" sz="3600" dirty="0" smtClean="0"/>
              <a:t>For drawing </a:t>
            </a:r>
            <a:r>
              <a:rPr lang="en-TT" sz="3600" dirty="0"/>
              <a:t>perpendicular </a:t>
            </a:r>
            <a:r>
              <a:rPr lang="en-TT" sz="3600" dirty="0" smtClean="0"/>
              <a:t>lines (90</a:t>
            </a:r>
            <a:r>
              <a:rPr lang="en-TT" sz="3200" baseline="30000" dirty="0" smtClean="0"/>
              <a:t>0</a:t>
            </a:r>
            <a:r>
              <a:rPr lang="en-TT" sz="3200" dirty="0" smtClean="0"/>
              <a:t>)</a:t>
            </a:r>
            <a:endParaRPr lang="en-TT" sz="3600" dirty="0">
              <a:solidFill>
                <a:schemeClr val="tx1"/>
              </a:solidFill>
            </a:endParaRPr>
          </a:p>
        </p:txBody>
      </p:sp>
      <p:pic>
        <p:nvPicPr>
          <p:cNvPr id="8" name="Picture 7"/>
          <p:cNvPicPr/>
          <p:nvPr/>
        </p:nvPicPr>
        <p:blipFill>
          <a:blip r:embed="rId2"/>
          <a:srcRect/>
          <a:stretch>
            <a:fillRect/>
          </a:stretch>
        </p:blipFill>
        <p:spPr bwMode="auto">
          <a:xfrm>
            <a:off x="381000" y="1541282"/>
            <a:ext cx="3200400" cy="2573518"/>
          </a:xfrm>
          <a:prstGeom prst="rect">
            <a:avLst/>
          </a:prstGeom>
          <a:noFill/>
          <a:ln w="9525">
            <a:noFill/>
            <a:miter lim="800000"/>
            <a:headEnd/>
            <a:tailEnd/>
          </a:ln>
        </p:spPr>
      </p:pic>
      <p:sp>
        <p:nvSpPr>
          <p:cNvPr id="9" name="Rectangle 8"/>
          <p:cNvSpPr/>
          <p:nvPr/>
        </p:nvSpPr>
        <p:spPr>
          <a:xfrm>
            <a:off x="3581400" y="1541282"/>
            <a:ext cx="2628900" cy="1524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TT" sz="3600" dirty="0" smtClean="0">
                <a:solidFill>
                  <a:srgbClr val="FFFF00"/>
                </a:solidFill>
              </a:rPr>
              <a:t>Try square</a:t>
            </a:r>
            <a:endParaRPr lang="en-TT" sz="3600" dirty="0">
              <a:solidFill>
                <a:schemeClr val="tx1"/>
              </a:solidFill>
            </a:endParaRPr>
          </a:p>
        </p:txBody>
      </p:sp>
      <p:sp>
        <p:nvSpPr>
          <p:cNvPr id="4" name="Footer Placeholder 3"/>
          <p:cNvSpPr>
            <a:spLocks noGrp="1"/>
          </p:cNvSpPr>
          <p:nvPr>
            <p:ph type="ftr" sz="quarter" idx="11"/>
          </p:nvPr>
        </p:nvSpPr>
        <p:spPr/>
        <p:txBody>
          <a:bodyPr/>
          <a:lstStyle/>
          <a:p>
            <a:r>
              <a:rPr lang="en-US" smtClean="0"/>
              <a:t>A Jaikeransingh </a:t>
            </a:r>
            <a:endParaRPr lang="en-US" dirty="0"/>
          </a:p>
        </p:txBody>
      </p:sp>
      <p:sp>
        <p:nvSpPr>
          <p:cNvPr id="7" name="Slide Number Placeholder 6"/>
          <p:cNvSpPr>
            <a:spLocks noGrp="1"/>
          </p:cNvSpPr>
          <p:nvPr>
            <p:ph type="sldNum" sz="quarter" idx="12"/>
          </p:nvPr>
        </p:nvSpPr>
        <p:spPr/>
        <p:txBody>
          <a:bodyPr/>
          <a:lstStyle/>
          <a:p>
            <a:fld id="{B8C8E764-46A3-45B9-AAE7-00FA04E785D6}" type="slidenum">
              <a:rPr lang="en-US" smtClean="0"/>
              <a:pPr/>
              <a:t>25</a:t>
            </a:fld>
            <a:endParaRPr lang="en-US"/>
          </a:p>
        </p:txBody>
      </p:sp>
    </p:spTree>
    <p:extLst>
      <p:ext uri="{BB962C8B-B14F-4D97-AF65-F5344CB8AC3E}">
        <p14:creationId xmlns:p14="http://schemas.microsoft.com/office/powerpoint/2010/main" val="371325176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TT" dirty="0" smtClean="0"/>
              <a:t>Marking out tools</a:t>
            </a:r>
            <a:endParaRPr lang="en-TT" dirty="0"/>
          </a:p>
        </p:txBody>
      </p:sp>
      <p:sp>
        <p:nvSpPr>
          <p:cNvPr id="5" name="Rectangle 4"/>
          <p:cNvSpPr/>
          <p:nvPr/>
        </p:nvSpPr>
        <p:spPr>
          <a:xfrm>
            <a:off x="498793" y="3635829"/>
            <a:ext cx="5562600" cy="17362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TT" sz="3600" dirty="0" smtClean="0">
                <a:solidFill>
                  <a:srgbClr val="FFFF00"/>
                </a:solidFill>
              </a:rPr>
              <a:t>Combination square</a:t>
            </a:r>
            <a:r>
              <a:rPr lang="en-TT" sz="3600" dirty="0" smtClean="0">
                <a:solidFill>
                  <a:schemeClr val="tx1"/>
                </a:solidFill>
              </a:rPr>
              <a:t>:</a:t>
            </a:r>
            <a:endParaRPr lang="en-TT" sz="3600" dirty="0">
              <a:solidFill>
                <a:schemeClr val="tx1"/>
              </a:solidFill>
            </a:endParaRPr>
          </a:p>
        </p:txBody>
      </p:sp>
      <p:pic>
        <p:nvPicPr>
          <p:cNvPr id="6" name="Picture 5" descr="E:\Documents and Settings\Andre J\My Documents\My Pictures\Scan0012.tif"/>
          <p:cNvPicPr/>
          <p:nvPr/>
        </p:nvPicPr>
        <p:blipFill rotWithShape="1">
          <a:blip r:embed="rId2" cstate="print"/>
          <a:srcRect l="12569" t="26894" r="15738" b="32939"/>
          <a:stretch/>
        </p:blipFill>
        <p:spPr bwMode="auto">
          <a:xfrm>
            <a:off x="424339" y="1371600"/>
            <a:ext cx="5406707" cy="2269672"/>
          </a:xfrm>
          <a:prstGeom prst="rect">
            <a:avLst/>
          </a:prstGeom>
          <a:noFill/>
          <a:ln w="9525">
            <a:noFill/>
            <a:miter lim="800000"/>
            <a:headEnd/>
            <a:tailEnd/>
          </a:ln>
        </p:spPr>
      </p:pic>
      <p:sp>
        <p:nvSpPr>
          <p:cNvPr id="7" name="Rectangle 6"/>
          <p:cNvSpPr/>
          <p:nvPr/>
        </p:nvSpPr>
        <p:spPr>
          <a:xfrm>
            <a:off x="498793" y="4876800"/>
            <a:ext cx="5562600" cy="2133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TT" sz="3600" dirty="0" smtClean="0">
                <a:solidFill>
                  <a:schemeClr val="tx1"/>
                </a:solidFill>
              </a:rPr>
              <a:t>for d</a:t>
            </a:r>
            <a:r>
              <a:rPr lang="en-TT" sz="3600" dirty="0" smtClean="0"/>
              <a:t>rawing </a:t>
            </a:r>
            <a:r>
              <a:rPr lang="en-TT" sz="3600" dirty="0"/>
              <a:t>perpendicular lines and mitre angles (45</a:t>
            </a:r>
            <a:r>
              <a:rPr lang="en-TT" sz="3600" baseline="30000" dirty="0"/>
              <a:t>0</a:t>
            </a:r>
            <a:r>
              <a:rPr lang="en-TT" sz="3600" dirty="0"/>
              <a:t>)</a:t>
            </a:r>
            <a:endParaRPr lang="en-TT" sz="3600" dirty="0">
              <a:solidFill>
                <a:schemeClr val="tx1"/>
              </a:solidFill>
            </a:endParaRPr>
          </a:p>
        </p:txBody>
      </p:sp>
      <p:sp>
        <p:nvSpPr>
          <p:cNvPr id="4" name="Footer Placeholder 3"/>
          <p:cNvSpPr>
            <a:spLocks noGrp="1"/>
          </p:cNvSpPr>
          <p:nvPr>
            <p:ph type="ftr" sz="quarter" idx="11"/>
          </p:nvPr>
        </p:nvSpPr>
        <p:spPr/>
        <p:txBody>
          <a:bodyPr/>
          <a:lstStyle/>
          <a:p>
            <a:r>
              <a:rPr lang="en-US" smtClean="0"/>
              <a:t>A Jaikeransingh </a:t>
            </a:r>
            <a:endParaRPr lang="en-US" dirty="0"/>
          </a:p>
        </p:txBody>
      </p:sp>
      <p:sp>
        <p:nvSpPr>
          <p:cNvPr id="8" name="Slide Number Placeholder 7"/>
          <p:cNvSpPr>
            <a:spLocks noGrp="1"/>
          </p:cNvSpPr>
          <p:nvPr>
            <p:ph type="sldNum" sz="quarter" idx="12"/>
          </p:nvPr>
        </p:nvSpPr>
        <p:spPr/>
        <p:txBody>
          <a:bodyPr/>
          <a:lstStyle/>
          <a:p>
            <a:fld id="{B8C8E764-46A3-45B9-AAE7-00FA04E785D6}" type="slidenum">
              <a:rPr lang="en-US" smtClean="0"/>
              <a:pPr/>
              <a:t>26</a:t>
            </a:fld>
            <a:endParaRPr lang="en-US"/>
          </a:p>
        </p:txBody>
      </p:sp>
    </p:spTree>
    <p:extLst>
      <p:ext uri="{BB962C8B-B14F-4D97-AF65-F5344CB8AC3E}">
        <p14:creationId xmlns:p14="http://schemas.microsoft.com/office/powerpoint/2010/main" val="223767586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TT" dirty="0" smtClean="0"/>
              <a:t>Marking out tools</a:t>
            </a:r>
            <a:endParaRPr lang="en-TT" dirty="0"/>
          </a:p>
        </p:txBody>
      </p:sp>
      <p:sp>
        <p:nvSpPr>
          <p:cNvPr id="5" name="Rectangle 4"/>
          <p:cNvSpPr/>
          <p:nvPr/>
        </p:nvSpPr>
        <p:spPr>
          <a:xfrm>
            <a:off x="3956958" y="1502228"/>
            <a:ext cx="1834242" cy="1447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TT" sz="3600" dirty="0" smtClean="0">
                <a:solidFill>
                  <a:srgbClr val="FFFF00"/>
                </a:solidFill>
              </a:rPr>
              <a:t>Divider</a:t>
            </a:r>
            <a:endParaRPr lang="en-TT" sz="3600" dirty="0">
              <a:solidFill>
                <a:schemeClr val="tx1"/>
              </a:solidFill>
            </a:endParaRPr>
          </a:p>
        </p:txBody>
      </p:sp>
      <p:pic>
        <p:nvPicPr>
          <p:cNvPr id="7" name="Picture 6"/>
          <p:cNvPicPr/>
          <p:nvPr/>
        </p:nvPicPr>
        <p:blipFill rotWithShape="1">
          <a:blip r:embed="rId2"/>
          <a:srcRect l="17701" t="9015" r="16213"/>
          <a:stretch/>
        </p:blipFill>
        <p:spPr bwMode="auto">
          <a:xfrm>
            <a:off x="457201" y="1502228"/>
            <a:ext cx="3477986" cy="3374572"/>
          </a:xfrm>
          <a:prstGeom prst="rect">
            <a:avLst/>
          </a:prstGeom>
          <a:noFill/>
          <a:ln w="9525">
            <a:noFill/>
            <a:miter lim="800000"/>
            <a:headEnd/>
            <a:tailEnd/>
          </a:ln>
        </p:spPr>
      </p:pic>
      <p:sp>
        <p:nvSpPr>
          <p:cNvPr id="8" name="Rectangle 7"/>
          <p:cNvSpPr/>
          <p:nvPr/>
        </p:nvSpPr>
        <p:spPr>
          <a:xfrm>
            <a:off x="3935187" y="3042557"/>
            <a:ext cx="4806042" cy="1828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TT" sz="3600" dirty="0" smtClean="0">
                <a:solidFill>
                  <a:schemeClr val="tx1"/>
                </a:solidFill>
              </a:rPr>
              <a:t>for d</a:t>
            </a:r>
            <a:r>
              <a:rPr lang="en-TT" sz="3600" dirty="0" smtClean="0"/>
              <a:t>rawing circles and arcs</a:t>
            </a:r>
            <a:endParaRPr lang="en-TT" sz="3600" dirty="0">
              <a:solidFill>
                <a:schemeClr val="tx1"/>
              </a:solidFill>
            </a:endParaRPr>
          </a:p>
        </p:txBody>
      </p:sp>
      <p:sp>
        <p:nvSpPr>
          <p:cNvPr id="4" name="Footer Placeholder 3"/>
          <p:cNvSpPr>
            <a:spLocks noGrp="1"/>
          </p:cNvSpPr>
          <p:nvPr>
            <p:ph type="ftr" sz="quarter" idx="11"/>
          </p:nvPr>
        </p:nvSpPr>
        <p:spPr/>
        <p:txBody>
          <a:bodyPr/>
          <a:lstStyle/>
          <a:p>
            <a:r>
              <a:rPr lang="en-US" smtClean="0"/>
              <a:t>A Jaikeransingh </a:t>
            </a:r>
            <a:endParaRPr lang="en-US" dirty="0"/>
          </a:p>
        </p:txBody>
      </p:sp>
      <p:sp>
        <p:nvSpPr>
          <p:cNvPr id="9" name="Slide Number Placeholder 8"/>
          <p:cNvSpPr>
            <a:spLocks noGrp="1"/>
          </p:cNvSpPr>
          <p:nvPr>
            <p:ph type="sldNum" sz="quarter" idx="12"/>
          </p:nvPr>
        </p:nvSpPr>
        <p:spPr/>
        <p:txBody>
          <a:bodyPr/>
          <a:lstStyle/>
          <a:p>
            <a:fld id="{B8C8E764-46A3-45B9-AAE7-00FA04E785D6}" type="slidenum">
              <a:rPr lang="en-US" smtClean="0"/>
              <a:pPr/>
              <a:t>27</a:t>
            </a:fld>
            <a:endParaRPr lang="en-US"/>
          </a:p>
        </p:txBody>
      </p:sp>
    </p:spTree>
    <p:extLst>
      <p:ext uri="{BB962C8B-B14F-4D97-AF65-F5344CB8AC3E}">
        <p14:creationId xmlns:p14="http://schemas.microsoft.com/office/powerpoint/2010/main" val="342517102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dissolve">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TT" dirty="0" smtClean="0"/>
              <a:t>Marking out tools</a:t>
            </a:r>
            <a:endParaRPr lang="en-TT" dirty="0"/>
          </a:p>
        </p:txBody>
      </p:sp>
      <p:sp>
        <p:nvSpPr>
          <p:cNvPr id="5" name="Rectangle 4"/>
          <p:cNvSpPr/>
          <p:nvPr/>
        </p:nvSpPr>
        <p:spPr>
          <a:xfrm>
            <a:off x="4000501" y="1594757"/>
            <a:ext cx="2367642" cy="1447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TT" sz="3600" dirty="0" smtClean="0">
                <a:solidFill>
                  <a:srgbClr val="FFFF00"/>
                </a:solidFill>
              </a:rPr>
              <a:t>Protractor</a:t>
            </a:r>
            <a:endParaRPr lang="en-TT" sz="3600" dirty="0">
              <a:solidFill>
                <a:schemeClr val="tx1"/>
              </a:solidFill>
            </a:endParaRPr>
          </a:p>
        </p:txBody>
      </p:sp>
      <p:sp>
        <p:nvSpPr>
          <p:cNvPr id="8" name="Rectangle 7"/>
          <p:cNvSpPr/>
          <p:nvPr/>
        </p:nvSpPr>
        <p:spPr>
          <a:xfrm>
            <a:off x="3967844" y="3042557"/>
            <a:ext cx="4806042" cy="1828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TT" sz="3600" dirty="0" smtClean="0">
                <a:solidFill>
                  <a:schemeClr val="tx1"/>
                </a:solidFill>
              </a:rPr>
              <a:t>for d</a:t>
            </a:r>
            <a:r>
              <a:rPr lang="en-TT" sz="3600" dirty="0" smtClean="0"/>
              <a:t>rawing angles</a:t>
            </a:r>
            <a:endParaRPr lang="en-TT" sz="3600" dirty="0">
              <a:solidFill>
                <a:schemeClr val="tx1"/>
              </a:solidFill>
            </a:endParaRPr>
          </a:p>
        </p:txBody>
      </p:sp>
      <p:pic>
        <p:nvPicPr>
          <p:cNvPr id="6" name="Picture 5"/>
          <p:cNvPicPr/>
          <p:nvPr/>
        </p:nvPicPr>
        <p:blipFill>
          <a:blip r:embed="rId2"/>
          <a:srcRect t="23233" b="25517"/>
          <a:stretch>
            <a:fillRect/>
          </a:stretch>
        </p:blipFill>
        <p:spPr bwMode="auto">
          <a:xfrm>
            <a:off x="457200" y="1502227"/>
            <a:ext cx="3510644" cy="3369129"/>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r>
              <a:rPr lang="en-US" smtClean="0"/>
              <a:t>A Jaikeransingh </a:t>
            </a:r>
            <a:endParaRPr lang="en-US" dirty="0"/>
          </a:p>
        </p:txBody>
      </p:sp>
      <p:sp>
        <p:nvSpPr>
          <p:cNvPr id="7" name="Slide Number Placeholder 6"/>
          <p:cNvSpPr>
            <a:spLocks noGrp="1"/>
          </p:cNvSpPr>
          <p:nvPr>
            <p:ph type="sldNum" sz="quarter" idx="12"/>
          </p:nvPr>
        </p:nvSpPr>
        <p:spPr/>
        <p:txBody>
          <a:bodyPr/>
          <a:lstStyle/>
          <a:p>
            <a:fld id="{B8C8E764-46A3-45B9-AAE7-00FA04E785D6}" type="slidenum">
              <a:rPr lang="en-US" smtClean="0"/>
              <a:pPr/>
              <a:t>28</a:t>
            </a:fld>
            <a:endParaRPr lang="en-US"/>
          </a:p>
        </p:txBody>
      </p:sp>
    </p:spTree>
    <p:extLst>
      <p:ext uri="{BB962C8B-B14F-4D97-AF65-F5344CB8AC3E}">
        <p14:creationId xmlns:p14="http://schemas.microsoft.com/office/powerpoint/2010/main" val="2227809590"/>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dissolve">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TT" dirty="0" smtClean="0"/>
              <a:t>Marking out tools</a:t>
            </a:r>
            <a:endParaRPr lang="en-TT" dirty="0"/>
          </a:p>
        </p:txBody>
      </p:sp>
      <p:sp>
        <p:nvSpPr>
          <p:cNvPr id="4" name="Footer Placeholder 3"/>
          <p:cNvSpPr>
            <a:spLocks noGrp="1"/>
          </p:cNvSpPr>
          <p:nvPr>
            <p:ph type="ftr" sz="quarter" idx="11"/>
          </p:nvPr>
        </p:nvSpPr>
        <p:spPr/>
        <p:txBody>
          <a:bodyPr/>
          <a:lstStyle/>
          <a:p>
            <a:r>
              <a:rPr lang="en-US" smtClean="0"/>
              <a:t>A Jaikeransingh </a:t>
            </a:r>
            <a:endParaRPr lang="en-US" dirty="0"/>
          </a:p>
        </p:txBody>
      </p:sp>
      <p:pic>
        <p:nvPicPr>
          <p:cNvPr id="1028" name="Picture 4" descr="https://encrypted-tbn2.gstatic.com/images?q=tbn:ANd9GcTT3wM_gEDFqNO2bv6yeZxaepwrbFNd0bIJgWCCMwEt0DciU0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0"/>
            <a:ext cx="3409950" cy="37433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000500" y="1594757"/>
            <a:ext cx="4076699" cy="1447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TT" sz="3600" dirty="0" smtClean="0">
                <a:solidFill>
                  <a:srgbClr val="FFFF00"/>
                </a:solidFill>
              </a:rPr>
              <a:t>Odd –leg Caliper</a:t>
            </a:r>
            <a:endParaRPr lang="en-TT" sz="3600" dirty="0">
              <a:solidFill>
                <a:schemeClr val="tx1"/>
              </a:solidFill>
            </a:endParaRPr>
          </a:p>
        </p:txBody>
      </p:sp>
      <p:sp>
        <p:nvSpPr>
          <p:cNvPr id="8" name="Rectangle 7"/>
          <p:cNvSpPr/>
          <p:nvPr/>
        </p:nvSpPr>
        <p:spPr>
          <a:xfrm>
            <a:off x="3967844" y="3042557"/>
            <a:ext cx="4806042" cy="1828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TT" sz="3600" dirty="0" smtClean="0">
                <a:solidFill>
                  <a:schemeClr val="tx1"/>
                </a:solidFill>
              </a:rPr>
              <a:t>Drawing lines parallel to an edge.</a:t>
            </a:r>
            <a:endParaRPr lang="en-TT" sz="3600" dirty="0">
              <a:solidFill>
                <a:schemeClr val="tx1"/>
              </a:solidFill>
            </a:endParaRPr>
          </a:p>
        </p:txBody>
      </p:sp>
      <p:sp>
        <p:nvSpPr>
          <p:cNvPr id="9" name="Slide Number Placeholder 8"/>
          <p:cNvSpPr>
            <a:spLocks noGrp="1"/>
          </p:cNvSpPr>
          <p:nvPr>
            <p:ph type="sldNum" sz="quarter" idx="12"/>
          </p:nvPr>
        </p:nvSpPr>
        <p:spPr/>
        <p:txBody>
          <a:bodyPr/>
          <a:lstStyle/>
          <a:p>
            <a:fld id="{B8C8E764-46A3-45B9-AAE7-00FA04E785D6}" type="slidenum">
              <a:rPr lang="en-US" smtClean="0"/>
              <a:pPr/>
              <a:t>29</a:t>
            </a:fld>
            <a:endParaRPr lang="en-US"/>
          </a:p>
        </p:txBody>
      </p:sp>
    </p:spTree>
    <p:extLst>
      <p:ext uri="{BB962C8B-B14F-4D97-AF65-F5344CB8AC3E}">
        <p14:creationId xmlns:p14="http://schemas.microsoft.com/office/powerpoint/2010/main" val="15643978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dissolve">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304800"/>
            <a:ext cx="7772400" cy="959640"/>
          </a:xfrm>
        </p:spPr>
        <p:txBody>
          <a:bodyPr/>
          <a:lstStyle/>
          <a:p>
            <a:pPr marL="68580" indent="0">
              <a:buNone/>
            </a:pPr>
            <a:r>
              <a:rPr lang="en-US" dirty="0" smtClean="0"/>
              <a:t>Common components of laying out include</a:t>
            </a:r>
            <a:endParaRPr lang="en-US" dirty="0"/>
          </a:p>
        </p:txBody>
      </p:sp>
      <p:sp>
        <p:nvSpPr>
          <p:cNvPr id="4" name="Content Placeholder 2"/>
          <p:cNvSpPr txBox="1">
            <a:spLocks/>
          </p:cNvSpPr>
          <p:nvPr/>
        </p:nvSpPr>
        <p:spPr>
          <a:xfrm>
            <a:off x="642257" y="2518614"/>
            <a:ext cx="1295400" cy="685800"/>
          </a:xfrm>
          <a:prstGeom prst="rect">
            <a:avLst/>
          </a:prstGeom>
        </p:spPr>
        <p:txBody>
          <a:bodyPr vert="horz">
            <a:normAutofit/>
          </a:bodyPr>
          <a:lstStyle/>
          <a:p>
            <a:pPr marL="411480" marR="0" lvl="0" indent="-342900" algn="l" defTabSz="914400" rtl="0" eaLnBrk="1" fontAlgn="auto" latinLnBrk="0" hangingPunct="1">
              <a:lnSpc>
                <a:spcPct val="100000"/>
              </a:lnSpc>
              <a:spcBef>
                <a:spcPts val="700"/>
              </a:spcBef>
              <a:spcAft>
                <a:spcPts val="0"/>
              </a:spcAft>
              <a:buClr>
                <a:schemeClr val="tx2"/>
              </a:buClr>
              <a:buSzPct val="95000"/>
              <a:tabLst/>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Circles</a:t>
            </a:r>
            <a:endParaRPr kumimoji="0" lang="en-US" sz="30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Oval 4"/>
          <p:cNvSpPr/>
          <p:nvPr/>
        </p:nvSpPr>
        <p:spPr>
          <a:xfrm>
            <a:off x="805543" y="3209857"/>
            <a:ext cx="685800" cy="6858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2133600" y="2602107"/>
            <a:ext cx="2133600" cy="990600"/>
          </a:xfrm>
          <a:prstGeom prst="rect">
            <a:avLst/>
          </a:prstGeom>
        </p:spPr>
        <p:txBody>
          <a:bodyPr vert="horz">
            <a:noAutofit/>
          </a:bodyPr>
          <a:lstStyle/>
          <a:p>
            <a:pPr marL="411480" marR="0" lvl="0" indent="-342900" algn="l" defTabSz="914400" rtl="0" eaLnBrk="1" fontAlgn="auto" latinLnBrk="0" hangingPunct="1">
              <a:lnSpc>
                <a:spcPct val="100000"/>
              </a:lnSpc>
              <a:spcBef>
                <a:spcPts val="700"/>
              </a:spcBef>
              <a:spcAft>
                <a:spcPts val="0"/>
              </a:spcAft>
              <a:buClr>
                <a:schemeClr val="tx2"/>
              </a:buClr>
              <a:buSzPct val="95000"/>
              <a:tabLst/>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Arcs or Radii</a:t>
            </a:r>
            <a:endParaRPr kumimoji="0" lang="en-US" sz="30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Arc 6"/>
          <p:cNvSpPr/>
          <p:nvPr/>
        </p:nvSpPr>
        <p:spPr>
          <a:xfrm>
            <a:off x="2133600" y="3740456"/>
            <a:ext cx="1235973" cy="1282088"/>
          </a:xfrm>
          <a:prstGeom prst="arc">
            <a:avLst>
              <a:gd name="adj1" fmla="val 16245685"/>
              <a:gd name="adj2" fmla="val 1381628"/>
            </a:avLst>
          </a:prstGeom>
          <a:solidFill>
            <a:schemeClr val="bg1"/>
          </a:solid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Content Placeholder 2"/>
          <p:cNvSpPr txBox="1">
            <a:spLocks/>
          </p:cNvSpPr>
          <p:nvPr/>
        </p:nvSpPr>
        <p:spPr>
          <a:xfrm>
            <a:off x="3265714" y="952500"/>
            <a:ext cx="2590800" cy="685800"/>
          </a:xfrm>
          <a:prstGeom prst="rect">
            <a:avLst/>
          </a:prstGeom>
        </p:spPr>
        <p:txBody>
          <a:bodyPr vert="horz">
            <a:normAutofit/>
          </a:bodyPr>
          <a:lstStyle/>
          <a:p>
            <a:pPr marL="411480" marR="0" lvl="0" indent="-342900" algn="l" defTabSz="914400" rtl="0" eaLnBrk="1" fontAlgn="auto" latinLnBrk="0" hangingPunct="1">
              <a:lnSpc>
                <a:spcPct val="100000"/>
              </a:lnSpc>
              <a:spcBef>
                <a:spcPts val="700"/>
              </a:spcBef>
              <a:spcAft>
                <a:spcPts val="0"/>
              </a:spcAft>
              <a:buClr>
                <a:schemeClr val="tx2"/>
              </a:buClr>
              <a:buSzPct val="95000"/>
              <a:tabLst/>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Vertical lines</a:t>
            </a:r>
            <a:endParaRPr kumimoji="0" lang="en-US" sz="30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Content Placeholder 2"/>
          <p:cNvSpPr txBox="1">
            <a:spLocks/>
          </p:cNvSpPr>
          <p:nvPr/>
        </p:nvSpPr>
        <p:spPr>
          <a:xfrm>
            <a:off x="381000" y="952500"/>
            <a:ext cx="2590800" cy="685800"/>
          </a:xfrm>
          <a:prstGeom prst="rect">
            <a:avLst/>
          </a:prstGeom>
        </p:spPr>
        <p:txBody>
          <a:bodyPr vert="horz">
            <a:normAutofit fontScale="92500"/>
          </a:bodyPr>
          <a:lstStyle/>
          <a:p>
            <a:pPr marL="411480" marR="0" lvl="0" indent="-342900" algn="l" defTabSz="914400" rtl="0" eaLnBrk="1" fontAlgn="auto" latinLnBrk="0" hangingPunct="1">
              <a:lnSpc>
                <a:spcPct val="100000"/>
              </a:lnSpc>
              <a:spcBef>
                <a:spcPts val="700"/>
              </a:spcBef>
              <a:spcAft>
                <a:spcPts val="0"/>
              </a:spcAft>
              <a:buClr>
                <a:schemeClr val="tx2"/>
              </a:buClr>
              <a:buSzPct val="95000"/>
              <a:tabLst/>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Horizontal</a:t>
            </a:r>
            <a:r>
              <a:rPr kumimoji="0" lang="en-US" sz="3000" b="0" i="0" u="none" strike="noStrike" kern="1200" cap="none" spc="0" normalizeH="0" noProof="0" dirty="0" smtClean="0">
                <a:ln>
                  <a:noFill/>
                </a:ln>
                <a:solidFill>
                  <a:schemeClr val="tx1"/>
                </a:solidFill>
                <a:effectLst/>
                <a:uLnTx/>
                <a:uFillTx/>
                <a:latin typeface="+mn-lt"/>
                <a:ea typeface="+mn-ea"/>
                <a:cs typeface="+mn-cs"/>
              </a:rPr>
              <a:t> lines</a:t>
            </a:r>
            <a:endParaRPr kumimoji="0" lang="en-US" sz="3000" b="0" i="0" u="none" strike="noStrike" kern="1200" cap="none" spc="0" normalizeH="0" baseline="0" noProof="0" dirty="0">
              <a:ln>
                <a:noFill/>
              </a:ln>
              <a:solidFill>
                <a:schemeClr val="tx1"/>
              </a:solidFill>
              <a:effectLst/>
              <a:uLnTx/>
              <a:uFillTx/>
              <a:latin typeface="+mn-lt"/>
              <a:ea typeface="+mn-ea"/>
              <a:cs typeface="+mn-cs"/>
            </a:endParaRPr>
          </a:p>
        </p:txBody>
      </p:sp>
      <p:cxnSp>
        <p:nvCxnSpPr>
          <p:cNvPr id="11" name="Straight Connector 10"/>
          <p:cNvCxnSpPr/>
          <p:nvPr/>
        </p:nvCxnSpPr>
        <p:spPr>
          <a:xfrm flipH="1">
            <a:off x="4265612" y="1725807"/>
            <a:ext cx="1588" cy="1371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46587" y="1638300"/>
            <a:ext cx="1659626"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Content Placeholder 2"/>
          <p:cNvSpPr txBox="1">
            <a:spLocks/>
          </p:cNvSpPr>
          <p:nvPr/>
        </p:nvSpPr>
        <p:spPr>
          <a:xfrm>
            <a:off x="6096000" y="954088"/>
            <a:ext cx="2590800" cy="685800"/>
          </a:xfrm>
          <a:prstGeom prst="rect">
            <a:avLst/>
          </a:prstGeom>
        </p:spPr>
        <p:txBody>
          <a:bodyPr vert="horz">
            <a:normAutofit/>
          </a:bodyPr>
          <a:lstStyle/>
          <a:p>
            <a:pPr marL="411480" marR="0" lvl="0" indent="-342900" algn="l" defTabSz="914400" rtl="0" eaLnBrk="1" fontAlgn="auto" latinLnBrk="0" hangingPunct="1">
              <a:lnSpc>
                <a:spcPct val="100000"/>
              </a:lnSpc>
              <a:spcBef>
                <a:spcPts val="700"/>
              </a:spcBef>
              <a:spcAft>
                <a:spcPts val="0"/>
              </a:spcAft>
              <a:buClr>
                <a:schemeClr val="tx2"/>
              </a:buClr>
              <a:buSzPct val="95000"/>
              <a:tabLst/>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Centre lines</a:t>
            </a:r>
            <a:endParaRPr kumimoji="0" lang="en-US" sz="3000" b="0" i="0" u="none" strike="noStrike" kern="1200" cap="none" spc="0" normalizeH="0" baseline="0" noProof="0" dirty="0">
              <a:ln>
                <a:noFill/>
              </a:ln>
              <a:solidFill>
                <a:schemeClr val="tx1"/>
              </a:solidFill>
              <a:effectLst/>
              <a:uLnTx/>
              <a:uFillTx/>
              <a:latin typeface="+mn-lt"/>
              <a:ea typeface="+mn-ea"/>
              <a:cs typeface="+mn-cs"/>
            </a:endParaRPr>
          </a:p>
        </p:txBody>
      </p:sp>
      <p:cxnSp>
        <p:nvCxnSpPr>
          <p:cNvPr id="16" name="Straight Connector 15"/>
          <p:cNvCxnSpPr/>
          <p:nvPr/>
        </p:nvCxnSpPr>
        <p:spPr>
          <a:xfrm>
            <a:off x="6094412" y="2411607"/>
            <a:ext cx="2133600" cy="1588"/>
          </a:xfrm>
          <a:prstGeom prst="line">
            <a:avLst/>
          </a:prstGeom>
          <a:ln w="38100">
            <a:solidFill>
              <a:srgbClr val="FFFF00"/>
            </a:solidFill>
            <a:prstDash val="dashDot"/>
          </a:ln>
        </p:spPr>
        <p:style>
          <a:lnRef idx="1">
            <a:schemeClr val="accent1"/>
          </a:lnRef>
          <a:fillRef idx="0">
            <a:schemeClr val="accent1"/>
          </a:fillRef>
          <a:effectRef idx="0">
            <a:schemeClr val="accent1"/>
          </a:effectRef>
          <a:fontRef idx="minor">
            <a:schemeClr val="tx1"/>
          </a:fontRef>
        </p:style>
      </p:cxnSp>
      <p:sp>
        <p:nvSpPr>
          <p:cNvPr id="19" name="Content Placeholder 2"/>
          <p:cNvSpPr txBox="1">
            <a:spLocks/>
          </p:cNvSpPr>
          <p:nvPr/>
        </p:nvSpPr>
        <p:spPr>
          <a:xfrm>
            <a:off x="4550228" y="3193528"/>
            <a:ext cx="1600200" cy="685800"/>
          </a:xfrm>
          <a:prstGeom prst="rect">
            <a:avLst/>
          </a:prstGeom>
        </p:spPr>
        <p:txBody>
          <a:bodyPr vert="horz">
            <a:normAutofit fontScale="77500" lnSpcReduction="20000"/>
          </a:bodyPr>
          <a:lstStyle/>
          <a:p>
            <a:pPr marL="411480" marR="0" lvl="0" indent="-342900" algn="l" defTabSz="914400" rtl="0" eaLnBrk="1" fontAlgn="auto" latinLnBrk="0" hangingPunct="1">
              <a:lnSpc>
                <a:spcPct val="100000"/>
              </a:lnSpc>
              <a:spcBef>
                <a:spcPts val="700"/>
              </a:spcBef>
              <a:spcAft>
                <a:spcPts val="0"/>
              </a:spcAft>
              <a:buClr>
                <a:schemeClr val="tx2"/>
              </a:buClr>
              <a:buSzPct val="95000"/>
              <a:tabLst/>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Tangential lines</a:t>
            </a:r>
            <a:endParaRPr kumimoji="0" lang="en-US" sz="3000" b="0" i="0" u="none" strike="noStrike" kern="1200" cap="none" spc="0" normalizeH="0" baseline="0" noProof="0" dirty="0">
              <a:ln>
                <a:noFill/>
              </a:ln>
              <a:solidFill>
                <a:schemeClr val="tx1"/>
              </a:solidFill>
              <a:effectLst/>
              <a:uLnTx/>
              <a:uFillTx/>
              <a:latin typeface="+mn-lt"/>
              <a:ea typeface="+mn-ea"/>
              <a:cs typeface="+mn-cs"/>
            </a:endParaRPr>
          </a:p>
        </p:txBody>
      </p:sp>
      <p:cxnSp>
        <p:nvCxnSpPr>
          <p:cNvPr id="20" name="Straight Connector 19"/>
          <p:cNvCxnSpPr/>
          <p:nvPr/>
        </p:nvCxnSpPr>
        <p:spPr>
          <a:xfrm rot="5400000">
            <a:off x="7123112" y="4495006"/>
            <a:ext cx="8382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7543006" y="4533900"/>
            <a:ext cx="760412"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6133306" y="2515394"/>
            <a:ext cx="1752600" cy="1588"/>
          </a:xfrm>
          <a:prstGeom prst="line">
            <a:avLst/>
          </a:prstGeom>
          <a:ln w="38100">
            <a:solidFill>
              <a:srgbClr val="FFFF00"/>
            </a:solidFill>
            <a:prstDash val="dashDot"/>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4969328" y="3913199"/>
            <a:ext cx="762000" cy="685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8" name="Content Placeholder 2"/>
          <p:cNvSpPr txBox="1">
            <a:spLocks/>
          </p:cNvSpPr>
          <p:nvPr/>
        </p:nvSpPr>
        <p:spPr>
          <a:xfrm>
            <a:off x="7242855" y="3446917"/>
            <a:ext cx="1447800" cy="685800"/>
          </a:xfrm>
          <a:prstGeom prst="rect">
            <a:avLst/>
          </a:prstGeom>
        </p:spPr>
        <p:txBody>
          <a:bodyPr vert="horz">
            <a:normAutofit/>
          </a:bodyPr>
          <a:lstStyle/>
          <a:p>
            <a:pPr marL="411480" marR="0" lvl="0" indent="-342900" algn="l" defTabSz="914400" rtl="0" eaLnBrk="1" fontAlgn="auto" latinLnBrk="0" hangingPunct="1">
              <a:lnSpc>
                <a:spcPct val="100000"/>
              </a:lnSpc>
              <a:spcBef>
                <a:spcPts val="700"/>
              </a:spcBef>
              <a:spcAft>
                <a:spcPts val="0"/>
              </a:spcAft>
              <a:buClr>
                <a:schemeClr val="tx2"/>
              </a:buClr>
              <a:buSzPct val="95000"/>
              <a:tabLst/>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Angles</a:t>
            </a:r>
            <a:endParaRPr kumimoji="0" lang="en-US" sz="3000" b="0" i="0" u="none" strike="noStrike" kern="1200" cap="none" spc="0" normalizeH="0" baseline="0" noProof="0" dirty="0">
              <a:ln>
                <a:noFill/>
              </a:ln>
              <a:solidFill>
                <a:schemeClr val="tx1"/>
              </a:solidFill>
              <a:effectLst/>
              <a:uLnTx/>
              <a:uFillTx/>
              <a:latin typeface="+mn-lt"/>
              <a:ea typeface="+mn-ea"/>
              <a:cs typeface="+mn-cs"/>
            </a:endParaRPr>
          </a:p>
        </p:txBody>
      </p:sp>
      <p:sp>
        <p:nvSpPr>
          <p:cNvPr id="23" name="Oval 22"/>
          <p:cNvSpPr/>
          <p:nvPr/>
        </p:nvSpPr>
        <p:spPr>
          <a:xfrm>
            <a:off x="4969328" y="4903799"/>
            <a:ext cx="762000" cy="685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 name="Rectangle 9"/>
          <p:cNvSpPr/>
          <p:nvPr/>
        </p:nvSpPr>
        <p:spPr>
          <a:xfrm>
            <a:off x="4963885" y="4217999"/>
            <a:ext cx="1219200" cy="1028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cxnSp>
        <p:nvCxnSpPr>
          <p:cNvPr id="15" name="Straight Connector 14"/>
          <p:cNvCxnSpPr/>
          <p:nvPr/>
        </p:nvCxnSpPr>
        <p:spPr>
          <a:xfrm>
            <a:off x="4969328" y="4256099"/>
            <a:ext cx="0" cy="1028700"/>
          </a:xfrm>
          <a:prstGeom prst="line">
            <a:avLst/>
          </a:prstGeom>
          <a:ln w="28575">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731328" y="4256099"/>
            <a:ext cx="0" cy="1028700"/>
          </a:xfrm>
          <a:prstGeom prst="line">
            <a:avLst/>
          </a:prstGeom>
          <a:ln w="28575">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17" name="Arc 16"/>
          <p:cNvSpPr/>
          <p:nvPr/>
        </p:nvSpPr>
        <p:spPr>
          <a:xfrm>
            <a:off x="7275512" y="4578656"/>
            <a:ext cx="534988" cy="381000"/>
          </a:xfrm>
          <a:prstGeom prst="arc">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T"/>
          </a:p>
        </p:txBody>
      </p:sp>
      <p:sp>
        <p:nvSpPr>
          <p:cNvPr id="25" name="Content Placeholder 2"/>
          <p:cNvSpPr txBox="1">
            <a:spLocks/>
          </p:cNvSpPr>
          <p:nvPr/>
        </p:nvSpPr>
        <p:spPr>
          <a:xfrm>
            <a:off x="925366" y="4897254"/>
            <a:ext cx="2019300" cy="685800"/>
          </a:xfrm>
          <a:prstGeom prst="rect">
            <a:avLst/>
          </a:prstGeom>
        </p:spPr>
        <p:txBody>
          <a:bodyPr vert="horz">
            <a:normAutofit/>
          </a:bodyPr>
          <a:lstStyle/>
          <a:p>
            <a:pPr marL="411480" marR="0" lvl="0" indent="-342900" algn="l" defTabSz="914400" rtl="0" eaLnBrk="1" fontAlgn="auto" latinLnBrk="0" hangingPunct="1">
              <a:lnSpc>
                <a:spcPct val="100000"/>
              </a:lnSpc>
              <a:spcBef>
                <a:spcPts val="700"/>
              </a:spcBef>
              <a:spcAft>
                <a:spcPts val="0"/>
              </a:spcAft>
              <a:buClr>
                <a:schemeClr val="tx2"/>
              </a:buClr>
              <a:buSzPct val="95000"/>
              <a:tabLst/>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Dot punch</a:t>
            </a:r>
            <a:endParaRPr kumimoji="0" lang="en-US" sz="3000" b="0" i="0" u="none" strike="noStrike" kern="1200" cap="none" spc="0" normalizeH="0" baseline="0" noProof="0" dirty="0">
              <a:ln>
                <a:noFill/>
              </a:ln>
              <a:solidFill>
                <a:schemeClr val="tx1"/>
              </a:solidFill>
              <a:effectLst/>
              <a:uLnTx/>
              <a:uFillTx/>
              <a:latin typeface="+mn-lt"/>
              <a:ea typeface="+mn-ea"/>
              <a:cs typeface="+mn-cs"/>
            </a:endParaRPr>
          </a:p>
        </p:txBody>
      </p:sp>
      <p:cxnSp>
        <p:nvCxnSpPr>
          <p:cNvPr id="26" name="Straight Connector 25"/>
          <p:cNvCxnSpPr/>
          <p:nvPr/>
        </p:nvCxnSpPr>
        <p:spPr>
          <a:xfrm>
            <a:off x="642257" y="5589599"/>
            <a:ext cx="248194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619397" y="5564004"/>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28" name="Oval 27"/>
          <p:cNvSpPr/>
          <p:nvPr/>
        </p:nvSpPr>
        <p:spPr>
          <a:xfrm>
            <a:off x="823727" y="5566739"/>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29" name="Oval 28"/>
          <p:cNvSpPr/>
          <p:nvPr/>
        </p:nvSpPr>
        <p:spPr>
          <a:xfrm>
            <a:off x="1043627" y="557042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0" name="Oval 29"/>
          <p:cNvSpPr/>
          <p:nvPr/>
        </p:nvSpPr>
        <p:spPr>
          <a:xfrm>
            <a:off x="1267097" y="557042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1" name="Oval 30"/>
          <p:cNvSpPr/>
          <p:nvPr/>
        </p:nvSpPr>
        <p:spPr>
          <a:xfrm>
            <a:off x="1468483" y="5569582"/>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3" name="Oval 32"/>
          <p:cNvSpPr/>
          <p:nvPr/>
        </p:nvSpPr>
        <p:spPr>
          <a:xfrm>
            <a:off x="1687657" y="5569953"/>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4" name="Oval 33"/>
          <p:cNvSpPr/>
          <p:nvPr/>
        </p:nvSpPr>
        <p:spPr>
          <a:xfrm>
            <a:off x="1935016" y="5569582"/>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5" name="Oval 34"/>
          <p:cNvSpPr/>
          <p:nvPr/>
        </p:nvSpPr>
        <p:spPr>
          <a:xfrm>
            <a:off x="2209800" y="5567448"/>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6" name="Oval 35"/>
          <p:cNvSpPr/>
          <p:nvPr/>
        </p:nvSpPr>
        <p:spPr>
          <a:xfrm>
            <a:off x="2506213" y="5572688"/>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7" name="Oval 36"/>
          <p:cNvSpPr/>
          <p:nvPr/>
        </p:nvSpPr>
        <p:spPr>
          <a:xfrm>
            <a:off x="2819400" y="557526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8" name="Oval 37"/>
          <p:cNvSpPr/>
          <p:nvPr/>
        </p:nvSpPr>
        <p:spPr>
          <a:xfrm>
            <a:off x="3089404" y="557877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9" name="Content Placeholder 2"/>
          <p:cNvSpPr txBox="1">
            <a:spLocks/>
          </p:cNvSpPr>
          <p:nvPr/>
        </p:nvSpPr>
        <p:spPr>
          <a:xfrm>
            <a:off x="6233205" y="5235871"/>
            <a:ext cx="2457450" cy="685800"/>
          </a:xfrm>
          <a:prstGeom prst="rect">
            <a:avLst/>
          </a:prstGeom>
        </p:spPr>
        <p:txBody>
          <a:bodyPr vert="horz">
            <a:noAutofit/>
          </a:bodyPr>
          <a:lstStyle/>
          <a:p>
            <a:pPr marL="411480" marR="0" lvl="0" indent="-342900" algn="l" defTabSz="914400" rtl="0" eaLnBrk="1" fontAlgn="auto" latinLnBrk="0" hangingPunct="1">
              <a:lnSpc>
                <a:spcPct val="100000"/>
              </a:lnSpc>
              <a:spcBef>
                <a:spcPts val="700"/>
              </a:spcBef>
              <a:spcAft>
                <a:spcPts val="0"/>
              </a:spcAft>
              <a:buClr>
                <a:schemeClr val="tx2"/>
              </a:buClr>
              <a:buSzPct val="95000"/>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Centre Punch</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cxnSp>
        <p:nvCxnSpPr>
          <p:cNvPr id="40" name="Straight Connector 39"/>
          <p:cNvCxnSpPr/>
          <p:nvPr/>
        </p:nvCxnSpPr>
        <p:spPr>
          <a:xfrm>
            <a:off x="6899674" y="6097588"/>
            <a:ext cx="1032896" cy="1588"/>
          </a:xfrm>
          <a:prstGeom prst="line">
            <a:avLst/>
          </a:prstGeom>
          <a:ln w="38100">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391400" y="5620979"/>
            <a:ext cx="1588" cy="1182391"/>
          </a:xfrm>
          <a:prstGeom prst="line">
            <a:avLst/>
          </a:prstGeom>
          <a:ln w="38100">
            <a:solidFill>
              <a:srgbClr val="FFFF00"/>
            </a:solidFill>
            <a:prstDash val="dashDot"/>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7315200" y="6019800"/>
            <a:ext cx="146730" cy="152400"/>
          </a:xfrm>
          <a:prstGeom prst="ellipse">
            <a:avLst/>
          </a:prstGeom>
          <a:solidFill>
            <a:srgbClr val="FF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2" name="Footer Placeholder 31"/>
          <p:cNvSpPr>
            <a:spLocks noGrp="1"/>
          </p:cNvSpPr>
          <p:nvPr>
            <p:ph type="ftr" sz="quarter" idx="11"/>
          </p:nvPr>
        </p:nvSpPr>
        <p:spPr/>
        <p:txBody>
          <a:bodyPr/>
          <a:lstStyle/>
          <a:p>
            <a:r>
              <a:rPr lang="en-US" smtClean="0"/>
              <a:t>A Jaikeransingh </a:t>
            </a:r>
            <a:endParaRPr lang="en-US" dirty="0"/>
          </a:p>
        </p:txBody>
      </p:sp>
      <p:sp>
        <p:nvSpPr>
          <p:cNvPr id="43" name="Slide Number Placeholder 42"/>
          <p:cNvSpPr>
            <a:spLocks noGrp="1"/>
          </p:cNvSpPr>
          <p:nvPr>
            <p:ph type="sldNum" sz="quarter" idx="12"/>
          </p:nvPr>
        </p:nvSpPr>
        <p:spPr/>
        <p:txBody>
          <a:bodyPr/>
          <a:lstStyle/>
          <a:p>
            <a:fld id="{B8C8E764-46A3-45B9-AAE7-00FA04E785D6}" type="slidenum">
              <a:rPr lang="en-US" smtClean="0"/>
              <a:pPr/>
              <a:t>3</a:t>
            </a:fld>
            <a:endParaRPr lang="en-US"/>
          </a:p>
        </p:txBody>
      </p:sp>
      <p:sp>
        <p:nvSpPr>
          <p:cNvPr id="44" name="TextBox 43"/>
          <p:cNvSpPr txBox="1"/>
          <p:nvPr/>
        </p:nvSpPr>
        <p:spPr>
          <a:xfrm>
            <a:off x="2743200" y="2895600"/>
            <a:ext cx="3733800" cy="523220"/>
          </a:xfrm>
          <a:prstGeom prst="rect">
            <a:avLst/>
          </a:prstGeom>
          <a:noFill/>
          <a:ln>
            <a:solidFill>
              <a:srgbClr val="FFFF00"/>
            </a:solidFill>
          </a:ln>
        </p:spPr>
        <p:txBody>
          <a:bodyPr wrap="square" rtlCol="0">
            <a:spAutoFit/>
          </a:bodyPr>
          <a:lstStyle/>
          <a:p>
            <a:r>
              <a:rPr lang="en-US" sz="2800" dirty="0" smtClean="0"/>
              <a:t>Click anywhere to start</a:t>
            </a:r>
            <a:endParaRPr lang="en-US" sz="2800" dirty="0"/>
          </a:p>
        </p:txBody>
      </p:sp>
      <p:sp>
        <p:nvSpPr>
          <p:cNvPr id="45" name="Action Button: Forward or Next 44">
            <a:hlinkClick r:id="" action="ppaction://hlinkshowjump?jump=nextslide" highlightClick="1"/>
          </p:cNvPr>
          <p:cNvSpPr/>
          <p:nvPr/>
        </p:nvSpPr>
        <p:spPr>
          <a:xfrm>
            <a:off x="533400" y="6172200"/>
            <a:ext cx="976322" cy="471510"/>
          </a:xfrm>
          <a:prstGeom prst="actionButtonForwardNex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TT"/>
          </a:p>
        </p:txBody>
      </p:sp>
    </p:spTree>
  </p:cSld>
  <p:clrMapOvr>
    <a:masterClrMapping/>
  </p:clrMapOvr>
  <p:transition spd="med">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44"/>
                                        </p:tgtEl>
                                      </p:cBhvr>
                                    </p:animEffect>
                                    <p:set>
                                      <p:cBhvr>
                                        <p:cTn id="7" dur="1" fill="hold">
                                          <p:stCondLst>
                                            <p:cond delay="999"/>
                                          </p:stCondLst>
                                        </p:cTn>
                                        <p:tgtEl>
                                          <p:spTgt spid="44"/>
                                        </p:tgtEl>
                                        <p:attrNameLst>
                                          <p:attrName>style.visibility</p:attrName>
                                        </p:attrNameLst>
                                      </p:cBhvr>
                                      <p:to>
                                        <p:strVal val="hidden"/>
                                      </p:to>
                                    </p:se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1000"/>
                                        <p:tgtEl>
                                          <p:spTgt spid="9"/>
                                        </p:tgtEl>
                                      </p:cBhvr>
                                    </p:animEffect>
                                  </p:childTnLst>
                                </p:cTn>
                              </p:par>
                              <p:par>
                                <p:cTn id="12" presetID="22" presetClass="entr" presetSubtype="8"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par>
                                <p:cTn id="20" presetID="22" presetClass="entr" presetSubtype="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dissolve">
                                      <p:cBhvr>
                                        <p:cTn id="27" dur="500"/>
                                        <p:tgtEl>
                                          <p:spTgt spid="14"/>
                                        </p:tgtEl>
                                      </p:cBhvr>
                                    </p:animEffect>
                                  </p:childTnLst>
                                </p:cTn>
                              </p:par>
                              <p:par>
                                <p:cTn id="28" presetID="22" presetClass="entr" presetSubtype="8"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par>
                                <p:cTn id="31" presetID="22" presetClass="entr" presetSubtype="4"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dissolve">
                                      <p:cBhvr>
                                        <p:cTn id="38" dur="500"/>
                                        <p:tgtEl>
                                          <p:spTgt spid="4"/>
                                        </p:tgtEl>
                                      </p:cBhvr>
                                    </p:animEffect>
                                  </p:childTnLst>
                                </p:cTn>
                              </p:par>
                              <p:par>
                                <p:cTn id="39" presetID="35"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style.rotation</p:attrName>
                                        </p:attrNameLst>
                                      </p:cBhvr>
                                      <p:tavLst>
                                        <p:tav tm="0">
                                          <p:val>
                                            <p:fltVal val="720"/>
                                          </p:val>
                                        </p:tav>
                                        <p:tav tm="100000">
                                          <p:val>
                                            <p:fltVal val="0"/>
                                          </p:val>
                                        </p:tav>
                                      </p:tavLst>
                                    </p:anim>
                                    <p:anim calcmode="lin" valueType="num">
                                      <p:cBhvr>
                                        <p:cTn id="43" dur="1000" fill="hold"/>
                                        <p:tgtEl>
                                          <p:spTgt spid="5"/>
                                        </p:tgtEl>
                                        <p:attrNameLst>
                                          <p:attrName>ppt_h</p:attrName>
                                        </p:attrNameLst>
                                      </p:cBhvr>
                                      <p:tavLst>
                                        <p:tav tm="0">
                                          <p:val>
                                            <p:fltVal val="0"/>
                                          </p:val>
                                        </p:tav>
                                        <p:tav tm="100000">
                                          <p:val>
                                            <p:strVal val="#ppt_h"/>
                                          </p:val>
                                        </p:tav>
                                      </p:tavLst>
                                    </p:anim>
                                    <p:anim calcmode="lin" valueType="num">
                                      <p:cBhvr>
                                        <p:cTn id="44" dur="1000" fill="hold"/>
                                        <p:tgtEl>
                                          <p:spTgt spid="5"/>
                                        </p:tgtEl>
                                        <p:attrNameLst>
                                          <p:attrName>ppt_w</p:attrName>
                                        </p:attrNameLst>
                                      </p:cBhvr>
                                      <p:tavLst>
                                        <p:tav tm="0">
                                          <p:val>
                                            <p:fltVal val="0"/>
                                          </p:val>
                                        </p:tav>
                                        <p:tav tm="100000">
                                          <p:val>
                                            <p:strVal val="#ppt_w"/>
                                          </p:val>
                                        </p:tav>
                                      </p:tavLst>
                                    </p:anim>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dissolve">
                                      <p:cBhvr>
                                        <p:cTn id="49" dur="500"/>
                                        <p:tgtEl>
                                          <p:spTgt spid="6"/>
                                        </p:tgtEl>
                                      </p:cBhvr>
                                    </p:animEffect>
                                  </p:childTnLst>
                                </p:cTn>
                              </p:par>
                              <p:par>
                                <p:cTn id="50" presetID="39" presetClass="entr" presetSubtype="0" accel="100000" fill="hold" grpId="0" nodeType="with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p:cTn id="52"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53"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54"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5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dissolve">
                                      <p:cBhvr>
                                        <p:cTn id="60" dur="500"/>
                                        <p:tgtEl>
                                          <p:spTgt spid="19"/>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dissolve">
                                      <p:cBhvr>
                                        <p:cTn id="65" dur="500"/>
                                        <p:tgtEl>
                                          <p:spTgt spid="2"/>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dissolve">
                                      <p:cBhvr>
                                        <p:cTn id="68" dur="500"/>
                                        <p:tgtEl>
                                          <p:spTgt spid="23"/>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nodeType="click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dissolve">
                                      <p:cBhvr>
                                        <p:cTn id="73" dur="500"/>
                                        <p:tgtEl>
                                          <p:spTgt spid="15"/>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ntr" presetSubtype="0" fill="hold" nodeType="click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dissolve">
                                      <p:cBhvr>
                                        <p:cTn id="78" dur="500"/>
                                        <p:tgtEl>
                                          <p:spTgt spid="24"/>
                                        </p:tgtEl>
                                      </p:cBhvr>
                                    </p:animEffect>
                                  </p:childTnLst>
                                </p:cTn>
                              </p:par>
                            </p:childTnLst>
                          </p:cTn>
                        </p:par>
                      </p:childTnLst>
                    </p:cTn>
                  </p:par>
                  <p:par>
                    <p:cTn id="79" fill="hold">
                      <p:stCondLst>
                        <p:cond delay="indefinite"/>
                      </p:stCondLst>
                      <p:childTnLst>
                        <p:par>
                          <p:cTn id="80" fill="hold">
                            <p:stCondLst>
                              <p:cond delay="0"/>
                            </p:stCondLst>
                            <p:childTnLst>
                              <p:par>
                                <p:cTn id="81" presetID="9" presetClass="entr" presetSubtype="0" fill="hold" grpId="0" nodeType="click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dissolve">
                                      <p:cBhvr>
                                        <p:cTn id="83" dur="500"/>
                                        <p:tgtEl>
                                          <p:spTgt spid="18"/>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nodeType="click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wipe(up)">
                                      <p:cBhvr>
                                        <p:cTn id="88" dur="500"/>
                                        <p:tgtEl>
                                          <p:spTgt spid="20"/>
                                        </p:tgtEl>
                                      </p:cBhvr>
                                    </p:animEffect>
                                  </p:childTnLst>
                                </p:cTn>
                              </p:par>
                              <p:par>
                                <p:cTn id="89" presetID="22" presetClass="entr" presetSubtype="2" fill="hold" nodeType="with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wipe(right)">
                                      <p:cBhvr>
                                        <p:cTn id="91" dur="500"/>
                                        <p:tgtEl>
                                          <p:spTgt spid="21"/>
                                        </p:tgtEl>
                                      </p:cBhvr>
                                    </p:animEffect>
                                  </p:childTnLst>
                                </p:cTn>
                              </p:par>
                            </p:childTnLst>
                          </p:cTn>
                        </p:par>
                        <p:par>
                          <p:cTn id="92" fill="hold">
                            <p:stCondLst>
                              <p:cond delay="500"/>
                            </p:stCondLst>
                            <p:childTnLst>
                              <p:par>
                                <p:cTn id="93" presetID="22" presetClass="entr" presetSubtype="4" fill="hold" grpId="0" nodeType="after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wipe(down)">
                                      <p:cBhvr>
                                        <p:cTn id="95" dur="500"/>
                                        <p:tgtEl>
                                          <p:spTgt spid="17"/>
                                        </p:tgtEl>
                                      </p:cBhvr>
                                    </p:animEffect>
                                  </p:childTnLst>
                                </p:cTn>
                              </p:par>
                            </p:childTnLst>
                          </p:cTn>
                        </p:par>
                      </p:childTnLst>
                    </p:cTn>
                  </p:par>
                  <p:par>
                    <p:cTn id="96" fill="hold">
                      <p:stCondLst>
                        <p:cond delay="indefinite"/>
                      </p:stCondLst>
                      <p:childTnLst>
                        <p:par>
                          <p:cTn id="97" fill="hold">
                            <p:stCondLst>
                              <p:cond delay="0"/>
                            </p:stCondLst>
                            <p:childTnLst>
                              <p:par>
                                <p:cTn id="98" presetID="9" presetClass="entr" presetSubtype="0" fill="hold" grpId="0" nodeType="clickEffect">
                                  <p:stCondLst>
                                    <p:cond delay="0"/>
                                  </p:stCondLst>
                                  <p:childTnLst>
                                    <p:set>
                                      <p:cBhvr>
                                        <p:cTn id="99" dur="1" fill="hold">
                                          <p:stCondLst>
                                            <p:cond delay="0"/>
                                          </p:stCondLst>
                                        </p:cTn>
                                        <p:tgtEl>
                                          <p:spTgt spid="25"/>
                                        </p:tgtEl>
                                        <p:attrNameLst>
                                          <p:attrName>style.visibility</p:attrName>
                                        </p:attrNameLst>
                                      </p:cBhvr>
                                      <p:to>
                                        <p:strVal val="visible"/>
                                      </p:to>
                                    </p:set>
                                    <p:animEffect transition="in" filter="dissolve">
                                      <p:cBhvr>
                                        <p:cTn id="100" dur="500"/>
                                        <p:tgtEl>
                                          <p:spTgt spid="25"/>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nodeType="clickEffect">
                                  <p:stCondLst>
                                    <p:cond delay="0"/>
                                  </p:stCondLst>
                                  <p:childTnLst>
                                    <p:set>
                                      <p:cBhvr>
                                        <p:cTn id="104" dur="1" fill="hold">
                                          <p:stCondLst>
                                            <p:cond delay="0"/>
                                          </p:stCondLst>
                                        </p:cTn>
                                        <p:tgtEl>
                                          <p:spTgt spid="26"/>
                                        </p:tgtEl>
                                        <p:attrNameLst>
                                          <p:attrName>style.visibility</p:attrName>
                                        </p:attrNameLst>
                                      </p:cBhvr>
                                      <p:to>
                                        <p:strVal val="visible"/>
                                      </p:to>
                                    </p:set>
                                    <p:animEffect transition="in" filter="wipe(left)">
                                      <p:cBhvr>
                                        <p:cTn id="105" dur="2000"/>
                                        <p:tgtEl>
                                          <p:spTgt spid="26"/>
                                        </p:tgtEl>
                                      </p:cBhvr>
                                    </p:animEffec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27"/>
                                        </p:tgtEl>
                                        <p:attrNameLst>
                                          <p:attrName>style.visibility</p:attrName>
                                        </p:attrNameLst>
                                      </p:cBhvr>
                                      <p:to>
                                        <p:strVal val="visible"/>
                                      </p:to>
                                    </p:set>
                                  </p:childTnLst>
                                </p:cTn>
                              </p:par>
                            </p:childTnLst>
                          </p:cTn>
                        </p:par>
                        <p:par>
                          <p:cTn id="110" fill="hold">
                            <p:stCondLst>
                              <p:cond delay="0"/>
                            </p:stCondLst>
                            <p:childTnLst>
                              <p:par>
                                <p:cTn id="111" presetID="1" presetClass="entr" presetSubtype="0" fill="hold" grpId="0" nodeType="afterEffect">
                                  <p:stCondLst>
                                    <p:cond delay="0"/>
                                  </p:stCondLst>
                                  <p:childTnLst>
                                    <p:set>
                                      <p:cBhvr>
                                        <p:cTn id="112" dur="1" fill="hold">
                                          <p:stCondLst>
                                            <p:cond delay="0"/>
                                          </p:stCondLst>
                                        </p:cTn>
                                        <p:tgtEl>
                                          <p:spTgt spid="28"/>
                                        </p:tgtEl>
                                        <p:attrNameLst>
                                          <p:attrName>style.visibility</p:attrName>
                                        </p:attrNameLst>
                                      </p:cBhvr>
                                      <p:to>
                                        <p:strVal val="visible"/>
                                      </p:to>
                                    </p:set>
                                  </p:childTnLst>
                                </p:cTn>
                              </p:par>
                            </p:childTnLst>
                          </p:cTn>
                        </p:par>
                        <p:par>
                          <p:cTn id="113" fill="hold">
                            <p:stCondLst>
                              <p:cond delay="0"/>
                            </p:stCondLst>
                            <p:childTnLst>
                              <p:par>
                                <p:cTn id="114" presetID="1" presetClass="entr" presetSubtype="0" fill="hold" grpId="0" nodeType="afterEffect">
                                  <p:stCondLst>
                                    <p:cond delay="0"/>
                                  </p:stCondLst>
                                  <p:childTnLst>
                                    <p:set>
                                      <p:cBhvr>
                                        <p:cTn id="115" dur="1" fill="hold">
                                          <p:stCondLst>
                                            <p:cond delay="0"/>
                                          </p:stCondLst>
                                        </p:cTn>
                                        <p:tgtEl>
                                          <p:spTgt spid="29"/>
                                        </p:tgtEl>
                                        <p:attrNameLst>
                                          <p:attrName>style.visibility</p:attrName>
                                        </p:attrNameLst>
                                      </p:cBhvr>
                                      <p:to>
                                        <p:strVal val="visible"/>
                                      </p:to>
                                    </p:set>
                                  </p:childTnLst>
                                </p:cTn>
                              </p:par>
                            </p:childTnLst>
                          </p:cTn>
                        </p:par>
                        <p:par>
                          <p:cTn id="116" fill="hold">
                            <p:stCondLst>
                              <p:cond delay="0"/>
                            </p:stCondLst>
                            <p:childTnLst>
                              <p:par>
                                <p:cTn id="117" presetID="1" presetClass="entr" presetSubtype="0" fill="hold" grpId="0" nodeType="afterEffect">
                                  <p:stCondLst>
                                    <p:cond delay="0"/>
                                  </p:stCondLst>
                                  <p:childTnLst>
                                    <p:set>
                                      <p:cBhvr>
                                        <p:cTn id="118" dur="1" fill="hold">
                                          <p:stCondLst>
                                            <p:cond delay="0"/>
                                          </p:stCondLst>
                                        </p:cTn>
                                        <p:tgtEl>
                                          <p:spTgt spid="30"/>
                                        </p:tgtEl>
                                        <p:attrNameLst>
                                          <p:attrName>style.visibility</p:attrName>
                                        </p:attrNameLst>
                                      </p:cBhvr>
                                      <p:to>
                                        <p:strVal val="visible"/>
                                      </p:to>
                                    </p:set>
                                  </p:childTnLst>
                                </p:cTn>
                              </p:par>
                            </p:childTnLst>
                          </p:cTn>
                        </p:par>
                        <p:par>
                          <p:cTn id="119" fill="hold">
                            <p:stCondLst>
                              <p:cond delay="0"/>
                            </p:stCondLst>
                            <p:childTnLst>
                              <p:par>
                                <p:cTn id="120" presetID="1" presetClass="entr" presetSubtype="0" fill="hold" grpId="0" nodeType="afterEffect">
                                  <p:stCondLst>
                                    <p:cond delay="0"/>
                                  </p:stCondLst>
                                  <p:childTnLst>
                                    <p:set>
                                      <p:cBhvr>
                                        <p:cTn id="121" dur="1" fill="hold">
                                          <p:stCondLst>
                                            <p:cond delay="0"/>
                                          </p:stCondLst>
                                        </p:cTn>
                                        <p:tgtEl>
                                          <p:spTgt spid="31"/>
                                        </p:tgtEl>
                                        <p:attrNameLst>
                                          <p:attrName>style.visibility</p:attrName>
                                        </p:attrNameLst>
                                      </p:cBhvr>
                                      <p:to>
                                        <p:strVal val="visible"/>
                                      </p:to>
                                    </p:set>
                                  </p:childTnLst>
                                </p:cTn>
                              </p:par>
                            </p:childTnLst>
                          </p:cTn>
                        </p:par>
                        <p:par>
                          <p:cTn id="122" fill="hold">
                            <p:stCondLst>
                              <p:cond delay="0"/>
                            </p:stCondLst>
                            <p:childTnLst>
                              <p:par>
                                <p:cTn id="123" presetID="1" presetClass="entr" presetSubtype="0" fill="hold" grpId="0" nodeType="afterEffect">
                                  <p:stCondLst>
                                    <p:cond delay="0"/>
                                  </p:stCondLst>
                                  <p:childTnLst>
                                    <p:set>
                                      <p:cBhvr>
                                        <p:cTn id="124" dur="1" fill="hold">
                                          <p:stCondLst>
                                            <p:cond delay="0"/>
                                          </p:stCondLst>
                                        </p:cTn>
                                        <p:tgtEl>
                                          <p:spTgt spid="33"/>
                                        </p:tgtEl>
                                        <p:attrNameLst>
                                          <p:attrName>style.visibility</p:attrName>
                                        </p:attrNameLst>
                                      </p:cBhvr>
                                      <p:to>
                                        <p:strVal val="visible"/>
                                      </p:to>
                                    </p:set>
                                  </p:childTnLst>
                                </p:cTn>
                              </p:par>
                            </p:childTnLst>
                          </p:cTn>
                        </p:par>
                        <p:par>
                          <p:cTn id="125" fill="hold">
                            <p:stCondLst>
                              <p:cond delay="0"/>
                            </p:stCondLst>
                            <p:childTnLst>
                              <p:par>
                                <p:cTn id="126" presetID="1" presetClass="entr" presetSubtype="0" fill="hold" grpId="0" nodeType="afterEffect">
                                  <p:stCondLst>
                                    <p:cond delay="0"/>
                                  </p:stCondLst>
                                  <p:childTnLst>
                                    <p:set>
                                      <p:cBhvr>
                                        <p:cTn id="127" dur="1" fill="hold">
                                          <p:stCondLst>
                                            <p:cond delay="0"/>
                                          </p:stCondLst>
                                        </p:cTn>
                                        <p:tgtEl>
                                          <p:spTgt spid="34"/>
                                        </p:tgtEl>
                                        <p:attrNameLst>
                                          <p:attrName>style.visibility</p:attrName>
                                        </p:attrNameLst>
                                      </p:cBhvr>
                                      <p:to>
                                        <p:strVal val="visible"/>
                                      </p:to>
                                    </p:set>
                                  </p:childTnLst>
                                </p:cTn>
                              </p:par>
                            </p:childTnLst>
                          </p:cTn>
                        </p:par>
                        <p:par>
                          <p:cTn id="128" fill="hold">
                            <p:stCondLst>
                              <p:cond delay="0"/>
                            </p:stCondLst>
                            <p:childTnLst>
                              <p:par>
                                <p:cTn id="129" presetID="1" presetClass="entr" presetSubtype="0" fill="hold" grpId="0" nodeType="afterEffect">
                                  <p:stCondLst>
                                    <p:cond delay="0"/>
                                  </p:stCondLst>
                                  <p:childTnLst>
                                    <p:set>
                                      <p:cBhvr>
                                        <p:cTn id="130" dur="1" fill="hold">
                                          <p:stCondLst>
                                            <p:cond delay="0"/>
                                          </p:stCondLst>
                                        </p:cTn>
                                        <p:tgtEl>
                                          <p:spTgt spid="35"/>
                                        </p:tgtEl>
                                        <p:attrNameLst>
                                          <p:attrName>style.visibility</p:attrName>
                                        </p:attrNameLst>
                                      </p:cBhvr>
                                      <p:to>
                                        <p:strVal val="visible"/>
                                      </p:to>
                                    </p:set>
                                  </p:childTnLst>
                                </p:cTn>
                              </p:par>
                            </p:childTnLst>
                          </p:cTn>
                        </p:par>
                        <p:par>
                          <p:cTn id="131" fill="hold">
                            <p:stCondLst>
                              <p:cond delay="0"/>
                            </p:stCondLst>
                            <p:childTnLst>
                              <p:par>
                                <p:cTn id="132" presetID="1" presetClass="entr" presetSubtype="0" fill="hold" grpId="0" nodeType="afterEffect">
                                  <p:stCondLst>
                                    <p:cond delay="0"/>
                                  </p:stCondLst>
                                  <p:childTnLst>
                                    <p:set>
                                      <p:cBhvr>
                                        <p:cTn id="133" dur="1" fill="hold">
                                          <p:stCondLst>
                                            <p:cond delay="0"/>
                                          </p:stCondLst>
                                        </p:cTn>
                                        <p:tgtEl>
                                          <p:spTgt spid="36"/>
                                        </p:tgtEl>
                                        <p:attrNameLst>
                                          <p:attrName>style.visibility</p:attrName>
                                        </p:attrNameLst>
                                      </p:cBhvr>
                                      <p:to>
                                        <p:strVal val="visible"/>
                                      </p:to>
                                    </p:set>
                                  </p:childTnLst>
                                </p:cTn>
                              </p:par>
                            </p:childTnLst>
                          </p:cTn>
                        </p:par>
                        <p:par>
                          <p:cTn id="134" fill="hold">
                            <p:stCondLst>
                              <p:cond delay="0"/>
                            </p:stCondLst>
                            <p:childTnLst>
                              <p:par>
                                <p:cTn id="135" presetID="1" presetClass="entr" presetSubtype="0" fill="hold" grpId="0" nodeType="afterEffect">
                                  <p:stCondLst>
                                    <p:cond delay="0"/>
                                  </p:stCondLst>
                                  <p:childTnLst>
                                    <p:set>
                                      <p:cBhvr>
                                        <p:cTn id="136" dur="1" fill="hold">
                                          <p:stCondLst>
                                            <p:cond delay="0"/>
                                          </p:stCondLst>
                                        </p:cTn>
                                        <p:tgtEl>
                                          <p:spTgt spid="37"/>
                                        </p:tgtEl>
                                        <p:attrNameLst>
                                          <p:attrName>style.visibility</p:attrName>
                                        </p:attrNameLst>
                                      </p:cBhvr>
                                      <p:to>
                                        <p:strVal val="visible"/>
                                      </p:to>
                                    </p:set>
                                  </p:childTnLst>
                                </p:cTn>
                              </p:par>
                            </p:childTnLst>
                          </p:cTn>
                        </p:par>
                        <p:par>
                          <p:cTn id="137" fill="hold">
                            <p:stCondLst>
                              <p:cond delay="0"/>
                            </p:stCondLst>
                            <p:childTnLst>
                              <p:par>
                                <p:cTn id="138" presetID="1" presetClass="entr" presetSubtype="0" fill="hold" grpId="0" nodeType="afterEffect">
                                  <p:stCondLst>
                                    <p:cond delay="0"/>
                                  </p:stCondLst>
                                  <p:childTnLst>
                                    <p:set>
                                      <p:cBhvr>
                                        <p:cTn id="139" dur="1" fill="hold">
                                          <p:stCondLst>
                                            <p:cond delay="0"/>
                                          </p:stCondLst>
                                        </p:cTn>
                                        <p:tgtEl>
                                          <p:spTgt spid="38"/>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presetID="9" presetClass="entr" presetSubtype="0" fill="hold" grpId="0" nodeType="clickEffect">
                                  <p:stCondLst>
                                    <p:cond delay="0"/>
                                  </p:stCondLst>
                                  <p:childTnLst>
                                    <p:set>
                                      <p:cBhvr>
                                        <p:cTn id="143" dur="1" fill="hold">
                                          <p:stCondLst>
                                            <p:cond delay="0"/>
                                          </p:stCondLst>
                                        </p:cTn>
                                        <p:tgtEl>
                                          <p:spTgt spid="39"/>
                                        </p:tgtEl>
                                        <p:attrNameLst>
                                          <p:attrName>style.visibility</p:attrName>
                                        </p:attrNameLst>
                                      </p:cBhvr>
                                      <p:to>
                                        <p:strVal val="visible"/>
                                      </p:to>
                                    </p:set>
                                    <p:animEffect transition="in" filter="dissolve">
                                      <p:cBhvr>
                                        <p:cTn id="144" dur="500"/>
                                        <p:tgtEl>
                                          <p:spTgt spid="39"/>
                                        </p:tgtEl>
                                      </p:cBhvr>
                                    </p:animEffect>
                                  </p:childTnLst>
                                </p:cTn>
                              </p:par>
                              <p:par>
                                <p:cTn id="145" presetID="22" presetClass="entr" presetSubtype="8" fill="hold" nodeType="withEffect">
                                  <p:stCondLst>
                                    <p:cond delay="0"/>
                                  </p:stCondLst>
                                  <p:childTnLst>
                                    <p:set>
                                      <p:cBhvr>
                                        <p:cTn id="146" dur="1" fill="hold">
                                          <p:stCondLst>
                                            <p:cond delay="0"/>
                                          </p:stCondLst>
                                        </p:cTn>
                                        <p:tgtEl>
                                          <p:spTgt spid="40"/>
                                        </p:tgtEl>
                                        <p:attrNameLst>
                                          <p:attrName>style.visibility</p:attrName>
                                        </p:attrNameLst>
                                      </p:cBhvr>
                                      <p:to>
                                        <p:strVal val="visible"/>
                                      </p:to>
                                    </p:set>
                                    <p:animEffect transition="in" filter="wipe(left)">
                                      <p:cBhvr>
                                        <p:cTn id="147" dur="500"/>
                                        <p:tgtEl>
                                          <p:spTgt spid="40"/>
                                        </p:tgtEl>
                                      </p:cBhvr>
                                    </p:animEffect>
                                  </p:childTnLst>
                                </p:cTn>
                              </p:par>
                              <p:par>
                                <p:cTn id="148" presetID="22" presetClass="entr" presetSubtype="4" fill="hold" nodeType="withEffect">
                                  <p:stCondLst>
                                    <p:cond delay="0"/>
                                  </p:stCondLst>
                                  <p:childTnLst>
                                    <p:set>
                                      <p:cBhvr>
                                        <p:cTn id="149" dur="1" fill="hold">
                                          <p:stCondLst>
                                            <p:cond delay="0"/>
                                          </p:stCondLst>
                                        </p:cTn>
                                        <p:tgtEl>
                                          <p:spTgt spid="42"/>
                                        </p:tgtEl>
                                        <p:attrNameLst>
                                          <p:attrName>style.visibility</p:attrName>
                                        </p:attrNameLst>
                                      </p:cBhvr>
                                      <p:to>
                                        <p:strVal val="visible"/>
                                      </p:to>
                                    </p:set>
                                    <p:animEffect transition="in" filter="wipe(down)">
                                      <p:cBhvr>
                                        <p:cTn id="150" dur="500"/>
                                        <p:tgtEl>
                                          <p:spTgt spid="42"/>
                                        </p:tgtEl>
                                      </p:cBhvr>
                                    </p:animEffec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animBg="1"/>
      <p:bldP spid="8" grpId="0"/>
      <p:bldP spid="9" grpId="0"/>
      <p:bldP spid="14" grpId="0"/>
      <p:bldP spid="19" grpId="0"/>
      <p:bldP spid="2" grpId="0" animBg="1"/>
      <p:bldP spid="18" grpId="0"/>
      <p:bldP spid="23" grpId="0" animBg="1"/>
      <p:bldP spid="17" grpId="0" animBg="1"/>
      <p:bldP spid="25" grpId="0"/>
      <p:bldP spid="27" grpId="0" animBg="1"/>
      <p:bldP spid="28" grpId="0" animBg="1"/>
      <p:bldP spid="29" grpId="0" animBg="1"/>
      <p:bldP spid="30" grpId="0" animBg="1"/>
      <p:bldP spid="31" grpId="0" animBg="1"/>
      <p:bldP spid="33" grpId="0" animBg="1"/>
      <p:bldP spid="34" grpId="0" animBg="1"/>
      <p:bldP spid="35" grpId="0" animBg="1"/>
      <p:bldP spid="36" grpId="0" animBg="1"/>
      <p:bldP spid="37" grpId="0" animBg="1"/>
      <p:bldP spid="38" grpId="0" animBg="1"/>
      <p:bldP spid="39" grpId="0"/>
      <p:bldP spid="47" grpId="0" animBg="1"/>
      <p:bldP spid="4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TT" dirty="0" smtClean="0"/>
              <a:t>Marking out tools</a:t>
            </a:r>
            <a:endParaRPr lang="en-TT" dirty="0"/>
          </a:p>
        </p:txBody>
      </p:sp>
      <p:sp>
        <p:nvSpPr>
          <p:cNvPr id="5" name="Rectangle 4"/>
          <p:cNvSpPr/>
          <p:nvPr/>
        </p:nvSpPr>
        <p:spPr>
          <a:xfrm>
            <a:off x="4000501" y="1594757"/>
            <a:ext cx="2367642" cy="1447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TT" sz="3600" dirty="0" smtClean="0">
                <a:solidFill>
                  <a:srgbClr val="FFFF00"/>
                </a:solidFill>
              </a:rPr>
              <a:t>Vee-block</a:t>
            </a:r>
            <a:endParaRPr lang="en-TT" sz="3600" dirty="0">
              <a:solidFill>
                <a:schemeClr val="tx1"/>
              </a:solidFill>
            </a:endParaRPr>
          </a:p>
        </p:txBody>
      </p:sp>
      <p:sp>
        <p:nvSpPr>
          <p:cNvPr id="8" name="Rectangle 7"/>
          <p:cNvSpPr/>
          <p:nvPr/>
        </p:nvSpPr>
        <p:spPr>
          <a:xfrm>
            <a:off x="3967844" y="3042557"/>
            <a:ext cx="4806042" cy="1828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TT" sz="3600" dirty="0" smtClean="0">
                <a:solidFill>
                  <a:schemeClr val="tx1"/>
                </a:solidFill>
              </a:rPr>
              <a:t>for locating the centres of circular work</a:t>
            </a:r>
            <a:endParaRPr lang="en-TT" sz="3600" dirty="0">
              <a:solidFill>
                <a:schemeClr val="tx1"/>
              </a:solidFill>
            </a:endParaRPr>
          </a:p>
        </p:txBody>
      </p:sp>
      <p:pic>
        <p:nvPicPr>
          <p:cNvPr id="7" name="Picture 6"/>
          <p:cNvPicPr/>
          <p:nvPr/>
        </p:nvPicPr>
        <p:blipFill>
          <a:blip r:embed="rId2"/>
          <a:srcRect/>
          <a:stretch>
            <a:fillRect/>
          </a:stretch>
        </p:blipFill>
        <p:spPr bwMode="auto">
          <a:xfrm>
            <a:off x="304800" y="1905000"/>
            <a:ext cx="3514725" cy="3505200"/>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r>
              <a:rPr lang="en-US" smtClean="0"/>
              <a:t>A Jaikeransingh </a:t>
            </a:r>
            <a:endParaRPr lang="en-US" dirty="0"/>
          </a:p>
        </p:txBody>
      </p:sp>
      <p:sp>
        <p:nvSpPr>
          <p:cNvPr id="9" name="Slide Number Placeholder 8"/>
          <p:cNvSpPr>
            <a:spLocks noGrp="1"/>
          </p:cNvSpPr>
          <p:nvPr>
            <p:ph type="sldNum" sz="quarter" idx="12"/>
          </p:nvPr>
        </p:nvSpPr>
        <p:spPr/>
        <p:txBody>
          <a:bodyPr/>
          <a:lstStyle/>
          <a:p>
            <a:fld id="{B8C8E764-46A3-45B9-AAE7-00FA04E785D6}" type="slidenum">
              <a:rPr lang="en-US" smtClean="0"/>
              <a:pPr/>
              <a:t>30</a:t>
            </a:fld>
            <a:endParaRPr lang="en-US"/>
          </a:p>
        </p:txBody>
      </p:sp>
    </p:spTree>
    <p:extLst>
      <p:ext uri="{BB962C8B-B14F-4D97-AF65-F5344CB8AC3E}">
        <p14:creationId xmlns:p14="http://schemas.microsoft.com/office/powerpoint/2010/main" val="3409554098"/>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dissolve">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610600" cy="838200"/>
          </a:xfrm>
        </p:spPr>
        <p:txBody>
          <a:bodyPr/>
          <a:lstStyle/>
          <a:p>
            <a:pPr algn="ctr"/>
            <a:r>
              <a:rPr lang="en-TT" sz="2400" dirty="0" smtClean="0">
                <a:solidFill>
                  <a:srgbClr val="FFFF00"/>
                </a:solidFill>
              </a:rPr>
              <a:t>Identify the tools to be used for </a:t>
            </a:r>
            <a:r>
              <a:rPr lang="en-TT" sz="2400" u="sng" dirty="0" smtClean="0">
                <a:solidFill>
                  <a:srgbClr val="FFFF00"/>
                </a:solidFill>
              </a:rPr>
              <a:t>marking out </a:t>
            </a:r>
            <a:r>
              <a:rPr lang="en-TT" sz="2400" dirty="0" smtClean="0">
                <a:solidFill>
                  <a:srgbClr val="FFFF00"/>
                </a:solidFill>
              </a:rPr>
              <a:t>the template.</a:t>
            </a:r>
            <a:endParaRPr lang="en-TT" sz="2400" dirty="0">
              <a:solidFill>
                <a:srgbClr val="FFFF00"/>
              </a:solidFill>
            </a:endParaRPr>
          </a:p>
        </p:txBody>
      </p:sp>
      <p:sp>
        <p:nvSpPr>
          <p:cNvPr id="4" name="TextBox 3"/>
          <p:cNvSpPr txBox="1"/>
          <p:nvPr/>
        </p:nvSpPr>
        <p:spPr>
          <a:xfrm>
            <a:off x="354217" y="1394027"/>
            <a:ext cx="1828800" cy="461665"/>
          </a:xfrm>
          <a:prstGeom prst="rect">
            <a:avLst/>
          </a:prstGeom>
          <a:noFill/>
        </p:spPr>
        <p:txBody>
          <a:bodyPr wrap="square" rtlCol="0">
            <a:spAutoFit/>
          </a:bodyPr>
          <a:lstStyle/>
          <a:p>
            <a:r>
              <a:rPr lang="en-TT" sz="2400" dirty="0" smtClean="0">
                <a:solidFill>
                  <a:srgbClr val="FF0000"/>
                </a:solidFill>
              </a:rPr>
              <a:t>Scriber</a:t>
            </a:r>
            <a:endParaRPr lang="en-TT" sz="2400" dirty="0">
              <a:solidFill>
                <a:srgbClr val="FF0000"/>
              </a:solidFill>
            </a:endParaRPr>
          </a:p>
        </p:txBody>
      </p:sp>
      <p:sp>
        <p:nvSpPr>
          <p:cNvPr id="5" name="TextBox 4"/>
          <p:cNvSpPr txBox="1"/>
          <p:nvPr/>
        </p:nvSpPr>
        <p:spPr>
          <a:xfrm>
            <a:off x="378266" y="2428152"/>
            <a:ext cx="1828800" cy="461665"/>
          </a:xfrm>
          <a:prstGeom prst="rect">
            <a:avLst/>
          </a:prstGeom>
          <a:noFill/>
        </p:spPr>
        <p:txBody>
          <a:bodyPr wrap="square" rtlCol="0">
            <a:spAutoFit/>
          </a:bodyPr>
          <a:lstStyle/>
          <a:p>
            <a:r>
              <a:rPr lang="en-TT" sz="2400" dirty="0" smtClean="0">
                <a:solidFill>
                  <a:srgbClr val="FF0000"/>
                </a:solidFill>
              </a:rPr>
              <a:t>Dot Punch</a:t>
            </a:r>
            <a:endParaRPr lang="en-TT" sz="2400" dirty="0">
              <a:solidFill>
                <a:srgbClr val="FF0000"/>
              </a:solidFill>
            </a:endParaRPr>
          </a:p>
        </p:txBody>
      </p:sp>
      <p:sp>
        <p:nvSpPr>
          <p:cNvPr id="6" name="TextBox 5"/>
          <p:cNvSpPr txBox="1"/>
          <p:nvPr/>
        </p:nvSpPr>
        <p:spPr>
          <a:xfrm>
            <a:off x="378266" y="3478085"/>
            <a:ext cx="1828800" cy="461665"/>
          </a:xfrm>
          <a:prstGeom prst="rect">
            <a:avLst/>
          </a:prstGeom>
          <a:noFill/>
        </p:spPr>
        <p:txBody>
          <a:bodyPr wrap="square" rtlCol="0">
            <a:spAutoFit/>
          </a:bodyPr>
          <a:lstStyle/>
          <a:p>
            <a:r>
              <a:rPr lang="en-TT" sz="2400" dirty="0" smtClean="0">
                <a:solidFill>
                  <a:srgbClr val="FF0000"/>
                </a:solidFill>
              </a:rPr>
              <a:t>Divider</a:t>
            </a:r>
            <a:endParaRPr lang="en-TT" sz="2400" dirty="0">
              <a:solidFill>
                <a:srgbClr val="FF0000"/>
              </a:solidFill>
            </a:endParaRPr>
          </a:p>
        </p:txBody>
      </p:sp>
      <p:sp>
        <p:nvSpPr>
          <p:cNvPr id="7" name="TextBox 6"/>
          <p:cNvSpPr txBox="1"/>
          <p:nvPr/>
        </p:nvSpPr>
        <p:spPr>
          <a:xfrm>
            <a:off x="354217" y="898501"/>
            <a:ext cx="1828800" cy="461665"/>
          </a:xfrm>
          <a:prstGeom prst="rect">
            <a:avLst/>
          </a:prstGeom>
          <a:noFill/>
        </p:spPr>
        <p:txBody>
          <a:bodyPr wrap="square" rtlCol="0">
            <a:spAutoFit/>
          </a:bodyPr>
          <a:lstStyle/>
          <a:p>
            <a:r>
              <a:rPr lang="en-TT" sz="2400" dirty="0" smtClean="0">
                <a:solidFill>
                  <a:srgbClr val="FF0000"/>
                </a:solidFill>
              </a:rPr>
              <a:t>Steel Rule</a:t>
            </a:r>
            <a:endParaRPr lang="en-TT" sz="2400" dirty="0">
              <a:solidFill>
                <a:srgbClr val="FF0000"/>
              </a:solidFill>
            </a:endParaRPr>
          </a:p>
        </p:txBody>
      </p:sp>
      <p:sp>
        <p:nvSpPr>
          <p:cNvPr id="8" name="TextBox 7"/>
          <p:cNvSpPr txBox="1"/>
          <p:nvPr/>
        </p:nvSpPr>
        <p:spPr>
          <a:xfrm>
            <a:off x="331403" y="4494696"/>
            <a:ext cx="2844865" cy="461665"/>
          </a:xfrm>
          <a:prstGeom prst="rect">
            <a:avLst/>
          </a:prstGeom>
          <a:noFill/>
        </p:spPr>
        <p:txBody>
          <a:bodyPr wrap="square" rtlCol="0">
            <a:spAutoFit/>
          </a:bodyPr>
          <a:lstStyle/>
          <a:p>
            <a:r>
              <a:rPr lang="en-TT" sz="2400" dirty="0" smtClean="0">
                <a:solidFill>
                  <a:srgbClr val="FF0000"/>
                </a:solidFill>
              </a:rPr>
              <a:t>Combination Square</a:t>
            </a:r>
            <a:endParaRPr lang="en-TT" sz="2400" dirty="0">
              <a:solidFill>
                <a:srgbClr val="FF0000"/>
              </a:solidFill>
            </a:endParaRPr>
          </a:p>
        </p:txBody>
      </p:sp>
      <p:sp>
        <p:nvSpPr>
          <p:cNvPr id="9" name="TextBox 8"/>
          <p:cNvSpPr txBox="1"/>
          <p:nvPr/>
        </p:nvSpPr>
        <p:spPr>
          <a:xfrm>
            <a:off x="414930" y="3986159"/>
            <a:ext cx="1828800" cy="461665"/>
          </a:xfrm>
          <a:prstGeom prst="rect">
            <a:avLst/>
          </a:prstGeom>
          <a:noFill/>
        </p:spPr>
        <p:txBody>
          <a:bodyPr wrap="square" rtlCol="0">
            <a:spAutoFit/>
          </a:bodyPr>
          <a:lstStyle/>
          <a:p>
            <a:r>
              <a:rPr lang="en-TT" sz="2400" dirty="0" smtClean="0">
                <a:solidFill>
                  <a:srgbClr val="FF0000"/>
                </a:solidFill>
              </a:rPr>
              <a:t>Protractor</a:t>
            </a:r>
            <a:endParaRPr lang="en-TT" sz="2400" dirty="0">
              <a:solidFill>
                <a:srgbClr val="FF0000"/>
              </a:solidFill>
            </a:endParaRPr>
          </a:p>
        </p:txBody>
      </p:sp>
      <p:sp>
        <p:nvSpPr>
          <p:cNvPr id="10" name="TextBox 9"/>
          <p:cNvSpPr txBox="1"/>
          <p:nvPr/>
        </p:nvSpPr>
        <p:spPr>
          <a:xfrm>
            <a:off x="376629" y="2955901"/>
            <a:ext cx="2066108" cy="461665"/>
          </a:xfrm>
          <a:prstGeom prst="rect">
            <a:avLst/>
          </a:prstGeom>
          <a:noFill/>
        </p:spPr>
        <p:txBody>
          <a:bodyPr wrap="square" rtlCol="0">
            <a:spAutoFit/>
          </a:bodyPr>
          <a:lstStyle/>
          <a:p>
            <a:r>
              <a:rPr lang="en-TT" sz="2400" dirty="0" smtClean="0">
                <a:solidFill>
                  <a:srgbClr val="FF0000"/>
                </a:solidFill>
              </a:rPr>
              <a:t>Centre Punch</a:t>
            </a:r>
            <a:endParaRPr lang="en-TT" sz="2400" dirty="0">
              <a:solidFill>
                <a:srgbClr val="FF0000"/>
              </a:solidFill>
            </a:endParaRPr>
          </a:p>
        </p:txBody>
      </p:sp>
      <p:sp>
        <p:nvSpPr>
          <p:cNvPr id="11" name="TextBox 10"/>
          <p:cNvSpPr txBox="1"/>
          <p:nvPr/>
        </p:nvSpPr>
        <p:spPr>
          <a:xfrm>
            <a:off x="331403" y="1877884"/>
            <a:ext cx="2667000" cy="461665"/>
          </a:xfrm>
          <a:prstGeom prst="rect">
            <a:avLst/>
          </a:prstGeom>
          <a:noFill/>
        </p:spPr>
        <p:txBody>
          <a:bodyPr wrap="square" rtlCol="0">
            <a:spAutoFit/>
          </a:bodyPr>
          <a:lstStyle/>
          <a:p>
            <a:r>
              <a:rPr lang="en-TT" sz="2400" dirty="0" smtClean="0">
                <a:solidFill>
                  <a:srgbClr val="FF0000"/>
                </a:solidFill>
              </a:rPr>
              <a:t>Ball Pein Hammer</a:t>
            </a:r>
            <a:endParaRPr lang="en-TT" sz="2400" dirty="0">
              <a:solidFill>
                <a:srgbClr val="FF0000"/>
              </a:solidFill>
            </a:endParaRPr>
          </a:p>
        </p:txBody>
      </p:sp>
      <p:sp>
        <p:nvSpPr>
          <p:cNvPr id="14" name="Footer Placeholder 13"/>
          <p:cNvSpPr>
            <a:spLocks noGrp="1"/>
          </p:cNvSpPr>
          <p:nvPr>
            <p:ph type="ftr" sz="quarter" idx="11"/>
          </p:nvPr>
        </p:nvSpPr>
        <p:spPr/>
        <p:txBody>
          <a:bodyPr/>
          <a:lstStyle/>
          <a:p>
            <a:r>
              <a:rPr lang="en-US" smtClean="0"/>
              <a:t>A Jaikeransingh </a:t>
            </a:r>
            <a:endParaRPr lang="en-US" dirty="0"/>
          </a:p>
        </p:txBody>
      </p:sp>
      <p:pic>
        <p:nvPicPr>
          <p:cNvPr id="15" name="Picture 14"/>
          <p:cNvPicPr/>
          <p:nvPr/>
        </p:nvPicPr>
        <p:blipFill>
          <a:blip r:embed="rId2"/>
          <a:srcRect r="1697" b="4060"/>
          <a:stretch>
            <a:fillRect/>
          </a:stretch>
        </p:blipFill>
        <p:spPr bwMode="auto">
          <a:xfrm rot="19287877">
            <a:off x="3968193" y="1376109"/>
            <a:ext cx="2637726" cy="3159585"/>
          </a:xfrm>
          <a:prstGeom prst="rect">
            <a:avLst/>
          </a:prstGeom>
          <a:noFill/>
          <a:ln w="9525">
            <a:noFill/>
            <a:miter lim="800000"/>
            <a:headEnd/>
            <a:tailEnd/>
          </a:ln>
        </p:spPr>
      </p:pic>
      <p:pic>
        <p:nvPicPr>
          <p:cNvPr id="16" name="Picture 15" descr="rules_Pic1"/>
          <p:cNvPicPr/>
          <p:nvPr/>
        </p:nvPicPr>
        <p:blipFill>
          <a:blip r:embed="rId3"/>
          <a:srcRect r="47058"/>
          <a:stretch>
            <a:fillRect/>
          </a:stretch>
        </p:blipFill>
        <p:spPr bwMode="auto">
          <a:xfrm>
            <a:off x="3619228" y="1454512"/>
            <a:ext cx="3335655" cy="3177540"/>
          </a:xfrm>
          <a:prstGeom prst="rect">
            <a:avLst/>
          </a:prstGeom>
          <a:noFill/>
          <a:ln w="9525">
            <a:noFill/>
            <a:miter lim="800000"/>
            <a:headEnd/>
            <a:tailEnd/>
          </a:ln>
        </p:spPr>
      </p:pic>
      <p:pic>
        <p:nvPicPr>
          <p:cNvPr id="17" name="Picture 16"/>
          <p:cNvPicPr/>
          <p:nvPr/>
        </p:nvPicPr>
        <p:blipFill>
          <a:blip r:embed="rId4"/>
          <a:srcRect t="31202" b="32764"/>
          <a:stretch>
            <a:fillRect/>
          </a:stretch>
        </p:blipFill>
        <p:spPr bwMode="auto">
          <a:xfrm rot="5400000">
            <a:off x="5026096" y="2440863"/>
            <a:ext cx="5264007" cy="2362199"/>
          </a:xfrm>
          <a:prstGeom prst="rect">
            <a:avLst/>
          </a:prstGeom>
          <a:noFill/>
          <a:ln w="9525">
            <a:noFill/>
            <a:miter lim="800000"/>
            <a:headEnd/>
            <a:tailEnd/>
          </a:ln>
        </p:spPr>
      </p:pic>
      <p:pic>
        <p:nvPicPr>
          <p:cNvPr id="18" name="Picture 17"/>
          <p:cNvPicPr/>
          <p:nvPr/>
        </p:nvPicPr>
        <p:blipFill>
          <a:blip r:embed="rId5"/>
          <a:srcRect/>
          <a:stretch>
            <a:fillRect/>
          </a:stretch>
        </p:blipFill>
        <p:spPr bwMode="auto">
          <a:xfrm>
            <a:off x="3693242" y="1202320"/>
            <a:ext cx="2667000" cy="4267200"/>
          </a:xfrm>
          <a:prstGeom prst="rect">
            <a:avLst/>
          </a:prstGeom>
          <a:noFill/>
          <a:ln w="9525">
            <a:noFill/>
            <a:miter lim="800000"/>
            <a:headEnd/>
            <a:tailEnd/>
          </a:ln>
        </p:spPr>
      </p:pic>
      <p:pic>
        <p:nvPicPr>
          <p:cNvPr id="19" name="Picture 18"/>
          <p:cNvPicPr/>
          <p:nvPr/>
        </p:nvPicPr>
        <p:blipFill>
          <a:blip r:embed="rId6"/>
          <a:srcRect/>
          <a:stretch>
            <a:fillRect/>
          </a:stretch>
        </p:blipFill>
        <p:spPr bwMode="auto">
          <a:xfrm rot="3284217">
            <a:off x="3257278" y="2032337"/>
            <a:ext cx="4059555" cy="2834640"/>
          </a:xfrm>
          <a:prstGeom prst="rect">
            <a:avLst/>
          </a:prstGeom>
          <a:noFill/>
          <a:ln w="9525">
            <a:noFill/>
            <a:miter lim="800000"/>
            <a:headEnd/>
            <a:tailEnd/>
          </a:ln>
        </p:spPr>
      </p:pic>
      <p:pic>
        <p:nvPicPr>
          <p:cNvPr id="20" name="Picture 19"/>
          <p:cNvPicPr/>
          <p:nvPr/>
        </p:nvPicPr>
        <p:blipFill rotWithShape="1">
          <a:blip r:embed="rId7"/>
          <a:srcRect l="17701" t="9015" r="16213"/>
          <a:stretch/>
        </p:blipFill>
        <p:spPr bwMode="auto">
          <a:xfrm>
            <a:off x="3693242" y="1502228"/>
            <a:ext cx="3477986" cy="3374572"/>
          </a:xfrm>
          <a:prstGeom prst="rect">
            <a:avLst/>
          </a:prstGeom>
          <a:noFill/>
          <a:ln w="9525">
            <a:noFill/>
            <a:miter lim="800000"/>
            <a:headEnd/>
            <a:tailEnd/>
          </a:ln>
        </p:spPr>
      </p:pic>
      <p:pic>
        <p:nvPicPr>
          <p:cNvPr id="21" name="Picture 20"/>
          <p:cNvPicPr/>
          <p:nvPr/>
        </p:nvPicPr>
        <p:blipFill>
          <a:blip r:embed="rId8"/>
          <a:srcRect t="23233" b="25517"/>
          <a:stretch>
            <a:fillRect/>
          </a:stretch>
        </p:blipFill>
        <p:spPr bwMode="auto">
          <a:xfrm>
            <a:off x="4147455" y="1489088"/>
            <a:ext cx="3510644" cy="3369129"/>
          </a:xfrm>
          <a:prstGeom prst="rect">
            <a:avLst/>
          </a:prstGeom>
          <a:noFill/>
          <a:ln w="9525">
            <a:noFill/>
            <a:miter lim="800000"/>
            <a:headEnd/>
            <a:tailEnd/>
          </a:ln>
        </p:spPr>
      </p:pic>
      <p:pic>
        <p:nvPicPr>
          <p:cNvPr id="22" name="Picture 21" descr="E:\Documents and Settings\Andre J\My Documents\My Pictures\Scan0012.tif"/>
          <p:cNvPicPr/>
          <p:nvPr/>
        </p:nvPicPr>
        <p:blipFill rotWithShape="1">
          <a:blip r:embed="rId9" cstate="print"/>
          <a:srcRect l="12569" t="26894" r="15738" b="32939"/>
          <a:stretch/>
        </p:blipFill>
        <p:spPr bwMode="auto">
          <a:xfrm>
            <a:off x="2967027" y="2281965"/>
            <a:ext cx="5406707" cy="2269672"/>
          </a:xfrm>
          <a:prstGeom prst="rect">
            <a:avLst/>
          </a:prstGeom>
          <a:noFill/>
          <a:ln w="9525">
            <a:noFill/>
            <a:miter lim="800000"/>
            <a:headEnd/>
            <a:tailEnd/>
          </a:ln>
        </p:spPr>
      </p:pic>
      <p:sp>
        <p:nvSpPr>
          <p:cNvPr id="23" name="TextBox 22"/>
          <p:cNvSpPr txBox="1"/>
          <p:nvPr/>
        </p:nvSpPr>
        <p:spPr>
          <a:xfrm>
            <a:off x="378266" y="4956361"/>
            <a:ext cx="2844865" cy="461665"/>
          </a:xfrm>
          <a:prstGeom prst="rect">
            <a:avLst/>
          </a:prstGeom>
          <a:noFill/>
        </p:spPr>
        <p:txBody>
          <a:bodyPr wrap="square" rtlCol="0">
            <a:spAutoFit/>
          </a:bodyPr>
          <a:lstStyle/>
          <a:p>
            <a:r>
              <a:rPr lang="en-TT" sz="2400" dirty="0" smtClean="0">
                <a:solidFill>
                  <a:srgbClr val="FF0000"/>
                </a:solidFill>
              </a:rPr>
              <a:t>Try Square</a:t>
            </a:r>
            <a:endParaRPr lang="en-TT" sz="2400" dirty="0">
              <a:solidFill>
                <a:srgbClr val="FF0000"/>
              </a:solidFill>
            </a:endParaRPr>
          </a:p>
        </p:txBody>
      </p:sp>
      <p:pic>
        <p:nvPicPr>
          <p:cNvPr id="24" name="Picture 23"/>
          <p:cNvPicPr/>
          <p:nvPr/>
        </p:nvPicPr>
        <p:blipFill>
          <a:blip r:embed="rId10"/>
          <a:srcRect/>
          <a:stretch>
            <a:fillRect/>
          </a:stretch>
        </p:blipFill>
        <p:spPr bwMode="auto">
          <a:xfrm>
            <a:off x="4302577" y="2049161"/>
            <a:ext cx="3200400" cy="2573518"/>
          </a:xfrm>
          <a:prstGeom prst="rect">
            <a:avLst/>
          </a:prstGeom>
          <a:noFill/>
          <a:ln w="9525">
            <a:noFill/>
            <a:miter lim="800000"/>
            <a:headEnd/>
            <a:tailEnd/>
          </a:ln>
        </p:spPr>
      </p:pic>
      <p:sp>
        <p:nvSpPr>
          <p:cNvPr id="25" name="TextBox 24"/>
          <p:cNvSpPr txBox="1"/>
          <p:nvPr/>
        </p:nvSpPr>
        <p:spPr>
          <a:xfrm>
            <a:off x="389785" y="5442772"/>
            <a:ext cx="2844865" cy="461665"/>
          </a:xfrm>
          <a:prstGeom prst="rect">
            <a:avLst/>
          </a:prstGeom>
          <a:noFill/>
        </p:spPr>
        <p:txBody>
          <a:bodyPr wrap="square" rtlCol="0">
            <a:spAutoFit/>
          </a:bodyPr>
          <a:lstStyle/>
          <a:p>
            <a:r>
              <a:rPr lang="en-TT" sz="2400" dirty="0" smtClean="0">
                <a:solidFill>
                  <a:srgbClr val="FF0000"/>
                </a:solidFill>
              </a:rPr>
              <a:t>Odd Leg Caliper</a:t>
            </a:r>
            <a:endParaRPr lang="en-TT" sz="2400" dirty="0">
              <a:solidFill>
                <a:srgbClr val="FF0000"/>
              </a:solidFill>
            </a:endParaRPr>
          </a:p>
        </p:txBody>
      </p:sp>
      <p:pic>
        <p:nvPicPr>
          <p:cNvPr id="26" name="Picture 4" descr="https://encrypted-tbn2.gstatic.com/images?q=tbn:ANd9GcTT3wM_gEDFqNO2bv6yeZxaepwrbFNd0bIJgWCCMwEt0DciU0T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15372" y="1502374"/>
            <a:ext cx="3409950" cy="374332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354217" y="5859374"/>
            <a:ext cx="2844865" cy="461665"/>
          </a:xfrm>
          <a:prstGeom prst="rect">
            <a:avLst/>
          </a:prstGeom>
          <a:noFill/>
        </p:spPr>
        <p:txBody>
          <a:bodyPr wrap="square" rtlCol="0">
            <a:spAutoFit/>
          </a:bodyPr>
          <a:lstStyle/>
          <a:p>
            <a:r>
              <a:rPr lang="en-TT" sz="2400" dirty="0" smtClean="0">
                <a:solidFill>
                  <a:srgbClr val="FF0000"/>
                </a:solidFill>
              </a:rPr>
              <a:t>Vee Block</a:t>
            </a:r>
            <a:endParaRPr lang="en-TT" sz="2400" dirty="0">
              <a:solidFill>
                <a:srgbClr val="FF0000"/>
              </a:solidFill>
            </a:endParaRPr>
          </a:p>
        </p:txBody>
      </p:sp>
      <p:pic>
        <p:nvPicPr>
          <p:cNvPr id="28" name="Picture 27"/>
          <p:cNvPicPr/>
          <p:nvPr/>
        </p:nvPicPr>
        <p:blipFill>
          <a:blip r:embed="rId12"/>
          <a:srcRect/>
          <a:stretch>
            <a:fillRect/>
          </a:stretch>
        </p:blipFill>
        <p:spPr bwMode="auto">
          <a:xfrm>
            <a:off x="3574259" y="1905000"/>
            <a:ext cx="3514725" cy="3505200"/>
          </a:xfrm>
          <a:prstGeom prst="rect">
            <a:avLst/>
          </a:prstGeom>
          <a:noFill/>
          <a:ln w="9525">
            <a:noFill/>
            <a:miter lim="800000"/>
            <a:headEnd/>
            <a:tailEnd/>
          </a:ln>
        </p:spPr>
      </p:pic>
      <p:sp>
        <p:nvSpPr>
          <p:cNvPr id="29" name="Slide Number Placeholder 28"/>
          <p:cNvSpPr>
            <a:spLocks noGrp="1"/>
          </p:cNvSpPr>
          <p:nvPr>
            <p:ph type="sldNum" sz="quarter" idx="12"/>
          </p:nvPr>
        </p:nvSpPr>
        <p:spPr/>
        <p:txBody>
          <a:bodyPr/>
          <a:lstStyle/>
          <a:p>
            <a:fld id="{B8C8E764-46A3-45B9-AAE7-00FA04E785D6}" type="slidenum">
              <a:rPr lang="en-US" smtClean="0"/>
              <a:pPr/>
              <a:t>31</a:t>
            </a:fld>
            <a:endParaRPr lang="en-US"/>
          </a:p>
        </p:txBody>
      </p:sp>
    </p:spTree>
    <p:extLst>
      <p:ext uri="{BB962C8B-B14F-4D97-AF65-F5344CB8AC3E}">
        <p14:creationId xmlns:p14="http://schemas.microsoft.com/office/powerpoint/2010/main" val="2509381578"/>
      </p:ext>
    </p:extLst>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iterate type="lt">
                                    <p:tmPct val="1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3" presetClass="emph" presetSubtype="2" fill="hold" grpId="1" nodeType="withEffect">
                                  <p:stCondLst>
                                    <p:cond delay="0"/>
                                  </p:stCondLst>
                                  <p:childTnLst>
                                    <p:animClr clrSpc="rgb" dir="cw">
                                      <p:cBhvr override="childStyle">
                                        <p:cTn id="22" dur="500" fill="hold"/>
                                        <p:tgtEl>
                                          <p:spTgt spid="7"/>
                                        </p:tgtEl>
                                        <p:attrNameLst>
                                          <p:attrName>style.color</p:attrName>
                                        </p:attrNameLst>
                                      </p:cBhvr>
                                      <p:to>
                                        <a:srgbClr val="FFFF00"/>
                                      </p:to>
                                    </p:animClr>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par>
                                <p:cTn id="28" presetID="3" presetClass="emph" presetSubtype="2" fill="hold" grpId="2" nodeType="withEffect">
                                  <p:stCondLst>
                                    <p:cond delay="0"/>
                                  </p:stCondLst>
                                  <p:childTnLst>
                                    <p:animClr clrSpc="rgb" dir="cw">
                                      <p:cBhvr override="childStyle">
                                        <p:cTn id="29" dur="500" fill="hold"/>
                                        <p:tgtEl>
                                          <p:spTgt spid="7"/>
                                        </p:tgtEl>
                                        <p:attrNameLst>
                                          <p:attrName>style.color</p:attrName>
                                        </p:attrNameLst>
                                      </p:cBhvr>
                                      <p:to>
                                        <a:srgbClr val="FF0000"/>
                                      </p:to>
                                    </p:animClr>
                                  </p:childTnLst>
                                </p:cTn>
                              </p:par>
                            </p:childTnLst>
                          </p:cTn>
                        </p:par>
                        <p:par>
                          <p:cTn id="30" fill="hold">
                            <p:stCondLst>
                              <p:cond delay="500"/>
                            </p:stCondLst>
                            <p:childTnLst>
                              <p:par>
                                <p:cTn id="31" presetID="45" presetClass="entr" presetSubtype="0"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anim calcmode="lin" valueType="num">
                                      <p:cBhvr>
                                        <p:cTn id="34" dur="500" fill="hold"/>
                                        <p:tgtEl>
                                          <p:spTgt spid="4"/>
                                        </p:tgtEl>
                                        <p:attrNameLst>
                                          <p:attrName>ppt_w</p:attrName>
                                        </p:attrNameLst>
                                      </p:cBhvr>
                                      <p:tavLst>
                                        <p:tav tm="0" fmla="#ppt_w*sin(2.5*pi*$)">
                                          <p:val>
                                            <p:fltVal val="0"/>
                                          </p:val>
                                        </p:tav>
                                        <p:tav tm="100000">
                                          <p:val>
                                            <p:fltVal val="1"/>
                                          </p:val>
                                        </p:tav>
                                      </p:tavLst>
                                    </p:anim>
                                    <p:anim calcmode="lin" valueType="num">
                                      <p:cBhvr>
                                        <p:cTn id="35" dur="500" fill="hold"/>
                                        <p:tgtEl>
                                          <p:spTgt spid="4"/>
                                        </p:tgtEl>
                                        <p:attrNameLst>
                                          <p:attrName>ppt_h</p:attrName>
                                        </p:attrNameLst>
                                      </p:cBhvr>
                                      <p:tavLst>
                                        <p:tav tm="0">
                                          <p:val>
                                            <p:strVal val="#ppt_h"/>
                                          </p:val>
                                        </p:tav>
                                        <p:tav tm="100000">
                                          <p:val>
                                            <p:strVal val="#ppt_h"/>
                                          </p:val>
                                        </p:tav>
                                      </p:tavLst>
                                    </p:anim>
                                  </p:childTnLst>
                                </p:cTn>
                              </p:par>
                            </p:childTnLst>
                          </p:cTn>
                        </p:par>
                        <p:par>
                          <p:cTn id="36" fill="hold">
                            <p:stCondLst>
                              <p:cond delay="1000"/>
                            </p:stCondLst>
                            <p:childTnLst>
                              <p:par>
                                <p:cTn id="37" presetID="3" presetClass="emph" presetSubtype="2" fill="hold" grpId="1" nodeType="afterEffect">
                                  <p:stCondLst>
                                    <p:cond delay="0"/>
                                  </p:stCondLst>
                                  <p:childTnLst>
                                    <p:animClr clrSpc="rgb" dir="cw">
                                      <p:cBhvr override="childStyle">
                                        <p:cTn id="38" dur="500" fill="hold"/>
                                        <p:tgtEl>
                                          <p:spTgt spid="4"/>
                                        </p:tgtEl>
                                        <p:attrNameLst>
                                          <p:attrName>style.color</p:attrName>
                                        </p:attrNameLst>
                                      </p:cBhvr>
                                      <p:to>
                                        <a:srgbClr val="FFFF00"/>
                                      </p:to>
                                    </p:animClr>
                                  </p:childTnLst>
                                </p:cTn>
                              </p:par>
                            </p:childTnLst>
                          </p:cTn>
                        </p:par>
                        <p:par>
                          <p:cTn id="39" fill="hold">
                            <p:stCondLst>
                              <p:cond delay="1500"/>
                            </p:stCondLst>
                            <p:childTnLst>
                              <p:par>
                                <p:cTn id="40" presetID="10" presetClass="entr" presetSubtype="0"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3" presetClass="emph" presetSubtype="2" fill="hold" grpId="2" nodeType="withEffect">
                                  <p:stCondLst>
                                    <p:cond delay="0"/>
                                  </p:stCondLst>
                                  <p:childTnLst>
                                    <p:animClr clrSpc="rgb" dir="cw">
                                      <p:cBhvr override="childStyle">
                                        <p:cTn id="44" dur="500" fill="hold"/>
                                        <p:tgtEl>
                                          <p:spTgt spid="4"/>
                                        </p:tgtEl>
                                        <p:attrNameLst>
                                          <p:attrName>style.color</p:attrName>
                                        </p:attrNameLst>
                                      </p:cBhvr>
                                      <p:to>
                                        <a:srgbClr val="FF0000"/>
                                      </p:to>
                                    </p:animClr>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5"/>
                                        </p:tgtEl>
                                      </p:cBhvr>
                                    </p:animEffect>
                                    <p:set>
                                      <p:cBhvr>
                                        <p:cTn id="49" dur="1" fill="hold">
                                          <p:stCondLst>
                                            <p:cond delay="499"/>
                                          </p:stCondLst>
                                        </p:cTn>
                                        <p:tgtEl>
                                          <p:spTgt spid="15"/>
                                        </p:tgtEl>
                                        <p:attrNameLst>
                                          <p:attrName>style.visibility</p:attrName>
                                        </p:attrNameLst>
                                      </p:cBhvr>
                                      <p:to>
                                        <p:strVal val="hidden"/>
                                      </p:to>
                                    </p:se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par>
                          <p:cTn id="54" fill="hold">
                            <p:stCondLst>
                              <p:cond delay="1000"/>
                            </p:stCondLst>
                            <p:childTnLst>
                              <p:par>
                                <p:cTn id="55" presetID="45" presetClass="entr" presetSubtype="0" fill="hold" grpId="0" nodeType="after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anim calcmode="lin" valueType="num">
                                      <p:cBhvr>
                                        <p:cTn id="58" dur="500" fill="hold"/>
                                        <p:tgtEl>
                                          <p:spTgt spid="11"/>
                                        </p:tgtEl>
                                        <p:attrNameLst>
                                          <p:attrName>ppt_w</p:attrName>
                                        </p:attrNameLst>
                                      </p:cBhvr>
                                      <p:tavLst>
                                        <p:tav tm="0" fmla="#ppt_w*sin(2.5*pi*$)">
                                          <p:val>
                                            <p:fltVal val="0"/>
                                          </p:val>
                                        </p:tav>
                                        <p:tav tm="100000">
                                          <p:val>
                                            <p:fltVal val="1"/>
                                          </p:val>
                                        </p:tav>
                                      </p:tavLst>
                                    </p:anim>
                                    <p:anim calcmode="lin" valueType="num">
                                      <p:cBhvr>
                                        <p:cTn id="59" dur="500" fill="hold"/>
                                        <p:tgtEl>
                                          <p:spTgt spid="11"/>
                                        </p:tgtEl>
                                        <p:attrNameLst>
                                          <p:attrName>ppt_h</p:attrName>
                                        </p:attrNameLst>
                                      </p:cBhvr>
                                      <p:tavLst>
                                        <p:tav tm="0">
                                          <p:val>
                                            <p:strVal val="#ppt_h"/>
                                          </p:val>
                                        </p:tav>
                                        <p:tav tm="100000">
                                          <p:val>
                                            <p:strVal val="#ppt_h"/>
                                          </p:val>
                                        </p:tav>
                                      </p:tavLst>
                                    </p:anim>
                                  </p:childTnLst>
                                </p:cTn>
                              </p:par>
                              <p:par>
                                <p:cTn id="60" presetID="3" presetClass="emph" presetSubtype="2" fill="hold" grpId="1" nodeType="withEffect">
                                  <p:stCondLst>
                                    <p:cond delay="0"/>
                                  </p:stCondLst>
                                  <p:childTnLst>
                                    <p:animClr clrSpc="rgb" dir="cw">
                                      <p:cBhvr override="childStyle">
                                        <p:cTn id="61" dur="500" fill="hold"/>
                                        <p:tgtEl>
                                          <p:spTgt spid="11"/>
                                        </p:tgtEl>
                                        <p:attrNameLst>
                                          <p:attrName>style.color</p:attrName>
                                        </p:attrNameLst>
                                      </p:cBhvr>
                                      <p:to>
                                        <a:srgbClr val="FFFF00"/>
                                      </p:to>
                                    </p:animClr>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7"/>
                                        </p:tgtEl>
                                      </p:cBhvr>
                                    </p:animEffect>
                                    <p:set>
                                      <p:cBhvr>
                                        <p:cTn id="66" dur="1" fill="hold">
                                          <p:stCondLst>
                                            <p:cond delay="499"/>
                                          </p:stCondLst>
                                        </p:cTn>
                                        <p:tgtEl>
                                          <p:spTgt spid="17"/>
                                        </p:tgtEl>
                                        <p:attrNameLst>
                                          <p:attrName>style.visibility</p:attrName>
                                        </p:attrNameLst>
                                      </p:cBhvr>
                                      <p:to>
                                        <p:strVal val="hidden"/>
                                      </p:to>
                                    </p:set>
                                  </p:childTnLst>
                                </p:cTn>
                              </p:par>
                              <p:par>
                                <p:cTn id="67" presetID="3" presetClass="emph" presetSubtype="2" fill="hold" grpId="2" nodeType="withEffect">
                                  <p:stCondLst>
                                    <p:cond delay="0"/>
                                  </p:stCondLst>
                                  <p:childTnLst>
                                    <p:animClr clrSpc="rgb" dir="cw">
                                      <p:cBhvr override="childStyle">
                                        <p:cTn id="68" dur="500" fill="hold"/>
                                        <p:tgtEl>
                                          <p:spTgt spid="11"/>
                                        </p:tgtEl>
                                        <p:attrNameLst>
                                          <p:attrName>style.color</p:attrName>
                                        </p:attrNameLst>
                                      </p:cBhvr>
                                      <p:to>
                                        <a:srgbClr val="FF0000"/>
                                      </p:to>
                                    </p:animClr>
                                  </p:childTnLst>
                                </p:cTn>
                              </p:par>
                            </p:childTnLst>
                          </p:cTn>
                        </p:par>
                        <p:par>
                          <p:cTn id="69" fill="hold">
                            <p:stCondLst>
                              <p:cond delay="500"/>
                            </p:stCondLst>
                            <p:childTnLst>
                              <p:par>
                                <p:cTn id="70" presetID="45" presetClass="entr" presetSubtype="0" fill="hold" grpId="0" nodeType="afterEffect">
                                  <p:stCondLst>
                                    <p:cond delay="0"/>
                                  </p:stCondLst>
                                  <p:childTnLst>
                                    <p:set>
                                      <p:cBhvr>
                                        <p:cTn id="71" dur="1" fill="hold">
                                          <p:stCondLst>
                                            <p:cond delay="0"/>
                                          </p:stCondLst>
                                        </p:cTn>
                                        <p:tgtEl>
                                          <p:spTgt spid="5"/>
                                        </p:tgtEl>
                                        <p:attrNameLst>
                                          <p:attrName>style.visibility</p:attrName>
                                        </p:attrNameLst>
                                      </p:cBhvr>
                                      <p:to>
                                        <p:strVal val="visible"/>
                                      </p:to>
                                    </p:set>
                                    <p:animEffect transition="in" filter="fade">
                                      <p:cBhvr>
                                        <p:cTn id="72" dur="500"/>
                                        <p:tgtEl>
                                          <p:spTgt spid="5"/>
                                        </p:tgtEl>
                                      </p:cBhvr>
                                    </p:animEffect>
                                    <p:anim calcmode="lin" valueType="num">
                                      <p:cBhvr>
                                        <p:cTn id="73" dur="500" fill="hold"/>
                                        <p:tgtEl>
                                          <p:spTgt spid="5"/>
                                        </p:tgtEl>
                                        <p:attrNameLst>
                                          <p:attrName>ppt_w</p:attrName>
                                        </p:attrNameLst>
                                      </p:cBhvr>
                                      <p:tavLst>
                                        <p:tav tm="0" fmla="#ppt_w*sin(2.5*pi*$)">
                                          <p:val>
                                            <p:fltVal val="0"/>
                                          </p:val>
                                        </p:tav>
                                        <p:tav tm="100000">
                                          <p:val>
                                            <p:fltVal val="1"/>
                                          </p:val>
                                        </p:tav>
                                      </p:tavLst>
                                    </p:anim>
                                    <p:anim calcmode="lin" valueType="num">
                                      <p:cBhvr>
                                        <p:cTn id="74" dur="500" fill="hold"/>
                                        <p:tgtEl>
                                          <p:spTgt spid="5"/>
                                        </p:tgtEl>
                                        <p:attrNameLst>
                                          <p:attrName>ppt_h</p:attrName>
                                        </p:attrNameLst>
                                      </p:cBhvr>
                                      <p:tavLst>
                                        <p:tav tm="0">
                                          <p:val>
                                            <p:strVal val="#ppt_h"/>
                                          </p:val>
                                        </p:tav>
                                        <p:tav tm="100000">
                                          <p:val>
                                            <p:strVal val="#ppt_h"/>
                                          </p:val>
                                        </p:tav>
                                      </p:tavLst>
                                    </p:anim>
                                  </p:childTnLst>
                                </p:cTn>
                              </p:par>
                            </p:childTnLst>
                          </p:cTn>
                        </p:par>
                        <p:par>
                          <p:cTn id="75" fill="hold">
                            <p:stCondLst>
                              <p:cond delay="1000"/>
                            </p:stCondLst>
                            <p:childTnLst>
                              <p:par>
                                <p:cTn id="76" presetID="3" presetClass="emph" presetSubtype="2" fill="hold" grpId="1" nodeType="afterEffect">
                                  <p:stCondLst>
                                    <p:cond delay="0"/>
                                  </p:stCondLst>
                                  <p:childTnLst>
                                    <p:animClr clrSpc="rgb" dir="cw">
                                      <p:cBhvr override="childStyle">
                                        <p:cTn id="77" dur="500" fill="hold"/>
                                        <p:tgtEl>
                                          <p:spTgt spid="5"/>
                                        </p:tgtEl>
                                        <p:attrNameLst>
                                          <p:attrName>style.color</p:attrName>
                                        </p:attrNameLst>
                                      </p:cBhvr>
                                      <p:to>
                                        <a:srgbClr val="FFFF00"/>
                                      </p:to>
                                    </p:animClr>
                                  </p:childTnLst>
                                </p:cTn>
                              </p:par>
                            </p:childTnLst>
                          </p:cTn>
                        </p:par>
                        <p:par>
                          <p:cTn id="78" fill="hold">
                            <p:stCondLst>
                              <p:cond delay="1500"/>
                            </p:stCondLst>
                            <p:childTnLst>
                              <p:par>
                                <p:cTn id="79" presetID="10" presetClass="entr" presetSubtype="0" fill="hold" nodeType="after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500"/>
                                        <p:tgtEl>
                                          <p:spTgt spid="18"/>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500"/>
                                        <p:tgtEl>
                                          <p:spTgt spid="18"/>
                                        </p:tgtEl>
                                      </p:cBhvr>
                                    </p:animEffect>
                                    <p:set>
                                      <p:cBhvr>
                                        <p:cTn id="86" dur="1" fill="hold">
                                          <p:stCondLst>
                                            <p:cond delay="499"/>
                                          </p:stCondLst>
                                        </p:cTn>
                                        <p:tgtEl>
                                          <p:spTgt spid="18"/>
                                        </p:tgtEl>
                                        <p:attrNameLst>
                                          <p:attrName>style.visibility</p:attrName>
                                        </p:attrNameLst>
                                      </p:cBhvr>
                                      <p:to>
                                        <p:strVal val="hidden"/>
                                      </p:to>
                                    </p:set>
                                  </p:childTnLst>
                                </p:cTn>
                              </p:par>
                              <p:par>
                                <p:cTn id="87" presetID="3" presetClass="emph" presetSubtype="2" fill="hold" grpId="2" nodeType="withEffect">
                                  <p:stCondLst>
                                    <p:cond delay="0"/>
                                  </p:stCondLst>
                                  <p:childTnLst>
                                    <p:animClr clrSpc="rgb" dir="cw">
                                      <p:cBhvr override="childStyle">
                                        <p:cTn id="88" dur="500" fill="hold"/>
                                        <p:tgtEl>
                                          <p:spTgt spid="5"/>
                                        </p:tgtEl>
                                        <p:attrNameLst>
                                          <p:attrName>style.color</p:attrName>
                                        </p:attrNameLst>
                                      </p:cBhvr>
                                      <p:to>
                                        <a:srgbClr val="FF0000"/>
                                      </p:to>
                                    </p:animClr>
                                  </p:childTnLst>
                                </p:cTn>
                              </p:par>
                            </p:childTnLst>
                          </p:cTn>
                        </p:par>
                        <p:par>
                          <p:cTn id="89" fill="hold">
                            <p:stCondLst>
                              <p:cond delay="500"/>
                            </p:stCondLst>
                            <p:childTnLst>
                              <p:par>
                                <p:cTn id="90" presetID="45" presetClass="entr" presetSubtype="0" fill="hold" grpId="0" nodeType="after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fade">
                                      <p:cBhvr>
                                        <p:cTn id="92" dur="500"/>
                                        <p:tgtEl>
                                          <p:spTgt spid="10"/>
                                        </p:tgtEl>
                                      </p:cBhvr>
                                    </p:animEffect>
                                    <p:anim calcmode="lin" valueType="num">
                                      <p:cBhvr>
                                        <p:cTn id="93" dur="500" fill="hold"/>
                                        <p:tgtEl>
                                          <p:spTgt spid="10"/>
                                        </p:tgtEl>
                                        <p:attrNameLst>
                                          <p:attrName>ppt_w</p:attrName>
                                        </p:attrNameLst>
                                      </p:cBhvr>
                                      <p:tavLst>
                                        <p:tav tm="0" fmla="#ppt_w*sin(2.5*pi*$)">
                                          <p:val>
                                            <p:fltVal val="0"/>
                                          </p:val>
                                        </p:tav>
                                        <p:tav tm="100000">
                                          <p:val>
                                            <p:fltVal val="1"/>
                                          </p:val>
                                        </p:tav>
                                      </p:tavLst>
                                    </p:anim>
                                    <p:anim calcmode="lin" valueType="num">
                                      <p:cBhvr>
                                        <p:cTn id="94" dur="500" fill="hold"/>
                                        <p:tgtEl>
                                          <p:spTgt spid="10"/>
                                        </p:tgtEl>
                                        <p:attrNameLst>
                                          <p:attrName>ppt_h</p:attrName>
                                        </p:attrNameLst>
                                      </p:cBhvr>
                                      <p:tavLst>
                                        <p:tav tm="0">
                                          <p:val>
                                            <p:strVal val="#ppt_h"/>
                                          </p:val>
                                        </p:tav>
                                        <p:tav tm="100000">
                                          <p:val>
                                            <p:strVal val="#ppt_h"/>
                                          </p:val>
                                        </p:tav>
                                      </p:tavLst>
                                    </p:anim>
                                  </p:childTnLst>
                                </p:cTn>
                              </p:par>
                            </p:childTnLst>
                          </p:cTn>
                        </p:par>
                        <p:par>
                          <p:cTn id="95" fill="hold">
                            <p:stCondLst>
                              <p:cond delay="1000"/>
                            </p:stCondLst>
                            <p:childTnLst>
                              <p:par>
                                <p:cTn id="96" presetID="3" presetClass="emph" presetSubtype="2" fill="hold" grpId="1" nodeType="afterEffect">
                                  <p:stCondLst>
                                    <p:cond delay="0"/>
                                  </p:stCondLst>
                                  <p:childTnLst>
                                    <p:animClr clrSpc="rgb" dir="cw">
                                      <p:cBhvr override="childStyle">
                                        <p:cTn id="97" dur="500" fill="hold"/>
                                        <p:tgtEl>
                                          <p:spTgt spid="10"/>
                                        </p:tgtEl>
                                        <p:attrNameLst>
                                          <p:attrName>style.color</p:attrName>
                                        </p:attrNameLst>
                                      </p:cBhvr>
                                      <p:to>
                                        <a:srgbClr val="FFFF00"/>
                                      </p:to>
                                    </p:animClr>
                                  </p:childTnLst>
                                </p:cTn>
                              </p:par>
                            </p:childTnLst>
                          </p:cTn>
                        </p:par>
                        <p:par>
                          <p:cTn id="98" fill="hold">
                            <p:stCondLst>
                              <p:cond delay="2000"/>
                            </p:stCondLst>
                            <p:childTnLst>
                              <p:par>
                                <p:cTn id="99" presetID="10" presetClass="entr" presetSubtype="0" fill="hold" nodeType="afterEffect">
                                  <p:stCondLst>
                                    <p:cond delay="0"/>
                                  </p:stCondLst>
                                  <p:childTnLst>
                                    <p:set>
                                      <p:cBhvr>
                                        <p:cTn id="100" dur="1" fill="hold">
                                          <p:stCondLst>
                                            <p:cond delay="0"/>
                                          </p:stCondLst>
                                        </p:cTn>
                                        <p:tgtEl>
                                          <p:spTgt spid="19"/>
                                        </p:tgtEl>
                                        <p:attrNameLst>
                                          <p:attrName>style.visibility</p:attrName>
                                        </p:attrNameLst>
                                      </p:cBhvr>
                                      <p:to>
                                        <p:strVal val="visible"/>
                                      </p:to>
                                    </p:set>
                                    <p:animEffect transition="in" filter="fade">
                                      <p:cBhvr>
                                        <p:cTn id="101" dur="500"/>
                                        <p:tgtEl>
                                          <p:spTgt spid="19"/>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nodeType="clickEffect">
                                  <p:stCondLst>
                                    <p:cond delay="0"/>
                                  </p:stCondLst>
                                  <p:childTnLst>
                                    <p:animEffect transition="out" filter="fade">
                                      <p:cBhvr>
                                        <p:cTn id="105" dur="500"/>
                                        <p:tgtEl>
                                          <p:spTgt spid="19"/>
                                        </p:tgtEl>
                                      </p:cBhvr>
                                    </p:animEffect>
                                    <p:set>
                                      <p:cBhvr>
                                        <p:cTn id="106" dur="1" fill="hold">
                                          <p:stCondLst>
                                            <p:cond delay="499"/>
                                          </p:stCondLst>
                                        </p:cTn>
                                        <p:tgtEl>
                                          <p:spTgt spid="19"/>
                                        </p:tgtEl>
                                        <p:attrNameLst>
                                          <p:attrName>style.visibility</p:attrName>
                                        </p:attrNameLst>
                                      </p:cBhvr>
                                      <p:to>
                                        <p:strVal val="hidden"/>
                                      </p:to>
                                    </p:set>
                                  </p:childTnLst>
                                </p:cTn>
                              </p:par>
                              <p:par>
                                <p:cTn id="107" presetID="3" presetClass="emph" presetSubtype="2" fill="hold" grpId="2" nodeType="withEffect">
                                  <p:stCondLst>
                                    <p:cond delay="0"/>
                                  </p:stCondLst>
                                  <p:childTnLst>
                                    <p:animClr clrSpc="rgb" dir="cw">
                                      <p:cBhvr override="childStyle">
                                        <p:cTn id="108" dur="500" fill="hold"/>
                                        <p:tgtEl>
                                          <p:spTgt spid="10"/>
                                        </p:tgtEl>
                                        <p:attrNameLst>
                                          <p:attrName>style.color</p:attrName>
                                        </p:attrNameLst>
                                      </p:cBhvr>
                                      <p:to>
                                        <a:srgbClr val="FF0000"/>
                                      </p:to>
                                    </p:animClr>
                                  </p:childTnLst>
                                </p:cTn>
                              </p:par>
                            </p:childTnLst>
                          </p:cTn>
                        </p:par>
                        <p:par>
                          <p:cTn id="109" fill="hold">
                            <p:stCondLst>
                              <p:cond delay="500"/>
                            </p:stCondLst>
                            <p:childTnLst>
                              <p:par>
                                <p:cTn id="110" presetID="45" presetClass="entr" presetSubtype="0" fill="hold" grpId="0" nodeType="afterEffect">
                                  <p:stCondLst>
                                    <p:cond delay="0"/>
                                  </p:stCondLst>
                                  <p:childTnLst>
                                    <p:set>
                                      <p:cBhvr>
                                        <p:cTn id="111" dur="1" fill="hold">
                                          <p:stCondLst>
                                            <p:cond delay="0"/>
                                          </p:stCondLst>
                                        </p:cTn>
                                        <p:tgtEl>
                                          <p:spTgt spid="6"/>
                                        </p:tgtEl>
                                        <p:attrNameLst>
                                          <p:attrName>style.visibility</p:attrName>
                                        </p:attrNameLst>
                                      </p:cBhvr>
                                      <p:to>
                                        <p:strVal val="visible"/>
                                      </p:to>
                                    </p:set>
                                    <p:animEffect transition="in" filter="fade">
                                      <p:cBhvr>
                                        <p:cTn id="112" dur="500"/>
                                        <p:tgtEl>
                                          <p:spTgt spid="6"/>
                                        </p:tgtEl>
                                      </p:cBhvr>
                                    </p:animEffect>
                                    <p:anim calcmode="lin" valueType="num">
                                      <p:cBhvr>
                                        <p:cTn id="113" dur="500" fill="hold"/>
                                        <p:tgtEl>
                                          <p:spTgt spid="6"/>
                                        </p:tgtEl>
                                        <p:attrNameLst>
                                          <p:attrName>ppt_w</p:attrName>
                                        </p:attrNameLst>
                                      </p:cBhvr>
                                      <p:tavLst>
                                        <p:tav tm="0" fmla="#ppt_w*sin(2.5*pi*$)">
                                          <p:val>
                                            <p:fltVal val="0"/>
                                          </p:val>
                                        </p:tav>
                                        <p:tav tm="100000">
                                          <p:val>
                                            <p:fltVal val="1"/>
                                          </p:val>
                                        </p:tav>
                                      </p:tavLst>
                                    </p:anim>
                                    <p:anim calcmode="lin" valueType="num">
                                      <p:cBhvr>
                                        <p:cTn id="114" dur="500" fill="hold"/>
                                        <p:tgtEl>
                                          <p:spTgt spid="6"/>
                                        </p:tgtEl>
                                        <p:attrNameLst>
                                          <p:attrName>ppt_h</p:attrName>
                                        </p:attrNameLst>
                                      </p:cBhvr>
                                      <p:tavLst>
                                        <p:tav tm="0">
                                          <p:val>
                                            <p:strVal val="#ppt_h"/>
                                          </p:val>
                                        </p:tav>
                                        <p:tav tm="100000">
                                          <p:val>
                                            <p:strVal val="#ppt_h"/>
                                          </p:val>
                                        </p:tav>
                                      </p:tavLst>
                                    </p:anim>
                                  </p:childTnLst>
                                </p:cTn>
                              </p:par>
                            </p:childTnLst>
                          </p:cTn>
                        </p:par>
                        <p:par>
                          <p:cTn id="115" fill="hold">
                            <p:stCondLst>
                              <p:cond delay="1000"/>
                            </p:stCondLst>
                            <p:childTnLst>
                              <p:par>
                                <p:cTn id="116" presetID="3" presetClass="emph" presetSubtype="2" fill="hold" grpId="1" nodeType="afterEffect">
                                  <p:stCondLst>
                                    <p:cond delay="0"/>
                                  </p:stCondLst>
                                  <p:childTnLst>
                                    <p:animClr clrSpc="rgb" dir="cw">
                                      <p:cBhvr override="childStyle">
                                        <p:cTn id="117" dur="500" fill="hold"/>
                                        <p:tgtEl>
                                          <p:spTgt spid="6"/>
                                        </p:tgtEl>
                                        <p:attrNameLst>
                                          <p:attrName>style.color</p:attrName>
                                        </p:attrNameLst>
                                      </p:cBhvr>
                                      <p:to>
                                        <a:srgbClr val="FFFF00"/>
                                      </p:to>
                                    </p:animClr>
                                  </p:childTnLst>
                                </p:cTn>
                              </p:par>
                            </p:childTnLst>
                          </p:cTn>
                        </p:par>
                        <p:par>
                          <p:cTn id="118" fill="hold">
                            <p:stCondLst>
                              <p:cond delay="1500"/>
                            </p:stCondLst>
                            <p:childTnLst>
                              <p:par>
                                <p:cTn id="119" presetID="10" presetClass="entr" presetSubtype="0" fill="hold" nodeType="afterEffect">
                                  <p:stCondLst>
                                    <p:cond delay="0"/>
                                  </p:stCondLst>
                                  <p:childTnLst>
                                    <p:set>
                                      <p:cBhvr>
                                        <p:cTn id="120" dur="1" fill="hold">
                                          <p:stCondLst>
                                            <p:cond delay="0"/>
                                          </p:stCondLst>
                                        </p:cTn>
                                        <p:tgtEl>
                                          <p:spTgt spid="20"/>
                                        </p:tgtEl>
                                        <p:attrNameLst>
                                          <p:attrName>style.visibility</p:attrName>
                                        </p:attrNameLst>
                                      </p:cBhvr>
                                      <p:to>
                                        <p:strVal val="visible"/>
                                      </p:to>
                                    </p:set>
                                    <p:animEffect transition="in" filter="fade">
                                      <p:cBhvr>
                                        <p:cTn id="121" dur="500"/>
                                        <p:tgtEl>
                                          <p:spTgt spid="20"/>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nodeType="clickEffect">
                                  <p:stCondLst>
                                    <p:cond delay="0"/>
                                  </p:stCondLst>
                                  <p:childTnLst>
                                    <p:animEffect transition="out" filter="fade">
                                      <p:cBhvr>
                                        <p:cTn id="125" dur="500"/>
                                        <p:tgtEl>
                                          <p:spTgt spid="20"/>
                                        </p:tgtEl>
                                      </p:cBhvr>
                                    </p:animEffect>
                                    <p:set>
                                      <p:cBhvr>
                                        <p:cTn id="126" dur="1" fill="hold">
                                          <p:stCondLst>
                                            <p:cond delay="499"/>
                                          </p:stCondLst>
                                        </p:cTn>
                                        <p:tgtEl>
                                          <p:spTgt spid="20"/>
                                        </p:tgtEl>
                                        <p:attrNameLst>
                                          <p:attrName>style.visibility</p:attrName>
                                        </p:attrNameLst>
                                      </p:cBhvr>
                                      <p:to>
                                        <p:strVal val="hidden"/>
                                      </p:to>
                                    </p:set>
                                  </p:childTnLst>
                                </p:cTn>
                              </p:par>
                              <p:par>
                                <p:cTn id="127" presetID="3" presetClass="emph" presetSubtype="2" fill="hold" grpId="2" nodeType="withEffect">
                                  <p:stCondLst>
                                    <p:cond delay="0"/>
                                  </p:stCondLst>
                                  <p:childTnLst>
                                    <p:animClr clrSpc="rgb" dir="cw">
                                      <p:cBhvr override="childStyle">
                                        <p:cTn id="128" dur="500" fill="hold"/>
                                        <p:tgtEl>
                                          <p:spTgt spid="6"/>
                                        </p:tgtEl>
                                        <p:attrNameLst>
                                          <p:attrName>style.color</p:attrName>
                                        </p:attrNameLst>
                                      </p:cBhvr>
                                      <p:to>
                                        <a:srgbClr val="FF0000"/>
                                      </p:to>
                                    </p:animClr>
                                  </p:childTnLst>
                                </p:cTn>
                              </p:par>
                            </p:childTnLst>
                          </p:cTn>
                        </p:par>
                        <p:par>
                          <p:cTn id="129" fill="hold">
                            <p:stCondLst>
                              <p:cond delay="500"/>
                            </p:stCondLst>
                            <p:childTnLst>
                              <p:par>
                                <p:cTn id="130" presetID="45" presetClass="entr" presetSubtype="0" fill="hold" grpId="0" nodeType="afterEffect">
                                  <p:stCondLst>
                                    <p:cond delay="0"/>
                                  </p:stCondLst>
                                  <p:childTnLst>
                                    <p:set>
                                      <p:cBhvr>
                                        <p:cTn id="131" dur="1" fill="hold">
                                          <p:stCondLst>
                                            <p:cond delay="0"/>
                                          </p:stCondLst>
                                        </p:cTn>
                                        <p:tgtEl>
                                          <p:spTgt spid="9"/>
                                        </p:tgtEl>
                                        <p:attrNameLst>
                                          <p:attrName>style.visibility</p:attrName>
                                        </p:attrNameLst>
                                      </p:cBhvr>
                                      <p:to>
                                        <p:strVal val="visible"/>
                                      </p:to>
                                    </p:set>
                                    <p:animEffect transition="in" filter="fade">
                                      <p:cBhvr>
                                        <p:cTn id="132" dur="500"/>
                                        <p:tgtEl>
                                          <p:spTgt spid="9"/>
                                        </p:tgtEl>
                                      </p:cBhvr>
                                    </p:animEffect>
                                    <p:anim calcmode="lin" valueType="num">
                                      <p:cBhvr>
                                        <p:cTn id="133" dur="500" fill="hold"/>
                                        <p:tgtEl>
                                          <p:spTgt spid="9"/>
                                        </p:tgtEl>
                                        <p:attrNameLst>
                                          <p:attrName>ppt_w</p:attrName>
                                        </p:attrNameLst>
                                      </p:cBhvr>
                                      <p:tavLst>
                                        <p:tav tm="0" fmla="#ppt_w*sin(2.5*pi*$)">
                                          <p:val>
                                            <p:fltVal val="0"/>
                                          </p:val>
                                        </p:tav>
                                        <p:tav tm="100000">
                                          <p:val>
                                            <p:fltVal val="1"/>
                                          </p:val>
                                        </p:tav>
                                      </p:tavLst>
                                    </p:anim>
                                    <p:anim calcmode="lin" valueType="num">
                                      <p:cBhvr>
                                        <p:cTn id="134" dur="500" fill="hold"/>
                                        <p:tgtEl>
                                          <p:spTgt spid="9"/>
                                        </p:tgtEl>
                                        <p:attrNameLst>
                                          <p:attrName>ppt_h</p:attrName>
                                        </p:attrNameLst>
                                      </p:cBhvr>
                                      <p:tavLst>
                                        <p:tav tm="0">
                                          <p:val>
                                            <p:strVal val="#ppt_h"/>
                                          </p:val>
                                        </p:tav>
                                        <p:tav tm="100000">
                                          <p:val>
                                            <p:strVal val="#ppt_h"/>
                                          </p:val>
                                        </p:tav>
                                      </p:tavLst>
                                    </p:anim>
                                  </p:childTnLst>
                                </p:cTn>
                              </p:par>
                            </p:childTnLst>
                          </p:cTn>
                        </p:par>
                        <p:par>
                          <p:cTn id="135" fill="hold">
                            <p:stCondLst>
                              <p:cond delay="1000"/>
                            </p:stCondLst>
                            <p:childTnLst>
                              <p:par>
                                <p:cTn id="136" presetID="3" presetClass="emph" presetSubtype="2" fill="hold" grpId="1" nodeType="afterEffect">
                                  <p:stCondLst>
                                    <p:cond delay="0"/>
                                  </p:stCondLst>
                                  <p:childTnLst>
                                    <p:animClr clrSpc="rgb" dir="cw">
                                      <p:cBhvr override="childStyle">
                                        <p:cTn id="137" dur="500" fill="hold"/>
                                        <p:tgtEl>
                                          <p:spTgt spid="9"/>
                                        </p:tgtEl>
                                        <p:attrNameLst>
                                          <p:attrName>style.color</p:attrName>
                                        </p:attrNameLst>
                                      </p:cBhvr>
                                      <p:to>
                                        <a:srgbClr val="FFFF00"/>
                                      </p:to>
                                    </p:animClr>
                                  </p:childTnLst>
                                </p:cTn>
                              </p:par>
                            </p:childTnLst>
                          </p:cTn>
                        </p:par>
                        <p:par>
                          <p:cTn id="138" fill="hold">
                            <p:stCondLst>
                              <p:cond delay="1500"/>
                            </p:stCondLst>
                            <p:childTnLst>
                              <p:par>
                                <p:cTn id="139" presetID="10" presetClass="entr" presetSubtype="0" fill="hold" nodeType="afterEffect">
                                  <p:stCondLst>
                                    <p:cond delay="0"/>
                                  </p:stCondLst>
                                  <p:childTnLst>
                                    <p:set>
                                      <p:cBhvr>
                                        <p:cTn id="140" dur="1" fill="hold">
                                          <p:stCondLst>
                                            <p:cond delay="0"/>
                                          </p:stCondLst>
                                        </p:cTn>
                                        <p:tgtEl>
                                          <p:spTgt spid="21"/>
                                        </p:tgtEl>
                                        <p:attrNameLst>
                                          <p:attrName>style.visibility</p:attrName>
                                        </p:attrNameLst>
                                      </p:cBhvr>
                                      <p:to>
                                        <p:strVal val="visible"/>
                                      </p:to>
                                    </p:set>
                                    <p:animEffect transition="in" filter="fade">
                                      <p:cBhvr>
                                        <p:cTn id="141" dur="500"/>
                                        <p:tgtEl>
                                          <p:spTgt spid="21"/>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xit" presetSubtype="0" fill="hold" nodeType="clickEffect">
                                  <p:stCondLst>
                                    <p:cond delay="0"/>
                                  </p:stCondLst>
                                  <p:childTnLst>
                                    <p:animEffect transition="out" filter="fade">
                                      <p:cBhvr>
                                        <p:cTn id="145" dur="500"/>
                                        <p:tgtEl>
                                          <p:spTgt spid="21"/>
                                        </p:tgtEl>
                                      </p:cBhvr>
                                    </p:animEffect>
                                    <p:set>
                                      <p:cBhvr>
                                        <p:cTn id="146" dur="1" fill="hold">
                                          <p:stCondLst>
                                            <p:cond delay="499"/>
                                          </p:stCondLst>
                                        </p:cTn>
                                        <p:tgtEl>
                                          <p:spTgt spid="21"/>
                                        </p:tgtEl>
                                        <p:attrNameLst>
                                          <p:attrName>style.visibility</p:attrName>
                                        </p:attrNameLst>
                                      </p:cBhvr>
                                      <p:to>
                                        <p:strVal val="hidden"/>
                                      </p:to>
                                    </p:set>
                                  </p:childTnLst>
                                </p:cTn>
                              </p:par>
                              <p:par>
                                <p:cTn id="147" presetID="3" presetClass="emph" presetSubtype="2" fill="hold" grpId="2" nodeType="withEffect">
                                  <p:stCondLst>
                                    <p:cond delay="0"/>
                                  </p:stCondLst>
                                  <p:childTnLst>
                                    <p:animClr clrSpc="rgb" dir="cw">
                                      <p:cBhvr override="childStyle">
                                        <p:cTn id="148" dur="500" fill="hold"/>
                                        <p:tgtEl>
                                          <p:spTgt spid="9"/>
                                        </p:tgtEl>
                                        <p:attrNameLst>
                                          <p:attrName>style.color</p:attrName>
                                        </p:attrNameLst>
                                      </p:cBhvr>
                                      <p:to>
                                        <a:srgbClr val="FF0000"/>
                                      </p:to>
                                    </p:animClr>
                                  </p:childTnLst>
                                </p:cTn>
                              </p:par>
                            </p:childTnLst>
                          </p:cTn>
                        </p:par>
                        <p:par>
                          <p:cTn id="149" fill="hold">
                            <p:stCondLst>
                              <p:cond delay="500"/>
                            </p:stCondLst>
                            <p:childTnLst>
                              <p:par>
                                <p:cTn id="150" presetID="45" presetClass="entr" presetSubtype="0" fill="hold" grpId="0" nodeType="afterEffect">
                                  <p:stCondLst>
                                    <p:cond delay="0"/>
                                  </p:stCondLst>
                                  <p:childTnLst>
                                    <p:set>
                                      <p:cBhvr>
                                        <p:cTn id="151" dur="1" fill="hold">
                                          <p:stCondLst>
                                            <p:cond delay="0"/>
                                          </p:stCondLst>
                                        </p:cTn>
                                        <p:tgtEl>
                                          <p:spTgt spid="8"/>
                                        </p:tgtEl>
                                        <p:attrNameLst>
                                          <p:attrName>style.visibility</p:attrName>
                                        </p:attrNameLst>
                                      </p:cBhvr>
                                      <p:to>
                                        <p:strVal val="visible"/>
                                      </p:to>
                                    </p:set>
                                    <p:animEffect transition="in" filter="fade">
                                      <p:cBhvr>
                                        <p:cTn id="152" dur="500"/>
                                        <p:tgtEl>
                                          <p:spTgt spid="8"/>
                                        </p:tgtEl>
                                      </p:cBhvr>
                                    </p:animEffect>
                                    <p:anim calcmode="lin" valueType="num">
                                      <p:cBhvr>
                                        <p:cTn id="153" dur="500" fill="hold"/>
                                        <p:tgtEl>
                                          <p:spTgt spid="8"/>
                                        </p:tgtEl>
                                        <p:attrNameLst>
                                          <p:attrName>ppt_w</p:attrName>
                                        </p:attrNameLst>
                                      </p:cBhvr>
                                      <p:tavLst>
                                        <p:tav tm="0" fmla="#ppt_w*sin(2.5*pi*$)">
                                          <p:val>
                                            <p:fltVal val="0"/>
                                          </p:val>
                                        </p:tav>
                                        <p:tav tm="100000">
                                          <p:val>
                                            <p:fltVal val="1"/>
                                          </p:val>
                                        </p:tav>
                                      </p:tavLst>
                                    </p:anim>
                                    <p:anim calcmode="lin" valueType="num">
                                      <p:cBhvr>
                                        <p:cTn id="154" dur="500" fill="hold"/>
                                        <p:tgtEl>
                                          <p:spTgt spid="8"/>
                                        </p:tgtEl>
                                        <p:attrNameLst>
                                          <p:attrName>ppt_h</p:attrName>
                                        </p:attrNameLst>
                                      </p:cBhvr>
                                      <p:tavLst>
                                        <p:tav tm="0">
                                          <p:val>
                                            <p:strVal val="#ppt_h"/>
                                          </p:val>
                                        </p:tav>
                                        <p:tav tm="100000">
                                          <p:val>
                                            <p:strVal val="#ppt_h"/>
                                          </p:val>
                                        </p:tav>
                                      </p:tavLst>
                                    </p:anim>
                                  </p:childTnLst>
                                </p:cTn>
                              </p:par>
                            </p:childTnLst>
                          </p:cTn>
                        </p:par>
                        <p:par>
                          <p:cTn id="155" fill="hold">
                            <p:stCondLst>
                              <p:cond delay="1000"/>
                            </p:stCondLst>
                            <p:childTnLst>
                              <p:par>
                                <p:cTn id="156" presetID="3" presetClass="emph" presetSubtype="2" fill="hold" grpId="1" nodeType="afterEffect">
                                  <p:stCondLst>
                                    <p:cond delay="0"/>
                                  </p:stCondLst>
                                  <p:childTnLst>
                                    <p:animClr clrSpc="rgb" dir="cw">
                                      <p:cBhvr override="childStyle">
                                        <p:cTn id="157" dur="500" fill="hold"/>
                                        <p:tgtEl>
                                          <p:spTgt spid="8"/>
                                        </p:tgtEl>
                                        <p:attrNameLst>
                                          <p:attrName>style.color</p:attrName>
                                        </p:attrNameLst>
                                      </p:cBhvr>
                                      <p:to>
                                        <a:srgbClr val="FFFF00"/>
                                      </p:to>
                                    </p:animClr>
                                  </p:childTnLst>
                                </p:cTn>
                              </p:par>
                            </p:childTnLst>
                          </p:cTn>
                        </p:par>
                        <p:par>
                          <p:cTn id="158" fill="hold">
                            <p:stCondLst>
                              <p:cond delay="1500"/>
                            </p:stCondLst>
                            <p:childTnLst>
                              <p:par>
                                <p:cTn id="159" presetID="10" presetClass="entr" presetSubtype="0" fill="hold" nodeType="afterEffect">
                                  <p:stCondLst>
                                    <p:cond delay="0"/>
                                  </p:stCondLst>
                                  <p:childTnLst>
                                    <p:set>
                                      <p:cBhvr>
                                        <p:cTn id="160" dur="1" fill="hold">
                                          <p:stCondLst>
                                            <p:cond delay="0"/>
                                          </p:stCondLst>
                                        </p:cTn>
                                        <p:tgtEl>
                                          <p:spTgt spid="22"/>
                                        </p:tgtEl>
                                        <p:attrNameLst>
                                          <p:attrName>style.visibility</p:attrName>
                                        </p:attrNameLst>
                                      </p:cBhvr>
                                      <p:to>
                                        <p:strVal val="visible"/>
                                      </p:to>
                                    </p:set>
                                    <p:animEffect transition="in" filter="fade">
                                      <p:cBhvr>
                                        <p:cTn id="161" dur="500"/>
                                        <p:tgtEl>
                                          <p:spTgt spid="22"/>
                                        </p:tgtEl>
                                      </p:cBhvr>
                                    </p:animEffect>
                                  </p:childTnLst>
                                </p:cTn>
                              </p:par>
                            </p:childTnLst>
                          </p:cTn>
                        </p:par>
                      </p:childTnLst>
                    </p:cTn>
                  </p:par>
                  <p:par>
                    <p:cTn id="162" fill="hold">
                      <p:stCondLst>
                        <p:cond delay="indefinite"/>
                      </p:stCondLst>
                      <p:childTnLst>
                        <p:par>
                          <p:cTn id="163" fill="hold">
                            <p:stCondLst>
                              <p:cond delay="0"/>
                            </p:stCondLst>
                            <p:childTnLst>
                              <p:par>
                                <p:cTn id="164" presetID="10" presetClass="exit" presetSubtype="0" fill="hold" nodeType="clickEffect">
                                  <p:stCondLst>
                                    <p:cond delay="0"/>
                                  </p:stCondLst>
                                  <p:childTnLst>
                                    <p:animEffect transition="out" filter="fade">
                                      <p:cBhvr>
                                        <p:cTn id="165" dur="500"/>
                                        <p:tgtEl>
                                          <p:spTgt spid="22"/>
                                        </p:tgtEl>
                                      </p:cBhvr>
                                    </p:animEffect>
                                    <p:set>
                                      <p:cBhvr>
                                        <p:cTn id="166" dur="1" fill="hold">
                                          <p:stCondLst>
                                            <p:cond delay="499"/>
                                          </p:stCondLst>
                                        </p:cTn>
                                        <p:tgtEl>
                                          <p:spTgt spid="22"/>
                                        </p:tgtEl>
                                        <p:attrNameLst>
                                          <p:attrName>style.visibility</p:attrName>
                                        </p:attrNameLst>
                                      </p:cBhvr>
                                      <p:to>
                                        <p:strVal val="hidden"/>
                                      </p:to>
                                    </p:set>
                                  </p:childTnLst>
                                </p:cTn>
                              </p:par>
                              <p:par>
                                <p:cTn id="167" presetID="3" presetClass="emph" presetSubtype="2" fill="hold" grpId="2" nodeType="withEffect">
                                  <p:stCondLst>
                                    <p:cond delay="0"/>
                                  </p:stCondLst>
                                  <p:childTnLst>
                                    <p:animClr clrSpc="rgb" dir="cw">
                                      <p:cBhvr override="childStyle">
                                        <p:cTn id="168" dur="500" fill="hold"/>
                                        <p:tgtEl>
                                          <p:spTgt spid="8"/>
                                        </p:tgtEl>
                                        <p:attrNameLst>
                                          <p:attrName>style.color</p:attrName>
                                        </p:attrNameLst>
                                      </p:cBhvr>
                                      <p:to>
                                        <a:srgbClr val="FF0000"/>
                                      </p:to>
                                    </p:animClr>
                                  </p:childTnLst>
                                </p:cTn>
                              </p:par>
                            </p:childTnLst>
                          </p:cTn>
                        </p:par>
                        <p:par>
                          <p:cTn id="169" fill="hold">
                            <p:stCondLst>
                              <p:cond delay="500"/>
                            </p:stCondLst>
                            <p:childTnLst>
                              <p:par>
                                <p:cTn id="170" presetID="45" presetClass="entr" presetSubtype="0" fill="hold" grpId="0" nodeType="afterEffect">
                                  <p:stCondLst>
                                    <p:cond delay="0"/>
                                  </p:stCondLst>
                                  <p:childTnLst>
                                    <p:set>
                                      <p:cBhvr>
                                        <p:cTn id="171" dur="1" fill="hold">
                                          <p:stCondLst>
                                            <p:cond delay="0"/>
                                          </p:stCondLst>
                                        </p:cTn>
                                        <p:tgtEl>
                                          <p:spTgt spid="23"/>
                                        </p:tgtEl>
                                        <p:attrNameLst>
                                          <p:attrName>style.visibility</p:attrName>
                                        </p:attrNameLst>
                                      </p:cBhvr>
                                      <p:to>
                                        <p:strVal val="visible"/>
                                      </p:to>
                                    </p:set>
                                    <p:animEffect transition="in" filter="fade">
                                      <p:cBhvr>
                                        <p:cTn id="172" dur="500"/>
                                        <p:tgtEl>
                                          <p:spTgt spid="23"/>
                                        </p:tgtEl>
                                      </p:cBhvr>
                                    </p:animEffect>
                                    <p:anim calcmode="lin" valueType="num">
                                      <p:cBhvr>
                                        <p:cTn id="173" dur="500" fill="hold"/>
                                        <p:tgtEl>
                                          <p:spTgt spid="23"/>
                                        </p:tgtEl>
                                        <p:attrNameLst>
                                          <p:attrName>ppt_w</p:attrName>
                                        </p:attrNameLst>
                                      </p:cBhvr>
                                      <p:tavLst>
                                        <p:tav tm="0" fmla="#ppt_w*sin(2.5*pi*$)">
                                          <p:val>
                                            <p:fltVal val="0"/>
                                          </p:val>
                                        </p:tav>
                                        <p:tav tm="100000">
                                          <p:val>
                                            <p:fltVal val="1"/>
                                          </p:val>
                                        </p:tav>
                                      </p:tavLst>
                                    </p:anim>
                                    <p:anim calcmode="lin" valueType="num">
                                      <p:cBhvr>
                                        <p:cTn id="174" dur="500" fill="hold"/>
                                        <p:tgtEl>
                                          <p:spTgt spid="23"/>
                                        </p:tgtEl>
                                        <p:attrNameLst>
                                          <p:attrName>ppt_h</p:attrName>
                                        </p:attrNameLst>
                                      </p:cBhvr>
                                      <p:tavLst>
                                        <p:tav tm="0">
                                          <p:val>
                                            <p:strVal val="#ppt_h"/>
                                          </p:val>
                                        </p:tav>
                                        <p:tav tm="100000">
                                          <p:val>
                                            <p:strVal val="#ppt_h"/>
                                          </p:val>
                                        </p:tav>
                                      </p:tavLst>
                                    </p:anim>
                                  </p:childTnLst>
                                </p:cTn>
                              </p:par>
                            </p:childTnLst>
                          </p:cTn>
                        </p:par>
                        <p:par>
                          <p:cTn id="175" fill="hold">
                            <p:stCondLst>
                              <p:cond delay="1000"/>
                            </p:stCondLst>
                            <p:childTnLst>
                              <p:par>
                                <p:cTn id="176" presetID="3" presetClass="emph" presetSubtype="2" fill="hold" grpId="1" nodeType="afterEffect">
                                  <p:stCondLst>
                                    <p:cond delay="0"/>
                                  </p:stCondLst>
                                  <p:childTnLst>
                                    <p:animClr clrSpc="rgb" dir="cw">
                                      <p:cBhvr override="childStyle">
                                        <p:cTn id="177" dur="500" fill="hold"/>
                                        <p:tgtEl>
                                          <p:spTgt spid="23"/>
                                        </p:tgtEl>
                                        <p:attrNameLst>
                                          <p:attrName>style.color</p:attrName>
                                        </p:attrNameLst>
                                      </p:cBhvr>
                                      <p:to>
                                        <a:srgbClr val="FFFF00"/>
                                      </p:to>
                                    </p:animClr>
                                  </p:childTnLst>
                                </p:cTn>
                              </p:par>
                            </p:childTnLst>
                          </p:cTn>
                        </p:par>
                        <p:par>
                          <p:cTn id="178" fill="hold">
                            <p:stCondLst>
                              <p:cond delay="1500"/>
                            </p:stCondLst>
                            <p:childTnLst>
                              <p:par>
                                <p:cTn id="179" presetID="10" presetClass="entr" presetSubtype="0" fill="hold" nodeType="afterEffect">
                                  <p:stCondLst>
                                    <p:cond delay="0"/>
                                  </p:stCondLst>
                                  <p:childTnLst>
                                    <p:set>
                                      <p:cBhvr>
                                        <p:cTn id="180" dur="1" fill="hold">
                                          <p:stCondLst>
                                            <p:cond delay="0"/>
                                          </p:stCondLst>
                                        </p:cTn>
                                        <p:tgtEl>
                                          <p:spTgt spid="24"/>
                                        </p:tgtEl>
                                        <p:attrNameLst>
                                          <p:attrName>style.visibility</p:attrName>
                                        </p:attrNameLst>
                                      </p:cBhvr>
                                      <p:to>
                                        <p:strVal val="visible"/>
                                      </p:to>
                                    </p:set>
                                    <p:animEffect transition="in" filter="fade">
                                      <p:cBhvr>
                                        <p:cTn id="181" dur="500"/>
                                        <p:tgtEl>
                                          <p:spTgt spid="24"/>
                                        </p:tgtEl>
                                      </p:cBhvr>
                                    </p:animEffect>
                                  </p:childTnLst>
                                </p:cTn>
                              </p:par>
                            </p:childTnLst>
                          </p:cTn>
                        </p:par>
                      </p:childTnLst>
                    </p:cTn>
                  </p:par>
                  <p:par>
                    <p:cTn id="182" fill="hold">
                      <p:stCondLst>
                        <p:cond delay="indefinite"/>
                      </p:stCondLst>
                      <p:childTnLst>
                        <p:par>
                          <p:cTn id="183" fill="hold">
                            <p:stCondLst>
                              <p:cond delay="0"/>
                            </p:stCondLst>
                            <p:childTnLst>
                              <p:par>
                                <p:cTn id="184" presetID="10" presetClass="exit" presetSubtype="0" fill="hold" nodeType="clickEffect">
                                  <p:stCondLst>
                                    <p:cond delay="0"/>
                                  </p:stCondLst>
                                  <p:childTnLst>
                                    <p:animEffect transition="out" filter="fade">
                                      <p:cBhvr>
                                        <p:cTn id="185" dur="500"/>
                                        <p:tgtEl>
                                          <p:spTgt spid="24"/>
                                        </p:tgtEl>
                                      </p:cBhvr>
                                    </p:animEffect>
                                    <p:set>
                                      <p:cBhvr>
                                        <p:cTn id="186" dur="1" fill="hold">
                                          <p:stCondLst>
                                            <p:cond delay="499"/>
                                          </p:stCondLst>
                                        </p:cTn>
                                        <p:tgtEl>
                                          <p:spTgt spid="24"/>
                                        </p:tgtEl>
                                        <p:attrNameLst>
                                          <p:attrName>style.visibility</p:attrName>
                                        </p:attrNameLst>
                                      </p:cBhvr>
                                      <p:to>
                                        <p:strVal val="hidden"/>
                                      </p:to>
                                    </p:set>
                                  </p:childTnLst>
                                </p:cTn>
                              </p:par>
                              <p:par>
                                <p:cTn id="187" presetID="3" presetClass="emph" presetSubtype="2" fill="hold" grpId="2" nodeType="withEffect">
                                  <p:stCondLst>
                                    <p:cond delay="0"/>
                                  </p:stCondLst>
                                  <p:childTnLst>
                                    <p:animClr clrSpc="rgb" dir="cw">
                                      <p:cBhvr override="childStyle">
                                        <p:cTn id="188" dur="500" fill="hold"/>
                                        <p:tgtEl>
                                          <p:spTgt spid="23"/>
                                        </p:tgtEl>
                                        <p:attrNameLst>
                                          <p:attrName>style.color</p:attrName>
                                        </p:attrNameLst>
                                      </p:cBhvr>
                                      <p:to>
                                        <a:srgbClr val="FF0000"/>
                                      </p:to>
                                    </p:animClr>
                                  </p:childTnLst>
                                </p:cTn>
                              </p:par>
                            </p:childTnLst>
                          </p:cTn>
                        </p:par>
                        <p:par>
                          <p:cTn id="189" fill="hold">
                            <p:stCondLst>
                              <p:cond delay="500"/>
                            </p:stCondLst>
                            <p:childTnLst>
                              <p:par>
                                <p:cTn id="190" presetID="45" presetClass="entr" presetSubtype="0" fill="hold" grpId="0" nodeType="afterEffect">
                                  <p:stCondLst>
                                    <p:cond delay="0"/>
                                  </p:stCondLst>
                                  <p:childTnLst>
                                    <p:set>
                                      <p:cBhvr>
                                        <p:cTn id="191" dur="1" fill="hold">
                                          <p:stCondLst>
                                            <p:cond delay="0"/>
                                          </p:stCondLst>
                                        </p:cTn>
                                        <p:tgtEl>
                                          <p:spTgt spid="25"/>
                                        </p:tgtEl>
                                        <p:attrNameLst>
                                          <p:attrName>style.visibility</p:attrName>
                                        </p:attrNameLst>
                                      </p:cBhvr>
                                      <p:to>
                                        <p:strVal val="visible"/>
                                      </p:to>
                                    </p:set>
                                    <p:animEffect transition="in" filter="fade">
                                      <p:cBhvr>
                                        <p:cTn id="192" dur="500"/>
                                        <p:tgtEl>
                                          <p:spTgt spid="25"/>
                                        </p:tgtEl>
                                      </p:cBhvr>
                                    </p:animEffect>
                                    <p:anim calcmode="lin" valueType="num">
                                      <p:cBhvr>
                                        <p:cTn id="193" dur="500" fill="hold"/>
                                        <p:tgtEl>
                                          <p:spTgt spid="25"/>
                                        </p:tgtEl>
                                        <p:attrNameLst>
                                          <p:attrName>ppt_w</p:attrName>
                                        </p:attrNameLst>
                                      </p:cBhvr>
                                      <p:tavLst>
                                        <p:tav tm="0" fmla="#ppt_w*sin(2.5*pi*$)">
                                          <p:val>
                                            <p:fltVal val="0"/>
                                          </p:val>
                                        </p:tav>
                                        <p:tav tm="100000">
                                          <p:val>
                                            <p:fltVal val="1"/>
                                          </p:val>
                                        </p:tav>
                                      </p:tavLst>
                                    </p:anim>
                                    <p:anim calcmode="lin" valueType="num">
                                      <p:cBhvr>
                                        <p:cTn id="194" dur="500" fill="hold"/>
                                        <p:tgtEl>
                                          <p:spTgt spid="25"/>
                                        </p:tgtEl>
                                        <p:attrNameLst>
                                          <p:attrName>ppt_h</p:attrName>
                                        </p:attrNameLst>
                                      </p:cBhvr>
                                      <p:tavLst>
                                        <p:tav tm="0">
                                          <p:val>
                                            <p:strVal val="#ppt_h"/>
                                          </p:val>
                                        </p:tav>
                                        <p:tav tm="100000">
                                          <p:val>
                                            <p:strVal val="#ppt_h"/>
                                          </p:val>
                                        </p:tav>
                                      </p:tavLst>
                                    </p:anim>
                                  </p:childTnLst>
                                </p:cTn>
                              </p:par>
                            </p:childTnLst>
                          </p:cTn>
                        </p:par>
                        <p:par>
                          <p:cTn id="195" fill="hold">
                            <p:stCondLst>
                              <p:cond delay="1000"/>
                            </p:stCondLst>
                            <p:childTnLst>
                              <p:par>
                                <p:cTn id="196" presetID="3" presetClass="emph" presetSubtype="2" fill="hold" grpId="1" nodeType="afterEffect">
                                  <p:stCondLst>
                                    <p:cond delay="0"/>
                                  </p:stCondLst>
                                  <p:childTnLst>
                                    <p:animClr clrSpc="rgb" dir="cw">
                                      <p:cBhvr override="childStyle">
                                        <p:cTn id="197" dur="500" fill="hold"/>
                                        <p:tgtEl>
                                          <p:spTgt spid="25"/>
                                        </p:tgtEl>
                                        <p:attrNameLst>
                                          <p:attrName>style.color</p:attrName>
                                        </p:attrNameLst>
                                      </p:cBhvr>
                                      <p:to>
                                        <a:srgbClr val="FFFF00"/>
                                      </p:to>
                                    </p:animClr>
                                  </p:childTnLst>
                                </p:cTn>
                              </p:par>
                            </p:childTnLst>
                          </p:cTn>
                        </p:par>
                        <p:par>
                          <p:cTn id="198" fill="hold">
                            <p:stCondLst>
                              <p:cond delay="1500"/>
                            </p:stCondLst>
                            <p:childTnLst>
                              <p:par>
                                <p:cTn id="199" presetID="10" presetClass="entr" presetSubtype="0" fill="hold" nodeType="afterEffect">
                                  <p:stCondLst>
                                    <p:cond delay="0"/>
                                  </p:stCondLst>
                                  <p:childTnLst>
                                    <p:set>
                                      <p:cBhvr>
                                        <p:cTn id="200" dur="1" fill="hold">
                                          <p:stCondLst>
                                            <p:cond delay="0"/>
                                          </p:stCondLst>
                                        </p:cTn>
                                        <p:tgtEl>
                                          <p:spTgt spid="26"/>
                                        </p:tgtEl>
                                        <p:attrNameLst>
                                          <p:attrName>style.visibility</p:attrName>
                                        </p:attrNameLst>
                                      </p:cBhvr>
                                      <p:to>
                                        <p:strVal val="visible"/>
                                      </p:to>
                                    </p:set>
                                    <p:animEffect transition="in" filter="fade">
                                      <p:cBhvr>
                                        <p:cTn id="201" dur="500"/>
                                        <p:tgtEl>
                                          <p:spTgt spid="26"/>
                                        </p:tgtEl>
                                      </p:cBhvr>
                                    </p:animEffect>
                                  </p:childTnLst>
                                </p:cTn>
                              </p:par>
                            </p:childTnLst>
                          </p:cTn>
                        </p:par>
                      </p:childTnLst>
                    </p:cTn>
                  </p:par>
                  <p:par>
                    <p:cTn id="202" fill="hold">
                      <p:stCondLst>
                        <p:cond delay="indefinite"/>
                      </p:stCondLst>
                      <p:childTnLst>
                        <p:par>
                          <p:cTn id="203" fill="hold">
                            <p:stCondLst>
                              <p:cond delay="0"/>
                            </p:stCondLst>
                            <p:childTnLst>
                              <p:par>
                                <p:cTn id="204" presetID="10" presetClass="exit" presetSubtype="0" fill="hold" nodeType="clickEffect">
                                  <p:stCondLst>
                                    <p:cond delay="0"/>
                                  </p:stCondLst>
                                  <p:childTnLst>
                                    <p:animEffect transition="out" filter="fade">
                                      <p:cBhvr>
                                        <p:cTn id="205" dur="500"/>
                                        <p:tgtEl>
                                          <p:spTgt spid="26"/>
                                        </p:tgtEl>
                                      </p:cBhvr>
                                    </p:animEffect>
                                    <p:set>
                                      <p:cBhvr>
                                        <p:cTn id="206" dur="1" fill="hold">
                                          <p:stCondLst>
                                            <p:cond delay="499"/>
                                          </p:stCondLst>
                                        </p:cTn>
                                        <p:tgtEl>
                                          <p:spTgt spid="26"/>
                                        </p:tgtEl>
                                        <p:attrNameLst>
                                          <p:attrName>style.visibility</p:attrName>
                                        </p:attrNameLst>
                                      </p:cBhvr>
                                      <p:to>
                                        <p:strVal val="hidden"/>
                                      </p:to>
                                    </p:set>
                                  </p:childTnLst>
                                </p:cTn>
                              </p:par>
                              <p:par>
                                <p:cTn id="207" presetID="3" presetClass="emph" presetSubtype="2" fill="hold" grpId="2" nodeType="withEffect">
                                  <p:stCondLst>
                                    <p:cond delay="0"/>
                                  </p:stCondLst>
                                  <p:childTnLst>
                                    <p:animClr clrSpc="rgb" dir="cw">
                                      <p:cBhvr override="childStyle">
                                        <p:cTn id="208" dur="500" fill="hold"/>
                                        <p:tgtEl>
                                          <p:spTgt spid="25"/>
                                        </p:tgtEl>
                                        <p:attrNameLst>
                                          <p:attrName>style.color</p:attrName>
                                        </p:attrNameLst>
                                      </p:cBhvr>
                                      <p:to>
                                        <a:srgbClr val="FF0000"/>
                                      </p:to>
                                    </p:animClr>
                                  </p:childTnLst>
                                </p:cTn>
                              </p:par>
                            </p:childTnLst>
                          </p:cTn>
                        </p:par>
                        <p:par>
                          <p:cTn id="209" fill="hold">
                            <p:stCondLst>
                              <p:cond delay="500"/>
                            </p:stCondLst>
                            <p:childTnLst>
                              <p:par>
                                <p:cTn id="210" presetID="45" presetClass="entr" presetSubtype="0" fill="hold" grpId="0" nodeType="afterEffect">
                                  <p:stCondLst>
                                    <p:cond delay="0"/>
                                  </p:stCondLst>
                                  <p:childTnLst>
                                    <p:set>
                                      <p:cBhvr>
                                        <p:cTn id="211" dur="1" fill="hold">
                                          <p:stCondLst>
                                            <p:cond delay="0"/>
                                          </p:stCondLst>
                                        </p:cTn>
                                        <p:tgtEl>
                                          <p:spTgt spid="27"/>
                                        </p:tgtEl>
                                        <p:attrNameLst>
                                          <p:attrName>style.visibility</p:attrName>
                                        </p:attrNameLst>
                                      </p:cBhvr>
                                      <p:to>
                                        <p:strVal val="visible"/>
                                      </p:to>
                                    </p:set>
                                    <p:animEffect transition="in" filter="fade">
                                      <p:cBhvr>
                                        <p:cTn id="212" dur="500"/>
                                        <p:tgtEl>
                                          <p:spTgt spid="27"/>
                                        </p:tgtEl>
                                      </p:cBhvr>
                                    </p:animEffect>
                                    <p:anim calcmode="lin" valueType="num">
                                      <p:cBhvr>
                                        <p:cTn id="213" dur="500" fill="hold"/>
                                        <p:tgtEl>
                                          <p:spTgt spid="27"/>
                                        </p:tgtEl>
                                        <p:attrNameLst>
                                          <p:attrName>ppt_w</p:attrName>
                                        </p:attrNameLst>
                                      </p:cBhvr>
                                      <p:tavLst>
                                        <p:tav tm="0" fmla="#ppt_w*sin(2.5*pi*$)">
                                          <p:val>
                                            <p:fltVal val="0"/>
                                          </p:val>
                                        </p:tav>
                                        <p:tav tm="100000">
                                          <p:val>
                                            <p:fltVal val="1"/>
                                          </p:val>
                                        </p:tav>
                                      </p:tavLst>
                                    </p:anim>
                                    <p:anim calcmode="lin" valueType="num">
                                      <p:cBhvr>
                                        <p:cTn id="214" dur="500" fill="hold"/>
                                        <p:tgtEl>
                                          <p:spTgt spid="27"/>
                                        </p:tgtEl>
                                        <p:attrNameLst>
                                          <p:attrName>ppt_h</p:attrName>
                                        </p:attrNameLst>
                                      </p:cBhvr>
                                      <p:tavLst>
                                        <p:tav tm="0">
                                          <p:val>
                                            <p:strVal val="#ppt_h"/>
                                          </p:val>
                                        </p:tav>
                                        <p:tav tm="100000">
                                          <p:val>
                                            <p:strVal val="#ppt_h"/>
                                          </p:val>
                                        </p:tav>
                                      </p:tavLst>
                                    </p:anim>
                                  </p:childTnLst>
                                </p:cTn>
                              </p:par>
                            </p:childTnLst>
                          </p:cTn>
                        </p:par>
                        <p:par>
                          <p:cTn id="215" fill="hold">
                            <p:stCondLst>
                              <p:cond delay="1000"/>
                            </p:stCondLst>
                            <p:childTnLst>
                              <p:par>
                                <p:cTn id="216" presetID="3" presetClass="emph" presetSubtype="2" fill="hold" grpId="1" nodeType="afterEffect">
                                  <p:stCondLst>
                                    <p:cond delay="0"/>
                                  </p:stCondLst>
                                  <p:childTnLst>
                                    <p:animClr clrSpc="rgb" dir="cw">
                                      <p:cBhvr override="childStyle">
                                        <p:cTn id="217" dur="500" fill="hold"/>
                                        <p:tgtEl>
                                          <p:spTgt spid="27"/>
                                        </p:tgtEl>
                                        <p:attrNameLst>
                                          <p:attrName>style.color</p:attrName>
                                        </p:attrNameLst>
                                      </p:cBhvr>
                                      <p:to>
                                        <a:srgbClr val="FFFF00"/>
                                      </p:to>
                                    </p:animClr>
                                  </p:childTnLst>
                                </p:cTn>
                              </p:par>
                            </p:childTnLst>
                          </p:cTn>
                        </p:par>
                        <p:par>
                          <p:cTn id="218" fill="hold">
                            <p:stCondLst>
                              <p:cond delay="1500"/>
                            </p:stCondLst>
                            <p:childTnLst>
                              <p:par>
                                <p:cTn id="219" presetID="10" presetClass="entr" presetSubtype="0" fill="hold" nodeType="afterEffect">
                                  <p:stCondLst>
                                    <p:cond delay="0"/>
                                  </p:stCondLst>
                                  <p:childTnLst>
                                    <p:set>
                                      <p:cBhvr>
                                        <p:cTn id="220" dur="1" fill="hold">
                                          <p:stCondLst>
                                            <p:cond delay="0"/>
                                          </p:stCondLst>
                                        </p:cTn>
                                        <p:tgtEl>
                                          <p:spTgt spid="28"/>
                                        </p:tgtEl>
                                        <p:attrNameLst>
                                          <p:attrName>style.visibility</p:attrName>
                                        </p:attrNameLst>
                                      </p:cBhvr>
                                      <p:to>
                                        <p:strVal val="visible"/>
                                      </p:to>
                                    </p:set>
                                    <p:animEffect transition="in" filter="fade">
                                      <p:cBhvr>
                                        <p:cTn id="221" dur="500"/>
                                        <p:tgtEl>
                                          <p:spTgt spid="28"/>
                                        </p:tgtEl>
                                      </p:cBhvr>
                                    </p:animEffect>
                                  </p:childTnLst>
                                </p:cTn>
                              </p:par>
                            </p:childTnLst>
                          </p:cTn>
                        </p:par>
                      </p:childTnLst>
                    </p:cTn>
                  </p:par>
                  <p:par>
                    <p:cTn id="222" fill="hold">
                      <p:stCondLst>
                        <p:cond delay="indefinite"/>
                      </p:stCondLst>
                      <p:childTnLst>
                        <p:par>
                          <p:cTn id="223" fill="hold">
                            <p:stCondLst>
                              <p:cond delay="0"/>
                            </p:stCondLst>
                            <p:childTnLst>
                              <p:par>
                                <p:cTn id="224" presetID="10" presetClass="exit" presetSubtype="0" fill="hold" nodeType="clickEffect">
                                  <p:stCondLst>
                                    <p:cond delay="0"/>
                                  </p:stCondLst>
                                  <p:childTnLst>
                                    <p:animEffect transition="out" filter="fade">
                                      <p:cBhvr>
                                        <p:cTn id="225" dur="500"/>
                                        <p:tgtEl>
                                          <p:spTgt spid="28"/>
                                        </p:tgtEl>
                                      </p:cBhvr>
                                    </p:animEffect>
                                    <p:set>
                                      <p:cBhvr>
                                        <p:cTn id="226" dur="1" fill="hold">
                                          <p:stCondLst>
                                            <p:cond delay="499"/>
                                          </p:stCondLst>
                                        </p:cTn>
                                        <p:tgtEl>
                                          <p:spTgt spid="28"/>
                                        </p:tgtEl>
                                        <p:attrNameLst>
                                          <p:attrName>style.visibility</p:attrName>
                                        </p:attrNameLst>
                                      </p:cBhvr>
                                      <p:to>
                                        <p:strVal val="hidden"/>
                                      </p:to>
                                    </p:set>
                                  </p:childTnLst>
                                </p:cTn>
                              </p:par>
                              <p:par>
                                <p:cTn id="227" presetID="3" presetClass="emph" presetSubtype="2" fill="hold" grpId="2" nodeType="withEffect">
                                  <p:stCondLst>
                                    <p:cond delay="0"/>
                                  </p:stCondLst>
                                  <p:childTnLst>
                                    <p:animClr clrSpc="rgb" dir="cw">
                                      <p:cBhvr override="childStyle">
                                        <p:cTn id="228" dur="500" fill="hold"/>
                                        <p:tgtEl>
                                          <p:spTgt spid="27"/>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4" grpId="1"/>
      <p:bldP spid="4"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23" grpId="0"/>
      <p:bldP spid="23" grpId="1"/>
      <p:bldP spid="23" grpId="2"/>
      <p:bldP spid="25" grpId="0"/>
      <p:bldP spid="25" grpId="1"/>
      <p:bldP spid="25" grpId="2"/>
      <p:bldP spid="27" grpId="0"/>
      <p:bldP spid="27" grpId="1"/>
      <p:bldP spid="27" grpId="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0"/>
            <a:ext cx="8763000" cy="1938992"/>
          </a:xfrm>
          <a:prstGeom prst="rect">
            <a:avLst/>
          </a:prstGeom>
          <a:noFill/>
        </p:spPr>
        <p:txBody>
          <a:bodyPr wrap="square" rtlCol="0">
            <a:spAutoFit/>
          </a:bodyPr>
          <a:lstStyle/>
          <a:p>
            <a:r>
              <a:rPr lang="en-US" sz="2400" dirty="0"/>
              <a:t>SLOTS: </a:t>
            </a:r>
            <a:endParaRPr lang="en-TT" sz="2400" dirty="0"/>
          </a:p>
          <a:p>
            <a:r>
              <a:rPr lang="en-US" sz="2400" dirty="0" smtClean="0"/>
              <a:t>For metalwork a </a:t>
            </a:r>
            <a:r>
              <a:rPr lang="en-US" sz="2400" dirty="0"/>
              <a:t>slot is </a:t>
            </a:r>
            <a:r>
              <a:rPr lang="en-US" sz="2400" dirty="0" smtClean="0"/>
              <a:t>an </a:t>
            </a:r>
            <a:r>
              <a:rPr lang="en-US" sz="2400" dirty="0" smtClean="0">
                <a:solidFill>
                  <a:srgbClr val="FFFF00"/>
                </a:solidFill>
              </a:rPr>
              <a:t>irregular </a:t>
            </a:r>
            <a:r>
              <a:rPr lang="en-US" sz="2400" dirty="0">
                <a:solidFill>
                  <a:srgbClr val="FFFF00"/>
                </a:solidFill>
              </a:rPr>
              <a:t>shaped hole </a:t>
            </a:r>
            <a:r>
              <a:rPr lang="en-US" sz="2400" dirty="0"/>
              <a:t>which most of the time is made up a number of regular shapes joined together such as circles, squares and rectangles. Some </a:t>
            </a:r>
            <a:r>
              <a:rPr lang="en-US" sz="2400" dirty="0" smtClean="0">
                <a:solidFill>
                  <a:srgbClr val="00B0F0"/>
                </a:solidFill>
              </a:rPr>
              <a:t>examples</a:t>
            </a:r>
            <a:r>
              <a:rPr lang="en-US" sz="2400" dirty="0" smtClean="0"/>
              <a:t> </a:t>
            </a:r>
            <a:r>
              <a:rPr lang="en-US" sz="2400" dirty="0"/>
              <a:t>of slots are shown below</a:t>
            </a:r>
            <a:endParaRPr lang="en-TT" sz="2400" dirty="0"/>
          </a:p>
        </p:txBody>
      </p:sp>
      <p:pic>
        <p:nvPicPr>
          <p:cNvPr id="8" name="Picture 7" descr="C:\Users\User\Pictures\My Scans\2013-05 (May)\MET 2013 pg 6.jpg"/>
          <p:cNvPicPr/>
          <p:nvPr/>
        </p:nvPicPr>
        <p:blipFill rotWithShape="1">
          <a:blip r:embed="rId2" cstate="print"/>
          <a:srcRect l="35173" t="26382" r="40669" b="67094"/>
          <a:stretch/>
        </p:blipFill>
        <p:spPr bwMode="auto">
          <a:xfrm>
            <a:off x="381000" y="4483878"/>
            <a:ext cx="2415194" cy="1239984"/>
          </a:xfrm>
          <a:prstGeom prst="rect">
            <a:avLst/>
          </a:prstGeom>
          <a:noFill/>
          <a:ln w="9525">
            <a:noFill/>
            <a:miter lim="800000"/>
            <a:headEnd/>
            <a:tailEnd/>
          </a:ln>
        </p:spPr>
      </p:pic>
      <p:pic>
        <p:nvPicPr>
          <p:cNvPr id="9" name="Picture 8" descr="C:\Users\MOE_Student\Desktop\MET 2014 Pics\scan0004.jpg"/>
          <p:cNvPicPr/>
          <p:nvPr/>
        </p:nvPicPr>
        <p:blipFill rotWithShape="1">
          <a:blip r:embed="rId3" cstate="print">
            <a:extLst>
              <a:ext uri="{28A0092B-C50C-407E-A947-70E740481C1C}">
                <a14:useLocalDpi xmlns:a14="http://schemas.microsoft.com/office/drawing/2010/main" val="0"/>
              </a:ext>
            </a:extLst>
          </a:blip>
          <a:srcRect l="14628" t="46195" r="63932" b="42640"/>
          <a:stretch/>
        </p:blipFill>
        <p:spPr bwMode="auto">
          <a:xfrm>
            <a:off x="6776909" y="2253721"/>
            <a:ext cx="1896342" cy="1046018"/>
          </a:xfrm>
          <a:prstGeom prst="rect">
            <a:avLst/>
          </a:prstGeom>
          <a:noFill/>
          <a:ln>
            <a:noFill/>
          </a:ln>
        </p:spPr>
      </p:pic>
      <p:pic>
        <p:nvPicPr>
          <p:cNvPr id="10" name="Picture 9" descr="2008 Q3 Laying out "/>
          <p:cNvPicPr/>
          <p:nvPr/>
        </p:nvPicPr>
        <p:blipFill rotWithShape="1">
          <a:blip r:embed="rId4">
            <a:extLst>
              <a:ext uri="{28A0092B-C50C-407E-A947-70E740481C1C}">
                <a14:useLocalDpi xmlns:a14="http://schemas.microsoft.com/office/drawing/2010/main" val="0"/>
              </a:ext>
            </a:extLst>
          </a:blip>
          <a:srcRect l="50518" t="31486" r="29546" b="59178"/>
          <a:stretch/>
        </p:blipFill>
        <p:spPr bwMode="auto">
          <a:xfrm>
            <a:off x="2909455" y="4495459"/>
            <a:ext cx="2081646" cy="1419919"/>
          </a:xfrm>
          <a:prstGeom prst="rect">
            <a:avLst/>
          </a:prstGeom>
          <a:noFill/>
          <a:ln>
            <a:noFill/>
          </a:ln>
        </p:spPr>
      </p:pic>
      <p:pic>
        <p:nvPicPr>
          <p:cNvPr id="11" name="Picture 10" descr="2007 Q3 Laying out"/>
          <p:cNvPicPr/>
          <p:nvPr/>
        </p:nvPicPr>
        <p:blipFill rotWithShape="1">
          <a:blip r:embed="rId5" cstate="print">
            <a:extLst>
              <a:ext uri="{28A0092B-C50C-407E-A947-70E740481C1C}">
                <a14:useLocalDpi xmlns:a14="http://schemas.microsoft.com/office/drawing/2010/main" val="0"/>
              </a:ext>
            </a:extLst>
          </a:blip>
          <a:srcRect l="37234" t="28078" r="43768" b="58674"/>
          <a:stretch/>
        </p:blipFill>
        <p:spPr bwMode="auto">
          <a:xfrm>
            <a:off x="5195454" y="4495459"/>
            <a:ext cx="1510146" cy="1603779"/>
          </a:xfrm>
          <a:prstGeom prst="rect">
            <a:avLst/>
          </a:prstGeom>
          <a:noFill/>
          <a:ln>
            <a:noFill/>
          </a:ln>
          <a:extLst>
            <a:ext uri="{53640926-AAD7-44D8-BBD7-CCE9431645EC}">
              <a14:shadowObscured xmlns:a14="http://schemas.microsoft.com/office/drawing/2010/main"/>
            </a:ext>
          </a:extLst>
        </p:spPr>
      </p:pic>
      <p:pic>
        <p:nvPicPr>
          <p:cNvPr id="12" name="Picture 11" descr="2006 Q3 Laying Out"/>
          <p:cNvPicPr/>
          <p:nvPr/>
        </p:nvPicPr>
        <p:blipFill rotWithShape="1">
          <a:blip r:embed="rId6">
            <a:extLst>
              <a:ext uri="{28A0092B-C50C-407E-A947-70E740481C1C}">
                <a14:useLocalDpi xmlns:a14="http://schemas.microsoft.com/office/drawing/2010/main" val="0"/>
              </a:ext>
            </a:extLst>
          </a:blip>
          <a:srcRect l="41565" t="22127" r="32933" b="64049"/>
          <a:stretch/>
        </p:blipFill>
        <p:spPr bwMode="auto">
          <a:xfrm>
            <a:off x="6934199" y="4488360"/>
            <a:ext cx="1953491" cy="1427018"/>
          </a:xfrm>
          <a:prstGeom prst="rect">
            <a:avLst/>
          </a:prstGeom>
          <a:noFill/>
          <a:ln>
            <a:noFill/>
          </a:ln>
        </p:spPr>
      </p:pic>
      <p:sp>
        <p:nvSpPr>
          <p:cNvPr id="3" name="Footer Placeholder 2"/>
          <p:cNvSpPr>
            <a:spLocks noGrp="1"/>
          </p:cNvSpPr>
          <p:nvPr>
            <p:ph type="ftr" sz="quarter" idx="11"/>
          </p:nvPr>
        </p:nvSpPr>
        <p:spPr/>
        <p:txBody>
          <a:bodyPr/>
          <a:lstStyle/>
          <a:p>
            <a:r>
              <a:rPr lang="en-US" smtClean="0"/>
              <a:t>A Jaikeransingh </a:t>
            </a:r>
            <a:endParaRPr lang="en-US" dirty="0"/>
          </a:p>
        </p:txBody>
      </p:sp>
      <p:pic>
        <p:nvPicPr>
          <p:cNvPr id="13" name="Picture 12"/>
          <p:cNvPicPr/>
          <p:nvPr/>
        </p:nvPicPr>
        <p:blipFill rotWithShape="1">
          <a:blip r:embed="rId7" cstate="print"/>
          <a:srcRect l="36002" t="28034" r="38826" b="63440"/>
          <a:stretch/>
        </p:blipFill>
        <p:spPr bwMode="auto">
          <a:xfrm>
            <a:off x="4816288" y="2263419"/>
            <a:ext cx="1752600" cy="1036320"/>
          </a:xfrm>
          <a:prstGeom prst="rect">
            <a:avLst/>
          </a:prstGeom>
          <a:noFill/>
          <a:ln>
            <a:noFill/>
          </a:ln>
          <a:extLst>
            <a:ext uri="{53640926-AAD7-44D8-BBD7-CCE9431645EC}">
              <a14:shadowObscured xmlns:a14="http://schemas.microsoft.com/office/drawing/2010/main"/>
            </a:ext>
          </a:extLst>
        </p:spPr>
      </p:pic>
      <p:pic>
        <p:nvPicPr>
          <p:cNvPr id="14" name="Picture 13" descr="C:\Users\User\Pictures\My Scans\2012-01 (Jan)\scan0016.jpg"/>
          <p:cNvPicPr/>
          <p:nvPr/>
        </p:nvPicPr>
        <p:blipFill rotWithShape="1">
          <a:blip r:embed="rId8" cstate="print"/>
          <a:srcRect l="42046" t="40722" r="28693" b="47703"/>
          <a:stretch/>
        </p:blipFill>
        <p:spPr bwMode="auto">
          <a:xfrm>
            <a:off x="2514600" y="2263419"/>
            <a:ext cx="2057400" cy="953770"/>
          </a:xfrm>
          <a:prstGeom prst="rect">
            <a:avLst/>
          </a:prstGeom>
          <a:noFill/>
          <a:ln>
            <a:noFill/>
          </a:ln>
          <a:extLst>
            <a:ext uri="{53640926-AAD7-44D8-BBD7-CCE9431645EC}">
              <a14:shadowObscured xmlns:a14="http://schemas.microsoft.com/office/drawing/2010/main"/>
            </a:ext>
          </a:extLst>
        </p:spPr>
      </p:pic>
      <p:pic>
        <p:nvPicPr>
          <p:cNvPr id="15" name="Picture 14" descr="2005 question 3"/>
          <p:cNvPicPr/>
          <p:nvPr/>
        </p:nvPicPr>
        <p:blipFill rotWithShape="1">
          <a:blip r:embed="rId9"/>
          <a:srcRect l="19361" t="38031" r="62076" b="38209"/>
          <a:stretch/>
        </p:blipFill>
        <p:spPr bwMode="auto">
          <a:xfrm>
            <a:off x="388718" y="2263419"/>
            <a:ext cx="1600200" cy="1267460"/>
          </a:xfrm>
          <a:prstGeom prst="rect">
            <a:avLst/>
          </a:prstGeom>
          <a:noFill/>
          <a:ln>
            <a:noFill/>
          </a:ln>
          <a:extLst>
            <a:ext uri="{53640926-AAD7-44D8-BBD7-CCE9431645EC}">
              <a14:shadowObscured xmlns:a14="http://schemas.microsoft.com/office/drawing/2010/main"/>
            </a:ext>
          </a:extLst>
        </p:spPr>
      </p:pic>
      <p:sp>
        <p:nvSpPr>
          <p:cNvPr id="16" name="Slide Number Placeholder 15"/>
          <p:cNvSpPr>
            <a:spLocks noGrp="1"/>
          </p:cNvSpPr>
          <p:nvPr>
            <p:ph type="sldNum" sz="quarter" idx="12"/>
          </p:nvPr>
        </p:nvSpPr>
        <p:spPr/>
        <p:txBody>
          <a:bodyPr/>
          <a:lstStyle/>
          <a:p>
            <a:fld id="{B8C8E764-46A3-45B9-AAE7-00FA04E785D6}" type="slidenum">
              <a:rPr lang="en-US" smtClean="0"/>
              <a:pPr/>
              <a:t>32</a:t>
            </a:fld>
            <a:endParaRPr lang="en-US"/>
          </a:p>
        </p:txBody>
      </p:sp>
    </p:spTree>
    <p:extLst>
      <p:ext uri="{BB962C8B-B14F-4D97-AF65-F5344CB8AC3E}">
        <p14:creationId xmlns:p14="http://schemas.microsoft.com/office/powerpoint/2010/main" val="175124036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iterate type="lt">
                                    <p:tmPct val="10000"/>
                                  </p:iterate>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0-#ppt_h/2"/>
                                          </p:val>
                                        </p:tav>
                                        <p:tav tm="100000">
                                          <p:val>
                                            <p:strVal val="#ppt_y"/>
                                          </p:val>
                                        </p:tav>
                                      </p:tavLst>
                                    </p:anim>
                                  </p:childTnLst>
                                </p:cTn>
                              </p:par>
                            </p:childTnLst>
                          </p:cTn>
                        </p:par>
                        <p:par>
                          <p:cTn id="13" fill="hold">
                            <p:stCondLst>
                              <p:cond delay="8900"/>
                            </p:stCondLst>
                            <p:childTnLst>
                              <p:par>
                                <p:cTn id="14" presetID="42"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anim calcmode="lin" valueType="num">
                                      <p:cBhvr>
                                        <p:cTn id="17" dur="500" fill="hold"/>
                                        <p:tgtEl>
                                          <p:spTgt spid="15"/>
                                        </p:tgtEl>
                                        <p:attrNameLst>
                                          <p:attrName>ppt_x</p:attrName>
                                        </p:attrNameLst>
                                      </p:cBhvr>
                                      <p:tavLst>
                                        <p:tav tm="0">
                                          <p:val>
                                            <p:strVal val="#ppt_x"/>
                                          </p:val>
                                        </p:tav>
                                        <p:tav tm="100000">
                                          <p:val>
                                            <p:strVal val="#ppt_x"/>
                                          </p:val>
                                        </p:tav>
                                      </p:tavLst>
                                    </p:anim>
                                    <p:anim calcmode="lin" valueType="num">
                                      <p:cBhvr>
                                        <p:cTn id="18" dur="500" fill="hold"/>
                                        <p:tgtEl>
                                          <p:spTgt spid="15"/>
                                        </p:tgtEl>
                                        <p:attrNameLst>
                                          <p:attrName>ppt_y</p:attrName>
                                        </p:attrNameLst>
                                      </p:cBhvr>
                                      <p:tavLst>
                                        <p:tav tm="0">
                                          <p:val>
                                            <p:strVal val="#ppt_y+.1"/>
                                          </p:val>
                                        </p:tav>
                                        <p:tav tm="100000">
                                          <p:val>
                                            <p:strVal val="#ppt_y"/>
                                          </p:val>
                                        </p:tav>
                                      </p:tavLst>
                                    </p:anim>
                                  </p:childTnLst>
                                </p:cTn>
                              </p:par>
                            </p:childTnLst>
                          </p:cTn>
                        </p:par>
                        <p:par>
                          <p:cTn id="19" fill="hold">
                            <p:stCondLst>
                              <p:cond delay="9400"/>
                            </p:stCondLst>
                            <p:childTnLst>
                              <p:par>
                                <p:cTn id="20" presetID="42"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childTnLst>
                          </p:cTn>
                        </p:par>
                        <p:par>
                          <p:cTn id="25" fill="hold">
                            <p:stCondLst>
                              <p:cond delay="9900"/>
                            </p:stCondLst>
                            <p:childTnLst>
                              <p:par>
                                <p:cTn id="26" presetID="42" presetClass="entr" presetSubtype="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anim calcmode="lin" valueType="num">
                                      <p:cBhvr>
                                        <p:cTn id="29" dur="500" fill="hold"/>
                                        <p:tgtEl>
                                          <p:spTgt spid="13"/>
                                        </p:tgtEl>
                                        <p:attrNameLst>
                                          <p:attrName>ppt_x</p:attrName>
                                        </p:attrNameLst>
                                      </p:cBhvr>
                                      <p:tavLst>
                                        <p:tav tm="0">
                                          <p:val>
                                            <p:strVal val="#ppt_x"/>
                                          </p:val>
                                        </p:tav>
                                        <p:tav tm="100000">
                                          <p:val>
                                            <p:strVal val="#ppt_x"/>
                                          </p:val>
                                        </p:tav>
                                      </p:tavLst>
                                    </p:anim>
                                    <p:anim calcmode="lin" valueType="num">
                                      <p:cBhvr>
                                        <p:cTn id="30" dur="500" fill="hold"/>
                                        <p:tgtEl>
                                          <p:spTgt spid="13"/>
                                        </p:tgtEl>
                                        <p:attrNameLst>
                                          <p:attrName>ppt_y</p:attrName>
                                        </p:attrNameLst>
                                      </p:cBhvr>
                                      <p:tavLst>
                                        <p:tav tm="0">
                                          <p:val>
                                            <p:strVal val="#ppt_y+.1"/>
                                          </p:val>
                                        </p:tav>
                                        <p:tav tm="100000">
                                          <p:val>
                                            <p:strVal val="#ppt_y"/>
                                          </p:val>
                                        </p:tav>
                                      </p:tavLst>
                                    </p:anim>
                                  </p:childTnLst>
                                </p:cTn>
                              </p:par>
                            </p:childTnLst>
                          </p:cTn>
                        </p:par>
                        <p:par>
                          <p:cTn id="31" fill="hold">
                            <p:stCondLst>
                              <p:cond delay="10400"/>
                            </p:stCondLst>
                            <p:childTnLst>
                              <p:par>
                                <p:cTn id="32" presetID="42" presetClass="entr" presetSubtype="0"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anim calcmode="lin" valueType="num">
                                      <p:cBhvr>
                                        <p:cTn id="35" dur="500" fill="hold"/>
                                        <p:tgtEl>
                                          <p:spTgt spid="9"/>
                                        </p:tgtEl>
                                        <p:attrNameLst>
                                          <p:attrName>ppt_x</p:attrName>
                                        </p:attrNameLst>
                                      </p:cBhvr>
                                      <p:tavLst>
                                        <p:tav tm="0">
                                          <p:val>
                                            <p:strVal val="#ppt_x"/>
                                          </p:val>
                                        </p:tav>
                                        <p:tav tm="100000">
                                          <p:val>
                                            <p:strVal val="#ppt_x"/>
                                          </p:val>
                                        </p:tav>
                                      </p:tavLst>
                                    </p:anim>
                                    <p:anim calcmode="lin" valueType="num">
                                      <p:cBhvr>
                                        <p:cTn id="36" dur="500" fill="hold"/>
                                        <p:tgtEl>
                                          <p:spTgt spid="9"/>
                                        </p:tgtEl>
                                        <p:attrNameLst>
                                          <p:attrName>ppt_y</p:attrName>
                                        </p:attrNameLst>
                                      </p:cBhvr>
                                      <p:tavLst>
                                        <p:tav tm="0">
                                          <p:val>
                                            <p:strVal val="#ppt_y+.1"/>
                                          </p:val>
                                        </p:tav>
                                        <p:tav tm="100000">
                                          <p:val>
                                            <p:strVal val="#ppt_y"/>
                                          </p:val>
                                        </p:tav>
                                      </p:tavLst>
                                    </p:anim>
                                  </p:childTnLst>
                                </p:cTn>
                              </p:par>
                            </p:childTnLst>
                          </p:cTn>
                        </p:par>
                        <p:par>
                          <p:cTn id="37" fill="hold">
                            <p:stCondLst>
                              <p:cond delay="10900"/>
                            </p:stCondLst>
                            <p:childTnLst>
                              <p:par>
                                <p:cTn id="38" presetID="42" presetClass="entr" presetSubtype="0"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anim calcmode="lin" valueType="num">
                                      <p:cBhvr>
                                        <p:cTn id="41" dur="500" fill="hold"/>
                                        <p:tgtEl>
                                          <p:spTgt spid="8"/>
                                        </p:tgtEl>
                                        <p:attrNameLst>
                                          <p:attrName>ppt_x</p:attrName>
                                        </p:attrNameLst>
                                      </p:cBhvr>
                                      <p:tavLst>
                                        <p:tav tm="0">
                                          <p:val>
                                            <p:strVal val="#ppt_x"/>
                                          </p:val>
                                        </p:tav>
                                        <p:tav tm="100000">
                                          <p:val>
                                            <p:strVal val="#ppt_x"/>
                                          </p:val>
                                        </p:tav>
                                      </p:tavLst>
                                    </p:anim>
                                    <p:anim calcmode="lin" valueType="num">
                                      <p:cBhvr>
                                        <p:cTn id="42" dur="500" fill="hold"/>
                                        <p:tgtEl>
                                          <p:spTgt spid="8"/>
                                        </p:tgtEl>
                                        <p:attrNameLst>
                                          <p:attrName>ppt_y</p:attrName>
                                        </p:attrNameLst>
                                      </p:cBhvr>
                                      <p:tavLst>
                                        <p:tav tm="0">
                                          <p:val>
                                            <p:strVal val="#ppt_y+.1"/>
                                          </p:val>
                                        </p:tav>
                                        <p:tav tm="100000">
                                          <p:val>
                                            <p:strVal val="#ppt_y"/>
                                          </p:val>
                                        </p:tav>
                                      </p:tavLst>
                                    </p:anim>
                                  </p:childTnLst>
                                </p:cTn>
                              </p:par>
                            </p:childTnLst>
                          </p:cTn>
                        </p:par>
                        <p:par>
                          <p:cTn id="43" fill="hold">
                            <p:stCondLst>
                              <p:cond delay="11400"/>
                            </p:stCondLst>
                            <p:childTnLst>
                              <p:par>
                                <p:cTn id="44" presetID="42" presetClass="entr" presetSubtype="0"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anim calcmode="lin" valueType="num">
                                      <p:cBhvr>
                                        <p:cTn id="47" dur="500" fill="hold"/>
                                        <p:tgtEl>
                                          <p:spTgt spid="10"/>
                                        </p:tgtEl>
                                        <p:attrNameLst>
                                          <p:attrName>ppt_x</p:attrName>
                                        </p:attrNameLst>
                                      </p:cBhvr>
                                      <p:tavLst>
                                        <p:tav tm="0">
                                          <p:val>
                                            <p:strVal val="#ppt_x"/>
                                          </p:val>
                                        </p:tav>
                                        <p:tav tm="100000">
                                          <p:val>
                                            <p:strVal val="#ppt_x"/>
                                          </p:val>
                                        </p:tav>
                                      </p:tavLst>
                                    </p:anim>
                                    <p:anim calcmode="lin" valueType="num">
                                      <p:cBhvr>
                                        <p:cTn id="48" dur="500" fill="hold"/>
                                        <p:tgtEl>
                                          <p:spTgt spid="10"/>
                                        </p:tgtEl>
                                        <p:attrNameLst>
                                          <p:attrName>ppt_y</p:attrName>
                                        </p:attrNameLst>
                                      </p:cBhvr>
                                      <p:tavLst>
                                        <p:tav tm="0">
                                          <p:val>
                                            <p:strVal val="#ppt_y+.1"/>
                                          </p:val>
                                        </p:tav>
                                        <p:tav tm="100000">
                                          <p:val>
                                            <p:strVal val="#ppt_y"/>
                                          </p:val>
                                        </p:tav>
                                      </p:tavLst>
                                    </p:anim>
                                  </p:childTnLst>
                                </p:cTn>
                              </p:par>
                            </p:childTnLst>
                          </p:cTn>
                        </p:par>
                        <p:par>
                          <p:cTn id="49" fill="hold">
                            <p:stCondLst>
                              <p:cond delay="11900"/>
                            </p:stCondLst>
                            <p:childTnLst>
                              <p:par>
                                <p:cTn id="50" presetID="42" presetClass="entr" presetSubtype="0"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anim calcmode="lin" valueType="num">
                                      <p:cBhvr>
                                        <p:cTn id="53" dur="500" fill="hold"/>
                                        <p:tgtEl>
                                          <p:spTgt spid="11"/>
                                        </p:tgtEl>
                                        <p:attrNameLst>
                                          <p:attrName>ppt_x</p:attrName>
                                        </p:attrNameLst>
                                      </p:cBhvr>
                                      <p:tavLst>
                                        <p:tav tm="0">
                                          <p:val>
                                            <p:strVal val="#ppt_x"/>
                                          </p:val>
                                        </p:tav>
                                        <p:tav tm="100000">
                                          <p:val>
                                            <p:strVal val="#ppt_x"/>
                                          </p:val>
                                        </p:tav>
                                      </p:tavLst>
                                    </p:anim>
                                    <p:anim calcmode="lin" valueType="num">
                                      <p:cBhvr>
                                        <p:cTn id="54" dur="500" fill="hold"/>
                                        <p:tgtEl>
                                          <p:spTgt spid="11"/>
                                        </p:tgtEl>
                                        <p:attrNameLst>
                                          <p:attrName>ppt_y</p:attrName>
                                        </p:attrNameLst>
                                      </p:cBhvr>
                                      <p:tavLst>
                                        <p:tav tm="0">
                                          <p:val>
                                            <p:strVal val="#ppt_y+.1"/>
                                          </p:val>
                                        </p:tav>
                                        <p:tav tm="100000">
                                          <p:val>
                                            <p:strVal val="#ppt_y"/>
                                          </p:val>
                                        </p:tav>
                                      </p:tavLst>
                                    </p:anim>
                                  </p:childTnLst>
                                </p:cTn>
                              </p:par>
                            </p:childTnLst>
                          </p:cTn>
                        </p:par>
                        <p:par>
                          <p:cTn id="55" fill="hold">
                            <p:stCondLst>
                              <p:cond delay="12400"/>
                            </p:stCondLst>
                            <p:childTnLst>
                              <p:par>
                                <p:cTn id="56" presetID="42" presetClass="entr" presetSubtype="0" fill="hold"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500"/>
                                        <p:tgtEl>
                                          <p:spTgt spid="12"/>
                                        </p:tgtEl>
                                      </p:cBhvr>
                                    </p:animEffect>
                                    <p:anim calcmode="lin" valueType="num">
                                      <p:cBhvr>
                                        <p:cTn id="59" dur="500" fill="hold"/>
                                        <p:tgtEl>
                                          <p:spTgt spid="12"/>
                                        </p:tgtEl>
                                        <p:attrNameLst>
                                          <p:attrName>ppt_x</p:attrName>
                                        </p:attrNameLst>
                                      </p:cBhvr>
                                      <p:tavLst>
                                        <p:tav tm="0">
                                          <p:val>
                                            <p:strVal val="#ppt_x"/>
                                          </p:val>
                                        </p:tav>
                                        <p:tav tm="100000">
                                          <p:val>
                                            <p:strVal val="#ppt_x"/>
                                          </p:val>
                                        </p:tav>
                                      </p:tavLst>
                                    </p:anim>
                                    <p:anim calcmode="lin" valueType="num">
                                      <p:cBhvr>
                                        <p:cTn id="60"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927"/>
            <a:ext cx="8763000" cy="914400"/>
          </a:xfrm>
        </p:spPr>
        <p:txBody>
          <a:bodyPr/>
          <a:lstStyle/>
          <a:p>
            <a:r>
              <a:rPr lang="en-TT" sz="3200" dirty="0" smtClean="0"/>
              <a:t>General procedure for cutting out slots</a:t>
            </a:r>
            <a:endParaRPr lang="en-TT" sz="3200" dirty="0"/>
          </a:p>
        </p:txBody>
      </p:sp>
      <p:sp>
        <p:nvSpPr>
          <p:cNvPr id="4" name="Rectangle 3"/>
          <p:cNvSpPr/>
          <p:nvPr/>
        </p:nvSpPr>
        <p:spPr>
          <a:xfrm>
            <a:off x="318052" y="609600"/>
            <a:ext cx="8839200" cy="3108543"/>
          </a:xfrm>
          <a:prstGeom prst="rect">
            <a:avLst/>
          </a:prstGeom>
        </p:spPr>
        <p:txBody>
          <a:bodyPr wrap="square">
            <a:spAutoFit/>
          </a:bodyPr>
          <a:lstStyle/>
          <a:p>
            <a:r>
              <a:rPr lang="en-US" sz="2800" b="1" dirty="0"/>
              <a:t>Step 1</a:t>
            </a:r>
            <a:r>
              <a:rPr lang="en-US" sz="2800" dirty="0"/>
              <a:t>: Dot </a:t>
            </a:r>
            <a:r>
              <a:rPr lang="en-US" sz="2800" dirty="0" smtClean="0"/>
              <a:t>punch outside </a:t>
            </a:r>
            <a:r>
              <a:rPr lang="en-US" sz="2800" dirty="0"/>
              <a:t>and centre punch inside the </a:t>
            </a:r>
            <a:r>
              <a:rPr lang="en-US" sz="2800" dirty="0" smtClean="0"/>
              <a:t>slot.</a:t>
            </a:r>
          </a:p>
          <a:p>
            <a:endParaRPr lang="en-TT" sz="2800" dirty="0"/>
          </a:p>
          <a:p>
            <a:r>
              <a:rPr lang="en-US" sz="2800" b="1" dirty="0"/>
              <a:t>Step 2</a:t>
            </a:r>
            <a:r>
              <a:rPr lang="en-US" sz="2800" dirty="0"/>
              <a:t>: Chain drill inside the </a:t>
            </a:r>
            <a:r>
              <a:rPr lang="en-US" sz="2800" dirty="0" smtClean="0"/>
              <a:t>slot.</a:t>
            </a:r>
          </a:p>
          <a:p>
            <a:endParaRPr lang="en-TT" sz="2800" dirty="0"/>
          </a:p>
          <a:p>
            <a:r>
              <a:rPr lang="en-US" sz="2800" b="1" dirty="0"/>
              <a:t>Step 3</a:t>
            </a:r>
            <a:r>
              <a:rPr lang="en-US" sz="2800" dirty="0"/>
              <a:t>: Chisel out the waste </a:t>
            </a:r>
            <a:r>
              <a:rPr lang="en-US" sz="2800" dirty="0" smtClean="0"/>
              <a:t>material.</a:t>
            </a:r>
          </a:p>
          <a:p>
            <a:endParaRPr lang="en-TT" sz="2800" dirty="0"/>
          </a:p>
          <a:p>
            <a:r>
              <a:rPr lang="en-US" sz="2800" b="1" dirty="0"/>
              <a:t>Step 4</a:t>
            </a:r>
            <a:r>
              <a:rPr lang="en-US" sz="2800" dirty="0"/>
              <a:t>: File to the </a:t>
            </a:r>
            <a:r>
              <a:rPr lang="en-US" sz="2800" dirty="0" smtClean="0"/>
              <a:t>line.</a:t>
            </a:r>
            <a:endParaRPr lang="en-TT" sz="2800" dirty="0"/>
          </a:p>
        </p:txBody>
      </p:sp>
      <p:sp>
        <p:nvSpPr>
          <p:cNvPr id="5" name="Footer Placeholder 4"/>
          <p:cNvSpPr>
            <a:spLocks noGrp="1"/>
          </p:cNvSpPr>
          <p:nvPr>
            <p:ph type="ftr" sz="quarter" idx="11"/>
          </p:nvPr>
        </p:nvSpPr>
        <p:spPr/>
        <p:txBody>
          <a:bodyPr/>
          <a:lstStyle/>
          <a:p>
            <a:r>
              <a:rPr lang="en-US" smtClean="0"/>
              <a:t>A Jaikeransingh </a:t>
            </a:r>
            <a:endParaRPr lang="en-US" dirty="0"/>
          </a:p>
        </p:txBody>
      </p:sp>
      <p:sp>
        <p:nvSpPr>
          <p:cNvPr id="6" name="Cube 5"/>
          <p:cNvSpPr/>
          <p:nvPr/>
        </p:nvSpPr>
        <p:spPr>
          <a:xfrm>
            <a:off x="1074900" y="4114800"/>
            <a:ext cx="6408000" cy="1584000"/>
          </a:xfrm>
          <a:prstGeom prst="cube">
            <a:avLst>
              <a:gd name="adj" fmla="val 8058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 name="Cube 6"/>
          <p:cNvSpPr/>
          <p:nvPr/>
        </p:nvSpPr>
        <p:spPr>
          <a:xfrm>
            <a:off x="2141700" y="4343400"/>
            <a:ext cx="4419600" cy="762000"/>
          </a:xfrm>
          <a:prstGeom prst="cube">
            <a:avLst>
              <a:gd name="adj" fmla="val 100000"/>
            </a:avLst>
          </a:prstGeom>
          <a:solidFill>
            <a:srgbClr val="FFFF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 name="Oval 7"/>
          <p:cNvSpPr/>
          <p:nvPr/>
        </p:nvSpPr>
        <p:spPr>
          <a:xfrm>
            <a:off x="2876138" y="4305115"/>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 name="Oval 8"/>
          <p:cNvSpPr/>
          <p:nvPr/>
        </p:nvSpPr>
        <p:spPr>
          <a:xfrm>
            <a:off x="2105700" y="5067115"/>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 name="Oval 9"/>
          <p:cNvSpPr/>
          <p:nvPr/>
        </p:nvSpPr>
        <p:spPr>
          <a:xfrm>
            <a:off x="2953665" y="5070358"/>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1" name="Oval 10"/>
          <p:cNvSpPr/>
          <p:nvPr/>
        </p:nvSpPr>
        <p:spPr>
          <a:xfrm>
            <a:off x="2522700" y="46524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2" name="Oval 11"/>
          <p:cNvSpPr/>
          <p:nvPr/>
        </p:nvSpPr>
        <p:spPr>
          <a:xfrm>
            <a:off x="5723100" y="50694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3" name="Oval 12"/>
          <p:cNvSpPr/>
          <p:nvPr/>
        </p:nvSpPr>
        <p:spPr>
          <a:xfrm>
            <a:off x="6502934" y="43074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4" name="Oval 13"/>
          <p:cNvSpPr/>
          <p:nvPr/>
        </p:nvSpPr>
        <p:spPr>
          <a:xfrm>
            <a:off x="3513300" y="4305115"/>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5" name="Oval 14"/>
          <p:cNvSpPr/>
          <p:nvPr/>
        </p:nvSpPr>
        <p:spPr>
          <a:xfrm>
            <a:off x="4351500" y="4309021"/>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6" name="Oval 15"/>
          <p:cNvSpPr/>
          <p:nvPr/>
        </p:nvSpPr>
        <p:spPr>
          <a:xfrm>
            <a:off x="3665700" y="5064498"/>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7" name="Oval 16"/>
          <p:cNvSpPr/>
          <p:nvPr/>
        </p:nvSpPr>
        <p:spPr>
          <a:xfrm>
            <a:off x="4656300" y="5064498"/>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8" name="Oval 17"/>
          <p:cNvSpPr/>
          <p:nvPr/>
        </p:nvSpPr>
        <p:spPr>
          <a:xfrm>
            <a:off x="5570700" y="4301209"/>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9" name="Oval 18"/>
          <p:cNvSpPr/>
          <p:nvPr/>
        </p:nvSpPr>
        <p:spPr>
          <a:xfrm>
            <a:off x="2971665" y="4419600"/>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20" name="Oval 19"/>
          <p:cNvSpPr/>
          <p:nvPr/>
        </p:nvSpPr>
        <p:spPr>
          <a:xfrm>
            <a:off x="2768138" y="4616400"/>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21" name="Oval 20"/>
          <p:cNvSpPr/>
          <p:nvPr/>
        </p:nvSpPr>
        <p:spPr>
          <a:xfrm>
            <a:off x="2486700" y="4876800"/>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22" name="Oval 21"/>
          <p:cNvSpPr/>
          <p:nvPr/>
        </p:nvSpPr>
        <p:spPr>
          <a:xfrm>
            <a:off x="3495300" y="4410100"/>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23" name="Oval 22"/>
          <p:cNvSpPr/>
          <p:nvPr/>
        </p:nvSpPr>
        <p:spPr>
          <a:xfrm>
            <a:off x="4122900" y="4428432"/>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24" name="Oval 23"/>
          <p:cNvSpPr/>
          <p:nvPr/>
        </p:nvSpPr>
        <p:spPr>
          <a:xfrm>
            <a:off x="2953665" y="4876800"/>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25" name="Oval 24"/>
          <p:cNvSpPr/>
          <p:nvPr/>
        </p:nvSpPr>
        <p:spPr>
          <a:xfrm>
            <a:off x="4692300" y="4423340"/>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26" name="Oval 25"/>
          <p:cNvSpPr/>
          <p:nvPr/>
        </p:nvSpPr>
        <p:spPr>
          <a:xfrm>
            <a:off x="5189700" y="4419600"/>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27" name="Oval 26"/>
          <p:cNvSpPr/>
          <p:nvPr/>
        </p:nvSpPr>
        <p:spPr>
          <a:xfrm>
            <a:off x="3564498" y="4876800"/>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28" name="Oval 27"/>
          <p:cNvSpPr/>
          <p:nvPr/>
        </p:nvSpPr>
        <p:spPr>
          <a:xfrm>
            <a:off x="4122900" y="4876800"/>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29" name="Oval 28"/>
          <p:cNvSpPr/>
          <p:nvPr/>
        </p:nvSpPr>
        <p:spPr>
          <a:xfrm>
            <a:off x="4678043" y="4876800"/>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0" name="Oval 29"/>
          <p:cNvSpPr/>
          <p:nvPr/>
        </p:nvSpPr>
        <p:spPr>
          <a:xfrm>
            <a:off x="5189700" y="4852800"/>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1" name="Oval 30"/>
          <p:cNvSpPr/>
          <p:nvPr/>
        </p:nvSpPr>
        <p:spPr>
          <a:xfrm>
            <a:off x="5719851" y="4419600"/>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2" name="Oval 31"/>
          <p:cNvSpPr/>
          <p:nvPr/>
        </p:nvSpPr>
        <p:spPr>
          <a:xfrm>
            <a:off x="6104100" y="4419600"/>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3" name="Oval 32"/>
          <p:cNvSpPr/>
          <p:nvPr/>
        </p:nvSpPr>
        <p:spPr>
          <a:xfrm>
            <a:off x="5705100" y="4861029"/>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4" name="Oval 33"/>
          <p:cNvSpPr/>
          <p:nvPr/>
        </p:nvSpPr>
        <p:spPr>
          <a:xfrm>
            <a:off x="5910670" y="4634400"/>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9" name="Oval 38"/>
          <p:cNvSpPr/>
          <p:nvPr/>
        </p:nvSpPr>
        <p:spPr>
          <a:xfrm>
            <a:off x="2807115" y="4348135"/>
            <a:ext cx="509100" cy="25840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43" name="Oval 42"/>
          <p:cNvSpPr/>
          <p:nvPr/>
        </p:nvSpPr>
        <p:spPr>
          <a:xfrm>
            <a:off x="6158100" y="4668159"/>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44" name="Oval 43"/>
          <p:cNvSpPr/>
          <p:nvPr/>
        </p:nvSpPr>
        <p:spPr>
          <a:xfrm>
            <a:off x="3330750" y="4353227"/>
            <a:ext cx="509100" cy="25840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45" name="Oval 44"/>
          <p:cNvSpPr/>
          <p:nvPr/>
        </p:nvSpPr>
        <p:spPr>
          <a:xfrm>
            <a:off x="4861839" y="4345430"/>
            <a:ext cx="509100" cy="25840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46" name="Oval 45"/>
          <p:cNvSpPr/>
          <p:nvPr/>
        </p:nvSpPr>
        <p:spPr>
          <a:xfrm>
            <a:off x="4352739" y="4350986"/>
            <a:ext cx="509100" cy="25840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47" name="Oval 46"/>
          <p:cNvSpPr/>
          <p:nvPr/>
        </p:nvSpPr>
        <p:spPr>
          <a:xfrm>
            <a:off x="3843639" y="4341115"/>
            <a:ext cx="509100" cy="25840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48" name="Oval 47"/>
          <p:cNvSpPr/>
          <p:nvPr/>
        </p:nvSpPr>
        <p:spPr>
          <a:xfrm>
            <a:off x="5649000" y="4574954"/>
            <a:ext cx="509100" cy="25840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49" name="Oval 48"/>
          <p:cNvSpPr/>
          <p:nvPr/>
        </p:nvSpPr>
        <p:spPr>
          <a:xfrm>
            <a:off x="5889803" y="4337209"/>
            <a:ext cx="509100" cy="25840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50" name="Oval 49"/>
          <p:cNvSpPr/>
          <p:nvPr/>
        </p:nvSpPr>
        <p:spPr>
          <a:xfrm>
            <a:off x="5388150" y="4348135"/>
            <a:ext cx="509100" cy="25840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51" name="Oval 50"/>
          <p:cNvSpPr/>
          <p:nvPr/>
        </p:nvSpPr>
        <p:spPr>
          <a:xfrm>
            <a:off x="3892650" y="4831595"/>
            <a:ext cx="509100" cy="25840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52" name="Oval 51"/>
          <p:cNvSpPr/>
          <p:nvPr/>
        </p:nvSpPr>
        <p:spPr>
          <a:xfrm>
            <a:off x="4401750" y="4833363"/>
            <a:ext cx="509100" cy="25840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53" name="Oval 52"/>
          <p:cNvSpPr/>
          <p:nvPr/>
        </p:nvSpPr>
        <p:spPr>
          <a:xfrm>
            <a:off x="4906993" y="4839824"/>
            <a:ext cx="509100" cy="25840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54" name="Oval 53"/>
          <p:cNvSpPr/>
          <p:nvPr/>
        </p:nvSpPr>
        <p:spPr>
          <a:xfrm>
            <a:off x="5407711" y="4797469"/>
            <a:ext cx="509100" cy="25840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55" name="Oval 54"/>
          <p:cNvSpPr/>
          <p:nvPr/>
        </p:nvSpPr>
        <p:spPr>
          <a:xfrm>
            <a:off x="2340150" y="4826887"/>
            <a:ext cx="509100" cy="25840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56" name="Oval 55"/>
          <p:cNvSpPr/>
          <p:nvPr/>
        </p:nvSpPr>
        <p:spPr>
          <a:xfrm>
            <a:off x="2868318" y="4831511"/>
            <a:ext cx="509100" cy="25840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57" name="Oval 56"/>
          <p:cNvSpPr/>
          <p:nvPr/>
        </p:nvSpPr>
        <p:spPr>
          <a:xfrm>
            <a:off x="3389762" y="4831512"/>
            <a:ext cx="509100" cy="25840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58" name="Oval 57"/>
          <p:cNvSpPr/>
          <p:nvPr/>
        </p:nvSpPr>
        <p:spPr>
          <a:xfrm>
            <a:off x="2570565" y="4594391"/>
            <a:ext cx="509100" cy="25840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59" name="Cube 58"/>
          <p:cNvSpPr/>
          <p:nvPr/>
        </p:nvSpPr>
        <p:spPr>
          <a:xfrm>
            <a:off x="2549417" y="4421700"/>
            <a:ext cx="3695161" cy="560078"/>
          </a:xfrm>
          <a:prstGeom prst="cube">
            <a:avLst>
              <a:gd name="adj" fmla="val 98235"/>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60" name="Cube 59"/>
          <p:cNvSpPr/>
          <p:nvPr/>
        </p:nvSpPr>
        <p:spPr>
          <a:xfrm>
            <a:off x="2139088" y="4341115"/>
            <a:ext cx="4419600" cy="762000"/>
          </a:xfrm>
          <a:prstGeom prst="cube">
            <a:avLst>
              <a:gd name="adj" fmla="val 100000"/>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solidFill>
                <a:schemeClr val="bg1"/>
              </a:solidFill>
            </a:endParaRPr>
          </a:p>
        </p:txBody>
      </p:sp>
      <p:sp>
        <p:nvSpPr>
          <p:cNvPr id="61" name="Slide Number Placeholder 60"/>
          <p:cNvSpPr>
            <a:spLocks noGrp="1"/>
          </p:cNvSpPr>
          <p:nvPr>
            <p:ph type="sldNum" sz="quarter" idx="12"/>
          </p:nvPr>
        </p:nvSpPr>
        <p:spPr/>
        <p:txBody>
          <a:bodyPr/>
          <a:lstStyle/>
          <a:p>
            <a:fld id="{B8C8E764-46A3-45B9-AAE7-00FA04E785D6}" type="slidenum">
              <a:rPr lang="en-US" smtClean="0"/>
              <a:pPr/>
              <a:t>33</a:t>
            </a:fld>
            <a:endParaRPr lang="en-US"/>
          </a:p>
        </p:txBody>
      </p:sp>
    </p:spTree>
    <p:extLst>
      <p:ext uri="{BB962C8B-B14F-4D97-AF65-F5344CB8AC3E}">
        <p14:creationId xmlns:p14="http://schemas.microsoft.com/office/powerpoint/2010/main" val="367418105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500"/>
                                        <p:tgtEl>
                                          <p:spTgt spid="4">
                                            <p:txEl>
                                              <p:pRg st="0" end="0"/>
                                            </p:txEl>
                                          </p:spTgt>
                                        </p:tgtEl>
                                      </p:cBhvr>
                                    </p:animEffect>
                                  </p:childTnLst>
                                </p:cTn>
                              </p:par>
                            </p:childTnLst>
                          </p:cTn>
                        </p:par>
                        <p:par>
                          <p:cTn id="11" fill="hold">
                            <p:stCondLst>
                              <p:cond delay="1700"/>
                            </p:stCondLst>
                            <p:childTnLst>
                              <p:par>
                                <p:cTn id="12" presetID="16" presetClass="emph" presetSubtype="0" fill="hold" nodeType="afterEffect">
                                  <p:stCondLst>
                                    <p:cond delay="0"/>
                                  </p:stCondLst>
                                  <p:iterate type="lt">
                                    <p:tmPct val="4000"/>
                                  </p:iterate>
                                  <p:childTnLst>
                                    <p:set>
                                      <p:cBhvr override="childStyle">
                                        <p:cTn id="13" dur="500" fill="hold"/>
                                        <p:tgtEl>
                                          <p:spTgt spid="4">
                                            <p:txEl>
                                              <p:pRg st="0" end="0"/>
                                            </p:txEl>
                                          </p:spTgt>
                                        </p:tgtEl>
                                        <p:attrNameLst>
                                          <p:attrName>style.color</p:attrName>
                                        </p:attrNameLst>
                                      </p:cBhvr>
                                      <p:to>
                                        <p:clrVal>
                                          <a:srgbClr val="FFFF00"/>
                                        </p:clrVal>
                                      </p:to>
                                    </p:set>
                                    <p:set>
                                      <p:cBhvr>
                                        <p:cTn id="14" dur="500" fill="hold"/>
                                        <p:tgtEl>
                                          <p:spTgt spid="4">
                                            <p:txEl>
                                              <p:pRg st="0" end="0"/>
                                            </p:txEl>
                                          </p:spTgt>
                                        </p:tgtEl>
                                        <p:attrNameLst>
                                          <p:attrName>fillcolor</p:attrName>
                                        </p:attrNameLst>
                                      </p:cBhvr>
                                      <p:to>
                                        <p:clrVal>
                                          <a:srgbClr val="FFFF00"/>
                                        </p:clrVal>
                                      </p:to>
                                    </p:set>
                                    <p:set>
                                      <p:cBhvr>
                                        <p:cTn id="15" dur="500" fill="hold"/>
                                        <p:tgtEl>
                                          <p:spTgt spid="4">
                                            <p:txEl>
                                              <p:pRg st="0" end="0"/>
                                            </p:txEl>
                                          </p:spTgt>
                                        </p:tgtEl>
                                        <p:attrNameLst>
                                          <p:attrName>fill.type</p:attrName>
                                        </p:attrNameLst>
                                      </p:cBhvr>
                                      <p:to>
                                        <p:strVal val="solid"/>
                                      </p:to>
                                    </p:se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500"/>
                                        <p:tgtEl>
                                          <p:spTgt spid="4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par>
                          <p:cTn id="52" fill="hold">
                            <p:stCondLst>
                              <p:cond delay="3160"/>
                            </p:stCondLst>
                            <p:childTnLst>
                              <p:par>
                                <p:cTn id="53" presetID="10" presetClass="entr" presetSubtype="0" fill="hold" grpId="0"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500"/>
                                        <p:tgtEl>
                                          <p:spTgt spid="2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500"/>
                                        <p:tgtEl>
                                          <p:spTgt spid="2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fade">
                                      <p:cBhvr>
                                        <p:cTn id="70" dur="500"/>
                                        <p:tgtEl>
                                          <p:spTgt spid="31"/>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500"/>
                                        <p:tgtEl>
                                          <p:spTgt spid="32"/>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fade">
                                      <p:cBhvr>
                                        <p:cTn id="76" dur="500"/>
                                        <p:tgtEl>
                                          <p:spTgt spid="3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fade">
                                      <p:cBhvr>
                                        <p:cTn id="79" dur="500"/>
                                        <p:tgtEl>
                                          <p:spTgt spid="33"/>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500"/>
                                        <p:tgtEl>
                                          <p:spTgt spid="3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fade">
                                      <p:cBhvr>
                                        <p:cTn id="85" dur="500"/>
                                        <p:tgtEl>
                                          <p:spTgt spid="2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fade">
                                      <p:cBhvr>
                                        <p:cTn id="88" dur="500"/>
                                        <p:tgtEl>
                                          <p:spTgt spid="28"/>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7"/>
                                        </p:tgtEl>
                                        <p:attrNameLst>
                                          <p:attrName>style.visibility</p:attrName>
                                        </p:attrNameLst>
                                      </p:cBhvr>
                                      <p:to>
                                        <p:strVal val="visible"/>
                                      </p:to>
                                    </p:set>
                                    <p:animEffect transition="in" filter="fade">
                                      <p:cBhvr>
                                        <p:cTn id="91" dur="500"/>
                                        <p:tgtEl>
                                          <p:spTgt spid="27"/>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fade">
                                      <p:cBhvr>
                                        <p:cTn id="94" dur="500"/>
                                        <p:tgtEl>
                                          <p:spTgt spid="24"/>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fade">
                                      <p:cBhvr>
                                        <p:cTn id="97" dur="500"/>
                                        <p:tgtEl>
                                          <p:spTgt spid="21"/>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20"/>
                                        </p:tgtEl>
                                        <p:attrNameLst>
                                          <p:attrName>style.visibility</p:attrName>
                                        </p:attrNameLst>
                                      </p:cBhvr>
                                      <p:to>
                                        <p:strVal val="visible"/>
                                      </p:to>
                                    </p:set>
                                    <p:animEffect transition="in" filter="fade">
                                      <p:cBhvr>
                                        <p:cTn id="100" dur="500"/>
                                        <p:tgtEl>
                                          <p:spTgt spid="20"/>
                                        </p:tgtEl>
                                      </p:cBhvr>
                                    </p:animEffect>
                                  </p:childTnLst>
                                </p:cTn>
                              </p:par>
                            </p:childTnLst>
                          </p:cTn>
                        </p:par>
                      </p:childTnLst>
                    </p:cTn>
                  </p:par>
                  <p:par>
                    <p:cTn id="101" fill="hold">
                      <p:stCondLst>
                        <p:cond delay="indefinite"/>
                      </p:stCondLst>
                      <p:childTnLst>
                        <p:par>
                          <p:cTn id="102" fill="hold">
                            <p:stCondLst>
                              <p:cond delay="0"/>
                            </p:stCondLst>
                            <p:childTnLst>
                              <p:par>
                                <p:cTn id="103" presetID="3" presetClass="emph" presetSubtype="2" fill="hold" nodeType="clickEffect">
                                  <p:stCondLst>
                                    <p:cond delay="0"/>
                                  </p:stCondLst>
                                  <p:iterate type="lt">
                                    <p:tmPct val="0"/>
                                  </p:iterate>
                                  <p:childTnLst>
                                    <p:animClr clrSpc="rgb" dir="cw">
                                      <p:cBhvr override="childStyle">
                                        <p:cTn id="104" dur="500" fill="hold"/>
                                        <p:tgtEl>
                                          <p:spTgt spid="4">
                                            <p:txEl>
                                              <p:pRg st="0" end="0"/>
                                            </p:txEl>
                                          </p:spTgt>
                                        </p:tgtEl>
                                        <p:attrNameLst>
                                          <p:attrName>style.color</p:attrName>
                                        </p:attrNameLst>
                                      </p:cBhvr>
                                      <p:to>
                                        <a:srgbClr val="FFFFFF"/>
                                      </p:to>
                                    </p:animClr>
                                  </p:childTnLst>
                                </p:cTn>
                              </p:par>
                            </p:childTnLst>
                          </p:cTn>
                        </p:par>
                        <p:par>
                          <p:cTn id="105" fill="hold">
                            <p:stCondLst>
                              <p:cond delay="500"/>
                            </p:stCondLst>
                            <p:childTnLst>
                              <p:par>
                                <p:cTn id="106" presetID="26" presetClass="entr" presetSubtype="0" fill="hold" nodeType="afterEffect">
                                  <p:stCondLst>
                                    <p:cond delay="0"/>
                                  </p:stCondLst>
                                  <p:iterate type="lt">
                                    <p:tmPct val="10000"/>
                                  </p:iterate>
                                  <p:childTnLst>
                                    <p:set>
                                      <p:cBhvr>
                                        <p:cTn id="107" dur="1" fill="hold">
                                          <p:stCondLst>
                                            <p:cond delay="0"/>
                                          </p:stCondLst>
                                        </p:cTn>
                                        <p:tgtEl>
                                          <p:spTgt spid="4">
                                            <p:txEl>
                                              <p:pRg st="2" end="2"/>
                                            </p:txEl>
                                          </p:spTgt>
                                        </p:tgtEl>
                                        <p:attrNameLst>
                                          <p:attrName>style.visibility</p:attrName>
                                        </p:attrNameLst>
                                      </p:cBhvr>
                                      <p:to>
                                        <p:strVal val="visible"/>
                                      </p:to>
                                    </p:set>
                                    <p:animEffect transition="in" filter="wipe(down)">
                                      <p:cBhvr>
                                        <p:cTn id="108" dur="145">
                                          <p:stCondLst>
                                            <p:cond delay="0"/>
                                          </p:stCondLst>
                                        </p:cTn>
                                        <p:tgtEl>
                                          <p:spTgt spid="4">
                                            <p:txEl>
                                              <p:pRg st="2" end="2"/>
                                            </p:txEl>
                                          </p:spTgt>
                                        </p:tgtEl>
                                      </p:cBhvr>
                                    </p:animEffect>
                                    <p:anim calcmode="lin" valueType="num">
                                      <p:cBhvr>
                                        <p:cTn id="109" dur="456" tmFilter="0,0; 0.14,0.36; 0.43,0.73; 0.71,0.91; 1.0,1.0">
                                          <p:stCondLst>
                                            <p:cond delay="0"/>
                                          </p:stCondLst>
                                        </p:cTn>
                                        <p:tgtEl>
                                          <p:spTgt spid="4">
                                            <p:txEl>
                                              <p:pRg st="2" end="2"/>
                                            </p:txEl>
                                          </p:spTgt>
                                        </p:tgtEl>
                                        <p:attrNameLst>
                                          <p:attrName>ppt_x</p:attrName>
                                        </p:attrNameLst>
                                      </p:cBhvr>
                                      <p:tavLst>
                                        <p:tav tm="0">
                                          <p:val>
                                            <p:strVal val="#ppt_x-0.25"/>
                                          </p:val>
                                        </p:tav>
                                        <p:tav tm="100000">
                                          <p:val>
                                            <p:strVal val="#ppt_x"/>
                                          </p:val>
                                        </p:tav>
                                      </p:tavLst>
                                    </p:anim>
                                    <p:anim calcmode="lin" valueType="num">
                                      <p:cBhvr>
                                        <p:cTn id="110" dur="166" tmFilter="0.0,0.0; 0.25,0.07; 0.50,0.2; 0.75,0.467; 1.0,1.0">
                                          <p:stCondLst>
                                            <p:cond delay="0"/>
                                          </p:stCondLst>
                                        </p:cTn>
                                        <p:tgtEl>
                                          <p:spTgt spid="4">
                                            <p:txEl>
                                              <p:pRg st="2" end="2"/>
                                            </p:txEl>
                                          </p:spTgt>
                                        </p:tgtEl>
                                        <p:attrNameLst>
                                          <p:attrName>ppt_y</p:attrName>
                                        </p:attrNameLst>
                                      </p:cBhvr>
                                      <p:tavLst>
                                        <p:tav tm="0" fmla="#ppt_y-sin(pi*$)/3">
                                          <p:val>
                                            <p:fltVal val="0.5"/>
                                          </p:val>
                                        </p:tav>
                                        <p:tav tm="100000">
                                          <p:val>
                                            <p:fltVal val="1"/>
                                          </p:val>
                                        </p:tav>
                                      </p:tavLst>
                                    </p:anim>
                                    <p:anim calcmode="lin" valueType="num">
                                      <p:cBhvr>
                                        <p:cTn id="111" dur="166" tmFilter="0, 0; 0.125,0.2665; 0.25,0.4; 0.375,0.465; 0.5,0.5;  0.625,0.535; 0.75,0.6; 0.875,0.7335; 1,1">
                                          <p:stCondLst>
                                            <p:cond delay="166"/>
                                          </p:stCondLst>
                                        </p:cTn>
                                        <p:tgtEl>
                                          <p:spTgt spid="4">
                                            <p:txEl>
                                              <p:pRg st="2" end="2"/>
                                            </p:txEl>
                                          </p:spTgt>
                                        </p:tgtEl>
                                        <p:attrNameLst>
                                          <p:attrName>ppt_y</p:attrName>
                                        </p:attrNameLst>
                                      </p:cBhvr>
                                      <p:tavLst>
                                        <p:tav tm="0" fmla="#ppt_y-sin(pi*$)/9">
                                          <p:val>
                                            <p:fltVal val="0"/>
                                          </p:val>
                                        </p:tav>
                                        <p:tav tm="100000">
                                          <p:val>
                                            <p:fltVal val="1"/>
                                          </p:val>
                                        </p:tav>
                                      </p:tavLst>
                                    </p:anim>
                                    <p:anim calcmode="lin" valueType="num">
                                      <p:cBhvr>
                                        <p:cTn id="112" dur="83" tmFilter="0, 0; 0.125,0.2665; 0.25,0.4; 0.375,0.465; 0.5,0.5;  0.625,0.535; 0.75,0.6; 0.875,0.7335; 1,1">
                                          <p:stCondLst>
                                            <p:cond delay="331"/>
                                          </p:stCondLst>
                                        </p:cTn>
                                        <p:tgtEl>
                                          <p:spTgt spid="4">
                                            <p:txEl>
                                              <p:pRg st="2" end="2"/>
                                            </p:txEl>
                                          </p:spTgt>
                                        </p:tgtEl>
                                        <p:attrNameLst>
                                          <p:attrName>ppt_y</p:attrName>
                                        </p:attrNameLst>
                                      </p:cBhvr>
                                      <p:tavLst>
                                        <p:tav tm="0" fmla="#ppt_y-sin(pi*$)/27">
                                          <p:val>
                                            <p:fltVal val="0"/>
                                          </p:val>
                                        </p:tav>
                                        <p:tav tm="100000">
                                          <p:val>
                                            <p:fltVal val="1"/>
                                          </p:val>
                                        </p:tav>
                                      </p:tavLst>
                                    </p:anim>
                                    <p:anim calcmode="lin" valueType="num">
                                      <p:cBhvr>
                                        <p:cTn id="113" dur="41" tmFilter="0, 0; 0.125,0.2665; 0.25,0.4; 0.375,0.465; 0.5,0.5;  0.625,0.535; 0.75,0.6; 0.875,0.7335; 1,1">
                                          <p:stCondLst>
                                            <p:cond delay="414"/>
                                          </p:stCondLst>
                                        </p:cTn>
                                        <p:tgtEl>
                                          <p:spTgt spid="4">
                                            <p:txEl>
                                              <p:pRg st="2" end="2"/>
                                            </p:txEl>
                                          </p:spTgt>
                                        </p:tgtEl>
                                        <p:attrNameLst>
                                          <p:attrName>ppt_y</p:attrName>
                                        </p:attrNameLst>
                                      </p:cBhvr>
                                      <p:tavLst>
                                        <p:tav tm="0" fmla="#ppt_y-sin(pi*$)/81">
                                          <p:val>
                                            <p:fltVal val="0"/>
                                          </p:val>
                                        </p:tav>
                                        <p:tav tm="100000">
                                          <p:val>
                                            <p:fltVal val="1"/>
                                          </p:val>
                                        </p:tav>
                                      </p:tavLst>
                                    </p:anim>
                                    <p:animScale>
                                      <p:cBhvr>
                                        <p:cTn id="114" dur="7">
                                          <p:stCondLst>
                                            <p:cond delay="162"/>
                                          </p:stCondLst>
                                        </p:cTn>
                                        <p:tgtEl>
                                          <p:spTgt spid="4">
                                            <p:txEl>
                                              <p:pRg st="2" end="2"/>
                                            </p:txEl>
                                          </p:spTgt>
                                        </p:tgtEl>
                                      </p:cBhvr>
                                      <p:to x="100000" y="60000"/>
                                    </p:animScale>
                                    <p:animScale>
                                      <p:cBhvr>
                                        <p:cTn id="115" dur="41" decel="50000">
                                          <p:stCondLst>
                                            <p:cond delay="169"/>
                                          </p:stCondLst>
                                        </p:cTn>
                                        <p:tgtEl>
                                          <p:spTgt spid="4">
                                            <p:txEl>
                                              <p:pRg st="2" end="2"/>
                                            </p:txEl>
                                          </p:spTgt>
                                        </p:tgtEl>
                                      </p:cBhvr>
                                      <p:to x="100000" y="100000"/>
                                    </p:animScale>
                                    <p:animScale>
                                      <p:cBhvr>
                                        <p:cTn id="116" dur="7">
                                          <p:stCondLst>
                                            <p:cond delay="328"/>
                                          </p:stCondLst>
                                        </p:cTn>
                                        <p:tgtEl>
                                          <p:spTgt spid="4">
                                            <p:txEl>
                                              <p:pRg st="2" end="2"/>
                                            </p:txEl>
                                          </p:spTgt>
                                        </p:tgtEl>
                                      </p:cBhvr>
                                      <p:to x="100000" y="80000"/>
                                    </p:animScale>
                                    <p:animScale>
                                      <p:cBhvr>
                                        <p:cTn id="117" dur="41" decel="50000">
                                          <p:stCondLst>
                                            <p:cond delay="335"/>
                                          </p:stCondLst>
                                        </p:cTn>
                                        <p:tgtEl>
                                          <p:spTgt spid="4">
                                            <p:txEl>
                                              <p:pRg st="2" end="2"/>
                                            </p:txEl>
                                          </p:spTgt>
                                        </p:tgtEl>
                                      </p:cBhvr>
                                      <p:to x="100000" y="100000"/>
                                    </p:animScale>
                                    <p:animScale>
                                      <p:cBhvr>
                                        <p:cTn id="118" dur="7">
                                          <p:stCondLst>
                                            <p:cond delay="410"/>
                                          </p:stCondLst>
                                        </p:cTn>
                                        <p:tgtEl>
                                          <p:spTgt spid="4">
                                            <p:txEl>
                                              <p:pRg st="2" end="2"/>
                                            </p:txEl>
                                          </p:spTgt>
                                        </p:tgtEl>
                                      </p:cBhvr>
                                      <p:to x="100000" y="90000"/>
                                    </p:animScale>
                                    <p:animScale>
                                      <p:cBhvr>
                                        <p:cTn id="119" dur="41" decel="50000">
                                          <p:stCondLst>
                                            <p:cond delay="417"/>
                                          </p:stCondLst>
                                        </p:cTn>
                                        <p:tgtEl>
                                          <p:spTgt spid="4">
                                            <p:txEl>
                                              <p:pRg st="2" end="2"/>
                                            </p:txEl>
                                          </p:spTgt>
                                        </p:tgtEl>
                                      </p:cBhvr>
                                      <p:to x="100000" y="100000"/>
                                    </p:animScale>
                                    <p:animScale>
                                      <p:cBhvr>
                                        <p:cTn id="120" dur="7">
                                          <p:stCondLst>
                                            <p:cond delay="452"/>
                                          </p:stCondLst>
                                        </p:cTn>
                                        <p:tgtEl>
                                          <p:spTgt spid="4">
                                            <p:txEl>
                                              <p:pRg st="2" end="2"/>
                                            </p:txEl>
                                          </p:spTgt>
                                        </p:tgtEl>
                                      </p:cBhvr>
                                      <p:to x="100000" y="95000"/>
                                    </p:animScale>
                                    <p:animScale>
                                      <p:cBhvr>
                                        <p:cTn id="121" dur="41" decel="50000">
                                          <p:stCondLst>
                                            <p:cond delay="459"/>
                                          </p:stCondLst>
                                        </p:cTn>
                                        <p:tgtEl>
                                          <p:spTgt spid="4">
                                            <p:txEl>
                                              <p:pRg st="2" end="2"/>
                                            </p:txEl>
                                          </p:spTgt>
                                        </p:tgtEl>
                                      </p:cBhvr>
                                      <p:to x="100000" y="100000"/>
                                    </p:animScale>
                                  </p:childTnLst>
                                </p:cTn>
                              </p:par>
                            </p:childTnLst>
                          </p:cTn>
                        </p:par>
                        <p:par>
                          <p:cTn id="122" fill="hold">
                            <p:stCondLst>
                              <p:cond delay="2450"/>
                            </p:stCondLst>
                            <p:childTnLst>
                              <p:par>
                                <p:cTn id="123" presetID="16" presetClass="emph" presetSubtype="0" fill="hold" nodeType="afterEffect">
                                  <p:stCondLst>
                                    <p:cond delay="0"/>
                                  </p:stCondLst>
                                  <p:iterate type="lt">
                                    <p:tmPct val="4000"/>
                                  </p:iterate>
                                  <p:childTnLst>
                                    <p:set>
                                      <p:cBhvr override="childStyle">
                                        <p:cTn id="124" dur="500" fill="hold"/>
                                        <p:tgtEl>
                                          <p:spTgt spid="4">
                                            <p:txEl>
                                              <p:pRg st="2" end="2"/>
                                            </p:txEl>
                                          </p:spTgt>
                                        </p:tgtEl>
                                        <p:attrNameLst>
                                          <p:attrName>style.color</p:attrName>
                                        </p:attrNameLst>
                                      </p:cBhvr>
                                      <p:to>
                                        <p:clrVal>
                                          <a:srgbClr val="FFFF00"/>
                                        </p:clrVal>
                                      </p:to>
                                    </p:set>
                                    <p:set>
                                      <p:cBhvr>
                                        <p:cTn id="125" dur="500" fill="hold"/>
                                        <p:tgtEl>
                                          <p:spTgt spid="4">
                                            <p:txEl>
                                              <p:pRg st="2" end="2"/>
                                            </p:txEl>
                                          </p:spTgt>
                                        </p:tgtEl>
                                        <p:attrNameLst>
                                          <p:attrName>fillcolor</p:attrName>
                                        </p:attrNameLst>
                                      </p:cBhvr>
                                      <p:to>
                                        <p:clrVal>
                                          <a:srgbClr val="FFFF00"/>
                                        </p:clrVal>
                                      </p:to>
                                    </p:set>
                                    <p:set>
                                      <p:cBhvr>
                                        <p:cTn id="126" dur="500" fill="hold"/>
                                        <p:tgtEl>
                                          <p:spTgt spid="4">
                                            <p:txEl>
                                              <p:pRg st="2" end="2"/>
                                            </p:txEl>
                                          </p:spTgt>
                                        </p:tgtEl>
                                        <p:attrNameLst>
                                          <p:attrName>fill.type</p:attrName>
                                        </p:attrNameLst>
                                      </p:cBhvr>
                                      <p:to>
                                        <p:strVal val="solid"/>
                                      </p:to>
                                    </p:set>
                                  </p:childTnLst>
                                </p:cTn>
                              </p:par>
                              <p:par>
                                <p:cTn id="127" presetID="10" presetClass="entr" presetSubtype="0" fill="hold" grpId="0" nodeType="withEffect">
                                  <p:stCondLst>
                                    <p:cond delay="0"/>
                                  </p:stCondLst>
                                  <p:childTnLst>
                                    <p:set>
                                      <p:cBhvr>
                                        <p:cTn id="128" dur="1" fill="hold">
                                          <p:stCondLst>
                                            <p:cond delay="0"/>
                                          </p:stCondLst>
                                        </p:cTn>
                                        <p:tgtEl>
                                          <p:spTgt spid="39"/>
                                        </p:tgtEl>
                                        <p:attrNameLst>
                                          <p:attrName>style.visibility</p:attrName>
                                        </p:attrNameLst>
                                      </p:cBhvr>
                                      <p:to>
                                        <p:strVal val="visible"/>
                                      </p:to>
                                    </p:set>
                                    <p:animEffect transition="in" filter="fade">
                                      <p:cBhvr>
                                        <p:cTn id="129" dur="500"/>
                                        <p:tgtEl>
                                          <p:spTgt spid="39"/>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44"/>
                                        </p:tgtEl>
                                        <p:attrNameLst>
                                          <p:attrName>style.visibility</p:attrName>
                                        </p:attrNameLst>
                                      </p:cBhvr>
                                      <p:to>
                                        <p:strVal val="visible"/>
                                      </p:to>
                                    </p:set>
                                    <p:animEffect transition="in" filter="fade">
                                      <p:cBhvr>
                                        <p:cTn id="132" dur="500"/>
                                        <p:tgtEl>
                                          <p:spTgt spid="44"/>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45"/>
                                        </p:tgtEl>
                                        <p:attrNameLst>
                                          <p:attrName>style.visibility</p:attrName>
                                        </p:attrNameLst>
                                      </p:cBhvr>
                                      <p:to>
                                        <p:strVal val="visible"/>
                                      </p:to>
                                    </p:set>
                                    <p:animEffect transition="in" filter="fade">
                                      <p:cBhvr>
                                        <p:cTn id="135" dur="500"/>
                                        <p:tgtEl>
                                          <p:spTgt spid="45"/>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46"/>
                                        </p:tgtEl>
                                        <p:attrNameLst>
                                          <p:attrName>style.visibility</p:attrName>
                                        </p:attrNameLst>
                                      </p:cBhvr>
                                      <p:to>
                                        <p:strVal val="visible"/>
                                      </p:to>
                                    </p:set>
                                    <p:animEffect transition="in" filter="fade">
                                      <p:cBhvr>
                                        <p:cTn id="138" dur="500"/>
                                        <p:tgtEl>
                                          <p:spTgt spid="46"/>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47"/>
                                        </p:tgtEl>
                                        <p:attrNameLst>
                                          <p:attrName>style.visibility</p:attrName>
                                        </p:attrNameLst>
                                      </p:cBhvr>
                                      <p:to>
                                        <p:strVal val="visible"/>
                                      </p:to>
                                    </p:set>
                                    <p:animEffect transition="in" filter="fade">
                                      <p:cBhvr>
                                        <p:cTn id="141" dur="500"/>
                                        <p:tgtEl>
                                          <p:spTgt spid="47"/>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48"/>
                                        </p:tgtEl>
                                        <p:attrNameLst>
                                          <p:attrName>style.visibility</p:attrName>
                                        </p:attrNameLst>
                                      </p:cBhvr>
                                      <p:to>
                                        <p:strVal val="visible"/>
                                      </p:to>
                                    </p:set>
                                    <p:animEffect transition="in" filter="fade">
                                      <p:cBhvr>
                                        <p:cTn id="144" dur="500"/>
                                        <p:tgtEl>
                                          <p:spTgt spid="48"/>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49"/>
                                        </p:tgtEl>
                                        <p:attrNameLst>
                                          <p:attrName>style.visibility</p:attrName>
                                        </p:attrNameLst>
                                      </p:cBhvr>
                                      <p:to>
                                        <p:strVal val="visible"/>
                                      </p:to>
                                    </p:set>
                                    <p:animEffect transition="in" filter="fade">
                                      <p:cBhvr>
                                        <p:cTn id="147" dur="500"/>
                                        <p:tgtEl>
                                          <p:spTgt spid="49"/>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50"/>
                                        </p:tgtEl>
                                        <p:attrNameLst>
                                          <p:attrName>style.visibility</p:attrName>
                                        </p:attrNameLst>
                                      </p:cBhvr>
                                      <p:to>
                                        <p:strVal val="visible"/>
                                      </p:to>
                                    </p:set>
                                    <p:animEffect transition="in" filter="fade">
                                      <p:cBhvr>
                                        <p:cTn id="150" dur="500"/>
                                        <p:tgtEl>
                                          <p:spTgt spid="50"/>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51"/>
                                        </p:tgtEl>
                                        <p:attrNameLst>
                                          <p:attrName>style.visibility</p:attrName>
                                        </p:attrNameLst>
                                      </p:cBhvr>
                                      <p:to>
                                        <p:strVal val="visible"/>
                                      </p:to>
                                    </p:set>
                                    <p:animEffect transition="in" filter="fade">
                                      <p:cBhvr>
                                        <p:cTn id="153" dur="500"/>
                                        <p:tgtEl>
                                          <p:spTgt spid="51"/>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52"/>
                                        </p:tgtEl>
                                        <p:attrNameLst>
                                          <p:attrName>style.visibility</p:attrName>
                                        </p:attrNameLst>
                                      </p:cBhvr>
                                      <p:to>
                                        <p:strVal val="visible"/>
                                      </p:to>
                                    </p:set>
                                    <p:animEffect transition="in" filter="fade">
                                      <p:cBhvr>
                                        <p:cTn id="156" dur="500"/>
                                        <p:tgtEl>
                                          <p:spTgt spid="52"/>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53"/>
                                        </p:tgtEl>
                                        <p:attrNameLst>
                                          <p:attrName>style.visibility</p:attrName>
                                        </p:attrNameLst>
                                      </p:cBhvr>
                                      <p:to>
                                        <p:strVal val="visible"/>
                                      </p:to>
                                    </p:set>
                                    <p:animEffect transition="in" filter="fade">
                                      <p:cBhvr>
                                        <p:cTn id="159" dur="500"/>
                                        <p:tgtEl>
                                          <p:spTgt spid="53"/>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54"/>
                                        </p:tgtEl>
                                        <p:attrNameLst>
                                          <p:attrName>style.visibility</p:attrName>
                                        </p:attrNameLst>
                                      </p:cBhvr>
                                      <p:to>
                                        <p:strVal val="visible"/>
                                      </p:to>
                                    </p:set>
                                    <p:animEffect transition="in" filter="fade">
                                      <p:cBhvr>
                                        <p:cTn id="162" dur="500"/>
                                        <p:tgtEl>
                                          <p:spTgt spid="54"/>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55"/>
                                        </p:tgtEl>
                                        <p:attrNameLst>
                                          <p:attrName>style.visibility</p:attrName>
                                        </p:attrNameLst>
                                      </p:cBhvr>
                                      <p:to>
                                        <p:strVal val="visible"/>
                                      </p:to>
                                    </p:set>
                                    <p:animEffect transition="in" filter="fade">
                                      <p:cBhvr>
                                        <p:cTn id="165" dur="500"/>
                                        <p:tgtEl>
                                          <p:spTgt spid="55"/>
                                        </p:tgtEl>
                                      </p:cBhvr>
                                    </p:animEffect>
                                  </p:childTnLst>
                                </p:cTn>
                              </p:par>
                              <p:par>
                                <p:cTn id="166" presetID="10" presetClass="entr" presetSubtype="0" fill="hold" grpId="0" nodeType="withEffect">
                                  <p:stCondLst>
                                    <p:cond delay="0"/>
                                  </p:stCondLst>
                                  <p:childTnLst>
                                    <p:set>
                                      <p:cBhvr>
                                        <p:cTn id="167" dur="1" fill="hold">
                                          <p:stCondLst>
                                            <p:cond delay="0"/>
                                          </p:stCondLst>
                                        </p:cTn>
                                        <p:tgtEl>
                                          <p:spTgt spid="56"/>
                                        </p:tgtEl>
                                        <p:attrNameLst>
                                          <p:attrName>style.visibility</p:attrName>
                                        </p:attrNameLst>
                                      </p:cBhvr>
                                      <p:to>
                                        <p:strVal val="visible"/>
                                      </p:to>
                                    </p:set>
                                    <p:animEffect transition="in" filter="fade">
                                      <p:cBhvr>
                                        <p:cTn id="168" dur="500"/>
                                        <p:tgtEl>
                                          <p:spTgt spid="56"/>
                                        </p:tgtEl>
                                      </p:cBhvr>
                                    </p:animEffect>
                                  </p:childTnLst>
                                </p:cTn>
                              </p:par>
                              <p:par>
                                <p:cTn id="169" presetID="10" presetClass="entr" presetSubtype="0" fill="hold" grpId="0" nodeType="withEffect">
                                  <p:stCondLst>
                                    <p:cond delay="0"/>
                                  </p:stCondLst>
                                  <p:childTnLst>
                                    <p:set>
                                      <p:cBhvr>
                                        <p:cTn id="170" dur="1" fill="hold">
                                          <p:stCondLst>
                                            <p:cond delay="0"/>
                                          </p:stCondLst>
                                        </p:cTn>
                                        <p:tgtEl>
                                          <p:spTgt spid="57"/>
                                        </p:tgtEl>
                                        <p:attrNameLst>
                                          <p:attrName>style.visibility</p:attrName>
                                        </p:attrNameLst>
                                      </p:cBhvr>
                                      <p:to>
                                        <p:strVal val="visible"/>
                                      </p:to>
                                    </p:set>
                                    <p:animEffect transition="in" filter="fade">
                                      <p:cBhvr>
                                        <p:cTn id="171" dur="500"/>
                                        <p:tgtEl>
                                          <p:spTgt spid="57"/>
                                        </p:tgtEl>
                                      </p:cBhvr>
                                    </p:animEffect>
                                  </p:childTnLst>
                                </p:cTn>
                              </p:par>
                              <p:par>
                                <p:cTn id="172" presetID="10" presetClass="entr" presetSubtype="0" fill="hold" grpId="0" nodeType="withEffect">
                                  <p:stCondLst>
                                    <p:cond delay="0"/>
                                  </p:stCondLst>
                                  <p:childTnLst>
                                    <p:set>
                                      <p:cBhvr>
                                        <p:cTn id="173" dur="1" fill="hold">
                                          <p:stCondLst>
                                            <p:cond delay="0"/>
                                          </p:stCondLst>
                                        </p:cTn>
                                        <p:tgtEl>
                                          <p:spTgt spid="58"/>
                                        </p:tgtEl>
                                        <p:attrNameLst>
                                          <p:attrName>style.visibility</p:attrName>
                                        </p:attrNameLst>
                                      </p:cBhvr>
                                      <p:to>
                                        <p:strVal val="visible"/>
                                      </p:to>
                                    </p:set>
                                    <p:animEffect transition="in" filter="fade">
                                      <p:cBhvr>
                                        <p:cTn id="174" dur="500"/>
                                        <p:tgtEl>
                                          <p:spTgt spid="58"/>
                                        </p:tgtEl>
                                      </p:cBhvr>
                                    </p:animEffect>
                                  </p:childTnLst>
                                </p:cTn>
                              </p:par>
                            </p:childTnLst>
                          </p:cTn>
                        </p:par>
                      </p:childTnLst>
                    </p:cTn>
                  </p:par>
                  <p:par>
                    <p:cTn id="175" fill="hold">
                      <p:stCondLst>
                        <p:cond delay="indefinite"/>
                      </p:stCondLst>
                      <p:childTnLst>
                        <p:par>
                          <p:cTn id="176" fill="hold">
                            <p:stCondLst>
                              <p:cond delay="0"/>
                            </p:stCondLst>
                            <p:childTnLst>
                              <p:par>
                                <p:cTn id="177" presetID="3" presetClass="emph" presetSubtype="2" fill="hold" nodeType="clickEffect">
                                  <p:stCondLst>
                                    <p:cond delay="0"/>
                                  </p:stCondLst>
                                  <p:iterate type="lt">
                                    <p:tmPct val="0"/>
                                  </p:iterate>
                                  <p:childTnLst>
                                    <p:animClr clrSpc="rgb" dir="cw">
                                      <p:cBhvr override="childStyle">
                                        <p:cTn id="178" dur="500" fill="hold"/>
                                        <p:tgtEl>
                                          <p:spTgt spid="4">
                                            <p:txEl>
                                              <p:pRg st="2" end="2"/>
                                            </p:txEl>
                                          </p:spTgt>
                                        </p:tgtEl>
                                        <p:attrNameLst>
                                          <p:attrName>style.color</p:attrName>
                                        </p:attrNameLst>
                                      </p:cBhvr>
                                      <p:to>
                                        <a:srgbClr val="FFFFFF"/>
                                      </p:to>
                                    </p:animClr>
                                  </p:childTnLst>
                                </p:cTn>
                              </p:par>
                            </p:childTnLst>
                          </p:cTn>
                        </p:par>
                        <p:par>
                          <p:cTn id="179" fill="hold">
                            <p:stCondLst>
                              <p:cond delay="500"/>
                            </p:stCondLst>
                            <p:childTnLst>
                              <p:par>
                                <p:cTn id="180" presetID="26" presetClass="entr" presetSubtype="0" fill="hold" nodeType="afterEffect">
                                  <p:stCondLst>
                                    <p:cond delay="0"/>
                                  </p:stCondLst>
                                  <p:iterate type="lt">
                                    <p:tmPct val="10000"/>
                                  </p:iterate>
                                  <p:childTnLst>
                                    <p:set>
                                      <p:cBhvr>
                                        <p:cTn id="181" dur="1" fill="hold">
                                          <p:stCondLst>
                                            <p:cond delay="0"/>
                                          </p:stCondLst>
                                        </p:cTn>
                                        <p:tgtEl>
                                          <p:spTgt spid="4">
                                            <p:txEl>
                                              <p:pRg st="4" end="4"/>
                                            </p:txEl>
                                          </p:spTgt>
                                        </p:tgtEl>
                                        <p:attrNameLst>
                                          <p:attrName>style.visibility</p:attrName>
                                        </p:attrNameLst>
                                      </p:cBhvr>
                                      <p:to>
                                        <p:strVal val="visible"/>
                                      </p:to>
                                    </p:set>
                                    <p:animEffect transition="in" filter="wipe(down)">
                                      <p:cBhvr>
                                        <p:cTn id="182" dur="145">
                                          <p:stCondLst>
                                            <p:cond delay="0"/>
                                          </p:stCondLst>
                                        </p:cTn>
                                        <p:tgtEl>
                                          <p:spTgt spid="4">
                                            <p:txEl>
                                              <p:pRg st="4" end="4"/>
                                            </p:txEl>
                                          </p:spTgt>
                                        </p:tgtEl>
                                      </p:cBhvr>
                                    </p:animEffect>
                                    <p:anim calcmode="lin" valueType="num">
                                      <p:cBhvr>
                                        <p:cTn id="183" dur="456" tmFilter="0,0; 0.14,0.36; 0.43,0.73; 0.71,0.91; 1.0,1.0">
                                          <p:stCondLst>
                                            <p:cond delay="0"/>
                                          </p:stCondLst>
                                        </p:cTn>
                                        <p:tgtEl>
                                          <p:spTgt spid="4">
                                            <p:txEl>
                                              <p:pRg st="4" end="4"/>
                                            </p:txEl>
                                          </p:spTgt>
                                        </p:tgtEl>
                                        <p:attrNameLst>
                                          <p:attrName>ppt_x</p:attrName>
                                        </p:attrNameLst>
                                      </p:cBhvr>
                                      <p:tavLst>
                                        <p:tav tm="0">
                                          <p:val>
                                            <p:strVal val="#ppt_x-0.25"/>
                                          </p:val>
                                        </p:tav>
                                        <p:tav tm="100000">
                                          <p:val>
                                            <p:strVal val="#ppt_x"/>
                                          </p:val>
                                        </p:tav>
                                      </p:tavLst>
                                    </p:anim>
                                    <p:anim calcmode="lin" valueType="num">
                                      <p:cBhvr>
                                        <p:cTn id="184" dur="166" tmFilter="0.0,0.0; 0.25,0.07; 0.50,0.2; 0.75,0.467; 1.0,1.0">
                                          <p:stCondLst>
                                            <p:cond delay="0"/>
                                          </p:stCondLst>
                                        </p:cTn>
                                        <p:tgtEl>
                                          <p:spTgt spid="4">
                                            <p:txEl>
                                              <p:pRg st="4" end="4"/>
                                            </p:txEl>
                                          </p:spTgt>
                                        </p:tgtEl>
                                        <p:attrNameLst>
                                          <p:attrName>ppt_y</p:attrName>
                                        </p:attrNameLst>
                                      </p:cBhvr>
                                      <p:tavLst>
                                        <p:tav tm="0" fmla="#ppt_y-sin(pi*$)/3">
                                          <p:val>
                                            <p:fltVal val="0.5"/>
                                          </p:val>
                                        </p:tav>
                                        <p:tav tm="100000">
                                          <p:val>
                                            <p:fltVal val="1"/>
                                          </p:val>
                                        </p:tav>
                                      </p:tavLst>
                                    </p:anim>
                                    <p:anim calcmode="lin" valueType="num">
                                      <p:cBhvr>
                                        <p:cTn id="185" dur="166" tmFilter="0, 0; 0.125,0.2665; 0.25,0.4; 0.375,0.465; 0.5,0.5;  0.625,0.535; 0.75,0.6; 0.875,0.7335; 1,1">
                                          <p:stCondLst>
                                            <p:cond delay="166"/>
                                          </p:stCondLst>
                                        </p:cTn>
                                        <p:tgtEl>
                                          <p:spTgt spid="4">
                                            <p:txEl>
                                              <p:pRg st="4" end="4"/>
                                            </p:txEl>
                                          </p:spTgt>
                                        </p:tgtEl>
                                        <p:attrNameLst>
                                          <p:attrName>ppt_y</p:attrName>
                                        </p:attrNameLst>
                                      </p:cBhvr>
                                      <p:tavLst>
                                        <p:tav tm="0" fmla="#ppt_y-sin(pi*$)/9">
                                          <p:val>
                                            <p:fltVal val="0"/>
                                          </p:val>
                                        </p:tav>
                                        <p:tav tm="100000">
                                          <p:val>
                                            <p:fltVal val="1"/>
                                          </p:val>
                                        </p:tav>
                                      </p:tavLst>
                                    </p:anim>
                                    <p:anim calcmode="lin" valueType="num">
                                      <p:cBhvr>
                                        <p:cTn id="186" dur="83" tmFilter="0, 0; 0.125,0.2665; 0.25,0.4; 0.375,0.465; 0.5,0.5;  0.625,0.535; 0.75,0.6; 0.875,0.7335; 1,1">
                                          <p:stCondLst>
                                            <p:cond delay="331"/>
                                          </p:stCondLst>
                                        </p:cTn>
                                        <p:tgtEl>
                                          <p:spTgt spid="4">
                                            <p:txEl>
                                              <p:pRg st="4" end="4"/>
                                            </p:txEl>
                                          </p:spTgt>
                                        </p:tgtEl>
                                        <p:attrNameLst>
                                          <p:attrName>ppt_y</p:attrName>
                                        </p:attrNameLst>
                                      </p:cBhvr>
                                      <p:tavLst>
                                        <p:tav tm="0" fmla="#ppt_y-sin(pi*$)/27">
                                          <p:val>
                                            <p:fltVal val="0"/>
                                          </p:val>
                                        </p:tav>
                                        <p:tav tm="100000">
                                          <p:val>
                                            <p:fltVal val="1"/>
                                          </p:val>
                                        </p:tav>
                                      </p:tavLst>
                                    </p:anim>
                                    <p:anim calcmode="lin" valueType="num">
                                      <p:cBhvr>
                                        <p:cTn id="187" dur="41" tmFilter="0, 0; 0.125,0.2665; 0.25,0.4; 0.375,0.465; 0.5,0.5;  0.625,0.535; 0.75,0.6; 0.875,0.7335; 1,1">
                                          <p:stCondLst>
                                            <p:cond delay="414"/>
                                          </p:stCondLst>
                                        </p:cTn>
                                        <p:tgtEl>
                                          <p:spTgt spid="4">
                                            <p:txEl>
                                              <p:pRg st="4" end="4"/>
                                            </p:txEl>
                                          </p:spTgt>
                                        </p:tgtEl>
                                        <p:attrNameLst>
                                          <p:attrName>ppt_y</p:attrName>
                                        </p:attrNameLst>
                                      </p:cBhvr>
                                      <p:tavLst>
                                        <p:tav tm="0" fmla="#ppt_y-sin(pi*$)/81">
                                          <p:val>
                                            <p:fltVal val="0"/>
                                          </p:val>
                                        </p:tav>
                                        <p:tav tm="100000">
                                          <p:val>
                                            <p:fltVal val="1"/>
                                          </p:val>
                                        </p:tav>
                                      </p:tavLst>
                                    </p:anim>
                                    <p:animScale>
                                      <p:cBhvr>
                                        <p:cTn id="188" dur="7">
                                          <p:stCondLst>
                                            <p:cond delay="162"/>
                                          </p:stCondLst>
                                        </p:cTn>
                                        <p:tgtEl>
                                          <p:spTgt spid="4">
                                            <p:txEl>
                                              <p:pRg st="4" end="4"/>
                                            </p:txEl>
                                          </p:spTgt>
                                        </p:tgtEl>
                                      </p:cBhvr>
                                      <p:to x="100000" y="60000"/>
                                    </p:animScale>
                                    <p:animScale>
                                      <p:cBhvr>
                                        <p:cTn id="189" dur="41" decel="50000">
                                          <p:stCondLst>
                                            <p:cond delay="169"/>
                                          </p:stCondLst>
                                        </p:cTn>
                                        <p:tgtEl>
                                          <p:spTgt spid="4">
                                            <p:txEl>
                                              <p:pRg st="4" end="4"/>
                                            </p:txEl>
                                          </p:spTgt>
                                        </p:tgtEl>
                                      </p:cBhvr>
                                      <p:to x="100000" y="100000"/>
                                    </p:animScale>
                                    <p:animScale>
                                      <p:cBhvr>
                                        <p:cTn id="190" dur="7">
                                          <p:stCondLst>
                                            <p:cond delay="328"/>
                                          </p:stCondLst>
                                        </p:cTn>
                                        <p:tgtEl>
                                          <p:spTgt spid="4">
                                            <p:txEl>
                                              <p:pRg st="4" end="4"/>
                                            </p:txEl>
                                          </p:spTgt>
                                        </p:tgtEl>
                                      </p:cBhvr>
                                      <p:to x="100000" y="80000"/>
                                    </p:animScale>
                                    <p:animScale>
                                      <p:cBhvr>
                                        <p:cTn id="191" dur="41" decel="50000">
                                          <p:stCondLst>
                                            <p:cond delay="335"/>
                                          </p:stCondLst>
                                        </p:cTn>
                                        <p:tgtEl>
                                          <p:spTgt spid="4">
                                            <p:txEl>
                                              <p:pRg st="4" end="4"/>
                                            </p:txEl>
                                          </p:spTgt>
                                        </p:tgtEl>
                                      </p:cBhvr>
                                      <p:to x="100000" y="100000"/>
                                    </p:animScale>
                                    <p:animScale>
                                      <p:cBhvr>
                                        <p:cTn id="192" dur="7">
                                          <p:stCondLst>
                                            <p:cond delay="410"/>
                                          </p:stCondLst>
                                        </p:cTn>
                                        <p:tgtEl>
                                          <p:spTgt spid="4">
                                            <p:txEl>
                                              <p:pRg st="4" end="4"/>
                                            </p:txEl>
                                          </p:spTgt>
                                        </p:tgtEl>
                                      </p:cBhvr>
                                      <p:to x="100000" y="90000"/>
                                    </p:animScale>
                                    <p:animScale>
                                      <p:cBhvr>
                                        <p:cTn id="193" dur="41" decel="50000">
                                          <p:stCondLst>
                                            <p:cond delay="417"/>
                                          </p:stCondLst>
                                        </p:cTn>
                                        <p:tgtEl>
                                          <p:spTgt spid="4">
                                            <p:txEl>
                                              <p:pRg st="4" end="4"/>
                                            </p:txEl>
                                          </p:spTgt>
                                        </p:tgtEl>
                                      </p:cBhvr>
                                      <p:to x="100000" y="100000"/>
                                    </p:animScale>
                                    <p:animScale>
                                      <p:cBhvr>
                                        <p:cTn id="194" dur="7">
                                          <p:stCondLst>
                                            <p:cond delay="452"/>
                                          </p:stCondLst>
                                        </p:cTn>
                                        <p:tgtEl>
                                          <p:spTgt spid="4">
                                            <p:txEl>
                                              <p:pRg st="4" end="4"/>
                                            </p:txEl>
                                          </p:spTgt>
                                        </p:tgtEl>
                                      </p:cBhvr>
                                      <p:to x="100000" y="95000"/>
                                    </p:animScale>
                                    <p:animScale>
                                      <p:cBhvr>
                                        <p:cTn id="195" dur="41" decel="50000">
                                          <p:stCondLst>
                                            <p:cond delay="459"/>
                                          </p:stCondLst>
                                        </p:cTn>
                                        <p:tgtEl>
                                          <p:spTgt spid="4">
                                            <p:txEl>
                                              <p:pRg st="4" end="4"/>
                                            </p:txEl>
                                          </p:spTgt>
                                        </p:tgtEl>
                                      </p:cBhvr>
                                      <p:to x="100000" y="100000"/>
                                    </p:animScale>
                                  </p:childTnLst>
                                </p:cTn>
                              </p:par>
                              <p:par>
                                <p:cTn id="196" presetID="22" presetClass="entr" presetSubtype="8" fill="hold" grpId="0" nodeType="withEffect">
                                  <p:stCondLst>
                                    <p:cond delay="0"/>
                                  </p:stCondLst>
                                  <p:childTnLst>
                                    <p:set>
                                      <p:cBhvr>
                                        <p:cTn id="197" dur="1" fill="hold">
                                          <p:stCondLst>
                                            <p:cond delay="0"/>
                                          </p:stCondLst>
                                        </p:cTn>
                                        <p:tgtEl>
                                          <p:spTgt spid="59"/>
                                        </p:tgtEl>
                                        <p:attrNameLst>
                                          <p:attrName>style.visibility</p:attrName>
                                        </p:attrNameLst>
                                      </p:cBhvr>
                                      <p:to>
                                        <p:strVal val="visible"/>
                                      </p:to>
                                    </p:set>
                                    <p:animEffect transition="in" filter="wipe(left)">
                                      <p:cBhvr>
                                        <p:cTn id="198" dur="500"/>
                                        <p:tgtEl>
                                          <p:spTgt spid="59"/>
                                        </p:tgtEl>
                                      </p:cBhvr>
                                    </p:animEffect>
                                  </p:childTnLst>
                                </p:cTn>
                              </p:par>
                            </p:childTnLst>
                          </p:cTn>
                        </p:par>
                        <p:par>
                          <p:cTn id="199" fill="hold">
                            <p:stCondLst>
                              <p:cond delay="2550"/>
                            </p:stCondLst>
                            <p:childTnLst>
                              <p:par>
                                <p:cTn id="200" presetID="3" presetClass="emph" presetSubtype="2" fill="hold" nodeType="afterEffect">
                                  <p:stCondLst>
                                    <p:cond delay="0"/>
                                  </p:stCondLst>
                                  <p:iterate type="lt">
                                    <p:tmPct val="0"/>
                                  </p:iterate>
                                  <p:childTnLst>
                                    <p:animClr clrSpc="rgb" dir="cw">
                                      <p:cBhvr override="childStyle">
                                        <p:cTn id="201" dur="500" fill="hold"/>
                                        <p:tgtEl>
                                          <p:spTgt spid="4">
                                            <p:txEl>
                                              <p:pRg st="4" end="4"/>
                                            </p:txEl>
                                          </p:spTgt>
                                        </p:tgtEl>
                                        <p:attrNameLst>
                                          <p:attrName>style.color</p:attrName>
                                        </p:attrNameLst>
                                      </p:cBhvr>
                                      <p:to>
                                        <a:srgbClr val="FFFF00"/>
                                      </p:to>
                                    </p:animClr>
                                  </p:childTnLst>
                                </p:cTn>
                              </p:par>
                            </p:childTnLst>
                          </p:cTn>
                        </p:par>
                      </p:childTnLst>
                    </p:cTn>
                  </p:par>
                  <p:par>
                    <p:cTn id="202" fill="hold">
                      <p:stCondLst>
                        <p:cond delay="indefinite"/>
                      </p:stCondLst>
                      <p:childTnLst>
                        <p:par>
                          <p:cTn id="203" fill="hold">
                            <p:stCondLst>
                              <p:cond delay="0"/>
                            </p:stCondLst>
                            <p:childTnLst>
                              <p:par>
                                <p:cTn id="204" presetID="3" presetClass="emph" presetSubtype="2" fill="hold" nodeType="clickEffect">
                                  <p:stCondLst>
                                    <p:cond delay="0"/>
                                  </p:stCondLst>
                                  <p:iterate type="lt">
                                    <p:tmPct val="0"/>
                                  </p:iterate>
                                  <p:childTnLst>
                                    <p:animClr clrSpc="rgb" dir="cw">
                                      <p:cBhvr override="childStyle">
                                        <p:cTn id="205" dur="500" fill="hold"/>
                                        <p:tgtEl>
                                          <p:spTgt spid="4">
                                            <p:txEl>
                                              <p:pRg st="4" end="4"/>
                                            </p:txEl>
                                          </p:spTgt>
                                        </p:tgtEl>
                                        <p:attrNameLst>
                                          <p:attrName>style.color</p:attrName>
                                        </p:attrNameLst>
                                      </p:cBhvr>
                                      <p:to>
                                        <a:srgbClr val="FFFFFF"/>
                                      </p:to>
                                    </p:animClr>
                                  </p:childTnLst>
                                </p:cTn>
                              </p:par>
                            </p:childTnLst>
                          </p:cTn>
                        </p:par>
                        <p:par>
                          <p:cTn id="206" fill="hold">
                            <p:stCondLst>
                              <p:cond delay="500"/>
                            </p:stCondLst>
                            <p:childTnLst>
                              <p:par>
                                <p:cTn id="207" presetID="45" presetClass="entr" presetSubtype="0" fill="hold" nodeType="afterEffect">
                                  <p:stCondLst>
                                    <p:cond delay="0"/>
                                  </p:stCondLst>
                                  <p:iterate type="lt">
                                    <p:tmPct val="0"/>
                                  </p:iterate>
                                  <p:childTnLst>
                                    <p:set>
                                      <p:cBhvr>
                                        <p:cTn id="208" dur="1" fill="hold">
                                          <p:stCondLst>
                                            <p:cond delay="0"/>
                                          </p:stCondLst>
                                        </p:cTn>
                                        <p:tgtEl>
                                          <p:spTgt spid="4">
                                            <p:txEl>
                                              <p:pRg st="6" end="6"/>
                                            </p:txEl>
                                          </p:spTgt>
                                        </p:tgtEl>
                                        <p:attrNameLst>
                                          <p:attrName>style.visibility</p:attrName>
                                        </p:attrNameLst>
                                      </p:cBhvr>
                                      <p:to>
                                        <p:strVal val="visible"/>
                                      </p:to>
                                    </p:set>
                                    <p:animEffect transition="in" filter="fade">
                                      <p:cBhvr>
                                        <p:cTn id="209" dur="500"/>
                                        <p:tgtEl>
                                          <p:spTgt spid="4">
                                            <p:txEl>
                                              <p:pRg st="6" end="6"/>
                                            </p:txEl>
                                          </p:spTgt>
                                        </p:tgtEl>
                                      </p:cBhvr>
                                    </p:animEffect>
                                    <p:anim calcmode="lin" valueType="num">
                                      <p:cBhvr>
                                        <p:cTn id="210" dur="500" fill="hold"/>
                                        <p:tgtEl>
                                          <p:spTgt spid="4">
                                            <p:txEl>
                                              <p:pRg st="6" end="6"/>
                                            </p:txEl>
                                          </p:spTgt>
                                        </p:tgtEl>
                                        <p:attrNameLst>
                                          <p:attrName>ppt_w</p:attrName>
                                        </p:attrNameLst>
                                      </p:cBhvr>
                                      <p:tavLst>
                                        <p:tav tm="0" fmla="#ppt_w*sin(2.5*pi*$)">
                                          <p:val>
                                            <p:fltVal val="0"/>
                                          </p:val>
                                        </p:tav>
                                        <p:tav tm="100000">
                                          <p:val>
                                            <p:fltVal val="1"/>
                                          </p:val>
                                        </p:tav>
                                      </p:tavLst>
                                    </p:anim>
                                    <p:anim calcmode="lin" valueType="num">
                                      <p:cBhvr>
                                        <p:cTn id="211" dur="500" fill="hold"/>
                                        <p:tgtEl>
                                          <p:spTgt spid="4">
                                            <p:txEl>
                                              <p:pRg st="6" end="6"/>
                                            </p:txEl>
                                          </p:spTgt>
                                        </p:tgtEl>
                                        <p:attrNameLst>
                                          <p:attrName>ppt_h</p:attrName>
                                        </p:attrNameLst>
                                      </p:cBhvr>
                                      <p:tavLst>
                                        <p:tav tm="0">
                                          <p:val>
                                            <p:strVal val="#ppt_h"/>
                                          </p:val>
                                        </p:tav>
                                        <p:tav tm="100000">
                                          <p:val>
                                            <p:strVal val="#ppt_h"/>
                                          </p:val>
                                        </p:tav>
                                      </p:tavLst>
                                    </p:anim>
                                  </p:childTnLst>
                                </p:cTn>
                              </p:par>
                            </p:childTnLst>
                          </p:cTn>
                        </p:par>
                        <p:par>
                          <p:cTn id="212" fill="hold">
                            <p:stCondLst>
                              <p:cond delay="1000"/>
                            </p:stCondLst>
                            <p:childTnLst>
                              <p:par>
                                <p:cTn id="213" presetID="3" presetClass="emph" presetSubtype="2" fill="hold" nodeType="afterEffect">
                                  <p:stCondLst>
                                    <p:cond delay="0"/>
                                  </p:stCondLst>
                                  <p:iterate type="lt">
                                    <p:tmPct val="0"/>
                                  </p:iterate>
                                  <p:childTnLst>
                                    <p:animClr clrSpc="rgb" dir="cw">
                                      <p:cBhvr override="childStyle">
                                        <p:cTn id="214" dur="500" fill="hold"/>
                                        <p:tgtEl>
                                          <p:spTgt spid="4">
                                            <p:txEl>
                                              <p:pRg st="6" end="6"/>
                                            </p:txEl>
                                          </p:spTgt>
                                        </p:tgtEl>
                                        <p:attrNameLst>
                                          <p:attrName>style.color</p:attrName>
                                        </p:attrNameLst>
                                      </p:cBhvr>
                                      <p:to>
                                        <a:srgbClr val="FFFF00"/>
                                      </p:to>
                                    </p:animClr>
                                  </p:childTnLst>
                                </p:cTn>
                              </p:par>
                              <p:par>
                                <p:cTn id="215" presetID="22" presetClass="entr" presetSubtype="8" fill="hold" grpId="0" nodeType="withEffect">
                                  <p:stCondLst>
                                    <p:cond delay="0"/>
                                  </p:stCondLst>
                                  <p:childTnLst>
                                    <p:set>
                                      <p:cBhvr>
                                        <p:cTn id="216" dur="1" fill="hold">
                                          <p:stCondLst>
                                            <p:cond delay="0"/>
                                          </p:stCondLst>
                                        </p:cTn>
                                        <p:tgtEl>
                                          <p:spTgt spid="60"/>
                                        </p:tgtEl>
                                        <p:attrNameLst>
                                          <p:attrName>style.visibility</p:attrName>
                                        </p:attrNameLst>
                                      </p:cBhvr>
                                      <p:to>
                                        <p:strVal val="visible"/>
                                      </p:to>
                                    </p:set>
                                    <p:animEffect transition="in" filter="wipe(left)">
                                      <p:cBhvr>
                                        <p:cTn id="217" dur="1000"/>
                                        <p:tgtEl>
                                          <p:spTgt spid="60"/>
                                        </p:tgtEl>
                                      </p:cBhvr>
                                    </p:animEffect>
                                  </p:childTnLst>
                                </p:cTn>
                              </p:par>
                            </p:childTnLst>
                          </p:cTn>
                        </p:par>
                      </p:childTnLst>
                    </p:cTn>
                  </p:par>
                  <p:par>
                    <p:cTn id="218" fill="hold">
                      <p:stCondLst>
                        <p:cond delay="indefinite"/>
                      </p:stCondLst>
                      <p:childTnLst>
                        <p:par>
                          <p:cTn id="219" fill="hold">
                            <p:stCondLst>
                              <p:cond delay="0"/>
                            </p:stCondLst>
                            <p:childTnLst>
                              <p:par>
                                <p:cTn id="220" presetID="3" presetClass="emph" presetSubtype="2" fill="hold" nodeType="clickEffect">
                                  <p:stCondLst>
                                    <p:cond delay="0"/>
                                  </p:stCondLst>
                                  <p:iterate type="lt">
                                    <p:tmPct val="0"/>
                                  </p:iterate>
                                  <p:childTnLst>
                                    <p:animClr clrSpc="rgb" dir="cw">
                                      <p:cBhvr override="childStyle">
                                        <p:cTn id="221" dur="500" fill="hold"/>
                                        <p:tgtEl>
                                          <p:spTgt spid="4">
                                            <p:txEl>
                                              <p:pRg st="6" end="6"/>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9"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MOE_Student\Desktop\MET 2014 Pics\scan000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32668" y="2077137"/>
            <a:ext cx="2658932" cy="2245604"/>
          </a:xfrm>
          <a:prstGeom prst="rect">
            <a:avLst/>
          </a:prstGeom>
          <a:noFill/>
          <a:ln>
            <a:noFill/>
          </a:ln>
        </p:spPr>
      </p:pic>
      <p:sp>
        <p:nvSpPr>
          <p:cNvPr id="5" name="TextBox 4"/>
          <p:cNvSpPr txBox="1"/>
          <p:nvPr/>
        </p:nvSpPr>
        <p:spPr>
          <a:xfrm>
            <a:off x="381000" y="304800"/>
            <a:ext cx="8610600" cy="1231106"/>
          </a:xfrm>
          <a:prstGeom prst="rect">
            <a:avLst/>
          </a:prstGeom>
          <a:noFill/>
        </p:spPr>
        <p:txBody>
          <a:bodyPr wrap="square" rtlCol="0">
            <a:spAutoFit/>
          </a:bodyPr>
          <a:lstStyle/>
          <a:p>
            <a:pPr lvl="0"/>
            <a:r>
              <a:rPr lang="en-TT" sz="3200" dirty="0" smtClean="0"/>
              <a:t>2014 laying out</a:t>
            </a:r>
            <a:r>
              <a:rPr lang="en-TT" sz="2400" dirty="0" smtClean="0"/>
              <a:t>: </a:t>
            </a:r>
            <a:r>
              <a:rPr lang="en-US" sz="2400" dirty="0"/>
              <a:t>Outline, in sequence, the steps of procedure for cutting out the 10 mm slots by chain drilling. </a:t>
            </a:r>
            <a:r>
              <a:rPr lang="en-US" sz="2400" dirty="0" smtClean="0"/>
              <a:t> </a:t>
            </a:r>
            <a:r>
              <a:rPr lang="en-US" sz="2400" dirty="0"/>
              <a:t>	</a:t>
            </a:r>
            <a:r>
              <a:rPr lang="en-US" sz="2400" b="1" dirty="0"/>
              <a:t>(4 marks)</a:t>
            </a:r>
            <a:endParaRPr lang="en-TT" sz="2400" dirty="0"/>
          </a:p>
          <a:p>
            <a:endParaRPr lang="en-TT" dirty="0"/>
          </a:p>
        </p:txBody>
      </p:sp>
      <p:sp>
        <p:nvSpPr>
          <p:cNvPr id="10" name="Arc 9"/>
          <p:cNvSpPr/>
          <p:nvPr/>
        </p:nvSpPr>
        <p:spPr>
          <a:xfrm>
            <a:off x="3032599" y="2514600"/>
            <a:ext cx="1080000" cy="1080000"/>
          </a:xfrm>
          <a:prstGeom prst="arc">
            <a:avLst>
              <a:gd name="adj1" fmla="val 16200000"/>
              <a:gd name="adj2" fmla="val 5391090"/>
            </a:avLst>
          </a:prstGeom>
          <a:solidFill>
            <a:schemeClr val="tx1"/>
          </a:solidFill>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T"/>
          </a:p>
        </p:txBody>
      </p:sp>
      <p:sp>
        <p:nvSpPr>
          <p:cNvPr id="12" name="Rectangle 11"/>
          <p:cNvSpPr/>
          <p:nvPr/>
        </p:nvSpPr>
        <p:spPr>
          <a:xfrm>
            <a:off x="676999" y="2514600"/>
            <a:ext cx="2895600" cy="1080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23" name="Oval 22"/>
          <p:cNvSpPr/>
          <p:nvPr/>
        </p:nvSpPr>
        <p:spPr>
          <a:xfrm>
            <a:off x="1589169" y="3360600"/>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24" name="Oval 23"/>
          <p:cNvSpPr/>
          <p:nvPr/>
        </p:nvSpPr>
        <p:spPr>
          <a:xfrm>
            <a:off x="1889100" y="2672100"/>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25" name="Oval 24"/>
          <p:cNvSpPr/>
          <p:nvPr/>
        </p:nvSpPr>
        <p:spPr>
          <a:xfrm>
            <a:off x="1901467" y="3347172"/>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26" name="Oval 25"/>
          <p:cNvSpPr/>
          <p:nvPr/>
        </p:nvSpPr>
        <p:spPr>
          <a:xfrm>
            <a:off x="2261017" y="2672100"/>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27" name="Oval 26"/>
          <p:cNvSpPr/>
          <p:nvPr/>
        </p:nvSpPr>
        <p:spPr>
          <a:xfrm>
            <a:off x="2276416" y="3357972"/>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28" name="Oval 27"/>
          <p:cNvSpPr/>
          <p:nvPr/>
        </p:nvSpPr>
        <p:spPr>
          <a:xfrm>
            <a:off x="2627599" y="2650509"/>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29" name="Oval 28"/>
          <p:cNvSpPr/>
          <p:nvPr/>
        </p:nvSpPr>
        <p:spPr>
          <a:xfrm>
            <a:off x="2976220" y="2657688"/>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0" name="Oval 29"/>
          <p:cNvSpPr/>
          <p:nvPr/>
        </p:nvSpPr>
        <p:spPr>
          <a:xfrm>
            <a:off x="1178644" y="3360600"/>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1" name="Oval 30"/>
          <p:cNvSpPr/>
          <p:nvPr/>
        </p:nvSpPr>
        <p:spPr>
          <a:xfrm>
            <a:off x="3032599" y="3436242"/>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2" name="Oval 31"/>
          <p:cNvSpPr/>
          <p:nvPr/>
        </p:nvSpPr>
        <p:spPr>
          <a:xfrm>
            <a:off x="2636416" y="3360600"/>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5" name="Oval 34"/>
          <p:cNvSpPr/>
          <p:nvPr/>
        </p:nvSpPr>
        <p:spPr>
          <a:xfrm>
            <a:off x="3464599" y="3345912"/>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7" name="Oval 36"/>
          <p:cNvSpPr/>
          <p:nvPr/>
        </p:nvSpPr>
        <p:spPr>
          <a:xfrm>
            <a:off x="3792126" y="3018600"/>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8" name="Oval 37"/>
          <p:cNvSpPr/>
          <p:nvPr/>
        </p:nvSpPr>
        <p:spPr>
          <a:xfrm>
            <a:off x="3745875" y="2733244"/>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9" name="Oval 38"/>
          <p:cNvSpPr/>
          <p:nvPr/>
        </p:nvSpPr>
        <p:spPr>
          <a:xfrm>
            <a:off x="1589169" y="2672100"/>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41" name="Rectangle 40"/>
          <p:cNvSpPr/>
          <p:nvPr/>
        </p:nvSpPr>
        <p:spPr>
          <a:xfrm>
            <a:off x="356950" y="3849469"/>
            <a:ext cx="8482250" cy="369332"/>
          </a:xfrm>
          <a:prstGeom prst="rect">
            <a:avLst/>
          </a:prstGeom>
        </p:spPr>
        <p:txBody>
          <a:bodyPr wrap="square">
            <a:spAutoFit/>
          </a:bodyPr>
          <a:lstStyle/>
          <a:p>
            <a:r>
              <a:rPr lang="en-US" b="1" dirty="0"/>
              <a:t>Step 1</a:t>
            </a:r>
            <a:r>
              <a:rPr lang="en-US" dirty="0"/>
              <a:t>: Dot punch outside and centre punch inside the slot</a:t>
            </a:r>
          </a:p>
        </p:txBody>
      </p:sp>
      <p:cxnSp>
        <p:nvCxnSpPr>
          <p:cNvPr id="7" name="Straight Connector 6"/>
          <p:cNvCxnSpPr/>
          <p:nvPr/>
        </p:nvCxnSpPr>
        <p:spPr>
          <a:xfrm>
            <a:off x="676999" y="2514600"/>
            <a:ext cx="28956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76999" y="3594600"/>
            <a:ext cx="28956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640999" y="24786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4" name="Oval 13"/>
          <p:cNvSpPr/>
          <p:nvPr/>
        </p:nvSpPr>
        <p:spPr>
          <a:xfrm>
            <a:off x="1464748" y="24786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7" name="Oval 16"/>
          <p:cNvSpPr/>
          <p:nvPr/>
        </p:nvSpPr>
        <p:spPr>
          <a:xfrm>
            <a:off x="2393599" y="24786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9" name="Oval 18"/>
          <p:cNvSpPr/>
          <p:nvPr/>
        </p:nvSpPr>
        <p:spPr>
          <a:xfrm>
            <a:off x="3559956" y="2488509"/>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21" name="Oval 20"/>
          <p:cNvSpPr/>
          <p:nvPr/>
        </p:nvSpPr>
        <p:spPr>
          <a:xfrm>
            <a:off x="4076599" y="30186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8" name="Oval 17"/>
          <p:cNvSpPr/>
          <p:nvPr/>
        </p:nvSpPr>
        <p:spPr>
          <a:xfrm>
            <a:off x="2429599" y="35586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20" name="Oval 19"/>
          <p:cNvSpPr/>
          <p:nvPr/>
        </p:nvSpPr>
        <p:spPr>
          <a:xfrm>
            <a:off x="3559956" y="35586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5" name="Oval 14"/>
          <p:cNvSpPr/>
          <p:nvPr/>
        </p:nvSpPr>
        <p:spPr>
          <a:xfrm>
            <a:off x="643733" y="35586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6" name="Oval 15"/>
          <p:cNvSpPr/>
          <p:nvPr/>
        </p:nvSpPr>
        <p:spPr>
          <a:xfrm>
            <a:off x="1464748" y="35586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6" name="Oval 105"/>
          <p:cNvSpPr/>
          <p:nvPr/>
        </p:nvSpPr>
        <p:spPr>
          <a:xfrm>
            <a:off x="769733" y="2672100"/>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7" name="Oval 106"/>
          <p:cNvSpPr/>
          <p:nvPr/>
        </p:nvSpPr>
        <p:spPr>
          <a:xfrm>
            <a:off x="1175169" y="2677364"/>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14" name="Oval 113"/>
          <p:cNvSpPr/>
          <p:nvPr/>
        </p:nvSpPr>
        <p:spPr>
          <a:xfrm>
            <a:off x="670044" y="2546100"/>
            <a:ext cx="360000" cy="36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15" name="Oval 114"/>
          <p:cNvSpPr/>
          <p:nvPr/>
        </p:nvSpPr>
        <p:spPr>
          <a:xfrm>
            <a:off x="1049169" y="2550600"/>
            <a:ext cx="360000" cy="36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16" name="Oval 115"/>
          <p:cNvSpPr/>
          <p:nvPr/>
        </p:nvSpPr>
        <p:spPr>
          <a:xfrm>
            <a:off x="1417848" y="2546100"/>
            <a:ext cx="360000" cy="36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17" name="Oval 116"/>
          <p:cNvSpPr/>
          <p:nvPr/>
        </p:nvSpPr>
        <p:spPr>
          <a:xfrm>
            <a:off x="1782788" y="2546100"/>
            <a:ext cx="360000" cy="36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18" name="Oval 117"/>
          <p:cNvSpPr/>
          <p:nvPr/>
        </p:nvSpPr>
        <p:spPr>
          <a:xfrm>
            <a:off x="2144483" y="2547120"/>
            <a:ext cx="360000" cy="36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19" name="Oval 118"/>
          <p:cNvSpPr/>
          <p:nvPr/>
        </p:nvSpPr>
        <p:spPr>
          <a:xfrm>
            <a:off x="2510416" y="2548178"/>
            <a:ext cx="360000" cy="36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20" name="Oval 119"/>
          <p:cNvSpPr/>
          <p:nvPr/>
        </p:nvSpPr>
        <p:spPr>
          <a:xfrm>
            <a:off x="2186656" y="3198600"/>
            <a:ext cx="360000" cy="36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21" name="Oval 120"/>
          <p:cNvSpPr/>
          <p:nvPr/>
        </p:nvSpPr>
        <p:spPr>
          <a:xfrm>
            <a:off x="3586060" y="3016194"/>
            <a:ext cx="432000" cy="432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22" name="Oval 121"/>
          <p:cNvSpPr/>
          <p:nvPr/>
        </p:nvSpPr>
        <p:spPr>
          <a:xfrm>
            <a:off x="3271956" y="3186564"/>
            <a:ext cx="360000" cy="36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23" name="Oval 122"/>
          <p:cNvSpPr/>
          <p:nvPr/>
        </p:nvSpPr>
        <p:spPr>
          <a:xfrm>
            <a:off x="2906656" y="3200922"/>
            <a:ext cx="360000" cy="36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24" name="Oval 123"/>
          <p:cNvSpPr/>
          <p:nvPr/>
        </p:nvSpPr>
        <p:spPr>
          <a:xfrm>
            <a:off x="2546656" y="3202261"/>
            <a:ext cx="360000" cy="36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26" name="Oval 125"/>
          <p:cNvSpPr/>
          <p:nvPr/>
        </p:nvSpPr>
        <p:spPr>
          <a:xfrm>
            <a:off x="2870416" y="2535038"/>
            <a:ext cx="360000" cy="36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28" name="Oval 127"/>
          <p:cNvSpPr/>
          <p:nvPr/>
        </p:nvSpPr>
        <p:spPr>
          <a:xfrm>
            <a:off x="3385523" y="2659740"/>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29" name="Oval 128"/>
          <p:cNvSpPr/>
          <p:nvPr/>
        </p:nvSpPr>
        <p:spPr>
          <a:xfrm>
            <a:off x="1427258" y="3198600"/>
            <a:ext cx="360000" cy="36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30" name="Oval 129"/>
          <p:cNvSpPr/>
          <p:nvPr/>
        </p:nvSpPr>
        <p:spPr>
          <a:xfrm>
            <a:off x="1809584" y="3214116"/>
            <a:ext cx="360000" cy="36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31" name="Oval 130"/>
          <p:cNvSpPr/>
          <p:nvPr/>
        </p:nvSpPr>
        <p:spPr>
          <a:xfrm>
            <a:off x="1067258" y="3186564"/>
            <a:ext cx="360000" cy="36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32" name="Oval 131"/>
          <p:cNvSpPr/>
          <p:nvPr/>
        </p:nvSpPr>
        <p:spPr>
          <a:xfrm>
            <a:off x="796044" y="3340116"/>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33" name="Oval 132"/>
          <p:cNvSpPr/>
          <p:nvPr/>
        </p:nvSpPr>
        <p:spPr>
          <a:xfrm>
            <a:off x="679733" y="3208818"/>
            <a:ext cx="360000" cy="36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34" name="Oval 133"/>
          <p:cNvSpPr/>
          <p:nvPr/>
        </p:nvSpPr>
        <p:spPr>
          <a:xfrm>
            <a:off x="3576126" y="2640038"/>
            <a:ext cx="432000" cy="432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27" name="Oval 126"/>
          <p:cNvSpPr/>
          <p:nvPr/>
        </p:nvSpPr>
        <p:spPr>
          <a:xfrm>
            <a:off x="3249219" y="2546100"/>
            <a:ext cx="360000" cy="36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44" name="Rectangle 143"/>
          <p:cNvSpPr/>
          <p:nvPr/>
        </p:nvSpPr>
        <p:spPr>
          <a:xfrm>
            <a:off x="364649" y="4287177"/>
            <a:ext cx="3234155" cy="369332"/>
          </a:xfrm>
          <a:prstGeom prst="rect">
            <a:avLst/>
          </a:prstGeom>
        </p:spPr>
        <p:txBody>
          <a:bodyPr wrap="none">
            <a:spAutoFit/>
          </a:bodyPr>
          <a:lstStyle/>
          <a:p>
            <a:r>
              <a:rPr lang="en-US" b="1" dirty="0"/>
              <a:t>Step 2</a:t>
            </a:r>
            <a:r>
              <a:rPr lang="en-US" dirty="0"/>
              <a:t>: Chain drill inside the slot</a:t>
            </a:r>
          </a:p>
        </p:txBody>
      </p:sp>
      <p:sp>
        <p:nvSpPr>
          <p:cNvPr id="145" name="Rectangle 144"/>
          <p:cNvSpPr/>
          <p:nvPr/>
        </p:nvSpPr>
        <p:spPr>
          <a:xfrm>
            <a:off x="382792" y="4800600"/>
            <a:ext cx="3676584" cy="369332"/>
          </a:xfrm>
          <a:prstGeom prst="rect">
            <a:avLst/>
          </a:prstGeom>
        </p:spPr>
        <p:txBody>
          <a:bodyPr wrap="none">
            <a:spAutoFit/>
          </a:bodyPr>
          <a:lstStyle/>
          <a:p>
            <a:r>
              <a:rPr lang="en-US" b="1" dirty="0"/>
              <a:t>Step 3</a:t>
            </a:r>
            <a:r>
              <a:rPr lang="en-US" dirty="0"/>
              <a:t>: Chisel out the waste material</a:t>
            </a:r>
          </a:p>
        </p:txBody>
      </p:sp>
      <p:sp>
        <p:nvSpPr>
          <p:cNvPr id="146" name="Rectangle 145"/>
          <p:cNvSpPr/>
          <p:nvPr/>
        </p:nvSpPr>
        <p:spPr>
          <a:xfrm>
            <a:off x="533400" y="2560509"/>
            <a:ext cx="3124200" cy="9837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47" name="Rectangle 146"/>
          <p:cNvSpPr/>
          <p:nvPr/>
        </p:nvSpPr>
        <p:spPr>
          <a:xfrm>
            <a:off x="356950" y="5169932"/>
            <a:ext cx="2271776" cy="369332"/>
          </a:xfrm>
          <a:prstGeom prst="rect">
            <a:avLst/>
          </a:prstGeom>
        </p:spPr>
        <p:txBody>
          <a:bodyPr wrap="none">
            <a:spAutoFit/>
          </a:bodyPr>
          <a:lstStyle/>
          <a:p>
            <a:r>
              <a:rPr lang="en-US" b="1" dirty="0"/>
              <a:t>Step 4</a:t>
            </a:r>
            <a:r>
              <a:rPr lang="en-US" dirty="0"/>
              <a:t>: File to the line</a:t>
            </a:r>
            <a:endParaRPr lang="en-TT" dirty="0"/>
          </a:p>
        </p:txBody>
      </p:sp>
      <p:sp>
        <p:nvSpPr>
          <p:cNvPr id="148" name="Rectangle 147"/>
          <p:cNvSpPr/>
          <p:nvPr/>
        </p:nvSpPr>
        <p:spPr>
          <a:xfrm>
            <a:off x="533400" y="2535227"/>
            <a:ext cx="3124200" cy="10349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ln>
                <a:solidFill>
                  <a:schemeClr val="bg1"/>
                </a:solidFill>
              </a:ln>
            </a:endParaRPr>
          </a:p>
        </p:txBody>
      </p:sp>
      <p:sp>
        <p:nvSpPr>
          <p:cNvPr id="3" name="Footer Placeholder 2"/>
          <p:cNvSpPr>
            <a:spLocks noGrp="1"/>
          </p:cNvSpPr>
          <p:nvPr>
            <p:ph type="ftr" sz="quarter" idx="11"/>
          </p:nvPr>
        </p:nvSpPr>
        <p:spPr/>
        <p:txBody>
          <a:bodyPr/>
          <a:lstStyle/>
          <a:p>
            <a:r>
              <a:rPr lang="en-US" smtClean="0"/>
              <a:t>A Jaikeransingh </a:t>
            </a:r>
            <a:endParaRPr lang="en-US" dirty="0"/>
          </a:p>
        </p:txBody>
      </p:sp>
      <p:sp>
        <p:nvSpPr>
          <p:cNvPr id="60" name="Slide Number Placeholder 59"/>
          <p:cNvSpPr>
            <a:spLocks noGrp="1"/>
          </p:cNvSpPr>
          <p:nvPr>
            <p:ph type="sldNum" sz="quarter" idx="12"/>
          </p:nvPr>
        </p:nvSpPr>
        <p:spPr/>
        <p:txBody>
          <a:bodyPr/>
          <a:lstStyle/>
          <a:p>
            <a:fld id="{B8C8E764-46A3-45B9-AAE7-00FA04E785D6}" type="slidenum">
              <a:rPr lang="en-US" smtClean="0"/>
              <a:pPr/>
              <a:t>34</a:t>
            </a:fld>
            <a:endParaRPr lang="en-US"/>
          </a:p>
        </p:txBody>
      </p:sp>
    </p:spTree>
    <p:extLst>
      <p:ext uri="{BB962C8B-B14F-4D97-AF65-F5344CB8AC3E}">
        <p14:creationId xmlns:p14="http://schemas.microsoft.com/office/powerpoint/2010/main" val="2745168538"/>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iterate type="lt">
                                    <p:tmPct val="10000"/>
                                  </p:iterate>
                                  <p:childTnLst>
                                    <p:set>
                                      <p:cBhvr>
                                        <p:cTn id="6" dur="1" fill="hold">
                                          <p:stCondLst>
                                            <p:cond delay="0"/>
                                          </p:stCondLst>
                                        </p:cTn>
                                        <p:tgtEl>
                                          <p:spTgt spid="41">
                                            <p:txEl>
                                              <p:pRg st="0" end="0"/>
                                            </p:txEl>
                                          </p:spTgt>
                                        </p:tgtEl>
                                        <p:attrNameLst>
                                          <p:attrName>style.visibility</p:attrName>
                                        </p:attrNameLst>
                                      </p:cBhvr>
                                      <p:to>
                                        <p:strVal val="visible"/>
                                      </p:to>
                                    </p:set>
                                    <p:animEffect transition="in" filter="wipe(left)">
                                      <p:cBhvr>
                                        <p:cTn id="7" dur="500"/>
                                        <p:tgtEl>
                                          <p:spTgt spid="41">
                                            <p:txEl>
                                              <p:pRg st="0" end="0"/>
                                            </p:txEl>
                                          </p:spTgt>
                                        </p:tgtEl>
                                      </p:cBhvr>
                                    </p:animEffect>
                                  </p:childTnLst>
                                </p:cTn>
                              </p:par>
                            </p:childTnLst>
                          </p:cTn>
                        </p:par>
                        <p:par>
                          <p:cTn id="8" fill="hold">
                            <p:stCondLst>
                              <p:cond delay="28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3350"/>
                            </p:stCondLst>
                            <p:childTnLst>
                              <p:par>
                                <p:cTn id="37" presetID="10" presetClass="entr" presetSubtype="0" fill="hold" grpId="0" nodeType="afterEffect">
                                  <p:stCondLst>
                                    <p:cond delay="0"/>
                                  </p:stCondLst>
                                  <p:childTnLst>
                                    <p:set>
                                      <p:cBhvr>
                                        <p:cTn id="38" dur="1" fill="hold">
                                          <p:stCondLst>
                                            <p:cond delay="0"/>
                                          </p:stCondLst>
                                        </p:cTn>
                                        <p:tgtEl>
                                          <p:spTgt spid="106"/>
                                        </p:tgtEl>
                                        <p:attrNameLst>
                                          <p:attrName>style.visibility</p:attrName>
                                        </p:attrNameLst>
                                      </p:cBhvr>
                                      <p:to>
                                        <p:strVal val="visible"/>
                                      </p:to>
                                    </p:set>
                                    <p:animEffect transition="in" filter="fade">
                                      <p:cBhvr>
                                        <p:cTn id="39" dur="500"/>
                                        <p:tgtEl>
                                          <p:spTgt spid="10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7"/>
                                        </p:tgtEl>
                                        <p:attrNameLst>
                                          <p:attrName>style.visibility</p:attrName>
                                        </p:attrNameLst>
                                      </p:cBhvr>
                                      <p:to>
                                        <p:strVal val="visible"/>
                                      </p:to>
                                    </p:set>
                                    <p:animEffect transition="in" filter="fade">
                                      <p:cBhvr>
                                        <p:cTn id="42" dur="500"/>
                                        <p:tgtEl>
                                          <p:spTgt spid="10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500"/>
                                        <p:tgtEl>
                                          <p:spTgt spid="3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fade">
                                      <p:cBhvr>
                                        <p:cTn id="63" dur="500"/>
                                        <p:tgtEl>
                                          <p:spTgt spid="3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500"/>
                                        <p:tgtEl>
                                          <p:spTgt spid="35"/>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500"/>
                                        <p:tgtEl>
                                          <p:spTgt spid="3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fade">
                                      <p:cBhvr>
                                        <p:cTn id="72" dur="500"/>
                                        <p:tgtEl>
                                          <p:spTgt spid="3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500"/>
                                        <p:tgtEl>
                                          <p:spTgt spid="27"/>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500"/>
                                        <p:tgtEl>
                                          <p:spTgt spid="2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fade">
                                      <p:cBhvr>
                                        <p:cTn id="81" dur="500"/>
                                        <p:tgtEl>
                                          <p:spTgt spid="23"/>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fade">
                                      <p:cBhvr>
                                        <p:cTn id="84" dur="500"/>
                                        <p:tgtEl>
                                          <p:spTgt spid="30"/>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28"/>
                                        </p:tgtEl>
                                        <p:attrNameLst>
                                          <p:attrName>style.visibility</p:attrName>
                                        </p:attrNameLst>
                                      </p:cBhvr>
                                      <p:to>
                                        <p:strVal val="visible"/>
                                      </p:to>
                                    </p:set>
                                    <p:animEffect transition="in" filter="fade">
                                      <p:cBhvr>
                                        <p:cTn id="87" dur="500"/>
                                        <p:tgtEl>
                                          <p:spTgt spid="128"/>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32"/>
                                        </p:tgtEl>
                                        <p:attrNameLst>
                                          <p:attrName>style.visibility</p:attrName>
                                        </p:attrNameLst>
                                      </p:cBhvr>
                                      <p:to>
                                        <p:strVal val="visible"/>
                                      </p:to>
                                    </p:set>
                                    <p:animEffect transition="in" filter="fade">
                                      <p:cBhvr>
                                        <p:cTn id="90" dur="500"/>
                                        <p:tgtEl>
                                          <p:spTgt spid="132"/>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iterate type="lt">
                                    <p:tmPct val="10000"/>
                                  </p:iterate>
                                  <p:childTnLst>
                                    <p:set>
                                      <p:cBhvr>
                                        <p:cTn id="94" dur="1" fill="hold">
                                          <p:stCondLst>
                                            <p:cond delay="0"/>
                                          </p:stCondLst>
                                        </p:cTn>
                                        <p:tgtEl>
                                          <p:spTgt spid="144">
                                            <p:txEl>
                                              <p:pRg st="0" end="0"/>
                                            </p:txEl>
                                          </p:spTgt>
                                        </p:tgtEl>
                                        <p:attrNameLst>
                                          <p:attrName>style.visibility</p:attrName>
                                        </p:attrNameLst>
                                      </p:cBhvr>
                                      <p:to>
                                        <p:strVal val="visible"/>
                                      </p:to>
                                    </p:set>
                                    <p:animEffect transition="in" filter="wipe(left)">
                                      <p:cBhvr>
                                        <p:cTn id="95" dur="500"/>
                                        <p:tgtEl>
                                          <p:spTgt spid="144">
                                            <p:txEl>
                                              <p:pRg st="0" end="0"/>
                                            </p:txEl>
                                          </p:spTgt>
                                        </p:tgtEl>
                                      </p:cBhvr>
                                    </p:animEffect>
                                  </p:childTnLst>
                                </p:cTn>
                              </p:par>
                            </p:childTnLst>
                          </p:cTn>
                        </p:par>
                        <p:par>
                          <p:cTn id="96" fill="hold">
                            <p:stCondLst>
                              <p:cond delay="1900"/>
                            </p:stCondLst>
                            <p:childTnLst>
                              <p:par>
                                <p:cTn id="97" presetID="10" presetClass="entr" presetSubtype="0" fill="hold" grpId="0" nodeType="afterEffect">
                                  <p:stCondLst>
                                    <p:cond delay="0"/>
                                  </p:stCondLst>
                                  <p:childTnLst>
                                    <p:set>
                                      <p:cBhvr>
                                        <p:cTn id="98" dur="1" fill="hold">
                                          <p:stCondLst>
                                            <p:cond delay="0"/>
                                          </p:stCondLst>
                                        </p:cTn>
                                        <p:tgtEl>
                                          <p:spTgt spid="114"/>
                                        </p:tgtEl>
                                        <p:attrNameLst>
                                          <p:attrName>style.visibility</p:attrName>
                                        </p:attrNameLst>
                                      </p:cBhvr>
                                      <p:to>
                                        <p:strVal val="visible"/>
                                      </p:to>
                                    </p:set>
                                    <p:animEffect transition="in" filter="fade">
                                      <p:cBhvr>
                                        <p:cTn id="99" dur="500"/>
                                        <p:tgtEl>
                                          <p:spTgt spid="114"/>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15"/>
                                        </p:tgtEl>
                                        <p:attrNameLst>
                                          <p:attrName>style.visibility</p:attrName>
                                        </p:attrNameLst>
                                      </p:cBhvr>
                                      <p:to>
                                        <p:strVal val="visible"/>
                                      </p:to>
                                    </p:set>
                                    <p:animEffect transition="in" filter="fade">
                                      <p:cBhvr>
                                        <p:cTn id="102" dur="500"/>
                                        <p:tgtEl>
                                          <p:spTgt spid="115"/>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16"/>
                                        </p:tgtEl>
                                        <p:attrNameLst>
                                          <p:attrName>style.visibility</p:attrName>
                                        </p:attrNameLst>
                                      </p:cBhvr>
                                      <p:to>
                                        <p:strVal val="visible"/>
                                      </p:to>
                                    </p:set>
                                    <p:animEffect transition="in" filter="fade">
                                      <p:cBhvr>
                                        <p:cTn id="105" dur="500"/>
                                        <p:tgtEl>
                                          <p:spTgt spid="116"/>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117"/>
                                        </p:tgtEl>
                                        <p:attrNameLst>
                                          <p:attrName>style.visibility</p:attrName>
                                        </p:attrNameLst>
                                      </p:cBhvr>
                                      <p:to>
                                        <p:strVal val="visible"/>
                                      </p:to>
                                    </p:set>
                                    <p:animEffect transition="in" filter="fade">
                                      <p:cBhvr>
                                        <p:cTn id="108" dur="500"/>
                                        <p:tgtEl>
                                          <p:spTgt spid="117"/>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118"/>
                                        </p:tgtEl>
                                        <p:attrNameLst>
                                          <p:attrName>style.visibility</p:attrName>
                                        </p:attrNameLst>
                                      </p:cBhvr>
                                      <p:to>
                                        <p:strVal val="visible"/>
                                      </p:to>
                                    </p:set>
                                    <p:animEffect transition="in" filter="fade">
                                      <p:cBhvr>
                                        <p:cTn id="111" dur="500"/>
                                        <p:tgtEl>
                                          <p:spTgt spid="118"/>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119"/>
                                        </p:tgtEl>
                                        <p:attrNameLst>
                                          <p:attrName>style.visibility</p:attrName>
                                        </p:attrNameLst>
                                      </p:cBhvr>
                                      <p:to>
                                        <p:strVal val="visible"/>
                                      </p:to>
                                    </p:set>
                                    <p:animEffect transition="in" filter="fade">
                                      <p:cBhvr>
                                        <p:cTn id="114" dur="500"/>
                                        <p:tgtEl>
                                          <p:spTgt spid="119"/>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126"/>
                                        </p:tgtEl>
                                        <p:attrNameLst>
                                          <p:attrName>style.visibility</p:attrName>
                                        </p:attrNameLst>
                                      </p:cBhvr>
                                      <p:to>
                                        <p:strVal val="visible"/>
                                      </p:to>
                                    </p:set>
                                    <p:animEffect transition="in" filter="fade">
                                      <p:cBhvr>
                                        <p:cTn id="117" dur="500"/>
                                        <p:tgtEl>
                                          <p:spTgt spid="126"/>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127"/>
                                        </p:tgtEl>
                                        <p:attrNameLst>
                                          <p:attrName>style.visibility</p:attrName>
                                        </p:attrNameLst>
                                      </p:cBhvr>
                                      <p:to>
                                        <p:strVal val="visible"/>
                                      </p:to>
                                    </p:set>
                                    <p:animEffect transition="in" filter="fade">
                                      <p:cBhvr>
                                        <p:cTn id="120" dur="500"/>
                                        <p:tgtEl>
                                          <p:spTgt spid="127"/>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134"/>
                                        </p:tgtEl>
                                        <p:attrNameLst>
                                          <p:attrName>style.visibility</p:attrName>
                                        </p:attrNameLst>
                                      </p:cBhvr>
                                      <p:to>
                                        <p:strVal val="visible"/>
                                      </p:to>
                                    </p:set>
                                    <p:animEffect transition="in" filter="fade">
                                      <p:cBhvr>
                                        <p:cTn id="123" dur="500"/>
                                        <p:tgtEl>
                                          <p:spTgt spid="134"/>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121"/>
                                        </p:tgtEl>
                                        <p:attrNameLst>
                                          <p:attrName>style.visibility</p:attrName>
                                        </p:attrNameLst>
                                      </p:cBhvr>
                                      <p:to>
                                        <p:strVal val="visible"/>
                                      </p:to>
                                    </p:set>
                                    <p:animEffect transition="in" filter="fade">
                                      <p:cBhvr>
                                        <p:cTn id="126" dur="500"/>
                                        <p:tgtEl>
                                          <p:spTgt spid="121"/>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122"/>
                                        </p:tgtEl>
                                        <p:attrNameLst>
                                          <p:attrName>style.visibility</p:attrName>
                                        </p:attrNameLst>
                                      </p:cBhvr>
                                      <p:to>
                                        <p:strVal val="visible"/>
                                      </p:to>
                                    </p:set>
                                    <p:animEffect transition="in" filter="fade">
                                      <p:cBhvr>
                                        <p:cTn id="129" dur="500"/>
                                        <p:tgtEl>
                                          <p:spTgt spid="122"/>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123"/>
                                        </p:tgtEl>
                                        <p:attrNameLst>
                                          <p:attrName>style.visibility</p:attrName>
                                        </p:attrNameLst>
                                      </p:cBhvr>
                                      <p:to>
                                        <p:strVal val="visible"/>
                                      </p:to>
                                    </p:set>
                                    <p:animEffect transition="in" filter="fade">
                                      <p:cBhvr>
                                        <p:cTn id="132" dur="500"/>
                                        <p:tgtEl>
                                          <p:spTgt spid="123"/>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124"/>
                                        </p:tgtEl>
                                        <p:attrNameLst>
                                          <p:attrName>style.visibility</p:attrName>
                                        </p:attrNameLst>
                                      </p:cBhvr>
                                      <p:to>
                                        <p:strVal val="visible"/>
                                      </p:to>
                                    </p:set>
                                    <p:animEffect transition="in" filter="fade">
                                      <p:cBhvr>
                                        <p:cTn id="135" dur="500"/>
                                        <p:tgtEl>
                                          <p:spTgt spid="124"/>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120"/>
                                        </p:tgtEl>
                                        <p:attrNameLst>
                                          <p:attrName>style.visibility</p:attrName>
                                        </p:attrNameLst>
                                      </p:cBhvr>
                                      <p:to>
                                        <p:strVal val="visible"/>
                                      </p:to>
                                    </p:set>
                                    <p:animEffect transition="in" filter="fade">
                                      <p:cBhvr>
                                        <p:cTn id="138" dur="500"/>
                                        <p:tgtEl>
                                          <p:spTgt spid="120"/>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130"/>
                                        </p:tgtEl>
                                        <p:attrNameLst>
                                          <p:attrName>style.visibility</p:attrName>
                                        </p:attrNameLst>
                                      </p:cBhvr>
                                      <p:to>
                                        <p:strVal val="visible"/>
                                      </p:to>
                                    </p:set>
                                    <p:animEffect transition="in" filter="fade">
                                      <p:cBhvr>
                                        <p:cTn id="141" dur="500"/>
                                        <p:tgtEl>
                                          <p:spTgt spid="130"/>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129"/>
                                        </p:tgtEl>
                                        <p:attrNameLst>
                                          <p:attrName>style.visibility</p:attrName>
                                        </p:attrNameLst>
                                      </p:cBhvr>
                                      <p:to>
                                        <p:strVal val="visible"/>
                                      </p:to>
                                    </p:set>
                                    <p:animEffect transition="in" filter="fade">
                                      <p:cBhvr>
                                        <p:cTn id="144" dur="500"/>
                                        <p:tgtEl>
                                          <p:spTgt spid="129"/>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131"/>
                                        </p:tgtEl>
                                        <p:attrNameLst>
                                          <p:attrName>style.visibility</p:attrName>
                                        </p:attrNameLst>
                                      </p:cBhvr>
                                      <p:to>
                                        <p:strVal val="visible"/>
                                      </p:to>
                                    </p:set>
                                    <p:animEffect transition="in" filter="fade">
                                      <p:cBhvr>
                                        <p:cTn id="147" dur="500"/>
                                        <p:tgtEl>
                                          <p:spTgt spid="131"/>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133"/>
                                        </p:tgtEl>
                                        <p:attrNameLst>
                                          <p:attrName>style.visibility</p:attrName>
                                        </p:attrNameLst>
                                      </p:cBhvr>
                                      <p:to>
                                        <p:strVal val="visible"/>
                                      </p:to>
                                    </p:set>
                                    <p:animEffect transition="in" filter="fade">
                                      <p:cBhvr>
                                        <p:cTn id="150" dur="500"/>
                                        <p:tgtEl>
                                          <p:spTgt spid="133"/>
                                        </p:tgtEl>
                                      </p:cBhvr>
                                    </p:animEffect>
                                  </p:childTnLst>
                                </p:cTn>
                              </p:par>
                            </p:childTnLst>
                          </p:cTn>
                        </p:par>
                      </p:childTnLst>
                    </p:cTn>
                  </p:par>
                  <p:par>
                    <p:cTn id="151" fill="hold">
                      <p:stCondLst>
                        <p:cond delay="indefinite"/>
                      </p:stCondLst>
                      <p:childTnLst>
                        <p:par>
                          <p:cTn id="152" fill="hold">
                            <p:stCondLst>
                              <p:cond delay="0"/>
                            </p:stCondLst>
                            <p:childTnLst>
                              <p:par>
                                <p:cTn id="153" presetID="42" presetClass="entr" presetSubtype="0" fill="hold" nodeType="clickEffect">
                                  <p:stCondLst>
                                    <p:cond delay="0"/>
                                  </p:stCondLst>
                                  <p:iterate type="lt">
                                    <p:tmPct val="10000"/>
                                  </p:iterate>
                                  <p:childTnLst>
                                    <p:set>
                                      <p:cBhvr>
                                        <p:cTn id="154" dur="1" fill="hold">
                                          <p:stCondLst>
                                            <p:cond delay="0"/>
                                          </p:stCondLst>
                                        </p:cTn>
                                        <p:tgtEl>
                                          <p:spTgt spid="145">
                                            <p:txEl>
                                              <p:pRg st="0" end="0"/>
                                            </p:txEl>
                                          </p:spTgt>
                                        </p:tgtEl>
                                        <p:attrNameLst>
                                          <p:attrName>style.visibility</p:attrName>
                                        </p:attrNameLst>
                                      </p:cBhvr>
                                      <p:to>
                                        <p:strVal val="visible"/>
                                      </p:to>
                                    </p:set>
                                    <p:animEffect transition="in" filter="fade">
                                      <p:cBhvr>
                                        <p:cTn id="155" dur="500"/>
                                        <p:tgtEl>
                                          <p:spTgt spid="145">
                                            <p:txEl>
                                              <p:pRg st="0" end="0"/>
                                            </p:txEl>
                                          </p:spTgt>
                                        </p:tgtEl>
                                      </p:cBhvr>
                                    </p:animEffect>
                                    <p:anim calcmode="lin" valueType="num">
                                      <p:cBhvr>
                                        <p:cTn id="156" dur="500" fill="hold"/>
                                        <p:tgtEl>
                                          <p:spTgt spid="145">
                                            <p:txEl>
                                              <p:pRg st="0" end="0"/>
                                            </p:txEl>
                                          </p:spTgt>
                                        </p:tgtEl>
                                        <p:attrNameLst>
                                          <p:attrName>ppt_x</p:attrName>
                                        </p:attrNameLst>
                                      </p:cBhvr>
                                      <p:tavLst>
                                        <p:tav tm="0">
                                          <p:val>
                                            <p:strVal val="#ppt_x"/>
                                          </p:val>
                                        </p:tav>
                                        <p:tav tm="100000">
                                          <p:val>
                                            <p:strVal val="#ppt_x"/>
                                          </p:val>
                                        </p:tav>
                                      </p:tavLst>
                                    </p:anim>
                                    <p:anim calcmode="lin" valueType="num">
                                      <p:cBhvr>
                                        <p:cTn id="157" dur="500" fill="hold"/>
                                        <p:tgtEl>
                                          <p:spTgt spid="145">
                                            <p:txEl>
                                              <p:pRg st="0" end="0"/>
                                            </p:txEl>
                                          </p:spTgt>
                                        </p:tgtEl>
                                        <p:attrNameLst>
                                          <p:attrName>ppt_y</p:attrName>
                                        </p:attrNameLst>
                                      </p:cBhvr>
                                      <p:tavLst>
                                        <p:tav tm="0">
                                          <p:val>
                                            <p:strVal val="#ppt_y+.1"/>
                                          </p:val>
                                        </p:tav>
                                        <p:tav tm="100000">
                                          <p:val>
                                            <p:strVal val="#ppt_y"/>
                                          </p:val>
                                        </p:tav>
                                      </p:tavLst>
                                    </p:anim>
                                  </p:childTnLst>
                                </p:cTn>
                              </p:par>
                            </p:childTnLst>
                          </p:cTn>
                        </p:par>
                        <p:par>
                          <p:cTn id="158" fill="hold">
                            <p:stCondLst>
                              <p:cond delay="2000"/>
                            </p:stCondLst>
                            <p:childTnLst>
                              <p:par>
                                <p:cTn id="159" presetID="22" presetClass="entr" presetSubtype="8" fill="hold" grpId="0" nodeType="afterEffect">
                                  <p:stCondLst>
                                    <p:cond delay="0"/>
                                  </p:stCondLst>
                                  <p:childTnLst>
                                    <p:set>
                                      <p:cBhvr>
                                        <p:cTn id="160" dur="1" fill="hold">
                                          <p:stCondLst>
                                            <p:cond delay="0"/>
                                          </p:stCondLst>
                                        </p:cTn>
                                        <p:tgtEl>
                                          <p:spTgt spid="146"/>
                                        </p:tgtEl>
                                        <p:attrNameLst>
                                          <p:attrName>style.visibility</p:attrName>
                                        </p:attrNameLst>
                                      </p:cBhvr>
                                      <p:to>
                                        <p:strVal val="visible"/>
                                      </p:to>
                                    </p:set>
                                    <p:animEffect transition="in" filter="wipe(left)">
                                      <p:cBhvr>
                                        <p:cTn id="161" dur="1000"/>
                                        <p:tgtEl>
                                          <p:spTgt spid="146"/>
                                        </p:tgtEl>
                                      </p:cBhvr>
                                    </p:animEffect>
                                  </p:childTnLst>
                                </p:cTn>
                              </p:par>
                            </p:childTnLst>
                          </p:cTn>
                        </p:par>
                      </p:childTnLst>
                    </p:cTn>
                  </p:par>
                  <p:par>
                    <p:cTn id="162" fill="hold">
                      <p:stCondLst>
                        <p:cond delay="indefinite"/>
                      </p:stCondLst>
                      <p:childTnLst>
                        <p:par>
                          <p:cTn id="163" fill="hold">
                            <p:stCondLst>
                              <p:cond delay="0"/>
                            </p:stCondLst>
                            <p:childTnLst>
                              <p:par>
                                <p:cTn id="164" presetID="2" presetClass="entr" presetSubtype="4" fill="hold" grpId="0" nodeType="clickEffect">
                                  <p:stCondLst>
                                    <p:cond delay="0"/>
                                  </p:stCondLst>
                                  <p:childTnLst>
                                    <p:set>
                                      <p:cBhvr>
                                        <p:cTn id="165" dur="1" fill="hold">
                                          <p:stCondLst>
                                            <p:cond delay="0"/>
                                          </p:stCondLst>
                                        </p:cTn>
                                        <p:tgtEl>
                                          <p:spTgt spid="147"/>
                                        </p:tgtEl>
                                        <p:attrNameLst>
                                          <p:attrName>style.visibility</p:attrName>
                                        </p:attrNameLst>
                                      </p:cBhvr>
                                      <p:to>
                                        <p:strVal val="visible"/>
                                      </p:to>
                                    </p:set>
                                    <p:anim calcmode="lin" valueType="num">
                                      <p:cBhvr additive="base">
                                        <p:cTn id="166" dur="500" fill="hold"/>
                                        <p:tgtEl>
                                          <p:spTgt spid="147"/>
                                        </p:tgtEl>
                                        <p:attrNameLst>
                                          <p:attrName>ppt_x</p:attrName>
                                        </p:attrNameLst>
                                      </p:cBhvr>
                                      <p:tavLst>
                                        <p:tav tm="0">
                                          <p:val>
                                            <p:strVal val="#ppt_x"/>
                                          </p:val>
                                        </p:tav>
                                        <p:tav tm="100000">
                                          <p:val>
                                            <p:strVal val="#ppt_x"/>
                                          </p:val>
                                        </p:tav>
                                      </p:tavLst>
                                    </p:anim>
                                    <p:anim calcmode="lin" valueType="num">
                                      <p:cBhvr additive="base">
                                        <p:cTn id="167" dur="500" fill="hold"/>
                                        <p:tgtEl>
                                          <p:spTgt spid="147"/>
                                        </p:tgtEl>
                                        <p:attrNameLst>
                                          <p:attrName>ppt_y</p:attrName>
                                        </p:attrNameLst>
                                      </p:cBhvr>
                                      <p:tavLst>
                                        <p:tav tm="0">
                                          <p:val>
                                            <p:strVal val="1+#ppt_h/2"/>
                                          </p:val>
                                        </p:tav>
                                        <p:tav tm="100000">
                                          <p:val>
                                            <p:strVal val="#ppt_y"/>
                                          </p:val>
                                        </p:tav>
                                      </p:tavLst>
                                    </p:anim>
                                  </p:childTnLst>
                                </p:cTn>
                              </p:par>
                            </p:childTnLst>
                          </p:cTn>
                        </p:par>
                        <p:par>
                          <p:cTn id="168" fill="hold">
                            <p:stCondLst>
                              <p:cond delay="500"/>
                            </p:stCondLst>
                            <p:childTnLst>
                              <p:par>
                                <p:cTn id="169" presetID="1" presetClass="emph" presetSubtype="2" fill="hold" nodeType="afterEffect">
                                  <p:stCondLst>
                                    <p:cond delay="0"/>
                                  </p:stCondLst>
                                  <p:childTnLst>
                                    <p:animClr clrSpc="rgb" dir="cw">
                                      <p:cBhvr>
                                        <p:cTn id="170" dur="2000" fill="hold"/>
                                        <p:tgtEl>
                                          <p:spTgt spid="10"/>
                                        </p:tgtEl>
                                        <p:attrNameLst>
                                          <p:attrName>fillcolor</p:attrName>
                                        </p:attrNameLst>
                                      </p:cBhvr>
                                      <p:to>
                                        <a:srgbClr val="000000"/>
                                      </p:to>
                                    </p:animClr>
                                    <p:set>
                                      <p:cBhvr>
                                        <p:cTn id="171" dur="2000" fill="hold"/>
                                        <p:tgtEl>
                                          <p:spTgt spid="10"/>
                                        </p:tgtEl>
                                        <p:attrNameLst>
                                          <p:attrName>fill.type</p:attrName>
                                        </p:attrNameLst>
                                      </p:cBhvr>
                                      <p:to>
                                        <p:strVal val="solid"/>
                                      </p:to>
                                    </p:set>
                                    <p:set>
                                      <p:cBhvr>
                                        <p:cTn id="172" dur="2000" fill="hold"/>
                                        <p:tgtEl>
                                          <p:spTgt spid="10"/>
                                        </p:tgtEl>
                                        <p:attrNameLst>
                                          <p:attrName>fill.on</p:attrName>
                                        </p:attrNameLst>
                                      </p:cBhvr>
                                      <p:to>
                                        <p:strVal val="true"/>
                                      </p:to>
                                    </p:set>
                                  </p:childTnLst>
                                </p:cTn>
                              </p:par>
                            </p:childTnLst>
                          </p:cTn>
                        </p:par>
                        <p:par>
                          <p:cTn id="173" fill="hold">
                            <p:stCondLst>
                              <p:cond delay="2500"/>
                            </p:stCondLst>
                            <p:childTnLst>
                              <p:par>
                                <p:cTn id="174" presetID="22" presetClass="entr" presetSubtype="2" fill="hold" grpId="0" nodeType="afterEffect">
                                  <p:stCondLst>
                                    <p:cond delay="0"/>
                                  </p:stCondLst>
                                  <p:childTnLst>
                                    <p:set>
                                      <p:cBhvr>
                                        <p:cTn id="175" dur="1" fill="hold">
                                          <p:stCondLst>
                                            <p:cond delay="0"/>
                                          </p:stCondLst>
                                        </p:cTn>
                                        <p:tgtEl>
                                          <p:spTgt spid="148"/>
                                        </p:tgtEl>
                                        <p:attrNameLst>
                                          <p:attrName>style.visibility</p:attrName>
                                        </p:attrNameLst>
                                      </p:cBhvr>
                                      <p:to>
                                        <p:strVal val="visible"/>
                                      </p:to>
                                    </p:set>
                                    <p:animEffect transition="in" filter="wipe(right)">
                                      <p:cBhvr>
                                        <p:cTn id="176" dur="20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5" grpId="0" animBg="1"/>
      <p:bldP spid="37" grpId="0" animBg="1"/>
      <p:bldP spid="38" grpId="0" animBg="1"/>
      <p:bldP spid="39" grpId="0" animBg="1"/>
      <p:bldP spid="13" grpId="0" animBg="1"/>
      <p:bldP spid="14" grpId="0" animBg="1"/>
      <p:bldP spid="17" grpId="0" animBg="1"/>
      <p:bldP spid="19" grpId="0" animBg="1"/>
      <p:bldP spid="21" grpId="0" animBg="1"/>
      <p:bldP spid="18" grpId="0" animBg="1"/>
      <p:bldP spid="20" grpId="0" animBg="1"/>
      <p:bldP spid="15" grpId="0" animBg="1"/>
      <p:bldP spid="16" grpId="0" animBg="1"/>
      <p:bldP spid="106" grpId="0" animBg="1"/>
      <p:bldP spid="107"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6" grpId="0" animBg="1"/>
      <p:bldP spid="128" grpId="0" animBg="1"/>
      <p:bldP spid="129" grpId="0" animBg="1"/>
      <p:bldP spid="130" grpId="0" animBg="1"/>
      <p:bldP spid="131" grpId="0" animBg="1"/>
      <p:bldP spid="132" grpId="0" animBg="1"/>
      <p:bldP spid="133" grpId="0" animBg="1"/>
      <p:bldP spid="134" grpId="0" animBg="1"/>
      <p:bldP spid="127" grpId="0" animBg="1"/>
      <p:bldP spid="146" grpId="0" animBg="1"/>
      <p:bldP spid="147" grpId="0"/>
      <p:bldP spid="14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A Jaikeransingh </a:t>
            </a:r>
            <a:endParaRPr lang="en-US" dirty="0"/>
          </a:p>
        </p:txBody>
      </p:sp>
      <p:sp>
        <p:nvSpPr>
          <p:cNvPr id="13" name="Rectangle 12"/>
          <p:cNvSpPr/>
          <p:nvPr/>
        </p:nvSpPr>
        <p:spPr>
          <a:xfrm>
            <a:off x="381000" y="5502"/>
            <a:ext cx="8763000" cy="830997"/>
          </a:xfrm>
          <a:prstGeom prst="rect">
            <a:avLst/>
          </a:prstGeom>
        </p:spPr>
        <p:txBody>
          <a:bodyPr wrap="square">
            <a:spAutoFit/>
          </a:bodyPr>
          <a:lstStyle/>
          <a:p>
            <a:r>
              <a:rPr lang="en-US" sz="2400" dirty="0"/>
              <a:t>(c) </a:t>
            </a:r>
            <a:r>
              <a:rPr lang="en-US" sz="2400" dirty="0" smtClean="0"/>
              <a:t>Outline</a:t>
            </a:r>
            <a:r>
              <a:rPr lang="en-US" sz="2400" dirty="0"/>
              <a:t>, in sequence, the steps of procedure to be used for cutting out and finishing the section marked </a:t>
            </a:r>
            <a:r>
              <a:rPr lang="en-US" sz="2400" b="1" dirty="0"/>
              <a:t>Y</a:t>
            </a:r>
            <a:r>
              <a:rPr lang="en-US" sz="2400" dirty="0"/>
              <a:t>. 		</a:t>
            </a:r>
            <a:r>
              <a:rPr lang="en-US" sz="2400" b="1" dirty="0"/>
              <a:t>(4 marks)</a:t>
            </a:r>
            <a:endParaRPr lang="en-TT" sz="2400" dirty="0"/>
          </a:p>
        </p:txBody>
      </p:sp>
      <p:pic>
        <p:nvPicPr>
          <p:cNvPr id="14" name="Picture 13" descr="C:\Users\User\Pictures\My Scans\2013-05 (May)\MET 2013 pg 6.jpg"/>
          <p:cNvPicPr/>
          <p:nvPr/>
        </p:nvPicPr>
        <p:blipFill>
          <a:blip r:embed="rId2" cstate="print"/>
          <a:srcRect l="17832" t="11703" r="19260" b="53974"/>
          <a:stretch>
            <a:fillRect/>
          </a:stretch>
        </p:blipFill>
        <p:spPr bwMode="auto">
          <a:xfrm>
            <a:off x="6240348" y="3886200"/>
            <a:ext cx="2913380" cy="2523490"/>
          </a:xfrm>
          <a:prstGeom prst="rect">
            <a:avLst/>
          </a:prstGeom>
          <a:noFill/>
          <a:ln w="9525">
            <a:noFill/>
            <a:miter lim="800000"/>
            <a:headEnd/>
            <a:tailEnd/>
          </a:ln>
        </p:spPr>
      </p:pic>
      <p:sp>
        <p:nvSpPr>
          <p:cNvPr id="15" name="Arc 14"/>
          <p:cNvSpPr/>
          <p:nvPr/>
        </p:nvSpPr>
        <p:spPr>
          <a:xfrm>
            <a:off x="6202500" y="1086140"/>
            <a:ext cx="1080000" cy="1080000"/>
          </a:xfrm>
          <a:prstGeom prst="arc">
            <a:avLst>
              <a:gd name="adj1" fmla="val 16200000"/>
              <a:gd name="adj2" fmla="val 5542517"/>
            </a:avLst>
          </a:prstGeom>
          <a:solidFill>
            <a:schemeClr val="tx1"/>
          </a:solidFill>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T"/>
          </a:p>
        </p:txBody>
      </p:sp>
      <p:sp>
        <p:nvSpPr>
          <p:cNvPr id="16" name="Arc 15"/>
          <p:cNvSpPr/>
          <p:nvPr/>
        </p:nvSpPr>
        <p:spPr>
          <a:xfrm flipH="1">
            <a:off x="3682500" y="1086140"/>
            <a:ext cx="1080000" cy="1080000"/>
          </a:xfrm>
          <a:prstGeom prst="arc">
            <a:avLst>
              <a:gd name="adj1" fmla="val 16200000"/>
              <a:gd name="adj2" fmla="val 5542517"/>
            </a:avLst>
          </a:prstGeom>
          <a:solidFill>
            <a:schemeClr val="tx1"/>
          </a:solidFill>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T"/>
          </a:p>
        </p:txBody>
      </p:sp>
      <p:sp>
        <p:nvSpPr>
          <p:cNvPr id="22" name="Trapezoid 21"/>
          <p:cNvSpPr/>
          <p:nvPr/>
        </p:nvSpPr>
        <p:spPr>
          <a:xfrm>
            <a:off x="4798202" y="2162129"/>
            <a:ext cx="1382255" cy="416639"/>
          </a:xfrm>
          <a:prstGeom prst="trapezoid">
            <a:avLst>
              <a:gd name="adj" fmla="val 3822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cxnSp>
        <p:nvCxnSpPr>
          <p:cNvPr id="23" name="Straight Connector 22"/>
          <p:cNvCxnSpPr/>
          <p:nvPr/>
        </p:nvCxnSpPr>
        <p:spPr>
          <a:xfrm flipV="1">
            <a:off x="4762500" y="2166141"/>
            <a:ext cx="180000" cy="424659"/>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762240" y="2590800"/>
            <a:ext cx="1454178"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030521" y="2166141"/>
            <a:ext cx="171979" cy="43268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4180899" y="1090151"/>
            <a:ext cx="2568430" cy="107598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cxnSp>
        <p:nvCxnSpPr>
          <p:cNvPr id="18" name="Straight Connector 17"/>
          <p:cNvCxnSpPr>
            <a:stCxn id="16" idx="0"/>
          </p:cNvCxnSpPr>
          <p:nvPr/>
        </p:nvCxnSpPr>
        <p:spPr>
          <a:xfrm>
            <a:off x="4222500" y="1086140"/>
            <a:ext cx="2520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49" idx="6"/>
          </p:cNvCxnSpPr>
          <p:nvPr/>
        </p:nvCxnSpPr>
        <p:spPr>
          <a:xfrm>
            <a:off x="4180899" y="2162129"/>
            <a:ext cx="761601" cy="4011"/>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022500" y="2166140"/>
            <a:ext cx="726829" cy="1"/>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4782160" y="2162129"/>
            <a:ext cx="180000" cy="436693"/>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762240" y="2598821"/>
            <a:ext cx="1454178"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356950" y="2990943"/>
            <a:ext cx="8482250" cy="461665"/>
          </a:xfrm>
          <a:prstGeom prst="rect">
            <a:avLst/>
          </a:prstGeom>
        </p:spPr>
        <p:txBody>
          <a:bodyPr wrap="square">
            <a:spAutoFit/>
          </a:bodyPr>
          <a:lstStyle/>
          <a:p>
            <a:r>
              <a:rPr lang="en-US" sz="2400" b="1" dirty="0"/>
              <a:t>Step 1</a:t>
            </a:r>
            <a:r>
              <a:rPr lang="en-US" sz="2400" dirty="0"/>
              <a:t>: Dot punch outside and centre punch inside the slot</a:t>
            </a:r>
          </a:p>
        </p:txBody>
      </p:sp>
      <p:sp>
        <p:nvSpPr>
          <p:cNvPr id="40" name="Rectangle 39"/>
          <p:cNvSpPr/>
          <p:nvPr/>
        </p:nvSpPr>
        <p:spPr>
          <a:xfrm>
            <a:off x="382792" y="3640775"/>
            <a:ext cx="4255460" cy="461665"/>
          </a:xfrm>
          <a:prstGeom prst="rect">
            <a:avLst/>
          </a:prstGeom>
        </p:spPr>
        <p:txBody>
          <a:bodyPr wrap="none">
            <a:spAutoFit/>
          </a:bodyPr>
          <a:lstStyle/>
          <a:p>
            <a:r>
              <a:rPr lang="en-US" sz="2400" b="1" dirty="0"/>
              <a:t>Step 2</a:t>
            </a:r>
            <a:r>
              <a:rPr lang="en-US" sz="2400" dirty="0"/>
              <a:t>: Chain drill inside the slot</a:t>
            </a:r>
          </a:p>
        </p:txBody>
      </p:sp>
      <p:sp>
        <p:nvSpPr>
          <p:cNvPr id="41" name="Rectangle 40"/>
          <p:cNvSpPr/>
          <p:nvPr/>
        </p:nvSpPr>
        <p:spPr>
          <a:xfrm>
            <a:off x="382792" y="4172906"/>
            <a:ext cx="4838953" cy="461665"/>
          </a:xfrm>
          <a:prstGeom prst="rect">
            <a:avLst/>
          </a:prstGeom>
        </p:spPr>
        <p:txBody>
          <a:bodyPr wrap="none">
            <a:spAutoFit/>
          </a:bodyPr>
          <a:lstStyle/>
          <a:p>
            <a:r>
              <a:rPr lang="en-US" sz="2400" b="1" dirty="0"/>
              <a:t>Step 3</a:t>
            </a:r>
            <a:r>
              <a:rPr lang="en-US" sz="2400" dirty="0"/>
              <a:t>: Chisel out the waste material</a:t>
            </a:r>
          </a:p>
        </p:txBody>
      </p:sp>
      <p:sp>
        <p:nvSpPr>
          <p:cNvPr id="42" name="Rectangle 41"/>
          <p:cNvSpPr/>
          <p:nvPr/>
        </p:nvSpPr>
        <p:spPr>
          <a:xfrm>
            <a:off x="382792" y="4751719"/>
            <a:ext cx="2967479" cy="461665"/>
          </a:xfrm>
          <a:prstGeom prst="rect">
            <a:avLst/>
          </a:prstGeom>
        </p:spPr>
        <p:txBody>
          <a:bodyPr wrap="none">
            <a:spAutoFit/>
          </a:bodyPr>
          <a:lstStyle/>
          <a:p>
            <a:r>
              <a:rPr lang="en-US" sz="2400" b="1" dirty="0"/>
              <a:t>Step 4</a:t>
            </a:r>
            <a:r>
              <a:rPr lang="en-US" sz="2400" dirty="0"/>
              <a:t>: File to the line</a:t>
            </a:r>
            <a:endParaRPr lang="en-TT" sz="2400" dirty="0"/>
          </a:p>
        </p:txBody>
      </p:sp>
      <p:sp>
        <p:nvSpPr>
          <p:cNvPr id="65" name="Oval 64"/>
          <p:cNvSpPr/>
          <p:nvPr/>
        </p:nvSpPr>
        <p:spPr>
          <a:xfrm>
            <a:off x="4035996" y="1554140"/>
            <a:ext cx="144000" cy="144000"/>
          </a:xfrm>
          <a:prstGeom prst="ellipse">
            <a:avLst/>
          </a:prstGeom>
          <a:solidFill>
            <a:srgbClr val="FF00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67" name="Oval 66"/>
          <p:cNvSpPr/>
          <p:nvPr/>
        </p:nvSpPr>
        <p:spPr>
          <a:xfrm>
            <a:off x="4753397" y="1271322"/>
            <a:ext cx="144000" cy="144000"/>
          </a:xfrm>
          <a:prstGeom prst="ellipse">
            <a:avLst/>
          </a:prstGeom>
          <a:solidFill>
            <a:srgbClr val="FF00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68" name="Oval 67"/>
          <p:cNvSpPr/>
          <p:nvPr/>
        </p:nvSpPr>
        <p:spPr>
          <a:xfrm>
            <a:off x="4283966" y="1869621"/>
            <a:ext cx="144000" cy="144000"/>
          </a:xfrm>
          <a:prstGeom prst="ellipse">
            <a:avLst/>
          </a:prstGeom>
          <a:solidFill>
            <a:srgbClr val="FF00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69" name="Oval 68"/>
          <p:cNvSpPr/>
          <p:nvPr/>
        </p:nvSpPr>
        <p:spPr>
          <a:xfrm>
            <a:off x="5199876" y="1277711"/>
            <a:ext cx="144000" cy="144000"/>
          </a:xfrm>
          <a:prstGeom prst="ellipse">
            <a:avLst/>
          </a:prstGeom>
          <a:solidFill>
            <a:srgbClr val="FF00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0" name="Oval 69"/>
          <p:cNvSpPr/>
          <p:nvPr/>
        </p:nvSpPr>
        <p:spPr>
          <a:xfrm>
            <a:off x="5084395" y="2272687"/>
            <a:ext cx="144000" cy="144000"/>
          </a:xfrm>
          <a:prstGeom prst="ellipse">
            <a:avLst/>
          </a:prstGeom>
          <a:solidFill>
            <a:srgbClr val="FF00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1" name="Oval 70"/>
          <p:cNvSpPr/>
          <p:nvPr/>
        </p:nvSpPr>
        <p:spPr>
          <a:xfrm>
            <a:off x="5715000" y="2286156"/>
            <a:ext cx="144000" cy="144000"/>
          </a:xfrm>
          <a:prstGeom prst="ellipse">
            <a:avLst/>
          </a:prstGeom>
          <a:solidFill>
            <a:srgbClr val="FF00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2" name="Oval 71"/>
          <p:cNvSpPr/>
          <p:nvPr/>
        </p:nvSpPr>
        <p:spPr>
          <a:xfrm>
            <a:off x="6562500" y="1286137"/>
            <a:ext cx="144000" cy="144000"/>
          </a:xfrm>
          <a:prstGeom prst="ellipse">
            <a:avLst/>
          </a:prstGeom>
          <a:solidFill>
            <a:srgbClr val="FF00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3" name="Oval 72"/>
          <p:cNvSpPr/>
          <p:nvPr/>
        </p:nvSpPr>
        <p:spPr>
          <a:xfrm>
            <a:off x="6594518" y="1857818"/>
            <a:ext cx="144000" cy="144000"/>
          </a:xfrm>
          <a:prstGeom prst="ellipse">
            <a:avLst/>
          </a:prstGeom>
          <a:solidFill>
            <a:srgbClr val="FF00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4" name="Oval 73"/>
          <p:cNvSpPr/>
          <p:nvPr/>
        </p:nvSpPr>
        <p:spPr>
          <a:xfrm>
            <a:off x="6875256" y="1556145"/>
            <a:ext cx="144000" cy="144000"/>
          </a:xfrm>
          <a:prstGeom prst="ellipse">
            <a:avLst/>
          </a:prstGeom>
          <a:solidFill>
            <a:srgbClr val="FF00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5" name="Oval 74"/>
          <p:cNvSpPr/>
          <p:nvPr/>
        </p:nvSpPr>
        <p:spPr>
          <a:xfrm>
            <a:off x="6096348" y="1302845"/>
            <a:ext cx="144000" cy="144000"/>
          </a:xfrm>
          <a:prstGeom prst="ellipse">
            <a:avLst/>
          </a:prstGeom>
          <a:solidFill>
            <a:srgbClr val="FF00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6" name="Oval 75"/>
          <p:cNvSpPr/>
          <p:nvPr/>
        </p:nvSpPr>
        <p:spPr>
          <a:xfrm>
            <a:off x="5149745" y="1870690"/>
            <a:ext cx="144000" cy="144000"/>
          </a:xfrm>
          <a:prstGeom prst="ellipse">
            <a:avLst/>
          </a:prstGeom>
          <a:solidFill>
            <a:srgbClr val="FF00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7" name="Oval 76"/>
          <p:cNvSpPr/>
          <p:nvPr/>
        </p:nvSpPr>
        <p:spPr>
          <a:xfrm>
            <a:off x="5777470" y="1923048"/>
            <a:ext cx="144000" cy="144000"/>
          </a:xfrm>
          <a:prstGeom prst="ellipse">
            <a:avLst/>
          </a:prstGeom>
          <a:solidFill>
            <a:srgbClr val="FF00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8" name="Oval 77"/>
          <p:cNvSpPr/>
          <p:nvPr/>
        </p:nvSpPr>
        <p:spPr>
          <a:xfrm>
            <a:off x="6720801" y="1421711"/>
            <a:ext cx="444144"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9" name="Oval 78"/>
          <p:cNvSpPr/>
          <p:nvPr/>
        </p:nvSpPr>
        <p:spPr>
          <a:xfrm>
            <a:off x="6431112" y="1133314"/>
            <a:ext cx="444144"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0" name="Oval 79"/>
          <p:cNvSpPr/>
          <p:nvPr/>
        </p:nvSpPr>
        <p:spPr>
          <a:xfrm>
            <a:off x="6484428" y="1734828"/>
            <a:ext cx="444144"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1" name="Oval 80"/>
          <p:cNvSpPr/>
          <p:nvPr/>
        </p:nvSpPr>
        <p:spPr>
          <a:xfrm>
            <a:off x="5980428" y="1159211"/>
            <a:ext cx="444144"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2" name="Oval 81"/>
          <p:cNvSpPr/>
          <p:nvPr/>
        </p:nvSpPr>
        <p:spPr>
          <a:xfrm>
            <a:off x="5643000" y="1304882"/>
            <a:ext cx="144000" cy="144000"/>
          </a:xfrm>
          <a:prstGeom prst="ellipse">
            <a:avLst/>
          </a:prstGeom>
          <a:solidFill>
            <a:srgbClr val="FF00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3" name="Oval 82"/>
          <p:cNvSpPr/>
          <p:nvPr/>
        </p:nvSpPr>
        <p:spPr>
          <a:xfrm>
            <a:off x="5536284" y="1147524"/>
            <a:ext cx="444144"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4" name="Oval 83"/>
          <p:cNvSpPr/>
          <p:nvPr/>
        </p:nvSpPr>
        <p:spPr>
          <a:xfrm>
            <a:off x="5076946" y="1159211"/>
            <a:ext cx="444144"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5" name="Oval 84"/>
          <p:cNvSpPr/>
          <p:nvPr/>
        </p:nvSpPr>
        <p:spPr>
          <a:xfrm>
            <a:off x="4612130" y="1173140"/>
            <a:ext cx="444144"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6" name="Oval 85"/>
          <p:cNvSpPr/>
          <p:nvPr/>
        </p:nvSpPr>
        <p:spPr>
          <a:xfrm>
            <a:off x="4302146" y="1304882"/>
            <a:ext cx="144000" cy="144000"/>
          </a:xfrm>
          <a:prstGeom prst="ellipse">
            <a:avLst/>
          </a:prstGeom>
          <a:solidFill>
            <a:srgbClr val="FF00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7" name="Oval 86"/>
          <p:cNvSpPr/>
          <p:nvPr/>
        </p:nvSpPr>
        <p:spPr>
          <a:xfrm>
            <a:off x="4164626" y="1175145"/>
            <a:ext cx="444144"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8" name="Oval 87"/>
          <p:cNvSpPr/>
          <p:nvPr/>
        </p:nvSpPr>
        <p:spPr>
          <a:xfrm>
            <a:off x="3835241" y="1409748"/>
            <a:ext cx="444144"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9" name="Oval 88"/>
          <p:cNvSpPr/>
          <p:nvPr/>
        </p:nvSpPr>
        <p:spPr>
          <a:xfrm>
            <a:off x="4080074" y="1732548"/>
            <a:ext cx="444144"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0" name="Oval 89"/>
          <p:cNvSpPr/>
          <p:nvPr/>
        </p:nvSpPr>
        <p:spPr>
          <a:xfrm>
            <a:off x="4681397" y="1875100"/>
            <a:ext cx="144000" cy="144000"/>
          </a:xfrm>
          <a:prstGeom prst="ellipse">
            <a:avLst/>
          </a:prstGeom>
          <a:solidFill>
            <a:srgbClr val="FF00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1" name="Oval 90"/>
          <p:cNvSpPr/>
          <p:nvPr/>
        </p:nvSpPr>
        <p:spPr>
          <a:xfrm>
            <a:off x="4534106" y="1734828"/>
            <a:ext cx="444144"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2" name="Oval 91"/>
          <p:cNvSpPr/>
          <p:nvPr/>
        </p:nvSpPr>
        <p:spPr>
          <a:xfrm>
            <a:off x="4978500" y="1802711"/>
            <a:ext cx="444144"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3" name="Oval 92"/>
          <p:cNvSpPr/>
          <p:nvPr/>
        </p:nvSpPr>
        <p:spPr>
          <a:xfrm>
            <a:off x="4942500" y="2169797"/>
            <a:ext cx="444144"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4" name="Oval 93"/>
          <p:cNvSpPr/>
          <p:nvPr/>
        </p:nvSpPr>
        <p:spPr>
          <a:xfrm>
            <a:off x="5602779" y="2162827"/>
            <a:ext cx="444144"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5" name="Oval 94"/>
          <p:cNvSpPr/>
          <p:nvPr/>
        </p:nvSpPr>
        <p:spPr>
          <a:xfrm>
            <a:off x="5268761" y="2149358"/>
            <a:ext cx="444144"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7" name="Oval 96"/>
          <p:cNvSpPr/>
          <p:nvPr/>
        </p:nvSpPr>
        <p:spPr>
          <a:xfrm>
            <a:off x="6194540" y="1890439"/>
            <a:ext cx="144000" cy="144000"/>
          </a:xfrm>
          <a:prstGeom prst="ellipse">
            <a:avLst/>
          </a:prstGeom>
          <a:solidFill>
            <a:srgbClr val="FF00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6" name="Oval 95"/>
          <p:cNvSpPr/>
          <p:nvPr/>
        </p:nvSpPr>
        <p:spPr>
          <a:xfrm>
            <a:off x="6044468" y="1752190"/>
            <a:ext cx="444144"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8" name="Oval 97"/>
          <p:cNvSpPr/>
          <p:nvPr/>
        </p:nvSpPr>
        <p:spPr>
          <a:xfrm>
            <a:off x="5637982" y="1804900"/>
            <a:ext cx="444144"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7" name="Rectangle 106"/>
          <p:cNvSpPr/>
          <p:nvPr/>
        </p:nvSpPr>
        <p:spPr>
          <a:xfrm>
            <a:off x="3990072" y="1175145"/>
            <a:ext cx="2984856" cy="8439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8" name="Rectangle 107"/>
          <p:cNvSpPr/>
          <p:nvPr/>
        </p:nvSpPr>
        <p:spPr>
          <a:xfrm>
            <a:off x="4987888" y="2013620"/>
            <a:ext cx="1020665" cy="5411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9" name="Arc 108"/>
          <p:cNvSpPr/>
          <p:nvPr/>
        </p:nvSpPr>
        <p:spPr>
          <a:xfrm>
            <a:off x="6180801" y="1087278"/>
            <a:ext cx="1080000" cy="1080000"/>
          </a:xfrm>
          <a:prstGeom prst="arc">
            <a:avLst>
              <a:gd name="adj1" fmla="val 16200000"/>
              <a:gd name="adj2" fmla="val 5541548"/>
            </a:avLst>
          </a:prstGeom>
          <a:solidFill>
            <a:schemeClr val="bg1"/>
          </a:solidFill>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T"/>
          </a:p>
        </p:txBody>
      </p:sp>
      <p:sp>
        <p:nvSpPr>
          <p:cNvPr id="110" name="Arc 109"/>
          <p:cNvSpPr/>
          <p:nvPr/>
        </p:nvSpPr>
        <p:spPr>
          <a:xfrm flipH="1">
            <a:off x="3695511" y="1090151"/>
            <a:ext cx="1080000" cy="1080000"/>
          </a:xfrm>
          <a:prstGeom prst="arc">
            <a:avLst>
              <a:gd name="adj1" fmla="val 16200000"/>
              <a:gd name="adj2" fmla="val 5541548"/>
            </a:avLst>
          </a:prstGeom>
          <a:solidFill>
            <a:schemeClr val="bg1"/>
          </a:solidFill>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T"/>
          </a:p>
        </p:txBody>
      </p:sp>
      <p:sp>
        <p:nvSpPr>
          <p:cNvPr id="111" name="Rectangle 110"/>
          <p:cNvSpPr/>
          <p:nvPr/>
        </p:nvSpPr>
        <p:spPr>
          <a:xfrm>
            <a:off x="4144899" y="1105706"/>
            <a:ext cx="2570068" cy="1043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12" name="Trapezoid 111"/>
          <p:cNvSpPr/>
          <p:nvPr/>
        </p:nvSpPr>
        <p:spPr>
          <a:xfrm>
            <a:off x="4825397" y="2174714"/>
            <a:ext cx="1342951" cy="401977"/>
          </a:xfrm>
          <a:prstGeom prst="trapezoid">
            <a:avLst>
              <a:gd name="adj" fmla="val 3765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48" name="Oval 47"/>
          <p:cNvSpPr/>
          <p:nvPr/>
        </p:nvSpPr>
        <p:spPr>
          <a:xfrm>
            <a:off x="3646500" y="159014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55" name="Oval 54"/>
          <p:cNvSpPr/>
          <p:nvPr/>
        </p:nvSpPr>
        <p:spPr>
          <a:xfrm>
            <a:off x="4906500" y="2125105"/>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49" name="Oval 48"/>
          <p:cNvSpPr/>
          <p:nvPr/>
        </p:nvSpPr>
        <p:spPr>
          <a:xfrm>
            <a:off x="4108899" y="2126129"/>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43" name="Oval 42"/>
          <p:cNvSpPr/>
          <p:nvPr/>
        </p:nvSpPr>
        <p:spPr>
          <a:xfrm>
            <a:off x="4144899" y="105014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56" name="Oval 55"/>
          <p:cNvSpPr/>
          <p:nvPr/>
        </p:nvSpPr>
        <p:spPr>
          <a:xfrm>
            <a:off x="4906500" y="105014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59" name="Oval 58"/>
          <p:cNvSpPr/>
          <p:nvPr/>
        </p:nvSpPr>
        <p:spPr>
          <a:xfrm>
            <a:off x="6706500" y="105014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61" name="Oval 60"/>
          <p:cNvSpPr/>
          <p:nvPr/>
        </p:nvSpPr>
        <p:spPr>
          <a:xfrm>
            <a:off x="7246500" y="1592145"/>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60" name="Oval 59"/>
          <p:cNvSpPr/>
          <p:nvPr/>
        </p:nvSpPr>
        <p:spPr>
          <a:xfrm>
            <a:off x="6720801" y="2122425"/>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58" name="Oval 57"/>
          <p:cNvSpPr/>
          <p:nvPr/>
        </p:nvSpPr>
        <p:spPr>
          <a:xfrm>
            <a:off x="5950500" y="105014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64" name="Oval 63"/>
          <p:cNvSpPr/>
          <p:nvPr/>
        </p:nvSpPr>
        <p:spPr>
          <a:xfrm>
            <a:off x="5470186" y="25548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62" name="Oval 61"/>
          <p:cNvSpPr/>
          <p:nvPr/>
        </p:nvSpPr>
        <p:spPr>
          <a:xfrm>
            <a:off x="6144457" y="2554800"/>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63" name="Oval 62"/>
          <p:cNvSpPr/>
          <p:nvPr/>
        </p:nvSpPr>
        <p:spPr>
          <a:xfrm>
            <a:off x="4762202" y="2542768"/>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57" name="Oval 56"/>
          <p:cNvSpPr/>
          <p:nvPr/>
        </p:nvSpPr>
        <p:spPr>
          <a:xfrm>
            <a:off x="5994521" y="2130141"/>
            <a:ext cx="72000" cy="720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9" name="Slide Number Placeholder 98"/>
          <p:cNvSpPr>
            <a:spLocks noGrp="1"/>
          </p:cNvSpPr>
          <p:nvPr>
            <p:ph type="sldNum" sz="quarter" idx="12"/>
          </p:nvPr>
        </p:nvSpPr>
        <p:spPr/>
        <p:txBody>
          <a:bodyPr/>
          <a:lstStyle/>
          <a:p>
            <a:fld id="{B8C8E764-46A3-45B9-AAE7-00FA04E785D6}" type="slidenum">
              <a:rPr lang="en-US" smtClean="0"/>
              <a:pPr/>
              <a:t>35</a:t>
            </a:fld>
            <a:endParaRPr lang="en-US"/>
          </a:p>
        </p:txBody>
      </p:sp>
    </p:spTree>
    <p:extLst>
      <p:ext uri="{BB962C8B-B14F-4D97-AF65-F5344CB8AC3E}">
        <p14:creationId xmlns:p14="http://schemas.microsoft.com/office/powerpoint/2010/main" val="3237272025"/>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iterate type="lt">
                                    <p:tmPct val="10000"/>
                                  </p:iterate>
                                  <p:childTnLst>
                                    <p:set>
                                      <p:cBhvr>
                                        <p:cTn id="6" dur="1" fill="hold">
                                          <p:stCondLst>
                                            <p:cond delay="0"/>
                                          </p:stCondLst>
                                        </p:cTn>
                                        <p:tgtEl>
                                          <p:spTgt spid="39">
                                            <p:txEl>
                                              <p:pRg st="0" end="0"/>
                                            </p:txEl>
                                          </p:spTgt>
                                        </p:tgtEl>
                                        <p:attrNameLst>
                                          <p:attrName>style.visibility</p:attrName>
                                        </p:attrNameLst>
                                      </p:cBhvr>
                                      <p:to>
                                        <p:strVal val="visible"/>
                                      </p:to>
                                    </p:set>
                                    <p:animEffect transition="in" filter="wipe(left)">
                                      <p:cBhvr>
                                        <p:cTn id="7" dur="500"/>
                                        <p:tgtEl>
                                          <p:spTgt spid="39">
                                            <p:txEl>
                                              <p:pRg st="0" end="0"/>
                                            </p:txEl>
                                          </p:spTgt>
                                        </p:tgtEl>
                                      </p:cBhvr>
                                    </p:animEffect>
                                  </p:childTnLst>
                                </p:cTn>
                              </p:par>
                            </p:childTnLst>
                          </p:cTn>
                        </p:par>
                        <p:par>
                          <p:cTn id="8" fill="hold">
                            <p:stCondLst>
                              <p:cond delay="2850"/>
                            </p:stCondLst>
                            <p:childTnLst>
                              <p:par>
                                <p:cTn id="9" presetID="10"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500"/>
                                        <p:tgtEl>
                                          <p:spTgt spid="4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500"/>
                                        <p:tgtEl>
                                          <p:spTgt spid="5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fade">
                                      <p:cBhvr>
                                        <p:cTn id="23" dur="500"/>
                                        <p:tgtEl>
                                          <p:spTgt spid="5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fade">
                                      <p:cBhvr>
                                        <p:cTn id="26" dur="500"/>
                                        <p:tgtEl>
                                          <p:spTgt spid="5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fade">
                                      <p:cBhvr>
                                        <p:cTn id="32" dur="500"/>
                                        <p:tgtEl>
                                          <p:spTgt spid="5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500"/>
                                        <p:tgtEl>
                                          <p:spTgt spid="6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500"/>
                                        <p:tgtEl>
                                          <p:spTgt spid="6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fade">
                                      <p:cBhvr>
                                        <p:cTn id="41" dur="500"/>
                                        <p:tgtEl>
                                          <p:spTgt spid="6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3"/>
                                        </p:tgtEl>
                                        <p:attrNameLst>
                                          <p:attrName>style.visibility</p:attrName>
                                        </p:attrNameLst>
                                      </p:cBhvr>
                                      <p:to>
                                        <p:strVal val="visible"/>
                                      </p:to>
                                    </p:set>
                                    <p:animEffect transition="in" filter="fade">
                                      <p:cBhvr>
                                        <p:cTn id="44" dur="500"/>
                                        <p:tgtEl>
                                          <p:spTgt spid="6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4"/>
                                        </p:tgtEl>
                                        <p:attrNameLst>
                                          <p:attrName>style.visibility</p:attrName>
                                        </p:attrNameLst>
                                      </p:cBhvr>
                                      <p:to>
                                        <p:strVal val="visible"/>
                                      </p:to>
                                    </p:set>
                                    <p:animEffect transition="in" filter="fade">
                                      <p:cBhvr>
                                        <p:cTn id="47" dur="500"/>
                                        <p:tgtEl>
                                          <p:spTgt spid="64"/>
                                        </p:tgtEl>
                                      </p:cBhvr>
                                    </p:animEffect>
                                  </p:childTnLst>
                                </p:cTn>
                              </p:par>
                            </p:childTnLst>
                          </p:cTn>
                        </p:par>
                        <p:par>
                          <p:cTn id="48" fill="hold">
                            <p:stCondLst>
                              <p:cond delay="3350"/>
                            </p:stCondLst>
                            <p:childTnLst>
                              <p:par>
                                <p:cTn id="49" presetID="10" presetClass="entr" presetSubtype="0" fill="hold" grpId="0" nodeType="afterEffect">
                                  <p:stCondLst>
                                    <p:cond delay="0"/>
                                  </p:stCondLst>
                                  <p:childTnLst>
                                    <p:set>
                                      <p:cBhvr>
                                        <p:cTn id="50" dur="1" fill="hold">
                                          <p:stCondLst>
                                            <p:cond delay="0"/>
                                          </p:stCondLst>
                                        </p:cTn>
                                        <p:tgtEl>
                                          <p:spTgt spid="65"/>
                                        </p:tgtEl>
                                        <p:attrNameLst>
                                          <p:attrName>style.visibility</p:attrName>
                                        </p:attrNameLst>
                                      </p:cBhvr>
                                      <p:to>
                                        <p:strVal val="visible"/>
                                      </p:to>
                                    </p:set>
                                    <p:animEffect transition="in" filter="fade">
                                      <p:cBhvr>
                                        <p:cTn id="51" dur="500"/>
                                        <p:tgtEl>
                                          <p:spTgt spid="6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7"/>
                                        </p:tgtEl>
                                        <p:attrNameLst>
                                          <p:attrName>style.visibility</p:attrName>
                                        </p:attrNameLst>
                                      </p:cBhvr>
                                      <p:to>
                                        <p:strVal val="visible"/>
                                      </p:to>
                                    </p:set>
                                    <p:animEffect transition="in" filter="fade">
                                      <p:cBhvr>
                                        <p:cTn id="54" dur="500"/>
                                        <p:tgtEl>
                                          <p:spTgt spid="6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8"/>
                                        </p:tgtEl>
                                        <p:attrNameLst>
                                          <p:attrName>style.visibility</p:attrName>
                                        </p:attrNameLst>
                                      </p:cBhvr>
                                      <p:to>
                                        <p:strVal val="visible"/>
                                      </p:to>
                                    </p:set>
                                    <p:animEffect transition="in" filter="fade">
                                      <p:cBhvr>
                                        <p:cTn id="57" dur="500"/>
                                        <p:tgtEl>
                                          <p:spTgt spid="6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69"/>
                                        </p:tgtEl>
                                        <p:attrNameLst>
                                          <p:attrName>style.visibility</p:attrName>
                                        </p:attrNameLst>
                                      </p:cBhvr>
                                      <p:to>
                                        <p:strVal val="visible"/>
                                      </p:to>
                                    </p:set>
                                    <p:animEffect transition="in" filter="fade">
                                      <p:cBhvr>
                                        <p:cTn id="60" dur="500"/>
                                        <p:tgtEl>
                                          <p:spTgt spid="6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70"/>
                                        </p:tgtEl>
                                        <p:attrNameLst>
                                          <p:attrName>style.visibility</p:attrName>
                                        </p:attrNameLst>
                                      </p:cBhvr>
                                      <p:to>
                                        <p:strVal val="visible"/>
                                      </p:to>
                                    </p:set>
                                    <p:animEffect transition="in" filter="fade">
                                      <p:cBhvr>
                                        <p:cTn id="63" dur="500"/>
                                        <p:tgtEl>
                                          <p:spTgt spid="7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71"/>
                                        </p:tgtEl>
                                        <p:attrNameLst>
                                          <p:attrName>style.visibility</p:attrName>
                                        </p:attrNameLst>
                                      </p:cBhvr>
                                      <p:to>
                                        <p:strVal val="visible"/>
                                      </p:to>
                                    </p:set>
                                    <p:animEffect transition="in" filter="fade">
                                      <p:cBhvr>
                                        <p:cTn id="66" dur="500"/>
                                        <p:tgtEl>
                                          <p:spTgt spid="7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72"/>
                                        </p:tgtEl>
                                        <p:attrNameLst>
                                          <p:attrName>style.visibility</p:attrName>
                                        </p:attrNameLst>
                                      </p:cBhvr>
                                      <p:to>
                                        <p:strVal val="visible"/>
                                      </p:to>
                                    </p:set>
                                    <p:animEffect transition="in" filter="fade">
                                      <p:cBhvr>
                                        <p:cTn id="69" dur="500"/>
                                        <p:tgtEl>
                                          <p:spTgt spid="72"/>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73"/>
                                        </p:tgtEl>
                                        <p:attrNameLst>
                                          <p:attrName>style.visibility</p:attrName>
                                        </p:attrNameLst>
                                      </p:cBhvr>
                                      <p:to>
                                        <p:strVal val="visible"/>
                                      </p:to>
                                    </p:set>
                                    <p:animEffect transition="in" filter="fade">
                                      <p:cBhvr>
                                        <p:cTn id="72" dur="500"/>
                                        <p:tgtEl>
                                          <p:spTgt spid="73"/>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74"/>
                                        </p:tgtEl>
                                        <p:attrNameLst>
                                          <p:attrName>style.visibility</p:attrName>
                                        </p:attrNameLst>
                                      </p:cBhvr>
                                      <p:to>
                                        <p:strVal val="visible"/>
                                      </p:to>
                                    </p:set>
                                    <p:animEffect transition="in" filter="fade">
                                      <p:cBhvr>
                                        <p:cTn id="75" dur="500"/>
                                        <p:tgtEl>
                                          <p:spTgt spid="7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75"/>
                                        </p:tgtEl>
                                        <p:attrNameLst>
                                          <p:attrName>style.visibility</p:attrName>
                                        </p:attrNameLst>
                                      </p:cBhvr>
                                      <p:to>
                                        <p:strVal val="visible"/>
                                      </p:to>
                                    </p:set>
                                    <p:animEffect transition="in" filter="fade">
                                      <p:cBhvr>
                                        <p:cTn id="78" dur="500"/>
                                        <p:tgtEl>
                                          <p:spTgt spid="7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76"/>
                                        </p:tgtEl>
                                        <p:attrNameLst>
                                          <p:attrName>style.visibility</p:attrName>
                                        </p:attrNameLst>
                                      </p:cBhvr>
                                      <p:to>
                                        <p:strVal val="visible"/>
                                      </p:to>
                                    </p:set>
                                    <p:animEffect transition="in" filter="fade">
                                      <p:cBhvr>
                                        <p:cTn id="81" dur="500"/>
                                        <p:tgtEl>
                                          <p:spTgt spid="76"/>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77"/>
                                        </p:tgtEl>
                                        <p:attrNameLst>
                                          <p:attrName>style.visibility</p:attrName>
                                        </p:attrNameLst>
                                      </p:cBhvr>
                                      <p:to>
                                        <p:strVal val="visible"/>
                                      </p:to>
                                    </p:set>
                                    <p:animEffect transition="in" filter="fade">
                                      <p:cBhvr>
                                        <p:cTn id="84" dur="500"/>
                                        <p:tgtEl>
                                          <p:spTgt spid="77"/>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82"/>
                                        </p:tgtEl>
                                        <p:attrNameLst>
                                          <p:attrName>style.visibility</p:attrName>
                                        </p:attrNameLst>
                                      </p:cBhvr>
                                      <p:to>
                                        <p:strVal val="visible"/>
                                      </p:to>
                                    </p:set>
                                    <p:animEffect transition="in" filter="fade">
                                      <p:cBhvr>
                                        <p:cTn id="87" dur="500"/>
                                        <p:tgtEl>
                                          <p:spTgt spid="82"/>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86"/>
                                        </p:tgtEl>
                                        <p:attrNameLst>
                                          <p:attrName>style.visibility</p:attrName>
                                        </p:attrNameLst>
                                      </p:cBhvr>
                                      <p:to>
                                        <p:strVal val="visible"/>
                                      </p:to>
                                    </p:set>
                                    <p:animEffect transition="in" filter="fade">
                                      <p:cBhvr>
                                        <p:cTn id="90" dur="500"/>
                                        <p:tgtEl>
                                          <p:spTgt spid="86"/>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90"/>
                                        </p:tgtEl>
                                        <p:attrNameLst>
                                          <p:attrName>style.visibility</p:attrName>
                                        </p:attrNameLst>
                                      </p:cBhvr>
                                      <p:to>
                                        <p:strVal val="visible"/>
                                      </p:to>
                                    </p:set>
                                    <p:animEffect transition="in" filter="fade">
                                      <p:cBhvr>
                                        <p:cTn id="93" dur="500"/>
                                        <p:tgtEl>
                                          <p:spTgt spid="90"/>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97"/>
                                        </p:tgtEl>
                                        <p:attrNameLst>
                                          <p:attrName>style.visibility</p:attrName>
                                        </p:attrNameLst>
                                      </p:cBhvr>
                                      <p:to>
                                        <p:strVal val="visible"/>
                                      </p:to>
                                    </p:set>
                                    <p:animEffect transition="in" filter="fade">
                                      <p:cBhvr>
                                        <p:cTn id="96" dur="500"/>
                                        <p:tgtEl>
                                          <p:spTgt spid="97"/>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nodeType="clickEffect">
                                  <p:stCondLst>
                                    <p:cond delay="0"/>
                                  </p:stCondLst>
                                  <p:iterate type="lt">
                                    <p:tmPct val="10000"/>
                                  </p:iterate>
                                  <p:childTnLst>
                                    <p:set>
                                      <p:cBhvr>
                                        <p:cTn id="100" dur="1" fill="hold">
                                          <p:stCondLst>
                                            <p:cond delay="0"/>
                                          </p:stCondLst>
                                        </p:cTn>
                                        <p:tgtEl>
                                          <p:spTgt spid="40">
                                            <p:txEl>
                                              <p:pRg st="0" end="0"/>
                                            </p:txEl>
                                          </p:spTgt>
                                        </p:tgtEl>
                                        <p:attrNameLst>
                                          <p:attrName>style.visibility</p:attrName>
                                        </p:attrNameLst>
                                      </p:cBhvr>
                                      <p:to>
                                        <p:strVal val="visible"/>
                                      </p:to>
                                    </p:set>
                                    <p:animEffect transition="in" filter="wipe(left)">
                                      <p:cBhvr>
                                        <p:cTn id="101" dur="500"/>
                                        <p:tgtEl>
                                          <p:spTgt spid="40">
                                            <p:txEl>
                                              <p:pRg st="0" end="0"/>
                                            </p:txEl>
                                          </p:spTgt>
                                        </p:tgtEl>
                                      </p:cBhvr>
                                    </p:animEffect>
                                  </p:childTnLst>
                                </p:cTn>
                              </p:par>
                            </p:childTnLst>
                          </p:cTn>
                        </p:par>
                        <p:par>
                          <p:cTn id="102" fill="hold">
                            <p:stCondLst>
                              <p:cond delay="1900"/>
                            </p:stCondLst>
                            <p:childTnLst>
                              <p:par>
                                <p:cTn id="103" presetID="10" presetClass="entr" presetSubtype="0" fill="hold" grpId="0" nodeType="afterEffect">
                                  <p:stCondLst>
                                    <p:cond delay="0"/>
                                  </p:stCondLst>
                                  <p:childTnLst>
                                    <p:set>
                                      <p:cBhvr>
                                        <p:cTn id="104" dur="1" fill="hold">
                                          <p:stCondLst>
                                            <p:cond delay="0"/>
                                          </p:stCondLst>
                                        </p:cTn>
                                        <p:tgtEl>
                                          <p:spTgt spid="88"/>
                                        </p:tgtEl>
                                        <p:attrNameLst>
                                          <p:attrName>style.visibility</p:attrName>
                                        </p:attrNameLst>
                                      </p:cBhvr>
                                      <p:to>
                                        <p:strVal val="visible"/>
                                      </p:to>
                                    </p:set>
                                    <p:animEffect transition="in" filter="fade">
                                      <p:cBhvr>
                                        <p:cTn id="105" dur="500"/>
                                        <p:tgtEl>
                                          <p:spTgt spid="88"/>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87"/>
                                        </p:tgtEl>
                                        <p:attrNameLst>
                                          <p:attrName>style.visibility</p:attrName>
                                        </p:attrNameLst>
                                      </p:cBhvr>
                                      <p:to>
                                        <p:strVal val="visible"/>
                                      </p:to>
                                    </p:set>
                                    <p:animEffect transition="in" filter="fade">
                                      <p:cBhvr>
                                        <p:cTn id="108" dur="500"/>
                                        <p:tgtEl>
                                          <p:spTgt spid="87"/>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85"/>
                                        </p:tgtEl>
                                        <p:attrNameLst>
                                          <p:attrName>style.visibility</p:attrName>
                                        </p:attrNameLst>
                                      </p:cBhvr>
                                      <p:to>
                                        <p:strVal val="visible"/>
                                      </p:to>
                                    </p:set>
                                    <p:animEffect transition="in" filter="fade">
                                      <p:cBhvr>
                                        <p:cTn id="111" dur="500"/>
                                        <p:tgtEl>
                                          <p:spTgt spid="85"/>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84"/>
                                        </p:tgtEl>
                                        <p:attrNameLst>
                                          <p:attrName>style.visibility</p:attrName>
                                        </p:attrNameLst>
                                      </p:cBhvr>
                                      <p:to>
                                        <p:strVal val="visible"/>
                                      </p:to>
                                    </p:set>
                                    <p:animEffect transition="in" filter="fade">
                                      <p:cBhvr>
                                        <p:cTn id="114" dur="500"/>
                                        <p:tgtEl>
                                          <p:spTgt spid="84"/>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83"/>
                                        </p:tgtEl>
                                        <p:attrNameLst>
                                          <p:attrName>style.visibility</p:attrName>
                                        </p:attrNameLst>
                                      </p:cBhvr>
                                      <p:to>
                                        <p:strVal val="visible"/>
                                      </p:to>
                                    </p:set>
                                    <p:animEffect transition="in" filter="fade">
                                      <p:cBhvr>
                                        <p:cTn id="117" dur="500"/>
                                        <p:tgtEl>
                                          <p:spTgt spid="83"/>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81"/>
                                        </p:tgtEl>
                                        <p:attrNameLst>
                                          <p:attrName>style.visibility</p:attrName>
                                        </p:attrNameLst>
                                      </p:cBhvr>
                                      <p:to>
                                        <p:strVal val="visible"/>
                                      </p:to>
                                    </p:set>
                                    <p:animEffect transition="in" filter="fade">
                                      <p:cBhvr>
                                        <p:cTn id="120" dur="500"/>
                                        <p:tgtEl>
                                          <p:spTgt spid="81"/>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79"/>
                                        </p:tgtEl>
                                        <p:attrNameLst>
                                          <p:attrName>style.visibility</p:attrName>
                                        </p:attrNameLst>
                                      </p:cBhvr>
                                      <p:to>
                                        <p:strVal val="visible"/>
                                      </p:to>
                                    </p:set>
                                    <p:animEffect transition="in" filter="fade">
                                      <p:cBhvr>
                                        <p:cTn id="123" dur="500"/>
                                        <p:tgtEl>
                                          <p:spTgt spid="79"/>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78"/>
                                        </p:tgtEl>
                                        <p:attrNameLst>
                                          <p:attrName>style.visibility</p:attrName>
                                        </p:attrNameLst>
                                      </p:cBhvr>
                                      <p:to>
                                        <p:strVal val="visible"/>
                                      </p:to>
                                    </p:set>
                                    <p:animEffect transition="in" filter="fade">
                                      <p:cBhvr>
                                        <p:cTn id="126" dur="500"/>
                                        <p:tgtEl>
                                          <p:spTgt spid="78"/>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89"/>
                                        </p:tgtEl>
                                        <p:attrNameLst>
                                          <p:attrName>style.visibility</p:attrName>
                                        </p:attrNameLst>
                                      </p:cBhvr>
                                      <p:to>
                                        <p:strVal val="visible"/>
                                      </p:to>
                                    </p:set>
                                    <p:animEffect transition="in" filter="fade">
                                      <p:cBhvr>
                                        <p:cTn id="129" dur="500"/>
                                        <p:tgtEl>
                                          <p:spTgt spid="89"/>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91"/>
                                        </p:tgtEl>
                                        <p:attrNameLst>
                                          <p:attrName>style.visibility</p:attrName>
                                        </p:attrNameLst>
                                      </p:cBhvr>
                                      <p:to>
                                        <p:strVal val="visible"/>
                                      </p:to>
                                    </p:set>
                                    <p:animEffect transition="in" filter="fade">
                                      <p:cBhvr>
                                        <p:cTn id="132" dur="500"/>
                                        <p:tgtEl>
                                          <p:spTgt spid="91"/>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92"/>
                                        </p:tgtEl>
                                        <p:attrNameLst>
                                          <p:attrName>style.visibility</p:attrName>
                                        </p:attrNameLst>
                                      </p:cBhvr>
                                      <p:to>
                                        <p:strVal val="visible"/>
                                      </p:to>
                                    </p:set>
                                    <p:animEffect transition="in" filter="fade">
                                      <p:cBhvr>
                                        <p:cTn id="135" dur="500"/>
                                        <p:tgtEl>
                                          <p:spTgt spid="92"/>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95"/>
                                        </p:tgtEl>
                                        <p:attrNameLst>
                                          <p:attrName>style.visibility</p:attrName>
                                        </p:attrNameLst>
                                      </p:cBhvr>
                                      <p:to>
                                        <p:strVal val="visible"/>
                                      </p:to>
                                    </p:set>
                                    <p:animEffect transition="in" filter="fade">
                                      <p:cBhvr>
                                        <p:cTn id="138" dur="500"/>
                                        <p:tgtEl>
                                          <p:spTgt spid="95"/>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93"/>
                                        </p:tgtEl>
                                        <p:attrNameLst>
                                          <p:attrName>style.visibility</p:attrName>
                                        </p:attrNameLst>
                                      </p:cBhvr>
                                      <p:to>
                                        <p:strVal val="visible"/>
                                      </p:to>
                                    </p:set>
                                    <p:animEffect transition="in" filter="fade">
                                      <p:cBhvr>
                                        <p:cTn id="141" dur="500"/>
                                        <p:tgtEl>
                                          <p:spTgt spid="93"/>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94"/>
                                        </p:tgtEl>
                                        <p:attrNameLst>
                                          <p:attrName>style.visibility</p:attrName>
                                        </p:attrNameLst>
                                      </p:cBhvr>
                                      <p:to>
                                        <p:strVal val="visible"/>
                                      </p:to>
                                    </p:set>
                                    <p:animEffect transition="in" filter="fade">
                                      <p:cBhvr>
                                        <p:cTn id="144" dur="500"/>
                                        <p:tgtEl>
                                          <p:spTgt spid="94"/>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98"/>
                                        </p:tgtEl>
                                        <p:attrNameLst>
                                          <p:attrName>style.visibility</p:attrName>
                                        </p:attrNameLst>
                                      </p:cBhvr>
                                      <p:to>
                                        <p:strVal val="visible"/>
                                      </p:to>
                                    </p:set>
                                    <p:animEffect transition="in" filter="fade">
                                      <p:cBhvr>
                                        <p:cTn id="147" dur="500"/>
                                        <p:tgtEl>
                                          <p:spTgt spid="98"/>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96"/>
                                        </p:tgtEl>
                                        <p:attrNameLst>
                                          <p:attrName>style.visibility</p:attrName>
                                        </p:attrNameLst>
                                      </p:cBhvr>
                                      <p:to>
                                        <p:strVal val="visible"/>
                                      </p:to>
                                    </p:set>
                                    <p:animEffect transition="in" filter="fade">
                                      <p:cBhvr>
                                        <p:cTn id="150" dur="500"/>
                                        <p:tgtEl>
                                          <p:spTgt spid="96"/>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80"/>
                                        </p:tgtEl>
                                        <p:attrNameLst>
                                          <p:attrName>style.visibility</p:attrName>
                                        </p:attrNameLst>
                                      </p:cBhvr>
                                      <p:to>
                                        <p:strVal val="visible"/>
                                      </p:to>
                                    </p:set>
                                    <p:animEffect transition="in" filter="fade">
                                      <p:cBhvr>
                                        <p:cTn id="153" dur="500"/>
                                        <p:tgtEl>
                                          <p:spTgt spid="80"/>
                                        </p:tgtEl>
                                      </p:cBhvr>
                                    </p:animEffect>
                                  </p:childTnLst>
                                </p:cTn>
                              </p:par>
                            </p:childTnLst>
                          </p:cTn>
                        </p:par>
                      </p:childTnLst>
                    </p:cTn>
                  </p:par>
                  <p:par>
                    <p:cTn id="154" fill="hold">
                      <p:stCondLst>
                        <p:cond delay="indefinite"/>
                      </p:stCondLst>
                      <p:childTnLst>
                        <p:par>
                          <p:cTn id="155" fill="hold">
                            <p:stCondLst>
                              <p:cond delay="0"/>
                            </p:stCondLst>
                            <p:childTnLst>
                              <p:par>
                                <p:cTn id="156" presetID="42" presetClass="entr" presetSubtype="0" fill="hold" nodeType="clickEffect">
                                  <p:stCondLst>
                                    <p:cond delay="0"/>
                                  </p:stCondLst>
                                  <p:iterate type="lt">
                                    <p:tmPct val="10000"/>
                                  </p:iterate>
                                  <p:childTnLst>
                                    <p:set>
                                      <p:cBhvr>
                                        <p:cTn id="157" dur="1" fill="hold">
                                          <p:stCondLst>
                                            <p:cond delay="0"/>
                                          </p:stCondLst>
                                        </p:cTn>
                                        <p:tgtEl>
                                          <p:spTgt spid="41">
                                            <p:txEl>
                                              <p:pRg st="0" end="0"/>
                                            </p:txEl>
                                          </p:spTgt>
                                        </p:tgtEl>
                                        <p:attrNameLst>
                                          <p:attrName>style.visibility</p:attrName>
                                        </p:attrNameLst>
                                      </p:cBhvr>
                                      <p:to>
                                        <p:strVal val="visible"/>
                                      </p:to>
                                    </p:set>
                                    <p:animEffect transition="in" filter="fade">
                                      <p:cBhvr>
                                        <p:cTn id="158" dur="500"/>
                                        <p:tgtEl>
                                          <p:spTgt spid="41">
                                            <p:txEl>
                                              <p:pRg st="0" end="0"/>
                                            </p:txEl>
                                          </p:spTgt>
                                        </p:tgtEl>
                                      </p:cBhvr>
                                    </p:animEffect>
                                    <p:anim calcmode="lin" valueType="num">
                                      <p:cBhvr>
                                        <p:cTn id="159"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160" dur="500" fill="hold"/>
                                        <p:tgtEl>
                                          <p:spTgt spid="41">
                                            <p:txEl>
                                              <p:pRg st="0" end="0"/>
                                            </p:txEl>
                                          </p:spTgt>
                                        </p:tgtEl>
                                        <p:attrNameLst>
                                          <p:attrName>ppt_y</p:attrName>
                                        </p:attrNameLst>
                                      </p:cBhvr>
                                      <p:tavLst>
                                        <p:tav tm="0">
                                          <p:val>
                                            <p:strVal val="#ppt_y+.1"/>
                                          </p:val>
                                        </p:tav>
                                        <p:tav tm="100000">
                                          <p:val>
                                            <p:strVal val="#ppt_y"/>
                                          </p:val>
                                        </p:tav>
                                      </p:tavLst>
                                    </p:anim>
                                  </p:childTnLst>
                                </p:cTn>
                              </p:par>
                            </p:childTnLst>
                          </p:cTn>
                        </p:par>
                        <p:par>
                          <p:cTn id="161" fill="hold">
                            <p:stCondLst>
                              <p:cond delay="2000"/>
                            </p:stCondLst>
                            <p:childTnLst>
                              <p:par>
                                <p:cTn id="162" presetID="22" presetClass="entr" presetSubtype="1" fill="hold" grpId="0" nodeType="afterEffect">
                                  <p:stCondLst>
                                    <p:cond delay="0"/>
                                  </p:stCondLst>
                                  <p:childTnLst>
                                    <p:set>
                                      <p:cBhvr>
                                        <p:cTn id="163" dur="1" fill="hold">
                                          <p:stCondLst>
                                            <p:cond delay="0"/>
                                          </p:stCondLst>
                                        </p:cTn>
                                        <p:tgtEl>
                                          <p:spTgt spid="107"/>
                                        </p:tgtEl>
                                        <p:attrNameLst>
                                          <p:attrName>style.visibility</p:attrName>
                                        </p:attrNameLst>
                                      </p:cBhvr>
                                      <p:to>
                                        <p:strVal val="visible"/>
                                      </p:to>
                                    </p:set>
                                    <p:animEffect transition="in" filter="wipe(up)">
                                      <p:cBhvr>
                                        <p:cTn id="164" dur="500"/>
                                        <p:tgtEl>
                                          <p:spTgt spid="107"/>
                                        </p:tgtEl>
                                      </p:cBhvr>
                                    </p:animEffect>
                                  </p:childTnLst>
                                </p:cTn>
                              </p:par>
                            </p:childTnLst>
                          </p:cTn>
                        </p:par>
                        <p:par>
                          <p:cTn id="165" fill="hold">
                            <p:stCondLst>
                              <p:cond delay="2500"/>
                            </p:stCondLst>
                            <p:childTnLst>
                              <p:par>
                                <p:cTn id="166" presetID="22" presetClass="entr" presetSubtype="1" fill="hold" grpId="0" nodeType="afterEffect">
                                  <p:stCondLst>
                                    <p:cond delay="0"/>
                                  </p:stCondLst>
                                  <p:childTnLst>
                                    <p:set>
                                      <p:cBhvr>
                                        <p:cTn id="167" dur="1" fill="hold">
                                          <p:stCondLst>
                                            <p:cond delay="0"/>
                                          </p:stCondLst>
                                        </p:cTn>
                                        <p:tgtEl>
                                          <p:spTgt spid="108"/>
                                        </p:tgtEl>
                                        <p:attrNameLst>
                                          <p:attrName>style.visibility</p:attrName>
                                        </p:attrNameLst>
                                      </p:cBhvr>
                                      <p:to>
                                        <p:strVal val="visible"/>
                                      </p:to>
                                    </p:set>
                                    <p:animEffect transition="in" filter="wipe(up)">
                                      <p:cBhvr>
                                        <p:cTn id="168" dur="500"/>
                                        <p:tgtEl>
                                          <p:spTgt spid="108"/>
                                        </p:tgtEl>
                                      </p:cBhvr>
                                    </p:animEffect>
                                  </p:childTnLst>
                                </p:cTn>
                              </p:par>
                            </p:childTnLst>
                          </p:cTn>
                        </p:par>
                      </p:childTnLst>
                    </p:cTn>
                  </p:par>
                  <p:par>
                    <p:cTn id="169" fill="hold">
                      <p:stCondLst>
                        <p:cond delay="indefinite"/>
                      </p:stCondLst>
                      <p:childTnLst>
                        <p:par>
                          <p:cTn id="170" fill="hold">
                            <p:stCondLst>
                              <p:cond delay="0"/>
                            </p:stCondLst>
                            <p:childTnLst>
                              <p:par>
                                <p:cTn id="171" presetID="10" presetClass="entr" presetSubtype="0" fill="hold" grpId="0" nodeType="clickEffect">
                                  <p:stCondLst>
                                    <p:cond delay="0"/>
                                  </p:stCondLst>
                                  <p:childTnLst>
                                    <p:set>
                                      <p:cBhvr>
                                        <p:cTn id="172" dur="1" fill="hold">
                                          <p:stCondLst>
                                            <p:cond delay="0"/>
                                          </p:stCondLst>
                                        </p:cTn>
                                        <p:tgtEl>
                                          <p:spTgt spid="42"/>
                                        </p:tgtEl>
                                        <p:attrNameLst>
                                          <p:attrName>style.visibility</p:attrName>
                                        </p:attrNameLst>
                                      </p:cBhvr>
                                      <p:to>
                                        <p:strVal val="visible"/>
                                      </p:to>
                                    </p:set>
                                    <p:animEffect transition="in" filter="fade">
                                      <p:cBhvr>
                                        <p:cTn id="173" dur="500"/>
                                        <p:tgtEl>
                                          <p:spTgt spid="42"/>
                                        </p:tgtEl>
                                      </p:cBhvr>
                                    </p:animEffect>
                                  </p:childTnLst>
                                </p:cTn>
                              </p:par>
                            </p:childTnLst>
                          </p:cTn>
                        </p:par>
                        <p:par>
                          <p:cTn id="174" fill="hold">
                            <p:stCondLst>
                              <p:cond delay="500"/>
                            </p:stCondLst>
                            <p:childTnLst>
                              <p:par>
                                <p:cTn id="175" presetID="10" presetClass="entr" presetSubtype="0" fill="hold" grpId="0" nodeType="afterEffect">
                                  <p:stCondLst>
                                    <p:cond delay="0"/>
                                  </p:stCondLst>
                                  <p:childTnLst>
                                    <p:set>
                                      <p:cBhvr>
                                        <p:cTn id="176" dur="1" fill="hold">
                                          <p:stCondLst>
                                            <p:cond delay="0"/>
                                          </p:stCondLst>
                                        </p:cTn>
                                        <p:tgtEl>
                                          <p:spTgt spid="110"/>
                                        </p:tgtEl>
                                        <p:attrNameLst>
                                          <p:attrName>style.visibility</p:attrName>
                                        </p:attrNameLst>
                                      </p:cBhvr>
                                      <p:to>
                                        <p:strVal val="visible"/>
                                      </p:to>
                                    </p:set>
                                    <p:animEffect transition="in" filter="fade">
                                      <p:cBhvr>
                                        <p:cTn id="177" dur="500"/>
                                        <p:tgtEl>
                                          <p:spTgt spid="110"/>
                                        </p:tgtEl>
                                      </p:cBhvr>
                                    </p:animEffect>
                                  </p:childTnLst>
                                </p:cTn>
                              </p:par>
                            </p:childTnLst>
                          </p:cTn>
                        </p:par>
                        <p:par>
                          <p:cTn id="178" fill="hold">
                            <p:stCondLst>
                              <p:cond delay="1000"/>
                            </p:stCondLst>
                            <p:childTnLst>
                              <p:par>
                                <p:cTn id="179" presetID="10" presetClass="entr" presetSubtype="0" fill="hold" grpId="0" nodeType="afterEffect">
                                  <p:stCondLst>
                                    <p:cond delay="0"/>
                                  </p:stCondLst>
                                  <p:childTnLst>
                                    <p:set>
                                      <p:cBhvr>
                                        <p:cTn id="180" dur="1" fill="hold">
                                          <p:stCondLst>
                                            <p:cond delay="0"/>
                                          </p:stCondLst>
                                        </p:cTn>
                                        <p:tgtEl>
                                          <p:spTgt spid="109"/>
                                        </p:tgtEl>
                                        <p:attrNameLst>
                                          <p:attrName>style.visibility</p:attrName>
                                        </p:attrNameLst>
                                      </p:cBhvr>
                                      <p:to>
                                        <p:strVal val="visible"/>
                                      </p:to>
                                    </p:set>
                                    <p:animEffect transition="in" filter="fade">
                                      <p:cBhvr>
                                        <p:cTn id="181" dur="500"/>
                                        <p:tgtEl>
                                          <p:spTgt spid="109"/>
                                        </p:tgtEl>
                                      </p:cBhvr>
                                    </p:animEffect>
                                  </p:childTnLst>
                                </p:cTn>
                              </p:par>
                            </p:childTnLst>
                          </p:cTn>
                        </p:par>
                        <p:par>
                          <p:cTn id="182" fill="hold">
                            <p:stCondLst>
                              <p:cond delay="1500"/>
                            </p:stCondLst>
                            <p:childTnLst>
                              <p:par>
                                <p:cTn id="183" presetID="22" presetClass="entr" presetSubtype="8" fill="hold" grpId="0" nodeType="afterEffect">
                                  <p:stCondLst>
                                    <p:cond delay="0"/>
                                  </p:stCondLst>
                                  <p:childTnLst>
                                    <p:set>
                                      <p:cBhvr>
                                        <p:cTn id="184" dur="1" fill="hold">
                                          <p:stCondLst>
                                            <p:cond delay="0"/>
                                          </p:stCondLst>
                                        </p:cTn>
                                        <p:tgtEl>
                                          <p:spTgt spid="111"/>
                                        </p:tgtEl>
                                        <p:attrNameLst>
                                          <p:attrName>style.visibility</p:attrName>
                                        </p:attrNameLst>
                                      </p:cBhvr>
                                      <p:to>
                                        <p:strVal val="visible"/>
                                      </p:to>
                                    </p:set>
                                    <p:animEffect transition="in" filter="wipe(left)">
                                      <p:cBhvr>
                                        <p:cTn id="185" dur="500"/>
                                        <p:tgtEl>
                                          <p:spTgt spid="111"/>
                                        </p:tgtEl>
                                      </p:cBhvr>
                                    </p:animEffect>
                                  </p:childTnLst>
                                </p:cTn>
                              </p:par>
                            </p:childTnLst>
                          </p:cTn>
                        </p:par>
                        <p:par>
                          <p:cTn id="186" fill="hold">
                            <p:stCondLst>
                              <p:cond delay="2000"/>
                            </p:stCondLst>
                            <p:childTnLst>
                              <p:par>
                                <p:cTn id="187" presetID="22" presetClass="entr" presetSubtype="8" fill="hold" grpId="0" nodeType="afterEffect">
                                  <p:stCondLst>
                                    <p:cond delay="0"/>
                                  </p:stCondLst>
                                  <p:childTnLst>
                                    <p:set>
                                      <p:cBhvr>
                                        <p:cTn id="188" dur="1" fill="hold">
                                          <p:stCondLst>
                                            <p:cond delay="0"/>
                                          </p:stCondLst>
                                        </p:cTn>
                                        <p:tgtEl>
                                          <p:spTgt spid="112"/>
                                        </p:tgtEl>
                                        <p:attrNameLst>
                                          <p:attrName>style.visibility</p:attrName>
                                        </p:attrNameLst>
                                      </p:cBhvr>
                                      <p:to>
                                        <p:strVal val="visible"/>
                                      </p:to>
                                    </p:set>
                                    <p:animEffect transition="in" filter="wipe(left)">
                                      <p:cBhvr>
                                        <p:cTn id="189"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65"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7" grpId="0" animBg="1"/>
      <p:bldP spid="96" grpId="0" animBg="1"/>
      <p:bldP spid="98" grpId="0" animBg="1"/>
      <p:bldP spid="107" grpId="0" animBg="1"/>
      <p:bldP spid="108" grpId="0" animBg="1"/>
      <p:bldP spid="109" grpId="0" animBg="1"/>
      <p:bldP spid="110" grpId="0" animBg="1"/>
      <p:bldP spid="111" grpId="0" animBg="1"/>
      <p:bldP spid="112" grpId="0" animBg="1"/>
      <p:bldP spid="48" grpId="0" animBg="1"/>
      <p:bldP spid="55" grpId="0" animBg="1"/>
      <p:bldP spid="49" grpId="0" animBg="1"/>
      <p:bldP spid="43" grpId="0" animBg="1"/>
      <p:bldP spid="56" grpId="0" animBg="1"/>
      <p:bldP spid="59" grpId="0" animBg="1"/>
      <p:bldP spid="61" grpId="0" animBg="1"/>
      <p:bldP spid="60" grpId="0" animBg="1"/>
      <p:bldP spid="58" grpId="0" animBg="1"/>
      <p:bldP spid="64" grpId="0" animBg="1"/>
      <p:bldP spid="62" grpId="0" animBg="1"/>
      <p:bldP spid="63" grpId="0" animBg="1"/>
      <p:bldP spid="5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solidFill>
                  <a:srgbClr val="FFFF00"/>
                </a:solidFill>
              </a:rPr>
              <a:t>The tools to be used for cutting out the slot. </a:t>
            </a:r>
            <a:endParaRPr lang="en-US" sz="2400" dirty="0">
              <a:solidFill>
                <a:srgbClr val="FFFF00"/>
              </a:solidFill>
            </a:endParaRPr>
          </a:p>
        </p:txBody>
      </p:sp>
      <p:sp>
        <p:nvSpPr>
          <p:cNvPr id="4" name="TextBox 3"/>
          <p:cNvSpPr txBox="1"/>
          <p:nvPr/>
        </p:nvSpPr>
        <p:spPr>
          <a:xfrm>
            <a:off x="412375" y="2312192"/>
            <a:ext cx="2592504" cy="461665"/>
          </a:xfrm>
          <a:prstGeom prst="rect">
            <a:avLst/>
          </a:prstGeom>
          <a:noFill/>
        </p:spPr>
        <p:txBody>
          <a:bodyPr wrap="square" rtlCol="0">
            <a:spAutoFit/>
          </a:bodyPr>
          <a:lstStyle/>
          <a:p>
            <a:pPr marL="342900" indent="-342900">
              <a:buFont typeface="Wingdings" panose="05000000000000000000" pitchFamily="2" charset="2"/>
              <a:buChar char="Ø"/>
            </a:pPr>
            <a:r>
              <a:rPr lang="en-US" sz="2400" dirty="0" smtClean="0">
                <a:solidFill>
                  <a:srgbClr val="FF0000"/>
                </a:solidFill>
              </a:rPr>
              <a:t>Dot punch</a:t>
            </a:r>
            <a:endParaRPr lang="en-TT" sz="2400" dirty="0">
              <a:solidFill>
                <a:srgbClr val="FF0000"/>
              </a:solidFill>
            </a:endParaRPr>
          </a:p>
        </p:txBody>
      </p:sp>
      <p:sp>
        <p:nvSpPr>
          <p:cNvPr id="5" name="TextBox 4"/>
          <p:cNvSpPr txBox="1"/>
          <p:nvPr/>
        </p:nvSpPr>
        <p:spPr>
          <a:xfrm>
            <a:off x="340658" y="2973484"/>
            <a:ext cx="2808546" cy="461665"/>
          </a:xfrm>
          <a:prstGeom prst="rect">
            <a:avLst/>
          </a:prstGeom>
          <a:noFill/>
        </p:spPr>
        <p:txBody>
          <a:bodyPr wrap="square" rtlCol="0">
            <a:spAutoFit/>
          </a:bodyPr>
          <a:lstStyle/>
          <a:p>
            <a:pPr marL="342900" indent="-342900">
              <a:buFont typeface="Wingdings" panose="05000000000000000000" pitchFamily="2" charset="2"/>
              <a:buChar char="Ø"/>
            </a:pPr>
            <a:r>
              <a:rPr lang="en-TT" sz="2400" dirty="0" smtClean="0">
                <a:solidFill>
                  <a:srgbClr val="FF0000"/>
                </a:solidFill>
              </a:rPr>
              <a:t>Centre Punch</a:t>
            </a:r>
            <a:endParaRPr lang="en-TT" sz="2400" dirty="0">
              <a:solidFill>
                <a:srgbClr val="FF0000"/>
              </a:solidFill>
            </a:endParaRPr>
          </a:p>
        </p:txBody>
      </p:sp>
      <p:sp>
        <p:nvSpPr>
          <p:cNvPr id="6" name="TextBox 5"/>
          <p:cNvSpPr txBox="1"/>
          <p:nvPr/>
        </p:nvSpPr>
        <p:spPr>
          <a:xfrm>
            <a:off x="358587" y="3497403"/>
            <a:ext cx="2592504" cy="464706"/>
          </a:xfrm>
          <a:prstGeom prst="rect">
            <a:avLst/>
          </a:prstGeom>
          <a:noFill/>
        </p:spPr>
        <p:txBody>
          <a:bodyPr wrap="square" rtlCol="0">
            <a:spAutoFit/>
          </a:bodyPr>
          <a:lstStyle/>
          <a:p>
            <a:pPr marL="342900" indent="-342900">
              <a:buFont typeface="Wingdings" panose="05000000000000000000" pitchFamily="2" charset="2"/>
              <a:buChar char="Ø"/>
            </a:pPr>
            <a:r>
              <a:rPr lang="en-TT" sz="2400" dirty="0" smtClean="0">
                <a:solidFill>
                  <a:srgbClr val="FF0000"/>
                </a:solidFill>
              </a:rPr>
              <a:t>Twist drill</a:t>
            </a:r>
            <a:endParaRPr lang="en-TT" sz="2400" dirty="0">
              <a:solidFill>
                <a:srgbClr val="FF0000"/>
              </a:solidFill>
            </a:endParaRPr>
          </a:p>
        </p:txBody>
      </p:sp>
      <p:sp>
        <p:nvSpPr>
          <p:cNvPr id="7" name="TextBox 6"/>
          <p:cNvSpPr txBox="1"/>
          <p:nvPr/>
        </p:nvSpPr>
        <p:spPr>
          <a:xfrm>
            <a:off x="360340" y="4114800"/>
            <a:ext cx="2592504" cy="464706"/>
          </a:xfrm>
          <a:prstGeom prst="rect">
            <a:avLst/>
          </a:prstGeom>
          <a:noFill/>
        </p:spPr>
        <p:txBody>
          <a:bodyPr wrap="square" rtlCol="0">
            <a:spAutoFit/>
          </a:bodyPr>
          <a:lstStyle/>
          <a:p>
            <a:pPr marL="342900" indent="-342900">
              <a:buFont typeface="Wingdings" panose="05000000000000000000" pitchFamily="2" charset="2"/>
              <a:buChar char="Ø"/>
            </a:pPr>
            <a:r>
              <a:rPr lang="en-TT" sz="2400" dirty="0" smtClean="0">
                <a:solidFill>
                  <a:srgbClr val="FF0000"/>
                </a:solidFill>
              </a:rPr>
              <a:t>Flat chisel </a:t>
            </a:r>
            <a:endParaRPr lang="en-TT" sz="2400" dirty="0">
              <a:solidFill>
                <a:srgbClr val="FF0000"/>
              </a:solidFill>
            </a:endParaRPr>
          </a:p>
        </p:txBody>
      </p:sp>
      <p:sp>
        <p:nvSpPr>
          <p:cNvPr id="11" name="TextBox 10"/>
          <p:cNvSpPr txBox="1"/>
          <p:nvPr/>
        </p:nvSpPr>
        <p:spPr>
          <a:xfrm>
            <a:off x="380999" y="1597967"/>
            <a:ext cx="3200399" cy="461665"/>
          </a:xfrm>
          <a:prstGeom prst="rect">
            <a:avLst/>
          </a:prstGeom>
          <a:noFill/>
        </p:spPr>
        <p:txBody>
          <a:bodyPr wrap="square" rtlCol="0">
            <a:spAutoFit/>
          </a:bodyPr>
          <a:lstStyle/>
          <a:p>
            <a:pPr marL="342900" indent="-342900">
              <a:buFont typeface="Wingdings" panose="05000000000000000000" pitchFamily="2" charset="2"/>
              <a:buChar char="Ø"/>
            </a:pPr>
            <a:r>
              <a:rPr lang="en-TT" sz="2400" dirty="0" smtClean="0">
                <a:solidFill>
                  <a:srgbClr val="FF0000"/>
                </a:solidFill>
              </a:rPr>
              <a:t>Ball Pein Hammer</a:t>
            </a:r>
            <a:endParaRPr lang="en-TT" sz="2400" dirty="0">
              <a:solidFill>
                <a:srgbClr val="FF0000"/>
              </a:solidFill>
            </a:endParaRPr>
          </a:p>
        </p:txBody>
      </p:sp>
      <p:sp>
        <p:nvSpPr>
          <p:cNvPr id="12" name="TextBox 11"/>
          <p:cNvSpPr txBox="1"/>
          <p:nvPr/>
        </p:nvSpPr>
        <p:spPr>
          <a:xfrm>
            <a:off x="394446" y="4932635"/>
            <a:ext cx="3368978" cy="461665"/>
          </a:xfrm>
          <a:prstGeom prst="rect">
            <a:avLst/>
          </a:prstGeom>
          <a:noFill/>
        </p:spPr>
        <p:txBody>
          <a:bodyPr wrap="square" rtlCol="0">
            <a:spAutoFit/>
          </a:bodyPr>
          <a:lstStyle/>
          <a:p>
            <a:pPr marL="342900" indent="-342900">
              <a:buFont typeface="Wingdings" panose="05000000000000000000" pitchFamily="2" charset="2"/>
              <a:buChar char="Ø"/>
            </a:pPr>
            <a:r>
              <a:rPr lang="en-TT" sz="2400" dirty="0" smtClean="0">
                <a:solidFill>
                  <a:srgbClr val="FF0000"/>
                </a:solidFill>
              </a:rPr>
              <a:t>Flat and/or round file</a:t>
            </a:r>
            <a:endParaRPr lang="en-TT" sz="2400" dirty="0">
              <a:solidFill>
                <a:srgbClr val="FF0000"/>
              </a:solidFill>
            </a:endParaRPr>
          </a:p>
        </p:txBody>
      </p:sp>
      <p:sp>
        <p:nvSpPr>
          <p:cNvPr id="8" name="Footer Placeholder 7"/>
          <p:cNvSpPr>
            <a:spLocks noGrp="1"/>
          </p:cNvSpPr>
          <p:nvPr>
            <p:ph type="ftr" sz="quarter" idx="11"/>
          </p:nvPr>
        </p:nvSpPr>
        <p:spPr/>
        <p:txBody>
          <a:bodyPr/>
          <a:lstStyle/>
          <a:p>
            <a:r>
              <a:rPr lang="en-US" smtClean="0"/>
              <a:t>A Jaikeransingh </a:t>
            </a:r>
            <a:endParaRPr lang="en-US" dirty="0"/>
          </a:p>
        </p:txBody>
      </p:sp>
      <p:pic>
        <p:nvPicPr>
          <p:cNvPr id="10" name="Picture 9"/>
          <p:cNvPicPr/>
          <p:nvPr/>
        </p:nvPicPr>
        <p:blipFill>
          <a:blip r:embed="rId2"/>
          <a:srcRect t="31202" b="32764"/>
          <a:stretch>
            <a:fillRect/>
          </a:stretch>
        </p:blipFill>
        <p:spPr bwMode="auto">
          <a:xfrm rot="5400000">
            <a:off x="2674165" y="2497997"/>
            <a:ext cx="3583635" cy="1464365"/>
          </a:xfrm>
          <a:prstGeom prst="rect">
            <a:avLst/>
          </a:prstGeom>
          <a:noFill/>
          <a:ln w="9525">
            <a:noFill/>
            <a:miter lim="800000"/>
            <a:headEnd/>
            <a:tailEnd/>
          </a:ln>
        </p:spPr>
      </p:pic>
      <p:pic>
        <p:nvPicPr>
          <p:cNvPr id="13" name="Picture 12"/>
          <p:cNvPicPr/>
          <p:nvPr/>
        </p:nvPicPr>
        <p:blipFill>
          <a:blip r:embed="rId3"/>
          <a:srcRect/>
          <a:stretch>
            <a:fillRect/>
          </a:stretch>
        </p:blipFill>
        <p:spPr bwMode="auto">
          <a:xfrm>
            <a:off x="3742765" y="1520746"/>
            <a:ext cx="1882511" cy="2934812"/>
          </a:xfrm>
          <a:prstGeom prst="rect">
            <a:avLst/>
          </a:prstGeom>
          <a:noFill/>
          <a:ln w="9525">
            <a:noFill/>
            <a:miter lim="800000"/>
            <a:headEnd/>
            <a:tailEnd/>
          </a:ln>
        </p:spPr>
      </p:pic>
      <p:pic>
        <p:nvPicPr>
          <p:cNvPr id="14" name="Picture 13"/>
          <p:cNvPicPr/>
          <p:nvPr/>
        </p:nvPicPr>
        <p:blipFill>
          <a:blip r:embed="rId4"/>
          <a:srcRect/>
          <a:stretch>
            <a:fillRect/>
          </a:stretch>
        </p:blipFill>
        <p:spPr bwMode="auto">
          <a:xfrm rot="5400000">
            <a:off x="5016277" y="2124432"/>
            <a:ext cx="2692846" cy="1752600"/>
          </a:xfrm>
          <a:prstGeom prst="rect">
            <a:avLst/>
          </a:prstGeom>
          <a:noFill/>
          <a:ln w="9525">
            <a:noFill/>
            <a:miter lim="800000"/>
            <a:headEnd/>
            <a:tailEnd/>
          </a:ln>
        </p:spPr>
      </p:pic>
      <p:pic>
        <p:nvPicPr>
          <p:cNvPr id="2057" name="Picture 9" descr="Scan0005"/>
          <p:cNvPicPr>
            <a:picLocks noChangeAspect="1" noChangeArrowheads="1"/>
          </p:cNvPicPr>
          <p:nvPr/>
        </p:nvPicPr>
        <p:blipFill rotWithShape="1">
          <a:blip r:embed="rId5">
            <a:extLst>
              <a:ext uri="{28A0092B-C50C-407E-A947-70E740481C1C}">
                <a14:useLocalDpi xmlns:a14="http://schemas.microsoft.com/office/drawing/2010/main" val="0"/>
              </a:ext>
            </a:extLst>
          </a:blip>
          <a:srcRect l="37085" t="61486" r="55243" b="8912"/>
          <a:stretch/>
        </p:blipFill>
        <p:spPr bwMode="auto">
          <a:xfrm>
            <a:off x="7924800" y="1423396"/>
            <a:ext cx="788182" cy="4212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l_fi" descr="http://www.caulfieldindustrial.com/product_images/caulfieldindustrial.com/1-311_L.jpg"/>
          <p:cNvPicPr/>
          <p:nvPr/>
        </p:nvPicPr>
        <p:blipFill>
          <a:blip r:embed="rId6"/>
          <a:srcRect t="28861" b="27925"/>
          <a:stretch>
            <a:fillRect/>
          </a:stretch>
        </p:blipFill>
        <p:spPr bwMode="auto">
          <a:xfrm rot="9706304">
            <a:off x="4704629" y="2774006"/>
            <a:ext cx="3222330" cy="1680455"/>
          </a:xfrm>
          <a:prstGeom prst="rect">
            <a:avLst/>
          </a:prstGeom>
          <a:noFill/>
          <a:ln w="9525">
            <a:noFill/>
            <a:miter lim="800000"/>
            <a:headEnd/>
            <a:tailEnd/>
          </a:ln>
        </p:spPr>
      </p:pic>
      <p:pic>
        <p:nvPicPr>
          <p:cNvPr id="16" name="Picture 15" descr="C:\Users\User\Pictures\My Scans\2012-08 (Aug)\File cross sections0001.jpg"/>
          <p:cNvPicPr/>
          <p:nvPr/>
        </p:nvPicPr>
        <p:blipFill rotWithShape="1">
          <a:blip r:embed="rId7"/>
          <a:srcRect b="82360"/>
          <a:stretch/>
        </p:blipFill>
        <p:spPr bwMode="auto">
          <a:xfrm>
            <a:off x="3581397" y="3958648"/>
            <a:ext cx="4173855" cy="1008529"/>
          </a:xfrm>
          <a:prstGeom prst="rect">
            <a:avLst/>
          </a:prstGeom>
          <a:noFill/>
          <a:ln w="9525">
            <a:noFill/>
            <a:miter lim="800000"/>
            <a:headEnd/>
            <a:tailEnd/>
          </a:ln>
        </p:spPr>
      </p:pic>
      <p:pic>
        <p:nvPicPr>
          <p:cNvPr id="17" name="Picture 16" descr="C:\Users\User\Pictures\My Scans\2012-08 (Aug)\File cross sections0001.jpg"/>
          <p:cNvPicPr/>
          <p:nvPr/>
        </p:nvPicPr>
        <p:blipFill rotWithShape="1">
          <a:blip r:embed="rId7"/>
          <a:srcRect t="45867" b="39079"/>
          <a:stretch/>
        </p:blipFill>
        <p:spPr bwMode="auto">
          <a:xfrm>
            <a:off x="3581396" y="5163467"/>
            <a:ext cx="4173855" cy="860612"/>
          </a:xfrm>
          <a:prstGeom prst="rect">
            <a:avLst/>
          </a:prstGeom>
          <a:noFill/>
          <a:ln w="9525">
            <a:noFill/>
            <a:miter lim="800000"/>
            <a:headEnd/>
            <a:tailEnd/>
          </a:ln>
        </p:spPr>
      </p:pic>
      <p:sp>
        <p:nvSpPr>
          <p:cNvPr id="18" name="Slide Number Placeholder 17"/>
          <p:cNvSpPr>
            <a:spLocks noGrp="1"/>
          </p:cNvSpPr>
          <p:nvPr>
            <p:ph type="sldNum" sz="quarter" idx="12"/>
          </p:nvPr>
        </p:nvSpPr>
        <p:spPr/>
        <p:txBody>
          <a:bodyPr/>
          <a:lstStyle/>
          <a:p>
            <a:fld id="{B8C8E764-46A3-45B9-AAE7-00FA04E785D6}" type="slidenum">
              <a:rPr lang="en-US" smtClean="0"/>
              <a:pPr/>
              <a:t>36</a:t>
            </a:fld>
            <a:endParaRPr lang="en-US"/>
          </a:p>
        </p:txBody>
      </p:sp>
    </p:spTree>
    <p:extLst>
      <p:ext uri="{BB962C8B-B14F-4D97-AF65-F5344CB8AC3E}">
        <p14:creationId xmlns:p14="http://schemas.microsoft.com/office/powerpoint/2010/main" val="240869499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iterate type="lt">
                                    <p:tmPct val="10000"/>
                                  </p:iterate>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1150"/>
                            </p:stCondLst>
                            <p:childTnLst>
                              <p:par>
                                <p:cTn id="17" presetID="6" presetClass="entr" presetSubtype="32"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ou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nodeType="clickEffect">
                                  <p:stCondLst>
                                    <p:cond delay="0"/>
                                  </p:stCondLst>
                                  <p:childTnLst>
                                    <p:animEffect transition="out" filter="barn(inVertical)">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childTnLst>
                          </p:cTn>
                        </p:par>
                        <p:par>
                          <p:cTn id="25" fill="hold">
                            <p:stCondLst>
                              <p:cond delay="500"/>
                            </p:stCondLst>
                            <p:childTnLst>
                              <p:par>
                                <p:cTn id="26" presetID="21" presetClass="entr" presetSubtype="1" fill="hold" grpId="0" nodeType="afterEffect">
                                  <p:stCondLst>
                                    <p:cond delay="0"/>
                                  </p:stCondLst>
                                  <p:iterate type="lt">
                                    <p:tmPct val="10000"/>
                                  </p:iterate>
                                  <p:childTnLst>
                                    <p:set>
                                      <p:cBhvr>
                                        <p:cTn id="27" dur="1" fill="hold">
                                          <p:stCondLst>
                                            <p:cond delay="0"/>
                                          </p:stCondLst>
                                        </p:cTn>
                                        <p:tgtEl>
                                          <p:spTgt spid="4"/>
                                        </p:tgtEl>
                                        <p:attrNameLst>
                                          <p:attrName>style.visibility</p:attrName>
                                        </p:attrNameLst>
                                      </p:cBhvr>
                                      <p:to>
                                        <p:strVal val="visible"/>
                                      </p:to>
                                    </p:set>
                                    <p:animEffect transition="in" filter="wheel(1)">
                                      <p:cBhvr>
                                        <p:cTn id="28" dur="500"/>
                                        <p:tgtEl>
                                          <p:spTgt spid="4"/>
                                        </p:tgtEl>
                                      </p:cBhvr>
                                    </p:animEffect>
                                  </p:childTnLst>
                                </p:cTn>
                              </p:par>
                            </p:childTnLst>
                          </p:cTn>
                        </p:par>
                        <p:par>
                          <p:cTn id="29" fill="hold">
                            <p:stCondLst>
                              <p:cond delay="1350"/>
                            </p:stCondLst>
                            <p:childTnLst>
                              <p:par>
                                <p:cTn id="30" presetID="2" presetClass="entr" presetSubtype="4"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childTnLst>
                          </p:cTn>
                        </p:par>
                        <p:par>
                          <p:cTn id="39" fill="hold">
                            <p:stCondLst>
                              <p:cond delay="500"/>
                            </p:stCondLst>
                            <p:childTnLst>
                              <p:par>
                                <p:cTn id="40" presetID="26" presetClass="entr" presetSubtype="0" fill="hold" grpId="0" nodeType="afterEffect">
                                  <p:stCondLst>
                                    <p:cond delay="0"/>
                                  </p:stCondLst>
                                  <p:iterate type="lt">
                                    <p:tmPct val="10000"/>
                                  </p:iterate>
                                  <p:childTnLst>
                                    <p:set>
                                      <p:cBhvr>
                                        <p:cTn id="41" dur="1" fill="hold">
                                          <p:stCondLst>
                                            <p:cond delay="0"/>
                                          </p:stCondLst>
                                        </p:cTn>
                                        <p:tgtEl>
                                          <p:spTgt spid="5"/>
                                        </p:tgtEl>
                                        <p:attrNameLst>
                                          <p:attrName>style.visibility</p:attrName>
                                        </p:attrNameLst>
                                      </p:cBhvr>
                                      <p:to>
                                        <p:strVal val="visible"/>
                                      </p:to>
                                    </p:set>
                                    <p:animEffect transition="in" filter="wipe(down)">
                                      <p:cBhvr>
                                        <p:cTn id="42" dur="145">
                                          <p:stCondLst>
                                            <p:cond delay="0"/>
                                          </p:stCondLst>
                                        </p:cTn>
                                        <p:tgtEl>
                                          <p:spTgt spid="5"/>
                                        </p:tgtEl>
                                      </p:cBhvr>
                                    </p:animEffect>
                                    <p:anim calcmode="lin" valueType="num">
                                      <p:cBhvr>
                                        <p:cTn id="43"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4"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5"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46"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47"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48" dur="7">
                                          <p:stCondLst>
                                            <p:cond delay="162"/>
                                          </p:stCondLst>
                                        </p:cTn>
                                        <p:tgtEl>
                                          <p:spTgt spid="5"/>
                                        </p:tgtEl>
                                      </p:cBhvr>
                                      <p:to x="100000" y="60000"/>
                                    </p:animScale>
                                    <p:animScale>
                                      <p:cBhvr>
                                        <p:cTn id="49" dur="41" decel="50000">
                                          <p:stCondLst>
                                            <p:cond delay="169"/>
                                          </p:stCondLst>
                                        </p:cTn>
                                        <p:tgtEl>
                                          <p:spTgt spid="5"/>
                                        </p:tgtEl>
                                      </p:cBhvr>
                                      <p:to x="100000" y="100000"/>
                                    </p:animScale>
                                    <p:animScale>
                                      <p:cBhvr>
                                        <p:cTn id="50" dur="7">
                                          <p:stCondLst>
                                            <p:cond delay="328"/>
                                          </p:stCondLst>
                                        </p:cTn>
                                        <p:tgtEl>
                                          <p:spTgt spid="5"/>
                                        </p:tgtEl>
                                      </p:cBhvr>
                                      <p:to x="100000" y="80000"/>
                                    </p:animScale>
                                    <p:animScale>
                                      <p:cBhvr>
                                        <p:cTn id="51" dur="41" decel="50000">
                                          <p:stCondLst>
                                            <p:cond delay="335"/>
                                          </p:stCondLst>
                                        </p:cTn>
                                        <p:tgtEl>
                                          <p:spTgt spid="5"/>
                                        </p:tgtEl>
                                      </p:cBhvr>
                                      <p:to x="100000" y="100000"/>
                                    </p:animScale>
                                    <p:animScale>
                                      <p:cBhvr>
                                        <p:cTn id="52" dur="7">
                                          <p:stCondLst>
                                            <p:cond delay="410"/>
                                          </p:stCondLst>
                                        </p:cTn>
                                        <p:tgtEl>
                                          <p:spTgt spid="5"/>
                                        </p:tgtEl>
                                      </p:cBhvr>
                                      <p:to x="100000" y="90000"/>
                                    </p:animScale>
                                    <p:animScale>
                                      <p:cBhvr>
                                        <p:cTn id="53" dur="41" decel="50000">
                                          <p:stCondLst>
                                            <p:cond delay="417"/>
                                          </p:stCondLst>
                                        </p:cTn>
                                        <p:tgtEl>
                                          <p:spTgt spid="5"/>
                                        </p:tgtEl>
                                      </p:cBhvr>
                                      <p:to x="100000" y="100000"/>
                                    </p:animScale>
                                    <p:animScale>
                                      <p:cBhvr>
                                        <p:cTn id="54" dur="7">
                                          <p:stCondLst>
                                            <p:cond delay="452"/>
                                          </p:stCondLst>
                                        </p:cTn>
                                        <p:tgtEl>
                                          <p:spTgt spid="5"/>
                                        </p:tgtEl>
                                      </p:cBhvr>
                                      <p:to x="100000" y="95000"/>
                                    </p:animScale>
                                    <p:animScale>
                                      <p:cBhvr>
                                        <p:cTn id="55" dur="41" decel="50000">
                                          <p:stCondLst>
                                            <p:cond delay="459"/>
                                          </p:stCondLst>
                                        </p:cTn>
                                        <p:tgtEl>
                                          <p:spTgt spid="5"/>
                                        </p:tgtEl>
                                      </p:cBhvr>
                                      <p:to x="100000" y="100000"/>
                                    </p:animScale>
                                  </p:childTnLst>
                                </p:cTn>
                              </p:par>
                            </p:childTnLst>
                          </p:cTn>
                        </p:par>
                        <p:par>
                          <p:cTn id="56" fill="hold">
                            <p:stCondLst>
                              <p:cond delay="1500"/>
                            </p:stCondLst>
                            <p:childTnLst>
                              <p:par>
                                <p:cTn id="57" presetID="14" presetClass="entr" presetSubtype="10"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randombar(horizontal)">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xit" presetSubtype="0" fill="hold" nodeType="clickEffect">
                                  <p:stCondLst>
                                    <p:cond delay="0"/>
                                  </p:stCondLst>
                                  <p:childTnLst>
                                    <p:anim calcmode="lin" valueType="num">
                                      <p:cBhvr>
                                        <p:cTn id="63" dur="500"/>
                                        <p:tgtEl>
                                          <p:spTgt spid="14"/>
                                        </p:tgtEl>
                                        <p:attrNameLst>
                                          <p:attrName>ppt_w</p:attrName>
                                        </p:attrNameLst>
                                      </p:cBhvr>
                                      <p:tavLst>
                                        <p:tav tm="0">
                                          <p:val>
                                            <p:strVal val="ppt_w"/>
                                          </p:val>
                                        </p:tav>
                                        <p:tav tm="100000">
                                          <p:val>
                                            <p:fltVal val="0"/>
                                          </p:val>
                                        </p:tav>
                                      </p:tavLst>
                                    </p:anim>
                                    <p:anim calcmode="lin" valueType="num">
                                      <p:cBhvr>
                                        <p:cTn id="64" dur="500"/>
                                        <p:tgtEl>
                                          <p:spTgt spid="14"/>
                                        </p:tgtEl>
                                        <p:attrNameLst>
                                          <p:attrName>ppt_h</p:attrName>
                                        </p:attrNameLst>
                                      </p:cBhvr>
                                      <p:tavLst>
                                        <p:tav tm="0">
                                          <p:val>
                                            <p:strVal val="ppt_h"/>
                                          </p:val>
                                        </p:tav>
                                        <p:tav tm="100000">
                                          <p:val>
                                            <p:fltVal val="0"/>
                                          </p:val>
                                        </p:tav>
                                      </p:tavLst>
                                    </p:anim>
                                    <p:anim calcmode="lin" valueType="num">
                                      <p:cBhvr>
                                        <p:cTn id="65" dur="500"/>
                                        <p:tgtEl>
                                          <p:spTgt spid="14"/>
                                        </p:tgtEl>
                                        <p:attrNameLst>
                                          <p:attrName>style.rotation</p:attrName>
                                        </p:attrNameLst>
                                      </p:cBhvr>
                                      <p:tavLst>
                                        <p:tav tm="0">
                                          <p:val>
                                            <p:fltVal val="0"/>
                                          </p:val>
                                        </p:tav>
                                        <p:tav tm="100000">
                                          <p:val>
                                            <p:fltVal val="90"/>
                                          </p:val>
                                        </p:tav>
                                      </p:tavLst>
                                    </p:anim>
                                    <p:animEffect transition="out" filter="fade">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childTnLst>
                          </p:cTn>
                        </p:par>
                        <p:par>
                          <p:cTn id="68" fill="hold">
                            <p:stCondLst>
                              <p:cond delay="500"/>
                            </p:stCondLst>
                            <p:childTnLst>
                              <p:par>
                                <p:cTn id="69" presetID="16" presetClass="entr" presetSubtype="21" fill="hold" grpId="0" nodeType="after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barn(inVertical)">
                                      <p:cBhvr>
                                        <p:cTn id="71" dur="500"/>
                                        <p:tgtEl>
                                          <p:spTgt spid="6"/>
                                        </p:tgtEl>
                                      </p:cBhvr>
                                    </p:animEffect>
                                  </p:childTnLst>
                                </p:cTn>
                              </p:par>
                            </p:childTnLst>
                          </p:cTn>
                        </p:par>
                        <p:par>
                          <p:cTn id="72" fill="hold">
                            <p:stCondLst>
                              <p:cond delay="1000"/>
                            </p:stCondLst>
                            <p:childTnLst>
                              <p:par>
                                <p:cTn id="73" presetID="42" presetClass="entr" presetSubtype="0" fill="hold" nodeType="afterEffect">
                                  <p:stCondLst>
                                    <p:cond delay="0"/>
                                  </p:stCondLst>
                                  <p:childTnLst>
                                    <p:set>
                                      <p:cBhvr>
                                        <p:cTn id="74" dur="1" fill="hold">
                                          <p:stCondLst>
                                            <p:cond delay="0"/>
                                          </p:stCondLst>
                                        </p:cTn>
                                        <p:tgtEl>
                                          <p:spTgt spid="2057"/>
                                        </p:tgtEl>
                                        <p:attrNameLst>
                                          <p:attrName>style.visibility</p:attrName>
                                        </p:attrNameLst>
                                      </p:cBhvr>
                                      <p:to>
                                        <p:strVal val="visible"/>
                                      </p:to>
                                    </p:set>
                                    <p:animEffect transition="in" filter="fade">
                                      <p:cBhvr>
                                        <p:cTn id="75" dur="500"/>
                                        <p:tgtEl>
                                          <p:spTgt spid="2057"/>
                                        </p:tgtEl>
                                      </p:cBhvr>
                                    </p:animEffect>
                                    <p:anim calcmode="lin" valueType="num">
                                      <p:cBhvr>
                                        <p:cTn id="76" dur="500" fill="hold"/>
                                        <p:tgtEl>
                                          <p:spTgt spid="2057"/>
                                        </p:tgtEl>
                                        <p:attrNameLst>
                                          <p:attrName>ppt_x</p:attrName>
                                        </p:attrNameLst>
                                      </p:cBhvr>
                                      <p:tavLst>
                                        <p:tav tm="0">
                                          <p:val>
                                            <p:strVal val="#ppt_x"/>
                                          </p:val>
                                        </p:tav>
                                        <p:tav tm="100000">
                                          <p:val>
                                            <p:strVal val="#ppt_x"/>
                                          </p:val>
                                        </p:tav>
                                      </p:tavLst>
                                    </p:anim>
                                    <p:anim calcmode="lin" valueType="num">
                                      <p:cBhvr>
                                        <p:cTn id="77" dur="500" fill="hold"/>
                                        <p:tgtEl>
                                          <p:spTgt spid="2057"/>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2057"/>
                                        </p:tgtEl>
                                      </p:cBhvr>
                                    </p:animEffect>
                                    <p:set>
                                      <p:cBhvr>
                                        <p:cTn id="82" dur="1" fill="hold">
                                          <p:stCondLst>
                                            <p:cond delay="499"/>
                                          </p:stCondLst>
                                        </p:cTn>
                                        <p:tgtEl>
                                          <p:spTgt spid="2057"/>
                                        </p:tgtEl>
                                        <p:attrNameLst>
                                          <p:attrName>style.visibility</p:attrName>
                                        </p:attrNameLst>
                                      </p:cBhvr>
                                      <p:to>
                                        <p:strVal val="hidden"/>
                                      </p:to>
                                    </p:set>
                                  </p:childTnLst>
                                </p:cTn>
                              </p:par>
                            </p:childTnLst>
                          </p:cTn>
                        </p:par>
                        <p:par>
                          <p:cTn id="83" fill="hold">
                            <p:stCondLst>
                              <p:cond delay="500"/>
                            </p:stCondLst>
                            <p:childTnLst>
                              <p:par>
                                <p:cTn id="84" presetID="42" presetClass="entr" presetSubtype="0" fill="hold" grpId="0" nodeType="afterEffect">
                                  <p:stCondLst>
                                    <p:cond delay="0"/>
                                  </p:stCondLst>
                                  <p:iterate type="lt">
                                    <p:tmPct val="10000"/>
                                  </p:iterate>
                                  <p:childTnLst>
                                    <p:set>
                                      <p:cBhvr>
                                        <p:cTn id="85" dur="1" fill="hold">
                                          <p:stCondLst>
                                            <p:cond delay="0"/>
                                          </p:stCondLst>
                                        </p:cTn>
                                        <p:tgtEl>
                                          <p:spTgt spid="7"/>
                                        </p:tgtEl>
                                        <p:attrNameLst>
                                          <p:attrName>style.visibility</p:attrName>
                                        </p:attrNameLst>
                                      </p:cBhvr>
                                      <p:to>
                                        <p:strVal val="visible"/>
                                      </p:to>
                                    </p:set>
                                    <p:animEffect transition="in" filter="fade">
                                      <p:cBhvr>
                                        <p:cTn id="86" dur="500"/>
                                        <p:tgtEl>
                                          <p:spTgt spid="7"/>
                                        </p:tgtEl>
                                      </p:cBhvr>
                                    </p:animEffect>
                                    <p:anim calcmode="lin" valueType="num">
                                      <p:cBhvr>
                                        <p:cTn id="87" dur="500" fill="hold"/>
                                        <p:tgtEl>
                                          <p:spTgt spid="7"/>
                                        </p:tgtEl>
                                        <p:attrNameLst>
                                          <p:attrName>ppt_x</p:attrName>
                                        </p:attrNameLst>
                                      </p:cBhvr>
                                      <p:tavLst>
                                        <p:tav tm="0">
                                          <p:val>
                                            <p:strVal val="#ppt_x"/>
                                          </p:val>
                                        </p:tav>
                                        <p:tav tm="100000">
                                          <p:val>
                                            <p:strVal val="#ppt_x"/>
                                          </p:val>
                                        </p:tav>
                                      </p:tavLst>
                                    </p:anim>
                                    <p:anim calcmode="lin" valueType="num">
                                      <p:cBhvr>
                                        <p:cTn id="88" dur="500" fill="hold"/>
                                        <p:tgtEl>
                                          <p:spTgt spid="7"/>
                                        </p:tgtEl>
                                        <p:attrNameLst>
                                          <p:attrName>ppt_y</p:attrName>
                                        </p:attrNameLst>
                                      </p:cBhvr>
                                      <p:tavLst>
                                        <p:tav tm="0">
                                          <p:val>
                                            <p:strVal val="#ppt_y+.1"/>
                                          </p:val>
                                        </p:tav>
                                        <p:tav tm="100000">
                                          <p:val>
                                            <p:strVal val="#ppt_y"/>
                                          </p:val>
                                        </p:tav>
                                      </p:tavLst>
                                    </p:anim>
                                  </p:childTnLst>
                                </p:cTn>
                              </p:par>
                            </p:childTnLst>
                          </p:cTn>
                        </p:par>
                        <p:par>
                          <p:cTn id="89" fill="hold">
                            <p:stCondLst>
                              <p:cond delay="1450"/>
                            </p:stCondLst>
                            <p:childTnLst>
                              <p:par>
                                <p:cTn id="90" presetID="10" presetClass="entr" presetSubtype="0" fill="hold" nodeType="after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500"/>
                                        <p:tgtEl>
                                          <p:spTgt spid="2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20"/>
                                        </p:tgtEl>
                                      </p:cBhvr>
                                    </p:animEffect>
                                    <p:set>
                                      <p:cBhvr>
                                        <p:cTn id="97" dur="1" fill="hold">
                                          <p:stCondLst>
                                            <p:cond delay="499"/>
                                          </p:stCondLst>
                                        </p:cTn>
                                        <p:tgtEl>
                                          <p:spTgt spid="20"/>
                                        </p:tgtEl>
                                        <p:attrNameLst>
                                          <p:attrName>style.visibility</p:attrName>
                                        </p:attrNameLst>
                                      </p:cBhvr>
                                      <p:to>
                                        <p:strVal val="hidden"/>
                                      </p:to>
                                    </p:set>
                                  </p:childTnLst>
                                </p:cTn>
                              </p:par>
                            </p:childTnLst>
                          </p:cTn>
                        </p:par>
                        <p:par>
                          <p:cTn id="98" fill="hold">
                            <p:stCondLst>
                              <p:cond delay="500"/>
                            </p:stCondLst>
                            <p:childTnLst>
                              <p:par>
                                <p:cTn id="99" presetID="16" presetClass="entr" presetSubtype="21" fill="hold" grpId="0" nodeType="after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barn(inVertical)">
                                      <p:cBhvr>
                                        <p:cTn id="101" dur="500"/>
                                        <p:tgtEl>
                                          <p:spTgt spid="12"/>
                                        </p:tgtEl>
                                      </p:cBhvr>
                                    </p:animEffect>
                                  </p:childTnLst>
                                </p:cTn>
                              </p:par>
                            </p:childTnLst>
                          </p:cTn>
                        </p:par>
                        <p:par>
                          <p:cTn id="102" fill="hold">
                            <p:stCondLst>
                              <p:cond delay="1000"/>
                            </p:stCondLst>
                            <p:childTnLst>
                              <p:par>
                                <p:cTn id="103" presetID="10" presetClass="entr" presetSubtype="0" fill="hold" nodeType="afterEffect">
                                  <p:stCondLst>
                                    <p:cond delay="0"/>
                                  </p:stCondLst>
                                  <p:childTnLst>
                                    <p:set>
                                      <p:cBhvr>
                                        <p:cTn id="104" dur="1" fill="hold">
                                          <p:stCondLst>
                                            <p:cond delay="0"/>
                                          </p:stCondLst>
                                        </p:cTn>
                                        <p:tgtEl>
                                          <p:spTgt spid="16"/>
                                        </p:tgtEl>
                                        <p:attrNameLst>
                                          <p:attrName>style.visibility</p:attrName>
                                        </p:attrNameLst>
                                      </p:cBhvr>
                                      <p:to>
                                        <p:strVal val="visible"/>
                                      </p:to>
                                    </p:set>
                                    <p:animEffect transition="in" filter="fade">
                                      <p:cBhvr>
                                        <p:cTn id="105" dur="500"/>
                                        <p:tgtEl>
                                          <p:spTgt spid="16"/>
                                        </p:tgtEl>
                                      </p:cBhvr>
                                    </p:animEffect>
                                  </p:childTnLst>
                                </p:cTn>
                              </p:par>
                            </p:childTnLst>
                          </p:cTn>
                        </p:par>
                        <p:par>
                          <p:cTn id="106" fill="hold">
                            <p:stCondLst>
                              <p:cond delay="1500"/>
                            </p:stCondLst>
                            <p:childTnLst>
                              <p:par>
                                <p:cTn id="107" presetID="10" presetClass="entr" presetSubtype="0" fill="hold" nodeType="afterEffect">
                                  <p:stCondLst>
                                    <p:cond delay="0"/>
                                  </p:stCondLst>
                                  <p:childTnLst>
                                    <p:set>
                                      <p:cBhvr>
                                        <p:cTn id="108" dur="1" fill="hold">
                                          <p:stCondLst>
                                            <p:cond delay="0"/>
                                          </p:stCondLst>
                                        </p:cTn>
                                        <p:tgtEl>
                                          <p:spTgt spid="17"/>
                                        </p:tgtEl>
                                        <p:attrNameLst>
                                          <p:attrName>style.visibility</p:attrName>
                                        </p:attrNameLst>
                                      </p:cBhvr>
                                      <p:to>
                                        <p:strVal val="visible"/>
                                      </p:to>
                                    </p:set>
                                    <p:animEffect transition="in" filter="fade">
                                      <p:cBhvr>
                                        <p:cTn id="10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11"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0"/>
            <a:ext cx="8877300" cy="1240536"/>
          </a:xfrm>
        </p:spPr>
        <p:txBody>
          <a:bodyPr/>
          <a:lstStyle/>
          <a:p>
            <a:pPr algn="ctr"/>
            <a:r>
              <a:rPr lang="en-US" sz="2400" dirty="0" smtClean="0">
                <a:solidFill>
                  <a:srgbClr val="FFFF00"/>
                </a:solidFill>
              </a:rPr>
              <a:t>Precautions that should be observed when cutting out the slot to ensure it is done accurately.</a:t>
            </a:r>
            <a:endParaRPr lang="en-US" sz="2400" dirty="0">
              <a:solidFill>
                <a:srgbClr val="FFFF00"/>
              </a:solidFill>
            </a:endParaRPr>
          </a:p>
        </p:txBody>
      </p:sp>
      <p:sp>
        <p:nvSpPr>
          <p:cNvPr id="4" name="TextBox 3"/>
          <p:cNvSpPr txBox="1"/>
          <p:nvPr/>
        </p:nvSpPr>
        <p:spPr>
          <a:xfrm>
            <a:off x="838200" y="2133600"/>
            <a:ext cx="2980508" cy="461665"/>
          </a:xfrm>
          <a:prstGeom prst="rect">
            <a:avLst/>
          </a:prstGeom>
          <a:noFill/>
        </p:spPr>
        <p:txBody>
          <a:bodyPr wrap="square" rtlCol="0">
            <a:spAutoFit/>
          </a:bodyPr>
          <a:lstStyle/>
          <a:p>
            <a:pPr lvl="0"/>
            <a:r>
              <a:rPr lang="en-US" sz="2400" dirty="0" smtClean="0"/>
              <a:t>Drill inside the line</a:t>
            </a:r>
            <a:endParaRPr lang="en-US" sz="2400" dirty="0"/>
          </a:p>
        </p:txBody>
      </p:sp>
      <p:sp>
        <p:nvSpPr>
          <p:cNvPr id="5" name="TextBox 4"/>
          <p:cNvSpPr txBox="1"/>
          <p:nvPr/>
        </p:nvSpPr>
        <p:spPr>
          <a:xfrm>
            <a:off x="838200" y="2819400"/>
            <a:ext cx="3276600" cy="461665"/>
          </a:xfrm>
          <a:prstGeom prst="rect">
            <a:avLst/>
          </a:prstGeom>
          <a:noFill/>
        </p:spPr>
        <p:txBody>
          <a:bodyPr wrap="square" rtlCol="0">
            <a:spAutoFit/>
          </a:bodyPr>
          <a:lstStyle/>
          <a:p>
            <a:pPr lvl="0"/>
            <a:r>
              <a:rPr lang="en-US" sz="2400" dirty="0" smtClean="0"/>
              <a:t>Ensure tools are sharp</a:t>
            </a:r>
            <a:endParaRPr lang="en-US" sz="2400" dirty="0"/>
          </a:p>
        </p:txBody>
      </p:sp>
      <p:sp>
        <p:nvSpPr>
          <p:cNvPr id="6" name="TextBox 5"/>
          <p:cNvSpPr txBox="1"/>
          <p:nvPr/>
        </p:nvSpPr>
        <p:spPr>
          <a:xfrm>
            <a:off x="838200" y="3505200"/>
            <a:ext cx="2895600" cy="461665"/>
          </a:xfrm>
          <a:prstGeom prst="rect">
            <a:avLst/>
          </a:prstGeom>
          <a:noFill/>
        </p:spPr>
        <p:txBody>
          <a:bodyPr wrap="square" rtlCol="0">
            <a:spAutoFit/>
          </a:bodyPr>
          <a:lstStyle/>
          <a:p>
            <a:pPr lvl="0"/>
            <a:r>
              <a:rPr lang="en-US" sz="2400" dirty="0" smtClean="0"/>
              <a:t>Secure job firmly</a:t>
            </a:r>
            <a:endParaRPr lang="en-US" sz="2400" dirty="0"/>
          </a:p>
        </p:txBody>
      </p:sp>
      <p:sp>
        <p:nvSpPr>
          <p:cNvPr id="7" name="TextBox 6"/>
          <p:cNvSpPr txBox="1"/>
          <p:nvPr/>
        </p:nvSpPr>
        <p:spPr>
          <a:xfrm>
            <a:off x="838200" y="4191000"/>
            <a:ext cx="3429000" cy="461665"/>
          </a:xfrm>
          <a:prstGeom prst="rect">
            <a:avLst/>
          </a:prstGeom>
          <a:noFill/>
        </p:spPr>
        <p:txBody>
          <a:bodyPr wrap="square" rtlCol="0">
            <a:spAutoFit/>
          </a:bodyPr>
          <a:lstStyle/>
          <a:p>
            <a:pPr lvl="0"/>
            <a:r>
              <a:rPr lang="en-US" sz="2400" dirty="0" smtClean="0"/>
              <a:t>Cut away from the body</a:t>
            </a:r>
            <a:endParaRPr lang="en-US" sz="2400" dirty="0"/>
          </a:p>
        </p:txBody>
      </p:sp>
      <p:sp>
        <p:nvSpPr>
          <p:cNvPr id="11" name="TextBox 10"/>
          <p:cNvSpPr txBox="1"/>
          <p:nvPr/>
        </p:nvSpPr>
        <p:spPr>
          <a:xfrm>
            <a:off x="914400" y="4876800"/>
            <a:ext cx="3886200" cy="461665"/>
          </a:xfrm>
          <a:prstGeom prst="rect">
            <a:avLst/>
          </a:prstGeom>
          <a:noFill/>
        </p:spPr>
        <p:txBody>
          <a:bodyPr wrap="square" rtlCol="0">
            <a:spAutoFit/>
          </a:bodyPr>
          <a:lstStyle/>
          <a:p>
            <a:pPr lvl="0"/>
            <a:r>
              <a:rPr lang="en-US" sz="2400" dirty="0" smtClean="0"/>
              <a:t>Use correct tools for the job</a:t>
            </a:r>
            <a:endParaRPr lang="en-US" sz="2400" dirty="0"/>
          </a:p>
        </p:txBody>
      </p:sp>
      <p:sp>
        <p:nvSpPr>
          <p:cNvPr id="12" name="TextBox 11"/>
          <p:cNvSpPr txBox="1"/>
          <p:nvPr/>
        </p:nvSpPr>
        <p:spPr>
          <a:xfrm>
            <a:off x="914400" y="5562600"/>
            <a:ext cx="4876800" cy="461665"/>
          </a:xfrm>
          <a:prstGeom prst="rect">
            <a:avLst/>
          </a:prstGeom>
          <a:noFill/>
        </p:spPr>
        <p:txBody>
          <a:bodyPr wrap="square" rtlCol="0">
            <a:spAutoFit/>
          </a:bodyPr>
          <a:lstStyle/>
          <a:p>
            <a:pPr lvl="0"/>
            <a:r>
              <a:rPr lang="en-US" sz="2400" dirty="0" smtClean="0"/>
              <a:t>Observe point of chisel when cutting</a:t>
            </a:r>
            <a:endParaRPr lang="en-US" sz="2400" dirty="0"/>
          </a:p>
        </p:txBody>
      </p:sp>
      <p:sp>
        <p:nvSpPr>
          <p:cNvPr id="8" name="Footer Placeholder 7"/>
          <p:cNvSpPr>
            <a:spLocks noGrp="1"/>
          </p:cNvSpPr>
          <p:nvPr>
            <p:ph type="ftr" sz="quarter" idx="11"/>
          </p:nvPr>
        </p:nvSpPr>
        <p:spPr/>
        <p:txBody>
          <a:bodyPr/>
          <a:lstStyle/>
          <a:p>
            <a:r>
              <a:rPr lang="en-US" smtClean="0"/>
              <a:t>A Jaikeransingh </a:t>
            </a:r>
            <a:endParaRPr lang="en-US" dirty="0"/>
          </a:p>
        </p:txBody>
      </p:sp>
      <p:pic>
        <p:nvPicPr>
          <p:cNvPr id="1026" name="Picture 2" descr="http://www.swashastro.co.uk/images/projects/cooler/chain_dri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7101" y="1685627"/>
            <a:ext cx="2676933" cy="18192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1.gstatic.com/images?q=tbn:ANd9GcTozxAJpFWQtI-h2OtqYMjnBAYUinhZTdLUwK4nx6oPlJaMMP_Yjw"/>
          <p:cNvPicPr>
            <a:picLocks noChangeAspect="1" noChangeArrowheads="1"/>
          </p:cNvPicPr>
          <p:nvPr/>
        </p:nvPicPr>
        <p:blipFill rotWithShape="1">
          <a:blip r:embed="rId3">
            <a:extLst>
              <a:ext uri="{28A0092B-C50C-407E-A947-70E740481C1C}">
                <a14:useLocalDpi xmlns:a14="http://schemas.microsoft.com/office/drawing/2010/main" val="0"/>
              </a:ext>
            </a:extLst>
          </a:blip>
          <a:srcRect l="28570"/>
          <a:stretch/>
        </p:blipFill>
        <p:spPr bwMode="auto">
          <a:xfrm rot="16200000">
            <a:off x="5494589" y="2230514"/>
            <a:ext cx="2285898" cy="21498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encrypted-tbn1.gstatic.com/images?q=tbn:ANd9GcSGFS4XUbxucnVh_k_Ye0jGMn0YGa3hAlYnS3E6AaBUtLySDCpWlA"/>
          <p:cNvPicPr>
            <a:picLocks noChangeAspect="1" noChangeArrowheads="1"/>
          </p:cNvPicPr>
          <p:nvPr/>
        </p:nvPicPr>
        <p:blipFill rotWithShape="1">
          <a:blip r:embed="rId4">
            <a:extLst>
              <a:ext uri="{28A0092B-C50C-407E-A947-70E740481C1C}">
                <a14:useLocalDpi xmlns:a14="http://schemas.microsoft.com/office/drawing/2010/main" val="0"/>
              </a:ext>
            </a:extLst>
          </a:blip>
          <a:srcRect b="20911"/>
          <a:stretch/>
        </p:blipFill>
        <p:spPr bwMode="auto">
          <a:xfrm>
            <a:off x="3960841" y="2364432"/>
            <a:ext cx="2200275" cy="164224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MOE_Student\Desktop\imag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3388205"/>
            <a:ext cx="3009900" cy="151447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3"/>
          <p:cNvSpPr>
            <a:spLocks noGrp="1"/>
          </p:cNvSpPr>
          <p:nvPr>
            <p:ph type="sldNum" sz="quarter" idx="12"/>
          </p:nvPr>
        </p:nvSpPr>
        <p:spPr/>
        <p:txBody>
          <a:bodyPr/>
          <a:lstStyle/>
          <a:p>
            <a:fld id="{B8C8E764-46A3-45B9-AAE7-00FA04E785D6}" type="slidenum">
              <a:rPr lang="en-US" smtClean="0"/>
              <a:pPr/>
              <a:t>37</a:t>
            </a:fld>
            <a:endParaRPr lang="en-US"/>
          </a:p>
        </p:txBody>
      </p:sp>
    </p:spTree>
    <p:extLst>
      <p:ext uri="{BB962C8B-B14F-4D97-AF65-F5344CB8AC3E}">
        <p14:creationId xmlns:p14="http://schemas.microsoft.com/office/powerpoint/2010/main" val="2408694996"/>
      </p:ext>
    </p:extLst>
  </p:cSld>
  <p:clrMapOvr>
    <a:masterClrMapping/>
  </p:clrMapOvr>
  <p:transition spd="slow">
    <p:wheel spokes="2"/>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ppt_w</p:attrName>
                                        </p:attrNameLst>
                                      </p:cBhvr>
                                      <p:tavLst>
                                        <p:tav tm="0" fmla="#ppt_w*sin(2.5*pi*$)">
                                          <p:val>
                                            <p:fltVal val="0"/>
                                          </p:val>
                                        </p:tav>
                                        <p:tav tm="100000">
                                          <p:val>
                                            <p:fltVal val="1"/>
                                          </p:val>
                                        </p:tav>
                                      </p:tavLst>
                                    </p:anim>
                                    <p:anim calcmode="lin" valueType="num">
                                      <p:cBhvr>
                                        <p:cTn id="17" dur="500" fill="hold"/>
                                        <p:tgtEl>
                                          <p:spTgt spid="4"/>
                                        </p:tgtEl>
                                        <p:attrNameLst>
                                          <p:attrName>ppt_h</p:attrName>
                                        </p:attrNameLst>
                                      </p:cBhvr>
                                      <p:tavLst>
                                        <p:tav tm="0">
                                          <p:val>
                                            <p:strVal val="#ppt_h"/>
                                          </p:val>
                                        </p:tav>
                                        <p:tav tm="100000">
                                          <p:val>
                                            <p:strVal val="#ppt_h"/>
                                          </p:val>
                                        </p:tav>
                                      </p:tavLst>
                                    </p:anim>
                                  </p:childTnLst>
                                </p:cTn>
                              </p:par>
                              <p:par>
                                <p:cTn id="18" presetID="3" presetClass="emph" presetSubtype="2" fill="hold" grpId="1" nodeType="withEffect">
                                  <p:stCondLst>
                                    <p:cond delay="0"/>
                                  </p:stCondLst>
                                  <p:childTnLst>
                                    <p:animClr clrSpc="rgb" dir="cw">
                                      <p:cBhvr override="childStyle">
                                        <p:cTn id="19" dur="500" fill="hold"/>
                                        <p:tgtEl>
                                          <p:spTgt spid="4"/>
                                        </p:tgtEl>
                                        <p:attrNameLst>
                                          <p:attrName>style.color</p:attrName>
                                        </p:attrNameLst>
                                      </p:cBhvr>
                                      <p:to>
                                        <a:srgbClr val="FFFF00"/>
                                      </p:to>
                                    </p:animClr>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026"/>
                                        </p:tgtEl>
                                      </p:cBhvr>
                                    </p:animEffect>
                                    <p:set>
                                      <p:cBhvr>
                                        <p:cTn id="28" dur="1" fill="hold">
                                          <p:stCondLst>
                                            <p:cond delay="499"/>
                                          </p:stCondLst>
                                        </p:cTn>
                                        <p:tgtEl>
                                          <p:spTgt spid="1026"/>
                                        </p:tgtEl>
                                        <p:attrNameLst>
                                          <p:attrName>style.visibility</p:attrName>
                                        </p:attrNameLst>
                                      </p:cBhvr>
                                      <p:to>
                                        <p:strVal val="hidden"/>
                                      </p:to>
                                    </p:set>
                                  </p:childTnLst>
                                </p:cTn>
                              </p:par>
                              <p:par>
                                <p:cTn id="29" presetID="3" presetClass="emph" presetSubtype="2" fill="hold" grpId="2" nodeType="withEffect">
                                  <p:stCondLst>
                                    <p:cond delay="0"/>
                                  </p:stCondLst>
                                  <p:childTnLst>
                                    <p:animClr clrSpc="rgb" dir="cw">
                                      <p:cBhvr override="childStyle">
                                        <p:cTn id="30" dur="500" fill="hold"/>
                                        <p:tgtEl>
                                          <p:spTgt spid="4"/>
                                        </p:tgtEl>
                                        <p:attrNameLst>
                                          <p:attrName>style.color</p:attrName>
                                        </p:attrNameLst>
                                      </p:cBhvr>
                                      <p:to>
                                        <a:srgbClr val="FFFFFF"/>
                                      </p:to>
                                    </p:animClr>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anim calcmode="lin" valueType="num">
                                      <p:cBhvr>
                                        <p:cTn id="36" dur="500" fill="hold"/>
                                        <p:tgtEl>
                                          <p:spTgt spid="5"/>
                                        </p:tgtEl>
                                        <p:attrNameLst>
                                          <p:attrName>ppt_w</p:attrName>
                                        </p:attrNameLst>
                                      </p:cBhvr>
                                      <p:tavLst>
                                        <p:tav tm="0" fmla="#ppt_w*sin(2.5*pi*$)">
                                          <p:val>
                                            <p:fltVal val="0"/>
                                          </p:val>
                                        </p:tav>
                                        <p:tav tm="100000">
                                          <p:val>
                                            <p:fltVal val="1"/>
                                          </p:val>
                                        </p:tav>
                                      </p:tavLst>
                                    </p:anim>
                                    <p:anim calcmode="lin" valueType="num">
                                      <p:cBhvr>
                                        <p:cTn id="37" dur="500" fill="hold"/>
                                        <p:tgtEl>
                                          <p:spTgt spid="5"/>
                                        </p:tgtEl>
                                        <p:attrNameLst>
                                          <p:attrName>ppt_h</p:attrName>
                                        </p:attrNameLst>
                                      </p:cBhvr>
                                      <p:tavLst>
                                        <p:tav tm="0">
                                          <p:val>
                                            <p:strVal val="#ppt_h"/>
                                          </p:val>
                                        </p:tav>
                                        <p:tav tm="100000">
                                          <p:val>
                                            <p:strVal val="#ppt_h"/>
                                          </p:val>
                                        </p:tav>
                                      </p:tavLst>
                                    </p:anim>
                                  </p:childTnLst>
                                </p:cTn>
                              </p:par>
                              <p:par>
                                <p:cTn id="38" presetID="3" presetClass="emph" presetSubtype="2" fill="hold" grpId="1" nodeType="withEffect">
                                  <p:stCondLst>
                                    <p:cond delay="0"/>
                                  </p:stCondLst>
                                  <p:childTnLst>
                                    <p:animClr clrSpc="rgb" dir="cw">
                                      <p:cBhvr override="childStyle">
                                        <p:cTn id="39" dur="500" fill="hold"/>
                                        <p:tgtEl>
                                          <p:spTgt spid="5"/>
                                        </p:tgtEl>
                                        <p:attrNameLst>
                                          <p:attrName>style.color</p:attrName>
                                        </p:attrNameLst>
                                      </p:cBhvr>
                                      <p:to>
                                        <a:srgbClr val="FFFF00"/>
                                      </p:to>
                                    </p:animClr>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1028"/>
                                        </p:tgtEl>
                                        <p:attrNameLst>
                                          <p:attrName>style.visibility</p:attrName>
                                        </p:attrNameLst>
                                      </p:cBhvr>
                                      <p:to>
                                        <p:strVal val="visible"/>
                                      </p:to>
                                    </p:set>
                                    <p:animEffect transition="in" filter="fade">
                                      <p:cBhvr>
                                        <p:cTn id="43" dur="500"/>
                                        <p:tgtEl>
                                          <p:spTgt spid="102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028"/>
                                        </p:tgtEl>
                                      </p:cBhvr>
                                    </p:animEffect>
                                    <p:set>
                                      <p:cBhvr>
                                        <p:cTn id="48" dur="1" fill="hold">
                                          <p:stCondLst>
                                            <p:cond delay="499"/>
                                          </p:stCondLst>
                                        </p:cTn>
                                        <p:tgtEl>
                                          <p:spTgt spid="1028"/>
                                        </p:tgtEl>
                                        <p:attrNameLst>
                                          <p:attrName>style.visibility</p:attrName>
                                        </p:attrNameLst>
                                      </p:cBhvr>
                                      <p:to>
                                        <p:strVal val="hidden"/>
                                      </p:to>
                                    </p:set>
                                  </p:childTnLst>
                                </p:cTn>
                              </p:par>
                              <p:par>
                                <p:cTn id="49" presetID="3" presetClass="emph" presetSubtype="2" fill="hold" grpId="2" nodeType="withEffect">
                                  <p:stCondLst>
                                    <p:cond delay="0"/>
                                  </p:stCondLst>
                                  <p:childTnLst>
                                    <p:animClr clrSpc="rgb" dir="cw">
                                      <p:cBhvr override="childStyle">
                                        <p:cTn id="50" dur="500" fill="hold"/>
                                        <p:tgtEl>
                                          <p:spTgt spid="5"/>
                                        </p:tgtEl>
                                        <p:attrNameLst>
                                          <p:attrName>style.color</p:attrName>
                                        </p:attrNameLst>
                                      </p:cBhvr>
                                      <p:to>
                                        <a:srgbClr val="FFFFFF"/>
                                      </p:to>
                                    </p:animClr>
                                  </p:childTnLst>
                                </p:cTn>
                              </p:par>
                            </p:childTnLst>
                          </p:cTn>
                        </p:par>
                      </p:childTnLst>
                    </p:cTn>
                  </p:par>
                  <p:par>
                    <p:cTn id="51" fill="hold">
                      <p:stCondLst>
                        <p:cond delay="indefinite"/>
                      </p:stCondLst>
                      <p:childTnLst>
                        <p:par>
                          <p:cTn id="52" fill="hold">
                            <p:stCondLst>
                              <p:cond delay="0"/>
                            </p:stCondLst>
                            <p:childTnLst>
                              <p:par>
                                <p:cTn id="53" presetID="45"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anim calcmode="lin" valueType="num">
                                      <p:cBhvr>
                                        <p:cTn id="56" dur="500" fill="hold"/>
                                        <p:tgtEl>
                                          <p:spTgt spid="6"/>
                                        </p:tgtEl>
                                        <p:attrNameLst>
                                          <p:attrName>ppt_w</p:attrName>
                                        </p:attrNameLst>
                                      </p:cBhvr>
                                      <p:tavLst>
                                        <p:tav tm="0" fmla="#ppt_w*sin(2.5*pi*$)">
                                          <p:val>
                                            <p:fltVal val="0"/>
                                          </p:val>
                                        </p:tav>
                                        <p:tav tm="100000">
                                          <p:val>
                                            <p:fltVal val="1"/>
                                          </p:val>
                                        </p:tav>
                                      </p:tavLst>
                                    </p:anim>
                                    <p:anim calcmode="lin" valueType="num">
                                      <p:cBhvr>
                                        <p:cTn id="57" dur="500" fill="hold"/>
                                        <p:tgtEl>
                                          <p:spTgt spid="6"/>
                                        </p:tgtEl>
                                        <p:attrNameLst>
                                          <p:attrName>ppt_h</p:attrName>
                                        </p:attrNameLst>
                                      </p:cBhvr>
                                      <p:tavLst>
                                        <p:tav tm="0">
                                          <p:val>
                                            <p:strVal val="#ppt_h"/>
                                          </p:val>
                                        </p:tav>
                                        <p:tav tm="100000">
                                          <p:val>
                                            <p:strVal val="#ppt_h"/>
                                          </p:val>
                                        </p:tav>
                                      </p:tavLst>
                                    </p:anim>
                                  </p:childTnLst>
                                </p:cTn>
                              </p:par>
                              <p:par>
                                <p:cTn id="58" presetID="3" presetClass="emph" presetSubtype="2" fill="hold" grpId="1" nodeType="withEffect">
                                  <p:stCondLst>
                                    <p:cond delay="0"/>
                                  </p:stCondLst>
                                  <p:childTnLst>
                                    <p:animClr clrSpc="rgb" dir="cw">
                                      <p:cBhvr override="childStyle">
                                        <p:cTn id="59" dur="500" fill="hold"/>
                                        <p:tgtEl>
                                          <p:spTgt spid="6"/>
                                        </p:tgtEl>
                                        <p:attrNameLst>
                                          <p:attrName>style.color</p:attrName>
                                        </p:attrNameLst>
                                      </p:cBhvr>
                                      <p:to>
                                        <a:srgbClr val="FFFF00"/>
                                      </p:to>
                                    </p:animClr>
                                  </p:child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030"/>
                                        </p:tgtEl>
                                        <p:attrNameLst>
                                          <p:attrName>style.visibility</p:attrName>
                                        </p:attrNameLst>
                                      </p:cBhvr>
                                      <p:to>
                                        <p:strVal val="visible"/>
                                      </p:to>
                                    </p:set>
                                    <p:animEffect transition="in" filter="fade">
                                      <p:cBhvr>
                                        <p:cTn id="63" dur="500"/>
                                        <p:tgtEl>
                                          <p:spTgt spid="103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030"/>
                                        </p:tgtEl>
                                      </p:cBhvr>
                                    </p:animEffect>
                                    <p:set>
                                      <p:cBhvr>
                                        <p:cTn id="68" dur="1" fill="hold">
                                          <p:stCondLst>
                                            <p:cond delay="499"/>
                                          </p:stCondLst>
                                        </p:cTn>
                                        <p:tgtEl>
                                          <p:spTgt spid="1030"/>
                                        </p:tgtEl>
                                        <p:attrNameLst>
                                          <p:attrName>style.visibility</p:attrName>
                                        </p:attrNameLst>
                                      </p:cBhvr>
                                      <p:to>
                                        <p:strVal val="hidden"/>
                                      </p:to>
                                    </p:set>
                                  </p:childTnLst>
                                </p:cTn>
                              </p:par>
                              <p:par>
                                <p:cTn id="69" presetID="3" presetClass="emph" presetSubtype="2" fill="hold" grpId="2" nodeType="withEffect">
                                  <p:stCondLst>
                                    <p:cond delay="0"/>
                                  </p:stCondLst>
                                  <p:childTnLst>
                                    <p:animClr clrSpc="rgb" dir="cw">
                                      <p:cBhvr override="childStyle">
                                        <p:cTn id="70" dur="500" fill="hold"/>
                                        <p:tgtEl>
                                          <p:spTgt spid="6"/>
                                        </p:tgtEl>
                                        <p:attrNameLst>
                                          <p:attrName>style.color</p:attrName>
                                        </p:attrNameLst>
                                      </p:cBhvr>
                                      <p:to>
                                        <a:srgbClr val="FFFFFF"/>
                                      </p:to>
                                    </p:animClr>
                                  </p:childTnLst>
                                </p:cTn>
                              </p:par>
                            </p:childTnLst>
                          </p:cTn>
                        </p:par>
                      </p:childTnLst>
                    </p:cTn>
                  </p:par>
                  <p:par>
                    <p:cTn id="71" fill="hold">
                      <p:stCondLst>
                        <p:cond delay="indefinite"/>
                      </p:stCondLst>
                      <p:childTnLst>
                        <p:par>
                          <p:cTn id="72" fill="hold">
                            <p:stCondLst>
                              <p:cond delay="0"/>
                            </p:stCondLst>
                            <p:childTnLst>
                              <p:par>
                                <p:cTn id="73" presetID="45" presetClass="entr" presetSubtype="0" fill="hold" grpId="0" nodeType="click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fade">
                                      <p:cBhvr>
                                        <p:cTn id="75" dur="500"/>
                                        <p:tgtEl>
                                          <p:spTgt spid="7"/>
                                        </p:tgtEl>
                                      </p:cBhvr>
                                    </p:animEffect>
                                    <p:anim calcmode="lin" valueType="num">
                                      <p:cBhvr>
                                        <p:cTn id="76" dur="500" fill="hold"/>
                                        <p:tgtEl>
                                          <p:spTgt spid="7"/>
                                        </p:tgtEl>
                                        <p:attrNameLst>
                                          <p:attrName>ppt_w</p:attrName>
                                        </p:attrNameLst>
                                      </p:cBhvr>
                                      <p:tavLst>
                                        <p:tav tm="0" fmla="#ppt_w*sin(2.5*pi*$)">
                                          <p:val>
                                            <p:fltVal val="0"/>
                                          </p:val>
                                        </p:tav>
                                        <p:tav tm="100000">
                                          <p:val>
                                            <p:fltVal val="1"/>
                                          </p:val>
                                        </p:tav>
                                      </p:tavLst>
                                    </p:anim>
                                    <p:anim calcmode="lin" valueType="num">
                                      <p:cBhvr>
                                        <p:cTn id="77" dur="500" fill="hold"/>
                                        <p:tgtEl>
                                          <p:spTgt spid="7"/>
                                        </p:tgtEl>
                                        <p:attrNameLst>
                                          <p:attrName>ppt_h</p:attrName>
                                        </p:attrNameLst>
                                      </p:cBhvr>
                                      <p:tavLst>
                                        <p:tav tm="0">
                                          <p:val>
                                            <p:strVal val="#ppt_h"/>
                                          </p:val>
                                        </p:tav>
                                        <p:tav tm="100000">
                                          <p:val>
                                            <p:strVal val="#ppt_h"/>
                                          </p:val>
                                        </p:tav>
                                      </p:tavLst>
                                    </p:anim>
                                  </p:childTnLst>
                                </p:cTn>
                              </p:par>
                              <p:par>
                                <p:cTn id="78" presetID="3" presetClass="emph" presetSubtype="2" fill="hold" grpId="1" nodeType="withEffect">
                                  <p:stCondLst>
                                    <p:cond delay="0"/>
                                  </p:stCondLst>
                                  <p:childTnLst>
                                    <p:animClr clrSpc="rgb" dir="cw">
                                      <p:cBhvr override="childStyle">
                                        <p:cTn id="79" dur="500" fill="hold"/>
                                        <p:tgtEl>
                                          <p:spTgt spid="7"/>
                                        </p:tgtEl>
                                        <p:attrNameLst>
                                          <p:attrName>style.color</p:attrName>
                                        </p:attrNameLst>
                                      </p:cBhvr>
                                      <p:to>
                                        <a:srgbClr val="FFFF00"/>
                                      </p:to>
                                    </p:animClr>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1031"/>
                                        </p:tgtEl>
                                        <p:attrNameLst>
                                          <p:attrName>style.visibility</p:attrName>
                                        </p:attrNameLst>
                                      </p:cBhvr>
                                      <p:to>
                                        <p:strVal val="visible"/>
                                      </p:to>
                                    </p:set>
                                    <p:animEffect transition="in" filter="fade">
                                      <p:cBhvr>
                                        <p:cTn id="84" dur="500"/>
                                        <p:tgtEl>
                                          <p:spTgt spid="1031"/>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500"/>
                                        <p:tgtEl>
                                          <p:spTgt spid="1031"/>
                                        </p:tgtEl>
                                      </p:cBhvr>
                                    </p:animEffect>
                                    <p:set>
                                      <p:cBhvr>
                                        <p:cTn id="89" dur="1" fill="hold">
                                          <p:stCondLst>
                                            <p:cond delay="499"/>
                                          </p:stCondLst>
                                        </p:cTn>
                                        <p:tgtEl>
                                          <p:spTgt spid="1031"/>
                                        </p:tgtEl>
                                        <p:attrNameLst>
                                          <p:attrName>style.visibility</p:attrName>
                                        </p:attrNameLst>
                                      </p:cBhvr>
                                      <p:to>
                                        <p:strVal val="hidden"/>
                                      </p:to>
                                    </p:set>
                                  </p:childTnLst>
                                </p:cTn>
                              </p:par>
                              <p:par>
                                <p:cTn id="90" presetID="3" presetClass="emph" presetSubtype="2" fill="hold" grpId="2" nodeType="withEffect">
                                  <p:stCondLst>
                                    <p:cond delay="0"/>
                                  </p:stCondLst>
                                  <p:childTnLst>
                                    <p:animClr clrSpc="rgb" dir="cw">
                                      <p:cBhvr override="childStyle">
                                        <p:cTn id="91" dur="500" fill="hold"/>
                                        <p:tgtEl>
                                          <p:spTgt spid="7"/>
                                        </p:tgtEl>
                                        <p:attrNameLst>
                                          <p:attrName>style.color</p:attrName>
                                        </p:attrNameLst>
                                      </p:cBhvr>
                                      <p:to>
                                        <a:srgbClr val="FFFFFF"/>
                                      </p:to>
                                    </p:animClr>
                                  </p:childTnLst>
                                </p:cTn>
                              </p:par>
                            </p:childTnLst>
                          </p:cTn>
                        </p:par>
                      </p:childTnLst>
                    </p:cTn>
                  </p:par>
                  <p:par>
                    <p:cTn id="92" fill="hold">
                      <p:stCondLst>
                        <p:cond delay="indefinite"/>
                      </p:stCondLst>
                      <p:childTnLst>
                        <p:par>
                          <p:cTn id="93" fill="hold">
                            <p:stCondLst>
                              <p:cond delay="0"/>
                            </p:stCondLst>
                            <p:childTnLst>
                              <p:par>
                                <p:cTn id="94" presetID="45" presetClass="entr" presetSubtype="0" fill="hold" grpId="0" nodeType="clickEffect">
                                  <p:stCondLst>
                                    <p:cond delay="0"/>
                                  </p:stCondLst>
                                  <p:childTnLst>
                                    <p:set>
                                      <p:cBhvr>
                                        <p:cTn id="95" dur="1" fill="hold">
                                          <p:stCondLst>
                                            <p:cond delay="0"/>
                                          </p:stCondLst>
                                        </p:cTn>
                                        <p:tgtEl>
                                          <p:spTgt spid="11"/>
                                        </p:tgtEl>
                                        <p:attrNameLst>
                                          <p:attrName>style.visibility</p:attrName>
                                        </p:attrNameLst>
                                      </p:cBhvr>
                                      <p:to>
                                        <p:strVal val="visible"/>
                                      </p:to>
                                    </p:set>
                                    <p:animEffect transition="in" filter="fade">
                                      <p:cBhvr>
                                        <p:cTn id="96" dur="1000"/>
                                        <p:tgtEl>
                                          <p:spTgt spid="11"/>
                                        </p:tgtEl>
                                      </p:cBhvr>
                                    </p:animEffect>
                                    <p:anim calcmode="lin" valueType="num">
                                      <p:cBhvr>
                                        <p:cTn id="97" dur="1000" fill="hold"/>
                                        <p:tgtEl>
                                          <p:spTgt spid="11"/>
                                        </p:tgtEl>
                                        <p:attrNameLst>
                                          <p:attrName>ppt_w</p:attrName>
                                        </p:attrNameLst>
                                      </p:cBhvr>
                                      <p:tavLst>
                                        <p:tav tm="0" fmla="#ppt_w*sin(2.5*pi*$)">
                                          <p:val>
                                            <p:fltVal val="0"/>
                                          </p:val>
                                        </p:tav>
                                        <p:tav tm="100000">
                                          <p:val>
                                            <p:fltVal val="1"/>
                                          </p:val>
                                        </p:tav>
                                      </p:tavLst>
                                    </p:anim>
                                    <p:anim calcmode="lin" valueType="num">
                                      <p:cBhvr>
                                        <p:cTn id="98" dur="1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99" fill="hold">
                      <p:stCondLst>
                        <p:cond delay="indefinite"/>
                      </p:stCondLst>
                      <p:childTnLst>
                        <p:par>
                          <p:cTn id="100" fill="hold">
                            <p:stCondLst>
                              <p:cond delay="0"/>
                            </p:stCondLst>
                            <p:childTnLst>
                              <p:par>
                                <p:cTn id="101" presetID="45" presetClass="entr" presetSubtype="0" fill="hold" grpId="0" nodeType="clickEffect">
                                  <p:stCondLst>
                                    <p:cond delay="0"/>
                                  </p:stCondLst>
                                  <p:childTnLst>
                                    <p:set>
                                      <p:cBhvr>
                                        <p:cTn id="102" dur="1" fill="hold">
                                          <p:stCondLst>
                                            <p:cond delay="0"/>
                                          </p:stCondLst>
                                        </p:cTn>
                                        <p:tgtEl>
                                          <p:spTgt spid="12"/>
                                        </p:tgtEl>
                                        <p:attrNameLst>
                                          <p:attrName>style.visibility</p:attrName>
                                        </p:attrNameLst>
                                      </p:cBhvr>
                                      <p:to>
                                        <p:strVal val="visible"/>
                                      </p:to>
                                    </p:set>
                                    <p:animEffect transition="in" filter="fade">
                                      <p:cBhvr>
                                        <p:cTn id="103" dur="1000"/>
                                        <p:tgtEl>
                                          <p:spTgt spid="12"/>
                                        </p:tgtEl>
                                      </p:cBhvr>
                                    </p:animEffect>
                                    <p:anim calcmode="lin" valueType="num">
                                      <p:cBhvr>
                                        <p:cTn id="104" dur="1000" fill="hold"/>
                                        <p:tgtEl>
                                          <p:spTgt spid="12"/>
                                        </p:tgtEl>
                                        <p:attrNameLst>
                                          <p:attrName>ppt_w</p:attrName>
                                        </p:attrNameLst>
                                      </p:cBhvr>
                                      <p:tavLst>
                                        <p:tav tm="0" fmla="#ppt_w*sin(2.5*pi*$)">
                                          <p:val>
                                            <p:fltVal val="0"/>
                                          </p:val>
                                        </p:tav>
                                        <p:tav tm="100000">
                                          <p:val>
                                            <p:fltVal val="1"/>
                                          </p:val>
                                        </p:tav>
                                      </p:tavLst>
                                    </p:anim>
                                    <p:anim calcmode="lin" valueType="num">
                                      <p:cBhvr>
                                        <p:cTn id="105" dur="1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4" grpId="1"/>
      <p:bldP spid="4" grpId="2"/>
      <p:bldP spid="5" grpId="0"/>
      <p:bldP spid="5" grpId="1"/>
      <p:bldP spid="5" grpId="2"/>
      <p:bldP spid="6" grpId="0"/>
      <p:bldP spid="6" grpId="1"/>
      <p:bldP spid="6" grpId="2"/>
      <p:bldP spid="7" grpId="0"/>
      <p:bldP spid="7" grpId="1"/>
      <p:bldP spid="7" grpId="2"/>
      <p:bldP spid="11"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965"/>
            <a:ext cx="8763000" cy="1057835"/>
          </a:xfrm>
        </p:spPr>
        <p:txBody>
          <a:bodyPr/>
          <a:lstStyle/>
          <a:p>
            <a:pPr algn="ctr"/>
            <a:r>
              <a:rPr lang="en-US" sz="2400" dirty="0" smtClean="0">
                <a:solidFill>
                  <a:srgbClr val="FFFF00"/>
                </a:solidFill>
              </a:rPr>
              <a:t>Precautions that should be observed when using laying-out tools. </a:t>
            </a:r>
            <a:endParaRPr lang="en-US" sz="2400" dirty="0">
              <a:solidFill>
                <a:srgbClr val="FFFF00"/>
              </a:solidFill>
            </a:endParaRPr>
          </a:p>
        </p:txBody>
      </p:sp>
      <p:sp>
        <p:nvSpPr>
          <p:cNvPr id="4" name="TextBox 3"/>
          <p:cNvSpPr txBox="1"/>
          <p:nvPr/>
        </p:nvSpPr>
        <p:spPr>
          <a:xfrm>
            <a:off x="381000" y="1219200"/>
            <a:ext cx="5410200" cy="461665"/>
          </a:xfrm>
          <a:prstGeom prst="rect">
            <a:avLst/>
          </a:prstGeom>
          <a:noFill/>
          <a:ln>
            <a:solidFill>
              <a:schemeClr val="tx1"/>
            </a:solidFill>
            <a:prstDash val="lgDashDot"/>
          </a:ln>
        </p:spPr>
        <p:txBody>
          <a:bodyPr wrap="square" rtlCol="0">
            <a:spAutoFit/>
          </a:bodyPr>
          <a:lstStyle/>
          <a:p>
            <a:pPr lvl="0"/>
            <a:r>
              <a:rPr lang="en-US" sz="2400" dirty="0" smtClean="0"/>
              <a:t>Do not place sharp tools in your pocket</a:t>
            </a:r>
            <a:endParaRPr lang="en-US" sz="2400" dirty="0"/>
          </a:p>
        </p:txBody>
      </p:sp>
      <p:sp>
        <p:nvSpPr>
          <p:cNvPr id="5" name="TextBox 4"/>
          <p:cNvSpPr txBox="1"/>
          <p:nvPr/>
        </p:nvSpPr>
        <p:spPr>
          <a:xfrm>
            <a:off x="385482" y="1981200"/>
            <a:ext cx="5410200" cy="461665"/>
          </a:xfrm>
          <a:prstGeom prst="rect">
            <a:avLst/>
          </a:prstGeom>
          <a:noFill/>
          <a:ln>
            <a:solidFill>
              <a:schemeClr val="tx1"/>
            </a:solidFill>
            <a:prstDash val="lgDashDot"/>
          </a:ln>
        </p:spPr>
        <p:txBody>
          <a:bodyPr wrap="square" rtlCol="0">
            <a:spAutoFit/>
          </a:bodyPr>
          <a:lstStyle/>
          <a:p>
            <a:pPr lvl="0"/>
            <a:r>
              <a:rPr lang="en-US" sz="2400" dirty="0" smtClean="0"/>
              <a:t>Ensure tools are sharp</a:t>
            </a:r>
            <a:endParaRPr lang="en-US" sz="2400" dirty="0"/>
          </a:p>
        </p:txBody>
      </p:sp>
      <p:sp>
        <p:nvSpPr>
          <p:cNvPr id="6" name="TextBox 5"/>
          <p:cNvSpPr txBox="1"/>
          <p:nvPr/>
        </p:nvSpPr>
        <p:spPr>
          <a:xfrm>
            <a:off x="381000" y="2743200"/>
            <a:ext cx="5410200" cy="461665"/>
          </a:xfrm>
          <a:prstGeom prst="rect">
            <a:avLst/>
          </a:prstGeom>
          <a:noFill/>
          <a:ln>
            <a:solidFill>
              <a:schemeClr val="tx1"/>
            </a:solidFill>
            <a:prstDash val="lgDashDot"/>
          </a:ln>
        </p:spPr>
        <p:txBody>
          <a:bodyPr wrap="square" rtlCol="0">
            <a:spAutoFit/>
          </a:bodyPr>
          <a:lstStyle/>
          <a:p>
            <a:pPr lvl="0"/>
            <a:r>
              <a:rPr lang="en-US" sz="2400" dirty="0" smtClean="0"/>
              <a:t>Do not drop tools on the floor</a:t>
            </a:r>
            <a:endParaRPr lang="en-US" sz="2400" dirty="0"/>
          </a:p>
        </p:txBody>
      </p:sp>
      <p:sp>
        <p:nvSpPr>
          <p:cNvPr id="7" name="Footer Placeholder 6"/>
          <p:cNvSpPr>
            <a:spLocks noGrp="1"/>
          </p:cNvSpPr>
          <p:nvPr>
            <p:ph type="ftr" sz="quarter" idx="11"/>
          </p:nvPr>
        </p:nvSpPr>
        <p:spPr/>
        <p:txBody>
          <a:bodyPr/>
          <a:lstStyle/>
          <a:p>
            <a:r>
              <a:rPr lang="en-US" smtClean="0"/>
              <a:t>A Jaikeransingh </a:t>
            </a:r>
            <a:endParaRPr lang="en-US" dirty="0"/>
          </a:p>
        </p:txBody>
      </p:sp>
      <p:sp>
        <p:nvSpPr>
          <p:cNvPr id="3" name="Rectangle 2"/>
          <p:cNvSpPr/>
          <p:nvPr/>
        </p:nvSpPr>
        <p:spPr>
          <a:xfrm>
            <a:off x="425822" y="3480989"/>
            <a:ext cx="4146178" cy="461665"/>
          </a:xfrm>
          <a:prstGeom prst="rect">
            <a:avLst/>
          </a:prstGeom>
          <a:ln>
            <a:solidFill>
              <a:schemeClr val="tx1"/>
            </a:solidFill>
            <a:prstDash val="dashDot"/>
          </a:ln>
        </p:spPr>
        <p:txBody>
          <a:bodyPr wrap="square">
            <a:spAutoFit/>
          </a:bodyPr>
          <a:lstStyle/>
          <a:p>
            <a:pPr lvl="0"/>
            <a:r>
              <a:rPr lang="en-US" sz="2400" dirty="0"/>
              <a:t>Pay attention to your work</a:t>
            </a:r>
            <a:endParaRPr lang="en-TT" sz="2400" dirty="0"/>
          </a:p>
        </p:txBody>
      </p:sp>
      <p:sp>
        <p:nvSpPr>
          <p:cNvPr id="8" name="Slide Number Placeholder 7"/>
          <p:cNvSpPr>
            <a:spLocks noGrp="1"/>
          </p:cNvSpPr>
          <p:nvPr>
            <p:ph type="sldNum" sz="quarter" idx="12"/>
          </p:nvPr>
        </p:nvSpPr>
        <p:spPr/>
        <p:txBody>
          <a:bodyPr/>
          <a:lstStyle/>
          <a:p>
            <a:fld id="{B8C8E764-46A3-45B9-AAE7-00FA04E785D6}" type="slidenum">
              <a:rPr lang="en-US" smtClean="0"/>
              <a:pPr/>
              <a:t>38</a:t>
            </a:fld>
            <a:endParaRPr lang="en-US"/>
          </a:p>
        </p:txBody>
      </p:sp>
    </p:spTree>
    <p:extLst>
      <p:ext uri="{BB962C8B-B14F-4D97-AF65-F5344CB8AC3E}">
        <p14:creationId xmlns:p14="http://schemas.microsoft.com/office/powerpoint/2010/main" val="2408694996"/>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childTnLst>
                                </p:cTn>
                              </p:par>
                            </p:childTnLst>
                          </p:cTn>
                        </p:par>
                        <p:par>
                          <p:cTn id="11" fill="hold">
                            <p:stCondLst>
                              <p:cond delay="3250"/>
                            </p:stCondLst>
                            <p:childTnLst>
                              <p:par>
                                <p:cTn id="12" presetID="45" presetClass="entr" presetSubtype="0" fill="hold" grpId="0" nodeType="afterEffect">
                                  <p:stCondLst>
                                    <p:cond delay="0"/>
                                  </p:stCondLst>
                                  <p:iterate type="lt">
                                    <p:tmPct val="10000"/>
                                  </p:iterate>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ppt_w</p:attrName>
                                        </p:attrNameLst>
                                      </p:cBhvr>
                                      <p:tavLst>
                                        <p:tav tm="0" fmla="#ppt_w*sin(2.5*pi*$)">
                                          <p:val>
                                            <p:fltVal val="0"/>
                                          </p:val>
                                        </p:tav>
                                        <p:tav tm="100000">
                                          <p:val>
                                            <p:fltVal val="1"/>
                                          </p:val>
                                        </p:tav>
                                      </p:tavLst>
                                    </p:anim>
                                    <p:anim calcmode="lin" valueType="num">
                                      <p:cBhvr>
                                        <p:cTn id="16" dur="500" fill="hold"/>
                                        <p:tgtEl>
                                          <p:spTgt spid="4"/>
                                        </p:tgtEl>
                                        <p:attrNameLst>
                                          <p:attrName>ppt_h</p:attrName>
                                        </p:attrNameLst>
                                      </p:cBhvr>
                                      <p:tavLst>
                                        <p:tav tm="0">
                                          <p:val>
                                            <p:strVal val="#ppt_h"/>
                                          </p:val>
                                        </p:tav>
                                        <p:tav tm="100000">
                                          <p:val>
                                            <p:strVal val="#ppt_h"/>
                                          </p:val>
                                        </p:tav>
                                      </p:tavLst>
                                    </p:anim>
                                  </p:childTnLst>
                                </p:cTn>
                              </p:par>
                            </p:childTnLst>
                          </p:cTn>
                        </p:par>
                        <p:par>
                          <p:cTn id="17" fill="hold">
                            <p:stCondLst>
                              <p:cond delay="5300"/>
                            </p:stCondLst>
                            <p:childTnLst>
                              <p:par>
                                <p:cTn id="18" presetID="45" presetClass="entr" presetSubtype="0" fill="hold" grpId="0" nodeType="afterEffect">
                                  <p:stCondLst>
                                    <p:cond delay="0"/>
                                  </p:stCondLst>
                                  <p:iterate type="lt">
                                    <p:tmPct val="10000"/>
                                  </p:iterate>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ppt_w</p:attrName>
                                        </p:attrNameLst>
                                      </p:cBhvr>
                                      <p:tavLst>
                                        <p:tav tm="0" fmla="#ppt_w*sin(2.5*pi*$)">
                                          <p:val>
                                            <p:fltVal val="0"/>
                                          </p:val>
                                        </p:tav>
                                        <p:tav tm="100000">
                                          <p:val>
                                            <p:fltVal val="1"/>
                                          </p:val>
                                        </p:tav>
                                      </p:tavLst>
                                    </p:anim>
                                    <p:anim calcmode="lin" valueType="num">
                                      <p:cBhvr>
                                        <p:cTn id="22" dur="500" fill="hold"/>
                                        <p:tgtEl>
                                          <p:spTgt spid="5"/>
                                        </p:tgtEl>
                                        <p:attrNameLst>
                                          <p:attrName>ppt_h</p:attrName>
                                        </p:attrNameLst>
                                      </p:cBhvr>
                                      <p:tavLst>
                                        <p:tav tm="0">
                                          <p:val>
                                            <p:strVal val="#ppt_h"/>
                                          </p:val>
                                        </p:tav>
                                        <p:tav tm="100000">
                                          <p:val>
                                            <p:strVal val="#ppt_h"/>
                                          </p:val>
                                        </p:tav>
                                      </p:tavLst>
                                    </p:anim>
                                  </p:childTnLst>
                                </p:cTn>
                              </p:par>
                            </p:childTnLst>
                          </p:cTn>
                        </p:par>
                        <p:par>
                          <p:cTn id="23" fill="hold">
                            <p:stCondLst>
                              <p:cond delay="6700"/>
                            </p:stCondLst>
                            <p:childTnLst>
                              <p:par>
                                <p:cTn id="24" presetID="45" presetClass="entr" presetSubtype="0" fill="hold" grpId="0" nodeType="afterEffect">
                                  <p:stCondLst>
                                    <p:cond delay="0"/>
                                  </p:stCondLst>
                                  <p:iterate type="lt">
                                    <p:tmPct val="10000"/>
                                  </p:iterate>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anim calcmode="lin" valueType="num">
                                      <p:cBhvr>
                                        <p:cTn id="27" dur="500" fill="hold"/>
                                        <p:tgtEl>
                                          <p:spTgt spid="6"/>
                                        </p:tgtEl>
                                        <p:attrNameLst>
                                          <p:attrName>ppt_w</p:attrName>
                                        </p:attrNameLst>
                                      </p:cBhvr>
                                      <p:tavLst>
                                        <p:tav tm="0" fmla="#ppt_w*sin(2.5*pi*$)">
                                          <p:val>
                                            <p:fltVal val="0"/>
                                          </p:val>
                                        </p:tav>
                                        <p:tav tm="100000">
                                          <p:val>
                                            <p:fltVal val="1"/>
                                          </p:val>
                                        </p:tav>
                                      </p:tavLst>
                                    </p:anim>
                                    <p:anim calcmode="lin" valueType="num">
                                      <p:cBhvr>
                                        <p:cTn id="28" dur="500" fill="hold"/>
                                        <p:tgtEl>
                                          <p:spTgt spid="6"/>
                                        </p:tgtEl>
                                        <p:attrNameLst>
                                          <p:attrName>ppt_h</p:attrName>
                                        </p:attrNameLst>
                                      </p:cBhvr>
                                      <p:tavLst>
                                        <p:tav tm="0">
                                          <p:val>
                                            <p:strVal val="#ppt_h"/>
                                          </p:val>
                                        </p:tav>
                                        <p:tav tm="100000">
                                          <p:val>
                                            <p:strVal val="#ppt_h"/>
                                          </p:val>
                                        </p:tav>
                                      </p:tavLst>
                                    </p:anim>
                                  </p:childTnLst>
                                </p:cTn>
                              </p:par>
                            </p:childTnLst>
                          </p:cTn>
                        </p:par>
                        <p:par>
                          <p:cTn id="29" fill="hold">
                            <p:stCondLst>
                              <p:cond delay="8350"/>
                            </p:stCondLst>
                            <p:childTnLst>
                              <p:par>
                                <p:cTn id="30" presetID="2" presetClass="entr" presetSubtype="4"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A Jaikeransingh </a:t>
            </a:r>
            <a:endParaRPr lang="en-US" dirty="0"/>
          </a:p>
        </p:txBody>
      </p:sp>
      <p:sp>
        <p:nvSpPr>
          <p:cNvPr id="5" name="Rectangle 4"/>
          <p:cNvSpPr/>
          <p:nvPr/>
        </p:nvSpPr>
        <p:spPr>
          <a:xfrm>
            <a:off x="457200" y="0"/>
            <a:ext cx="8686800" cy="1384995"/>
          </a:xfrm>
          <a:prstGeom prst="rect">
            <a:avLst/>
          </a:prstGeom>
        </p:spPr>
        <p:txBody>
          <a:bodyPr wrap="square">
            <a:spAutoFit/>
          </a:bodyPr>
          <a:lstStyle/>
          <a:p>
            <a:r>
              <a:rPr lang="en-US" sz="2800" dirty="0"/>
              <a:t>Surface protection of workpieces is done in order </a:t>
            </a:r>
            <a:r>
              <a:rPr lang="en-US" sz="2800" b="1" dirty="0"/>
              <a:t>to </a:t>
            </a:r>
            <a:r>
              <a:rPr lang="en-US" sz="2800" b="1" i="1" dirty="0"/>
              <a:t>protect the workpiece from corrosion</a:t>
            </a:r>
            <a:r>
              <a:rPr lang="en-US" sz="2800" i="1" dirty="0"/>
              <a:t> (rusting) </a:t>
            </a:r>
            <a:r>
              <a:rPr lang="en-US" sz="2800" dirty="0"/>
              <a:t>and to </a:t>
            </a:r>
            <a:r>
              <a:rPr lang="en-US" sz="2800" b="1" i="1" dirty="0"/>
              <a:t>improve its appearance.</a:t>
            </a:r>
            <a:endParaRPr lang="en-TT" sz="2800" i="1" dirty="0"/>
          </a:p>
        </p:txBody>
      </p:sp>
      <p:sp>
        <p:nvSpPr>
          <p:cNvPr id="6" name="Rectangle 5"/>
          <p:cNvSpPr/>
          <p:nvPr/>
        </p:nvSpPr>
        <p:spPr>
          <a:xfrm>
            <a:off x="479612" y="1524000"/>
            <a:ext cx="4229100" cy="4616648"/>
          </a:xfrm>
          <a:prstGeom prst="rect">
            <a:avLst/>
          </a:prstGeom>
        </p:spPr>
        <p:txBody>
          <a:bodyPr wrap="square">
            <a:spAutoFit/>
          </a:bodyPr>
          <a:lstStyle/>
          <a:p>
            <a:pPr marL="457200" lvl="0" indent="-457200">
              <a:lnSpc>
                <a:spcPct val="150000"/>
              </a:lnSpc>
              <a:buFont typeface="Arial" panose="020B0604020202020204" pitchFamily="34" charset="0"/>
              <a:buChar char="•"/>
            </a:pPr>
            <a:r>
              <a:rPr lang="en-US" sz="2800" b="1" dirty="0" smtClean="0">
                <a:solidFill>
                  <a:srgbClr val="FFFF00"/>
                </a:solidFill>
              </a:rPr>
              <a:t>Painting</a:t>
            </a:r>
            <a:r>
              <a:rPr lang="en-US" sz="2800" dirty="0" smtClean="0">
                <a:solidFill>
                  <a:srgbClr val="FFFF00"/>
                </a:solidFill>
              </a:rPr>
              <a:t> </a:t>
            </a:r>
          </a:p>
          <a:p>
            <a:pPr marL="457200" lvl="0" indent="-457200">
              <a:lnSpc>
                <a:spcPct val="150000"/>
              </a:lnSpc>
              <a:buFont typeface="Arial" panose="020B0604020202020204" pitchFamily="34" charset="0"/>
              <a:buChar char="•"/>
            </a:pPr>
            <a:r>
              <a:rPr lang="en-US" sz="2800" b="1" dirty="0" smtClean="0"/>
              <a:t>Blueing</a:t>
            </a:r>
            <a:endParaRPr lang="en-US" sz="2800" dirty="0" smtClean="0"/>
          </a:p>
          <a:p>
            <a:pPr marL="457200" lvl="0" indent="-457200">
              <a:lnSpc>
                <a:spcPct val="150000"/>
              </a:lnSpc>
              <a:buFont typeface="Arial" panose="020B0604020202020204" pitchFamily="34" charset="0"/>
              <a:buChar char="•"/>
            </a:pPr>
            <a:r>
              <a:rPr lang="en-US" sz="2800" b="1" dirty="0" smtClean="0">
                <a:solidFill>
                  <a:srgbClr val="FFFF00"/>
                </a:solidFill>
              </a:rPr>
              <a:t>Polishing</a:t>
            </a:r>
            <a:endParaRPr lang="en-TT" sz="2800" dirty="0">
              <a:solidFill>
                <a:srgbClr val="FFFF00"/>
              </a:solidFill>
            </a:endParaRPr>
          </a:p>
          <a:p>
            <a:pPr marL="457200" lvl="0" indent="-457200">
              <a:lnSpc>
                <a:spcPct val="150000"/>
              </a:lnSpc>
              <a:buFont typeface="Arial" panose="020B0604020202020204" pitchFamily="34" charset="0"/>
              <a:buChar char="•"/>
            </a:pPr>
            <a:r>
              <a:rPr lang="en-US" sz="2800" b="1" dirty="0" smtClean="0"/>
              <a:t>Lacquering</a:t>
            </a:r>
            <a:endParaRPr lang="en-TT" sz="2800" dirty="0"/>
          </a:p>
          <a:p>
            <a:pPr marL="457200" lvl="0" indent="-457200">
              <a:lnSpc>
                <a:spcPct val="150000"/>
              </a:lnSpc>
              <a:buFont typeface="Arial" panose="020B0604020202020204" pitchFamily="34" charset="0"/>
              <a:buChar char="•"/>
            </a:pPr>
            <a:r>
              <a:rPr lang="en-US" sz="2800" b="1" dirty="0" smtClean="0">
                <a:solidFill>
                  <a:srgbClr val="FFFF00"/>
                </a:solidFill>
              </a:rPr>
              <a:t>Anodizing</a:t>
            </a:r>
            <a:endParaRPr lang="en-US" sz="2800" dirty="0" smtClean="0">
              <a:solidFill>
                <a:srgbClr val="FFFF00"/>
              </a:solidFill>
            </a:endParaRPr>
          </a:p>
          <a:p>
            <a:pPr marL="457200" lvl="0" indent="-457200">
              <a:lnSpc>
                <a:spcPct val="150000"/>
              </a:lnSpc>
              <a:buFont typeface="Arial" panose="020B0604020202020204" pitchFamily="34" charset="0"/>
              <a:buChar char="•"/>
            </a:pPr>
            <a:r>
              <a:rPr lang="en-US" sz="2800" b="1" dirty="0" smtClean="0"/>
              <a:t>Electroplating</a:t>
            </a:r>
            <a:r>
              <a:rPr lang="en-US" sz="2800" dirty="0" smtClean="0"/>
              <a:t> </a:t>
            </a:r>
          </a:p>
          <a:p>
            <a:pPr marL="457200" lvl="0" indent="-457200">
              <a:lnSpc>
                <a:spcPct val="150000"/>
              </a:lnSpc>
              <a:buFont typeface="Arial" panose="020B0604020202020204" pitchFamily="34" charset="0"/>
              <a:buChar char="•"/>
            </a:pPr>
            <a:r>
              <a:rPr lang="en-US" sz="2800" b="1" dirty="0" smtClean="0">
                <a:solidFill>
                  <a:srgbClr val="FFFF00"/>
                </a:solidFill>
              </a:rPr>
              <a:t>Enameling</a:t>
            </a:r>
            <a:endParaRPr lang="en-TT" sz="2800" dirty="0">
              <a:solidFill>
                <a:srgbClr val="FFFF00"/>
              </a:solidFill>
            </a:endParaRPr>
          </a:p>
        </p:txBody>
      </p:sp>
      <p:sp>
        <p:nvSpPr>
          <p:cNvPr id="7" name="Slide Number Placeholder 6"/>
          <p:cNvSpPr>
            <a:spLocks noGrp="1"/>
          </p:cNvSpPr>
          <p:nvPr>
            <p:ph type="sldNum" sz="quarter" idx="12"/>
          </p:nvPr>
        </p:nvSpPr>
        <p:spPr/>
        <p:txBody>
          <a:bodyPr/>
          <a:lstStyle/>
          <a:p>
            <a:fld id="{B8C8E764-46A3-45B9-AAE7-00FA04E785D6}" type="slidenum">
              <a:rPr lang="en-US" smtClean="0"/>
              <a:pPr/>
              <a:t>39</a:t>
            </a:fld>
            <a:endParaRPr lang="en-US"/>
          </a:p>
        </p:txBody>
      </p:sp>
    </p:spTree>
    <p:extLst>
      <p:ext uri="{BB962C8B-B14F-4D97-AF65-F5344CB8AC3E}">
        <p14:creationId xmlns:p14="http://schemas.microsoft.com/office/powerpoint/2010/main" val="2455566366"/>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686800" cy="959640"/>
          </a:xfrm>
        </p:spPr>
        <p:txBody>
          <a:bodyPr>
            <a:normAutofit lnSpcReduction="10000"/>
          </a:bodyPr>
          <a:lstStyle/>
          <a:p>
            <a:pPr marL="68580" indent="0" algn="just">
              <a:buNone/>
            </a:pPr>
            <a:r>
              <a:rPr lang="en-US" dirty="0" smtClean="0"/>
              <a:t>Lets review the common components of laying out include: </a:t>
            </a:r>
            <a:r>
              <a:rPr lang="en-US" i="1" dirty="0" smtClean="0"/>
              <a:t>Click to reveal the name of the component</a:t>
            </a:r>
            <a:endParaRPr lang="en-US" i="1" dirty="0"/>
          </a:p>
        </p:txBody>
      </p:sp>
      <p:sp>
        <p:nvSpPr>
          <p:cNvPr id="4" name="Content Placeholder 2"/>
          <p:cNvSpPr txBox="1">
            <a:spLocks/>
          </p:cNvSpPr>
          <p:nvPr/>
        </p:nvSpPr>
        <p:spPr>
          <a:xfrm>
            <a:off x="642257" y="2518614"/>
            <a:ext cx="1295400" cy="685800"/>
          </a:xfrm>
          <a:prstGeom prst="rect">
            <a:avLst/>
          </a:prstGeom>
        </p:spPr>
        <p:txBody>
          <a:bodyPr vert="horz">
            <a:normAutofit/>
          </a:bodyPr>
          <a:lstStyle/>
          <a:p>
            <a:pPr marL="411480" marR="0" lvl="0" indent="-342900" algn="l" defTabSz="914400" rtl="0" eaLnBrk="1" fontAlgn="auto" latinLnBrk="0" hangingPunct="1">
              <a:lnSpc>
                <a:spcPct val="100000"/>
              </a:lnSpc>
              <a:spcBef>
                <a:spcPts val="700"/>
              </a:spcBef>
              <a:spcAft>
                <a:spcPts val="0"/>
              </a:spcAft>
              <a:buClr>
                <a:schemeClr val="tx2"/>
              </a:buClr>
              <a:buSzPct val="95000"/>
              <a:tabLst/>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Circle</a:t>
            </a:r>
            <a:endParaRPr kumimoji="0" lang="en-US" sz="30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Oval 4"/>
          <p:cNvSpPr/>
          <p:nvPr/>
        </p:nvSpPr>
        <p:spPr>
          <a:xfrm>
            <a:off x="805543" y="3209857"/>
            <a:ext cx="685800" cy="6858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2133600" y="2602107"/>
            <a:ext cx="2133600" cy="990600"/>
          </a:xfrm>
          <a:prstGeom prst="rect">
            <a:avLst/>
          </a:prstGeom>
        </p:spPr>
        <p:txBody>
          <a:bodyPr vert="horz">
            <a:noAutofit/>
          </a:bodyPr>
          <a:lstStyle/>
          <a:p>
            <a:pPr marL="411480" marR="0" lvl="0" indent="-342900" algn="l" defTabSz="914400" rtl="0" eaLnBrk="1" fontAlgn="auto" latinLnBrk="0" hangingPunct="1">
              <a:lnSpc>
                <a:spcPct val="100000"/>
              </a:lnSpc>
              <a:spcBef>
                <a:spcPts val="700"/>
              </a:spcBef>
              <a:spcAft>
                <a:spcPts val="0"/>
              </a:spcAft>
              <a:buClr>
                <a:schemeClr val="tx2"/>
              </a:buClr>
              <a:buSzPct val="95000"/>
              <a:tabLst/>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Arc or Radius</a:t>
            </a:r>
            <a:endParaRPr kumimoji="0" lang="en-US" sz="30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Arc 6"/>
          <p:cNvSpPr/>
          <p:nvPr/>
        </p:nvSpPr>
        <p:spPr>
          <a:xfrm>
            <a:off x="2133600" y="3740456"/>
            <a:ext cx="1235973" cy="1282088"/>
          </a:xfrm>
          <a:prstGeom prst="arc">
            <a:avLst>
              <a:gd name="adj1" fmla="val 16245685"/>
              <a:gd name="adj2" fmla="val 1381628"/>
            </a:avLst>
          </a:prstGeom>
          <a:solidFill>
            <a:schemeClr val="bg1"/>
          </a:solid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Content Placeholder 2"/>
          <p:cNvSpPr txBox="1">
            <a:spLocks/>
          </p:cNvSpPr>
          <p:nvPr/>
        </p:nvSpPr>
        <p:spPr>
          <a:xfrm>
            <a:off x="3265714" y="952500"/>
            <a:ext cx="2590800" cy="685800"/>
          </a:xfrm>
          <a:prstGeom prst="rect">
            <a:avLst/>
          </a:prstGeom>
        </p:spPr>
        <p:txBody>
          <a:bodyPr vert="horz">
            <a:normAutofit/>
          </a:bodyPr>
          <a:lstStyle/>
          <a:p>
            <a:pPr marL="411480" marR="0" lvl="0" indent="-342900" algn="l" defTabSz="914400" rtl="0" eaLnBrk="1" fontAlgn="auto" latinLnBrk="0" hangingPunct="1">
              <a:lnSpc>
                <a:spcPct val="100000"/>
              </a:lnSpc>
              <a:spcBef>
                <a:spcPts val="700"/>
              </a:spcBef>
              <a:spcAft>
                <a:spcPts val="0"/>
              </a:spcAft>
              <a:buClr>
                <a:schemeClr val="tx2"/>
              </a:buClr>
              <a:buSzPct val="95000"/>
              <a:tabLst/>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Vertical line</a:t>
            </a:r>
            <a:endParaRPr kumimoji="0" lang="en-US" sz="30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Content Placeholder 2"/>
          <p:cNvSpPr txBox="1">
            <a:spLocks/>
          </p:cNvSpPr>
          <p:nvPr/>
        </p:nvSpPr>
        <p:spPr>
          <a:xfrm>
            <a:off x="381000" y="952500"/>
            <a:ext cx="2590800" cy="685800"/>
          </a:xfrm>
          <a:prstGeom prst="rect">
            <a:avLst/>
          </a:prstGeom>
        </p:spPr>
        <p:txBody>
          <a:bodyPr vert="horz">
            <a:normAutofit/>
          </a:bodyPr>
          <a:lstStyle/>
          <a:p>
            <a:pPr marL="411480" marR="0" lvl="0" indent="-342900" algn="l" defTabSz="914400" rtl="0" eaLnBrk="1" fontAlgn="auto" latinLnBrk="0" hangingPunct="1">
              <a:lnSpc>
                <a:spcPct val="100000"/>
              </a:lnSpc>
              <a:spcBef>
                <a:spcPts val="700"/>
              </a:spcBef>
              <a:spcAft>
                <a:spcPts val="0"/>
              </a:spcAft>
              <a:buClr>
                <a:schemeClr val="tx2"/>
              </a:buClr>
              <a:buSzPct val="95000"/>
              <a:tabLst/>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Horizontal</a:t>
            </a:r>
            <a:r>
              <a:rPr kumimoji="0" lang="en-US" sz="3000" b="0" i="0" u="none" strike="noStrike" kern="1200" cap="none" spc="0" normalizeH="0" noProof="0" dirty="0" smtClean="0">
                <a:ln>
                  <a:noFill/>
                </a:ln>
                <a:solidFill>
                  <a:schemeClr val="tx1"/>
                </a:solidFill>
                <a:effectLst/>
                <a:uLnTx/>
                <a:uFillTx/>
                <a:latin typeface="+mn-lt"/>
                <a:ea typeface="+mn-ea"/>
                <a:cs typeface="+mn-cs"/>
              </a:rPr>
              <a:t> line</a:t>
            </a:r>
            <a:endParaRPr kumimoji="0" lang="en-US" sz="3000" b="0" i="0" u="none" strike="noStrike" kern="1200" cap="none" spc="0" normalizeH="0" baseline="0" noProof="0" dirty="0">
              <a:ln>
                <a:noFill/>
              </a:ln>
              <a:solidFill>
                <a:schemeClr val="tx1"/>
              </a:solidFill>
              <a:effectLst/>
              <a:uLnTx/>
              <a:uFillTx/>
              <a:latin typeface="+mn-lt"/>
              <a:ea typeface="+mn-ea"/>
              <a:cs typeface="+mn-cs"/>
            </a:endParaRPr>
          </a:p>
        </p:txBody>
      </p:sp>
      <p:cxnSp>
        <p:nvCxnSpPr>
          <p:cNvPr id="11" name="Straight Connector 10"/>
          <p:cNvCxnSpPr/>
          <p:nvPr/>
        </p:nvCxnSpPr>
        <p:spPr>
          <a:xfrm flipH="1">
            <a:off x="4265612" y="1725807"/>
            <a:ext cx="1588" cy="1371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46587" y="1638300"/>
            <a:ext cx="1659626"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Content Placeholder 2"/>
          <p:cNvSpPr txBox="1">
            <a:spLocks/>
          </p:cNvSpPr>
          <p:nvPr/>
        </p:nvSpPr>
        <p:spPr>
          <a:xfrm>
            <a:off x="6096000" y="954088"/>
            <a:ext cx="2590800" cy="685800"/>
          </a:xfrm>
          <a:prstGeom prst="rect">
            <a:avLst/>
          </a:prstGeom>
        </p:spPr>
        <p:txBody>
          <a:bodyPr vert="horz">
            <a:normAutofit/>
          </a:bodyPr>
          <a:lstStyle/>
          <a:p>
            <a:pPr marL="411480" marR="0" lvl="0" indent="-342900" algn="l" defTabSz="914400" rtl="0" eaLnBrk="1" fontAlgn="auto" latinLnBrk="0" hangingPunct="1">
              <a:lnSpc>
                <a:spcPct val="100000"/>
              </a:lnSpc>
              <a:spcBef>
                <a:spcPts val="700"/>
              </a:spcBef>
              <a:spcAft>
                <a:spcPts val="0"/>
              </a:spcAft>
              <a:buClr>
                <a:schemeClr val="tx2"/>
              </a:buClr>
              <a:buSzPct val="95000"/>
              <a:tabLst/>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Centre lines</a:t>
            </a:r>
            <a:endParaRPr kumimoji="0" lang="en-US" sz="3000" b="0" i="0" u="none" strike="noStrike" kern="1200" cap="none" spc="0" normalizeH="0" baseline="0" noProof="0" dirty="0">
              <a:ln>
                <a:noFill/>
              </a:ln>
              <a:solidFill>
                <a:schemeClr val="tx1"/>
              </a:solidFill>
              <a:effectLst/>
              <a:uLnTx/>
              <a:uFillTx/>
              <a:latin typeface="+mn-lt"/>
              <a:ea typeface="+mn-ea"/>
              <a:cs typeface="+mn-cs"/>
            </a:endParaRPr>
          </a:p>
        </p:txBody>
      </p:sp>
      <p:cxnSp>
        <p:nvCxnSpPr>
          <p:cNvPr id="16" name="Straight Connector 15"/>
          <p:cNvCxnSpPr/>
          <p:nvPr/>
        </p:nvCxnSpPr>
        <p:spPr>
          <a:xfrm>
            <a:off x="6094412" y="2411607"/>
            <a:ext cx="2133600" cy="1588"/>
          </a:xfrm>
          <a:prstGeom prst="line">
            <a:avLst/>
          </a:prstGeom>
          <a:ln w="38100">
            <a:solidFill>
              <a:srgbClr val="FFFF00"/>
            </a:solidFill>
            <a:prstDash val="dashDot"/>
          </a:ln>
        </p:spPr>
        <p:style>
          <a:lnRef idx="1">
            <a:schemeClr val="accent1"/>
          </a:lnRef>
          <a:fillRef idx="0">
            <a:schemeClr val="accent1"/>
          </a:fillRef>
          <a:effectRef idx="0">
            <a:schemeClr val="accent1"/>
          </a:effectRef>
          <a:fontRef idx="minor">
            <a:schemeClr val="tx1"/>
          </a:fontRef>
        </p:style>
      </p:cxnSp>
      <p:sp>
        <p:nvSpPr>
          <p:cNvPr id="19" name="Content Placeholder 2"/>
          <p:cNvSpPr txBox="1">
            <a:spLocks/>
          </p:cNvSpPr>
          <p:nvPr/>
        </p:nvSpPr>
        <p:spPr>
          <a:xfrm>
            <a:off x="4550228" y="3193528"/>
            <a:ext cx="1600200" cy="685800"/>
          </a:xfrm>
          <a:prstGeom prst="rect">
            <a:avLst/>
          </a:prstGeom>
        </p:spPr>
        <p:txBody>
          <a:bodyPr vert="horz">
            <a:normAutofit fontScale="77500" lnSpcReduction="20000"/>
          </a:bodyPr>
          <a:lstStyle/>
          <a:p>
            <a:pPr marL="411480" marR="0" lvl="0" indent="-342900" algn="l" defTabSz="914400" rtl="0" eaLnBrk="1" fontAlgn="auto" latinLnBrk="0" hangingPunct="1">
              <a:lnSpc>
                <a:spcPct val="100000"/>
              </a:lnSpc>
              <a:spcBef>
                <a:spcPts val="700"/>
              </a:spcBef>
              <a:spcAft>
                <a:spcPts val="0"/>
              </a:spcAft>
              <a:buClr>
                <a:schemeClr val="tx2"/>
              </a:buClr>
              <a:buSzPct val="95000"/>
              <a:tabLst/>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Tangential lines</a:t>
            </a:r>
            <a:endParaRPr kumimoji="0" lang="en-US" sz="3000" b="0" i="0" u="none" strike="noStrike" kern="1200" cap="none" spc="0" normalizeH="0" baseline="0" noProof="0" dirty="0">
              <a:ln>
                <a:noFill/>
              </a:ln>
              <a:solidFill>
                <a:schemeClr val="tx1"/>
              </a:solidFill>
              <a:effectLst/>
              <a:uLnTx/>
              <a:uFillTx/>
              <a:latin typeface="+mn-lt"/>
              <a:ea typeface="+mn-ea"/>
              <a:cs typeface="+mn-cs"/>
            </a:endParaRPr>
          </a:p>
        </p:txBody>
      </p:sp>
      <p:cxnSp>
        <p:nvCxnSpPr>
          <p:cNvPr id="20" name="Straight Connector 19"/>
          <p:cNvCxnSpPr/>
          <p:nvPr/>
        </p:nvCxnSpPr>
        <p:spPr>
          <a:xfrm rot="5400000">
            <a:off x="7123112" y="4495006"/>
            <a:ext cx="8382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7543006" y="4533900"/>
            <a:ext cx="760412"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6133306" y="2515394"/>
            <a:ext cx="1752600" cy="1588"/>
          </a:xfrm>
          <a:prstGeom prst="line">
            <a:avLst/>
          </a:prstGeom>
          <a:ln w="38100">
            <a:solidFill>
              <a:srgbClr val="FFFF00"/>
            </a:solidFill>
            <a:prstDash val="dashDot"/>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4969328" y="3913199"/>
            <a:ext cx="762000" cy="685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8" name="Content Placeholder 2"/>
          <p:cNvSpPr txBox="1">
            <a:spLocks/>
          </p:cNvSpPr>
          <p:nvPr/>
        </p:nvSpPr>
        <p:spPr>
          <a:xfrm>
            <a:off x="7242855" y="3446917"/>
            <a:ext cx="1447800" cy="685800"/>
          </a:xfrm>
          <a:prstGeom prst="rect">
            <a:avLst/>
          </a:prstGeom>
        </p:spPr>
        <p:txBody>
          <a:bodyPr vert="horz">
            <a:normAutofit/>
          </a:bodyPr>
          <a:lstStyle/>
          <a:p>
            <a:pPr marL="411480" marR="0" lvl="0" indent="-342900" algn="l" defTabSz="914400" rtl="0" eaLnBrk="1" fontAlgn="auto" latinLnBrk="0" hangingPunct="1">
              <a:lnSpc>
                <a:spcPct val="100000"/>
              </a:lnSpc>
              <a:spcBef>
                <a:spcPts val="700"/>
              </a:spcBef>
              <a:spcAft>
                <a:spcPts val="0"/>
              </a:spcAft>
              <a:buClr>
                <a:schemeClr val="tx2"/>
              </a:buClr>
              <a:buSzPct val="95000"/>
              <a:tabLst/>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Angle</a:t>
            </a:r>
            <a:endParaRPr kumimoji="0" lang="en-US" sz="3000" b="0" i="0" u="none" strike="noStrike" kern="1200" cap="none" spc="0" normalizeH="0" baseline="0" noProof="0" dirty="0">
              <a:ln>
                <a:noFill/>
              </a:ln>
              <a:solidFill>
                <a:schemeClr val="tx1"/>
              </a:solidFill>
              <a:effectLst/>
              <a:uLnTx/>
              <a:uFillTx/>
              <a:latin typeface="+mn-lt"/>
              <a:ea typeface="+mn-ea"/>
              <a:cs typeface="+mn-cs"/>
            </a:endParaRPr>
          </a:p>
        </p:txBody>
      </p:sp>
      <p:sp>
        <p:nvSpPr>
          <p:cNvPr id="23" name="Oval 22"/>
          <p:cNvSpPr/>
          <p:nvPr/>
        </p:nvSpPr>
        <p:spPr>
          <a:xfrm>
            <a:off x="4969328" y="4903799"/>
            <a:ext cx="762000" cy="685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 name="Rectangle 9"/>
          <p:cNvSpPr/>
          <p:nvPr/>
        </p:nvSpPr>
        <p:spPr>
          <a:xfrm>
            <a:off x="4963885" y="4217999"/>
            <a:ext cx="1219200" cy="1028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cxnSp>
        <p:nvCxnSpPr>
          <p:cNvPr id="15" name="Straight Connector 14"/>
          <p:cNvCxnSpPr/>
          <p:nvPr/>
        </p:nvCxnSpPr>
        <p:spPr>
          <a:xfrm>
            <a:off x="4969328" y="4256099"/>
            <a:ext cx="0" cy="1028700"/>
          </a:xfrm>
          <a:prstGeom prst="line">
            <a:avLst/>
          </a:prstGeom>
          <a:ln w="28575">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731328" y="4256099"/>
            <a:ext cx="0" cy="1028700"/>
          </a:xfrm>
          <a:prstGeom prst="line">
            <a:avLst/>
          </a:prstGeom>
          <a:ln w="28575">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17" name="Arc 16"/>
          <p:cNvSpPr/>
          <p:nvPr/>
        </p:nvSpPr>
        <p:spPr>
          <a:xfrm>
            <a:off x="7275512" y="4578656"/>
            <a:ext cx="534988" cy="381000"/>
          </a:xfrm>
          <a:prstGeom prst="arc">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T"/>
          </a:p>
        </p:txBody>
      </p:sp>
      <p:sp>
        <p:nvSpPr>
          <p:cNvPr id="25" name="Content Placeholder 2"/>
          <p:cNvSpPr txBox="1">
            <a:spLocks/>
          </p:cNvSpPr>
          <p:nvPr/>
        </p:nvSpPr>
        <p:spPr>
          <a:xfrm>
            <a:off x="925366" y="4897254"/>
            <a:ext cx="2019300" cy="685800"/>
          </a:xfrm>
          <a:prstGeom prst="rect">
            <a:avLst/>
          </a:prstGeom>
        </p:spPr>
        <p:txBody>
          <a:bodyPr vert="horz">
            <a:normAutofit fontScale="85000" lnSpcReduction="10000"/>
          </a:bodyPr>
          <a:lstStyle/>
          <a:p>
            <a:pPr marL="411480" marR="0" lvl="0" indent="-342900" algn="l" defTabSz="914400" rtl="0" eaLnBrk="1" fontAlgn="auto" latinLnBrk="0" hangingPunct="1">
              <a:lnSpc>
                <a:spcPct val="100000"/>
              </a:lnSpc>
              <a:spcBef>
                <a:spcPts val="700"/>
              </a:spcBef>
              <a:spcAft>
                <a:spcPts val="0"/>
              </a:spcAft>
              <a:buClr>
                <a:schemeClr val="tx2"/>
              </a:buClr>
              <a:buSzPct val="95000"/>
              <a:tabLst/>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Dot punches</a:t>
            </a:r>
            <a:endParaRPr kumimoji="0" lang="en-US" sz="3000" b="0" i="0" u="none" strike="noStrike" kern="1200" cap="none" spc="0" normalizeH="0" baseline="0" noProof="0" dirty="0">
              <a:ln>
                <a:noFill/>
              </a:ln>
              <a:solidFill>
                <a:schemeClr val="tx1"/>
              </a:solidFill>
              <a:effectLst/>
              <a:uLnTx/>
              <a:uFillTx/>
              <a:latin typeface="+mn-lt"/>
              <a:ea typeface="+mn-ea"/>
              <a:cs typeface="+mn-cs"/>
            </a:endParaRPr>
          </a:p>
        </p:txBody>
      </p:sp>
      <p:cxnSp>
        <p:nvCxnSpPr>
          <p:cNvPr id="26" name="Straight Connector 25"/>
          <p:cNvCxnSpPr/>
          <p:nvPr/>
        </p:nvCxnSpPr>
        <p:spPr>
          <a:xfrm>
            <a:off x="642257" y="5589599"/>
            <a:ext cx="248194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619397" y="5564004"/>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28" name="Oval 27"/>
          <p:cNvSpPr/>
          <p:nvPr/>
        </p:nvSpPr>
        <p:spPr>
          <a:xfrm>
            <a:off x="823727" y="5566739"/>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29" name="Oval 28"/>
          <p:cNvSpPr/>
          <p:nvPr/>
        </p:nvSpPr>
        <p:spPr>
          <a:xfrm>
            <a:off x="1043627" y="557042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0" name="Oval 29"/>
          <p:cNvSpPr/>
          <p:nvPr/>
        </p:nvSpPr>
        <p:spPr>
          <a:xfrm>
            <a:off x="1267097" y="557042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1" name="Oval 30"/>
          <p:cNvSpPr/>
          <p:nvPr/>
        </p:nvSpPr>
        <p:spPr>
          <a:xfrm>
            <a:off x="1468483" y="5569582"/>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3" name="Oval 32"/>
          <p:cNvSpPr/>
          <p:nvPr/>
        </p:nvSpPr>
        <p:spPr>
          <a:xfrm>
            <a:off x="1687657" y="5569953"/>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4" name="Oval 33"/>
          <p:cNvSpPr/>
          <p:nvPr/>
        </p:nvSpPr>
        <p:spPr>
          <a:xfrm>
            <a:off x="1935016" y="5569582"/>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5" name="Oval 34"/>
          <p:cNvSpPr/>
          <p:nvPr/>
        </p:nvSpPr>
        <p:spPr>
          <a:xfrm>
            <a:off x="2209800" y="5567448"/>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6" name="Oval 35"/>
          <p:cNvSpPr/>
          <p:nvPr/>
        </p:nvSpPr>
        <p:spPr>
          <a:xfrm>
            <a:off x="2506213" y="5572688"/>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7" name="Oval 36"/>
          <p:cNvSpPr/>
          <p:nvPr/>
        </p:nvSpPr>
        <p:spPr>
          <a:xfrm>
            <a:off x="2819400" y="557526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8" name="Oval 37"/>
          <p:cNvSpPr/>
          <p:nvPr/>
        </p:nvSpPr>
        <p:spPr>
          <a:xfrm>
            <a:off x="3089404" y="557877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9" name="Content Placeholder 2"/>
          <p:cNvSpPr txBox="1">
            <a:spLocks/>
          </p:cNvSpPr>
          <p:nvPr/>
        </p:nvSpPr>
        <p:spPr>
          <a:xfrm>
            <a:off x="6233205" y="5235871"/>
            <a:ext cx="2457450" cy="685800"/>
          </a:xfrm>
          <a:prstGeom prst="rect">
            <a:avLst/>
          </a:prstGeom>
        </p:spPr>
        <p:txBody>
          <a:bodyPr vert="horz">
            <a:noAutofit/>
          </a:bodyPr>
          <a:lstStyle/>
          <a:p>
            <a:pPr marL="411480" marR="0" lvl="0" indent="-342900" algn="l" defTabSz="914400" rtl="0" eaLnBrk="1" fontAlgn="auto" latinLnBrk="0" hangingPunct="1">
              <a:lnSpc>
                <a:spcPct val="100000"/>
              </a:lnSpc>
              <a:spcBef>
                <a:spcPts val="700"/>
              </a:spcBef>
              <a:spcAft>
                <a:spcPts val="0"/>
              </a:spcAft>
              <a:buClr>
                <a:schemeClr val="tx2"/>
              </a:buClr>
              <a:buSzPct val="95000"/>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Centre Punch</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cxnSp>
        <p:nvCxnSpPr>
          <p:cNvPr id="40" name="Straight Connector 39"/>
          <p:cNvCxnSpPr/>
          <p:nvPr/>
        </p:nvCxnSpPr>
        <p:spPr>
          <a:xfrm>
            <a:off x="6899674" y="6097588"/>
            <a:ext cx="1032896" cy="1588"/>
          </a:xfrm>
          <a:prstGeom prst="line">
            <a:avLst/>
          </a:prstGeom>
          <a:ln w="38100">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391400" y="5620979"/>
            <a:ext cx="1588" cy="1182391"/>
          </a:xfrm>
          <a:prstGeom prst="line">
            <a:avLst/>
          </a:prstGeom>
          <a:ln w="38100">
            <a:solidFill>
              <a:srgbClr val="FFFF00"/>
            </a:solidFill>
            <a:prstDash val="dashDot"/>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7315200" y="6019800"/>
            <a:ext cx="146730" cy="152400"/>
          </a:xfrm>
          <a:prstGeom prst="ellipse">
            <a:avLst/>
          </a:prstGeom>
          <a:solidFill>
            <a:srgbClr val="FF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2" name="Footer Placeholder 31"/>
          <p:cNvSpPr>
            <a:spLocks noGrp="1"/>
          </p:cNvSpPr>
          <p:nvPr>
            <p:ph type="ftr" sz="quarter" idx="11"/>
          </p:nvPr>
        </p:nvSpPr>
        <p:spPr/>
        <p:txBody>
          <a:bodyPr/>
          <a:lstStyle/>
          <a:p>
            <a:r>
              <a:rPr lang="en-US" smtClean="0"/>
              <a:t>A Jaikeransingh </a:t>
            </a:r>
            <a:endParaRPr lang="en-US" dirty="0"/>
          </a:p>
        </p:txBody>
      </p:sp>
      <p:sp>
        <p:nvSpPr>
          <p:cNvPr id="43" name="Slide Number Placeholder 42"/>
          <p:cNvSpPr>
            <a:spLocks noGrp="1"/>
          </p:cNvSpPr>
          <p:nvPr>
            <p:ph type="sldNum" sz="quarter" idx="12"/>
          </p:nvPr>
        </p:nvSpPr>
        <p:spPr/>
        <p:txBody>
          <a:bodyPr/>
          <a:lstStyle/>
          <a:p>
            <a:fld id="{B8C8E764-46A3-45B9-AAE7-00FA04E785D6}" type="slidenum">
              <a:rPr lang="en-US" smtClean="0"/>
              <a:pPr/>
              <a:t>4</a:t>
            </a:fld>
            <a:endParaRPr lang="en-US"/>
          </a:p>
        </p:txBody>
      </p:sp>
      <p:sp>
        <p:nvSpPr>
          <p:cNvPr id="44" name="TextBox 43"/>
          <p:cNvSpPr txBox="1"/>
          <p:nvPr/>
        </p:nvSpPr>
        <p:spPr>
          <a:xfrm>
            <a:off x="2743200" y="2895600"/>
            <a:ext cx="3733800" cy="523220"/>
          </a:xfrm>
          <a:prstGeom prst="rect">
            <a:avLst/>
          </a:prstGeom>
          <a:noFill/>
          <a:ln>
            <a:solidFill>
              <a:srgbClr val="FFFF00"/>
            </a:solidFill>
          </a:ln>
        </p:spPr>
        <p:txBody>
          <a:bodyPr wrap="square" rtlCol="0">
            <a:spAutoFit/>
          </a:bodyPr>
          <a:lstStyle/>
          <a:p>
            <a:r>
              <a:rPr lang="en-US" sz="2800" dirty="0" smtClean="0"/>
              <a:t>Click anywhere to start</a:t>
            </a:r>
            <a:endParaRPr lang="en-US" sz="2800" dirty="0"/>
          </a:p>
        </p:txBody>
      </p:sp>
      <p:sp>
        <p:nvSpPr>
          <p:cNvPr id="45" name="Action Button: Forward or Next 44">
            <a:hlinkClick r:id="" action="ppaction://hlinkshowjump?jump=nextslide" highlightClick="1"/>
          </p:cNvPr>
          <p:cNvSpPr/>
          <p:nvPr/>
        </p:nvSpPr>
        <p:spPr>
          <a:xfrm>
            <a:off x="533400" y="6172200"/>
            <a:ext cx="976322" cy="471510"/>
          </a:xfrm>
          <a:prstGeom prst="actionButtonForwardNex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TT"/>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44"/>
                                        </p:tgtEl>
                                      </p:cBhvr>
                                    </p:animEffect>
                                    <p:set>
                                      <p:cBhvr>
                                        <p:cTn id="7" dur="1" fill="hold">
                                          <p:stCondLst>
                                            <p:cond delay="999"/>
                                          </p:stCondLst>
                                        </p:cTn>
                                        <p:tgtEl>
                                          <p:spTgt spid="44"/>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1000"/>
                                        <p:tgtEl>
                                          <p:spTgt spid="9"/>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par>
                          <p:cTn id="30" fill="hold">
                            <p:stCondLst>
                              <p:cond delay="1000"/>
                            </p:stCondLst>
                            <p:childTnLst>
                              <p:par>
                                <p:cTn id="31" presetID="22" presetClass="entr" presetSubtype="4"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dissolve">
                                      <p:cBhvr>
                                        <p:cTn id="38" dur="500"/>
                                        <p:tgtEl>
                                          <p:spTgt spid="14"/>
                                        </p:tgtEl>
                                      </p:cBhvr>
                                    </p:animEffect>
                                  </p:childTnLst>
                                </p:cTn>
                              </p:par>
                            </p:childTnLst>
                          </p:cTn>
                        </p:par>
                        <p:par>
                          <p:cTn id="39" fill="hold">
                            <p:stCondLst>
                              <p:cond delay="500"/>
                            </p:stCondLst>
                            <p:childTnLst>
                              <p:par>
                                <p:cTn id="40" presetID="35" presetClass="entr" presetSubtype="0" fill="hold" grpId="0"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anim calcmode="lin" valueType="num">
                                      <p:cBhvr>
                                        <p:cTn id="43" dur="1000" fill="hold"/>
                                        <p:tgtEl>
                                          <p:spTgt spid="5"/>
                                        </p:tgtEl>
                                        <p:attrNameLst>
                                          <p:attrName>style.rotation</p:attrName>
                                        </p:attrNameLst>
                                      </p:cBhvr>
                                      <p:tavLst>
                                        <p:tav tm="0">
                                          <p:val>
                                            <p:fltVal val="720"/>
                                          </p:val>
                                        </p:tav>
                                        <p:tav tm="100000">
                                          <p:val>
                                            <p:fltVal val="0"/>
                                          </p:val>
                                        </p:tav>
                                      </p:tavLst>
                                    </p:anim>
                                    <p:anim calcmode="lin" valueType="num">
                                      <p:cBhvr>
                                        <p:cTn id="44" dur="1000" fill="hold"/>
                                        <p:tgtEl>
                                          <p:spTgt spid="5"/>
                                        </p:tgtEl>
                                        <p:attrNameLst>
                                          <p:attrName>ppt_h</p:attrName>
                                        </p:attrNameLst>
                                      </p:cBhvr>
                                      <p:tavLst>
                                        <p:tav tm="0">
                                          <p:val>
                                            <p:fltVal val="0"/>
                                          </p:val>
                                        </p:tav>
                                        <p:tav tm="100000">
                                          <p:val>
                                            <p:strVal val="#ppt_h"/>
                                          </p:val>
                                        </p:tav>
                                      </p:tavLst>
                                    </p:anim>
                                    <p:anim calcmode="lin" valueType="num">
                                      <p:cBhvr>
                                        <p:cTn id="45" dur="1000" fill="hold"/>
                                        <p:tgtEl>
                                          <p:spTgt spid="5"/>
                                        </p:tgtEl>
                                        <p:attrNameLst>
                                          <p:attrName>ppt_w</p:attrName>
                                        </p:attrNameLst>
                                      </p:cBhvr>
                                      <p:tavLst>
                                        <p:tav tm="0">
                                          <p:val>
                                            <p:fltVal val="0"/>
                                          </p:val>
                                        </p:tav>
                                        <p:tav tm="100000">
                                          <p:val>
                                            <p:strVal val="#ppt_w"/>
                                          </p:val>
                                        </p:tav>
                                      </p:tavLst>
                                    </p:anim>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dissolve">
                                      <p:cBhvr>
                                        <p:cTn id="50" dur="500"/>
                                        <p:tgtEl>
                                          <p:spTgt spid="4"/>
                                        </p:tgtEl>
                                      </p:cBhvr>
                                    </p:animEffect>
                                  </p:childTnLst>
                                </p:cTn>
                              </p:par>
                            </p:childTnLst>
                          </p:cTn>
                        </p:par>
                        <p:par>
                          <p:cTn id="51" fill="hold">
                            <p:stCondLst>
                              <p:cond delay="500"/>
                            </p:stCondLst>
                            <p:childTnLst>
                              <p:par>
                                <p:cTn id="52" presetID="39" presetClass="entr" presetSubtype="0" accel="100000" fill="hold" grpId="0" nodeType="after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55"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56"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57"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dissolve">
                                      <p:cBhvr>
                                        <p:cTn id="62" dur="500"/>
                                        <p:tgtEl>
                                          <p:spTgt spid="6"/>
                                        </p:tgtEl>
                                      </p:cBhvr>
                                    </p:animEffect>
                                  </p:childTnLst>
                                </p:cTn>
                              </p:par>
                            </p:childTnLst>
                          </p:cTn>
                        </p:par>
                        <p:par>
                          <p:cTn id="63" fill="hold">
                            <p:stCondLst>
                              <p:cond delay="500"/>
                            </p:stCondLst>
                            <p:childTnLst>
                              <p:par>
                                <p:cTn id="64" presetID="9" presetClass="entr" presetSubtype="0" fill="hold" grpId="0" nodeType="after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dissolve">
                                      <p:cBhvr>
                                        <p:cTn id="66" dur="500"/>
                                        <p:tgtEl>
                                          <p:spTgt spid="2"/>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dissolve">
                                      <p:cBhvr>
                                        <p:cTn id="69" dur="500"/>
                                        <p:tgtEl>
                                          <p:spTgt spid="23"/>
                                        </p:tgtEl>
                                      </p:cBhvr>
                                    </p:animEffect>
                                  </p:childTnLst>
                                </p:cTn>
                              </p:par>
                            </p:childTnLst>
                          </p:cTn>
                        </p:par>
                        <p:par>
                          <p:cTn id="70" fill="hold">
                            <p:stCondLst>
                              <p:cond delay="1000"/>
                            </p:stCondLst>
                            <p:childTnLst>
                              <p:par>
                                <p:cTn id="71" presetID="9" presetClass="entr" presetSubtype="0" fill="hold" nodeType="after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dissolve">
                                      <p:cBhvr>
                                        <p:cTn id="73" dur="500"/>
                                        <p:tgtEl>
                                          <p:spTgt spid="15"/>
                                        </p:tgtEl>
                                      </p:cBhvr>
                                    </p:animEffect>
                                  </p:childTnLst>
                                </p:cTn>
                              </p:par>
                            </p:childTnLst>
                          </p:cTn>
                        </p:par>
                        <p:par>
                          <p:cTn id="74" fill="hold">
                            <p:stCondLst>
                              <p:cond delay="1500"/>
                            </p:stCondLst>
                            <p:childTnLst>
                              <p:par>
                                <p:cTn id="75" presetID="9" presetClass="entr" presetSubtype="0" fill="hold" nodeType="after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dissolve">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dissolve">
                                      <p:cBhvr>
                                        <p:cTn id="82" dur="500"/>
                                        <p:tgtEl>
                                          <p:spTgt spid="19"/>
                                        </p:tgtEl>
                                      </p:cBhvr>
                                    </p:animEffect>
                                  </p:childTnLst>
                                </p:cTn>
                              </p:par>
                            </p:childTnLst>
                          </p:cTn>
                        </p:par>
                        <p:par>
                          <p:cTn id="83" fill="hold">
                            <p:stCondLst>
                              <p:cond delay="500"/>
                            </p:stCondLst>
                            <p:childTnLst>
                              <p:par>
                                <p:cTn id="84" presetID="22" presetClass="entr" presetSubtype="1" fill="hold"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wipe(up)">
                                      <p:cBhvr>
                                        <p:cTn id="86" dur="500"/>
                                        <p:tgtEl>
                                          <p:spTgt spid="20"/>
                                        </p:tgtEl>
                                      </p:cBhvr>
                                    </p:animEffect>
                                  </p:childTnLst>
                                </p:cTn>
                              </p:par>
                              <p:par>
                                <p:cTn id="87" presetID="22" presetClass="entr" presetSubtype="2" fill="hold" nodeType="with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wipe(right)">
                                      <p:cBhvr>
                                        <p:cTn id="89" dur="500"/>
                                        <p:tgtEl>
                                          <p:spTgt spid="21"/>
                                        </p:tgtEl>
                                      </p:cBhvr>
                                    </p:animEffect>
                                  </p:childTnLst>
                                </p:cTn>
                              </p:par>
                            </p:childTnLst>
                          </p:cTn>
                        </p:par>
                        <p:par>
                          <p:cTn id="90" fill="hold">
                            <p:stCondLst>
                              <p:cond delay="1000"/>
                            </p:stCondLst>
                            <p:childTnLst>
                              <p:par>
                                <p:cTn id="91" presetID="22" presetClass="entr" presetSubtype="4" fill="hold" grpId="0" nodeType="afterEffect">
                                  <p:stCondLst>
                                    <p:cond delay="0"/>
                                  </p:stCondLst>
                                  <p:childTnLst>
                                    <p:set>
                                      <p:cBhvr>
                                        <p:cTn id="92" dur="1" fill="hold">
                                          <p:stCondLst>
                                            <p:cond delay="0"/>
                                          </p:stCondLst>
                                        </p:cTn>
                                        <p:tgtEl>
                                          <p:spTgt spid="17"/>
                                        </p:tgtEl>
                                        <p:attrNameLst>
                                          <p:attrName>style.visibility</p:attrName>
                                        </p:attrNameLst>
                                      </p:cBhvr>
                                      <p:to>
                                        <p:strVal val="visible"/>
                                      </p:to>
                                    </p:set>
                                    <p:animEffect transition="in" filter="wipe(down)">
                                      <p:cBhvr>
                                        <p:cTn id="93" dur="500"/>
                                        <p:tgtEl>
                                          <p:spTgt spid="17"/>
                                        </p:tgtEl>
                                      </p:cBhvr>
                                    </p:animEffect>
                                  </p:childTnLst>
                                </p:cTn>
                              </p:par>
                            </p:childTnLst>
                          </p:cTn>
                        </p:par>
                      </p:childTnLst>
                    </p:cTn>
                  </p:par>
                  <p:par>
                    <p:cTn id="94" fill="hold">
                      <p:stCondLst>
                        <p:cond delay="indefinite"/>
                      </p:stCondLst>
                      <p:childTnLst>
                        <p:par>
                          <p:cTn id="95" fill="hold">
                            <p:stCondLst>
                              <p:cond delay="0"/>
                            </p:stCondLst>
                            <p:childTnLst>
                              <p:par>
                                <p:cTn id="96" presetID="9" presetClass="entr" presetSubtype="0" fill="hold" grpId="0" nodeType="clickEffect">
                                  <p:stCondLst>
                                    <p:cond delay="0"/>
                                  </p:stCondLst>
                                  <p:childTnLst>
                                    <p:set>
                                      <p:cBhvr>
                                        <p:cTn id="97" dur="1" fill="hold">
                                          <p:stCondLst>
                                            <p:cond delay="0"/>
                                          </p:stCondLst>
                                        </p:cTn>
                                        <p:tgtEl>
                                          <p:spTgt spid="18"/>
                                        </p:tgtEl>
                                        <p:attrNameLst>
                                          <p:attrName>style.visibility</p:attrName>
                                        </p:attrNameLst>
                                      </p:cBhvr>
                                      <p:to>
                                        <p:strVal val="visible"/>
                                      </p:to>
                                    </p:set>
                                    <p:animEffect transition="in" filter="dissolve">
                                      <p:cBhvr>
                                        <p:cTn id="98" dur="500"/>
                                        <p:tgtEl>
                                          <p:spTgt spid="18"/>
                                        </p:tgtEl>
                                      </p:cBhvr>
                                    </p:animEffect>
                                  </p:childTnLst>
                                </p:cTn>
                              </p:par>
                            </p:childTnLst>
                          </p:cTn>
                        </p:par>
                        <p:par>
                          <p:cTn id="99" fill="hold">
                            <p:stCondLst>
                              <p:cond delay="500"/>
                            </p:stCondLst>
                            <p:childTnLst>
                              <p:par>
                                <p:cTn id="100" presetID="22" presetClass="entr" presetSubtype="8" fill="hold" nodeType="afterEffect">
                                  <p:stCondLst>
                                    <p:cond delay="0"/>
                                  </p:stCondLst>
                                  <p:childTnLst>
                                    <p:set>
                                      <p:cBhvr>
                                        <p:cTn id="101" dur="1" fill="hold">
                                          <p:stCondLst>
                                            <p:cond delay="0"/>
                                          </p:stCondLst>
                                        </p:cTn>
                                        <p:tgtEl>
                                          <p:spTgt spid="26"/>
                                        </p:tgtEl>
                                        <p:attrNameLst>
                                          <p:attrName>style.visibility</p:attrName>
                                        </p:attrNameLst>
                                      </p:cBhvr>
                                      <p:to>
                                        <p:strVal val="visible"/>
                                      </p:to>
                                    </p:set>
                                    <p:animEffect transition="in" filter="wipe(left)">
                                      <p:cBhvr>
                                        <p:cTn id="102" dur="1000"/>
                                        <p:tgtEl>
                                          <p:spTgt spid="26"/>
                                        </p:tgtEl>
                                      </p:cBhvr>
                                    </p:animEffect>
                                  </p:childTnLst>
                                </p:cTn>
                              </p:par>
                            </p:childTnLst>
                          </p:cTn>
                        </p:par>
                        <p:par>
                          <p:cTn id="103" fill="hold">
                            <p:stCondLst>
                              <p:cond delay="1500"/>
                            </p:stCondLst>
                            <p:childTnLst>
                              <p:par>
                                <p:cTn id="104" presetID="1" presetClass="entr" presetSubtype="0" fill="hold" grpId="0" nodeType="afterEffect">
                                  <p:stCondLst>
                                    <p:cond delay="0"/>
                                  </p:stCondLst>
                                  <p:childTnLst>
                                    <p:set>
                                      <p:cBhvr>
                                        <p:cTn id="105" dur="1" fill="hold">
                                          <p:stCondLst>
                                            <p:cond delay="0"/>
                                          </p:stCondLst>
                                        </p:cTn>
                                        <p:tgtEl>
                                          <p:spTgt spid="27"/>
                                        </p:tgtEl>
                                        <p:attrNameLst>
                                          <p:attrName>style.visibility</p:attrName>
                                        </p:attrNameLst>
                                      </p:cBhvr>
                                      <p:to>
                                        <p:strVal val="visible"/>
                                      </p:to>
                                    </p:set>
                                  </p:childTnLst>
                                </p:cTn>
                              </p:par>
                            </p:childTnLst>
                          </p:cTn>
                        </p:par>
                        <p:par>
                          <p:cTn id="106" fill="hold">
                            <p:stCondLst>
                              <p:cond delay="1500"/>
                            </p:stCondLst>
                            <p:childTnLst>
                              <p:par>
                                <p:cTn id="107" presetID="1" presetClass="entr" presetSubtype="0" fill="hold" grpId="0" nodeType="afterEffect">
                                  <p:stCondLst>
                                    <p:cond delay="0"/>
                                  </p:stCondLst>
                                  <p:childTnLst>
                                    <p:set>
                                      <p:cBhvr>
                                        <p:cTn id="108" dur="1" fill="hold">
                                          <p:stCondLst>
                                            <p:cond delay="0"/>
                                          </p:stCondLst>
                                        </p:cTn>
                                        <p:tgtEl>
                                          <p:spTgt spid="28"/>
                                        </p:tgtEl>
                                        <p:attrNameLst>
                                          <p:attrName>style.visibility</p:attrName>
                                        </p:attrNameLst>
                                      </p:cBhvr>
                                      <p:to>
                                        <p:strVal val="visible"/>
                                      </p:to>
                                    </p:set>
                                  </p:childTnLst>
                                </p:cTn>
                              </p:par>
                            </p:childTnLst>
                          </p:cTn>
                        </p:par>
                        <p:par>
                          <p:cTn id="109" fill="hold">
                            <p:stCondLst>
                              <p:cond delay="1500"/>
                            </p:stCondLst>
                            <p:childTnLst>
                              <p:par>
                                <p:cTn id="110" presetID="1" presetClass="entr" presetSubtype="0" fill="hold" grpId="0" nodeType="afterEffect">
                                  <p:stCondLst>
                                    <p:cond delay="0"/>
                                  </p:stCondLst>
                                  <p:childTnLst>
                                    <p:set>
                                      <p:cBhvr>
                                        <p:cTn id="111" dur="1" fill="hold">
                                          <p:stCondLst>
                                            <p:cond delay="0"/>
                                          </p:stCondLst>
                                        </p:cTn>
                                        <p:tgtEl>
                                          <p:spTgt spid="29"/>
                                        </p:tgtEl>
                                        <p:attrNameLst>
                                          <p:attrName>style.visibility</p:attrName>
                                        </p:attrNameLst>
                                      </p:cBhvr>
                                      <p:to>
                                        <p:strVal val="visible"/>
                                      </p:to>
                                    </p:set>
                                  </p:childTnLst>
                                </p:cTn>
                              </p:par>
                            </p:childTnLst>
                          </p:cTn>
                        </p:par>
                        <p:par>
                          <p:cTn id="112" fill="hold">
                            <p:stCondLst>
                              <p:cond delay="1500"/>
                            </p:stCondLst>
                            <p:childTnLst>
                              <p:par>
                                <p:cTn id="113" presetID="1" presetClass="entr" presetSubtype="0" fill="hold" grpId="0" nodeType="afterEffect">
                                  <p:stCondLst>
                                    <p:cond delay="0"/>
                                  </p:stCondLst>
                                  <p:childTnLst>
                                    <p:set>
                                      <p:cBhvr>
                                        <p:cTn id="114" dur="1" fill="hold">
                                          <p:stCondLst>
                                            <p:cond delay="0"/>
                                          </p:stCondLst>
                                        </p:cTn>
                                        <p:tgtEl>
                                          <p:spTgt spid="30"/>
                                        </p:tgtEl>
                                        <p:attrNameLst>
                                          <p:attrName>style.visibility</p:attrName>
                                        </p:attrNameLst>
                                      </p:cBhvr>
                                      <p:to>
                                        <p:strVal val="visible"/>
                                      </p:to>
                                    </p:set>
                                  </p:childTnLst>
                                </p:cTn>
                              </p:par>
                            </p:childTnLst>
                          </p:cTn>
                        </p:par>
                        <p:par>
                          <p:cTn id="115" fill="hold">
                            <p:stCondLst>
                              <p:cond delay="1500"/>
                            </p:stCondLst>
                            <p:childTnLst>
                              <p:par>
                                <p:cTn id="116" presetID="1" presetClass="entr" presetSubtype="0" fill="hold" grpId="0" nodeType="afterEffect">
                                  <p:stCondLst>
                                    <p:cond delay="0"/>
                                  </p:stCondLst>
                                  <p:childTnLst>
                                    <p:set>
                                      <p:cBhvr>
                                        <p:cTn id="117" dur="1" fill="hold">
                                          <p:stCondLst>
                                            <p:cond delay="0"/>
                                          </p:stCondLst>
                                        </p:cTn>
                                        <p:tgtEl>
                                          <p:spTgt spid="31"/>
                                        </p:tgtEl>
                                        <p:attrNameLst>
                                          <p:attrName>style.visibility</p:attrName>
                                        </p:attrNameLst>
                                      </p:cBhvr>
                                      <p:to>
                                        <p:strVal val="visible"/>
                                      </p:to>
                                    </p:set>
                                  </p:childTnLst>
                                </p:cTn>
                              </p:par>
                            </p:childTnLst>
                          </p:cTn>
                        </p:par>
                        <p:par>
                          <p:cTn id="118" fill="hold">
                            <p:stCondLst>
                              <p:cond delay="1500"/>
                            </p:stCondLst>
                            <p:childTnLst>
                              <p:par>
                                <p:cTn id="119" presetID="1" presetClass="entr" presetSubtype="0" fill="hold" grpId="0" nodeType="afterEffect">
                                  <p:stCondLst>
                                    <p:cond delay="0"/>
                                  </p:stCondLst>
                                  <p:childTnLst>
                                    <p:set>
                                      <p:cBhvr>
                                        <p:cTn id="120" dur="1" fill="hold">
                                          <p:stCondLst>
                                            <p:cond delay="0"/>
                                          </p:stCondLst>
                                        </p:cTn>
                                        <p:tgtEl>
                                          <p:spTgt spid="33"/>
                                        </p:tgtEl>
                                        <p:attrNameLst>
                                          <p:attrName>style.visibility</p:attrName>
                                        </p:attrNameLst>
                                      </p:cBhvr>
                                      <p:to>
                                        <p:strVal val="visible"/>
                                      </p:to>
                                    </p:set>
                                  </p:childTnLst>
                                </p:cTn>
                              </p:par>
                            </p:childTnLst>
                          </p:cTn>
                        </p:par>
                        <p:par>
                          <p:cTn id="121" fill="hold">
                            <p:stCondLst>
                              <p:cond delay="1500"/>
                            </p:stCondLst>
                            <p:childTnLst>
                              <p:par>
                                <p:cTn id="122" presetID="1" presetClass="entr" presetSubtype="0" fill="hold" grpId="0" nodeType="afterEffect">
                                  <p:stCondLst>
                                    <p:cond delay="0"/>
                                  </p:stCondLst>
                                  <p:childTnLst>
                                    <p:set>
                                      <p:cBhvr>
                                        <p:cTn id="123" dur="1" fill="hold">
                                          <p:stCondLst>
                                            <p:cond delay="0"/>
                                          </p:stCondLst>
                                        </p:cTn>
                                        <p:tgtEl>
                                          <p:spTgt spid="34"/>
                                        </p:tgtEl>
                                        <p:attrNameLst>
                                          <p:attrName>style.visibility</p:attrName>
                                        </p:attrNameLst>
                                      </p:cBhvr>
                                      <p:to>
                                        <p:strVal val="visible"/>
                                      </p:to>
                                    </p:set>
                                  </p:childTnLst>
                                </p:cTn>
                              </p:par>
                            </p:childTnLst>
                          </p:cTn>
                        </p:par>
                        <p:par>
                          <p:cTn id="124" fill="hold">
                            <p:stCondLst>
                              <p:cond delay="1500"/>
                            </p:stCondLst>
                            <p:childTnLst>
                              <p:par>
                                <p:cTn id="125" presetID="1" presetClass="entr" presetSubtype="0" fill="hold" grpId="0" nodeType="afterEffect">
                                  <p:stCondLst>
                                    <p:cond delay="0"/>
                                  </p:stCondLst>
                                  <p:childTnLst>
                                    <p:set>
                                      <p:cBhvr>
                                        <p:cTn id="126" dur="1" fill="hold">
                                          <p:stCondLst>
                                            <p:cond delay="0"/>
                                          </p:stCondLst>
                                        </p:cTn>
                                        <p:tgtEl>
                                          <p:spTgt spid="35"/>
                                        </p:tgtEl>
                                        <p:attrNameLst>
                                          <p:attrName>style.visibility</p:attrName>
                                        </p:attrNameLst>
                                      </p:cBhvr>
                                      <p:to>
                                        <p:strVal val="visible"/>
                                      </p:to>
                                    </p:set>
                                  </p:childTnLst>
                                </p:cTn>
                              </p:par>
                            </p:childTnLst>
                          </p:cTn>
                        </p:par>
                        <p:par>
                          <p:cTn id="127" fill="hold">
                            <p:stCondLst>
                              <p:cond delay="1500"/>
                            </p:stCondLst>
                            <p:childTnLst>
                              <p:par>
                                <p:cTn id="128" presetID="1" presetClass="entr" presetSubtype="0" fill="hold" grpId="0" nodeType="afterEffect">
                                  <p:stCondLst>
                                    <p:cond delay="0"/>
                                  </p:stCondLst>
                                  <p:childTnLst>
                                    <p:set>
                                      <p:cBhvr>
                                        <p:cTn id="129" dur="1" fill="hold">
                                          <p:stCondLst>
                                            <p:cond delay="0"/>
                                          </p:stCondLst>
                                        </p:cTn>
                                        <p:tgtEl>
                                          <p:spTgt spid="36"/>
                                        </p:tgtEl>
                                        <p:attrNameLst>
                                          <p:attrName>style.visibility</p:attrName>
                                        </p:attrNameLst>
                                      </p:cBhvr>
                                      <p:to>
                                        <p:strVal val="visible"/>
                                      </p:to>
                                    </p:set>
                                  </p:childTnLst>
                                </p:cTn>
                              </p:par>
                            </p:childTnLst>
                          </p:cTn>
                        </p:par>
                        <p:par>
                          <p:cTn id="130" fill="hold">
                            <p:stCondLst>
                              <p:cond delay="1500"/>
                            </p:stCondLst>
                            <p:childTnLst>
                              <p:par>
                                <p:cTn id="131" presetID="1" presetClass="entr" presetSubtype="0" fill="hold" grpId="0" nodeType="afterEffect">
                                  <p:stCondLst>
                                    <p:cond delay="0"/>
                                  </p:stCondLst>
                                  <p:childTnLst>
                                    <p:set>
                                      <p:cBhvr>
                                        <p:cTn id="132" dur="1" fill="hold">
                                          <p:stCondLst>
                                            <p:cond delay="0"/>
                                          </p:stCondLst>
                                        </p:cTn>
                                        <p:tgtEl>
                                          <p:spTgt spid="37"/>
                                        </p:tgtEl>
                                        <p:attrNameLst>
                                          <p:attrName>style.visibility</p:attrName>
                                        </p:attrNameLst>
                                      </p:cBhvr>
                                      <p:to>
                                        <p:strVal val="visible"/>
                                      </p:to>
                                    </p:set>
                                  </p:childTnLst>
                                </p:cTn>
                              </p:par>
                            </p:childTnLst>
                          </p:cTn>
                        </p:par>
                        <p:par>
                          <p:cTn id="133" fill="hold">
                            <p:stCondLst>
                              <p:cond delay="1500"/>
                            </p:stCondLst>
                            <p:childTnLst>
                              <p:par>
                                <p:cTn id="134" presetID="1" presetClass="entr" presetSubtype="0" fill="hold" grpId="0" nodeType="afterEffect">
                                  <p:stCondLst>
                                    <p:cond delay="0"/>
                                  </p:stCondLst>
                                  <p:childTnLst>
                                    <p:set>
                                      <p:cBhvr>
                                        <p:cTn id="135" dur="1" fill="hold">
                                          <p:stCondLst>
                                            <p:cond delay="0"/>
                                          </p:stCondLst>
                                        </p:cTn>
                                        <p:tgtEl>
                                          <p:spTgt spid="38"/>
                                        </p:tgtEl>
                                        <p:attrNameLst>
                                          <p:attrName>style.visibility</p:attrName>
                                        </p:attrNameLst>
                                      </p:cBhvr>
                                      <p:to>
                                        <p:strVal val="visible"/>
                                      </p:to>
                                    </p:set>
                                  </p:childTnLst>
                                </p:cTn>
                              </p:par>
                            </p:childTnLst>
                          </p:cTn>
                        </p:par>
                      </p:childTnLst>
                    </p:cTn>
                  </p:par>
                  <p:par>
                    <p:cTn id="136" fill="hold">
                      <p:stCondLst>
                        <p:cond delay="indefinite"/>
                      </p:stCondLst>
                      <p:childTnLst>
                        <p:par>
                          <p:cTn id="137" fill="hold">
                            <p:stCondLst>
                              <p:cond delay="0"/>
                            </p:stCondLst>
                            <p:childTnLst>
                              <p:par>
                                <p:cTn id="138" presetID="9" presetClass="entr" presetSubtype="0" fill="hold" grpId="0" nodeType="clickEffect">
                                  <p:stCondLst>
                                    <p:cond delay="0"/>
                                  </p:stCondLst>
                                  <p:childTnLst>
                                    <p:set>
                                      <p:cBhvr>
                                        <p:cTn id="139" dur="1" fill="hold">
                                          <p:stCondLst>
                                            <p:cond delay="0"/>
                                          </p:stCondLst>
                                        </p:cTn>
                                        <p:tgtEl>
                                          <p:spTgt spid="25"/>
                                        </p:tgtEl>
                                        <p:attrNameLst>
                                          <p:attrName>style.visibility</p:attrName>
                                        </p:attrNameLst>
                                      </p:cBhvr>
                                      <p:to>
                                        <p:strVal val="visible"/>
                                      </p:to>
                                    </p:set>
                                    <p:animEffect transition="in" filter="dissolve">
                                      <p:cBhvr>
                                        <p:cTn id="140" dur="500"/>
                                        <p:tgtEl>
                                          <p:spTgt spid="25"/>
                                        </p:tgtEl>
                                      </p:cBhvr>
                                    </p:animEffect>
                                  </p:childTnLst>
                                </p:cTn>
                              </p:par>
                            </p:childTnLst>
                          </p:cTn>
                        </p:par>
                        <p:par>
                          <p:cTn id="141" fill="hold">
                            <p:stCondLst>
                              <p:cond delay="500"/>
                            </p:stCondLst>
                            <p:childTnLst>
                              <p:par>
                                <p:cTn id="142" presetID="22" presetClass="entr" presetSubtype="8" fill="hold" nodeType="afterEffect">
                                  <p:stCondLst>
                                    <p:cond delay="0"/>
                                  </p:stCondLst>
                                  <p:childTnLst>
                                    <p:set>
                                      <p:cBhvr>
                                        <p:cTn id="143" dur="1" fill="hold">
                                          <p:stCondLst>
                                            <p:cond delay="0"/>
                                          </p:stCondLst>
                                        </p:cTn>
                                        <p:tgtEl>
                                          <p:spTgt spid="40"/>
                                        </p:tgtEl>
                                        <p:attrNameLst>
                                          <p:attrName>style.visibility</p:attrName>
                                        </p:attrNameLst>
                                      </p:cBhvr>
                                      <p:to>
                                        <p:strVal val="visible"/>
                                      </p:to>
                                    </p:set>
                                    <p:animEffect transition="in" filter="wipe(left)">
                                      <p:cBhvr>
                                        <p:cTn id="144" dur="500"/>
                                        <p:tgtEl>
                                          <p:spTgt spid="40"/>
                                        </p:tgtEl>
                                      </p:cBhvr>
                                    </p:animEffect>
                                  </p:childTnLst>
                                </p:cTn>
                              </p:par>
                              <p:par>
                                <p:cTn id="145" presetID="22" presetClass="entr" presetSubtype="4" fill="hold" nodeType="withEffect">
                                  <p:stCondLst>
                                    <p:cond delay="0"/>
                                  </p:stCondLst>
                                  <p:childTnLst>
                                    <p:set>
                                      <p:cBhvr>
                                        <p:cTn id="146" dur="1" fill="hold">
                                          <p:stCondLst>
                                            <p:cond delay="0"/>
                                          </p:stCondLst>
                                        </p:cTn>
                                        <p:tgtEl>
                                          <p:spTgt spid="42"/>
                                        </p:tgtEl>
                                        <p:attrNameLst>
                                          <p:attrName>style.visibility</p:attrName>
                                        </p:attrNameLst>
                                      </p:cBhvr>
                                      <p:to>
                                        <p:strVal val="visible"/>
                                      </p:to>
                                    </p:set>
                                    <p:animEffect transition="in" filter="wipe(down)">
                                      <p:cBhvr>
                                        <p:cTn id="147" dur="500"/>
                                        <p:tgtEl>
                                          <p:spTgt spid="42"/>
                                        </p:tgtEl>
                                      </p:cBhvr>
                                    </p:animEffect>
                                  </p:childTnLst>
                                </p:cTn>
                              </p:par>
                            </p:childTnLst>
                          </p:cTn>
                        </p:par>
                        <p:par>
                          <p:cTn id="148" fill="hold">
                            <p:stCondLst>
                              <p:cond delay="1000"/>
                            </p:stCondLst>
                            <p:childTnLst>
                              <p:par>
                                <p:cTn id="149" presetID="1" presetClass="entr" presetSubtype="0" fill="hold" grpId="0" nodeType="afterEffect">
                                  <p:stCondLst>
                                    <p:cond delay="0"/>
                                  </p:stCondLst>
                                  <p:childTnLst>
                                    <p:set>
                                      <p:cBhvr>
                                        <p:cTn id="150" dur="1" fill="hold">
                                          <p:stCondLst>
                                            <p:cond delay="0"/>
                                          </p:stCondLst>
                                        </p:cTn>
                                        <p:tgtEl>
                                          <p:spTgt spid="47"/>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9" presetClass="entr" presetSubtype="0" fill="hold" grpId="0" nodeType="clickEffect">
                                  <p:stCondLst>
                                    <p:cond delay="0"/>
                                  </p:stCondLst>
                                  <p:childTnLst>
                                    <p:set>
                                      <p:cBhvr>
                                        <p:cTn id="154" dur="1" fill="hold">
                                          <p:stCondLst>
                                            <p:cond delay="0"/>
                                          </p:stCondLst>
                                        </p:cTn>
                                        <p:tgtEl>
                                          <p:spTgt spid="39"/>
                                        </p:tgtEl>
                                        <p:attrNameLst>
                                          <p:attrName>style.visibility</p:attrName>
                                        </p:attrNameLst>
                                      </p:cBhvr>
                                      <p:to>
                                        <p:strVal val="visible"/>
                                      </p:to>
                                    </p:set>
                                    <p:animEffect transition="in" filter="dissolve">
                                      <p:cBhvr>
                                        <p:cTn id="15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animBg="1"/>
      <p:bldP spid="8" grpId="0"/>
      <p:bldP spid="9" grpId="0"/>
      <p:bldP spid="14" grpId="0"/>
      <p:bldP spid="19" grpId="0"/>
      <p:bldP spid="2" grpId="0" animBg="1"/>
      <p:bldP spid="18" grpId="0"/>
      <p:bldP spid="23" grpId="0" animBg="1"/>
      <p:bldP spid="17" grpId="0" animBg="1"/>
      <p:bldP spid="25" grpId="0"/>
      <p:bldP spid="27" grpId="0" animBg="1"/>
      <p:bldP spid="28" grpId="0" animBg="1"/>
      <p:bldP spid="29" grpId="0" animBg="1"/>
      <p:bldP spid="30" grpId="0" animBg="1"/>
      <p:bldP spid="31" grpId="0" animBg="1"/>
      <p:bldP spid="33" grpId="0" animBg="1"/>
      <p:bldP spid="34" grpId="0" animBg="1"/>
      <p:bldP spid="35" grpId="0" animBg="1"/>
      <p:bldP spid="36" grpId="0" animBg="1"/>
      <p:bldP spid="37" grpId="0" animBg="1"/>
      <p:bldP spid="38" grpId="0" animBg="1"/>
      <p:bldP spid="39" grpId="0"/>
      <p:bldP spid="47" grpId="0" animBg="1"/>
      <p:bldP spid="4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09600"/>
            <a:ext cx="7772400" cy="5105400"/>
          </a:xfrm>
        </p:spPr>
        <p:txBody>
          <a:bodyPr/>
          <a:lstStyle/>
          <a:p>
            <a:r>
              <a:rPr lang="en-US" sz="2400" dirty="0" smtClean="0"/>
              <a:t>Review the notes on the previous slides </a:t>
            </a:r>
            <a:br>
              <a:rPr lang="en-US" sz="2400" dirty="0" smtClean="0"/>
            </a:br>
            <a:r>
              <a:rPr lang="en-US" sz="2400" dirty="0" smtClean="0"/>
              <a:t/>
            </a:r>
            <a:br>
              <a:rPr lang="en-US" sz="2400" dirty="0" smtClean="0"/>
            </a:br>
            <a:r>
              <a:rPr lang="en-US" sz="2400" dirty="0" smtClean="0"/>
              <a:t>Attempt the following three (3) questions.</a:t>
            </a:r>
            <a:br>
              <a:rPr lang="en-US" sz="2400" dirty="0" smtClean="0"/>
            </a:br>
            <a:r>
              <a:rPr lang="en-US" sz="2400" dirty="0" smtClean="0"/>
              <a:t/>
            </a:r>
            <a:br>
              <a:rPr lang="en-US" sz="2400" dirty="0" smtClean="0"/>
            </a:br>
            <a:r>
              <a:rPr lang="en-US" sz="2400" dirty="0" smtClean="0"/>
              <a:t>Write out your answers/responses on your writing paper.</a:t>
            </a:r>
            <a:br>
              <a:rPr lang="en-US" sz="2400" dirty="0" smtClean="0"/>
            </a:br>
            <a:r>
              <a:rPr lang="en-US" sz="2400" dirty="0" smtClean="0"/>
              <a:t/>
            </a:r>
            <a:br>
              <a:rPr lang="en-US" sz="2400" dirty="0" smtClean="0"/>
            </a:br>
            <a:r>
              <a:rPr lang="en-US" sz="2400" dirty="0" smtClean="0"/>
              <a:t>Click on the question part to check the solution. (attempt the question before checking the solution).</a:t>
            </a:r>
            <a:br>
              <a:rPr lang="en-US" sz="2400" dirty="0" smtClean="0"/>
            </a:br>
            <a:r>
              <a:rPr lang="en-US" sz="2400" dirty="0" smtClean="0"/>
              <a:t/>
            </a:r>
            <a:br>
              <a:rPr lang="en-US" sz="2400" dirty="0" smtClean="0"/>
            </a:br>
            <a:r>
              <a:rPr lang="en-US" sz="2400" dirty="0" smtClean="0"/>
              <a:t>Click on the blue rectangle with the triangle in it to return to the question.</a:t>
            </a:r>
            <a:br>
              <a:rPr lang="en-US" sz="2400" dirty="0" smtClean="0"/>
            </a:br>
            <a:endParaRPr lang="en-US" sz="2400" dirty="0"/>
          </a:p>
        </p:txBody>
      </p:sp>
      <p:sp>
        <p:nvSpPr>
          <p:cNvPr id="4" name="Footer Placeholder 3"/>
          <p:cNvSpPr>
            <a:spLocks noGrp="1"/>
          </p:cNvSpPr>
          <p:nvPr>
            <p:ph type="ftr" sz="quarter" idx="11"/>
          </p:nvPr>
        </p:nvSpPr>
        <p:spPr/>
        <p:txBody>
          <a:bodyPr/>
          <a:lstStyle/>
          <a:p>
            <a:r>
              <a:rPr lang="en-US" smtClean="0"/>
              <a:t>A Jaikeransingh </a:t>
            </a:r>
            <a:endParaRPr lang="en-US" dirty="0"/>
          </a:p>
        </p:txBody>
      </p:sp>
      <p:sp>
        <p:nvSpPr>
          <p:cNvPr id="5" name="Slide Number Placeholder 4"/>
          <p:cNvSpPr>
            <a:spLocks noGrp="1"/>
          </p:cNvSpPr>
          <p:nvPr>
            <p:ph type="sldNum" sz="quarter" idx="12"/>
          </p:nvPr>
        </p:nvSpPr>
        <p:spPr/>
        <p:txBody>
          <a:bodyPr/>
          <a:lstStyle/>
          <a:p>
            <a:fld id="{B8C8E764-46A3-45B9-AAE7-00FA04E785D6}" type="slidenum">
              <a:rPr lang="en-US" smtClean="0"/>
              <a:pPr/>
              <a:t>40</a:t>
            </a:fld>
            <a:endParaRPr lang="en-US"/>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A </a:t>
            </a:r>
            <a:r>
              <a:rPr lang="en-US" dirty="0" err="1" smtClean="0"/>
              <a:t>Jaikeransingh</a:t>
            </a:r>
            <a:r>
              <a:rPr lang="en-US" dirty="0" smtClean="0"/>
              <a:t> </a:t>
            </a:r>
            <a:endParaRPr lang="en-US" dirty="0"/>
          </a:p>
        </p:txBody>
      </p:sp>
      <p:sp>
        <p:nvSpPr>
          <p:cNvPr id="3" name="Slide Number Placeholder 2"/>
          <p:cNvSpPr>
            <a:spLocks noGrp="1"/>
          </p:cNvSpPr>
          <p:nvPr>
            <p:ph type="sldNum" sz="quarter" idx="12"/>
          </p:nvPr>
        </p:nvSpPr>
        <p:spPr/>
        <p:txBody>
          <a:bodyPr/>
          <a:lstStyle/>
          <a:p>
            <a:fld id="{B8C8E764-46A3-45B9-AAE7-00FA04E785D6}" type="slidenum">
              <a:rPr lang="en-US" smtClean="0"/>
              <a:pPr/>
              <a:t>41</a:t>
            </a:fld>
            <a:endParaRPr lang="en-US"/>
          </a:p>
        </p:txBody>
      </p:sp>
      <p:sp>
        <p:nvSpPr>
          <p:cNvPr id="4103" name="Rectangle 7"/>
          <p:cNvSpPr>
            <a:spLocks noChangeArrowheads="1"/>
          </p:cNvSpPr>
          <p:nvPr/>
        </p:nvSpPr>
        <p:spPr bwMode="auto">
          <a:xfrm>
            <a:off x="0" y="0"/>
            <a:ext cx="9144000" cy="1231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34975" algn="l"/>
              </a:tabLst>
            </a:pPr>
            <a:r>
              <a:rPr kumimoji="0" lang="en-US" sz="2000" b="0" i="0" u="none" strike="noStrike" cap="none" normalizeH="0" baseline="0" dirty="0" smtClean="0">
                <a:ln>
                  <a:noFill/>
                </a:ln>
                <a:effectLst/>
                <a:latin typeface="Arial" pitchFamily="34" charset="0"/>
                <a:ea typeface="Times New Roman" pitchFamily="18" charset="0"/>
                <a:cs typeface="Arial" pitchFamily="34" charset="0"/>
              </a:rPr>
              <a:t>Mechanical Engineering Technology: </a:t>
            </a:r>
            <a:r>
              <a:rPr kumimoji="0" lang="en-US" sz="2000" b="0" i="1" u="none" strike="noStrike" cap="none" normalizeH="0" baseline="0" dirty="0" smtClean="0">
                <a:ln>
                  <a:noFill/>
                </a:ln>
                <a:effectLst/>
                <a:latin typeface="Arial" pitchFamily="34" charset="0"/>
                <a:ea typeface="Times New Roman" pitchFamily="18" charset="0"/>
                <a:cs typeface="Arial" pitchFamily="34" charset="0"/>
              </a:rPr>
              <a:t>Laying Out Question 2018</a:t>
            </a:r>
          </a:p>
          <a:p>
            <a:pPr marL="0" marR="0" lvl="0" indent="0" algn="l" defTabSz="914400" rtl="0" eaLnBrk="1" fontAlgn="base" latinLnBrk="0" hangingPunct="1">
              <a:lnSpc>
                <a:spcPct val="100000"/>
              </a:lnSpc>
              <a:spcBef>
                <a:spcPct val="0"/>
              </a:spcBef>
              <a:spcAft>
                <a:spcPct val="0"/>
              </a:spcAft>
              <a:buClrTx/>
              <a:buSzTx/>
              <a:buFontTx/>
              <a:buNone/>
              <a:tabLst>
                <a:tab pos="434975" algn="l"/>
              </a:tabLst>
            </a:pPr>
            <a:endParaRPr kumimoji="0" lang="en-US"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34975" algn="l"/>
              </a:tabLst>
            </a:pPr>
            <a:r>
              <a:rPr kumimoji="0" lang="en-US" b="0" i="0" u="none" strike="noStrike" cap="none" normalizeH="0" baseline="0" dirty="0" smtClean="0">
                <a:ln>
                  <a:noFill/>
                </a:ln>
                <a:effectLst/>
                <a:latin typeface="Arial" pitchFamily="34" charset="0"/>
                <a:ea typeface="Times New Roman" pitchFamily="18" charset="0"/>
                <a:cs typeface="Arial" pitchFamily="34" charset="0"/>
              </a:rPr>
              <a:t>4. Figure 4 shows the plan view of a clutch bracket, which is to be produced by hand. The clutch bracket</a:t>
            </a:r>
            <a:endParaRPr kumimoji="0" lang="en-US" b="0" i="0" u="none" strike="noStrike" cap="none" normalizeH="0" baseline="0" dirty="0" smtClean="0">
              <a:ln>
                <a:noFill/>
              </a:ln>
              <a:effectLst/>
              <a:latin typeface="Arial" pitchFamily="34" charset="0"/>
              <a:cs typeface="Arial" pitchFamily="34" charset="0"/>
            </a:endParaRPr>
          </a:p>
        </p:txBody>
      </p:sp>
      <p:pic>
        <p:nvPicPr>
          <p:cNvPr id="11" name="Picture 10"/>
          <p:cNvPicPr/>
          <p:nvPr/>
        </p:nvPicPr>
        <p:blipFill>
          <a:blip r:embed="rId2">
            <a:extLst>
              <a:ext uri="{28A0092B-C50C-407E-A947-70E740481C1C}">
                <a14:useLocalDpi xmlns:a14="http://schemas.microsoft.com/office/drawing/2010/main" val="0"/>
              </a:ext>
            </a:extLst>
          </a:blip>
          <a:stretch>
            <a:fillRect/>
          </a:stretch>
        </p:blipFill>
        <p:spPr>
          <a:xfrm>
            <a:off x="2438400" y="914400"/>
            <a:ext cx="3429000" cy="2133600"/>
          </a:xfrm>
          <a:prstGeom prst="rect">
            <a:avLst/>
          </a:prstGeom>
        </p:spPr>
      </p:pic>
      <p:sp>
        <p:nvSpPr>
          <p:cNvPr id="14" name="Rectangle 13"/>
          <p:cNvSpPr/>
          <p:nvPr/>
        </p:nvSpPr>
        <p:spPr>
          <a:xfrm>
            <a:off x="3124200" y="3200400"/>
            <a:ext cx="2242922" cy="307777"/>
          </a:xfrm>
          <a:prstGeom prst="rect">
            <a:avLst/>
          </a:prstGeom>
        </p:spPr>
        <p:txBody>
          <a:bodyPr wrap="none">
            <a:spAutoFit/>
          </a:bodyPr>
          <a:lstStyle/>
          <a:p>
            <a:pPr lvl="0" algn="ctr" fontAlgn="base">
              <a:spcBef>
                <a:spcPct val="0"/>
              </a:spcBef>
              <a:spcAft>
                <a:spcPct val="0"/>
              </a:spcAft>
            </a:pPr>
            <a:r>
              <a:rPr lang="en-US" sz="1400" b="1" dirty="0" smtClean="0">
                <a:latin typeface="Arial" pitchFamily="34" charset="0"/>
                <a:ea typeface="Times New Roman" pitchFamily="18" charset="0"/>
                <a:cs typeface="Arial" pitchFamily="34" charset="0"/>
              </a:rPr>
              <a:t>Figure 4. Clutch Bracket</a:t>
            </a:r>
            <a:endParaRPr lang="en-US" sz="1400" dirty="0" smtClean="0">
              <a:latin typeface="Arial" pitchFamily="34" charset="0"/>
              <a:cs typeface="Arial" pitchFamily="34" charset="0"/>
            </a:endParaRPr>
          </a:p>
        </p:txBody>
      </p:sp>
      <p:sp>
        <p:nvSpPr>
          <p:cNvPr id="4107"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109" name="Rectangle 13">
            <a:hlinkClick r:id="rId3" action="ppaction://hlinksldjump"/>
          </p:cNvPr>
          <p:cNvSpPr>
            <a:spLocks noChangeArrowheads="1"/>
          </p:cNvSpPr>
          <p:nvPr/>
        </p:nvSpPr>
        <p:spPr bwMode="auto">
          <a:xfrm>
            <a:off x="0" y="3200400"/>
            <a:ext cx="9144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effectLst/>
                <a:latin typeface="Arial" pitchFamily="34" charset="0"/>
                <a:ea typeface="Times New Roman" pitchFamily="18" charset="0"/>
                <a:cs typeface="Arial" pitchFamily="34" charset="0"/>
              </a:rPr>
              <a:t>(a) Outline the </a:t>
            </a:r>
            <a:r>
              <a:rPr kumimoji="0" lang="en-US" b="1" i="0" u="none" strike="noStrike" cap="none" normalizeH="0" baseline="0" dirty="0" smtClean="0">
                <a:ln>
                  <a:noFill/>
                </a:ln>
                <a:effectLst/>
                <a:latin typeface="Arial" pitchFamily="34" charset="0"/>
                <a:ea typeface="Times New Roman" pitchFamily="18" charset="0"/>
                <a:cs typeface="Arial" pitchFamily="34" charset="0"/>
              </a:rPr>
              <a:t>steps of procedure</a:t>
            </a:r>
            <a:r>
              <a:rPr kumimoji="0" lang="en-US" b="0" i="0" u="none" strike="noStrike" cap="none" normalizeH="0" baseline="0" dirty="0" smtClean="0">
                <a:ln>
                  <a:noFill/>
                </a:ln>
                <a:effectLst/>
                <a:latin typeface="Arial" pitchFamily="34" charset="0"/>
                <a:ea typeface="Times New Roman" pitchFamily="18" charset="0"/>
                <a:cs typeface="Arial" pitchFamily="34" charset="0"/>
              </a:rPr>
              <a:t> for marking out the clutch bracket. 	</a:t>
            </a:r>
            <a:r>
              <a:rPr kumimoji="0" lang="en-US" b="1" i="0" u="none" strike="noStrike" cap="none" normalizeH="0" baseline="0" dirty="0" smtClean="0">
                <a:ln>
                  <a:noFill/>
                </a:ln>
                <a:effectLst/>
                <a:latin typeface="Arial" pitchFamily="34" charset="0"/>
                <a:ea typeface="Times New Roman" pitchFamily="18" charset="0"/>
                <a:cs typeface="Arial" pitchFamily="34" charset="0"/>
              </a:rPr>
              <a:t>(6 marks)</a:t>
            </a:r>
            <a:endParaRPr kumimoji="0" lang="en-US" b="0" i="0" u="none" strike="noStrike" cap="none" normalizeH="0" baseline="0" dirty="0" smtClean="0">
              <a:ln>
                <a:noFill/>
              </a:ln>
              <a:effectLst/>
              <a:latin typeface="Arial" pitchFamily="34" charset="0"/>
              <a:cs typeface="Arial" pitchFamily="34" charset="0"/>
            </a:endParaRPr>
          </a:p>
        </p:txBody>
      </p:sp>
      <p:sp>
        <p:nvSpPr>
          <p:cNvPr id="58373" name="Rectangle 5">
            <a:hlinkClick r:id="rId4" action="ppaction://hlinksldjump"/>
          </p:cNvPr>
          <p:cNvSpPr>
            <a:spLocks noChangeArrowheads="1"/>
          </p:cNvSpPr>
          <p:nvPr/>
        </p:nvSpPr>
        <p:spPr bwMode="auto">
          <a:xfrm>
            <a:off x="0" y="3810000"/>
            <a:ext cx="8712642" cy="92333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effectLst/>
                <a:latin typeface="Arial" pitchFamily="34" charset="0"/>
                <a:ea typeface="Times New Roman" pitchFamily="18" charset="0"/>
                <a:cs typeface="Arial" pitchFamily="34" charset="0"/>
              </a:rPr>
              <a:t>(b) Name </a:t>
            </a:r>
            <a:r>
              <a:rPr kumimoji="0" lang="en-US" b="1" i="0" u="none" strike="noStrike" cap="none" normalizeH="0" baseline="0" dirty="0" smtClean="0">
                <a:ln>
                  <a:noFill/>
                </a:ln>
                <a:effectLst/>
                <a:latin typeface="Arial" pitchFamily="34" charset="0"/>
                <a:ea typeface="Times New Roman" pitchFamily="18" charset="0"/>
                <a:cs typeface="Arial" pitchFamily="34" charset="0"/>
              </a:rPr>
              <a:t>FOUR</a:t>
            </a:r>
            <a:r>
              <a:rPr kumimoji="0" lang="en-US" b="0" i="0" u="none" strike="noStrike" cap="none" normalizeH="0" baseline="0" dirty="0" smtClean="0">
                <a:ln>
                  <a:noFill/>
                </a:ln>
                <a:effectLst/>
                <a:latin typeface="Arial" pitchFamily="34" charset="0"/>
                <a:ea typeface="Times New Roman" pitchFamily="18" charset="0"/>
                <a:cs typeface="Arial" pitchFamily="34" charset="0"/>
              </a:rPr>
              <a:t> tools which can be used to completely mark out the clutch bracket.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effectLst/>
                <a:latin typeface="Arial" pitchFamily="34" charset="0"/>
                <a:ea typeface="Times New Roman" pitchFamily="18" charset="0"/>
                <a:cs typeface="Arial" pitchFamily="34" charset="0"/>
              </a:rPr>
              <a:t>								 </a:t>
            </a:r>
            <a:r>
              <a:rPr kumimoji="0" lang="en-US" b="1" i="0" u="none" strike="noStrike" cap="none" normalizeH="0" baseline="0" dirty="0" smtClean="0">
                <a:ln>
                  <a:noFill/>
                </a:ln>
                <a:effectLst/>
                <a:latin typeface="Arial" pitchFamily="34" charset="0"/>
                <a:ea typeface="Times New Roman" pitchFamily="18" charset="0"/>
                <a:cs typeface="Arial" pitchFamily="34" charset="0"/>
              </a:rPr>
              <a:t>(4 marks)</a:t>
            </a:r>
            <a:endParaRPr kumimoji="0" lang="en-US"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effectLst/>
              <a:latin typeface="Arial" pitchFamily="34" charset="0"/>
              <a:cs typeface="Arial" pitchFamily="34" charset="0"/>
            </a:endParaRPr>
          </a:p>
        </p:txBody>
      </p:sp>
      <p:sp>
        <p:nvSpPr>
          <p:cNvPr id="58376" name="Rectangle 8">
            <a:hlinkClick r:id="rId5" action="ppaction://hlinksldjump"/>
          </p:cNvPr>
          <p:cNvSpPr>
            <a:spLocks noChangeArrowheads="1"/>
          </p:cNvSpPr>
          <p:nvPr/>
        </p:nvSpPr>
        <p:spPr bwMode="auto">
          <a:xfrm>
            <a:off x="0" y="4648200"/>
            <a:ext cx="91440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34975" algn="l"/>
              </a:tabLst>
            </a:pPr>
            <a:r>
              <a:rPr kumimoji="0" lang="en-US" b="0" i="0" u="none" strike="noStrike" cap="none" normalizeH="0" baseline="0" dirty="0" smtClean="0">
                <a:ln>
                  <a:noFill/>
                </a:ln>
                <a:effectLst/>
                <a:latin typeface="Arial" pitchFamily="34" charset="0"/>
                <a:ea typeface="Times New Roman" pitchFamily="18" charset="0"/>
                <a:cs typeface="Arial" pitchFamily="34" charset="0"/>
              </a:rPr>
              <a:t>(c) Name </a:t>
            </a:r>
            <a:r>
              <a:rPr kumimoji="0" lang="en-US" b="1" i="0" u="none" strike="noStrike" cap="none" normalizeH="0" baseline="0" dirty="0" smtClean="0">
                <a:ln>
                  <a:noFill/>
                </a:ln>
                <a:effectLst/>
                <a:latin typeface="Arial" pitchFamily="34" charset="0"/>
                <a:ea typeface="Times New Roman" pitchFamily="18" charset="0"/>
                <a:cs typeface="Arial" pitchFamily="34" charset="0"/>
              </a:rPr>
              <a:t>FOUR</a:t>
            </a:r>
            <a:r>
              <a:rPr kumimoji="0" lang="en-US" b="0" i="0" u="none" strike="noStrike" cap="none" normalizeH="0" baseline="0" dirty="0" smtClean="0">
                <a:ln>
                  <a:noFill/>
                </a:ln>
                <a:effectLst/>
                <a:latin typeface="Arial" pitchFamily="34" charset="0"/>
                <a:ea typeface="Times New Roman" pitchFamily="18" charset="0"/>
                <a:cs typeface="Arial" pitchFamily="34" charset="0"/>
              </a:rPr>
              <a:t> tools which can be combined to produce slot C-C. 	</a:t>
            </a:r>
            <a:r>
              <a:rPr kumimoji="0" lang="en-US" b="1" i="0" u="none" strike="noStrike" cap="none" normalizeH="0" baseline="0" dirty="0" smtClean="0">
                <a:ln>
                  <a:noFill/>
                </a:ln>
                <a:effectLst/>
                <a:latin typeface="Arial" pitchFamily="34" charset="0"/>
                <a:ea typeface="Times New Roman" pitchFamily="18" charset="0"/>
                <a:cs typeface="Arial" pitchFamily="34" charset="0"/>
              </a:rPr>
              <a:t>(2 marks)</a:t>
            </a:r>
            <a:endParaRPr kumimoji="0" lang="en-US" b="0" i="0" u="none" strike="noStrike" cap="none" normalizeH="0" baseline="0" dirty="0" smtClean="0">
              <a:ln>
                <a:noFill/>
              </a:ln>
              <a:effectLst/>
              <a:latin typeface="Arial" pitchFamily="34" charset="0"/>
              <a:cs typeface="Arial" pitchFamily="34" charset="0"/>
            </a:endParaRPr>
          </a:p>
        </p:txBody>
      </p:sp>
      <p:sp>
        <p:nvSpPr>
          <p:cNvPr id="58378" name="Rectangle 10">
            <a:hlinkClick r:id="rId6" action="ppaction://hlinksldjump"/>
          </p:cNvPr>
          <p:cNvSpPr>
            <a:spLocks noChangeArrowheads="1"/>
          </p:cNvSpPr>
          <p:nvPr/>
        </p:nvSpPr>
        <p:spPr bwMode="auto">
          <a:xfrm>
            <a:off x="0" y="5638800"/>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34975" algn="l"/>
              </a:tabLst>
            </a:pPr>
            <a:endParaRPr kumimoji="0" lang="en-US" sz="1200" b="0" i="0" u="none" strike="noStrike" cap="none" normalizeH="0" baseline="0" dirty="0" smtClean="0">
              <a:ln>
                <a:noFill/>
              </a:ln>
              <a:solidFill>
                <a:srgbClr val="222222"/>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34975" algn="l"/>
              </a:tabLst>
            </a:pPr>
            <a:r>
              <a:rPr kumimoji="0" lang="en-US" b="0" i="0" u="none" strike="noStrike" cap="none" normalizeH="0" baseline="0" dirty="0" smtClean="0">
                <a:ln>
                  <a:noFill/>
                </a:ln>
                <a:effectLst/>
                <a:latin typeface="Arial" pitchFamily="34" charset="0"/>
                <a:ea typeface="Times New Roman" pitchFamily="18" charset="0"/>
                <a:cs typeface="Arial" pitchFamily="34" charset="0"/>
              </a:rPr>
              <a:t>(e) Suggest </a:t>
            </a:r>
            <a:r>
              <a:rPr kumimoji="0" lang="en-US" b="1" i="0" u="none" strike="noStrike" cap="none" normalizeH="0" baseline="0" dirty="0" smtClean="0">
                <a:ln>
                  <a:noFill/>
                </a:ln>
                <a:effectLst/>
                <a:latin typeface="Arial" pitchFamily="34" charset="0"/>
                <a:ea typeface="Times New Roman" pitchFamily="18" charset="0"/>
                <a:cs typeface="Arial" pitchFamily="34" charset="0"/>
              </a:rPr>
              <a:t>TWO</a:t>
            </a:r>
            <a:r>
              <a:rPr kumimoji="0" lang="en-US" b="0" i="0" u="none" strike="noStrike" cap="none" normalizeH="0" baseline="0" dirty="0" smtClean="0">
                <a:ln>
                  <a:noFill/>
                </a:ln>
                <a:effectLst/>
                <a:latin typeface="Arial" pitchFamily="34" charset="0"/>
                <a:ea typeface="Times New Roman" pitchFamily="18" charset="0"/>
                <a:cs typeface="Arial" pitchFamily="34" charset="0"/>
              </a:rPr>
              <a:t> reasons for polishing the clutch bracket after it is made. 										</a:t>
            </a:r>
            <a:r>
              <a:rPr kumimoji="0" lang="en-US" b="1" i="0" u="none" strike="noStrike" cap="none" normalizeH="0" baseline="0" dirty="0" smtClean="0">
                <a:ln>
                  <a:noFill/>
                </a:ln>
                <a:effectLst/>
                <a:latin typeface="Arial" pitchFamily="34" charset="0"/>
                <a:ea typeface="Times New Roman" pitchFamily="18" charset="0"/>
                <a:cs typeface="Arial" pitchFamily="34" charset="0"/>
              </a:rPr>
              <a:t>(2 marks)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8380" name="Rectangle 12"/>
          <p:cNvSpPr>
            <a:spLocks noChangeArrowheads="1"/>
          </p:cNvSpPr>
          <p:nvPr/>
        </p:nvSpPr>
        <p:spPr bwMode="auto">
          <a:xfrm>
            <a:off x="7360627" y="6172200"/>
            <a:ext cx="1783373" cy="49244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34975" algn="l"/>
              </a:tabLst>
            </a:pPr>
            <a:r>
              <a:rPr kumimoji="0" lang="en-US" sz="800" b="0" i="0" u="none" strike="noStrike" cap="none" normalizeH="0" baseline="0" dirty="0" smtClean="0">
                <a:ln>
                  <a:noFill/>
                </a:ln>
                <a:solidFill>
                  <a:schemeClr val="tx1"/>
                </a:solidFill>
                <a:effectLst/>
                <a:latin typeface="Arial" pitchFamily="34" charset="0"/>
                <a:cs typeface="Arial" pitchFamily="34" charset="0"/>
              </a:rPr>
              <a:t/>
            </a:r>
            <a:br>
              <a:rPr kumimoji="0" lang="en-US" sz="800" b="0" i="0" u="none" strike="noStrike" cap="none" normalizeH="0" baseline="0" dirty="0" smtClean="0">
                <a:ln>
                  <a:noFill/>
                </a:ln>
                <a:solidFill>
                  <a:schemeClr val="tx1"/>
                </a:solidFill>
                <a:effectLst/>
                <a:latin typeface="Arial" pitchFamily="34" charset="0"/>
                <a:cs typeface="Arial" pitchFamily="34" charset="0"/>
              </a:rPr>
            </a:br>
            <a:r>
              <a:rPr kumimoji="0" lang="en-U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Total 18 marks</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Rectangle 8">
            <a:hlinkClick r:id="rId7" action="ppaction://hlinksldjump"/>
          </p:cNvPr>
          <p:cNvSpPr>
            <a:spLocks noChangeArrowheads="1"/>
          </p:cNvSpPr>
          <p:nvPr/>
        </p:nvSpPr>
        <p:spPr bwMode="auto">
          <a:xfrm>
            <a:off x="0" y="5029200"/>
            <a:ext cx="9144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34975" algn="l"/>
              </a:tabLst>
            </a:pPr>
            <a:r>
              <a:rPr kumimoji="0" lang="en-US" b="0" i="0" u="none" strike="noStrike" cap="none" normalizeH="0" baseline="0" dirty="0" smtClean="0">
                <a:ln>
                  <a:noFill/>
                </a:ln>
                <a:effectLst/>
                <a:latin typeface="Arial" pitchFamily="34" charset="0"/>
                <a:ea typeface="Times New Roman" pitchFamily="18" charset="0"/>
                <a:cs typeface="Arial" pitchFamily="34" charset="0"/>
              </a:rPr>
              <a:t>(d) Suggest </a:t>
            </a:r>
            <a:r>
              <a:rPr kumimoji="0" lang="en-US" b="1" i="0" u="none" strike="noStrike" cap="none" normalizeH="0" baseline="0" dirty="0" smtClean="0">
                <a:ln>
                  <a:noFill/>
                </a:ln>
                <a:effectLst/>
                <a:latin typeface="Arial" pitchFamily="34" charset="0"/>
                <a:ea typeface="Times New Roman" pitchFamily="18" charset="0"/>
                <a:cs typeface="Arial" pitchFamily="34" charset="0"/>
              </a:rPr>
              <a:t>FOUR</a:t>
            </a:r>
            <a:r>
              <a:rPr kumimoji="0" lang="en-US" b="0" i="0" u="none" strike="noStrike" cap="none" normalizeH="0" baseline="0" dirty="0" smtClean="0">
                <a:ln>
                  <a:noFill/>
                </a:ln>
                <a:effectLst/>
                <a:latin typeface="Arial" pitchFamily="34" charset="0"/>
                <a:ea typeface="Times New Roman" pitchFamily="18" charset="0"/>
                <a:cs typeface="Arial" pitchFamily="34" charset="0"/>
              </a:rPr>
              <a:t> safety precautions which should be followed when producing slot </a:t>
            </a:r>
          </a:p>
          <a:p>
            <a:pPr marL="0" marR="0" lvl="0" indent="0" algn="l" defTabSz="914400" rtl="0" eaLnBrk="0" fontAlgn="base" latinLnBrk="0" hangingPunct="0">
              <a:lnSpc>
                <a:spcPct val="100000"/>
              </a:lnSpc>
              <a:spcBef>
                <a:spcPct val="0"/>
              </a:spcBef>
              <a:spcAft>
                <a:spcPct val="0"/>
              </a:spcAft>
              <a:buClrTx/>
              <a:buSzTx/>
              <a:buFontTx/>
              <a:buNone/>
              <a:tabLst>
                <a:tab pos="434975" algn="l"/>
              </a:tabLst>
            </a:pPr>
            <a:r>
              <a:rPr lang="en-US" dirty="0" smtClean="0">
                <a:latin typeface="Arial" pitchFamily="34" charset="0"/>
                <a:ea typeface="Times New Roman" pitchFamily="18" charset="0"/>
                <a:cs typeface="Arial" pitchFamily="34" charset="0"/>
              </a:rPr>
              <a:t>	</a:t>
            </a:r>
            <a:r>
              <a:rPr kumimoji="0" lang="en-US" b="0" i="0" u="none" strike="noStrike" cap="none" normalizeH="0" baseline="0" dirty="0" smtClean="0">
                <a:ln>
                  <a:noFill/>
                </a:ln>
                <a:effectLst/>
                <a:latin typeface="Arial" pitchFamily="34" charset="0"/>
                <a:ea typeface="Times New Roman" pitchFamily="18" charset="0"/>
                <a:cs typeface="Arial" pitchFamily="34" charset="0"/>
              </a:rPr>
              <a:t>C-C.  							</a:t>
            </a:r>
            <a:r>
              <a:rPr kumimoji="0" lang="en-US" b="1" i="0" u="none" strike="noStrike" cap="none" normalizeH="0" baseline="0" dirty="0" smtClean="0">
                <a:ln>
                  <a:noFill/>
                </a:ln>
                <a:effectLst/>
                <a:latin typeface="Arial" pitchFamily="34" charset="0"/>
                <a:ea typeface="Times New Roman" pitchFamily="18" charset="0"/>
                <a:cs typeface="Arial" pitchFamily="34" charset="0"/>
              </a:rPr>
              <a:t>(4</a:t>
            </a:r>
            <a:r>
              <a:rPr kumimoji="0" lang="en-US" b="1" i="0" u="none" strike="noStrike" cap="none" normalizeH="0" dirty="0" smtClean="0">
                <a:ln>
                  <a:noFill/>
                </a:ln>
                <a:effectLst/>
                <a:latin typeface="Arial" pitchFamily="34" charset="0"/>
                <a:ea typeface="Times New Roman" pitchFamily="18" charset="0"/>
                <a:cs typeface="Arial" pitchFamily="34" charset="0"/>
              </a:rPr>
              <a:t> marks</a:t>
            </a:r>
            <a:r>
              <a:rPr kumimoji="0" lang="en-US" b="0" i="0" u="none" strike="noStrike" cap="none" normalizeH="0" dirty="0" smtClean="0">
                <a:ln>
                  <a:noFill/>
                </a:ln>
                <a:effectLst/>
                <a:latin typeface="Arial" pitchFamily="34" charset="0"/>
                <a:ea typeface="Times New Roman" pitchFamily="18" charset="0"/>
                <a:cs typeface="Arial" pitchFamily="34" charset="0"/>
              </a:rPr>
              <a:t>)</a:t>
            </a:r>
            <a:endParaRPr kumimoji="0" lang="en-US" b="0" i="0" u="none" strike="noStrike" cap="none" normalizeH="0" baseline="0" dirty="0" smtClean="0">
              <a:ln>
                <a:noFill/>
              </a:ln>
              <a:effectLst/>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 Jaikeransingh </a:t>
            </a:r>
            <a:endParaRPr lang="en-US" dirty="0"/>
          </a:p>
        </p:txBody>
      </p:sp>
      <p:sp>
        <p:nvSpPr>
          <p:cNvPr id="3" name="Slide Number Placeholder 2"/>
          <p:cNvSpPr>
            <a:spLocks noGrp="1"/>
          </p:cNvSpPr>
          <p:nvPr>
            <p:ph type="sldNum" sz="quarter" idx="12"/>
          </p:nvPr>
        </p:nvSpPr>
        <p:spPr/>
        <p:txBody>
          <a:bodyPr/>
          <a:lstStyle/>
          <a:p>
            <a:fld id="{B8C8E764-46A3-45B9-AAE7-00FA04E785D6}" type="slidenum">
              <a:rPr lang="en-US" smtClean="0"/>
              <a:pPr/>
              <a:t>42</a:t>
            </a:fld>
            <a:endParaRPr lang="en-US"/>
          </a:p>
        </p:txBody>
      </p:sp>
      <p:pic>
        <p:nvPicPr>
          <p:cNvPr id="59399" name="Picture 57" descr="Scan0054"/>
          <p:cNvPicPr>
            <a:picLocks noChangeAspect="1" noChangeArrowheads="1"/>
          </p:cNvPicPr>
          <p:nvPr/>
        </p:nvPicPr>
        <p:blipFill>
          <a:blip r:embed="rId2" cstate="print"/>
          <a:srcRect b="11488"/>
          <a:stretch>
            <a:fillRect/>
          </a:stretch>
        </p:blipFill>
        <p:spPr bwMode="auto">
          <a:xfrm>
            <a:off x="2209801" y="609600"/>
            <a:ext cx="3352800" cy="2495047"/>
          </a:xfrm>
          <a:prstGeom prst="rect">
            <a:avLst/>
          </a:prstGeom>
          <a:noFill/>
        </p:spPr>
      </p:pic>
      <p:sp>
        <p:nvSpPr>
          <p:cNvPr id="59400" name="Rectangle 8"/>
          <p:cNvSpPr>
            <a:spLocks noChangeArrowheads="1"/>
          </p:cNvSpPr>
          <p:nvPr/>
        </p:nvSpPr>
        <p:spPr bwMode="auto">
          <a:xfrm>
            <a:off x="0" y="0"/>
            <a:ext cx="9144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34975" algn="l"/>
              </a:tabLst>
            </a:pP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Mechanical Engineering Technology: </a:t>
            </a:r>
            <a:r>
              <a:rPr kumimoji="0" lang="en-US"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Laying Out Question 2015</a:t>
            </a:r>
          </a:p>
          <a:p>
            <a:pPr marL="0" marR="0" lvl="0" indent="0" algn="l" defTabSz="914400" rtl="0" eaLnBrk="1" fontAlgn="base" latinLnBrk="0" hangingPunct="1">
              <a:lnSpc>
                <a:spcPct val="100000"/>
              </a:lnSpc>
              <a:spcBef>
                <a:spcPct val="0"/>
              </a:spcBef>
              <a:spcAft>
                <a:spcPct val="0"/>
              </a:spcAft>
              <a:buClrTx/>
              <a:buSzTx/>
              <a:buFontTx/>
              <a:buNone/>
              <a:tabLst>
                <a:tab pos="434975" algn="l"/>
              </a:tabLst>
            </a:pP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34975" algn="l"/>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9401" name="Rectangle 9"/>
          <p:cNvSpPr>
            <a:spLocks noChangeArrowheads="1"/>
          </p:cNvSpPr>
          <p:nvPr/>
        </p:nvSpPr>
        <p:spPr bwMode="auto">
          <a:xfrm>
            <a:off x="0" y="228600"/>
            <a:ext cx="9144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Figure 5 shows a bracket that is to be produced from a piece of mild steel plate 6mm x 50mm x 120mm.</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9402" name="Rectangle 10"/>
          <p:cNvSpPr>
            <a:spLocks noChangeArrowheads="1"/>
          </p:cNvSpPr>
          <p:nvPr/>
        </p:nvSpPr>
        <p:spPr bwMode="auto">
          <a:xfrm>
            <a:off x="2819400" y="3048000"/>
            <a:ext cx="2362200" cy="4924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cs typeface="Arial" pitchFamily="34" charset="0"/>
              </a:rPr>
              <a:t>Figure 5. Bracket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9403" name="Rectangle 11">
            <a:hlinkClick r:id="rId3" action="ppaction://hlinksldjump"/>
          </p:cNvPr>
          <p:cNvSpPr>
            <a:spLocks noChangeArrowheads="1"/>
          </p:cNvSpPr>
          <p:nvPr/>
        </p:nvSpPr>
        <p:spPr bwMode="auto">
          <a:xfrm rot="10800000" flipV="1">
            <a:off x="0" y="3505200"/>
            <a:ext cx="9144000" cy="4924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Tx/>
              <a:buAutoNum type="alphaLcParenBoth"/>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a:t>
            </a:r>
            <a:r>
              <a:rPr kumimoji="0" lang="en-US" sz="1800" b="0" i="0" u="none" strike="noStrike" cap="none" normalizeH="0" baseline="0" dirty="0" err="1" smtClean="0">
                <a:ln>
                  <a:noFill/>
                </a:ln>
                <a:solidFill>
                  <a:schemeClr val="tx1"/>
                </a:solidFill>
                <a:effectLst/>
                <a:latin typeface="Arial" pitchFamily="34" charset="0"/>
                <a:cs typeface="Arial" pitchFamily="34" charset="0"/>
              </a:rPr>
              <a:t>i</a:t>
            </a:r>
            <a:r>
              <a:rPr kumimoji="0" lang="en-US" sz="1800" b="0" i="0" u="none" strike="noStrike" cap="none" normalizeH="0" baseline="0" dirty="0" smtClean="0">
                <a:ln>
                  <a:noFill/>
                </a:ln>
                <a:solidFill>
                  <a:schemeClr val="tx1"/>
                </a:solidFill>
                <a:effectLst/>
                <a:latin typeface="Arial" pitchFamily="34" charset="0"/>
                <a:cs typeface="Arial" pitchFamily="34" charset="0"/>
              </a:rPr>
              <a:t>)  List the steps of procedure for marking the bracket. 		</a:t>
            </a:r>
            <a:r>
              <a:rPr kumimoji="0" lang="en-US" sz="1800" b="1" i="0" u="none" strike="noStrike" cap="none" normalizeH="0" baseline="0" dirty="0" smtClean="0">
                <a:ln>
                  <a:noFill/>
                </a:ln>
                <a:solidFill>
                  <a:schemeClr val="tx1"/>
                </a:solidFill>
                <a:effectLst/>
                <a:latin typeface="Arial" pitchFamily="34" charset="0"/>
                <a:cs typeface="Arial" pitchFamily="34" charset="0"/>
              </a:rPr>
              <a:t>(6 marks)</a:t>
            </a:r>
            <a:endParaRPr lang="en-US" dirty="0" smtClean="0">
              <a:latin typeface="Arial" pitchFamily="34" charset="0"/>
              <a:cs typeface="Arial" pitchFamily="34" charset="0"/>
            </a:endParaRPr>
          </a:p>
        </p:txBody>
      </p:sp>
      <p:sp>
        <p:nvSpPr>
          <p:cNvPr id="59404" name="Rectangle 12"/>
          <p:cNvSpPr>
            <a:spLocks noChangeArrowheads="1"/>
          </p:cNvSpPr>
          <p:nvPr/>
        </p:nvSpPr>
        <p:spPr bwMode="auto">
          <a:xfrm>
            <a:off x="0" y="914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9405" name="Rectangle 13">
            <a:hlinkClick r:id="rId4" action="ppaction://hlinksldjump"/>
          </p:cNvPr>
          <p:cNvSpPr>
            <a:spLocks noChangeArrowheads="1"/>
          </p:cNvSpPr>
          <p:nvPr/>
        </p:nvSpPr>
        <p:spPr bwMode="auto">
          <a:xfrm rot="10800000" flipV="1">
            <a:off x="0" y="4648200"/>
            <a:ext cx="91440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cs typeface="Arial" pitchFamily="34" charset="0"/>
              </a:rPr>
              <a:t>(b) List the steps of procedure required to produce the slot at “A”. 	</a:t>
            </a:r>
            <a:r>
              <a:rPr kumimoji="0" lang="en-US" sz="1800" b="1" i="0" u="none" strike="noStrike" cap="none" normalizeH="0" baseline="0" dirty="0" smtClean="0">
                <a:ln>
                  <a:noFill/>
                </a:ln>
                <a:solidFill>
                  <a:schemeClr val="tx1"/>
                </a:solidFill>
                <a:effectLst/>
                <a:latin typeface="Arial" pitchFamily="34" charset="0"/>
                <a:cs typeface="Arial" pitchFamily="34" charset="0"/>
              </a:rPr>
              <a:t>(4 marks)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9406" name="Rectangle 14">
            <a:hlinkClick r:id="rId5" action="ppaction://hlinksldjump"/>
          </p:cNvPr>
          <p:cNvSpPr>
            <a:spLocks noChangeArrowheads="1"/>
          </p:cNvSpPr>
          <p:nvPr/>
        </p:nvSpPr>
        <p:spPr bwMode="auto">
          <a:xfrm rot="10800000" flipV="1">
            <a:off x="0" y="5410200"/>
            <a:ext cx="9144000" cy="4924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 State TWO ways that layout lines can be easily seen.  		</a:t>
            </a:r>
            <a:r>
              <a:rPr kumimoji="0" lang="en-U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marks)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9407" name="Rectangle 15">
            <a:hlinkClick r:id="rId6" action="ppaction://hlinksldjump"/>
          </p:cNvPr>
          <p:cNvSpPr>
            <a:spLocks noChangeArrowheads="1"/>
          </p:cNvSpPr>
          <p:nvPr/>
        </p:nvSpPr>
        <p:spPr bwMode="auto">
          <a:xfrm>
            <a:off x="0" y="5811560"/>
            <a:ext cx="9144000" cy="104644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(e) State TWO safety precautions that should be observed while cutting out the slot at “A”. 								</a:t>
            </a:r>
            <a:r>
              <a:rPr kumimoji="0" lang="en-US" sz="1800" b="1" i="0" u="none" strike="noStrike" cap="none" normalizeH="0" baseline="0" dirty="0" smtClean="0">
                <a:ln>
                  <a:noFill/>
                </a:ln>
                <a:solidFill>
                  <a:schemeClr val="tx1"/>
                </a:solidFill>
                <a:effectLst/>
                <a:latin typeface="Arial" pitchFamily="34" charset="0"/>
                <a:cs typeface="Arial" pitchFamily="34" charset="0"/>
              </a:rPr>
              <a:t>(2 marks)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Rectangle 11">
            <a:hlinkClick r:id="rId7" action="ppaction://hlinksldjump"/>
          </p:cNvPr>
          <p:cNvSpPr>
            <a:spLocks noChangeArrowheads="1"/>
          </p:cNvSpPr>
          <p:nvPr/>
        </p:nvSpPr>
        <p:spPr bwMode="auto">
          <a:xfrm rot="10800000" flipV="1">
            <a:off x="0" y="3962400"/>
            <a:ext cx="9144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tabLst/>
            </a:pP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(ii) List FOUR tools that are used for the marking out exercise in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above. </a:t>
            </a:r>
          </a:p>
          <a:p>
            <a:pPr lvl="2" eaLnBrk="0" fontAlgn="base" hangingPunct="0">
              <a:spcBef>
                <a:spcPct val="0"/>
              </a:spcBef>
              <a:spcAft>
                <a:spcPct val="0"/>
              </a:spcAft>
            </a:pPr>
            <a:r>
              <a:rPr lang="en-US" dirty="0" smtClean="0">
                <a:latin typeface="Arial" pitchFamily="34" charset="0"/>
                <a:ea typeface="Times New Roman" pitchFamily="18" charset="0"/>
                <a:cs typeface="Arial" pitchFamily="34" charset="0"/>
              </a:rPr>
              <a:t>						</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 marks)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Rectangle 14">
            <a:hlinkClick r:id="rId8" action="ppaction://hlinksldjump"/>
          </p:cNvPr>
          <p:cNvSpPr>
            <a:spLocks noChangeArrowheads="1"/>
          </p:cNvSpPr>
          <p:nvPr/>
        </p:nvSpPr>
        <p:spPr bwMode="auto">
          <a:xfrm rot="10800000" flipV="1">
            <a:off x="0" y="4953000"/>
            <a:ext cx="9144000" cy="4924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(c) Name FOUR tools used to produce the slot at “A”. 			</a:t>
            </a:r>
            <a:r>
              <a:rPr kumimoji="0" lang="en-US" sz="1800" b="1" i="0" u="none" strike="noStrike" cap="none" normalizeH="0" baseline="0" dirty="0" smtClean="0">
                <a:ln>
                  <a:noFill/>
                </a:ln>
                <a:solidFill>
                  <a:schemeClr val="tx1"/>
                </a:solidFill>
                <a:effectLst/>
                <a:latin typeface="Arial" pitchFamily="34" charset="0"/>
                <a:cs typeface="Arial" pitchFamily="34" charset="0"/>
              </a:rPr>
              <a:t>(2 marks)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 Jaikeransingh </a:t>
            </a:r>
            <a:endParaRPr lang="en-US" dirty="0"/>
          </a:p>
        </p:txBody>
      </p:sp>
      <p:sp>
        <p:nvSpPr>
          <p:cNvPr id="3" name="Slide Number Placeholder 2"/>
          <p:cNvSpPr>
            <a:spLocks noGrp="1"/>
          </p:cNvSpPr>
          <p:nvPr>
            <p:ph type="sldNum" sz="quarter" idx="12"/>
          </p:nvPr>
        </p:nvSpPr>
        <p:spPr/>
        <p:txBody>
          <a:bodyPr/>
          <a:lstStyle/>
          <a:p>
            <a:fld id="{B8C8E764-46A3-45B9-AAE7-00FA04E785D6}" type="slidenum">
              <a:rPr lang="en-US" smtClean="0"/>
              <a:pPr/>
              <a:t>43</a:t>
            </a:fld>
            <a:endParaRPr lang="en-US"/>
          </a:p>
        </p:txBody>
      </p:sp>
      <p:pic>
        <p:nvPicPr>
          <p:cNvPr id="60424" name="Picture 58" descr="2008 Q3 Laying out "/>
          <p:cNvPicPr>
            <a:picLocks noChangeAspect="1" noChangeArrowheads="1"/>
          </p:cNvPicPr>
          <p:nvPr/>
        </p:nvPicPr>
        <p:blipFill>
          <a:blip r:embed="rId2" cstate="print"/>
          <a:srcRect l="19704" t="18648" r="4205" b="45898"/>
          <a:stretch>
            <a:fillRect/>
          </a:stretch>
        </p:blipFill>
        <p:spPr bwMode="auto">
          <a:xfrm>
            <a:off x="1905000" y="1143000"/>
            <a:ext cx="4343400" cy="2447959"/>
          </a:xfrm>
          <a:prstGeom prst="rect">
            <a:avLst/>
          </a:prstGeom>
          <a:noFill/>
        </p:spPr>
      </p:pic>
      <p:sp>
        <p:nvSpPr>
          <p:cNvPr id="60417" name="Rounded Rectangle 273"/>
          <p:cNvSpPr>
            <a:spLocks noChangeArrowheads="1"/>
          </p:cNvSpPr>
          <p:nvPr/>
        </p:nvSpPr>
        <p:spPr bwMode="auto">
          <a:xfrm>
            <a:off x="2662238" y="3965575"/>
            <a:ext cx="493712" cy="396875"/>
          </a:xfrm>
          <a:prstGeom prst="roundRect">
            <a:avLst>
              <a:gd name="adj" fmla="val 16667"/>
            </a:avLst>
          </a:prstGeom>
          <a:noFill/>
          <a:ln w="9525">
            <a:solidFill>
              <a:srgbClr val="000000"/>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pitchFamily="34" charset="0"/>
                <a:ea typeface="Times New Roman" pitchFamily="18" charset="0"/>
                <a:cs typeface="Arial" pitchFamily="34" charset="0"/>
              </a:rPr>
              <a:t>52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0425" name="Rectangle 9"/>
          <p:cNvSpPr>
            <a:spLocks noChangeArrowheads="1"/>
          </p:cNvSpPr>
          <p:nvPr/>
        </p:nvSpPr>
        <p:spPr bwMode="auto">
          <a:xfrm>
            <a:off x="0" y="0"/>
            <a:ext cx="891540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34975" algn="l"/>
              </a:tabLst>
            </a:pP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Mechanical Engineering Technology: </a:t>
            </a:r>
            <a:r>
              <a:rPr kumimoji="0" lang="en-US"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Laying Out Question 2008</a:t>
            </a:r>
          </a:p>
          <a:p>
            <a:pPr marL="0" marR="0" lvl="0" indent="0" algn="l" defTabSz="914400" rtl="0" eaLnBrk="1" fontAlgn="base" latinLnBrk="0" hangingPunct="1">
              <a:lnSpc>
                <a:spcPct val="100000"/>
              </a:lnSpc>
              <a:spcBef>
                <a:spcPct val="0"/>
              </a:spcBef>
              <a:spcAft>
                <a:spcPct val="0"/>
              </a:spcAft>
              <a:buClrTx/>
              <a:buSzTx/>
              <a:buFontTx/>
              <a:buNone/>
              <a:tabLst>
                <a:tab pos="434975" algn="l"/>
              </a:tabLst>
            </a:pP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34975" algn="l"/>
              </a:tabLst>
            </a:pP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	The template shown in </a:t>
            </a:r>
            <a:r>
              <a:rPr kumimoji="0" lang="en-U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Figure 2</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is to be produced from a piece of mild steel stock 3 mm thick by 103 mm long by 50 mm wide. The material is prepared and ready to be marked out.</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34975" algn="l"/>
              </a:tabLst>
            </a:pP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
        <p:nvSpPr>
          <p:cNvPr id="60426" name="Rectangle 10"/>
          <p:cNvSpPr>
            <a:spLocks noChangeArrowheads="1"/>
          </p:cNvSpPr>
          <p:nvPr/>
        </p:nvSpPr>
        <p:spPr bwMode="auto">
          <a:xfrm>
            <a:off x="0" y="349567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0427" name="Rectangle 11">
            <a:hlinkClick r:id="rId3" action="ppaction://hlinksldjump"/>
          </p:cNvPr>
          <p:cNvSpPr>
            <a:spLocks noChangeArrowheads="1"/>
          </p:cNvSpPr>
          <p:nvPr/>
        </p:nvSpPr>
        <p:spPr bwMode="auto">
          <a:xfrm>
            <a:off x="0" y="3657600"/>
            <a:ext cx="65532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Arial" pitchFamily="34" charset="0"/>
                <a:ea typeface="Times New Roman" pitchFamily="18" charset="0"/>
                <a:cs typeface="Arial" pitchFamily="34" charset="0"/>
              </a:rPr>
              <a:t>(a)  (</a:t>
            </a:r>
            <a:r>
              <a:rPr kumimoji="0" lang="en-US"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a:t>
            </a: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List the steps of </a:t>
            </a: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hlinkClick r:id="rId3" action="ppaction://hlinksldjump"/>
              </a:rPr>
              <a:t>procedure</a:t>
            </a: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for marking out the template.</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60428" name="Rectangle 12">
            <a:hlinkClick r:id="rId4" action="ppaction://hlinksldjump"/>
          </p:cNvPr>
          <p:cNvSpPr>
            <a:spLocks noChangeArrowheads="1"/>
          </p:cNvSpPr>
          <p:nvPr/>
        </p:nvSpPr>
        <p:spPr bwMode="auto">
          <a:xfrm>
            <a:off x="381000" y="3962400"/>
            <a:ext cx="85344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tab pos="3954463" algn="l"/>
              </a:tabLst>
            </a:pP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(ii) Name the tools to be used in the process. 			</a:t>
            </a:r>
            <a:r>
              <a:rPr kumimoji="0" lang="en-US" sz="1600" b="0"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kumimoji="0" lang="en-US"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(9 marks)</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60429" name="Rectangle 13">
            <a:hlinkClick r:id="rId5" action="ppaction://hlinksldjump"/>
          </p:cNvPr>
          <p:cNvSpPr>
            <a:spLocks noChangeArrowheads="1"/>
          </p:cNvSpPr>
          <p:nvPr/>
        </p:nvSpPr>
        <p:spPr bwMode="auto">
          <a:xfrm>
            <a:off x="0" y="4343400"/>
            <a:ext cx="78486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 (</a:t>
            </a:r>
            <a:r>
              <a:rPr kumimoji="0" lang="en-US"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a:t>
            </a: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Outline, in sequence, the operations to be performed in cutting out the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piece marked X.</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60430" name="Rectangle 14">
            <a:hlinkClick r:id="rId6" action="ppaction://hlinksldjump"/>
          </p:cNvPr>
          <p:cNvSpPr>
            <a:spLocks noChangeArrowheads="1"/>
          </p:cNvSpPr>
          <p:nvPr/>
        </p:nvSpPr>
        <p:spPr bwMode="auto">
          <a:xfrm>
            <a:off x="0" y="5105400"/>
            <a:ext cx="91440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tab pos="3954463" algn="l"/>
              </a:tabLst>
            </a:pP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 (</a:t>
            </a:r>
            <a:r>
              <a:rPr kumimoji="0" lang="en-US"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a:t>
            </a: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State TWO precautions that should be taken when marking out the template to ensure accuracy.</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60431" name="Rectangle 15">
            <a:hlinkClick r:id="rId7" action="ppaction://hlinksldjump"/>
          </p:cNvPr>
          <p:cNvSpPr>
            <a:spLocks noChangeArrowheads="1"/>
          </p:cNvSpPr>
          <p:nvPr/>
        </p:nvSpPr>
        <p:spPr bwMode="auto">
          <a:xfrm>
            <a:off x="0" y="5638800"/>
            <a:ext cx="91440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(ii) State TWO safety precautions that should be observed while cutting out the slot at X above.								</a:t>
            </a:r>
            <a:r>
              <a:rPr kumimoji="0" lang="en-US" sz="1600" b="1" i="0" u="none" strike="noStrike" cap="none" normalizeH="0" baseline="0" dirty="0" smtClean="0">
                <a:ln>
                  <a:noFill/>
                </a:ln>
                <a:solidFill>
                  <a:schemeClr val="tx1"/>
                </a:solidFill>
                <a:effectLst/>
                <a:latin typeface="Arial" pitchFamily="34" charset="0"/>
                <a:cs typeface="Arial" pitchFamily="34" charset="0"/>
              </a:rPr>
              <a:t>(4 marks)</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60432" name="Rectangle 16">
            <a:hlinkClick r:id="rId8" action="ppaction://hlinksldjump"/>
          </p:cNvPr>
          <p:cNvSpPr>
            <a:spLocks noChangeArrowheads="1"/>
          </p:cNvSpPr>
          <p:nvPr/>
        </p:nvSpPr>
        <p:spPr bwMode="auto">
          <a:xfrm>
            <a:off x="-381000" y="6096000"/>
            <a:ext cx="91440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(d)  What is the size of the grinding angle of a centre punch?         	</a:t>
            </a:r>
            <a:r>
              <a:rPr kumimoji="0" lang="en-US" sz="1600" b="0" i="0" u="none" strike="noStrike" cap="none" normalizeH="0" dirty="0" smtClean="0">
                <a:ln>
                  <a:noFill/>
                </a:ln>
                <a:solidFill>
                  <a:schemeClr val="tx1"/>
                </a:solidFill>
                <a:effectLst/>
                <a:latin typeface="Arial" pitchFamily="34" charset="0"/>
                <a:cs typeface="Arial" pitchFamily="34" charset="0"/>
              </a:rPr>
              <a:t>      </a:t>
            </a:r>
            <a:r>
              <a:rPr kumimoji="0" lang="en-US" sz="1600" b="0" i="0" u="none" strike="noStrike" cap="none" normalizeH="0" baseline="0" dirty="0" smtClean="0">
                <a:ln>
                  <a:noFill/>
                </a:ln>
                <a:solidFill>
                  <a:schemeClr val="tx1"/>
                </a:solidFill>
                <a:effectLst/>
                <a:latin typeface="Arial" pitchFamily="34" charset="0"/>
                <a:cs typeface="Arial" pitchFamily="34" charset="0"/>
              </a:rPr>
              <a:t>(</a:t>
            </a:r>
            <a:r>
              <a:rPr kumimoji="0" lang="en-US" sz="1600" b="1" i="0" u="none" strike="noStrike" cap="none" normalizeH="0" baseline="0" dirty="0" smtClean="0">
                <a:ln>
                  <a:noFill/>
                </a:ln>
                <a:solidFill>
                  <a:schemeClr val="tx1"/>
                </a:solidFill>
                <a:effectLst/>
                <a:latin typeface="Arial" pitchFamily="34" charset="0"/>
                <a:cs typeface="Arial" pitchFamily="34" charset="0"/>
              </a:rPr>
              <a:t>1 mark)</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60434" name="Rectangle 18"/>
          <p:cNvSpPr>
            <a:spLocks noChangeArrowheads="1"/>
          </p:cNvSpPr>
          <p:nvPr/>
        </p:nvSpPr>
        <p:spPr bwMode="auto">
          <a:xfrm>
            <a:off x="6781800" y="6488668"/>
            <a:ext cx="23622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effectLst/>
                <a:latin typeface="Arial" pitchFamily="34" charset="0"/>
                <a:ea typeface="Times New Roman" pitchFamily="18" charset="0"/>
                <a:cs typeface="Arial" pitchFamily="34" charset="0"/>
              </a:rPr>
              <a:t>Total 20 marks</a:t>
            </a:r>
            <a:endParaRPr kumimoji="0" lang="en-US" b="0" i="0" u="none" strike="noStrike" cap="none" normalizeH="0" baseline="0" dirty="0" smtClean="0">
              <a:ln>
                <a:noFill/>
              </a:ln>
              <a:effectLst/>
              <a:latin typeface="Arial" pitchFamily="34" charset="0"/>
              <a:cs typeface="Arial" pitchFamily="34" charset="0"/>
            </a:endParaRPr>
          </a:p>
        </p:txBody>
      </p:sp>
      <p:sp>
        <p:nvSpPr>
          <p:cNvPr id="15" name="Rectangle 14">
            <a:hlinkClick r:id="rId9" action="ppaction://hlinksldjump"/>
          </p:cNvPr>
          <p:cNvSpPr>
            <a:spLocks noChangeArrowheads="1"/>
          </p:cNvSpPr>
          <p:nvPr/>
        </p:nvSpPr>
        <p:spPr bwMode="auto">
          <a:xfrm>
            <a:off x="0" y="4876800"/>
            <a:ext cx="91440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tab pos="3954463" algn="l"/>
              </a:tabLst>
            </a:pP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(ii) Name the tools used at (b) (</a:t>
            </a:r>
            <a:r>
              <a:rPr kumimoji="0" lang="en-US"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a:t>
            </a: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above.					(</a:t>
            </a:r>
            <a:r>
              <a:rPr kumimoji="0" lang="en-US"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6 marks)</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 Jaikeransingh </a:t>
            </a:r>
            <a:endParaRPr lang="en-US" dirty="0"/>
          </a:p>
        </p:txBody>
      </p:sp>
      <p:sp>
        <p:nvSpPr>
          <p:cNvPr id="3" name="Slide Number Placeholder 2"/>
          <p:cNvSpPr>
            <a:spLocks noGrp="1"/>
          </p:cNvSpPr>
          <p:nvPr>
            <p:ph type="sldNum" sz="quarter" idx="12"/>
          </p:nvPr>
        </p:nvSpPr>
        <p:spPr/>
        <p:txBody>
          <a:bodyPr/>
          <a:lstStyle/>
          <a:p>
            <a:fld id="{B8C8E764-46A3-45B9-AAE7-00FA04E785D6}" type="slidenum">
              <a:rPr lang="en-US" smtClean="0"/>
              <a:pPr/>
              <a:t>44</a:t>
            </a:fld>
            <a:endParaRPr lang="en-US"/>
          </a:p>
        </p:txBody>
      </p:sp>
      <p:sp>
        <p:nvSpPr>
          <p:cNvPr id="4" name="Rectangle 3"/>
          <p:cNvSpPr/>
          <p:nvPr/>
        </p:nvSpPr>
        <p:spPr>
          <a:xfrm>
            <a:off x="838200" y="1828800"/>
            <a:ext cx="4572000" cy="3416320"/>
          </a:xfrm>
          <a:prstGeom prst="rect">
            <a:avLst/>
          </a:prstGeom>
        </p:spPr>
        <p:txBody>
          <a:bodyPr>
            <a:spAutoFit/>
          </a:bodyPr>
          <a:lstStyle/>
          <a:p>
            <a:pPr lvl="0"/>
            <a:r>
              <a:rPr lang="en-US" sz="2400" dirty="0" smtClean="0">
                <a:solidFill>
                  <a:schemeClr val="tx2">
                    <a:lumMod val="50000"/>
                  </a:schemeClr>
                </a:solidFill>
              </a:rPr>
              <a:t>Draw </a:t>
            </a:r>
            <a:r>
              <a:rPr lang="en-US" sz="2400" b="1" dirty="0" smtClean="0">
                <a:solidFill>
                  <a:schemeClr val="tx2">
                    <a:lumMod val="50000"/>
                  </a:schemeClr>
                </a:solidFill>
              </a:rPr>
              <a:t>Centre lines</a:t>
            </a:r>
            <a:endParaRPr lang="en-US" sz="2400" dirty="0" smtClean="0">
              <a:solidFill>
                <a:schemeClr val="tx2">
                  <a:lumMod val="50000"/>
                </a:schemeClr>
              </a:solidFill>
            </a:endParaRPr>
          </a:p>
          <a:p>
            <a:pPr lvl="0"/>
            <a:r>
              <a:rPr lang="en-US" sz="2400" dirty="0" smtClean="0">
                <a:solidFill>
                  <a:schemeClr val="tx2">
                    <a:lumMod val="50000"/>
                  </a:schemeClr>
                </a:solidFill>
              </a:rPr>
              <a:t>Draw </a:t>
            </a:r>
            <a:r>
              <a:rPr lang="en-US" sz="2400" b="1" dirty="0" smtClean="0">
                <a:solidFill>
                  <a:schemeClr val="tx2">
                    <a:lumMod val="50000"/>
                  </a:schemeClr>
                </a:solidFill>
              </a:rPr>
              <a:t>Horizontal lines</a:t>
            </a:r>
            <a:endParaRPr lang="en-US" sz="2400" dirty="0" smtClean="0">
              <a:solidFill>
                <a:schemeClr val="tx2">
                  <a:lumMod val="50000"/>
                </a:schemeClr>
              </a:solidFill>
            </a:endParaRPr>
          </a:p>
          <a:p>
            <a:pPr lvl="0"/>
            <a:r>
              <a:rPr lang="en-US" sz="2400" dirty="0" smtClean="0">
                <a:solidFill>
                  <a:schemeClr val="tx2">
                    <a:lumMod val="50000"/>
                  </a:schemeClr>
                </a:solidFill>
              </a:rPr>
              <a:t>Draw </a:t>
            </a:r>
            <a:r>
              <a:rPr lang="en-US" sz="2400" b="1" dirty="0" smtClean="0">
                <a:solidFill>
                  <a:schemeClr val="tx2">
                    <a:lumMod val="50000"/>
                  </a:schemeClr>
                </a:solidFill>
              </a:rPr>
              <a:t>Vertical lines</a:t>
            </a:r>
            <a:r>
              <a:rPr lang="en-US" sz="2400" dirty="0" smtClean="0">
                <a:solidFill>
                  <a:schemeClr val="tx2">
                    <a:lumMod val="50000"/>
                  </a:schemeClr>
                </a:solidFill>
              </a:rPr>
              <a:t> at</a:t>
            </a:r>
          </a:p>
          <a:p>
            <a:pPr lvl="0"/>
            <a:r>
              <a:rPr lang="en-US" sz="2400" dirty="0" smtClean="0">
                <a:solidFill>
                  <a:schemeClr val="tx2">
                    <a:lumMod val="50000"/>
                  </a:schemeClr>
                </a:solidFill>
              </a:rPr>
              <a:t>Draw </a:t>
            </a:r>
            <a:r>
              <a:rPr lang="en-US" sz="2400" b="1" dirty="0" smtClean="0">
                <a:solidFill>
                  <a:schemeClr val="tx2">
                    <a:lumMod val="50000"/>
                  </a:schemeClr>
                </a:solidFill>
              </a:rPr>
              <a:t>Circles</a:t>
            </a:r>
            <a:endParaRPr lang="en-US" sz="2400" dirty="0" smtClean="0">
              <a:solidFill>
                <a:schemeClr val="tx2">
                  <a:lumMod val="50000"/>
                </a:schemeClr>
              </a:solidFill>
            </a:endParaRPr>
          </a:p>
          <a:p>
            <a:pPr lvl="0"/>
            <a:r>
              <a:rPr lang="en-US" sz="2400" dirty="0" smtClean="0">
                <a:solidFill>
                  <a:schemeClr val="tx2">
                    <a:lumMod val="50000"/>
                  </a:schemeClr>
                </a:solidFill>
              </a:rPr>
              <a:t>Draw </a:t>
            </a:r>
            <a:r>
              <a:rPr lang="en-US" sz="2400" b="1" dirty="0" smtClean="0">
                <a:solidFill>
                  <a:schemeClr val="tx2">
                    <a:lumMod val="50000"/>
                  </a:schemeClr>
                </a:solidFill>
              </a:rPr>
              <a:t>Arcs</a:t>
            </a:r>
            <a:endParaRPr lang="en-US" sz="2400" dirty="0" smtClean="0">
              <a:solidFill>
                <a:schemeClr val="tx2">
                  <a:lumMod val="50000"/>
                </a:schemeClr>
              </a:solidFill>
            </a:endParaRPr>
          </a:p>
          <a:p>
            <a:pPr lvl="0"/>
            <a:r>
              <a:rPr lang="en-US" sz="2400" dirty="0" smtClean="0">
                <a:solidFill>
                  <a:schemeClr val="tx2">
                    <a:lumMod val="50000"/>
                  </a:schemeClr>
                </a:solidFill>
              </a:rPr>
              <a:t>Draw </a:t>
            </a:r>
            <a:r>
              <a:rPr lang="en-US" sz="2400" b="1" dirty="0" smtClean="0">
                <a:solidFill>
                  <a:schemeClr val="tx2">
                    <a:lumMod val="50000"/>
                  </a:schemeClr>
                </a:solidFill>
              </a:rPr>
              <a:t>Tangential</a:t>
            </a:r>
            <a:r>
              <a:rPr lang="en-US" sz="2400" dirty="0" smtClean="0">
                <a:solidFill>
                  <a:schemeClr val="tx2">
                    <a:lumMod val="50000"/>
                  </a:schemeClr>
                </a:solidFill>
              </a:rPr>
              <a:t> lines</a:t>
            </a:r>
          </a:p>
          <a:p>
            <a:pPr lvl="0"/>
            <a:r>
              <a:rPr lang="en-US" sz="2400" dirty="0" smtClean="0">
                <a:solidFill>
                  <a:schemeClr val="tx2">
                    <a:lumMod val="50000"/>
                  </a:schemeClr>
                </a:solidFill>
              </a:rPr>
              <a:t>Draw </a:t>
            </a:r>
            <a:r>
              <a:rPr lang="en-US" sz="2400" b="1" dirty="0" smtClean="0">
                <a:solidFill>
                  <a:schemeClr val="tx2">
                    <a:lumMod val="50000"/>
                  </a:schemeClr>
                </a:solidFill>
              </a:rPr>
              <a:t>Angles</a:t>
            </a:r>
            <a:endParaRPr lang="en-US" sz="2400" dirty="0" smtClean="0">
              <a:solidFill>
                <a:schemeClr val="tx2">
                  <a:lumMod val="50000"/>
                </a:schemeClr>
              </a:solidFill>
            </a:endParaRPr>
          </a:p>
          <a:p>
            <a:pPr lvl="0"/>
            <a:r>
              <a:rPr lang="en-US" sz="2400" b="1" dirty="0" smtClean="0">
                <a:solidFill>
                  <a:schemeClr val="tx2">
                    <a:lumMod val="50000"/>
                  </a:schemeClr>
                </a:solidFill>
              </a:rPr>
              <a:t>Dot punch</a:t>
            </a:r>
            <a:r>
              <a:rPr lang="en-US" sz="2400" dirty="0" smtClean="0">
                <a:solidFill>
                  <a:schemeClr val="tx2">
                    <a:lumMod val="50000"/>
                  </a:schemeClr>
                </a:solidFill>
              </a:rPr>
              <a:t> all lines</a:t>
            </a:r>
          </a:p>
          <a:p>
            <a:pPr lvl="0"/>
            <a:r>
              <a:rPr lang="en-US" sz="2400" b="1" dirty="0" smtClean="0">
                <a:solidFill>
                  <a:schemeClr val="tx2">
                    <a:lumMod val="50000"/>
                  </a:schemeClr>
                </a:solidFill>
              </a:rPr>
              <a:t>Centre punch</a:t>
            </a:r>
            <a:r>
              <a:rPr lang="en-US" sz="2400" dirty="0" smtClean="0">
                <a:solidFill>
                  <a:schemeClr val="tx2">
                    <a:lumMod val="50000"/>
                  </a:schemeClr>
                </a:solidFill>
              </a:rPr>
              <a:t> centre lines </a:t>
            </a:r>
            <a:endParaRPr lang="en-US" sz="2400" dirty="0">
              <a:solidFill>
                <a:schemeClr val="tx2">
                  <a:lumMod val="50000"/>
                </a:schemeClr>
              </a:solidFill>
            </a:endParaRPr>
          </a:p>
        </p:txBody>
      </p:sp>
      <p:sp>
        <p:nvSpPr>
          <p:cNvPr id="5" name="Action Button: Forward or Next 4">
            <a:hlinkClick r:id="rId2" action="ppaction://hlinksldjump" highlightClick="1"/>
          </p:cNvPr>
          <p:cNvSpPr/>
          <p:nvPr/>
        </p:nvSpPr>
        <p:spPr>
          <a:xfrm>
            <a:off x="533400" y="6172200"/>
            <a:ext cx="976322" cy="471510"/>
          </a:xfrm>
          <a:prstGeom prst="actionButtonForwardNext">
            <a:avLst/>
          </a:prstGeom>
          <a:solidFill>
            <a:schemeClr val="accent4">
              <a:lumMod val="60000"/>
              <a:lumOff val="4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TT"/>
          </a:p>
        </p:txBody>
      </p:sp>
      <p:sp>
        <p:nvSpPr>
          <p:cNvPr id="6" name="Rectangle 5"/>
          <p:cNvSpPr/>
          <p:nvPr/>
        </p:nvSpPr>
        <p:spPr>
          <a:xfrm>
            <a:off x="838200" y="1143000"/>
            <a:ext cx="7620000" cy="461665"/>
          </a:xfrm>
          <a:prstGeom prst="rect">
            <a:avLst/>
          </a:prstGeom>
        </p:spPr>
        <p:txBody>
          <a:bodyPr wrap="square">
            <a:spAutoFit/>
          </a:bodyPr>
          <a:lstStyle/>
          <a:p>
            <a:pPr lvl="0"/>
            <a:r>
              <a:rPr lang="en-US" sz="2400" b="1" u="sng" dirty="0" smtClean="0"/>
              <a:t>Steps of procedure for marking out the Clutch Bracket</a:t>
            </a:r>
            <a:endParaRPr lang="en-US" sz="2400" b="1" u="sng" dirty="0"/>
          </a:p>
        </p:txBody>
      </p:sp>
      <p:sp>
        <p:nvSpPr>
          <p:cNvPr id="7" name="Rectangle 6"/>
          <p:cNvSpPr/>
          <p:nvPr/>
        </p:nvSpPr>
        <p:spPr>
          <a:xfrm>
            <a:off x="533400" y="5257800"/>
            <a:ext cx="7086600" cy="369332"/>
          </a:xfrm>
          <a:prstGeom prst="rect">
            <a:avLst/>
          </a:prstGeom>
        </p:spPr>
        <p:txBody>
          <a:bodyPr wrap="square">
            <a:spAutoFit/>
          </a:bodyPr>
          <a:lstStyle/>
          <a:p>
            <a:pPr lvl="0"/>
            <a:r>
              <a:rPr lang="en-US" dirty="0" smtClean="0"/>
              <a:t>Click on the blue button below to return to the question</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 Jaikeransingh </a:t>
            </a:r>
            <a:endParaRPr lang="en-US" dirty="0"/>
          </a:p>
        </p:txBody>
      </p:sp>
      <p:sp>
        <p:nvSpPr>
          <p:cNvPr id="3" name="Slide Number Placeholder 2"/>
          <p:cNvSpPr>
            <a:spLocks noGrp="1"/>
          </p:cNvSpPr>
          <p:nvPr>
            <p:ph type="sldNum" sz="quarter" idx="12"/>
          </p:nvPr>
        </p:nvSpPr>
        <p:spPr/>
        <p:txBody>
          <a:bodyPr/>
          <a:lstStyle/>
          <a:p>
            <a:fld id="{B8C8E764-46A3-45B9-AAE7-00FA04E785D6}" type="slidenum">
              <a:rPr lang="en-US" smtClean="0"/>
              <a:pPr/>
              <a:t>45</a:t>
            </a:fld>
            <a:endParaRPr lang="en-US"/>
          </a:p>
        </p:txBody>
      </p:sp>
      <p:sp>
        <p:nvSpPr>
          <p:cNvPr id="4" name="Rectangle 3"/>
          <p:cNvSpPr/>
          <p:nvPr/>
        </p:nvSpPr>
        <p:spPr>
          <a:xfrm>
            <a:off x="609600" y="1447800"/>
            <a:ext cx="7620000" cy="646331"/>
          </a:xfrm>
          <a:prstGeom prst="rect">
            <a:avLst/>
          </a:prstGeom>
        </p:spPr>
        <p:txBody>
          <a:bodyPr wrap="square">
            <a:spAutoFit/>
          </a:bodyPr>
          <a:lstStyle/>
          <a:p>
            <a:r>
              <a:rPr lang="en-US" dirty="0" smtClean="0">
                <a:latin typeface="Arial" pitchFamily="34" charset="0"/>
                <a:ea typeface="Times New Roman" pitchFamily="18" charset="0"/>
                <a:cs typeface="Arial" pitchFamily="34" charset="0"/>
              </a:rPr>
              <a:t>Name </a:t>
            </a:r>
            <a:r>
              <a:rPr lang="en-US" b="1" dirty="0" smtClean="0">
                <a:latin typeface="Arial" pitchFamily="34" charset="0"/>
                <a:ea typeface="Times New Roman" pitchFamily="18" charset="0"/>
                <a:cs typeface="Arial" pitchFamily="34" charset="0"/>
              </a:rPr>
              <a:t>FOUR</a:t>
            </a:r>
            <a:r>
              <a:rPr lang="en-US" dirty="0" smtClean="0">
                <a:latin typeface="Arial" pitchFamily="34" charset="0"/>
                <a:ea typeface="Times New Roman" pitchFamily="18" charset="0"/>
                <a:cs typeface="Arial" pitchFamily="34" charset="0"/>
              </a:rPr>
              <a:t> tools which can be used to completely mark out the clutch bracket</a:t>
            </a:r>
            <a:endParaRPr lang="en-US" dirty="0"/>
          </a:p>
        </p:txBody>
      </p:sp>
      <p:sp>
        <p:nvSpPr>
          <p:cNvPr id="5" name="Rectangle 4"/>
          <p:cNvSpPr/>
          <p:nvPr/>
        </p:nvSpPr>
        <p:spPr>
          <a:xfrm>
            <a:off x="685800" y="2133600"/>
            <a:ext cx="7620000" cy="3170099"/>
          </a:xfrm>
          <a:prstGeom prst="rect">
            <a:avLst/>
          </a:prstGeom>
        </p:spPr>
        <p:txBody>
          <a:bodyPr wrap="square">
            <a:spAutoFit/>
          </a:bodyPr>
          <a:lstStyle/>
          <a:p>
            <a:r>
              <a:rPr lang="en-US" sz="2000" dirty="0" smtClean="0"/>
              <a:t>Any four below can be used in the answer</a:t>
            </a:r>
          </a:p>
          <a:p>
            <a:pPr marL="342900" indent="-342900">
              <a:buFont typeface="+mj-lt"/>
              <a:buAutoNum type="arabicPeriod"/>
            </a:pPr>
            <a:r>
              <a:rPr lang="en-US" sz="2000" dirty="0" smtClean="0">
                <a:solidFill>
                  <a:schemeClr val="tx2">
                    <a:lumMod val="50000"/>
                  </a:schemeClr>
                </a:solidFill>
              </a:rPr>
              <a:t>Steel rule</a:t>
            </a:r>
          </a:p>
          <a:p>
            <a:pPr marL="342900" indent="-342900">
              <a:buFont typeface="+mj-lt"/>
              <a:buAutoNum type="arabicPeriod"/>
            </a:pPr>
            <a:r>
              <a:rPr lang="en-US" sz="2000" dirty="0" smtClean="0">
                <a:solidFill>
                  <a:schemeClr val="tx2">
                    <a:lumMod val="50000"/>
                  </a:schemeClr>
                </a:solidFill>
              </a:rPr>
              <a:t>Odd leg caliper</a:t>
            </a:r>
          </a:p>
          <a:p>
            <a:pPr marL="342900" indent="-342900">
              <a:buFont typeface="+mj-lt"/>
              <a:buAutoNum type="arabicPeriod"/>
            </a:pPr>
            <a:r>
              <a:rPr lang="en-US" sz="2000" dirty="0" smtClean="0">
                <a:solidFill>
                  <a:schemeClr val="tx2">
                    <a:lumMod val="50000"/>
                  </a:schemeClr>
                </a:solidFill>
              </a:rPr>
              <a:t>Scriber</a:t>
            </a:r>
          </a:p>
          <a:p>
            <a:pPr marL="342900" indent="-342900">
              <a:buFont typeface="+mj-lt"/>
              <a:buAutoNum type="arabicPeriod"/>
            </a:pPr>
            <a:r>
              <a:rPr lang="en-US" sz="2000" dirty="0" smtClean="0">
                <a:solidFill>
                  <a:schemeClr val="tx2">
                    <a:lumMod val="50000"/>
                  </a:schemeClr>
                </a:solidFill>
              </a:rPr>
              <a:t>Try square</a:t>
            </a:r>
          </a:p>
          <a:p>
            <a:pPr marL="342900" indent="-342900">
              <a:buFont typeface="+mj-lt"/>
              <a:buAutoNum type="arabicPeriod"/>
            </a:pPr>
            <a:r>
              <a:rPr lang="en-US" sz="2000" dirty="0" smtClean="0">
                <a:solidFill>
                  <a:schemeClr val="tx2">
                    <a:lumMod val="50000"/>
                  </a:schemeClr>
                </a:solidFill>
              </a:rPr>
              <a:t>Divider</a:t>
            </a:r>
          </a:p>
          <a:p>
            <a:pPr marL="342900" indent="-342900">
              <a:buFont typeface="+mj-lt"/>
              <a:buAutoNum type="arabicPeriod"/>
            </a:pPr>
            <a:r>
              <a:rPr lang="en-US" sz="2000" dirty="0" smtClean="0">
                <a:solidFill>
                  <a:schemeClr val="tx2">
                    <a:lumMod val="50000"/>
                  </a:schemeClr>
                </a:solidFill>
              </a:rPr>
              <a:t>Protractor</a:t>
            </a:r>
          </a:p>
          <a:p>
            <a:pPr marL="342900" indent="-342900">
              <a:buFont typeface="+mj-lt"/>
              <a:buAutoNum type="arabicPeriod"/>
            </a:pPr>
            <a:r>
              <a:rPr lang="en-US" sz="2000" dirty="0" smtClean="0">
                <a:solidFill>
                  <a:schemeClr val="tx2">
                    <a:lumMod val="50000"/>
                  </a:schemeClr>
                </a:solidFill>
              </a:rPr>
              <a:t>Dot punch(60</a:t>
            </a:r>
            <a:r>
              <a:rPr lang="en-US" sz="2000" baseline="30000" dirty="0" smtClean="0">
                <a:solidFill>
                  <a:schemeClr val="tx2">
                    <a:lumMod val="50000"/>
                  </a:schemeClr>
                </a:solidFill>
              </a:rPr>
              <a:t>0</a:t>
            </a:r>
            <a:r>
              <a:rPr lang="en-US" sz="2000" dirty="0" smtClean="0">
                <a:solidFill>
                  <a:schemeClr val="tx2">
                    <a:lumMod val="50000"/>
                  </a:schemeClr>
                </a:solidFill>
              </a:rPr>
              <a:t> angle)</a:t>
            </a:r>
          </a:p>
          <a:p>
            <a:pPr marL="342900" indent="-342900">
              <a:buFont typeface="+mj-lt"/>
              <a:buAutoNum type="arabicPeriod"/>
            </a:pPr>
            <a:r>
              <a:rPr lang="en-US" sz="2000" dirty="0" smtClean="0">
                <a:solidFill>
                  <a:schemeClr val="tx2">
                    <a:lumMod val="50000"/>
                  </a:schemeClr>
                </a:solidFill>
              </a:rPr>
              <a:t>Ball pein hammer</a:t>
            </a:r>
          </a:p>
          <a:p>
            <a:pPr marL="342900" indent="-342900">
              <a:buFont typeface="+mj-lt"/>
              <a:buAutoNum type="arabicPeriod"/>
            </a:pPr>
            <a:r>
              <a:rPr lang="en-US" sz="2000" dirty="0" smtClean="0">
                <a:solidFill>
                  <a:schemeClr val="tx2">
                    <a:lumMod val="50000"/>
                  </a:schemeClr>
                </a:solidFill>
              </a:rPr>
              <a:t>Centre punch(90</a:t>
            </a:r>
            <a:r>
              <a:rPr lang="en-US" sz="2000" baseline="30000" dirty="0" smtClean="0">
                <a:solidFill>
                  <a:schemeClr val="tx2">
                    <a:lumMod val="50000"/>
                  </a:schemeClr>
                </a:solidFill>
              </a:rPr>
              <a:t>0</a:t>
            </a:r>
            <a:r>
              <a:rPr lang="en-US" sz="2000" dirty="0" smtClean="0">
                <a:solidFill>
                  <a:schemeClr val="tx2">
                    <a:lumMod val="50000"/>
                  </a:schemeClr>
                </a:solidFill>
              </a:rPr>
              <a:t> angle) </a:t>
            </a:r>
            <a:endParaRPr lang="en-US" sz="2000" dirty="0">
              <a:solidFill>
                <a:schemeClr val="tx2">
                  <a:lumMod val="50000"/>
                </a:schemeClr>
              </a:solidFill>
            </a:endParaRPr>
          </a:p>
        </p:txBody>
      </p:sp>
      <p:sp>
        <p:nvSpPr>
          <p:cNvPr id="6" name="Action Button: Forward or Next 5">
            <a:hlinkClick r:id="rId2" action="ppaction://hlinksldjump" highlightClick="1"/>
          </p:cNvPr>
          <p:cNvSpPr/>
          <p:nvPr/>
        </p:nvSpPr>
        <p:spPr>
          <a:xfrm>
            <a:off x="533400" y="6172200"/>
            <a:ext cx="976322" cy="471510"/>
          </a:xfrm>
          <a:prstGeom prst="actionButtonForwardNext">
            <a:avLst/>
          </a:prstGeom>
          <a:solidFill>
            <a:schemeClr val="accent4">
              <a:lumMod val="60000"/>
              <a:lumOff val="4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TT"/>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 Jaikeransingh </a:t>
            </a:r>
            <a:endParaRPr lang="en-US" dirty="0"/>
          </a:p>
        </p:txBody>
      </p:sp>
      <p:sp>
        <p:nvSpPr>
          <p:cNvPr id="3" name="Slide Number Placeholder 2"/>
          <p:cNvSpPr>
            <a:spLocks noGrp="1"/>
          </p:cNvSpPr>
          <p:nvPr>
            <p:ph type="sldNum" sz="quarter" idx="12"/>
          </p:nvPr>
        </p:nvSpPr>
        <p:spPr/>
        <p:txBody>
          <a:bodyPr/>
          <a:lstStyle/>
          <a:p>
            <a:fld id="{B8C8E764-46A3-45B9-AAE7-00FA04E785D6}" type="slidenum">
              <a:rPr lang="en-US" smtClean="0"/>
              <a:pPr/>
              <a:t>46</a:t>
            </a:fld>
            <a:endParaRPr lang="en-US"/>
          </a:p>
        </p:txBody>
      </p:sp>
      <p:sp>
        <p:nvSpPr>
          <p:cNvPr id="4" name="Action Button: Forward or Next 3">
            <a:hlinkClick r:id="rId2" action="ppaction://hlinksldjump" highlightClick="1"/>
          </p:cNvPr>
          <p:cNvSpPr/>
          <p:nvPr/>
        </p:nvSpPr>
        <p:spPr>
          <a:xfrm>
            <a:off x="533400" y="6172200"/>
            <a:ext cx="976322" cy="471510"/>
          </a:xfrm>
          <a:prstGeom prst="actionButtonForwardNext">
            <a:avLst/>
          </a:prstGeom>
          <a:solidFill>
            <a:schemeClr val="accent4">
              <a:lumMod val="60000"/>
              <a:lumOff val="4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TT"/>
          </a:p>
        </p:txBody>
      </p:sp>
      <p:sp>
        <p:nvSpPr>
          <p:cNvPr id="5" name="Rectangle 4"/>
          <p:cNvSpPr/>
          <p:nvPr/>
        </p:nvSpPr>
        <p:spPr>
          <a:xfrm>
            <a:off x="685800" y="838200"/>
            <a:ext cx="7010400" cy="369332"/>
          </a:xfrm>
          <a:prstGeom prst="rect">
            <a:avLst/>
          </a:prstGeom>
        </p:spPr>
        <p:txBody>
          <a:bodyPr wrap="square">
            <a:spAutoFit/>
          </a:bodyPr>
          <a:lstStyle/>
          <a:p>
            <a:r>
              <a:rPr lang="en-US" dirty="0" smtClean="0">
                <a:latin typeface="Arial" pitchFamily="34" charset="0"/>
                <a:ea typeface="Times New Roman" pitchFamily="18" charset="0"/>
                <a:cs typeface="Arial" pitchFamily="34" charset="0"/>
              </a:rPr>
              <a:t>Name </a:t>
            </a:r>
            <a:r>
              <a:rPr lang="en-US" b="1" dirty="0" smtClean="0">
                <a:latin typeface="Arial" pitchFamily="34" charset="0"/>
                <a:ea typeface="Times New Roman" pitchFamily="18" charset="0"/>
                <a:cs typeface="Arial" pitchFamily="34" charset="0"/>
              </a:rPr>
              <a:t>FOUR</a:t>
            </a:r>
            <a:r>
              <a:rPr lang="en-US" dirty="0" smtClean="0">
                <a:latin typeface="Arial" pitchFamily="34" charset="0"/>
                <a:ea typeface="Times New Roman" pitchFamily="18" charset="0"/>
                <a:cs typeface="Arial" pitchFamily="34" charset="0"/>
              </a:rPr>
              <a:t> tools which can be combined to produce slot C-C</a:t>
            </a:r>
            <a:endParaRPr lang="en-US" dirty="0"/>
          </a:p>
        </p:txBody>
      </p:sp>
      <p:sp>
        <p:nvSpPr>
          <p:cNvPr id="6" name="Rectangle 5"/>
          <p:cNvSpPr/>
          <p:nvPr/>
        </p:nvSpPr>
        <p:spPr>
          <a:xfrm>
            <a:off x="762000" y="1524000"/>
            <a:ext cx="4572000" cy="3785652"/>
          </a:xfrm>
          <a:prstGeom prst="rect">
            <a:avLst/>
          </a:prstGeom>
        </p:spPr>
        <p:txBody>
          <a:bodyPr wrap="square">
            <a:spAutoFit/>
          </a:bodyPr>
          <a:lstStyle/>
          <a:p>
            <a:r>
              <a:rPr lang="en-US" sz="2400" dirty="0" smtClean="0"/>
              <a:t>Any four below can be used in the answer</a:t>
            </a:r>
          </a:p>
          <a:p>
            <a:r>
              <a:rPr lang="en-US" sz="2400" dirty="0" smtClean="0">
                <a:solidFill>
                  <a:schemeClr val="tx2">
                    <a:lumMod val="50000"/>
                  </a:schemeClr>
                </a:solidFill>
              </a:rPr>
              <a:t>Dot punch</a:t>
            </a:r>
          </a:p>
          <a:p>
            <a:r>
              <a:rPr lang="en-US" sz="2400" dirty="0" smtClean="0">
                <a:solidFill>
                  <a:schemeClr val="tx2">
                    <a:lumMod val="50000"/>
                  </a:schemeClr>
                </a:solidFill>
              </a:rPr>
              <a:t>Centre punch</a:t>
            </a:r>
          </a:p>
          <a:p>
            <a:r>
              <a:rPr lang="en-US" sz="2400" dirty="0" smtClean="0">
                <a:solidFill>
                  <a:schemeClr val="tx2">
                    <a:lumMod val="50000"/>
                  </a:schemeClr>
                </a:solidFill>
              </a:rPr>
              <a:t>Ball pein hammer</a:t>
            </a:r>
          </a:p>
          <a:p>
            <a:r>
              <a:rPr lang="en-US" sz="2400" dirty="0" smtClean="0">
                <a:solidFill>
                  <a:schemeClr val="tx2">
                    <a:lumMod val="50000"/>
                  </a:schemeClr>
                </a:solidFill>
              </a:rPr>
              <a:t>Drill bit</a:t>
            </a:r>
          </a:p>
          <a:p>
            <a:r>
              <a:rPr lang="en-US" sz="2400" dirty="0" smtClean="0">
                <a:solidFill>
                  <a:schemeClr val="tx2">
                    <a:lumMod val="50000"/>
                  </a:schemeClr>
                </a:solidFill>
              </a:rPr>
              <a:t>Cold chisel [flat or round nose]</a:t>
            </a:r>
          </a:p>
          <a:p>
            <a:r>
              <a:rPr lang="en-US" sz="2400" dirty="0" smtClean="0">
                <a:solidFill>
                  <a:schemeClr val="tx2">
                    <a:lumMod val="50000"/>
                  </a:schemeClr>
                </a:solidFill>
              </a:rPr>
              <a:t>File [flat, half round, three-square]</a:t>
            </a:r>
          </a:p>
          <a:p>
            <a:r>
              <a:rPr lang="en-US" sz="2400" dirty="0" smtClean="0">
                <a:solidFill>
                  <a:schemeClr val="tx2">
                    <a:lumMod val="50000"/>
                  </a:schemeClr>
                </a:solidFill>
              </a:rPr>
              <a:t>File card</a:t>
            </a:r>
          </a:p>
          <a:p>
            <a:r>
              <a:rPr lang="en-US" sz="2400" dirty="0" smtClean="0">
                <a:solidFill>
                  <a:schemeClr val="tx2">
                    <a:lumMod val="50000"/>
                  </a:schemeClr>
                </a:solidFill>
              </a:rPr>
              <a:t>Bench vice.</a:t>
            </a:r>
            <a:endParaRPr lang="en-US" sz="2400" dirty="0">
              <a:solidFill>
                <a:schemeClr val="tx2">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 Jaikeransingh </a:t>
            </a:r>
            <a:endParaRPr lang="en-US" dirty="0"/>
          </a:p>
        </p:txBody>
      </p:sp>
      <p:sp>
        <p:nvSpPr>
          <p:cNvPr id="3" name="Slide Number Placeholder 2"/>
          <p:cNvSpPr>
            <a:spLocks noGrp="1"/>
          </p:cNvSpPr>
          <p:nvPr>
            <p:ph type="sldNum" sz="quarter" idx="12"/>
          </p:nvPr>
        </p:nvSpPr>
        <p:spPr/>
        <p:txBody>
          <a:bodyPr/>
          <a:lstStyle/>
          <a:p>
            <a:fld id="{B8C8E764-46A3-45B9-AAE7-00FA04E785D6}" type="slidenum">
              <a:rPr lang="en-US" smtClean="0"/>
              <a:pPr/>
              <a:t>47</a:t>
            </a:fld>
            <a:endParaRPr lang="en-US"/>
          </a:p>
        </p:txBody>
      </p:sp>
      <p:sp>
        <p:nvSpPr>
          <p:cNvPr id="4" name="Rectangle 3"/>
          <p:cNvSpPr/>
          <p:nvPr/>
        </p:nvSpPr>
        <p:spPr>
          <a:xfrm>
            <a:off x="457200" y="685800"/>
            <a:ext cx="8153400" cy="707886"/>
          </a:xfrm>
          <a:prstGeom prst="rect">
            <a:avLst/>
          </a:prstGeom>
        </p:spPr>
        <p:txBody>
          <a:bodyPr wrap="square">
            <a:spAutoFit/>
          </a:bodyPr>
          <a:lstStyle/>
          <a:p>
            <a:pPr lvl="0" fontAlgn="base">
              <a:spcBef>
                <a:spcPct val="0"/>
              </a:spcBef>
              <a:spcAft>
                <a:spcPct val="0"/>
              </a:spcAft>
              <a:tabLst>
                <a:tab pos="434975" algn="l"/>
              </a:tabLst>
            </a:pPr>
            <a:r>
              <a:rPr lang="en-US" sz="2000" dirty="0" smtClean="0">
                <a:latin typeface="Arial" pitchFamily="34" charset="0"/>
                <a:ea typeface="Times New Roman" pitchFamily="18" charset="0"/>
                <a:cs typeface="Arial" pitchFamily="34" charset="0"/>
              </a:rPr>
              <a:t>(d) Suggest </a:t>
            </a:r>
            <a:r>
              <a:rPr lang="en-US" sz="2000" b="1" dirty="0" smtClean="0">
                <a:latin typeface="Arial" pitchFamily="34" charset="0"/>
                <a:ea typeface="Times New Roman" pitchFamily="18" charset="0"/>
                <a:cs typeface="Arial" pitchFamily="34" charset="0"/>
              </a:rPr>
              <a:t>FOUR</a:t>
            </a:r>
            <a:r>
              <a:rPr lang="en-US" sz="2000" dirty="0" smtClean="0">
                <a:latin typeface="Arial" pitchFamily="34" charset="0"/>
                <a:ea typeface="Times New Roman" pitchFamily="18" charset="0"/>
                <a:cs typeface="Arial" pitchFamily="34" charset="0"/>
              </a:rPr>
              <a:t> safety precautions which should be followed when producing slot C-C. </a:t>
            </a:r>
            <a:endParaRPr lang="en-US" sz="2000" dirty="0"/>
          </a:p>
        </p:txBody>
      </p:sp>
      <p:sp>
        <p:nvSpPr>
          <p:cNvPr id="15361" name="Rectangle 1"/>
          <p:cNvSpPr>
            <a:spLocks noChangeArrowheads="1"/>
          </p:cNvSpPr>
          <p:nvPr/>
        </p:nvSpPr>
        <p:spPr bwMode="auto">
          <a:xfrm>
            <a:off x="228600" y="1447800"/>
            <a:ext cx="73914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tab pos="434975" algn="l"/>
              </a:tabLst>
            </a:pPr>
            <a:r>
              <a:rPr kumimoji="0" lang="en-US" sz="2400" b="0" i="0" u="none" strike="noStrike" cap="none" normalizeH="0" baseline="0" dirty="0" smtClean="0">
                <a:ln>
                  <a:noFill/>
                </a:ln>
                <a:solidFill>
                  <a:schemeClr val="tx2">
                    <a:lumMod val="50000"/>
                  </a:schemeClr>
                </a:solidFill>
                <a:effectLst/>
                <a:latin typeface="Arial" pitchFamily="34" charset="0"/>
                <a:ea typeface="Times New Roman" pitchFamily="18" charset="0"/>
                <a:cs typeface="Arial" pitchFamily="34" charset="0"/>
              </a:rPr>
              <a:t>Wear safety glasses</a:t>
            </a:r>
            <a:endParaRPr kumimoji="0" lang="en-US" sz="2400" b="0" i="0" u="none" strike="noStrike" cap="none" normalizeH="0" baseline="0" dirty="0" smtClean="0">
              <a:ln>
                <a:noFill/>
              </a:ln>
              <a:solidFill>
                <a:schemeClr val="tx2">
                  <a:lumMod val="50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34975" algn="l"/>
              </a:tabLst>
            </a:pPr>
            <a:r>
              <a:rPr kumimoji="0" lang="en-US" sz="2400" b="0" i="0" u="none" strike="noStrike" cap="none" normalizeH="0" baseline="0" dirty="0" smtClean="0">
                <a:ln>
                  <a:noFill/>
                </a:ln>
                <a:solidFill>
                  <a:schemeClr val="tx2">
                    <a:lumMod val="50000"/>
                  </a:schemeClr>
                </a:solidFill>
                <a:effectLst/>
                <a:latin typeface="Arial" pitchFamily="34" charset="0"/>
                <a:ea typeface="Times New Roman" pitchFamily="18" charset="0"/>
                <a:cs typeface="Arial" pitchFamily="34" charset="0"/>
              </a:rPr>
              <a:t>Wear gloves</a:t>
            </a:r>
            <a:endParaRPr kumimoji="0" lang="en-US" sz="2400" b="0" i="0" u="none" strike="noStrike" cap="none" normalizeH="0" baseline="0" dirty="0" smtClean="0">
              <a:ln>
                <a:noFill/>
              </a:ln>
              <a:solidFill>
                <a:schemeClr val="tx2">
                  <a:lumMod val="50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34975" algn="l"/>
              </a:tabLst>
            </a:pPr>
            <a:r>
              <a:rPr kumimoji="0" lang="en-US" sz="2400" b="0" i="0" u="none" strike="noStrike" cap="none" normalizeH="0" baseline="0" dirty="0" smtClean="0">
                <a:ln>
                  <a:noFill/>
                </a:ln>
                <a:solidFill>
                  <a:schemeClr val="tx2">
                    <a:lumMod val="50000"/>
                  </a:schemeClr>
                </a:solidFill>
                <a:effectLst/>
                <a:latin typeface="Arial" pitchFamily="34" charset="0"/>
                <a:ea typeface="Times New Roman" pitchFamily="18" charset="0"/>
                <a:cs typeface="Arial" pitchFamily="34" charset="0"/>
              </a:rPr>
              <a:t>Secure work firmly</a:t>
            </a:r>
            <a:endParaRPr kumimoji="0" lang="en-US" sz="2400" b="0" i="0" u="none" strike="noStrike" cap="none" normalizeH="0" baseline="0" dirty="0" smtClean="0">
              <a:ln>
                <a:noFill/>
              </a:ln>
              <a:solidFill>
                <a:schemeClr val="tx2">
                  <a:lumMod val="50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34975" algn="l"/>
              </a:tabLst>
            </a:pPr>
            <a:r>
              <a:rPr kumimoji="0" lang="en-US" sz="2400" b="0" i="0" u="none" strike="noStrike" cap="none" normalizeH="0" baseline="0" dirty="0" smtClean="0">
                <a:ln>
                  <a:noFill/>
                </a:ln>
                <a:solidFill>
                  <a:schemeClr val="tx2">
                    <a:lumMod val="50000"/>
                  </a:schemeClr>
                </a:solidFill>
                <a:effectLst/>
                <a:latin typeface="Arial" pitchFamily="34" charset="0"/>
                <a:ea typeface="Times New Roman" pitchFamily="18" charset="0"/>
                <a:cs typeface="Arial" pitchFamily="34" charset="0"/>
              </a:rPr>
              <a:t>Ensure tools are in good condition</a:t>
            </a:r>
            <a:endParaRPr kumimoji="0" lang="en-US" sz="2400" b="0" i="0" u="none" strike="noStrike" cap="none" normalizeH="0" baseline="0" dirty="0" smtClean="0">
              <a:ln>
                <a:noFill/>
              </a:ln>
              <a:solidFill>
                <a:schemeClr val="tx2">
                  <a:lumMod val="50000"/>
                </a:schemeClr>
              </a:solidFill>
              <a:effectLst/>
              <a:latin typeface="Arial" pitchFamily="34" charset="0"/>
              <a:cs typeface="Arial" pitchFamily="34" charset="0"/>
            </a:endParaRPr>
          </a:p>
        </p:txBody>
      </p:sp>
      <p:sp>
        <p:nvSpPr>
          <p:cNvPr id="7" name="Action Button: Forward or Next 6">
            <a:hlinkClick r:id="rId2" action="ppaction://hlinksldjump" highlightClick="1"/>
          </p:cNvPr>
          <p:cNvSpPr/>
          <p:nvPr/>
        </p:nvSpPr>
        <p:spPr>
          <a:xfrm>
            <a:off x="533400" y="6172200"/>
            <a:ext cx="976322" cy="471510"/>
          </a:xfrm>
          <a:prstGeom prst="actionButtonForwardNext">
            <a:avLst/>
          </a:prstGeom>
          <a:solidFill>
            <a:schemeClr val="accent4">
              <a:lumMod val="60000"/>
              <a:lumOff val="4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TT"/>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 Jaikeransingh </a:t>
            </a:r>
            <a:endParaRPr lang="en-US" dirty="0"/>
          </a:p>
        </p:txBody>
      </p:sp>
      <p:sp>
        <p:nvSpPr>
          <p:cNvPr id="3" name="Slide Number Placeholder 2"/>
          <p:cNvSpPr>
            <a:spLocks noGrp="1"/>
          </p:cNvSpPr>
          <p:nvPr>
            <p:ph type="sldNum" sz="quarter" idx="12"/>
          </p:nvPr>
        </p:nvSpPr>
        <p:spPr/>
        <p:txBody>
          <a:bodyPr/>
          <a:lstStyle/>
          <a:p>
            <a:fld id="{B8C8E764-46A3-45B9-AAE7-00FA04E785D6}" type="slidenum">
              <a:rPr lang="en-US" smtClean="0"/>
              <a:pPr/>
              <a:t>48</a:t>
            </a:fld>
            <a:endParaRPr lang="en-US"/>
          </a:p>
        </p:txBody>
      </p:sp>
      <p:sp>
        <p:nvSpPr>
          <p:cNvPr id="4" name="Rectangle 3"/>
          <p:cNvSpPr/>
          <p:nvPr/>
        </p:nvSpPr>
        <p:spPr>
          <a:xfrm>
            <a:off x="152400" y="914400"/>
            <a:ext cx="8458200" cy="830997"/>
          </a:xfrm>
          <a:prstGeom prst="rect">
            <a:avLst/>
          </a:prstGeom>
        </p:spPr>
        <p:txBody>
          <a:bodyPr wrap="square">
            <a:spAutoFit/>
          </a:bodyPr>
          <a:lstStyle/>
          <a:p>
            <a:r>
              <a:rPr lang="en-US" sz="2400" dirty="0" smtClean="0">
                <a:latin typeface="Arial" pitchFamily="34" charset="0"/>
                <a:ea typeface="Times New Roman" pitchFamily="18" charset="0"/>
                <a:cs typeface="Arial" pitchFamily="34" charset="0"/>
              </a:rPr>
              <a:t>Suggest </a:t>
            </a:r>
            <a:r>
              <a:rPr lang="en-US" sz="2400" b="1" dirty="0" smtClean="0">
                <a:latin typeface="Arial" pitchFamily="34" charset="0"/>
                <a:ea typeface="Times New Roman" pitchFamily="18" charset="0"/>
                <a:cs typeface="Arial" pitchFamily="34" charset="0"/>
              </a:rPr>
              <a:t>TWO</a:t>
            </a:r>
            <a:r>
              <a:rPr lang="en-US" sz="2400" dirty="0" smtClean="0">
                <a:latin typeface="Arial" pitchFamily="34" charset="0"/>
                <a:ea typeface="Times New Roman" pitchFamily="18" charset="0"/>
                <a:cs typeface="Arial" pitchFamily="34" charset="0"/>
              </a:rPr>
              <a:t> reasons for polishing the clutch bracket after it is made. </a:t>
            </a:r>
            <a:endParaRPr lang="en-US" sz="2400" dirty="0"/>
          </a:p>
        </p:txBody>
      </p:sp>
      <p:sp>
        <p:nvSpPr>
          <p:cNvPr id="14337" name="Rectangle 1"/>
          <p:cNvSpPr>
            <a:spLocks noChangeArrowheads="1"/>
          </p:cNvSpPr>
          <p:nvPr/>
        </p:nvSpPr>
        <p:spPr bwMode="auto">
          <a:xfrm>
            <a:off x="304800" y="2514600"/>
            <a:ext cx="7375352" cy="120032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2">
                    <a:lumMod val="50000"/>
                  </a:schemeClr>
                </a:solidFill>
                <a:effectLst/>
                <a:latin typeface="Arial" pitchFamily="34" charset="0"/>
                <a:ea typeface="Times New Roman" pitchFamily="18" charset="0"/>
                <a:cs typeface="Calibri" pitchFamily="34" charset="0"/>
              </a:rPr>
              <a:t>To protect the work piece from corrosion</a:t>
            </a:r>
            <a:r>
              <a:rPr kumimoji="0" lang="en-US" sz="2400" b="0" i="0" u="none" strike="noStrike" cap="none" normalizeH="0" baseline="0" dirty="0" smtClean="0">
                <a:ln>
                  <a:noFill/>
                </a:ln>
                <a:solidFill>
                  <a:schemeClr val="tx2">
                    <a:lumMod val="50000"/>
                  </a:schemeClr>
                </a:solidFill>
                <a:effectLst/>
                <a:latin typeface="Arial" pitchFamily="34" charset="0"/>
                <a:ea typeface="Times New Roman" pitchFamily="18" charset="0"/>
                <a:cs typeface="Calibri" pitchFamily="34" charset="0"/>
              </a:rPr>
              <a:t> (rusting)</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2">
                    <a:lumMod val="50000"/>
                  </a:schemeClr>
                </a:solidFill>
                <a:effectLst/>
                <a:latin typeface="Arial" pitchFamily="34" charset="0"/>
                <a:ea typeface="Times New Roman" pitchFamily="18" charset="0"/>
                <a:cs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2">
                    <a:lumMod val="50000"/>
                  </a:schemeClr>
                </a:solidFill>
                <a:effectLst/>
                <a:latin typeface="Arial" pitchFamily="34" charset="0"/>
                <a:ea typeface="Times New Roman" pitchFamily="18" charset="0"/>
                <a:cs typeface="Calibri" pitchFamily="34" charset="0"/>
              </a:rPr>
              <a:t>To </a:t>
            </a:r>
            <a:r>
              <a:rPr kumimoji="0" lang="en-US" sz="2400" b="1" i="0" u="none" strike="noStrike" cap="none" normalizeH="0" baseline="0" dirty="0" smtClean="0">
                <a:ln>
                  <a:noFill/>
                </a:ln>
                <a:solidFill>
                  <a:schemeClr val="tx2">
                    <a:lumMod val="50000"/>
                  </a:schemeClr>
                </a:solidFill>
                <a:effectLst/>
                <a:latin typeface="Arial" pitchFamily="34" charset="0"/>
                <a:ea typeface="Times New Roman" pitchFamily="18" charset="0"/>
                <a:cs typeface="Calibri" pitchFamily="34" charset="0"/>
              </a:rPr>
              <a:t>improve its appearance.</a:t>
            </a:r>
            <a:endParaRPr kumimoji="0" lang="en-US" sz="2400" b="0" i="0" u="none" strike="noStrike" cap="none" normalizeH="0" baseline="0" dirty="0" smtClean="0">
              <a:ln>
                <a:noFill/>
              </a:ln>
              <a:solidFill>
                <a:schemeClr val="tx2">
                  <a:lumMod val="50000"/>
                </a:schemeClr>
              </a:solidFill>
              <a:effectLst/>
              <a:latin typeface="Arial" pitchFamily="34" charset="0"/>
              <a:cs typeface="Arial" pitchFamily="34" charset="0"/>
            </a:endParaRPr>
          </a:p>
        </p:txBody>
      </p:sp>
      <p:sp>
        <p:nvSpPr>
          <p:cNvPr id="6" name="Action Button: Forward or Next 5">
            <a:hlinkClick r:id="rId2" action="ppaction://hlinksldjump" highlightClick="1"/>
          </p:cNvPr>
          <p:cNvSpPr/>
          <p:nvPr/>
        </p:nvSpPr>
        <p:spPr>
          <a:xfrm>
            <a:off x="533400" y="6172200"/>
            <a:ext cx="976322" cy="471510"/>
          </a:xfrm>
          <a:prstGeom prst="actionButtonForwardNext">
            <a:avLst/>
          </a:prstGeom>
          <a:solidFill>
            <a:schemeClr val="accent4">
              <a:lumMod val="60000"/>
              <a:lumOff val="4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TT"/>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 Jaikeransingh </a:t>
            </a:r>
            <a:endParaRPr lang="en-US" dirty="0"/>
          </a:p>
        </p:txBody>
      </p:sp>
      <p:sp>
        <p:nvSpPr>
          <p:cNvPr id="3" name="Slide Number Placeholder 2"/>
          <p:cNvSpPr>
            <a:spLocks noGrp="1"/>
          </p:cNvSpPr>
          <p:nvPr>
            <p:ph type="sldNum" sz="quarter" idx="12"/>
          </p:nvPr>
        </p:nvSpPr>
        <p:spPr/>
        <p:txBody>
          <a:bodyPr/>
          <a:lstStyle/>
          <a:p>
            <a:fld id="{B8C8E764-46A3-45B9-AAE7-00FA04E785D6}" type="slidenum">
              <a:rPr lang="en-US" smtClean="0"/>
              <a:pPr/>
              <a:t>49</a:t>
            </a:fld>
            <a:endParaRPr lang="en-US"/>
          </a:p>
        </p:txBody>
      </p:sp>
      <p:sp>
        <p:nvSpPr>
          <p:cNvPr id="4" name="Rectangle 3"/>
          <p:cNvSpPr/>
          <p:nvPr/>
        </p:nvSpPr>
        <p:spPr>
          <a:xfrm>
            <a:off x="533400" y="685800"/>
            <a:ext cx="7543800" cy="461665"/>
          </a:xfrm>
          <a:prstGeom prst="rect">
            <a:avLst/>
          </a:prstGeom>
        </p:spPr>
        <p:txBody>
          <a:bodyPr wrap="square">
            <a:spAutoFit/>
          </a:bodyPr>
          <a:lstStyle/>
          <a:p>
            <a:r>
              <a:rPr lang="en-US" sz="2400" dirty="0" smtClean="0">
                <a:latin typeface="Arial" pitchFamily="34" charset="0"/>
                <a:cs typeface="Arial" pitchFamily="34" charset="0"/>
              </a:rPr>
              <a:t>List the steps of procedure for marking the bracket. </a:t>
            </a:r>
            <a:endParaRPr lang="en-US" sz="2400" dirty="0"/>
          </a:p>
        </p:txBody>
      </p:sp>
      <p:sp>
        <p:nvSpPr>
          <p:cNvPr id="5" name="Action Button: Forward or Next 4">
            <a:hlinkClick r:id="rId2" action="ppaction://hlinksldjump" highlightClick="1"/>
          </p:cNvPr>
          <p:cNvSpPr/>
          <p:nvPr/>
        </p:nvSpPr>
        <p:spPr>
          <a:xfrm>
            <a:off x="533400" y="6172200"/>
            <a:ext cx="976322" cy="471510"/>
          </a:xfrm>
          <a:prstGeom prst="actionButtonForwardNext">
            <a:avLst/>
          </a:prstGeom>
          <a:solidFill>
            <a:schemeClr val="accent4">
              <a:lumMod val="60000"/>
              <a:lumOff val="4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TT"/>
          </a:p>
        </p:txBody>
      </p:sp>
      <p:sp>
        <p:nvSpPr>
          <p:cNvPr id="6" name="Rectangle 5"/>
          <p:cNvSpPr/>
          <p:nvPr/>
        </p:nvSpPr>
        <p:spPr>
          <a:xfrm>
            <a:off x="838200" y="1828800"/>
            <a:ext cx="4572000" cy="3416320"/>
          </a:xfrm>
          <a:prstGeom prst="rect">
            <a:avLst/>
          </a:prstGeom>
        </p:spPr>
        <p:txBody>
          <a:bodyPr>
            <a:spAutoFit/>
          </a:bodyPr>
          <a:lstStyle/>
          <a:p>
            <a:pPr lvl="0"/>
            <a:r>
              <a:rPr lang="en-US" sz="2400" dirty="0" smtClean="0">
                <a:solidFill>
                  <a:schemeClr val="tx2">
                    <a:lumMod val="50000"/>
                  </a:schemeClr>
                </a:solidFill>
                <a:latin typeface="Arial" pitchFamily="34" charset="0"/>
                <a:cs typeface="Arial" pitchFamily="34" charset="0"/>
              </a:rPr>
              <a:t>Draw </a:t>
            </a:r>
            <a:r>
              <a:rPr lang="en-US" sz="2400" b="1" dirty="0" smtClean="0">
                <a:solidFill>
                  <a:schemeClr val="tx2">
                    <a:lumMod val="50000"/>
                  </a:schemeClr>
                </a:solidFill>
                <a:latin typeface="Arial" pitchFamily="34" charset="0"/>
                <a:cs typeface="Arial" pitchFamily="34" charset="0"/>
              </a:rPr>
              <a:t>Centre lines</a:t>
            </a:r>
            <a:endParaRPr lang="en-US" sz="2400" dirty="0" smtClean="0">
              <a:solidFill>
                <a:schemeClr val="tx2">
                  <a:lumMod val="50000"/>
                </a:schemeClr>
              </a:solidFill>
              <a:latin typeface="Arial" pitchFamily="34" charset="0"/>
              <a:cs typeface="Arial" pitchFamily="34" charset="0"/>
            </a:endParaRPr>
          </a:p>
          <a:p>
            <a:pPr lvl="0"/>
            <a:r>
              <a:rPr lang="en-US" sz="2400" dirty="0" smtClean="0">
                <a:solidFill>
                  <a:schemeClr val="tx2">
                    <a:lumMod val="50000"/>
                  </a:schemeClr>
                </a:solidFill>
                <a:latin typeface="Arial" pitchFamily="34" charset="0"/>
                <a:cs typeface="Arial" pitchFamily="34" charset="0"/>
              </a:rPr>
              <a:t>Draw </a:t>
            </a:r>
            <a:r>
              <a:rPr lang="en-US" sz="2400" b="1" dirty="0" smtClean="0">
                <a:solidFill>
                  <a:schemeClr val="tx2">
                    <a:lumMod val="50000"/>
                  </a:schemeClr>
                </a:solidFill>
                <a:latin typeface="Arial" pitchFamily="34" charset="0"/>
                <a:cs typeface="Arial" pitchFamily="34" charset="0"/>
              </a:rPr>
              <a:t>Horizontal lines</a:t>
            </a:r>
            <a:endParaRPr lang="en-US" sz="2400" dirty="0" smtClean="0">
              <a:solidFill>
                <a:schemeClr val="tx2">
                  <a:lumMod val="50000"/>
                </a:schemeClr>
              </a:solidFill>
              <a:latin typeface="Arial" pitchFamily="34" charset="0"/>
              <a:cs typeface="Arial" pitchFamily="34" charset="0"/>
            </a:endParaRPr>
          </a:p>
          <a:p>
            <a:pPr lvl="0"/>
            <a:r>
              <a:rPr lang="en-US" sz="2400" dirty="0" smtClean="0">
                <a:solidFill>
                  <a:schemeClr val="tx2">
                    <a:lumMod val="50000"/>
                  </a:schemeClr>
                </a:solidFill>
                <a:latin typeface="Arial" pitchFamily="34" charset="0"/>
                <a:cs typeface="Arial" pitchFamily="34" charset="0"/>
              </a:rPr>
              <a:t>Draw </a:t>
            </a:r>
            <a:r>
              <a:rPr lang="en-US" sz="2400" b="1" dirty="0" smtClean="0">
                <a:solidFill>
                  <a:schemeClr val="tx2">
                    <a:lumMod val="50000"/>
                  </a:schemeClr>
                </a:solidFill>
                <a:latin typeface="Arial" pitchFamily="34" charset="0"/>
                <a:cs typeface="Arial" pitchFamily="34" charset="0"/>
              </a:rPr>
              <a:t>Vertical lines</a:t>
            </a:r>
            <a:r>
              <a:rPr lang="en-US" sz="2400" dirty="0" smtClean="0">
                <a:solidFill>
                  <a:schemeClr val="tx2">
                    <a:lumMod val="50000"/>
                  </a:schemeClr>
                </a:solidFill>
                <a:latin typeface="Arial" pitchFamily="34" charset="0"/>
                <a:cs typeface="Arial" pitchFamily="34" charset="0"/>
              </a:rPr>
              <a:t> at</a:t>
            </a:r>
          </a:p>
          <a:p>
            <a:pPr lvl="0"/>
            <a:r>
              <a:rPr lang="en-US" sz="2400" dirty="0" smtClean="0">
                <a:solidFill>
                  <a:schemeClr val="tx2">
                    <a:lumMod val="50000"/>
                  </a:schemeClr>
                </a:solidFill>
                <a:latin typeface="Arial" pitchFamily="34" charset="0"/>
                <a:cs typeface="Arial" pitchFamily="34" charset="0"/>
              </a:rPr>
              <a:t>Draw </a:t>
            </a:r>
            <a:r>
              <a:rPr lang="en-US" sz="2400" b="1" dirty="0" smtClean="0">
                <a:solidFill>
                  <a:schemeClr val="tx2">
                    <a:lumMod val="50000"/>
                  </a:schemeClr>
                </a:solidFill>
                <a:latin typeface="Arial" pitchFamily="34" charset="0"/>
                <a:cs typeface="Arial" pitchFamily="34" charset="0"/>
              </a:rPr>
              <a:t>Circles</a:t>
            </a:r>
            <a:endParaRPr lang="en-US" sz="2400" dirty="0" smtClean="0">
              <a:solidFill>
                <a:schemeClr val="tx2">
                  <a:lumMod val="50000"/>
                </a:schemeClr>
              </a:solidFill>
              <a:latin typeface="Arial" pitchFamily="34" charset="0"/>
              <a:cs typeface="Arial" pitchFamily="34" charset="0"/>
            </a:endParaRPr>
          </a:p>
          <a:p>
            <a:pPr lvl="0"/>
            <a:r>
              <a:rPr lang="en-US" sz="2400" dirty="0" smtClean="0">
                <a:solidFill>
                  <a:schemeClr val="tx2">
                    <a:lumMod val="50000"/>
                  </a:schemeClr>
                </a:solidFill>
                <a:latin typeface="Arial" pitchFamily="34" charset="0"/>
                <a:cs typeface="Arial" pitchFamily="34" charset="0"/>
              </a:rPr>
              <a:t>Draw </a:t>
            </a:r>
            <a:r>
              <a:rPr lang="en-US" sz="2400" b="1" dirty="0" smtClean="0">
                <a:solidFill>
                  <a:schemeClr val="tx2">
                    <a:lumMod val="50000"/>
                  </a:schemeClr>
                </a:solidFill>
                <a:latin typeface="Arial" pitchFamily="34" charset="0"/>
                <a:cs typeface="Arial" pitchFamily="34" charset="0"/>
              </a:rPr>
              <a:t>Arcs</a:t>
            </a:r>
            <a:endParaRPr lang="en-US" sz="2400" dirty="0" smtClean="0">
              <a:solidFill>
                <a:schemeClr val="tx2">
                  <a:lumMod val="50000"/>
                </a:schemeClr>
              </a:solidFill>
              <a:latin typeface="Arial" pitchFamily="34" charset="0"/>
              <a:cs typeface="Arial" pitchFamily="34" charset="0"/>
            </a:endParaRPr>
          </a:p>
          <a:p>
            <a:pPr lvl="0"/>
            <a:r>
              <a:rPr lang="en-US" sz="2400" dirty="0" smtClean="0">
                <a:solidFill>
                  <a:schemeClr val="tx2">
                    <a:lumMod val="50000"/>
                  </a:schemeClr>
                </a:solidFill>
                <a:latin typeface="Arial" pitchFamily="34" charset="0"/>
                <a:cs typeface="Arial" pitchFamily="34" charset="0"/>
              </a:rPr>
              <a:t>Draw </a:t>
            </a:r>
            <a:r>
              <a:rPr lang="en-US" sz="2400" b="1" dirty="0" smtClean="0">
                <a:solidFill>
                  <a:schemeClr val="tx2">
                    <a:lumMod val="50000"/>
                  </a:schemeClr>
                </a:solidFill>
                <a:latin typeface="Arial" pitchFamily="34" charset="0"/>
                <a:cs typeface="Arial" pitchFamily="34" charset="0"/>
              </a:rPr>
              <a:t>Tangential</a:t>
            </a:r>
            <a:r>
              <a:rPr lang="en-US" sz="2400" dirty="0" smtClean="0">
                <a:solidFill>
                  <a:schemeClr val="tx2">
                    <a:lumMod val="50000"/>
                  </a:schemeClr>
                </a:solidFill>
                <a:latin typeface="Arial" pitchFamily="34" charset="0"/>
                <a:cs typeface="Arial" pitchFamily="34" charset="0"/>
              </a:rPr>
              <a:t> lines</a:t>
            </a:r>
          </a:p>
          <a:p>
            <a:pPr lvl="0"/>
            <a:r>
              <a:rPr lang="en-US" sz="2400" dirty="0" smtClean="0">
                <a:solidFill>
                  <a:schemeClr val="tx2">
                    <a:lumMod val="50000"/>
                  </a:schemeClr>
                </a:solidFill>
                <a:latin typeface="Arial" pitchFamily="34" charset="0"/>
                <a:cs typeface="Arial" pitchFamily="34" charset="0"/>
              </a:rPr>
              <a:t>Draw </a:t>
            </a:r>
            <a:r>
              <a:rPr lang="en-US" sz="2400" b="1" dirty="0" smtClean="0">
                <a:solidFill>
                  <a:schemeClr val="tx2">
                    <a:lumMod val="50000"/>
                  </a:schemeClr>
                </a:solidFill>
                <a:latin typeface="Arial" pitchFamily="34" charset="0"/>
                <a:cs typeface="Arial" pitchFamily="34" charset="0"/>
              </a:rPr>
              <a:t>Angles</a:t>
            </a:r>
            <a:endParaRPr lang="en-US" sz="2400" dirty="0" smtClean="0">
              <a:solidFill>
                <a:schemeClr val="tx2">
                  <a:lumMod val="50000"/>
                </a:schemeClr>
              </a:solidFill>
              <a:latin typeface="Arial" pitchFamily="34" charset="0"/>
              <a:cs typeface="Arial" pitchFamily="34" charset="0"/>
            </a:endParaRPr>
          </a:p>
          <a:p>
            <a:pPr lvl="0"/>
            <a:r>
              <a:rPr lang="en-US" sz="2400" b="1" dirty="0" smtClean="0">
                <a:solidFill>
                  <a:schemeClr val="tx2">
                    <a:lumMod val="50000"/>
                  </a:schemeClr>
                </a:solidFill>
                <a:latin typeface="Arial" pitchFamily="34" charset="0"/>
                <a:cs typeface="Arial" pitchFamily="34" charset="0"/>
              </a:rPr>
              <a:t>Dot punch</a:t>
            </a:r>
            <a:r>
              <a:rPr lang="en-US" sz="2400" dirty="0" smtClean="0">
                <a:solidFill>
                  <a:schemeClr val="tx2">
                    <a:lumMod val="50000"/>
                  </a:schemeClr>
                </a:solidFill>
                <a:latin typeface="Arial" pitchFamily="34" charset="0"/>
                <a:cs typeface="Arial" pitchFamily="34" charset="0"/>
              </a:rPr>
              <a:t> all lines</a:t>
            </a:r>
          </a:p>
          <a:p>
            <a:pPr lvl="0"/>
            <a:r>
              <a:rPr lang="en-US" sz="2400" b="1" dirty="0" smtClean="0">
                <a:solidFill>
                  <a:schemeClr val="tx2">
                    <a:lumMod val="50000"/>
                  </a:schemeClr>
                </a:solidFill>
                <a:latin typeface="Arial" pitchFamily="34" charset="0"/>
                <a:cs typeface="Arial" pitchFamily="34" charset="0"/>
              </a:rPr>
              <a:t>Centre punch</a:t>
            </a:r>
            <a:r>
              <a:rPr lang="en-US" sz="2400" dirty="0" smtClean="0">
                <a:solidFill>
                  <a:schemeClr val="tx2">
                    <a:lumMod val="50000"/>
                  </a:schemeClr>
                </a:solidFill>
                <a:latin typeface="Arial" pitchFamily="34" charset="0"/>
                <a:cs typeface="Arial" pitchFamily="34" charset="0"/>
              </a:rPr>
              <a:t> centre lines </a:t>
            </a:r>
            <a:endParaRPr lang="en-US" sz="2400" dirty="0">
              <a:solidFill>
                <a:schemeClr val="tx2">
                  <a:lumMod val="50000"/>
                </a:schemeClr>
              </a:solidFill>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762000"/>
            <a:ext cx="7772400" cy="4572000"/>
          </a:xfrm>
        </p:spPr>
        <p:txBody>
          <a:bodyPr/>
          <a:lstStyle/>
          <a:p>
            <a:r>
              <a:rPr lang="en-US" dirty="0" smtClean="0"/>
              <a:t>The next three (3) slides are used to develop your skills in identifying the components of a marked out diagram. </a:t>
            </a:r>
          </a:p>
          <a:p>
            <a:endParaRPr lang="en-US" dirty="0" smtClean="0"/>
          </a:p>
          <a:p>
            <a:r>
              <a:rPr lang="en-US" dirty="0" smtClean="0"/>
              <a:t>Instructions: Try to identify the component labelled by given letter. To verify your answer click on the letter to reveal the name of the component . </a:t>
            </a:r>
            <a:r>
              <a:rPr lang="en-US" i="1" dirty="0" smtClean="0"/>
              <a:t>Try to follow the exercise alphabetically</a:t>
            </a:r>
            <a:endParaRPr lang="en-US" i="1" dirty="0"/>
          </a:p>
        </p:txBody>
      </p:sp>
      <p:sp>
        <p:nvSpPr>
          <p:cNvPr id="4" name="Footer Placeholder 3"/>
          <p:cNvSpPr>
            <a:spLocks noGrp="1"/>
          </p:cNvSpPr>
          <p:nvPr>
            <p:ph type="ftr" sz="quarter" idx="11"/>
          </p:nvPr>
        </p:nvSpPr>
        <p:spPr/>
        <p:txBody>
          <a:bodyPr/>
          <a:lstStyle/>
          <a:p>
            <a:r>
              <a:rPr lang="en-US" smtClean="0"/>
              <a:t>A Jaikeransingh </a:t>
            </a:r>
            <a:endParaRPr lang="en-US" dirty="0"/>
          </a:p>
        </p:txBody>
      </p:sp>
      <p:sp>
        <p:nvSpPr>
          <p:cNvPr id="5" name="Slide Number Placeholder 4"/>
          <p:cNvSpPr>
            <a:spLocks noGrp="1"/>
          </p:cNvSpPr>
          <p:nvPr>
            <p:ph type="sldNum" sz="quarter" idx="12"/>
          </p:nvPr>
        </p:nvSpPr>
        <p:spPr/>
        <p:txBody>
          <a:bodyPr/>
          <a:lstStyle/>
          <a:p>
            <a:fld id="{B8C8E764-46A3-45B9-AAE7-00FA04E785D6}" type="slidenum">
              <a:rPr lang="en-US" smtClean="0"/>
              <a:pPr/>
              <a:t>5</a:t>
            </a:fld>
            <a:endParaRPr lang="en-US"/>
          </a:p>
        </p:txBody>
      </p:sp>
      <p:sp>
        <p:nvSpPr>
          <p:cNvPr id="6" name="Action Button: Forward or Next 5">
            <a:hlinkClick r:id="" action="ppaction://hlinkshowjump?jump=nextslide" highlightClick="1"/>
          </p:cNvPr>
          <p:cNvSpPr/>
          <p:nvPr/>
        </p:nvSpPr>
        <p:spPr>
          <a:xfrm>
            <a:off x="533400" y="6172200"/>
            <a:ext cx="976322" cy="471510"/>
          </a:xfrm>
          <a:prstGeom prst="actionButtonForwardNex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TT"/>
          </a:p>
        </p:txBody>
      </p:sp>
    </p:spTree>
  </p:cSld>
  <p:clrMapOvr>
    <a:masterClrMapping/>
  </p:clrMapOvr>
  <p:transition spd="slow" advClick="0">
    <p:circl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 Jaikeransingh </a:t>
            </a:r>
            <a:endParaRPr lang="en-US" dirty="0"/>
          </a:p>
        </p:txBody>
      </p:sp>
      <p:sp>
        <p:nvSpPr>
          <p:cNvPr id="3" name="Slide Number Placeholder 2"/>
          <p:cNvSpPr>
            <a:spLocks noGrp="1"/>
          </p:cNvSpPr>
          <p:nvPr>
            <p:ph type="sldNum" sz="quarter" idx="12"/>
          </p:nvPr>
        </p:nvSpPr>
        <p:spPr/>
        <p:txBody>
          <a:bodyPr/>
          <a:lstStyle/>
          <a:p>
            <a:fld id="{B8C8E764-46A3-45B9-AAE7-00FA04E785D6}" type="slidenum">
              <a:rPr lang="en-US" smtClean="0"/>
              <a:pPr/>
              <a:t>50</a:t>
            </a:fld>
            <a:endParaRPr lang="en-US"/>
          </a:p>
        </p:txBody>
      </p:sp>
      <p:sp>
        <p:nvSpPr>
          <p:cNvPr id="4" name="Rectangle 3"/>
          <p:cNvSpPr/>
          <p:nvPr/>
        </p:nvSpPr>
        <p:spPr>
          <a:xfrm>
            <a:off x="381000" y="685800"/>
            <a:ext cx="8077200" cy="830997"/>
          </a:xfrm>
          <a:prstGeom prst="rect">
            <a:avLst/>
          </a:prstGeom>
        </p:spPr>
        <p:txBody>
          <a:bodyPr wrap="square">
            <a:spAutoFit/>
          </a:bodyPr>
          <a:lstStyle/>
          <a:p>
            <a:r>
              <a:rPr lang="en-US" sz="2400" dirty="0" smtClean="0">
                <a:latin typeface="Arial" pitchFamily="34" charset="0"/>
                <a:ea typeface="Times New Roman" pitchFamily="18" charset="0"/>
                <a:cs typeface="Arial" pitchFamily="34" charset="0"/>
              </a:rPr>
              <a:t>(ii) List FOUR tools that are used for the marking out exercise in (</a:t>
            </a:r>
            <a:r>
              <a:rPr lang="en-US" sz="2400" dirty="0" err="1" smtClean="0">
                <a:latin typeface="Arial" pitchFamily="34" charset="0"/>
                <a:ea typeface="Times New Roman" pitchFamily="18" charset="0"/>
                <a:cs typeface="Arial" pitchFamily="34" charset="0"/>
              </a:rPr>
              <a:t>i</a:t>
            </a:r>
            <a:r>
              <a:rPr lang="en-US" sz="2400" dirty="0" smtClean="0">
                <a:latin typeface="Arial" pitchFamily="34" charset="0"/>
                <a:ea typeface="Times New Roman" pitchFamily="18" charset="0"/>
                <a:cs typeface="Arial" pitchFamily="34" charset="0"/>
              </a:rPr>
              <a:t>) above. </a:t>
            </a:r>
            <a:endParaRPr lang="en-US" sz="2400" dirty="0"/>
          </a:p>
        </p:txBody>
      </p:sp>
      <p:sp>
        <p:nvSpPr>
          <p:cNvPr id="5" name="Action Button: Forward or Next 4">
            <a:hlinkClick r:id="rId2" action="ppaction://hlinksldjump" highlightClick="1"/>
          </p:cNvPr>
          <p:cNvSpPr/>
          <p:nvPr/>
        </p:nvSpPr>
        <p:spPr>
          <a:xfrm>
            <a:off x="533400" y="6172200"/>
            <a:ext cx="976322" cy="471510"/>
          </a:xfrm>
          <a:prstGeom prst="actionButtonForwardNext">
            <a:avLst/>
          </a:prstGeom>
          <a:solidFill>
            <a:schemeClr val="accent4">
              <a:lumMod val="60000"/>
              <a:lumOff val="4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TT"/>
          </a:p>
        </p:txBody>
      </p:sp>
      <p:sp>
        <p:nvSpPr>
          <p:cNvPr id="6" name="Rectangle 5"/>
          <p:cNvSpPr/>
          <p:nvPr/>
        </p:nvSpPr>
        <p:spPr>
          <a:xfrm>
            <a:off x="609600" y="1676400"/>
            <a:ext cx="7620000" cy="3785652"/>
          </a:xfrm>
          <a:prstGeom prst="rect">
            <a:avLst/>
          </a:prstGeom>
        </p:spPr>
        <p:txBody>
          <a:bodyPr wrap="square">
            <a:spAutoFit/>
          </a:bodyPr>
          <a:lstStyle/>
          <a:p>
            <a:r>
              <a:rPr lang="en-US" sz="2400" dirty="0" smtClean="0"/>
              <a:t>Any four below can be used in the answer</a:t>
            </a:r>
          </a:p>
          <a:p>
            <a:pPr marL="342900" indent="-342900">
              <a:buFont typeface="+mj-lt"/>
              <a:buAutoNum type="arabicPeriod"/>
            </a:pPr>
            <a:r>
              <a:rPr lang="en-US" sz="2400" dirty="0" smtClean="0">
                <a:solidFill>
                  <a:schemeClr val="tx2">
                    <a:lumMod val="50000"/>
                  </a:schemeClr>
                </a:solidFill>
              </a:rPr>
              <a:t>Steel rule</a:t>
            </a:r>
          </a:p>
          <a:p>
            <a:pPr marL="342900" indent="-342900">
              <a:buFont typeface="+mj-lt"/>
              <a:buAutoNum type="arabicPeriod"/>
            </a:pPr>
            <a:r>
              <a:rPr lang="en-US" sz="2400" dirty="0" smtClean="0">
                <a:solidFill>
                  <a:schemeClr val="tx2">
                    <a:lumMod val="50000"/>
                  </a:schemeClr>
                </a:solidFill>
              </a:rPr>
              <a:t>Odd leg caliper</a:t>
            </a:r>
          </a:p>
          <a:p>
            <a:pPr marL="342900" indent="-342900">
              <a:buFont typeface="+mj-lt"/>
              <a:buAutoNum type="arabicPeriod"/>
            </a:pPr>
            <a:r>
              <a:rPr lang="en-US" sz="2400" dirty="0" smtClean="0">
                <a:solidFill>
                  <a:schemeClr val="tx2">
                    <a:lumMod val="50000"/>
                  </a:schemeClr>
                </a:solidFill>
              </a:rPr>
              <a:t>Scriber</a:t>
            </a:r>
          </a:p>
          <a:p>
            <a:pPr marL="342900" indent="-342900">
              <a:buFont typeface="+mj-lt"/>
              <a:buAutoNum type="arabicPeriod"/>
            </a:pPr>
            <a:r>
              <a:rPr lang="en-US" sz="2400" dirty="0" smtClean="0">
                <a:solidFill>
                  <a:schemeClr val="tx2">
                    <a:lumMod val="50000"/>
                  </a:schemeClr>
                </a:solidFill>
              </a:rPr>
              <a:t>Try square</a:t>
            </a:r>
          </a:p>
          <a:p>
            <a:pPr marL="342900" indent="-342900">
              <a:buFont typeface="+mj-lt"/>
              <a:buAutoNum type="arabicPeriod"/>
            </a:pPr>
            <a:r>
              <a:rPr lang="en-US" sz="2400" dirty="0" smtClean="0">
                <a:solidFill>
                  <a:schemeClr val="tx2">
                    <a:lumMod val="50000"/>
                  </a:schemeClr>
                </a:solidFill>
              </a:rPr>
              <a:t>Divider</a:t>
            </a:r>
          </a:p>
          <a:p>
            <a:pPr marL="342900" indent="-342900">
              <a:buFont typeface="+mj-lt"/>
              <a:buAutoNum type="arabicPeriod"/>
            </a:pPr>
            <a:r>
              <a:rPr lang="en-US" sz="2400" dirty="0" smtClean="0">
                <a:solidFill>
                  <a:schemeClr val="tx2">
                    <a:lumMod val="50000"/>
                  </a:schemeClr>
                </a:solidFill>
              </a:rPr>
              <a:t>Protractor</a:t>
            </a:r>
          </a:p>
          <a:p>
            <a:pPr marL="342900" indent="-342900">
              <a:buFont typeface="+mj-lt"/>
              <a:buAutoNum type="arabicPeriod"/>
            </a:pPr>
            <a:r>
              <a:rPr lang="en-US" sz="2400" dirty="0" smtClean="0">
                <a:solidFill>
                  <a:schemeClr val="tx2">
                    <a:lumMod val="50000"/>
                  </a:schemeClr>
                </a:solidFill>
              </a:rPr>
              <a:t>Dot punch(60</a:t>
            </a:r>
            <a:r>
              <a:rPr lang="en-US" sz="2400" baseline="30000" dirty="0" smtClean="0">
                <a:solidFill>
                  <a:schemeClr val="tx2">
                    <a:lumMod val="50000"/>
                  </a:schemeClr>
                </a:solidFill>
              </a:rPr>
              <a:t>0</a:t>
            </a:r>
            <a:r>
              <a:rPr lang="en-US" sz="2400" dirty="0" smtClean="0">
                <a:solidFill>
                  <a:schemeClr val="tx2">
                    <a:lumMod val="50000"/>
                  </a:schemeClr>
                </a:solidFill>
              </a:rPr>
              <a:t> angle)</a:t>
            </a:r>
          </a:p>
          <a:p>
            <a:pPr marL="342900" indent="-342900">
              <a:buFont typeface="+mj-lt"/>
              <a:buAutoNum type="arabicPeriod"/>
            </a:pPr>
            <a:r>
              <a:rPr lang="en-US" sz="2400" dirty="0" smtClean="0">
                <a:solidFill>
                  <a:schemeClr val="tx2">
                    <a:lumMod val="50000"/>
                  </a:schemeClr>
                </a:solidFill>
              </a:rPr>
              <a:t>Ball pein hammer</a:t>
            </a:r>
          </a:p>
          <a:p>
            <a:pPr marL="342900" indent="-342900">
              <a:buFont typeface="+mj-lt"/>
              <a:buAutoNum type="arabicPeriod"/>
            </a:pPr>
            <a:r>
              <a:rPr lang="en-US" sz="2400" dirty="0" smtClean="0">
                <a:solidFill>
                  <a:schemeClr val="tx2">
                    <a:lumMod val="50000"/>
                  </a:schemeClr>
                </a:solidFill>
              </a:rPr>
              <a:t>Centre punch(90</a:t>
            </a:r>
            <a:r>
              <a:rPr lang="en-US" sz="2400" baseline="30000" dirty="0" smtClean="0">
                <a:solidFill>
                  <a:schemeClr val="tx2">
                    <a:lumMod val="50000"/>
                  </a:schemeClr>
                </a:solidFill>
              </a:rPr>
              <a:t>0</a:t>
            </a:r>
            <a:r>
              <a:rPr lang="en-US" sz="2400" dirty="0" smtClean="0">
                <a:solidFill>
                  <a:schemeClr val="tx2">
                    <a:lumMod val="50000"/>
                  </a:schemeClr>
                </a:solidFill>
              </a:rPr>
              <a:t> angle) </a:t>
            </a:r>
            <a:endParaRPr lang="en-US" sz="2400" dirty="0">
              <a:solidFill>
                <a:schemeClr val="tx2">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 Jaikeransingh </a:t>
            </a:r>
            <a:endParaRPr lang="en-US" dirty="0"/>
          </a:p>
        </p:txBody>
      </p:sp>
      <p:sp>
        <p:nvSpPr>
          <p:cNvPr id="3" name="Slide Number Placeholder 2"/>
          <p:cNvSpPr>
            <a:spLocks noGrp="1"/>
          </p:cNvSpPr>
          <p:nvPr>
            <p:ph type="sldNum" sz="quarter" idx="12"/>
          </p:nvPr>
        </p:nvSpPr>
        <p:spPr/>
        <p:txBody>
          <a:bodyPr/>
          <a:lstStyle/>
          <a:p>
            <a:fld id="{B8C8E764-46A3-45B9-AAE7-00FA04E785D6}" type="slidenum">
              <a:rPr lang="en-US" smtClean="0"/>
              <a:pPr/>
              <a:t>51</a:t>
            </a:fld>
            <a:endParaRPr lang="en-US"/>
          </a:p>
        </p:txBody>
      </p:sp>
      <p:sp>
        <p:nvSpPr>
          <p:cNvPr id="4" name="Rectangle 3"/>
          <p:cNvSpPr/>
          <p:nvPr/>
        </p:nvSpPr>
        <p:spPr>
          <a:xfrm>
            <a:off x="304800" y="685800"/>
            <a:ext cx="8534400" cy="461665"/>
          </a:xfrm>
          <a:prstGeom prst="rect">
            <a:avLst/>
          </a:prstGeom>
        </p:spPr>
        <p:txBody>
          <a:bodyPr wrap="square">
            <a:spAutoFit/>
          </a:bodyPr>
          <a:lstStyle/>
          <a:p>
            <a:r>
              <a:rPr lang="en-US" sz="2400" dirty="0" smtClean="0">
                <a:latin typeface="Arial" pitchFamily="34" charset="0"/>
                <a:cs typeface="Arial" pitchFamily="34" charset="0"/>
              </a:rPr>
              <a:t>List the steps of procedure required to produce the slot at “A”. </a:t>
            </a:r>
            <a:endParaRPr lang="en-US" sz="2400" dirty="0"/>
          </a:p>
        </p:txBody>
      </p:sp>
      <p:sp>
        <p:nvSpPr>
          <p:cNvPr id="5" name="Action Button: Forward or Next 4">
            <a:hlinkClick r:id="rId2" action="ppaction://hlinksldjump" highlightClick="1"/>
          </p:cNvPr>
          <p:cNvSpPr/>
          <p:nvPr/>
        </p:nvSpPr>
        <p:spPr>
          <a:xfrm>
            <a:off x="533400" y="6172200"/>
            <a:ext cx="976322" cy="471510"/>
          </a:xfrm>
          <a:prstGeom prst="actionButtonForwardNext">
            <a:avLst/>
          </a:prstGeom>
          <a:solidFill>
            <a:schemeClr val="accent4">
              <a:lumMod val="60000"/>
              <a:lumOff val="4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TT"/>
          </a:p>
        </p:txBody>
      </p:sp>
      <p:sp>
        <p:nvSpPr>
          <p:cNvPr id="6" name="Rectangle 5"/>
          <p:cNvSpPr/>
          <p:nvPr/>
        </p:nvSpPr>
        <p:spPr>
          <a:xfrm>
            <a:off x="304800" y="1600200"/>
            <a:ext cx="7696200" cy="2677656"/>
          </a:xfrm>
          <a:prstGeom prst="rect">
            <a:avLst/>
          </a:prstGeom>
        </p:spPr>
        <p:txBody>
          <a:bodyPr wrap="square">
            <a:spAutoFit/>
          </a:bodyPr>
          <a:lstStyle/>
          <a:p>
            <a:r>
              <a:rPr lang="en-US" sz="2400" b="1" dirty="0" smtClean="0">
                <a:solidFill>
                  <a:schemeClr val="tx2">
                    <a:lumMod val="50000"/>
                  </a:schemeClr>
                </a:solidFill>
              </a:rPr>
              <a:t>Step 1</a:t>
            </a:r>
            <a:r>
              <a:rPr lang="en-US" sz="2400" dirty="0" smtClean="0">
                <a:solidFill>
                  <a:schemeClr val="tx2">
                    <a:lumMod val="50000"/>
                  </a:schemeClr>
                </a:solidFill>
              </a:rPr>
              <a:t>: Dot punch and centre punch inside the slot.</a:t>
            </a:r>
          </a:p>
          <a:p>
            <a:endParaRPr lang="en-US" sz="2400" dirty="0" smtClean="0">
              <a:solidFill>
                <a:schemeClr val="tx2">
                  <a:lumMod val="50000"/>
                </a:schemeClr>
              </a:solidFill>
            </a:endParaRPr>
          </a:p>
          <a:p>
            <a:r>
              <a:rPr lang="en-US" sz="2400" b="1" dirty="0" smtClean="0">
                <a:solidFill>
                  <a:schemeClr val="tx2">
                    <a:lumMod val="50000"/>
                  </a:schemeClr>
                </a:solidFill>
              </a:rPr>
              <a:t>Step 2</a:t>
            </a:r>
            <a:r>
              <a:rPr lang="en-US" sz="2400" dirty="0" smtClean="0">
                <a:solidFill>
                  <a:schemeClr val="tx2">
                    <a:lumMod val="50000"/>
                  </a:schemeClr>
                </a:solidFill>
              </a:rPr>
              <a:t>: Chain drill inside the slot.</a:t>
            </a:r>
          </a:p>
          <a:p>
            <a:endParaRPr lang="en-US" sz="2400" dirty="0" smtClean="0">
              <a:solidFill>
                <a:schemeClr val="tx2">
                  <a:lumMod val="50000"/>
                </a:schemeClr>
              </a:solidFill>
            </a:endParaRPr>
          </a:p>
          <a:p>
            <a:r>
              <a:rPr lang="en-US" sz="2400" b="1" dirty="0" smtClean="0">
                <a:solidFill>
                  <a:schemeClr val="tx2">
                    <a:lumMod val="50000"/>
                  </a:schemeClr>
                </a:solidFill>
              </a:rPr>
              <a:t>Step 3</a:t>
            </a:r>
            <a:r>
              <a:rPr lang="en-US" sz="2400" dirty="0" smtClean="0">
                <a:solidFill>
                  <a:schemeClr val="tx2">
                    <a:lumMod val="50000"/>
                  </a:schemeClr>
                </a:solidFill>
              </a:rPr>
              <a:t>: Chisel out the waste material .</a:t>
            </a:r>
          </a:p>
          <a:p>
            <a:endParaRPr lang="en-US" sz="2400" dirty="0" smtClean="0">
              <a:solidFill>
                <a:schemeClr val="tx2">
                  <a:lumMod val="50000"/>
                </a:schemeClr>
              </a:solidFill>
            </a:endParaRPr>
          </a:p>
          <a:p>
            <a:r>
              <a:rPr lang="en-US" sz="2400" b="1" dirty="0" smtClean="0">
                <a:solidFill>
                  <a:schemeClr val="tx2">
                    <a:lumMod val="50000"/>
                  </a:schemeClr>
                </a:solidFill>
              </a:rPr>
              <a:t>Step 4</a:t>
            </a:r>
            <a:r>
              <a:rPr lang="en-US" sz="2400" dirty="0" smtClean="0">
                <a:solidFill>
                  <a:schemeClr val="tx2">
                    <a:lumMod val="50000"/>
                  </a:schemeClr>
                </a:solidFill>
              </a:rPr>
              <a:t>: File to the line.</a:t>
            </a:r>
            <a:endParaRPr lang="en-US" sz="2400" dirty="0">
              <a:solidFill>
                <a:schemeClr val="tx2">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 Jaikeransingh </a:t>
            </a:r>
            <a:endParaRPr lang="en-US" dirty="0"/>
          </a:p>
        </p:txBody>
      </p:sp>
      <p:sp>
        <p:nvSpPr>
          <p:cNvPr id="3" name="Slide Number Placeholder 2"/>
          <p:cNvSpPr>
            <a:spLocks noGrp="1"/>
          </p:cNvSpPr>
          <p:nvPr>
            <p:ph type="sldNum" sz="quarter" idx="12"/>
          </p:nvPr>
        </p:nvSpPr>
        <p:spPr/>
        <p:txBody>
          <a:bodyPr/>
          <a:lstStyle/>
          <a:p>
            <a:fld id="{B8C8E764-46A3-45B9-AAE7-00FA04E785D6}" type="slidenum">
              <a:rPr lang="en-US" smtClean="0"/>
              <a:pPr/>
              <a:t>52</a:t>
            </a:fld>
            <a:endParaRPr lang="en-US"/>
          </a:p>
        </p:txBody>
      </p:sp>
      <p:sp>
        <p:nvSpPr>
          <p:cNvPr id="4" name="Rectangle 3"/>
          <p:cNvSpPr/>
          <p:nvPr/>
        </p:nvSpPr>
        <p:spPr>
          <a:xfrm>
            <a:off x="381000" y="838200"/>
            <a:ext cx="8229600" cy="461665"/>
          </a:xfrm>
          <a:prstGeom prst="rect">
            <a:avLst/>
          </a:prstGeom>
        </p:spPr>
        <p:txBody>
          <a:bodyPr wrap="square">
            <a:spAutoFit/>
          </a:bodyPr>
          <a:lstStyle/>
          <a:p>
            <a:r>
              <a:rPr lang="en-US" sz="2400" dirty="0" smtClean="0">
                <a:latin typeface="Arial" pitchFamily="34" charset="0"/>
                <a:cs typeface="Arial" pitchFamily="34" charset="0"/>
              </a:rPr>
              <a:t>Name FOUR tools used to produce the slot at “A”. </a:t>
            </a:r>
            <a:endParaRPr lang="en-US" sz="2400" dirty="0"/>
          </a:p>
        </p:txBody>
      </p:sp>
      <p:sp>
        <p:nvSpPr>
          <p:cNvPr id="5" name="Action Button: Forward or Next 4">
            <a:hlinkClick r:id="rId2" action="ppaction://hlinksldjump" highlightClick="1"/>
          </p:cNvPr>
          <p:cNvSpPr/>
          <p:nvPr/>
        </p:nvSpPr>
        <p:spPr>
          <a:xfrm>
            <a:off x="533400" y="6172200"/>
            <a:ext cx="976322" cy="471510"/>
          </a:xfrm>
          <a:prstGeom prst="actionButtonForwardNext">
            <a:avLst/>
          </a:prstGeom>
          <a:solidFill>
            <a:schemeClr val="accent4">
              <a:lumMod val="60000"/>
              <a:lumOff val="4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TT"/>
          </a:p>
        </p:txBody>
      </p:sp>
      <p:sp>
        <p:nvSpPr>
          <p:cNvPr id="6" name="Rectangle 5"/>
          <p:cNvSpPr/>
          <p:nvPr/>
        </p:nvSpPr>
        <p:spPr>
          <a:xfrm>
            <a:off x="762000" y="1524000"/>
            <a:ext cx="4572000" cy="3785652"/>
          </a:xfrm>
          <a:prstGeom prst="rect">
            <a:avLst/>
          </a:prstGeom>
        </p:spPr>
        <p:txBody>
          <a:bodyPr wrap="square">
            <a:spAutoFit/>
          </a:bodyPr>
          <a:lstStyle/>
          <a:p>
            <a:r>
              <a:rPr lang="en-US" sz="2400" dirty="0" smtClean="0"/>
              <a:t>Any four below can be used in the answer</a:t>
            </a:r>
          </a:p>
          <a:p>
            <a:r>
              <a:rPr lang="en-US" sz="2400" dirty="0" smtClean="0">
                <a:solidFill>
                  <a:schemeClr val="tx2">
                    <a:lumMod val="50000"/>
                  </a:schemeClr>
                </a:solidFill>
              </a:rPr>
              <a:t>Dot punch</a:t>
            </a:r>
          </a:p>
          <a:p>
            <a:r>
              <a:rPr lang="en-US" sz="2400" dirty="0" smtClean="0">
                <a:solidFill>
                  <a:schemeClr val="tx2">
                    <a:lumMod val="50000"/>
                  </a:schemeClr>
                </a:solidFill>
              </a:rPr>
              <a:t>Centre punch</a:t>
            </a:r>
          </a:p>
          <a:p>
            <a:r>
              <a:rPr lang="en-US" sz="2400" dirty="0" smtClean="0">
                <a:solidFill>
                  <a:schemeClr val="tx2">
                    <a:lumMod val="50000"/>
                  </a:schemeClr>
                </a:solidFill>
              </a:rPr>
              <a:t>Ball pein hammer</a:t>
            </a:r>
          </a:p>
          <a:p>
            <a:r>
              <a:rPr lang="en-US" sz="2400" dirty="0" smtClean="0">
                <a:solidFill>
                  <a:schemeClr val="tx2">
                    <a:lumMod val="50000"/>
                  </a:schemeClr>
                </a:solidFill>
              </a:rPr>
              <a:t>Drill bit</a:t>
            </a:r>
          </a:p>
          <a:p>
            <a:r>
              <a:rPr lang="en-US" sz="2400" dirty="0" smtClean="0">
                <a:solidFill>
                  <a:schemeClr val="tx2">
                    <a:lumMod val="50000"/>
                  </a:schemeClr>
                </a:solidFill>
              </a:rPr>
              <a:t>Cold chisel [flat or round nose]</a:t>
            </a:r>
          </a:p>
          <a:p>
            <a:r>
              <a:rPr lang="en-US" sz="2400" dirty="0" smtClean="0">
                <a:solidFill>
                  <a:schemeClr val="tx2">
                    <a:lumMod val="50000"/>
                  </a:schemeClr>
                </a:solidFill>
              </a:rPr>
              <a:t>File [flat, half round, three-square]</a:t>
            </a:r>
          </a:p>
          <a:p>
            <a:r>
              <a:rPr lang="en-US" sz="2400" dirty="0" smtClean="0">
                <a:solidFill>
                  <a:schemeClr val="tx2">
                    <a:lumMod val="50000"/>
                  </a:schemeClr>
                </a:solidFill>
              </a:rPr>
              <a:t>File card</a:t>
            </a:r>
          </a:p>
          <a:p>
            <a:r>
              <a:rPr lang="en-US" sz="2400" dirty="0" smtClean="0">
                <a:solidFill>
                  <a:schemeClr val="tx2">
                    <a:lumMod val="50000"/>
                  </a:schemeClr>
                </a:solidFill>
              </a:rPr>
              <a:t>Bench vice.</a:t>
            </a:r>
            <a:endParaRPr lang="en-US" sz="2400" dirty="0">
              <a:solidFill>
                <a:schemeClr val="tx2">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 Jaikeransingh </a:t>
            </a:r>
            <a:endParaRPr lang="en-US" dirty="0"/>
          </a:p>
        </p:txBody>
      </p:sp>
      <p:sp>
        <p:nvSpPr>
          <p:cNvPr id="3" name="Slide Number Placeholder 2"/>
          <p:cNvSpPr>
            <a:spLocks noGrp="1"/>
          </p:cNvSpPr>
          <p:nvPr>
            <p:ph type="sldNum" sz="quarter" idx="12"/>
          </p:nvPr>
        </p:nvSpPr>
        <p:spPr/>
        <p:txBody>
          <a:bodyPr/>
          <a:lstStyle/>
          <a:p>
            <a:fld id="{B8C8E764-46A3-45B9-AAE7-00FA04E785D6}" type="slidenum">
              <a:rPr lang="en-US" smtClean="0"/>
              <a:pPr/>
              <a:t>53</a:t>
            </a:fld>
            <a:endParaRPr lang="en-US"/>
          </a:p>
        </p:txBody>
      </p:sp>
      <p:sp>
        <p:nvSpPr>
          <p:cNvPr id="4" name="Rectangle 3"/>
          <p:cNvSpPr/>
          <p:nvPr/>
        </p:nvSpPr>
        <p:spPr>
          <a:xfrm>
            <a:off x="533400" y="762000"/>
            <a:ext cx="7848600" cy="461665"/>
          </a:xfrm>
          <a:prstGeom prst="rect">
            <a:avLst/>
          </a:prstGeom>
        </p:spPr>
        <p:txBody>
          <a:bodyPr wrap="square">
            <a:spAutoFit/>
          </a:bodyPr>
          <a:lstStyle/>
          <a:p>
            <a:r>
              <a:rPr lang="en-US" sz="2400" dirty="0" smtClean="0">
                <a:latin typeface="Arial" pitchFamily="34" charset="0"/>
                <a:ea typeface="Times New Roman" pitchFamily="18" charset="0"/>
                <a:cs typeface="Arial" pitchFamily="34" charset="0"/>
              </a:rPr>
              <a:t>State TWO ways that layout lines can be easily seen. </a:t>
            </a:r>
            <a:endParaRPr lang="en-US" sz="2400" dirty="0"/>
          </a:p>
        </p:txBody>
      </p:sp>
      <p:sp>
        <p:nvSpPr>
          <p:cNvPr id="5" name="Action Button: Forward or Next 4">
            <a:hlinkClick r:id="rId2" action="ppaction://hlinksldjump" highlightClick="1"/>
          </p:cNvPr>
          <p:cNvSpPr/>
          <p:nvPr/>
        </p:nvSpPr>
        <p:spPr>
          <a:xfrm>
            <a:off x="533400" y="6172200"/>
            <a:ext cx="976322" cy="471510"/>
          </a:xfrm>
          <a:prstGeom prst="actionButtonForwardNext">
            <a:avLst/>
          </a:prstGeom>
          <a:solidFill>
            <a:schemeClr val="accent4">
              <a:lumMod val="60000"/>
              <a:lumOff val="4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TT"/>
          </a:p>
        </p:txBody>
      </p:sp>
      <p:sp>
        <p:nvSpPr>
          <p:cNvPr id="6" name="Rectangle 1"/>
          <p:cNvSpPr>
            <a:spLocks noChangeArrowheads="1"/>
          </p:cNvSpPr>
          <p:nvPr/>
        </p:nvSpPr>
        <p:spPr bwMode="auto">
          <a:xfrm>
            <a:off x="228600" y="1447800"/>
            <a:ext cx="7391400" cy="11318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Char char="•"/>
              <a:tabLst>
                <a:tab pos="434975" algn="l"/>
              </a:tabLst>
            </a:pPr>
            <a:r>
              <a:rPr kumimoji="0" lang="en-US" sz="2400" b="0" i="0" u="none" strike="noStrike" cap="none" normalizeH="0" baseline="0" dirty="0" smtClean="0">
                <a:ln>
                  <a:noFill/>
                </a:ln>
                <a:solidFill>
                  <a:schemeClr val="tx2">
                    <a:lumMod val="50000"/>
                  </a:schemeClr>
                </a:solidFill>
                <a:effectLst/>
                <a:latin typeface="Arial" pitchFamily="34" charset="0"/>
                <a:ea typeface="Times New Roman" pitchFamily="18" charset="0"/>
                <a:cs typeface="Arial" pitchFamily="34" charset="0"/>
              </a:rPr>
              <a:t>Dot punch</a:t>
            </a:r>
            <a:r>
              <a:rPr kumimoji="0" lang="en-US" sz="2400" b="0" i="0" u="none" strike="noStrike" cap="none" normalizeH="0" dirty="0" smtClean="0">
                <a:ln>
                  <a:noFill/>
                </a:ln>
                <a:solidFill>
                  <a:schemeClr val="tx2">
                    <a:lumMod val="50000"/>
                  </a:schemeClr>
                </a:solidFill>
                <a:effectLst/>
                <a:latin typeface="Arial" pitchFamily="34" charset="0"/>
                <a:ea typeface="Times New Roman" pitchFamily="18" charset="0"/>
                <a:cs typeface="Arial" pitchFamily="34" charset="0"/>
              </a:rPr>
              <a:t> the lines</a:t>
            </a:r>
            <a:endParaRPr kumimoji="0" lang="en-US" sz="2400" b="0" i="0" u="none" strike="noStrike" cap="none" normalizeH="0" baseline="0" dirty="0" smtClean="0">
              <a:ln>
                <a:noFill/>
              </a:ln>
              <a:solidFill>
                <a:schemeClr val="tx2">
                  <a:lumMod val="50000"/>
                </a:schemeClr>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tab pos="434975" algn="l"/>
              </a:tabLst>
            </a:pPr>
            <a:r>
              <a:rPr kumimoji="0" lang="en-US" sz="2400" b="0" i="0" u="none" strike="noStrike" cap="none" normalizeH="0" baseline="0" dirty="0" smtClean="0">
                <a:ln>
                  <a:noFill/>
                </a:ln>
                <a:solidFill>
                  <a:schemeClr val="tx2">
                    <a:lumMod val="50000"/>
                  </a:schemeClr>
                </a:solidFill>
                <a:effectLst/>
                <a:latin typeface="Arial" pitchFamily="34" charset="0"/>
                <a:ea typeface="Times New Roman" pitchFamily="18" charset="0"/>
                <a:cs typeface="Arial" pitchFamily="34" charset="0"/>
              </a:rPr>
              <a:t>Use layout dye</a:t>
            </a:r>
            <a:endParaRPr kumimoji="0" lang="en-US" sz="2400" b="0" i="0" u="none" strike="noStrike" cap="none" normalizeH="0" baseline="0" dirty="0" smtClean="0">
              <a:ln>
                <a:noFill/>
              </a:ln>
              <a:solidFill>
                <a:schemeClr val="tx2">
                  <a:lumMod val="50000"/>
                </a:schemeClr>
              </a:solidFill>
              <a:effectLst/>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 Jaikeransingh </a:t>
            </a:r>
            <a:endParaRPr lang="en-US" dirty="0"/>
          </a:p>
        </p:txBody>
      </p:sp>
      <p:sp>
        <p:nvSpPr>
          <p:cNvPr id="3" name="Slide Number Placeholder 2"/>
          <p:cNvSpPr>
            <a:spLocks noGrp="1"/>
          </p:cNvSpPr>
          <p:nvPr>
            <p:ph type="sldNum" sz="quarter" idx="12"/>
          </p:nvPr>
        </p:nvSpPr>
        <p:spPr/>
        <p:txBody>
          <a:bodyPr/>
          <a:lstStyle/>
          <a:p>
            <a:fld id="{B8C8E764-46A3-45B9-AAE7-00FA04E785D6}" type="slidenum">
              <a:rPr lang="en-US" smtClean="0"/>
              <a:pPr/>
              <a:t>54</a:t>
            </a:fld>
            <a:endParaRPr lang="en-US"/>
          </a:p>
        </p:txBody>
      </p:sp>
      <p:sp>
        <p:nvSpPr>
          <p:cNvPr id="4" name="Rectangle 3"/>
          <p:cNvSpPr/>
          <p:nvPr/>
        </p:nvSpPr>
        <p:spPr>
          <a:xfrm>
            <a:off x="304800" y="838200"/>
            <a:ext cx="8610600" cy="830997"/>
          </a:xfrm>
          <a:prstGeom prst="rect">
            <a:avLst/>
          </a:prstGeom>
        </p:spPr>
        <p:txBody>
          <a:bodyPr wrap="square">
            <a:spAutoFit/>
          </a:bodyPr>
          <a:lstStyle/>
          <a:p>
            <a:r>
              <a:rPr lang="en-US" sz="2400" dirty="0" smtClean="0">
                <a:latin typeface="Arial" pitchFamily="34" charset="0"/>
                <a:cs typeface="Arial" pitchFamily="34" charset="0"/>
              </a:rPr>
              <a:t>State TWO safety precautions that should be observed while cutting out the slot at “A”. 	</a:t>
            </a:r>
            <a:endParaRPr lang="en-US" sz="2400" dirty="0"/>
          </a:p>
        </p:txBody>
      </p:sp>
      <p:sp>
        <p:nvSpPr>
          <p:cNvPr id="5" name="Action Button: Forward or Next 4">
            <a:hlinkClick r:id="rId2" action="ppaction://hlinksldjump" highlightClick="1"/>
          </p:cNvPr>
          <p:cNvSpPr/>
          <p:nvPr/>
        </p:nvSpPr>
        <p:spPr>
          <a:xfrm>
            <a:off x="533400" y="6172200"/>
            <a:ext cx="976322" cy="471510"/>
          </a:xfrm>
          <a:prstGeom prst="actionButtonForwardNext">
            <a:avLst/>
          </a:prstGeom>
          <a:solidFill>
            <a:schemeClr val="accent4">
              <a:lumMod val="60000"/>
              <a:lumOff val="4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TT"/>
          </a:p>
        </p:txBody>
      </p:sp>
      <p:sp>
        <p:nvSpPr>
          <p:cNvPr id="6" name="Rectangle 1"/>
          <p:cNvSpPr>
            <a:spLocks noChangeArrowheads="1"/>
          </p:cNvSpPr>
          <p:nvPr/>
        </p:nvSpPr>
        <p:spPr bwMode="auto">
          <a:xfrm>
            <a:off x="457200" y="2514600"/>
            <a:ext cx="7391400" cy="22398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Char char="•"/>
              <a:tabLst>
                <a:tab pos="434975" algn="l"/>
              </a:tabLst>
            </a:pPr>
            <a:r>
              <a:rPr kumimoji="0" lang="en-US" sz="2400" b="0" i="0" u="none" strike="noStrike" cap="none" normalizeH="0" baseline="0" dirty="0" smtClean="0">
                <a:ln>
                  <a:noFill/>
                </a:ln>
                <a:solidFill>
                  <a:schemeClr val="tx2">
                    <a:lumMod val="50000"/>
                  </a:schemeClr>
                </a:solidFill>
                <a:effectLst/>
                <a:latin typeface="Arial" pitchFamily="34" charset="0"/>
                <a:ea typeface="Times New Roman" pitchFamily="18" charset="0"/>
                <a:cs typeface="Arial" pitchFamily="34" charset="0"/>
              </a:rPr>
              <a:t>Wear safety glasses</a:t>
            </a:r>
            <a:endParaRPr kumimoji="0" lang="en-US" sz="2400" b="0" i="0" u="none" strike="noStrike" cap="none" normalizeH="0" baseline="0" dirty="0" smtClean="0">
              <a:ln>
                <a:noFill/>
              </a:ln>
              <a:solidFill>
                <a:schemeClr val="tx2">
                  <a:lumMod val="50000"/>
                </a:schemeClr>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tab pos="434975" algn="l"/>
              </a:tabLst>
            </a:pPr>
            <a:r>
              <a:rPr kumimoji="0" lang="en-US" sz="2400" b="0" i="0" u="none" strike="noStrike" cap="none" normalizeH="0" baseline="0" dirty="0" smtClean="0">
                <a:ln>
                  <a:noFill/>
                </a:ln>
                <a:solidFill>
                  <a:schemeClr val="tx2">
                    <a:lumMod val="50000"/>
                  </a:schemeClr>
                </a:solidFill>
                <a:effectLst/>
                <a:latin typeface="Arial" pitchFamily="34" charset="0"/>
                <a:ea typeface="Times New Roman" pitchFamily="18" charset="0"/>
                <a:cs typeface="Arial" pitchFamily="34" charset="0"/>
              </a:rPr>
              <a:t>Wear gloves</a:t>
            </a:r>
            <a:endParaRPr kumimoji="0" lang="en-US" sz="2400" b="0" i="0" u="none" strike="noStrike" cap="none" normalizeH="0" baseline="0" dirty="0" smtClean="0">
              <a:ln>
                <a:noFill/>
              </a:ln>
              <a:solidFill>
                <a:schemeClr val="tx2">
                  <a:lumMod val="50000"/>
                </a:schemeClr>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tab pos="434975" algn="l"/>
              </a:tabLst>
            </a:pPr>
            <a:r>
              <a:rPr kumimoji="0" lang="en-US" sz="2400" b="0" i="0" u="none" strike="noStrike" cap="none" normalizeH="0" baseline="0" dirty="0" smtClean="0">
                <a:ln>
                  <a:noFill/>
                </a:ln>
                <a:solidFill>
                  <a:schemeClr val="tx2">
                    <a:lumMod val="50000"/>
                  </a:schemeClr>
                </a:solidFill>
                <a:effectLst/>
                <a:latin typeface="Arial" pitchFamily="34" charset="0"/>
                <a:ea typeface="Times New Roman" pitchFamily="18" charset="0"/>
                <a:cs typeface="Arial" pitchFamily="34" charset="0"/>
              </a:rPr>
              <a:t>Secure work firmly</a:t>
            </a:r>
            <a:endParaRPr kumimoji="0" lang="en-US" sz="2400" b="0" i="0" u="none" strike="noStrike" cap="none" normalizeH="0" baseline="0" dirty="0" smtClean="0">
              <a:ln>
                <a:noFill/>
              </a:ln>
              <a:solidFill>
                <a:schemeClr val="tx2">
                  <a:lumMod val="50000"/>
                </a:schemeClr>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tab pos="434975" algn="l"/>
              </a:tabLst>
            </a:pPr>
            <a:r>
              <a:rPr kumimoji="0" lang="en-US" sz="2400" b="0" i="0" u="none" strike="noStrike" cap="none" normalizeH="0" baseline="0" dirty="0" smtClean="0">
                <a:ln>
                  <a:noFill/>
                </a:ln>
                <a:solidFill>
                  <a:schemeClr val="tx2">
                    <a:lumMod val="50000"/>
                  </a:schemeClr>
                </a:solidFill>
                <a:effectLst/>
                <a:latin typeface="Arial" pitchFamily="34" charset="0"/>
                <a:ea typeface="Times New Roman" pitchFamily="18" charset="0"/>
                <a:cs typeface="Arial" pitchFamily="34" charset="0"/>
              </a:rPr>
              <a:t>Ensure tools are in good condition</a:t>
            </a:r>
            <a:endParaRPr kumimoji="0" lang="en-US" sz="2400" b="0" i="0" u="none" strike="noStrike" cap="none" normalizeH="0" baseline="0" dirty="0" smtClean="0">
              <a:ln>
                <a:noFill/>
              </a:ln>
              <a:solidFill>
                <a:schemeClr val="tx2">
                  <a:lumMod val="50000"/>
                </a:schemeClr>
              </a:solidFill>
              <a:effectLst/>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 Jaikeransingh </a:t>
            </a:r>
            <a:endParaRPr lang="en-US" dirty="0"/>
          </a:p>
        </p:txBody>
      </p:sp>
      <p:sp>
        <p:nvSpPr>
          <p:cNvPr id="3" name="Slide Number Placeholder 2"/>
          <p:cNvSpPr>
            <a:spLocks noGrp="1"/>
          </p:cNvSpPr>
          <p:nvPr>
            <p:ph type="sldNum" sz="quarter" idx="12"/>
          </p:nvPr>
        </p:nvSpPr>
        <p:spPr/>
        <p:txBody>
          <a:bodyPr/>
          <a:lstStyle/>
          <a:p>
            <a:fld id="{B8C8E764-46A3-45B9-AAE7-00FA04E785D6}" type="slidenum">
              <a:rPr lang="en-US" smtClean="0"/>
              <a:pPr/>
              <a:t>55</a:t>
            </a:fld>
            <a:endParaRPr lang="en-US"/>
          </a:p>
        </p:txBody>
      </p:sp>
      <p:sp>
        <p:nvSpPr>
          <p:cNvPr id="4" name="Rectangle 11"/>
          <p:cNvSpPr>
            <a:spLocks noChangeArrowheads="1"/>
          </p:cNvSpPr>
          <p:nvPr/>
        </p:nvSpPr>
        <p:spPr bwMode="auto">
          <a:xfrm>
            <a:off x="152400" y="685800"/>
            <a:ext cx="89916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2400" dirty="0" smtClean="0">
                <a:latin typeface="Arial" pitchFamily="34" charset="0"/>
                <a:ea typeface="Times New Roman" pitchFamily="18" charset="0"/>
                <a:cs typeface="Arial" pitchFamily="34" charset="0"/>
              </a:rPr>
              <a:t>(a)  (</a:t>
            </a:r>
            <a:r>
              <a:rPr kumimoji="0" lang="en-US" sz="2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a:t>
            </a: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List the steps of procedure for marking out the template.</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Action Button: Forward or Next 4">
            <a:hlinkClick r:id="rId2" action="ppaction://hlinksldjump" highlightClick="1"/>
          </p:cNvPr>
          <p:cNvSpPr/>
          <p:nvPr/>
        </p:nvSpPr>
        <p:spPr>
          <a:xfrm>
            <a:off x="533400" y="6172200"/>
            <a:ext cx="976322" cy="471510"/>
          </a:xfrm>
          <a:prstGeom prst="actionButtonForwardNext">
            <a:avLst/>
          </a:prstGeom>
          <a:solidFill>
            <a:schemeClr val="accent4">
              <a:lumMod val="60000"/>
              <a:lumOff val="4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TT"/>
          </a:p>
        </p:txBody>
      </p:sp>
      <p:sp>
        <p:nvSpPr>
          <p:cNvPr id="6" name="Rectangle 5"/>
          <p:cNvSpPr/>
          <p:nvPr/>
        </p:nvSpPr>
        <p:spPr>
          <a:xfrm>
            <a:off x="838200" y="1828800"/>
            <a:ext cx="4572000" cy="3416320"/>
          </a:xfrm>
          <a:prstGeom prst="rect">
            <a:avLst/>
          </a:prstGeom>
        </p:spPr>
        <p:txBody>
          <a:bodyPr>
            <a:spAutoFit/>
          </a:bodyPr>
          <a:lstStyle/>
          <a:p>
            <a:pPr lvl="0"/>
            <a:r>
              <a:rPr lang="en-US" sz="2400" dirty="0" smtClean="0">
                <a:solidFill>
                  <a:schemeClr val="tx2">
                    <a:lumMod val="50000"/>
                  </a:schemeClr>
                </a:solidFill>
              </a:rPr>
              <a:t>Draw </a:t>
            </a:r>
            <a:r>
              <a:rPr lang="en-US" sz="2400" b="1" dirty="0" smtClean="0">
                <a:solidFill>
                  <a:schemeClr val="tx2">
                    <a:lumMod val="50000"/>
                  </a:schemeClr>
                </a:solidFill>
              </a:rPr>
              <a:t>Centre lines</a:t>
            </a:r>
            <a:endParaRPr lang="en-US" sz="2400" dirty="0" smtClean="0">
              <a:solidFill>
                <a:schemeClr val="tx2">
                  <a:lumMod val="50000"/>
                </a:schemeClr>
              </a:solidFill>
            </a:endParaRPr>
          </a:p>
          <a:p>
            <a:pPr lvl="0"/>
            <a:r>
              <a:rPr lang="en-US" sz="2400" dirty="0" smtClean="0">
                <a:solidFill>
                  <a:schemeClr val="tx2">
                    <a:lumMod val="50000"/>
                  </a:schemeClr>
                </a:solidFill>
              </a:rPr>
              <a:t>Draw </a:t>
            </a:r>
            <a:r>
              <a:rPr lang="en-US" sz="2400" b="1" dirty="0" smtClean="0">
                <a:solidFill>
                  <a:schemeClr val="tx2">
                    <a:lumMod val="50000"/>
                  </a:schemeClr>
                </a:solidFill>
              </a:rPr>
              <a:t>Horizontal lines</a:t>
            </a:r>
            <a:endParaRPr lang="en-US" sz="2400" dirty="0" smtClean="0">
              <a:solidFill>
                <a:schemeClr val="tx2">
                  <a:lumMod val="50000"/>
                </a:schemeClr>
              </a:solidFill>
            </a:endParaRPr>
          </a:p>
          <a:p>
            <a:pPr lvl="0"/>
            <a:r>
              <a:rPr lang="en-US" sz="2400" dirty="0" smtClean="0">
                <a:solidFill>
                  <a:schemeClr val="tx2">
                    <a:lumMod val="50000"/>
                  </a:schemeClr>
                </a:solidFill>
              </a:rPr>
              <a:t>Draw </a:t>
            </a:r>
            <a:r>
              <a:rPr lang="en-US" sz="2400" b="1" dirty="0" smtClean="0">
                <a:solidFill>
                  <a:schemeClr val="tx2">
                    <a:lumMod val="50000"/>
                  </a:schemeClr>
                </a:solidFill>
              </a:rPr>
              <a:t>Vertical lines</a:t>
            </a:r>
            <a:r>
              <a:rPr lang="en-US" sz="2400" dirty="0" smtClean="0">
                <a:solidFill>
                  <a:schemeClr val="tx2">
                    <a:lumMod val="50000"/>
                  </a:schemeClr>
                </a:solidFill>
              </a:rPr>
              <a:t> at</a:t>
            </a:r>
          </a:p>
          <a:p>
            <a:pPr lvl="0"/>
            <a:r>
              <a:rPr lang="en-US" sz="2400" dirty="0" smtClean="0">
                <a:solidFill>
                  <a:schemeClr val="tx2">
                    <a:lumMod val="50000"/>
                  </a:schemeClr>
                </a:solidFill>
              </a:rPr>
              <a:t>Draw </a:t>
            </a:r>
            <a:r>
              <a:rPr lang="en-US" sz="2400" b="1" dirty="0" smtClean="0">
                <a:solidFill>
                  <a:schemeClr val="tx2">
                    <a:lumMod val="50000"/>
                  </a:schemeClr>
                </a:solidFill>
              </a:rPr>
              <a:t>Circles</a:t>
            </a:r>
            <a:endParaRPr lang="en-US" sz="2400" dirty="0" smtClean="0">
              <a:solidFill>
                <a:schemeClr val="tx2">
                  <a:lumMod val="50000"/>
                </a:schemeClr>
              </a:solidFill>
            </a:endParaRPr>
          </a:p>
          <a:p>
            <a:pPr lvl="0"/>
            <a:r>
              <a:rPr lang="en-US" sz="2400" dirty="0" smtClean="0">
                <a:solidFill>
                  <a:schemeClr val="tx2">
                    <a:lumMod val="50000"/>
                  </a:schemeClr>
                </a:solidFill>
              </a:rPr>
              <a:t>Draw </a:t>
            </a:r>
            <a:r>
              <a:rPr lang="en-US" sz="2400" b="1" dirty="0" smtClean="0">
                <a:solidFill>
                  <a:schemeClr val="tx2">
                    <a:lumMod val="50000"/>
                  </a:schemeClr>
                </a:solidFill>
              </a:rPr>
              <a:t>Arcs</a:t>
            </a:r>
            <a:endParaRPr lang="en-US" sz="2400" dirty="0" smtClean="0">
              <a:solidFill>
                <a:schemeClr val="tx2">
                  <a:lumMod val="50000"/>
                </a:schemeClr>
              </a:solidFill>
            </a:endParaRPr>
          </a:p>
          <a:p>
            <a:pPr lvl="0"/>
            <a:r>
              <a:rPr lang="en-US" sz="2400" dirty="0" smtClean="0">
                <a:solidFill>
                  <a:schemeClr val="tx2">
                    <a:lumMod val="50000"/>
                  </a:schemeClr>
                </a:solidFill>
              </a:rPr>
              <a:t>Draw </a:t>
            </a:r>
            <a:r>
              <a:rPr lang="en-US" sz="2400" b="1" dirty="0" smtClean="0">
                <a:solidFill>
                  <a:schemeClr val="tx2">
                    <a:lumMod val="50000"/>
                  </a:schemeClr>
                </a:solidFill>
              </a:rPr>
              <a:t>Tangential</a:t>
            </a:r>
            <a:r>
              <a:rPr lang="en-US" sz="2400" dirty="0" smtClean="0">
                <a:solidFill>
                  <a:schemeClr val="tx2">
                    <a:lumMod val="50000"/>
                  </a:schemeClr>
                </a:solidFill>
              </a:rPr>
              <a:t> lines</a:t>
            </a:r>
          </a:p>
          <a:p>
            <a:pPr lvl="0"/>
            <a:r>
              <a:rPr lang="en-US" sz="2400" dirty="0" smtClean="0">
                <a:solidFill>
                  <a:schemeClr val="tx2">
                    <a:lumMod val="50000"/>
                  </a:schemeClr>
                </a:solidFill>
              </a:rPr>
              <a:t>Draw </a:t>
            </a:r>
            <a:r>
              <a:rPr lang="en-US" sz="2400" b="1" dirty="0" smtClean="0">
                <a:solidFill>
                  <a:schemeClr val="tx2">
                    <a:lumMod val="50000"/>
                  </a:schemeClr>
                </a:solidFill>
              </a:rPr>
              <a:t>Angles</a:t>
            </a:r>
            <a:endParaRPr lang="en-US" sz="2400" dirty="0" smtClean="0">
              <a:solidFill>
                <a:schemeClr val="tx2">
                  <a:lumMod val="50000"/>
                </a:schemeClr>
              </a:solidFill>
            </a:endParaRPr>
          </a:p>
          <a:p>
            <a:pPr lvl="0"/>
            <a:r>
              <a:rPr lang="en-US" sz="2400" b="1" dirty="0" smtClean="0">
                <a:solidFill>
                  <a:schemeClr val="tx2">
                    <a:lumMod val="50000"/>
                  </a:schemeClr>
                </a:solidFill>
              </a:rPr>
              <a:t>Dot punch</a:t>
            </a:r>
            <a:r>
              <a:rPr lang="en-US" sz="2400" dirty="0" smtClean="0">
                <a:solidFill>
                  <a:schemeClr val="tx2">
                    <a:lumMod val="50000"/>
                  </a:schemeClr>
                </a:solidFill>
              </a:rPr>
              <a:t> all lines</a:t>
            </a:r>
          </a:p>
          <a:p>
            <a:pPr lvl="0"/>
            <a:r>
              <a:rPr lang="en-US" sz="2400" b="1" dirty="0" smtClean="0">
                <a:solidFill>
                  <a:schemeClr val="tx2">
                    <a:lumMod val="50000"/>
                  </a:schemeClr>
                </a:solidFill>
              </a:rPr>
              <a:t>Centre punch</a:t>
            </a:r>
            <a:r>
              <a:rPr lang="en-US" sz="2400" dirty="0" smtClean="0">
                <a:solidFill>
                  <a:schemeClr val="tx2">
                    <a:lumMod val="50000"/>
                  </a:schemeClr>
                </a:solidFill>
              </a:rPr>
              <a:t> centre lines </a:t>
            </a:r>
            <a:endParaRPr lang="en-US" sz="2400" dirty="0">
              <a:solidFill>
                <a:schemeClr val="tx2">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 Jaikeransingh </a:t>
            </a:r>
            <a:endParaRPr lang="en-US" dirty="0"/>
          </a:p>
        </p:txBody>
      </p:sp>
      <p:sp>
        <p:nvSpPr>
          <p:cNvPr id="3" name="Slide Number Placeholder 2"/>
          <p:cNvSpPr>
            <a:spLocks noGrp="1"/>
          </p:cNvSpPr>
          <p:nvPr>
            <p:ph type="sldNum" sz="quarter" idx="12"/>
          </p:nvPr>
        </p:nvSpPr>
        <p:spPr/>
        <p:txBody>
          <a:bodyPr/>
          <a:lstStyle/>
          <a:p>
            <a:fld id="{B8C8E764-46A3-45B9-AAE7-00FA04E785D6}" type="slidenum">
              <a:rPr lang="en-US" smtClean="0"/>
              <a:pPr/>
              <a:t>56</a:t>
            </a:fld>
            <a:endParaRPr lang="en-US"/>
          </a:p>
        </p:txBody>
      </p:sp>
      <p:sp>
        <p:nvSpPr>
          <p:cNvPr id="4" name="Action Button: Forward or Next 3">
            <a:hlinkClick r:id="rId2" action="ppaction://hlinksldjump" highlightClick="1"/>
          </p:cNvPr>
          <p:cNvSpPr/>
          <p:nvPr/>
        </p:nvSpPr>
        <p:spPr>
          <a:xfrm>
            <a:off x="533400" y="6172200"/>
            <a:ext cx="976322" cy="471510"/>
          </a:xfrm>
          <a:prstGeom prst="actionButtonForwardNext">
            <a:avLst/>
          </a:prstGeom>
          <a:solidFill>
            <a:schemeClr val="accent4">
              <a:lumMod val="60000"/>
              <a:lumOff val="4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TT"/>
          </a:p>
        </p:txBody>
      </p:sp>
      <p:sp>
        <p:nvSpPr>
          <p:cNvPr id="5" name="Rectangle 12"/>
          <p:cNvSpPr>
            <a:spLocks noChangeArrowheads="1"/>
          </p:cNvSpPr>
          <p:nvPr/>
        </p:nvSpPr>
        <p:spPr bwMode="auto">
          <a:xfrm>
            <a:off x="152400" y="914400"/>
            <a:ext cx="85344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tab pos="3954463" algn="l"/>
              </a:tabLst>
            </a:pP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(ii) Name the tools to be used in the process. 			</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609600" y="1676400"/>
            <a:ext cx="7620000" cy="3785652"/>
          </a:xfrm>
          <a:prstGeom prst="rect">
            <a:avLst/>
          </a:prstGeom>
        </p:spPr>
        <p:txBody>
          <a:bodyPr wrap="square">
            <a:spAutoFit/>
          </a:bodyPr>
          <a:lstStyle/>
          <a:p>
            <a:r>
              <a:rPr lang="en-US" sz="2400" dirty="0" smtClean="0"/>
              <a:t>Any six below can be used in the answer</a:t>
            </a:r>
          </a:p>
          <a:p>
            <a:pPr marL="342900" indent="-342900">
              <a:buFont typeface="+mj-lt"/>
              <a:buAutoNum type="arabicPeriod"/>
            </a:pPr>
            <a:r>
              <a:rPr lang="en-US" sz="2400" dirty="0" smtClean="0">
                <a:solidFill>
                  <a:schemeClr val="tx2">
                    <a:lumMod val="50000"/>
                  </a:schemeClr>
                </a:solidFill>
              </a:rPr>
              <a:t>Steel rule</a:t>
            </a:r>
          </a:p>
          <a:p>
            <a:pPr marL="342900" indent="-342900">
              <a:buFont typeface="+mj-lt"/>
              <a:buAutoNum type="arabicPeriod"/>
            </a:pPr>
            <a:r>
              <a:rPr lang="en-US" sz="2400" dirty="0" smtClean="0">
                <a:solidFill>
                  <a:schemeClr val="tx2">
                    <a:lumMod val="50000"/>
                  </a:schemeClr>
                </a:solidFill>
              </a:rPr>
              <a:t>Odd leg caliper</a:t>
            </a:r>
          </a:p>
          <a:p>
            <a:pPr marL="342900" indent="-342900">
              <a:buFont typeface="+mj-lt"/>
              <a:buAutoNum type="arabicPeriod"/>
            </a:pPr>
            <a:r>
              <a:rPr lang="en-US" sz="2400" dirty="0" smtClean="0">
                <a:solidFill>
                  <a:schemeClr val="tx2">
                    <a:lumMod val="50000"/>
                  </a:schemeClr>
                </a:solidFill>
              </a:rPr>
              <a:t>Scriber</a:t>
            </a:r>
          </a:p>
          <a:p>
            <a:pPr marL="342900" indent="-342900">
              <a:buFont typeface="+mj-lt"/>
              <a:buAutoNum type="arabicPeriod"/>
            </a:pPr>
            <a:r>
              <a:rPr lang="en-US" sz="2400" dirty="0" smtClean="0">
                <a:solidFill>
                  <a:schemeClr val="tx2">
                    <a:lumMod val="50000"/>
                  </a:schemeClr>
                </a:solidFill>
              </a:rPr>
              <a:t>Try square</a:t>
            </a:r>
          </a:p>
          <a:p>
            <a:pPr marL="342900" indent="-342900">
              <a:buFont typeface="+mj-lt"/>
              <a:buAutoNum type="arabicPeriod"/>
            </a:pPr>
            <a:r>
              <a:rPr lang="en-US" sz="2400" dirty="0" smtClean="0">
                <a:solidFill>
                  <a:schemeClr val="tx2">
                    <a:lumMod val="50000"/>
                  </a:schemeClr>
                </a:solidFill>
              </a:rPr>
              <a:t>Divider</a:t>
            </a:r>
          </a:p>
          <a:p>
            <a:pPr marL="342900" indent="-342900">
              <a:buFont typeface="+mj-lt"/>
              <a:buAutoNum type="arabicPeriod"/>
            </a:pPr>
            <a:r>
              <a:rPr lang="en-US" sz="2400" dirty="0" smtClean="0">
                <a:solidFill>
                  <a:schemeClr val="tx2">
                    <a:lumMod val="50000"/>
                  </a:schemeClr>
                </a:solidFill>
              </a:rPr>
              <a:t>Protractor</a:t>
            </a:r>
          </a:p>
          <a:p>
            <a:pPr marL="342900" indent="-342900">
              <a:buFont typeface="+mj-lt"/>
              <a:buAutoNum type="arabicPeriod"/>
            </a:pPr>
            <a:r>
              <a:rPr lang="en-US" sz="2400" dirty="0" smtClean="0">
                <a:solidFill>
                  <a:schemeClr val="tx2">
                    <a:lumMod val="50000"/>
                  </a:schemeClr>
                </a:solidFill>
              </a:rPr>
              <a:t>Dot punch(60</a:t>
            </a:r>
            <a:r>
              <a:rPr lang="en-US" sz="2400" baseline="30000" dirty="0" smtClean="0">
                <a:solidFill>
                  <a:schemeClr val="tx2">
                    <a:lumMod val="50000"/>
                  </a:schemeClr>
                </a:solidFill>
              </a:rPr>
              <a:t>0</a:t>
            </a:r>
            <a:r>
              <a:rPr lang="en-US" sz="2400" dirty="0" smtClean="0">
                <a:solidFill>
                  <a:schemeClr val="tx2">
                    <a:lumMod val="50000"/>
                  </a:schemeClr>
                </a:solidFill>
              </a:rPr>
              <a:t> angle)</a:t>
            </a:r>
          </a:p>
          <a:p>
            <a:pPr marL="342900" indent="-342900">
              <a:buFont typeface="+mj-lt"/>
              <a:buAutoNum type="arabicPeriod"/>
            </a:pPr>
            <a:r>
              <a:rPr lang="en-US" sz="2400" dirty="0" smtClean="0">
                <a:solidFill>
                  <a:schemeClr val="tx2">
                    <a:lumMod val="50000"/>
                  </a:schemeClr>
                </a:solidFill>
              </a:rPr>
              <a:t>Ball pein hammer</a:t>
            </a:r>
          </a:p>
          <a:p>
            <a:pPr marL="342900" indent="-342900">
              <a:buFont typeface="+mj-lt"/>
              <a:buAutoNum type="arabicPeriod"/>
            </a:pPr>
            <a:r>
              <a:rPr lang="en-US" sz="2400" dirty="0" smtClean="0">
                <a:solidFill>
                  <a:schemeClr val="tx2">
                    <a:lumMod val="50000"/>
                  </a:schemeClr>
                </a:solidFill>
              </a:rPr>
              <a:t>Centre punch(90</a:t>
            </a:r>
            <a:r>
              <a:rPr lang="en-US" sz="2400" baseline="30000" dirty="0" smtClean="0">
                <a:solidFill>
                  <a:schemeClr val="tx2">
                    <a:lumMod val="50000"/>
                  </a:schemeClr>
                </a:solidFill>
              </a:rPr>
              <a:t>0</a:t>
            </a:r>
            <a:r>
              <a:rPr lang="en-US" sz="2400" dirty="0" smtClean="0">
                <a:solidFill>
                  <a:schemeClr val="tx2">
                    <a:lumMod val="50000"/>
                  </a:schemeClr>
                </a:solidFill>
              </a:rPr>
              <a:t> angle) </a:t>
            </a:r>
            <a:endParaRPr lang="en-US" sz="2400" dirty="0">
              <a:solidFill>
                <a:schemeClr val="tx2">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 Jaikeransingh </a:t>
            </a:r>
            <a:endParaRPr lang="en-US" dirty="0"/>
          </a:p>
        </p:txBody>
      </p:sp>
      <p:sp>
        <p:nvSpPr>
          <p:cNvPr id="3" name="Slide Number Placeholder 2"/>
          <p:cNvSpPr>
            <a:spLocks noGrp="1"/>
          </p:cNvSpPr>
          <p:nvPr>
            <p:ph type="sldNum" sz="quarter" idx="12"/>
          </p:nvPr>
        </p:nvSpPr>
        <p:spPr/>
        <p:txBody>
          <a:bodyPr/>
          <a:lstStyle/>
          <a:p>
            <a:fld id="{B8C8E764-46A3-45B9-AAE7-00FA04E785D6}" type="slidenum">
              <a:rPr lang="en-US" smtClean="0"/>
              <a:pPr/>
              <a:t>57</a:t>
            </a:fld>
            <a:endParaRPr lang="en-US"/>
          </a:p>
        </p:txBody>
      </p:sp>
      <p:sp>
        <p:nvSpPr>
          <p:cNvPr id="4" name="Action Button: Forward or Next 3">
            <a:hlinkClick r:id="rId2" action="ppaction://hlinksldjump" highlightClick="1"/>
          </p:cNvPr>
          <p:cNvSpPr/>
          <p:nvPr/>
        </p:nvSpPr>
        <p:spPr>
          <a:xfrm>
            <a:off x="533400" y="6172200"/>
            <a:ext cx="976322" cy="471510"/>
          </a:xfrm>
          <a:prstGeom prst="actionButtonForwardNext">
            <a:avLst/>
          </a:prstGeom>
          <a:solidFill>
            <a:schemeClr val="accent4">
              <a:lumMod val="60000"/>
              <a:lumOff val="4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TT"/>
          </a:p>
        </p:txBody>
      </p:sp>
      <p:sp>
        <p:nvSpPr>
          <p:cNvPr id="5" name="Rectangle 4"/>
          <p:cNvSpPr/>
          <p:nvPr/>
        </p:nvSpPr>
        <p:spPr>
          <a:xfrm>
            <a:off x="0" y="609600"/>
            <a:ext cx="9144000" cy="830997"/>
          </a:xfrm>
          <a:prstGeom prst="rect">
            <a:avLst/>
          </a:prstGeom>
        </p:spPr>
        <p:txBody>
          <a:bodyPr wrap="square">
            <a:spAutoFit/>
          </a:bodyPr>
          <a:lstStyle/>
          <a:p>
            <a:pPr lvl="0" eaLnBrk="0" fontAlgn="base" hangingPunct="0">
              <a:spcBef>
                <a:spcPct val="0"/>
              </a:spcBef>
              <a:spcAft>
                <a:spcPct val="0"/>
              </a:spcAft>
            </a:pPr>
            <a:r>
              <a:rPr lang="en-US" sz="2400" dirty="0" smtClean="0">
                <a:latin typeface="Arial" pitchFamily="34" charset="0"/>
                <a:ea typeface="Times New Roman" pitchFamily="18" charset="0"/>
                <a:cs typeface="Arial" pitchFamily="34" charset="0"/>
              </a:rPr>
              <a:t>(b) (</a:t>
            </a:r>
            <a:r>
              <a:rPr lang="en-US" sz="2400" dirty="0" err="1" smtClean="0">
                <a:latin typeface="Arial" pitchFamily="34" charset="0"/>
                <a:ea typeface="Times New Roman" pitchFamily="18" charset="0"/>
                <a:cs typeface="Arial" pitchFamily="34" charset="0"/>
              </a:rPr>
              <a:t>i</a:t>
            </a:r>
            <a:r>
              <a:rPr lang="en-US" sz="2400" dirty="0" smtClean="0">
                <a:latin typeface="Arial" pitchFamily="34" charset="0"/>
                <a:ea typeface="Times New Roman" pitchFamily="18" charset="0"/>
                <a:cs typeface="Arial" pitchFamily="34" charset="0"/>
              </a:rPr>
              <a:t>) Outline, in sequence, the operations to be performed in cutting out the piece marked X.</a:t>
            </a:r>
            <a:endParaRPr lang="en-US" sz="2400" dirty="0" smtClean="0">
              <a:latin typeface="Arial" pitchFamily="34" charset="0"/>
              <a:cs typeface="Arial" pitchFamily="34" charset="0"/>
            </a:endParaRPr>
          </a:p>
        </p:txBody>
      </p:sp>
      <p:sp>
        <p:nvSpPr>
          <p:cNvPr id="6" name="Rectangle 5"/>
          <p:cNvSpPr/>
          <p:nvPr/>
        </p:nvSpPr>
        <p:spPr>
          <a:xfrm>
            <a:off x="304800" y="1600200"/>
            <a:ext cx="7696200" cy="2677656"/>
          </a:xfrm>
          <a:prstGeom prst="rect">
            <a:avLst/>
          </a:prstGeom>
        </p:spPr>
        <p:txBody>
          <a:bodyPr wrap="square">
            <a:spAutoFit/>
          </a:bodyPr>
          <a:lstStyle/>
          <a:p>
            <a:r>
              <a:rPr lang="en-US" sz="2400" b="1" dirty="0" smtClean="0">
                <a:solidFill>
                  <a:schemeClr val="tx2">
                    <a:lumMod val="50000"/>
                  </a:schemeClr>
                </a:solidFill>
              </a:rPr>
              <a:t>Step 1</a:t>
            </a:r>
            <a:r>
              <a:rPr lang="en-US" sz="2400" dirty="0" smtClean="0">
                <a:solidFill>
                  <a:schemeClr val="tx2">
                    <a:lumMod val="50000"/>
                  </a:schemeClr>
                </a:solidFill>
              </a:rPr>
              <a:t>: Dot punch and centre punch inside the slot.</a:t>
            </a:r>
          </a:p>
          <a:p>
            <a:endParaRPr lang="en-US" sz="2400" dirty="0" smtClean="0">
              <a:solidFill>
                <a:schemeClr val="tx2">
                  <a:lumMod val="50000"/>
                </a:schemeClr>
              </a:solidFill>
            </a:endParaRPr>
          </a:p>
          <a:p>
            <a:r>
              <a:rPr lang="en-US" sz="2400" b="1" dirty="0" smtClean="0">
                <a:solidFill>
                  <a:schemeClr val="tx2">
                    <a:lumMod val="50000"/>
                  </a:schemeClr>
                </a:solidFill>
              </a:rPr>
              <a:t>Step 2</a:t>
            </a:r>
            <a:r>
              <a:rPr lang="en-US" sz="2400" dirty="0" smtClean="0">
                <a:solidFill>
                  <a:schemeClr val="tx2">
                    <a:lumMod val="50000"/>
                  </a:schemeClr>
                </a:solidFill>
              </a:rPr>
              <a:t>: Chain drill inside the slot.</a:t>
            </a:r>
          </a:p>
          <a:p>
            <a:endParaRPr lang="en-US" sz="2400" dirty="0" smtClean="0">
              <a:solidFill>
                <a:schemeClr val="tx2">
                  <a:lumMod val="50000"/>
                </a:schemeClr>
              </a:solidFill>
            </a:endParaRPr>
          </a:p>
          <a:p>
            <a:r>
              <a:rPr lang="en-US" sz="2400" b="1" dirty="0" smtClean="0">
                <a:solidFill>
                  <a:schemeClr val="tx2">
                    <a:lumMod val="50000"/>
                  </a:schemeClr>
                </a:solidFill>
              </a:rPr>
              <a:t>Step 3</a:t>
            </a:r>
            <a:r>
              <a:rPr lang="en-US" sz="2400" dirty="0" smtClean="0">
                <a:solidFill>
                  <a:schemeClr val="tx2">
                    <a:lumMod val="50000"/>
                  </a:schemeClr>
                </a:solidFill>
              </a:rPr>
              <a:t>: Chisel out the waste material .</a:t>
            </a:r>
          </a:p>
          <a:p>
            <a:endParaRPr lang="en-US" sz="2400" dirty="0" smtClean="0">
              <a:solidFill>
                <a:schemeClr val="tx2">
                  <a:lumMod val="50000"/>
                </a:schemeClr>
              </a:solidFill>
            </a:endParaRPr>
          </a:p>
          <a:p>
            <a:r>
              <a:rPr lang="en-US" sz="2400" b="1" dirty="0" smtClean="0">
                <a:solidFill>
                  <a:schemeClr val="tx2">
                    <a:lumMod val="50000"/>
                  </a:schemeClr>
                </a:solidFill>
              </a:rPr>
              <a:t>Step 4</a:t>
            </a:r>
            <a:r>
              <a:rPr lang="en-US" sz="2400" dirty="0" smtClean="0">
                <a:solidFill>
                  <a:schemeClr val="tx2">
                    <a:lumMod val="50000"/>
                  </a:schemeClr>
                </a:solidFill>
              </a:rPr>
              <a:t>: File to the line.</a:t>
            </a:r>
            <a:endParaRPr lang="en-US" sz="2400" dirty="0">
              <a:solidFill>
                <a:schemeClr val="tx2">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 Jaikeransingh </a:t>
            </a:r>
            <a:endParaRPr lang="en-US" dirty="0"/>
          </a:p>
        </p:txBody>
      </p:sp>
      <p:sp>
        <p:nvSpPr>
          <p:cNvPr id="3" name="Slide Number Placeholder 2"/>
          <p:cNvSpPr>
            <a:spLocks noGrp="1"/>
          </p:cNvSpPr>
          <p:nvPr>
            <p:ph type="sldNum" sz="quarter" idx="12"/>
          </p:nvPr>
        </p:nvSpPr>
        <p:spPr/>
        <p:txBody>
          <a:bodyPr/>
          <a:lstStyle/>
          <a:p>
            <a:fld id="{B8C8E764-46A3-45B9-AAE7-00FA04E785D6}" type="slidenum">
              <a:rPr lang="en-US" smtClean="0"/>
              <a:pPr/>
              <a:t>58</a:t>
            </a:fld>
            <a:endParaRPr lang="en-US"/>
          </a:p>
        </p:txBody>
      </p:sp>
      <p:sp>
        <p:nvSpPr>
          <p:cNvPr id="4" name="Action Button: Forward or Next 3">
            <a:hlinkClick r:id="rId2" action="ppaction://hlinksldjump" highlightClick="1"/>
          </p:cNvPr>
          <p:cNvSpPr/>
          <p:nvPr/>
        </p:nvSpPr>
        <p:spPr>
          <a:xfrm>
            <a:off x="533400" y="6172200"/>
            <a:ext cx="976322" cy="471510"/>
          </a:xfrm>
          <a:prstGeom prst="actionButtonForwardNext">
            <a:avLst/>
          </a:prstGeom>
          <a:solidFill>
            <a:schemeClr val="accent4">
              <a:lumMod val="60000"/>
              <a:lumOff val="4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TT"/>
          </a:p>
        </p:txBody>
      </p:sp>
      <p:sp>
        <p:nvSpPr>
          <p:cNvPr id="5" name="Rectangle 4"/>
          <p:cNvSpPr/>
          <p:nvPr/>
        </p:nvSpPr>
        <p:spPr>
          <a:xfrm>
            <a:off x="0" y="381000"/>
            <a:ext cx="9144000" cy="461665"/>
          </a:xfrm>
          <a:prstGeom prst="rect">
            <a:avLst/>
          </a:prstGeom>
        </p:spPr>
        <p:txBody>
          <a:bodyPr wrap="square">
            <a:spAutoFit/>
          </a:bodyPr>
          <a:lstStyle/>
          <a:p>
            <a:r>
              <a:rPr lang="en-US" sz="2400" dirty="0" smtClean="0">
                <a:latin typeface="Arial" pitchFamily="34" charset="0"/>
                <a:ea typeface="Times New Roman" pitchFamily="18" charset="0"/>
                <a:cs typeface="Arial" pitchFamily="34" charset="0"/>
              </a:rPr>
              <a:t>b (ii) Name the tools used at (b) (</a:t>
            </a:r>
            <a:r>
              <a:rPr lang="en-US" sz="2400" dirty="0" err="1" smtClean="0">
                <a:latin typeface="Arial" pitchFamily="34" charset="0"/>
                <a:ea typeface="Times New Roman" pitchFamily="18" charset="0"/>
                <a:cs typeface="Arial" pitchFamily="34" charset="0"/>
              </a:rPr>
              <a:t>i</a:t>
            </a:r>
            <a:r>
              <a:rPr lang="en-US" sz="2400" dirty="0" smtClean="0">
                <a:latin typeface="Arial" pitchFamily="34" charset="0"/>
                <a:ea typeface="Times New Roman" pitchFamily="18" charset="0"/>
                <a:cs typeface="Arial" pitchFamily="34" charset="0"/>
              </a:rPr>
              <a:t>) above.</a:t>
            </a:r>
            <a:endParaRPr lang="en-US" sz="2400" dirty="0"/>
          </a:p>
        </p:txBody>
      </p:sp>
      <p:sp>
        <p:nvSpPr>
          <p:cNvPr id="6" name="Rectangle 5"/>
          <p:cNvSpPr/>
          <p:nvPr/>
        </p:nvSpPr>
        <p:spPr>
          <a:xfrm>
            <a:off x="762000" y="1524000"/>
            <a:ext cx="4572000" cy="3785652"/>
          </a:xfrm>
          <a:prstGeom prst="rect">
            <a:avLst/>
          </a:prstGeom>
        </p:spPr>
        <p:txBody>
          <a:bodyPr wrap="square">
            <a:spAutoFit/>
          </a:bodyPr>
          <a:lstStyle/>
          <a:p>
            <a:r>
              <a:rPr lang="en-US" sz="2400" dirty="0" smtClean="0"/>
              <a:t>Any four below can be used in the answer</a:t>
            </a:r>
          </a:p>
          <a:p>
            <a:r>
              <a:rPr lang="en-US" sz="2400" dirty="0" smtClean="0">
                <a:solidFill>
                  <a:schemeClr val="tx2">
                    <a:lumMod val="50000"/>
                  </a:schemeClr>
                </a:solidFill>
              </a:rPr>
              <a:t>Dot punch</a:t>
            </a:r>
          </a:p>
          <a:p>
            <a:r>
              <a:rPr lang="en-US" sz="2400" dirty="0" smtClean="0">
                <a:solidFill>
                  <a:schemeClr val="tx2">
                    <a:lumMod val="50000"/>
                  </a:schemeClr>
                </a:solidFill>
              </a:rPr>
              <a:t>Centre punch</a:t>
            </a:r>
          </a:p>
          <a:p>
            <a:r>
              <a:rPr lang="en-US" sz="2400" dirty="0" smtClean="0">
                <a:solidFill>
                  <a:schemeClr val="tx2">
                    <a:lumMod val="50000"/>
                  </a:schemeClr>
                </a:solidFill>
              </a:rPr>
              <a:t>Ball pein hammer</a:t>
            </a:r>
          </a:p>
          <a:p>
            <a:r>
              <a:rPr lang="en-US" sz="2400" dirty="0" smtClean="0">
                <a:solidFill>
                  <a:schemeClr val="tx2">
                    <a:lumMod val="50000"/>
                  </a:schemeClr>
                </a:solidFill>
              </a:rPr>
              <a:t>Drill bit</a:t>
            </a:r>
          </a:p>
          <a:p>
            <a:r>
              <a:rPr lang="en-US" sz="2400" dirty="0" smtClean="0">
                <a:solidFill>
                  <a:schemeClr val="tx2">
                    <a:lumMod val="50000"/>
                  </a:schemeClr>
                </a:solidFill>
              </a:rPr>
              <a:t>Cold chisel [flat or round nose]</a:t>
            </a:r>
          </a:p>
          <a:p>
            <a:r>
              <a:rPr lang="en-US" sz="2400" dirty="0" smtClean="0">
                <a:solidFill>
                  <a:schemeClr val="tx2">
                    <a:lumMod val="50000"/>
                  </a:schemeClr>
                </a:solidFill>
              </a:rPr>
              <a:t>File [flat, half round, three-square]</a:t>
            </a:r>
          </a:p>
          <a:p>
            <a:r>
              <a:rPr lang="en-US" sz="2400" dirty="0" smtClean="0">
                <a:solidFill>
                  <a:schemeClr val="tx2">
                    <a:lumMod val="50000"/>
                  </a:schemeClr>
                </a:solidFill>
              </a:rPr>
              <a:t>File card</a:t>
            </a:r>
          </a:p>
          <a:p>
            <a:r>
              <a:rPr lang="en-US" sz="2400" dirty="0" smtClean="0">
                <a:solidFill>
                  <a:schemeClr val="tx2">
                    <a:lumMod val="50000"/>
                  </a:schemeClr>
                </a:solidFill>
              </a:rPr>
              <a:t>Bench vice.</a:t>
            </a:r>
            <a:endParaRPr lang="en-US" sz="2400" dirty="0">
              <a:solidFill>
                <a:schemeClr val="tx2">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 Jaikeransingh </a:t>
            </a:r>
            <a:endParaRPr lang="en-US" dirty="0"/>
          </a:p>
        </p:txBody>
      </p:sp>
      <p:sp>
        <p:nvSpPr>
          <p:cNvPr id="3" name="Slide Number Placeholder 2"/>
          <p:cNvSpPr>
            <a:spLocks noGrp="1"/>
          </p:cNvSpPr>
          <p:nvPr>
            <p:ph type="sldNum" sz="quarter" idx="12"/>
          </p:nvPr>
        </p:nvSpPr>
        <p:spPr/>
        <p:txBody>
          <a:bodyPr/>
          <a:lstStyle/>
          <a:p>
            <a:fld id="{B8C8E764-46A3-45B9-AAE7-00FA04E785D6}" type="slidenum">
              <a:rPr lang="en-US" smtClean="0"/>
              <a:pPr/>
              <a:t>59</a:t>
            </a:fld>
            <a:endParaRPr lang="en-US"/>
          </a:p>
        </p:txBody>
      </p:sp>
      <p:sp>
        <p:nvSpPr>
          <p:cNvPr id="4" name="Action Button: Forward or Next 3">
            <a:hlinkClick r:id="rId2" action="ppaction://hlinksldjump" highlightClick="1"/>
          </p:cNvPr>
          <p:cNvSpPr/>
          <p:nvPr/>
        </p:nvSpPr>
        <p:spPr>
          <a:xfrm>
            <a:off x="533400" y="6172200"/>
            <a:ext cx="976322" cy="471510"/>
          </a:xfrm>
          <a:prstGeom prst="actionButtonForwardNext">
            <a:avLst/>
          </a:prstGeom>
          <a:solidFill>
            <a:schemeClr val="accent4">
              <a:lumMod val="60000"/>
              <a:lumOff val="4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TT"/>
          </a:p>
        </p:txBody>
      </p:sp>
      <p:sp>
        <p:nvSpPr>
          <p:cNvPr id="5" name="Rectangle 4"/>
          <p:cNvSpPr/>
          <p:nvPr/>
        </p:nvSpPr>
        <p:spPr>
          <a:xfrm>
            <a:off x="0" y="457200"/>
            <a:ext cx="8458200" cy="830997"/>
          </a:xfrm>
          <a:prstGeom prst="rect">
            <a:avLst/>
          </a:prstGeom>
        </p:spPr>
        <p:txBody>
          <a:bodyPr wrap="square">
            <a:spAutoFit/>
          </a:bodyPr>
          <a:lstStyle/>
          <a:p>
            <a:r>
              <a:rPr lang="en-US" sz="2400" dirty="0" smtClean="0">
                <a:latin typeface="Arial" pitchFamily="34" charset="0"/>
                <a:ea typeface="Times New Roman" pitchFamily="18" charset="0"/>
                <a:cs typeface="Arial" pitchFamily="34" charset="0"/>
              </a:rPr>
              <a:t>(c) (</a:t>
            </a:r>
            <a:r>
              <a:rPr lang="en-US" sz="2400" dirty="0" err="1" smtClean="0">
                <a:latin typeface="Arial" pitchFamily="34" charset="0"/>
                <a:ea typeface="Times New Roman" pitchFamily="18" charset="0"/>
                <a:cs typeface="Arial" pitchFamily="34" charset="0"/>
              </a:rPr>
              <a:t>i</a:t>
            </a:r>
            <a:r>
              <a:rPr lang="en-US" sz="2400" dirty="0" smtClean="0">
                <a:latin typeface="Arial" pitchFamily="34" charset="0"/>
                <a:ea typeface="Times New Roman" pitchFamily="18" charset="0"/>
                <a:cs typeface="Arial" pitchFamily="34" charset="0"/>
              </a:rPr>
              <a:t>) State TWO precautions that should be taken when marking out the template to ensure accuracy.</a:t>
            </a:r>
            <a:endParaRPr lang="en-US" sz="2400" dirty="0"/>
          </a:p>
        </p:txBody>
      </p:sp>
      <p:sp>
        <p:nvSpPr>
          <p:cNvPr id="6" name="Rectangle 5"/>
          <p:cNvSpPr/>
          <p:nvPr/>
        </p:nvSpPr>
        <p:spPr>
          <a:xfrm>
            <a:off x="381000" y="1752600"/>
            <a:ext cx="5867400" cy="2805063"/>
          </a:xfrm>
          <a:prstGeom prst="rect">
            <a:avLst/>
          </a:prstGeom>
        </p:spPr>
        <p:txBody>
          <a:bodyPr wrap="square">
            <a:spAutoFit/>
          </a:bodyPr>
          <a:lstStyle/>
          <a:p>
            <a:pPr lvl="0">
              <a:lnSpc>
                <a:spcPct val="150000"/>
              </a:lnSpc>
            </a:pPr>
            <a:r>
              <a:rPr lang="en-US" sz="2400" dirty="0" smtClean="0">
                <a:solidFill>
                  <a:schemeClr val="tx2">
                    <a:lumMod val="50000"/>
                  </a:schemeClr>
                </a:solidFill>
              </a:rPr>
              <a:t>Ensure tools are sharp</a:t>
            </a:r>
          </a:p>
          <a:p>
            <a:pPr lvl="0">
              <a:lnSpc>
                <a:spcPct val="150000"/>
              </a:lnSpc>
            </a:pPr>
            <a:r>
              <a:rPr lang="en-US" sz="2400" dirty="0" smtClean="0">
                <a:solidFill>
                  <a:schemeClr val="tx2">
                    <a:lumMod val="50000"/>
                  </a:schemeClr>
                </a:solidFill>
              </a:rPr>
              <a:t>Use proper layout </a:t>
            </a:r>
            <a:r>
              <a:rPr lang="en-US" sz="2400" dirty="0" smtClean="0">
                <a:solidFill>
                  <a:schemeClr val="tx2">
                    <a:lumMod val="50000"/>
                  </a:schemeClr>
                </a:solidFill>
                <a:latin typeface="Arial" pitchFamily="34" charset="0"/>
                <a:cs typeface="Arial" pitchFamily="34" charset="0"/>
              </a:rPr>
              <a:t>dye</a:t>
            </a:r>
          </a:p>
          <a:p>
            <a:pPr lvl="0">
              <a:lnSpc>
                <a:spcPct val="150000"/>
              </a:lnSpc>
            </a:pPr>
            <a:r>
              <a:rPr lang="en-US" sz="2400" dirty="0" smtClean="0">
                <a:solidFill>
                  <a:schemeClr val="tx2">
                    <a:lumMod val="50000"/>
                  </a:schemeClr>
                </a:solidFill>
              </a:rPr>
              <a:t>Remove all burrs</a:t>
            </a:r>
          </a:p>
          <a:p>
            <a:pPr lvl="0">
              <a:lnSpc>
                <a:spcPct val="150000"/>
              </a:lnSpc>
            </a:pPr>
            <a:r>
              <a:rPr lang="en-US" sz="2400" dirty="0" smtClean="0">
                <a:solidFill>
                  <a:schemeClr val="tx2">
                    <a:lumMod val="50000"/>
                  </a:schemeClr>
                </a:solidFill>
              </a:rPr>
              <a:t>Use the correct tool for the job</a:t>
            </a:r>
          </a:p>
          <a:p>
            <a:pPr lvl="0">
              <a:lnSpc>
                <a:spcPct val="150000"/>
              </a:lnSpc>
            </a:pPr>
            <a:r>
              <a:rPr lang="en-US" sz="2400" dirty="0" smtClean="0">
                <a:solidFill>
                  <a:schemeClr val="tx2">
                    <a:lumMod val="50000"/>
                  </a:schemeClr>
                </a:solidFill>
              </a:rPr>
              <a:t>Dot punch lines</a:t>
            </a:r>
            <a:endParaRPr lang="en-US" sz="2400" dirty="0">
              <a:solidFill>
                <a:schemeClr val="tx2">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0 question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4814" y="914400"/>
            <a:ext cx="6400800" cy="3657600"/>
          </a:xfrm>
          <a:prstGeom prst="rect">
            <a:avLst/>
          </a:prstGeom>
          <a:noFill/>
          <a:ln>
            <a:noFill/>
          </a:ln>
        </p:spPr>
      </p:pic>
      <p:sp>
        <p:nvSpPr>
          <p:cNvPr id="2" name="TextBox 1"/>
          <p:cNvSpPr txBox="1"/>
          <p:nvPr/>
        </p:nvSpPr>
        <p:spPr>
          <a:xfrm>
            <a:off x="381000" y="0"/>
            <a:ext cx="8915400" cy="400110"/>
          </a:xfrm>
          <a:prstGeom prst="rect">
            <a:avLst/>
          </a:prstGeom>
          <a:noFill/>
        </p:spPr>
        <p:txBody>
          <a:bodyPr wrap="square" rtlCol="0">
            <a:spAutoFit/>
          </a:bodyPr>
          <a:lstStyle/>
          <a:p>
            <a:r>
              <a:rPr lang="en-TT" sz="2000" dirty="0" smtClean="0"/>
              <a:t>Identify the components of laying out  labelled  by the letters B, C, D,  E, F , G</a:t>
            </a:r>
            <a:r>
              <a:rPr lang="en-TT" sz="2000" dirty="0"/>
              <a:t> </a:t>
            </a:r>
            <a:r>
              <a:rPr lang="en-TT" sz="2000" dirty="0" smtClean="0"/>
              <a:t>and H</a:t>
            </a:r>
            <a:endParaRPr lang="en-TT" sz="2000" dirty="0"/>
          </a:p>
        </p:txBody>
      </p:sp>
      <p:cxnSp>
        <p:nvCxnSpPr>
          <p:cNvPr id="5" name="Straight Arrow Connector 4"/>
          <p:cNvCxnSpPr/>
          <p:nvPr/>
        </p:nvCxnSpPr>
        <p:spPr>
          <a:xfrm>
            <a:off x="2057400" y="762000"/>
            <a:ext cx="278524" cy="1066800"/>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5943600" y="1371600"/>
            <a:ext cx="1981200" cy="762000"/>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3886200" y="762000"/>
            <a:ext cx="1600200" cy="932793"/>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1066800" y="3657600"/>
            <a:ext cx="1718441" cy="76200"/>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143000" y="2133600"/>
            <a:ext cx="2385848" cy="685800"/>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19">
            <a:hlinkClick r:id="" action="ppaction://noaction" highlightClick="1">
              <a:snd r:embed="rId3" name="click.wav"/>
            </a:hlinkClick>
          </p:cNvPr>
          <p:cNvSpPr txBox="1"/>
          <p:nvPr/>
        </p:nvSpPr>
        <p:spPr>
          <a:xfrm>
            <a:off x="1752600" y="461665"/>
            <a:ext cx="304800" cy="369332"/>
          </a:xfrm>
          <a:prstGeom prst="rect">
            <a:avLst/>
          </a:prstGeom>
          <a:noFill/>
          <a:ln>
            <a:solidFill>
              <a:srgbClr val="FF0000"/>
            </a:solidFill>
          </a:ln>
        </p:spPr>
        <p:txBody>
          <a:bodyPr wrap="square" rtlCol="0">
            <a:spAutoFit/>
          </a:bodyPr>
          <a:lstStyle/>
          <a:p>
            <a:r>
              <a:rPr lang="en-TT" b="1" dirty="0" smtClean="0">
                <a:solidFill>
                  <a:srgbClr val="FFFF00"/>
                </a:solidFill>
              </a:rPr>
              <a:t>B</a:t>
            </a:r>
            <a:endParaRPr lang="en-TT" b="1" dirty="0">
              <a:solidFill>
                <a:srgbClr val="FFFF00"/>
              </a:solidFill>
            </a:endParaRPr>
          </a:p>
        </p:txBody>
      </p:sp>
      <p:sp>
        <p:nvSpPr>
          <p:cNvPr id="21" name="TextBox 20"/>
          <p:cNvSpPr txBox="1"/>
          <p:nvPr/>
        </p:nvSpPr>
        <p:spPr>
          <a:xfrm>
            <a:off x="838200" y="1948934"/>
            <a:ext cx="304800" cy="369332"/>
          </a:xfrm>
          <a:prstGeom prst="rect">
            <a:avLst/>
          </a:prstGeom>
          <a:noFill/>
          <a:ln>
            <a:solidFill>
              <a:srgbClr val="FF0000"/>
            </a:solidFill>
          </a:ln>
        </p:spPr>
        <p:txBody>
          <a:bodyPr wrap="square" rtlCol="0">
            <a:spAutoFit/>
          </a:bodyPr>
          <a:lstStyle/>
          <a:p>
            <a:r>
              <a:rPr lang="en-TT" b="1" dirty="0" smtClean="0">
                <a:solidFill>
                  <a:srgbClr val="FFFF00"/>
                </a:solidFill>
              </a:rPr>
              <a:t>H</a:t>
            </a:r>
            <a:endParaRPr lang="en-TT" b="1" dirty="0">
              <a:solidFill>
                <a:srgbClr val="FFFF00"/>
              </a:solidFill>
            </a:endParaRPr>
          </a:p>
        </p:txBody>
      </p:sp>
      <p:sp>
        <p:nvSpPr>
          <p:cNvPr id="22" name="TextBox 21"/>
          <p:cNvSpPr txBox="1"/>
          <p:nvPr/>
        </p:nvSpPr>
        <p:spPr>
          <a:xfrm>
            <a:off x="738352" y="3549134"/>
            <a:ext cx="304800" cy="369332"/>
          </a:xfrm>
          <a:prstGeom prst="rect">
            <a:avLst/>
          </a:prstGeom>
          <a:noFill/>
          <a:ln>
            <a:solidFill>
              <a:srgbClr val="FF0000"/>
            </a:solidFill>
          </a:ln>
        </p:spPr>
        <p:txBody>
          <a:bodyPr wrap="square" rtlCol="0">
            <a:spAutoFit/>
          </a:bodyPr>
          <a:lstStyle/>
          <a:p>
            <a:r>
              <a:rPr lang="en-TT" b="1" dirty="0">
                <a:solidFill>
                  <a:srgbClr val="FFFF00"/>
                </a:solidFill>
              </a:rPr>
              <a:t>G</a:t>
            </a:r>
          </a:p>
        </p:txBody>
      </p:sp>
      <p:sp>
        <p:nvSpPr>
          <p:cNvPr id="23" name="TextBox 22"/>
          <p:cNvSpPr txBox="1"/>
          <p:nvPr/>
        </p:nvSpPr>
        <p:spPr>
          <a:xfrm>
            <a:off x="5486400" y="461665"/>
            <a:ext cx="304800" cy="369332"/>
          </a:xfrm>
          <a:prstGeom prst="rect">
            <a:avLst/>
          </a:prstGeom>
          <a:noFill/>
          <a:ln>
            <a:solidFill>
              <a:srgbClr val="FF0000"/>
            </a:solidFill>
          </a:ln>
        </p:spPr>
        <p:txBody>
          <a:bodyPr wrap="square" rtlCol="0">
            <a:spAutoFit/>
          </a:bodyPr>
          <a:lstStyle/>
          <a:p>
            <a:r>
              <a:rPr lang="en-TT" b="1" dirty="0" smtClean="0">
                <a:solidFill>
                  <a:srgbClr val="FFFF00"/>
                </a:solidFill>
              </a:rPr>
              <a:t>C</a:t>
            </a:r>
            <a:endParaRPr lang="en-TT" b="1" dirty="0">
              <a:solidFill>
                <a:srgbClr val="FFFF00"/>
              </a:solidFill>
            </a:endParaRPr>
          </a:p>
        </p:txBody>
      </p:sp>
      <p:sp>
        <p:nvSpPr>
          <p:cNvPr id="24" name="TextBox 23"/>
          <p:cNvSpPr txBox="1"/>
          <p:nvPr/>
        </p:nvSpPr>
        <p:spPr>
          <a:xfrm>
            <a:off x="7924800" y="1176001"/>
            <a:ext cx="304800" cy="369332"/>
          </a:xfrm>
          <a:prstGeom prst="rect">
            <a:avLst/>
          </a:prstGeom>
          <a:noFill/>
          <a:ln>
            <a:solidFill>
              <a:srgbClr val="FF0000"/>
            </a:solidFill>
          </a:ln>
        </p:spPr>
        <p:txBody>
          <a:bodyPr wrap="square" rtlCol="0">
            <a:spAutoFit/>
          </a:bodyPr>
          <a:lstStyle/>
          <a:p>
            <a:r>
              <a:rPr lang="en-TT" b="1" dirty="0" smtClean="0">
                <a:solidFill>
                  <a:srgbClr val="FFFF00"/>
                </a:solidFill>
              </a:rPr>
              <a:t>D</a:t>
            </a:r>
            <a:endParaRPr lang="en-TT" b="1" dirty="0">
              <a:solidFill>
                <a:srgbClr val="FFFF00"/>
              </a:solidFill>
            </a:endParaRPr>
          </a:p>
        </p:txBody>
      </p:sp>
      <p:sp>
        <p:nvSpPr>
          <p:cNvPr id="25" name="TextBox 24"/>
          <p:cNvSpPr txBox="1"/>
          <p:nvPr/>
        </p:nvSpPr>
        <p:spPr>
          <a:xfrm>
            <a:off x="8171793" y="3364468"/>
            <a:ext cx="304800" cy="369332"/>
          </a:xfrm>
          <a:prstGeom prst="rect">
            <a:avLst/>
          </a:prstGeom>
          <a:noFill/>
          <a:ln>
            <a:solidFill>
              <a:srgbClr val="FF0000"/>
            </a:solidFill>
          </a:ln>
        </p:spPr>
        <p:txBody>
          <a:bodyPr wrap="square" rtlCol="0">
            <a:spAutoFit/>
          </a:bodyPr>
          <a:lstStyle/>
          <a:p>
            <a:r>
              <a:rPr lang="en-TT" b="1" dirty="0" smtClean="0">
                <a:solidFill>
                  <a:srgbClr val="FFFF00"/>
                </a:solidFill>
              </a:rPr>
              <a:t>F</a:t>
            </a:r>
            <a:endParaRPr lang="en-TT" b="1" dirty="0">
              <a:solidFill>
                <a:srgbClr val="FFFF00"/>
              </a:solidFill>
            </a:endParaRPr>
          </a:p>
        </p:txBody>
      </p:sp>
      <p:cxnSp>
        <p:nvCxnSpPr>
          <p:cNvPr id="26" name="Straight Arrow Connector 25"/>
          <p:cNvCxnSpPr/>
          <p:nvPr/>
        </p:nvCxnSpPr>
        <p:spPr>
          <a:xfrm flipH="1" flipV="1">
            <a:off x="6934201" y="3080266"/>
            <a:ext cx="1237592" cy="468868"/>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5662863" y="2552700"/>
            <a:ext cx="2414337" cy="0"/>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8083561" y="2373868"/>
            <a:ext cx="304800" cy="369332"/>
          </a:xfrm>
          <a:prstGeom prst="rect">
            <a:avLst/>
          </a:prstGeom>
          <a:noFill/>
          <a:ln>
            <a:solidFill>
              <a:srgbClr val="FF0000"/>
            </a:solidFill>
          </a:ln>
        </p:spPr>
        <p:txBody>
          <a:bodyPr wrap="square" rtlCol="0">
            <a:spAutoFit/>
          </a:bodyPr>
          <a:lstStyle/>
          <a:p>
            <a:r>
              <a:rPr lang="en-TT" b="1" dirty="0" smtClean="0">
                <a:solidFill>
                  <a:srgbClr val="FFFF00"/>
                </a:solidFill>
              </a:rPr>
              <a:t>E</a:t>
            </a:r>
            <a:endParaRPr lang="en-TT" b="1" dirty="0">
              <a:solidFill>
                <a:srgbClr val="FFFF00"/>
              </a:solidFill>
            </a:endParaRPr>
          </a:p>
        </p:txBody>
      </p:sp>
      <p:sp>
        <p:nvSpPr>
          <p:cNvPr id="27" name="TextBox 26"/>
          <p:cNvSpPr txBox="1"/>
          <p:nvPr/>
        </p:nvSpPr>
        <p:spPr>
          <a:xfrm>
            <a:off x="2133600" y="457200"/>
            <a:ext cx="1752600" cy="369332"/>
          </a:xfrm>
          <a:prstGeom prst="rect">
            <a:avLst/>
          </a:prstGeom>
          <a:noFill/>
          <a:ln>
            <a:solidFill>
              <a:schemeClr val="tx1"/>
            </a:solidFill>
          </a:ln>
        </p:spPr>
        <p:txBody>
          <a:bodyPr wrap="square" rtlCol="0">
            <a:spAutoFit/>
          </a:bodyPr>
          <a:lstStyle/>
          <a:p>
            <a:r>
              <a:rPr lang="en-US" b="1" dirty="0" smtClean="0">
                <a:solidFill>
                  <a:srgbClr val="FFFF00"/>
                </a:solidFill>
              </a:rPr>
              <a:t>Horizontal line</a:t>
            </a:r>
            <a:endParaRPr lang="en-US" b="1" dirty="0">
              <a:solidFill>
                <a:srgbClr val="FFFF00"/>
              </a:solidFill>
            </a:endParaRPr>
          </a:p>
        </p:txBody>
      </p:sp>
      <p:sp>
        <p:nvSpPr>
          <p:cNvPr id="28" name="TextBox 27"/>
          <p:cNvSpPr txBox="1"/>
          <p:nvPr/>
        </p:nvSpPr>
        <p:spPr>
          <a:xfrm>
            <a:off x="5867400" y="457200"/>
            <a:ext cx="838200" cy="369332"/>
          </a:xfrm>
          <a:prstGeom prst="rect">
            <a:avLst/>
          </a:prstGeom>
          <a:noFill/>
          <a:ln>
            <a:solidFill>
              <a:schemeClr val="tx1"/>
            </a:solidFill>
          </a:ln>
        </p:spPr>
        <p:txBody>
          <a:bodyPr wrap="square" rtlCol="0">
            <a:spAutoFit/>
          </a:bodyPr>
          <a:lstStyle/>
          <a:p>
            <a:r>
              <a:rPr lang="en-US" b="1" dirty="0" smtClean="0">
                <a:solidFill>
                  <a:srgbClr val="FFFF00"/>
                </a:solidFill>
              </a:rPr>
              <a:t>Circle</a:t>
            </a:r>
            <a:endParaRPr lang="en-US" b="1" dirty="0">
              <a:solidFill>
                <a:srgbClr val="FFFF00"/>
              </a:solidFill>
            </a:endParaRPr>
          </a:p>
        </p:txBody>
      </p:sp>
      <p:sp>
        <p:nvSpPr>
          <p:cNvPr id="30" name="TextBox 29"/>
          <p:cNvSpPr txBox="1"/>
          <p:nvPr/>
        </p:nvSpPr>
        <p:spPr>
          <a:xfrm>
            <a:off x="457200" y="2438400"/>
            <a:ext cx="1828800" cy="369332"/>
          </a:xfrm>
          <a:prstGeom prst="rect">
            <a:avLst/>
          </a:prstGeom>
          <a:noFill/>
          <a:ln>
            <a:solidFill>
              <a:srgbClr val="FF0000"/>
            </a:solidFill>
          </a:ln>
        </p:spPr>
        <p:txBody>
          <a:bodyPr wrap="square" rtlCol="0">
            <a:spAutoFit/>
          </a:bodyPr>
          <a:lstStyle/>
          <a:p>
            <a:pPr algn="ctr"/>
            <a:r>
              <a:rPr lang="en-US" b="1" dirty="0" smtClean="0">
                <a:solidFill>
                  <a:srgbClr val="FF0000"/>
                </a:solidFill>
              </a:rPr>
              <a:t>Vertical line</a:t>
            </a:r>
            <a:endParaRPr lang="en-US" b="1" dirty="0">
              <a:solidFill>
                <a:srgbClr val="FF0000"/>
              </a:solidFill>
            </a:endParaRPr>
          </a:p>
        </p:txBody>
      </p:sp>
      <p:sp>
        <p:nvSpPr>
          <p:cNvPr id="33" name="TextBox 32"/>
          <p:cNvSpPr txBox="1"/>
          <p:nvPr/>
        </p:nvSpPr>
        <p:spPr>
          <a:xfrm>
            <a:off x="7162800" y="1676400"/>
            <a:ext cx="1828800" cy="369332"/>
          </a:xfrm>
          <a:prstGeom prst="rect">
            <a:avLst/>
          </a:prstGeom>
          <a:noFill/>
          <a:ln>
            <a:solidFill>
              <a:srgbClr val="FF0000"/>
            </a:solidFill>
          </a:ln>
        </p:spPr>
        <p:txBody>
          <a:bodyPr wrap="square" rtlCol="0">
            <a:spAutoFit/>
          </a:bodyPr>
          <a:lstStyle/>
          <a:p>
            <a:pPr algn="ctr"/>
            <a:r>
              <a:rPr lang="en-US" b="1" dirty="0" smtClean="0">
                <a:solidFill>
                  <a:srgbClr val="FF0000"/>
                </a:solidFill>
              </a:rPr>
              <a:t>Tangential Line</a:t>
            </a:r>
            <a:endParaRPr lang="en-US" b="1" dirty="0">
              <a:solidFill>
                <a:srgbClr val="FF0000"/>
              </a:solidFill>
            </a:endParaRPr>
          </a:p>
        </p:txBody>
      </p:sp>
      <p:sp>
        <p:nvSpPr>
          <p:cNvPr id="34" name="TextBox 33"/>
          <p:cNvSpPr txBox="1"/>
          <p:nvPr/>
        </p:nvSpPr>
        <p:spPr>
          <a:xfrm>
            <a:off x="7620000" y="2819400"/>
            <a:ext cx="1524000" cy="369332"/>
          </a:xfrm>
          <a:prstGeom prst="rect">
            <a:avLst/>
          </a:prstGeom>
          <a:noFill/>
          <a:ln>
            <a:solidFill>
              <a:srgbClr val="FFFF00"/>
            </a:solidFill>
          </a:ln>
        </p:spPr>
        <p:txBody>
          <a:bodyPr wrap="square" rtlCol="0">
            <a:spAutoFit/>
          </a:bodyPr>
          <a:lstStyle/>
          <a:p>
            <a:pPr algn="ctr"/>
            <a:r>
              <a:rPr lang="en-US" b="1" dirty="0" smtClean="0">
                <a:solidFill>
                  <a:srgbClr val="FFFF00"/>
                </a:solidFill>
              </a:rPr>
              <a:t>Centre Line</a:t>
            </a:r>
            <a:endParaRPr lang="en-US" b="1" dirty="0">
              <a:solidFill>
                <a:srgbClr val="FFFF00"/>
              </a:solidFill>
            </a:endParaRPr>
          </a:p>
        </p:txBody>
      </p:sp>
      <p:sp>
        <p:nvSpPr>
          <p:cNvPr id="35" name="TextBox 34"/>
          <p:cNvSpPr txBox="1"/>
          <p:nvPr/>
        </p:nvSpPr>
        <p:spPr>
          <a:xfrm>
            <a:off x="7772400" y="3810000"/>
            <a:ext cx="1219200" cy="369332"/>
          </a:xfrm>
          <a:prstGeom prst="rect">
            <a:avLst/>
          </a:prstGeom>
          <a:noFill/>
          <a:ln>
            <a:solidFill>
              <a:srgbClr val="FFFF00"/>
            </a:solidFill>
          </a:ln>
        </p:spPr>
        <p:txBody>
          <a:bodyPr wrap="square" rtlCol="0">
            <a:spAutoFit/>
          </a:bodyPr>
          <a:lstStyle/>
          <a:p>
            <a:pPr algn="ctr"/>
            <a:r>
              <a:rPr lang="en-US" b="1" dirty="0" smtClean="0">
                <a:solidFill>
                  <a:srgbClr val="FFFF00"/>
                </a:solidFill>
              </a:rPr>
              <a:t>Angle</a:t>
            </a:r>
            <a:endParaRPr lang="en-US" b="1" dirty="0">
              <a:solidFill>
                <a:srgbClr val="FFFF00"/>
              </a:solidFill>
            </a:endParaRPr>
          </a:p>
        </p:txBody>
      </p:sp>
      <p:sp>
        <p:nvSpPr>
          <p:cNvPr id="36" name="TextBox 35"/>
          <p:cNvSpPr txBox="1"/>
          <p:nvPr/>
        </p:nvSpPr>
        <p:spPr>
          <a:xfrm>
            <a:off x="457200" y="4114800"/>
            <a:ext cx="838200" cy="369332"/>
          </a:xfrm>
          <a:prstGeom prst="rect">
            <a:avLst/>
          </a:prstGeom>
          <a:noFill/>
          <a:ln>
            <a:solidFill>
              <a:srgbClr val="FFFF00"/>
            </a:solidFill>
          </a:ln>
        </p:spPr>
        <p:txBody>
          <a:bodyPr wrap="square" rtlCol="0">
            <a:spAutoFit/>
          </a:bodyPr>
          <a:lstStyle/>
          <a:p>
            <a:pPr algn="ctr"/>
            <a:r>
              <a:rPr lang="en-US" b="1" dirty="0" smtClean="0">
                <a:solidFill>
                  <a:srgbClr val="FFFF00"/>
                </a:solidFill>
              </a:rPr>
              <a:t>Arc</a:t>
            </a:r>
            <a:endParaRPr lang="en-US" b="1" dirty="0">
              <a:solidFill>
                <a:srgbClr val="FFFF00"/>
              </a:solidFill>
            </a:endParaRPr>
          </a:p>
        </p:txBody>
      </p:sp>
      <p:sp>
        <p:nvSpPr>
          <p:cNvPr id="37" name="Action Button: Forward or Next 36">
            <a:hlinkClick r:id="" action="ppaction://hlinkshowjump?jump=nextslide" highlightClick="1"/>
          </p:cNvPr>
          <p:cNvSpPr/>
          <p:nvPr/>
        </p:nvSpPr>
        <p:spPr>
          <a:xfrm>
            <a:off x="533400" y="6172200"/>
            <a:ext cx="976322" cy="471510"/>
          </a:xfrm>
          <a:prstGeom prst="actionButtonForwardNex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TT"/>
          </a:p>
        </p:txBody>
      </p:sp>
    </p:spTree>
    <p:extLst>
      <p:ext uri="{BB962C8B-B14F-4D97-AF65-F5344CB8AC3E}">
        <p14:creationId xmlns:p14="http://schemas.microsoft.com/office/powerpoint/2010/main" val="2719427903"/>
      </p:ext>
    </p:extLst>
  </p:cSld>
  <p:clrMapOvr>
    <a:masterClrMapping/>
  </p:clrMapOvr>
  <p:transition spd="slow" advClick="0">
    <p:wipe dir="d"/>
  </p:transition>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1150"/>
                            </p:stCondLst>
                            <p:childTnLst>
                              <p:par>
                                <p:cTn id="9" presetID="10" presetClass="exit" presetSubtype="0" fill="hold" grpId="1" nodeType="afterEffect">
                                  <p:stCondLst>
                                    <p:cond delay="1000"/>
                                  </p:stCondLst>
                                  <p:iterate type="lt">
                                    <p:tmPct val="0"/>
                                  </p:iterate>
                                  <p:childTnLst>
                                    <p:animEffect transition="out" filter="fade">
                                      <p:cBhvr>
                                        <p:cTn id="10" dur="2000"/>
                                        <p:tgtEl>
                                          <p:spTgt spid="27"/>
                                        </p:tgtEl>
                                      </p:cBhvr>
                                    </p:animEffect>
                                    <p:set>
                                      <p:cBhvr>
                                        <p:cTn id="11" dur="1" fill="hold">
                                          <p:stCondLst>
                                            <p:cond delay="1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2" restart="whenNotActive" fill="hold" evtFilter="cancelBubble" nodeType="interactiveSeq">
                <p:stCondLst>
                  <p:cond evt="onClick" delay="0">
                    <p:tgtEl>
                      <p:spTgt spid="23"/>
                    </p:tgtEl>
                  </p:cond>
                </p:stCondLst>
                <p:endSync evt="end" delay="0">
                  <p:rtn val="all"/>
                </p:endSync>
                <p:childTnLst>
                  <p:par>
                    <p:cTn id="13" fill="hold">
                      <p:stCondLst>
                        <p:cond delay="0"/>
                      </p:stCondLst>
                      <p:childTnLst>
                        <p:par>
                          <p:cTn id="14" fill="hold">
                            <p:stCondLst>
                              <p:cond delay="0"/>
                            </p:stCondLst>
                            <p:childTnLst>
                              <p:par>
                                <p:cTn id="15" presetID="22" presetClass="entr" presetSubtype="8" fill="hold" grpId="0" nodeType="clickEffect">
                                  <p:stCondLst>
                                    <p:cond delay="0"/>
                                  </p:stCondLst>
                                  <p:iterate type="lt">
                                    <p:tmPct val="10000"/>
                                  </p:iterate>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par>
                          <p:cTn id="18" fill="hold">
                            <p:stCondLst>
                              <p:cond delay="750"/>
                            </p:stCondLst>
                            <p:childTnLst>
                              <p:par>
                                <p:cTn id="19" presetID="10" presetClass="exit" presetSubtype="0" fill="hold" grpId="1" nodeType="afterEffect">
                                  <p:stCondLst>
                                    <p:cond delay="0"/>
                                  </p:stCondLst>
                                  <p:iterate type="lt">
                                    <p:tmPct val="0"/>
                                  </p:iterate>
                                  <p:childTnLst>
                                    <p:animEffect transition="out" filter="fade">
                                      <p:cBhvr>
                                        <p:cTn id="20" dur="2000"/>
                                        <p:tgtEl>
                                          <p:spTgt spid="28"/>
                                        </p:tgtEl>
                                      </p:cBhvr>
                                    </p:animEffect>
                                    <p:set>
                                      <p:cBhvr>
                                        <p:cTn id="21" dur="1" fill="hold">
                                          <p:stCondLst>
                                            <p:cond delay="1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2" restart="whenNotActive" fill="hold" evtFilter="cancelBubble" nodeType="interactiveSeq">
                <p:stCondLst>
                  <p:cond evt="onClick" delay="0">
                    <p:tgtEl>
                      <p:spTgt spid="24"/>
                    </p:tgtEl>
                  </p:cond>
                </p:stCondLst>
                <p:endSync evt="end" delay="0">
                  <p:rtn val="all"/>
                </p:endSync>
                <p:childTnLst>
                  <p:par>
                    <p:cTn id="23" fill="hold">
                      <p:stCondLst>
                        <p:cond delay="0"/>
                      </p:stCondLst>
                      <p:childTnLst>
                        <p:par>
                          <p:cTn id="24" fill="hold">
                            <p:stCondLst>
                              <p:cond delay="0"/>
                            </p:stCondLst>
                            <p:childTnLst>
                              <p:par>
                                <p:cTn id="25" presetID="22" presetClass="entr" presetSubtype="8" fill="hold" grpId="0" nodeType="clickEffect">
                                  <p:stCondLst>
                                    <p:cond delay="0"/>
                                  </p:stCondLst>
                                  <p:iterate type="lt">
                                    <p:tmPct val="10000"/>
                                  </p:iterate>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par>
                          <p:cTn id="28" fill="hold">
                            <p:stCondLst>
                              <p:cond delay="1150"/>
                            </p:stCondLst>
                            <p:childTnLst>
                              <p:par>
                                <p:cTn id="29" presetID="10" presetClass="exit" presetSubtype="0" fill="hold" grpId="1" nodeType="afterEffect">
                                  <p:stCondLst>
                                    <p:cond delay="1000"/>
                                  </p:stCondLst>
                                  <p:iterate type="lt">
                                    <p:tmPct val="0"/>
                                  </p:iterate>
                                  <p:childTnLst>
                                    <p:animEffect transition="out" filter="fade">
                                      <p:cBhvr>
                                        <p:cTn id="30" dur="1000"/>
                                        <p:tgtEl>
                                          <p:spTgt spid="33"/>
                                        </p:tgtEl>
                                      </p:cBhvr>
                                    </p:animEffect>
                                    <p:set>
                                      <p:cBhvr>
                                        <p:cTn id="31"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2" restart="whenNotActive" fill="hold" evtFilter="cancelBubble" nodeType="interactiveSeq">
                <p:stCondLst>
                  <p:cond evt="onClick" delay="0">
                    <p:tgtEl>
                      <p:spTgt spid="31"/>
                    </p:tgtEl>
                  </p:cond>
                </p:stCondLst>
                <p:endSync evt="end" delay="0">
                  <p:rtn val="all"/>
                </p:endSync>
                <p:childTnLst>
                  <p:par>
                    <p:cTn id="33" fill="hold">
                      <p:stCondLst>
                        <p:cond delay="0"/>
                      </p:stCondLst>
                      <p:childTnLst>
                        <p:par>
                          <p:cTn id="34" fill="hold">
                            <p:stCondLst>
                              <p:cond delay="0"/>
                            </p:stCondLst>
                            <p:childTnLst>
                              <p:par>
                                <p:cTn id="35" presetID="22" presetClass="entr" presetSubtype="8" fill="hold" grpId="0" nodeType="clickEffect">
                                  <p:stCondLst>
                                    <p:cond delay="0"/>
                                  </p:stCondLst>
                                  <p:iterate type="lt">
                                    <p:tmPct val="10000"/>
                                  </p:iterate>
                                  <p:childTnLst>
                                    <p:set>
                                      <p:cBhvr>
                                        <p:cTn id="36" dur="1" fill="hold">
                                          <p:stCondLst>
                                            <p:cond delay="0"/>
                                          </p:stCondLst>
                                        </p:cTn>
                                        <p:tgtEl>
                                          <p:spTgt spid="34"/>
                                        </p:tgtEl>
                                        <p:attrNameLst>
                                          <p:attrName>style.visibility</p:attrName>
                                        </p:attrNameLst>
                                      </p:cBhvr>
                                      <p:to>
                                        <p:strVal val="visible"/>
                                      </p:to>
                                    </p:set>
                                    <p:animEffect transition="in" filter="wipe(left)">
                                      <p:cBhvr>
                                        <p:cTn id="37" dur="500"/>
                                        <p:tgtEl>
                                          <p:spTgt spid="34"/>
                                        </p:tgtEl>
                                      </p:cBhvr>
                                    </p:animEffect>
                                  </p:childTnLst>
                                </p:cTn>
                              </p:par>
                            </p:childTnLst>
                          </p:cTn>
                        </p:par>
                        <p:par>
                          <p:cTn id="38" fill="hold">
                            <p:stCondLst>
                              <p:cond delay="950"/>
                            </p:stCondLst>
                            <p:childTnLst>
                              <p:par>
                                <p:cTn id="39" presetID="10" presetClass="exit" presetSubtype="0" fill="hold" grpId="1" nodeType="afterEffect">
                                  <p:stCondLst>
                                    <p:cond delay="1000"/>
                                  </p:stCondLst>
                                  <p:iterate type="lt">
                                    <p:tmPct val="0"/>
                                  </p:iterate>
                                  <p:childTnLst>
                                    <p:animEffect transition="out" filter="fade">
                                      <p:cBhvr>
                                        <p:cTn id="40" dur="2000"/>
                                        <p:tgtEl>
                                          <p:spTgt spid="34"/>
                                        </p:tgtEl>
                                      </p:cBhvr>
                                    </p:animEffect>
                                    <p:set>
                                      <p:cBhvr>
                                        <p:cTn id="41" dur="1" fill="hold">
                                          <p:stCondLst>
                                            <p:cond delay="1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2" restart="whenNotActive" fill="hold" evtFilter="cancelBubble" nodeType="interactiveSeq">
                <p:stCondLst>
                  <p:cond evt="onClick" delay="0">
                    <p:tgtEl>
                      <p:spTgt spid="25"/>
                    </p:tgtEl>
                  </p:cond>
                </p:stCondLst>
                <p:endSync evt="end" delay="0">
                  <p:rtn val="all"/>
                </p:endSync>
                <p:childTnLst>
                  <p:par>
                    <p:cTn id="43" fill="hold">
                      <p:stCondLst>
                        <p:cond delay="0"/>
                      </p:stCondLst>
                      <p:childTnLst>
                        <p:par>
                          <p:cTn id="44" fill="hold">
                            <p:stCondLst>
                              <p:cond delay="0"/>
                            </p:stCondLst>
                            <p:childTnLst>
                              <p:par>
                                <p:cTn id="45" presetID="22" presetClass="entr" presetSubtype="8" fill="hold" grpId="0" nodeType="clickEffect">
                                  <p:stCondLst>
                                    <p:cond delay="0"/>
                                  </p:stCondLst>
                                  <p:iterate type="lt">
                                    <p:tmPct val="10000"/>
                                  </p:iterate>
                                  <p:childTnLst>
                                    <p:set>
                                      <p:cBhvr>
                                        <p:cTn id="46" dur="1" fill="hold">
                                          <p:stCondLst>
                                            <p:cond delay="0"/>
                                          </p:stCondLst>
                                        </p:cTn>
                                        <p:tgtEl>
                                          <p:spTgt spid="35"/>
                                        </p:tgtEl>
                                        <p:attrNameLst>
                                          <p:attrName>style.visibility</p:attrName>
                                        </p:attrNameLst>
                                      </p:cBhvr>
                                      <p:to>
                                        <p:strVal val="visible"/>
                                      </p:to>
                                    </p:set>
                                    <p:animEffect transition="in" filter="wipe(left)">
                                      <p:cBhvr>
                                        <p:cTn id="47" dur="500"/>
                                        <p:tgtEl>
                                          <p:spTgt spid="35"/>
                                        </p:tgtEl>
                                      </p:cBhvr>
                                    </p:animEffect>
                                  </p:childTnLst>
                                </p:cTn>
                              </p:par>
                            </p:childTnLst>
                          </p:cTn>
                        </p:par>
                        <p:par>
                          <p:cTn id="48" fill="hold">
                            <p:stCondLst>
                              <p:cond delay="700"/>
                            </p:stCondLst>
                            <p:childTnLst>
                              <p:par>
                                <p:cTn id="49" presetID="10" presetClass="exit" presetSubtype="0" fill="hold" grpId="1" nodeType="afterEffect">
                                  <p:stCondLst>
                                    <p:cond delay="1000"/>
                                  </p:stCondLst>
                                  <p:iterate type="lt">
                                    <p:tmPct val="0"/>
                                  </p:iterate>
                                  <p:childTnLst>
                                    <p:animEffect transition="out" filter="fade">
                                      <p:cBhvr>
                                        <p:cTn id="50" dur="2000"/>
                                        <p:tgtEl>
                                          <p:spTgt spid="35"/>
                                        </p:tgtEl>
                                      </p:cBhvr>
                                    </p:animEffect>
                                    <p:set>
                                      <p:cBhvr>
                                        <p:cTn id="51" dur="1" fill="hold">
                                          <p:stCondLst>
                                            <p:cond delay="1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52" restart="whenNotActive" fill="hold" evtFilter="cancelBubble" nodeType="interactiveSeq">
                <p:stCondLst>
                  <p:cond evt="onClick" delay="0">
                    <p:tgtEl>
                      <p:spTgt spid="22"/>
                    </p:tgtEl>
                  </p:cond>
                </p:stCondLst>
                <p:endSync evt="end" delay="0">
                  <p:rtn val="all"/>
                </p:endSync>
                <p:childTnLst>
                  <p:par>
                    <p:cTn id="53" fill="hold">
                      <p:stCondLst>
                        <p:cond delay="0"/>
                      </p:stCondLst>
                      <p:childTnLst>
                        <p:par>
                          <p:cTn id="54" fill="hold">
                            <p:stCondLst>
                              <p:cond delay="0"/>
                            </p:stCondLst>
                            <p:childTnLst>
                              <p:par>
                                <p:cTn id="55" presetID="22" presetClass="entr" presetSubtype="8" fill="hold" grpId="0" nodeType="clickEffect">
                                  <p:stCondLst>
                                    <p:cond delay="0"/>
                                  </p:stCondLst>
                                  <p:iterate type="lt">
                                    <p:tmPct val="10000"/>
                                  </p:iterate>
                                  <p:childTnLst>
                                    <p:set>
                                      <p:cBhvr>
                                        <p:cTn id="56" dur="1" fill="hold">
                                          <p:stCondLst>
                                            <p:cond delay="0"/>
                                          </p:stCondLst>
                                        </p:cTn>
                                        <p:tgtEl>
                                          <p:spTgt spid="36"/>
                                        </p:tgtEl>
                                        <p:attrNameLst>
                                          <p:attrName>style.visibility</p:attrName>
                                        </p:attrNameLst>
                                      </p:cBhvr>
                                      <p:to>
                                        <p:strVal val="visible"/>
                                      </p:to>
                                    </p:set>
                                    <p:animEffect transition="in" filter="wipe(left)">
                                      <p:cBhvr>
                                        <p:cTn id="57" dur="500"/>
                                        <p:tgtEl>
                                          <p:spTgt spid="36"/>
                                        </p:tgtEl>
                                      </p:cBhvr>
                                    </p:animEffect>
                                  </p:childTnLst>
                                </p:cTn>
                              </p:par>
                            </p:childTnLst>
                          </p:cTn>
                        </p:par>
                        <p:par>
                          <p:cTn id="58" fill="hold">
                            <p:stCondLst>
                              <p:cond delay="600"/>
                            </p:stCondLst>
                            <p:childTnLst>
                              <p:par>
                                <p:cTn id="59" presetID="10" presetClass="exit" presetSubtype="0" fill="hold" grpId="1" nodeType="afterEffect">
                                  <p:stCondLst>
                                    <p:cond delay="1000"/>
                                  </p:stCondLst>
                                  <p:iterate type="lt">
                                    <p:tmPct val="0"/>
                                  </p:iterate>
                                  <p:childTnLst>
                                    <p:animEffect transition="out" filter="fade">
                                      <p:cBhvr>
                                        <p:cTn id="60" dur="2000"/>
                                        <p:tgtEl>
                                          <p:spTgt spid="36"/>
                                        </p:tgtEl>
                                      </p:cBhvr>
                                    </p:animEffect>
                                    <p:set>
                                      <p:cBhvr>
                                        <p:cTn id="61" dur="1" fill="hold">
                                          <p:stCondLst>
                                            <p:cond delay="1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2" restart="whenNotActive" fill="hold" evtFilter="cancelBubble" nodeType="interactiveSeq">
                <p:stCondLst>
                  <p:cond evt="onClick" delay="0">
                    <p:tgtEl>
                      <p:spTgt spid="21"/>
                    </p:tgtEl>
                  </p:cond>
                </p:stCondLst>
                <p:endSync evt="end" delay="0">
                  <p:rtn val="all"/>
                </p:endSync>
                <p:childTnLst>
                  <p:par>
                    <p:cTn id="63" fill="hold">
                      <p:stCondLst>
                        <p:cond delay="0"/>
                      </p:stCondLst>
                      <p:childTnLst>
                        <p:par>
                          <p:cTn id="64" fill="hold">
                            <p:stCondLst>
                              <p:cond delay="0"/>
                            </p:stCondLst>
                            <p:childTnLst>
                              <p:par>
                                <p:cTn id="65" presetID="22" presetClass="entr" presetSubtype="8" fill="hold" grpId="0" nodeType="clickEffect">
                                  <p:stCondLst>
                                    <p:cond delay="0"/>
                                  </p:stCondLst>
                                  <p:iterate type="lt">
                                    <p:tmPct val="10000"/>
                                  </p:iterate>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cTn>
                              </p:par>
                            </p:childTnLst>
                          </p:cTn>
                        </p:par>
                        <p:par>
                          <p:cTn id="68" fill="hold">
                            <p:stCondLst>
                              <p:cond delay="1050"/>
                            </p:stCondLst>
                            <p:childTnLst>
                              <p:par>
                                <p:cTn id="69" presetID="1" presetClass="entr" presetSubtype="0" fill="hold" grpId="2" nodeType="afterEffect">
                                  <p:stCondLst>
                                    <p:cond delay="0"/>
                                  </p:stCondLst>
                                  <p:iterate type="lt">
                                    <p:tmAbs val="0"/>
                                  </p:iterate>
                                  <p:childTnLst>
                                    <p:set>
                                      <p:cBhvr>
                                        <p:cTn id="70" dur="1" fill="hold">
                                          <p:stCondLst>
                                            <p:cond delay="0"/>
                                          </p:stCondLst>
                                        </p:cTn>
                                        <p:tgtEl>
                                          <p:spTgt spid="27"/>
                                        </p:tgtEl>
                                        <p:attrNameLst>
                                          <p:attrName>style.visibility</p:attrName>
                                        </p:attrNameLst>
                                      </p:cBhvr>
                                      <p:to>
                                        <p:strVal val="visible"/>
                                      </p:to>
                                    </p:set>
                                  </p:childTnLst>
                                </p:cTn>
                              </p:par>
                            </p:childTnLst>
                          </p:cTn>
                        </p:par>
                        <p:par>
                          <p:cTn id="71" fill="hold">
                            <p:stCondLst>
                              <p:cond delay="1050"/>
                            </p:stCondLst>
                            <p:childTnLst>
                              <p:par>
                                <p:cTn id="72" presetID="1" presetClass="entr" presetSubtype="0" fill="hold" grpId="2" nodeType="afterEffect">
                                  <p:stCondLst>
                                    <p:cond delay="0"/>
                                  </p:stCondLst>
                                  <p:iterate type="lt">
                                    <p:tmAbs val="0"/>
                                  </p:iterate>
                                  <p:childTnLst>
                                    <p:set>
                                      <p:cBhvr>
                                        <p:cTn id="73" dur="1" fill="hold">
                                          <p:stCondLst>
                                            <p:cond delay="0"/>
                                          </p:stCondLst>
                                        </p:cTn>
                                        <p:tgtEl>
                                          <p:spTgt spid="28"/>
                                        </p:tgtEl>
                                        <p:attrNameLst>
                                          <p:attrName>style.visibility</p:attrName>
                                        </p:attrNameLst>
                                      </p:cBhvr>
                                      <p:to>
                                        <p:strVal val="visible"/>
                                      </p:to>
                                    </p:set>
                                  </p:childTnLst>
                                </p:cTn>
                              </p:par>
                            </p:childTnLst>
                          </p:cTn>
                        </p:par>
                        <p:par>
                          <p:cTn id="74" fill="hold">
                            <p:stCondLst>
                              <p:cond delay="1050"/>
                            </p:stCondLst>
                            <p:childTnLst>
                              <p:par>
                                <p:cTn id="75" presetID="1" presetClass="entr" presetSubtype="0" fill="hold" grpId="2" nodeType="afterEffect">
                                  <p:stCondLst>
                                    <p:cond delay="0"/>
                                  </p:stCondLst>
                                  <p:iterate type="lt">
                                    <p:tmAbs val="0"/>
                                  </p:iterate>
                                  <p:childTnLst>
                                    <p:set>
                                      <p:cBhvr>
                                        <p:cTn id="76" dur="1" fill="hold">
                                          <p:stCondLst>
                                            <p:cond delay="0"/>
                                          </p:stCondLst>
                                        </p:cTn>
                                        <p:tgtEl>
                                          <p:spTgt spid="33"/>
                                        </p:tgtEl>
                                        <p:attrNameLst>
                                          <p:attrName>style.visibility</p:attrName>
                                        </p:attrNameLst>
                                      </p:cBhvr>
                                      <p:to>
                                        <p:strVal val="visible"/>
                                      </p:to>
                                    </p:set>
                                  </p:childTnLst>
                                </p:cTn>
                              </p:par>
                            </p:childTnLst>
                          </p:cTn>
                        </p:par>
                        <p:par>
                          <p:cTn id="77" fill="hold">
                            <p:stCondLst>
                              <p:cond delay="1050"/>
                            </p:stCondLst>
                            <p:childTnLst>
                              <p:par>
                                <p:cTn id="78" presetID="1" presetClass="entr" presetSubtype="0" fill="hold" grpId="2" nodeType="afterEffect">
                                  <p:stCondLst>
                                    <p:cond delay="0"/>
                                  </p:stCondLst>
                                  <p:iterate type="lt">
                                    <p:tmAbs val="0"/>
                                  </p:iterate>
                                  <p:childTnLst>
                                    <p:set>
                                      <p:cBhvr>
                                        <p:cTn id="79" dur="1" fill="hold">
                                          <p:stCondLst>
                                            <p:cond delay="0"/>
                                          </p:stCondLst>
                                        </p:cTn>
                                        <p:tgtEl>
                                          <p:spTgt spid="34"/>
                                        </p:tgtEl>
                                        <p:attrNameLst>
                                          <p:attrName>style.visibility</p:attrName>
                                        </p:attrNameLst>
                                      </p:cBhvr>
                                      <p:to>
                                        <p:strVal val="visible"/>
                                      </p:to>
                                    </p:set>
                                  </p:childTnLst>
                                </p:cTn>
                              </p:par>
                            </p:childTnLst>
                          </p:cTn>
                        </p:par>
                        <p:par>
                          <p:cTn id="80" fill="hold">
                            <p:stCondLst>
                              <p:cond delay="1050"/>
                            </p:stCondLst>
                            <p:childTnLst>
                              <p:par>
                                <p:cTn id="81" presetID="1" presetClass="entr" presetSubtype="0" fill="hold" grpId="2" nodeType="afterEffect">
                                  <p:stCondLst>
                                    <p:cond delay="0"/>
                                  </p:stCondLst>
                                  <p:iterate type="lt">
                                    <p:tmAbs val="0"/>
                                  </p:iterate>
                                  <p:childTnLst>
                                    <p:set>
                                      <p:cBhvr>
                                        <p:cTn id="82" dur="1" fill="hold">
                                          <p:stCondLst>
                                            <p:cond delay="0"/>
                                          </p:stCondLst>
                                        </p:cTn>
                                        <p:tgtEl>
                                          <p:spTgt spid="35"/>
                                        </p:tgtEl>
                                        <p:attrNameLst>
                                          <p:attrName>style.visibility</p:attrName>
                                        </p:attrNameLst>
                                      </p:cBhvr>
                                      <p:to>
                                        <p:strVal val="visible"/>
                                      </p:to>
                                    </p:set>
                                  </p:childTnLst>
                                </p:cTn>
                              </p:par>
                            </p:childTnLst>
                          </p:cTn>
                        </p:par>
                        <p:par>
                          <p:cTn id="83" fill="hold">
                            <p:stCondLst>
                              <p:cond delay="1050"/>
                            </p:stCondLst>
                            <p:childTnLst>
                              <p:par>
                                <p:cTn id="84" presetID="1" presetClass="entr" presetSubtype="0" fill="hold" grpId="2" nodeType="afterEffect">
                                  <p:stCondLst>
                                    <p:cond delay="0"/>
                                  </p:stCondLst>
                                  <p:iterate type="lt">
                                    <p:tmAbs val="0"/>
                                  </p:iterate>
                                  <p:childTnLst>
                                    <p:set>
                                      <p:cBhvr>
                                        <p:cTn id="85"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childTnLst>
        </p:cTn>
      </p:par>
    </p:tnLst>
    <p:bldLst>
      <p:bldP spid="27" grpId="0" animBg="1"/>
      <p:bldP spid="27" grpId="1" animBg="1"/>
      <p:bldP spid="27" grpId="2" animBg="1"/>
      <p:bldP spid="28" grpId="0" animBg="1"/>
      <p:bldP spid="28" grpId="1" animBg="1"/>
      <p:bldP spid="28" grpId="2" animBg="1"/>
      <p:bldP spid="30" grpId="0" animBg="1"/>
      <p:bldP spid="33" grpId="0" animBg="1"/>
      <p:bldP spid="33" grpId="1" animBg="1"/>
      <p:bldP spid="33" grpId="2" animBg="1"/>
      <p:bldP spid="34" grpId="0" animBg="1"/>
      <p:bldP spid="34" grpId="1" animBg="1"/>
      <p:bldP spid="34" grpId="2" animBg="1"/>
      <p:bldP spid="35" grpId="0" animBg="1"/>
      <p:bldP spid="35" grpId="1" animBg="1"/>
      <p:bldP spid="35" grpId="2" animBg="1"/>
      <p:bldP spid="36" grpId="0" animBg="1"/>
      <p:bldP spid="36" grpId="1" animBg="1"/>
      <p:bldP spid="36" grpId="2"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 Jaikeransingh </a:t>
            </a:r>
            <a:endParaRPr lang="en-US" dirty="0"/>
          </a:p>
        </p:txBody>
      </p:sp>
      <p:sp>
        <p:nvSpPr>
          <p:cNvPr id="3" name="Slide Number Placeholder 2"/>
          <p:cNvSpPr>
            <a:spLocks noGrp="1"/>
          </p:cNvSpPr>
          <p:nvPr>
            <p:ph type="sldNum" sz="quarter" idx="12"/>
          </p:nvPr>
        </p:nvSpPr>
        <p:spPr/>
        <p:txBody>
          <a:bodyPr/>
          <a:lstStyle/>
          <a:p>
            <a:fld id="{B8C8E764-46A3-45B9-AAE7-00FA04E785D6}" type="slidenum">
              <a:rPr lang="en-US" smtClean="0"/>
              <a:pPr/>
              <a:t>60</a:t>
            </a:fld>
            <a:endParaRPr lang="en-US"/>
          </a:p>
        </p:txBody>
      </p:sp>
      <p:sp>
        <p:nvSpPr>
          <p:cNvPr id="4" name="Action Button: Forward or Next 3">
            <a:hlinkClick r:id="rId2" action="ppaction://hlinksldjump" highlightClick="1"/>
          </p:cNvPr>
          <p:cNvSpPr/>
          <p:nvPr/>
        </p:nvSpPr>
        <p:spPr>
          <a:xfrm>
            <a:off x="533400" y="6172200"/>
            <a:ext cx="976322" cy="471510"/>
          </a:xfrm>
          <a:prstGeom prst="actionButtonForwardNext">
            <a:avLst/>
          </a:prstGeom>
          <a:solidFill>
            <a:schemeClr val="accent4">
              <a:lumMod val="60000"/>
              <a:lumOff val="4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TT"/>
          </a:p>
        </p:txBody>
      </p:sp>
      <p:sp>
        <p:nvSpPr>
          <p:cNvPr id="5" name="Rectangle 4"/>
          <p:cNvSpPr/>
          <p:nvPr/>
        </p:nvSpPr>
        <p:spPr>
          <a:xfrm>
            <a:off x="0" y="533400"/>
            <a:ext cx="9144000" cy="830997"/>
          </a:xfrm>
          <a:prstGeom prst="rect">
            <a:avLst/>
          </a:prstGeom>
        </p:spPr>
        <p:txBody>
          <a:bodyPr wrap="square">
            <a:spAutoFit/>
          </a:bodyPr>
          <a:lstStyle/>
          <a:p>
            <a:r>
              <a:rPr lang="en-US" sz="2400" dirty="0" smtClean="0">
                <a:latin typeface="Arial" pitchFamily="34" charset="0"/>
                <a:cs typeface="Arial" pitchFamily="34" charset="0"/>
              </a:rPr>
              <a:t>C (ii) State TWO safety precautions that should be observed while cutting out the slot at X above.</a:t>
            </a:r>
            <a:endParaRPr lang="en-US" sz="2400" dirty="0"/>
          </a:p>
        </p:txBody>
      </p:sp>
      <p:sp>
        <p:nvSpPr>
          <p:cNvPr id="6" name="Rectangle 1"/>
          <p:cNvSpPr>
            <a:spLocks noChangeArrowheads="1"/>
          </p:cNvSpPr>
          <p:nvPr/>
        </p:nvSpPr>
        <p:spPr bwMode="auto">
          <a:xfrm>
            <a:off x="457200" y="2514600"/>
            <a:ext cx="7391400" cy="22398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Char char="•"/>
              <a:tabLst>
                <a:tab pos="434975" algn="l"/>
              </a:tabLst>
            </a:pPr>
            <a:r>
              <a:rPr kumimoji="0" lang="en-US" sz="2400" b="0" i="0" u="none" strike="noStrike" cap="none" normalizeH="0" baseline="0" dirty="0" smtClean="0">
                <a:ln>
                  <a:noFill/>
                </a:ln>
                <a:solidFill>
                  <a:schemeClr val="tx2">
                    <a:lumMod val="50000"/>
                  </a:schemeClr>
                </a:solidFill>
                <a:effectLst/>
                <a:latin typeface="Arial" pitchFamily="34" charset="0"/>
                <a:ea typeface="Times New Roman" pitchFamily="18" charset="0"/>
                <a:cs typeface="Arial" pitchFamily="34" charset="0"/>
              </a:rPr>
              <a:t>Wear safety glasses</a:t>
            </a:r>
            <a:endParaRPr kumimoji="0" lang="en-US" sz="2400" b="0" i="0" u="none" strike="noStrike" cap="none" normalizeH="0" baseline="0" dirty="0" smtClean="0">
              <a:ln>
                <a:noFill/>
              </a:ln>
              <a:solidFill>
                <a:schemeClr val="tx2">
                  <a:lumMod val="50000"/>
                </a:schemeClr>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tab pos="434975" algn="l"/>
              </a:tabLst>
            </a:pPr>
            <a:r>
              <a:rPr kumimoji="0" lang="en-US" sz="2400" b="0" i="0" u="none" strike="noStrike" cap="none" normalizeH="0" baseline="0" dirty="0" smtClean="0">
                <a:ln>
                  <a:noFill/>
                </a:ln>
                <a:solidFill>
                  <a:schemeClr val="tx2">
                    <a:lumMod val="50000"/>
                  </a:schemeClr>
                </a:solidFill>
                <a:effectLst/>
                <a:latin typeface="Arial" pitchFamily="34" charset="0"/>
                <a:ea typeface="Times New Roman" pitchFamily="18" charset="0"/>
                <a:cs typeface="Arial" pitchFamily="34" charset="0"/>
              </a:rPr>
              <a:t>Wear gloves</a:t>
            </a:r>
            <a:endParaRPr kumimoji="0" lang="en-US" sz="2400" b="0" i="0" u="none" strike="noStrike" cap="none" normalizeH="0" baseline="0" dirty="0" smtClean="0">
              <a:ln>
                <a:noFill/>
              </a:ln>
              <a:solidFill>
                <a:schemeClr val="tx2">
                  <a:lumMod val="50000"/>
                </a:schemeClr>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tab pos="434975" algn="l"/>
              </a:tabLst>
            </a:pPr>
            <a:r>
              <a:rPr kumimoji="0" lang="en-US" sz="2400" b="0" i="0" u="none" strike="noStrike" cap="none" normalizeH="0" baseline="0" dirty="0" smtClean="0">
                <a:ln>
                  <a:noFill/>
                </a:ln>
                <a:solidFill>
                  <a:schemeClr val="tx2">
                    <a:lumMod val="50000"/>
                  </a:schemeClr>
                </a:solidFill>
                <a:effectLst/>
                <a:latin typeface="Arial" pitchFamily="34" charset="0"/>
                <a:ea typeface="Times New Roman" pitchFamily="18" charset="0"/>
                <a:cs typeface="Arial" pitchFamily="34" charset="0"/>
              </a:rPr>
              <a:t>Secure work firmly</a:t>
            </a:r>
            <a:endParaRPr kumimoji="0" lang="en-US" sz="2400" b="0" i="0" u="none" strike="noStrike" cap="none" normalizeH="0" baseline="0" dirty="0" smtClean="0">
              <a:ln>
                <a:noFill/>
              </a:ln>
              <a:solidFill>
                <a:schemeClr val="tx2">
                  <a:lumMod val="50000"/>
                </a:schemeClr>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tab pos="434975" algn="l"/>
              </a:tabLst>
            </a:pPr>
            <a:r>
              <a:rPr kumimoji="0" lang="en-US" sz="2400" b="0" i="0" u="none" strike="noStrike" cap="none" normalizeH="0" baseline="0" dirty="0" smtClean="0">
                <a:ln>
                  <a:noFill/>
                </a:ln>
                <a:solidFill>
                  <a:schemeClr val="tx2">
                    <a:lumMod val="50000"/>
                  </a:schemeClr>
                </a:solidFill>
                <a:effectLst/>
                <a:latin typeface="Arial" pitchFamily="34" charset="0"/>
                <a:ea typeface="Times New Roman" pitchFamily="18" charset="0"/>
                <a:cs typeface="Arial" pitchFamily="34" charset="0"/>
              </a:rPr>
              <a:t>Ensure tools are in good condition</a:t>
            </a:r>
            <a:endParaRPr kumimoji="0" lang="en-US" sz="2400" b="0" i="0" u="none" strike="noStrike" cap="none" normalizeH="0" baseline="0" dirty="0" smtClean="0">
              <a:ln>
                <a:noFill/>
              </a:ln>
              <a:solidFill>
                <a:schemeClr val="tx2">
                  <a:lumMod val="50000"/>
                </a:schemeClr>
              </a:solidFill>
              <a:effectLst/>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 Jaikeransingh </a:t>
            </a:r>
            <a:endParaRPr lang="en-US" dirty="0"/>
          </a:p>
        </p:txBody>
      </p:sp>
      <p:sp>
        <p:nvSpPr>
          <p:cNvPr id="3" name="Slide Number Placeholder 2"/>
          <p:cNvSpPr>
            <a:spLocks noGrp="1"/>
          </p:cNvSpPr>
          <p:nvPr>
            <p:ph type="sldNum" sz="quarter" idx="12"/>
          </p:nvPr>
        </p:nvSpPr>
        <p:spPr/>
        <p:txBody>
          <a:bodyPr/>
          <a:lstStyle/>
          <a:p>
            <a:fld id="{B8C8E764-46A3-45B9-AAE7-00FA04E785D6}" type="slidenum">
              <a:rPr lang="en-US" smtClean="0"/>
              <a:pPr/>
              <a:t>61</a:t>
            </a:fld>
            <a:endParaRPr lang="en-US"/>
          </a:p>
        </p:txBody>
      </p:sp>
      <p:sp>
        <p:nvSpPr>
          <p:cNvPr id="4" name="Rectangle 3"/>
          <p:cNvSpPr/>
          <p:nvPr/>
        </p:nvSpPr>
        <p:spPr>
          <a:xfrm>
            <a:off x="0" y="1066800"/>
            <a:ext cx="8610600" cy="461665"/>
          </a:xfrm>
          <a:prstGeom prst="rect">
            <a:avLst/>
          </a:prstGeom>
        </p:spPr>
        <p:txBody>
          <a:bodyPr wrap="square">
            <a:spAutoFit/>
          </a:bodyPr>
          <a:lstStyle/>
          <a:p>
            <a:r>
              <a:rPr lang="en-US" sz="2400" dirty="0" smtClean="0">
                <a:latin typeface="Arial" pitchFamily="34" charset="0"/>
                <a:cs typeface="Arial" pitchFamily="34" charset="0"/>
              </a:rPr>
              <a:t>(d)  What is the size of the grinding angle of a centre punch? </a:t>
            </a:r>
            <a:endParaRPr lang="en-US" sz="2400" dirty="0"/>
          </a:p>
        </p:txBody>
      </p:sp>
      <p:sp>
        <p:nvSpPr>
          <p:cNvPr id="5" name="Action Button: Forward or Next 4">
            <a:hlinkClick r:id="rId2" action="ppaction://hlinksldjump" highlightClick="1"/>
          </p:cNvPr>
          <p:cNvSpPr/>
          <p:nvPr/>
        </p:nvSpPr>
        <p:spPr>
          <a:xfrm>
            <a:off x="533400" y="6172200"/>
            <a:ext cx="976322" cy="471510"/>
          </a:xfrm>
          <a:prstGeom prst="actionButtonForwardNext">
            <a:avLst/>
          </a:prstGeom>
          <a:solidFill>
            <a:schemeClr val="accent4">
              <a:lumMod val="60000"/>
              <a:lumOff val="4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TT"/>
          </a:p>
        </p:txBody>
      </p:sp>
      <p:sp>
        <p:nvSpPr>
          <p:cNvPr id="6" name="Rectangle 1"/>
          <p:cNvSpPr>
            <a:spLocks noChangeArrowheads="1"/>
          </p:cNvSpPr>
          <p:nvPr/>
        </p:nvSpPr>
        <p:spPr bwMode="auto">
          <a:xfrm>
            <a:off x="228600" y="2362200"/>
            <a:ext cx="7391400" cy="8206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50000"/>
              </a:lnSpc>
              <a:spcBef>
                <a:spcPct val="0"/>
              </a:spcBef>
              <a:spcAft>
                <a:spcPct val="0"/>
              </a:spcAft>
              <a:buClrTx/>
              <a:buSzTx/>
              <a:tabLst>
                <a:tab pos="434975" algn="l"/>
              </a:tabLst>
            </a:pPr>
            <a:r>
              <a:rPr kumimoji="0" lang="en-US" sz="3600" b="0" i="0" u="none" strike="noStrike" cap="none" normalizeH="0" baseline="0" dirty="0" smtClean="0">
                <a:ln>
                  <a:noFill/>
                </a:ln>
                <a:solidFill>
                  <a:schemeClr val="tx2">
                    <a:lumMod val="50000"/>
                  </a:schemeClr>
                </a:solidFill>
                <a:effectLst/>
                <a:latin typeface="Arial" pitchFamily="34" charset="0"/>
                <a:ea typeface="Times New Roman" pitchFamily="18" charset="0"/>
                <a:cs typeface="Arial" pitchFamily="34" charset="0"/>
              </a:rPr>
              <a:t>90</a:t>
            </a:r>
            <a:r>
              <a:rPr kumimoji="0" lang="en-US" sz="3600" b="0" i="0" u="none" strike="noStrike" cap="none" normalizeH="0" baseline="30000" dirty="0" smtClean="0">
                <a:ln>
                  <a:noFill/>
                </a:ln>
                <a:solidFill>
                  <a:schemeClr val="tx2">
                    <a:lumMod val="50000"/>
                  </a:schemeClr>
                </a:solidFill>
                <a:effectLst/>
                <a:latin typeface="Arial" pitchFamily="34" charset="0"/>
                <a:ea typeface="Times New Roman" pitchFamily="18" charset="0"/>
                <a:cs typeface="Arial" pitchFamily="34" charset="0"/>
              </a:rPr>
              <a:t>0</a:t>
            </a:r>
            <a:endParaRPr kumimoji="0" lang="en-US" sz="3600" b="0" i="0" u="none" strike="noStrike" cap="none" normalizeH="0" baseline="30000" dirty="0" smtClean="0">
              <a:ln>
                <a:noFill/>
              </a:ln>
              <a:solidFill>
                <a:schemeClr val="tx2">
                  <a:lumMod val="50000"/>
                </a:schemeClr>
              </a:solidFill>
              <a:effectLst/>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TT" dirty="0" smtClean="0"/>
              <a:t>Remember</a:t>
            </a:r>
            <a:endParaRPr lang="en-TT" dirty="0"/>
          </a:p>
        </p:txBody>
      </p:sp>
      <p:sp>
        <p:nvSpPr>
          <p:cNvPr id="3" name="Content Placeholder 2"/>
          <p:cNvSpPr>
            <a:spLocks noGrp="1"/>
          </p:cNvSpPr>
          <p:nvPr>
            <p:ph idx="1"/>
          </p:nvPr>
        </p:nvSpPr>
        <p:spPr>
          <a:xfrm>
            <a:off x="755576" y="5482572"/>
            <a:ext cx="7772400" cy="1357408"/>
          </a:xfrm>
        </p:spPr>
        <p:txBody>
          <a:bodyPr/>
          <a:lstStyle/>
          <a:p>
            <a:pPr>
              <a:buBlip>
                <a:blip r:embed="rId2"/>
              </a:buBlip>
            </a:pPr>
            <a:r>
              <a:rPr lang="en-TT" dirty="0" smtClean="0"/>
              <a:t>Revise your notes</a:t>
            </a:r>
          </a:p>
          <a:p>
            <a:pPr>
              <a:buBlip>
                <a:blip r:embed="rId2"/>
              </a:buBlip>
            </a:pPr>
            <a:r>
              <a:rPr lang="en-TT" dirty="0" smtClean="0"/>
              <a:t>Answer the past paper questions</a:t>
            </a:r>
            <a:endParaRPr lang="en-TT" dirty="0"/>
          </a:p>
        </p:txBody>
      </p:sp>
      <p:sp>
        <p:nvSpPr>
          <p:cNvPr id="4" name="Rectangle 3"/>
          <p:cNvSpPr/>
          <p:nvPr/>
        </p:nvSpPr>
        <p:spPr>
          <a:xfrm>
            <a:off x="395536" y="1484785"/>
            <a:ext cx="8748464" cy="800219"/>
          </a:xfrm>
          <a:prstGeom prst="rect">
            <a:avLst/>
          </a:prstGeom>
        </p:spPr>
        <p:txBody>
          <a:bodyPr wrap="square">
            <a:spAutoFit/>
          </a:bodyPr>
          <a:lstStyle/>
          <a:p>
            <a:pPr algn="ctr"/>
            <a:r>
              <a:rPr lang="en-TT" sz="2800" dirty="0" smtClean="0"/>
              <a:t>If </a:t>
            </a:r>
            <a:r>
              <a:rPr lang="en-TT" sz="2800" b="1" u="sng" dirty="0" smtClean="0">
                <a:solidFill>
                  <a:srgbClr val="FFFF00"/>
                </a:solidFill>
              </a:rPr>
              <a:t>YOU</a:t>
            </a:r>
            <a:r>
              <a:rPr lang="en-TT" sz="2800" dirty="0" smtClean="0"/>
              <a:t> fail to prepare then </a:t>
            </a:r>
            <a:r>
              <a:rPr lang="en-TT" sz="2800" b="1" u="sng" dirty="0" smtClean="0">
                <a:solidFill>
                  <a:srgbClr val="FFFF00"/>
                </a:solidFill>
              </a:rPr>
              <a:t>YOU</a:t>
            </a:r>
            <a:r>
              <a:rPr lang="en-TT" sz="2800" dirty="0" smtClean="0"/>
              <a:t> are preparing to fail</a:t>
            </a:r>
          </a:p>
          <a:p>
            <a:pPr algn="ctr"/>
            <a:r>
              <a:rPr lang="en-TT" dirty="0" smtClean="0"/>
              <a:t>Benjamin Franklin</a:t>
            </a:r>
            <a:endParaRPr lang="en-TT" dirty="0"/>
          </a:p>
        </p:txBody>
      </p:sp>
      <p:pic>
        <p:nvPicPr>
          <p:cNvPr id="14338" name="Picture 2" descr="C:\Users\MOE_Student\Desktop\studying.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2420888"/>
            <a:ext cx="2916768" cy="2916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576067"/>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05 question 3"/>
          <p:cNvPicPr/>
          <p:nvPr/>
        </p:nvPicPr>
        <p:blipFill rotWithShape="1">
          <a:blip r:embed="rId2"/>
          <a:srcRect l="9597" t="12730" r="13876" b="14144"/>
          <a:stretch/>
        </p:blipFill>
        <p:spPr bwMode="auto">
          <a:xfrm>
            <a:off x="1371600" y="1962149"/>
            <a:ext cx="4840014" cy="3192517"/>
          </a:xfrm>
          <a:prstGeom prst="rect">
            <a:avLst/>
          </a:prstGeom>
          <a:noFill/>
          <a:ln w="9525">
            <a:noFill/>
            <a:miter lim="800000"/>
            <a:headEnd/>
            <a:tailEnd/>
          </a:ln>
        </p:spPr>
      </p:pic>
      <p:sp>
        <p:nvSpPr>
          <p:cNvPr id="3" name="Rectangle 2"/>
          <p:cNvSpPr/>
          <p:nvPr/>
        </p:nvSpPr>
        <p:spPr>
          <a:xfrm>
            <a:off x="381000" y="-6333"/>
            <a:ext cx="8763000" cy="369332"/>
          </a:xfrm>
          <a:prstGeom prst="rect">
            <a:avLst/>
          </a:prstGeom>
        </p:spPr>
        <p:txBody>
          <a:bodyPr wrap="square">
            <a:spAutoFit/>
          </a:bodyPr>
          <a:lstStyle/>
          <a:p>
            <a:r>
              <a:rPr lang="en-TT" dirty="0"/>
              <a:t>Identify the components of laying out  labelled  by the letters </a:t>
            </a:r>
            <a:r>
              <a:rPr lang="en-TT" dirty="0" smtClean="0"/>
              <a:t>A, B</a:t>
            </a:r>
            <a:r>
              <a:rPr lang="en-TT" dirty="0"/>
              <a:t>, C, </a:t>
            </a:r>
            <a:r>
              <a:rPr lang="en-TT" dirty="0" smtClean="0"/>
              <a:t>D and  E.</a:t>
            </a:r>
            <a:endParaRPr lang="en-TT" dirty="0"/>
          </a:p>
        </p:txBody>
      </p:sp>
      <p:cxnSp>
        <p:nvCxnSpPr>
          <p:cNvPr id="4" name="Straight Arrow Connector 3"/>
          <p:cNvCxnSpPr/>
          <p:nvPr/>
        </p:nvCxnSpPr>
        <p:spPr>
          <a:xfrm flipH="1">
            <a:off x="5562600" y="1371600"/>
            <a:ext cx="1028700" cy="1104900"/>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5029200" y="2286000"/>
            <a:ext cx="1828801" cy="990600"/>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353050" y="3101830"/>
            <a:ext cx="1447800" cy="349540"/>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5715000" y="4540540"/>
            <a:ext cx="1524000" cy="107660"/>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819400" y="3733800"/>
            <a:ext cx="609600" cy="1905000"/>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553201" y="1002268"/>
            <a:ext cx="304800" cy="369332"/>
          </a:xfrm>
          <a:prstGeom prst="rect">
            <a:avLst/>
          </a:prstGeom>
          <a:noFill/>
          <a:ln>
            <a:solidFill>
              <a:srgbClr val="FF0000"/>
            </a:solidFill>
          </a:ln>
        </p:spPr>
        <p:txBody>
          <a:bodyPr wrap="square" rtlCol="0">
            <a:spAutoFit/>
          </a:bodyPr>
          <a:lstStyle/>
          <a:p>
            <a:r>
              <a:rPr lang="en-TT" b="1" dirty="0" smtClean="0">
                <a:solidFill>
                  <a:srgbClr val="FFFF00"/>
                </a:solidFill>
              </a:rPr>
              <a:t>A</a:t>
            </a:r>
            <a:endParaRPr lang="en-TT" b="1" dirty="0">
              <a:solidFill>
                <a:srgbClr val="FFFF00"/>
              </a:solidFill>
            </a:endParaRPr>
          </a:p>
        </p:txBody>
      </p:sp>
      <p:sp>
        <p:nvSpPr>
          <p:cNvPr id="20" name="TextBox 19"/>
          <p:cNvSpPr txBox="1"/>
          <p:nvPr/>
        </p:nvSpPr>
        <p:spPr>
          <a:xfrm>
            <a:off x="7239000" y="4463534"/>
            <a:ext cx="304800" cy="369332"/>
          </a:xfrm>
          <a:prstGeom prst="rect">
            <a:avLst/>
          </a:prstGeom>
          <a:noFill/>
          <a:ln>
            <a:solidFill>
              <a:srgbClr val="FF0000"/>
            </a:solidFill>
          </a:ln>
        </p:spPr>
        <p:txBody>
          <a:bodyPr wrap="square" rtlCol="0">
            <a:spAutoFit/>
          </a:bodyPr>
          <a:lstStyle/>
          <a:p>
            <a:r>
              <a:rPr lang="en-TT" b="1" dirty="0" smtClean="0">
                <a:solidFill>
                  <a:srgbClr val="FFFF00"/>
                </a:solidFill>
              </a:rPr>
              <a:t>D</a:t>
            </a:r>
            <a:endParaRPr lang="en-TT" b="1" dirty="0">
              <a:solidFill>
                <a:srgbClr val="FFFF00"/>
              </a:solidFill>
            </a:endParaRPr>
          </a:p>
        </p:txBody>
      </p:sp>
      <p:sp>
        <p:nvSpPr>
          <p:cNvPr id="21" name="TextBox 20"/>
          <p:cNvSpPr txBox="1"/>
          <p:nvPr/>
        </p:nvSpPr>
        <p:spPr>
          <a:xfrm>
            <a:off x="6809317" y="2907268"/>
            <a:ext cx="304800" cy="369332"/>
          </a:xfrm>
          <a:prstGeom prst="rect">
            <a:avLst/>
          </a:prstGeom>
          <a:noFill/>
          <a:ln>
            <a:solidFill>
              <a:srgbClr val="FF0000"/>
            </a:solidFill>
          </a:ln>
        </p:spPr>
        <p:txBody>
          <a:bodyPr wrap="square" rtlCol="0">
            <a:spAutoFit/>
          </a:bodyPr>
          <a:lstStyle/>
          <a:p>
            <a:r>
              <a:rPr lang="en-TT" b="1" dirty="0" smtClean="0">
                <a:solidFill>
                  <a:srgbClr val="FFFF00"/>
                </a:solidFill>
              </a:rPr>
              <a:t>C</a:t>
            </a:r>
            <a:endParaRPr lang="en-TT" b="1" dirty="0">
              <a:solidFill>
                <a:srgbClr val="FFFF00"/>
              </a:solidFill>
            </a:endParaRPr>
          </a:p>
        </p:txBody>
      </p:sp>
      <p:sp>
        <p:nvSpPr>
          <p:cNvPr id="22" name="TextBox 21"/>
          <p:cNvSpPr txBox="1"/>
          <p:nvPr/>
        </p:nvSpPr>
        <p:spPr>
          <a:xfrm>
            <a:off x="6858001" y="2110369"/>
            <a:ext cx="304800" cy="369332"/>
          </a:xfrm>
          <a:prstGeom prst="rect">
            <a:avLst/>
          </a:prstGeom>
          <a:noFill/>
          <a:ln>
            <a:solidFill>
              <a:srgbClr val="FF0000"/>
            </a:solidFill>
          </a:ln>
        </p:spPr>
        <p:txBody>
          <a:bodyPr wrap="square" rtlCol="0">
            <a:spAutoFit/>
          </a:bodyPr>
          <a:lstStyle/>
          <a:p>
            <a:r>
              <a:rPr lang="en-TT" b="1" dirty="0" smtClean="0">
                <a:solidFill>
                  <a:srgbClr val="FFFF00"/>
                </a:solidFill>
              </a:rPr>
              <a:t>B</a:t>
            </a:r>
            <a:endParaRPr lang="en-TT" b="1" dirty="0">
              <a:solidFill>
                <a:srgbClr val="FFFF00"/>
              </a:solidFill>
            </a:endParaRPr>
          </a:p>
        </p:txBody>
      </p:sp>
      <p:sp>
        <p:nvSpPr>
          <p:cNvPr id="23" name="TextBox 22"/>
          <p:cNvSpPr txBox="1"/>
          <p:nvPr/>
        </p:nvSpPr>
        <p:spPr>
          <a:xfrm>
            <a:off x="3429000" y="5638800"/>
            <a:ext cx="304800" cy="369332"/>
          </a:xfrm>
          <a:prstGeom prst="rect">
            <a:avLst/>
          </a:prstGeom>
          <a:noFill/>
          <a:ln>
            <a:solidFill>
              <a:srgbClr val="FF0000"/>
            </a:solidFill>
          </a:ln>
        </p:spPr>
        <p:txBody>
          <a:bodyPr wrap="square" rtlCol="0">
            <a:spAutoFit/>
          </a:bodyPr>
          <a:lstStyle/>
          <a:p>
            <a:r>
              <a:rPr lang="en-TT" b="1" dirty="0">
                <a:solidFill>
                  <a:srgbClr val="FFFF00"/>
                </a:solidFill>
              </a:rPr>
              <a:t>E</a:t>
            </a:r>
          </a:p>
        </p:txBody>
      </p:sp>
      <p:sp>
        <p:nvSpPr>
          <p:cNvPr id="14" name="Action Button: Forward or Next 13">
            <a:hlinkClick r:id="" action="ppaction://hlinkshowjump?jump=nextslide" highlightClick="1"/>
          </p:cNvPr>
          <p:cNvSpPr/>
          <p:nvPr/>
        </p:nvSpPr>
        <p:spPr>
          <a:xfrm>
            <a:off x="533400" y="6172200"/>
            <a:ext cx="976322" cy="471510"/>
          </a:xfrm>
          <a:prstGeom prst="actionButtonForwardNex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TT"/>
          </a:p>
        </p:txBody>
      </p:sp>
      <p:sp>
        <p:nvSpPr>
          <p:cNvPr id="16" name="TextBox 15"/>
          <p:cNvSpPr txBox="1"/>
          <p:nvPr/>
        </p:nvSpPr>
        <p:spPr>
          <a:xfrm>
            <a:off x="7010400" y="990600"/>
            <a:ext cx="533400" cy="369332"/>
          </a:xfrm>
          <a:prstGeom prst="rect">
            <a:avLst/>
          </a:prstGeom>
          <a:noFill/>
          <a:ln>
            <a:solidFill>
              <a:schemeClr val="tx1"/>
            </a:solidFill>
          </a:ln>
        </p:spPr>
        <p:txBody>
          <a:bodyPr wrap="square" rtlCol="0">
            <a:spAutoFit/>
          </a:bodyPr>
          <a:lstStyle/>
          <a:p>
            <a:r>
              <a:rPr lang="en-US" b="1" dirty="0" smtClean="0">
                <a:solidFill>
                  <a:srgbClr val="FFFF00"/>
                </a:solidFill>
              </a:rPr>
              <a:t>Arc</a:t>
            </a:r>
            <a:endParaRPr lang="en-US" b="1" dirty="0">
              <a:solidFill>
                <a:srgbClr val="FFFF00"/>
              </a:solidFill>
            </a:endParaRPr>
          </a:p>
        </p:txBody>
      </p:sp>
      <p:sp>
        <p:nvSpPr>
          <p:cNvPr id="18" name="TextBox 17"/>
          <p:cNvSpPr txBox="1"/>
          <p:nvPr/>
        </p:nvSpPr>
        <p:spPr>
          <a:xfrm>
            <a:off x="7239000" y="2057400"/>
            <a:ext cx="1447800" cy="646331"/>
          </a:xfrm>
          <a:prstGeom prst="rect">
            <a:avLst/>
          </a:prstGeom>
          <a:noFill/>
          <a:ln>
            <a:solidFill>
              <a:schemeClr val="tx1"/>
            </a:solidFill>
          </a:ln>
        </p:spPr>
        <p:txBody>
          <a:bodyPr wrap="square" rtlCol="0">
            <a:spAutoFit/>
          </a:bodyPr>
          <a:lstStyle/>
          <a:p>
            <a:pPr algn="ctr"/>
            <a:r>
              <a:rPr lang="en-US" b="1" dirty="0" smtClean="0">
                <a:solidFill>
                  <a:srgbClr val="FFFF00"/>
                </a:solidFill>
              </a:rPr>
              <a:t>Horizontal line</a:t>
            </a:r>
            <a:endParaRPr lang="en-US" b="1" dirty="0">
              <a:solidFill>
                <a:srgbClr val="FFFF00"/>
              </a:solidFill>
            </a:endParaRPr>
          </a:p>
        </p:txBody>
      </p:sp>
      <p:sp>
        <p:nvSpPr>
          <p:cNvPr id="24" name="TextBox 23"/>
          <p:cNvSpPr txBox="1"/>
          <p:nvPr/>
        </p:nvSpPr>
        <p:spPr>
          <a:xfrm>
            <a:off x="7162800" y="2819400"/>
            <a:ext cx="1600200" cy="369332"/>
          </a:xfrm>
          <a:prstGeom prst="rect">
            <a:avLst/>
          </a:prstGeom>
          <a:noFill/>
          <a:ln>
            <a:solidFill>
              <a:schemeClr val="tx1"/>
            </a:solidFill>
          </a:ln>
        </p:spPr>
        <p:txBody>
          <a:bodyPr wrap="square" rtlCol="0">
            <a:spAutoFit/>
          </a:bodyPr>
          <a:lstStyle/>
          <a:p>
            <a:r>
              <a:rPr lang="en-US" b="1" dirty="0" smtClean="0">
                <a:solidFill>
                  <a:srgbClr val="FFFF00"/>
                </a:solidFill>
              </a:rPr>
              <a:t>Vertical Line</a:t>
            </a:r>
            <a:endParaRPr lang="en-US" b="1" dirty="0">
              <a:solidFill>
                <a:srgbClr val="FFFF00"/>
              </a:solidFill>
            </a:endParaRPr>
          </a:p>
        </p:txBody>
      </p:sp>
      <p:sp>
        <p:nvSpPr>
          <p:cNvPr id="25" name="TextBox 24"/>
          <p:cNvSpPr txBox="1"/>
          <p:nvPr/>
        </p:nvSpPr>
        <p:spPr>
          <a:xfrm>
            <a:off x="7620000" y="4419600"/>
            <a:ext cx="914400" cy="369332"/>
          </a:xfrm>
          <a:prstGeom prst="rect">
            <a:avLst/>
          </a:prstGeom>
          <a:noFill/>
          <a:ln>
            <a:solidFill>
              <a:schemeClr val="tx1"/>
            </a:solidFill>
          </a:ln>
        </p:spPr>
        <p:txBody>
          <a:bodyPr wrap="square" rtlCol="0">
            <a:spAutoFit/>
          </a:bodyPr>
          <a:lstStyle/>
          <a:p>
            <a:r>
              <a:rPr lang="en-US" b="1" dirty="0" smtClean="0">
                <a:solidFill>
                  <a:srgbClr val="FFFF00"/>
                </a:solidFill>
              </a:rPr>
              <a:t>Angle</a:t>
            </a:r>
            <a:endParaRPr lang="en-US" b="1" dirty="0">
              <a:solidFill>
                <a:srgbClr val="FFFF00"/>
              </a:solidFill>
            </a:endParaRPr>
          </a:p>
        </p:txBody>
      </p:sp>
      <p:sp>
        <p:nvSpPr>
          <p:cNvPr id="26" name="TextBox 25"/>
          <p:cNvSpPr txBox="1"/>
          <p:nvPr/>
        </p:nvSpPr>
        <p:spPr>
          <a:xfrm>
            <a:off x="3810000" y="5638800"/>
            <a:ext cx="1752600" cy="369332"/>
          </a:xfrm>
          <a:prstGeom prst="rect">
            <a:avLst/>
          </a:prstGeom>
          <a:noFill/>
          <a:ln>
            <a:solidFill>
              <a:schemeClr val="tx1"/>
            </a:solidFill>
          </a:ln>
        </p:spPr>
        <p:txBody>
          <a:bodyPr wrap="square" rtlCol="0">
            <a:spAutoFit/>
          </a:bodyPr>
          <a:lstStyle/>
          <a:p>
            <a:r>
              <a:rPr lang="en-US" b="1" dirty="0" smtClean="0">
                <a:solidFill>
                  <a:srgbClr val="FFFF00"/>
                </a:solidFill>
              </a:rPr>
              <a:t>Tangential Line</a:t>
            </a:r>
            <a:endParaRPr lang="en-US" b="1" dirty="0">
              <a:solidFill>
                <a:srgbClr val="FFFF00"/>
              </a:solidFill>
            </a:endParaRPr>
          </a:p>
        </p:txBody>
      </p:sp>
    </p:spTree>
    <p:extLst>
      <p:ext uri="{BB962C8B-B14F-4D97-AF65-F5344CB8AC3E}">
        <p14:creationId xmlns:p14="http://schemas.microsoft.com/office/powerpoint/2010/main" val="2789565794"/>
      </p:ext>
    </p:extLst>
  </p:cSld>
  <p:clrMapOvr>
    <a:masterClrMapping/>
  </p:clrMapOvr>
  <p:transition spd="slow" advClick="0">
    <p:wheel spokes="8"/>
  </p:transition>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600"/>
                            </p:stCondLst>
                            <p:childTnLst>
                              <p:par>
                                <p:cTn id="9" presetID="10" presetClass="exit" presetSubtype="0" fill="hold" grpId="1" nodeType="afterEffect">
                                  <p:stCondLst>
                                    <p:cond delay="1000"/>
                                  </p:stCondLst>
                                  <p:iterate type="lt">
                                    <p:tmPct val="0"/>
                                  </p:iterate>
                                  <p:childTnLst>
                                    <p:animEffect transition="out" filter="fade">
                                      <p:cBhvr>
                                        <p:cTn id="10" dur="1000"/>
                                        <p:tgtEl>
                                          <p:spTgt spid="16"/>
                                        </p:tgtEl>
                                      </p:cBhvr>
                                    </p:animEffect>
                                    <p:set>
                                      <p:cBhvr>
                                        <p:cTn id="11"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22" presetClass="entr" presetSubtype="2" fill="hold" grpId="0" nodeType="clickEffect">
                                  <p:stCondLst>
                                    <p:cond delay="0"/>
                                  </p:stCondLst>
                                  <p:iterate type="lt">
                                    <p:tmPct val="10000"/>
                                  </p:iterate>
                                  <p:childTnLst>
                                    <p:set>
                                      <p:cBhvr>
                                        <p:cTn id="16" dur="1" fill="hold">
                                          <p:stCondLst>
                                            <p:cond delay="0"/>
                                          </p:stCondLst>
                                        </p:cTn>
                                        <p:tgtEl>
                                          <p:spTgt spid="18"/>
                                        </p:tgtEl>
                                        <p:attrNameLst>
                                          <p:attrName>style.visibility</p:attrName>
                                        </p:attrNameLst>
                                      </p:cBhvr>
                                      <p:to>
                                        <p:strVal val="visible"/>
                                      </p:to>
                                    </p:set>
                                    <p:animEffect transition="in" filter="wipe(right)">
                                      <p:cBhvr>
                                        <p:cTn id="17" dur="500"/>
                                        <p:tgtEl>
                                          <p:spTgt spid="18"/>
                                        </p:tgtEl>
                                      </p:cBhvr>
                                    </p:animEffect>
                                  </p:childTnLst>
                                </p:cTn>
                              </p:par>
                            </p:childTnLst>
                          </p:cTn>
                        </p:par>
                        <p:par>
                          <p:cTn id="18" fill="hold">
                            <p:stCondLst>
                              <p:cond delay="1150"/>
                            </p:stCondLst>
                            <p:childTnLst>
                              <p:par>
                                <p:cTn id="19" presetID="10" presetClass="exit" presetSubtype="0" fill="hold" grpId="1" nodeType="afterEffect">
                                  <p:stCondLst>
                                    <p:cond delay="1000"/>
                                  </p:stCondLst>
                                  <p:iterate type="lt">
                                    <p:tmPct val="0"/>
                                  </p:iterate>
                                  <p:childTnLst>
                                    <p:animEffect transition="out" filter="fade">
                                      <p:cBhvr>
                                        <p:cTn id="20" dur="1000"/>
                                        <p:tgtEl>
                                          <p:spTgt spid="18"/>
                                        </p:tgtEl>
                                      </p:cBhvr>
                                    </p:animEffect>
                                    <p:set>
                                      <p:cBhvr>
                                        <p:cTn id="21"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p:stCondLst>
                        <p:cond delay="0"/>
                      </p:stCondLst>
                      <p:childTnLst>
                        <p:par>
                          <p:cTn id="24" fill="hold">
                            <p:stCondLst>
                              <p:cond delay="0"/>
                            </p:stCondLst>
                            <p:childTnLst>
                              <p:par>
                                <p:cTn id="25" presetID="22" presetClass="entr" presetSubtype="8" fill="hold" grpId="0" nodeType="clickEffect">
                                  <p:stCondLst>
                                    <p:cond delay="0"/>
                                  </p:stCondLst>
                                  <p:iterate type="lt">
                                    <p:tmPct val="10000"/>
                                  </p:iterate>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par>
                          <p:cTn id="28" fill="hold">
                            <p:stCondLst>
                              <p:cond delay="1050"/>
                            </p:stCondLst>
                            <p:childTnLst>
                              <p:par>
                                <p:cTn id="29" presetID="10" presetClass="exit" presetSubtype="0" fill="hold" grpId="1" nodeType="afterEffect">
                                  <p:stCondLst>
                                    <p:cond delay="1000"/>
                                  </p:stCondLst>
                                  <p:iterate type="lt">
                                    <p:tmPct val="0"/>
                                  </p:iterate>
                                  <p:childTnLst>
                                    <p:animEffect transition="out" filter="fade">
                                      <p:cBhvr>
                                        <p:cTn id="30" dur="1000"/>
                                        <p:tgtEl>
                                          <p:spTgt spid="24"/>
                                        </p:tgtEl>
                                      </p:cBhvr>
                                    </p:animEffect>
                                    <p:set>
                                      <p:cBhvr>
                                        <p:cTn id="31"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0"/>
                    </p:tgtEl>
                  </p:cond>
                </p:stCondLst>
                <p:endSync evt="end" delay="0">
                  <p:rtn val="all"/>
                </p:endSync>
                <p:childTnLst>
                  <p:par>
                    <p:cTn id="33" fill="hold">
                      <p:stCondLst>
                        <p:cond delay="0"/>
                      </p:stCondLst>
                      <p:childTnLst>
                        <p:par>
                          <p:cTn id="34" fill="hold">
                            <p:stCondLst>
                              <p:cond delay="0"/>
                            </p:stCondLst>
                            <p:childTnLst>
                              <p:par>
                                <p:cTn id="35" presetID="22" presetClass="entr" presetSubtype="8" fill="hold" grpId="0" nodeType="clickEffect">
                                  <p:stCondLst>
                                    <p:cond delay="0"/>
                                  </p:stCondLst>
                                  <p:iterate type="lt">
                                    <p:tmPct val="10000"/>
                                  </p:iterate>
                                  <p:childTnLst>
                                    <p:set>
                                      <p:cBhvr>
                                        <p:cTn id="36" dur="1" fill="hold">
                                          <p:stCondLst>
                                            <p:cond delay="0"/>
                                          </p:stCondLst>
                                        </p:cTn>
                                        <p:tgtEl>
                                          <p:spTgt spid="25"/>
                                        </p:tgtEl>
                                        <p:attrNameLst>
                                          <p:attrName>style.visibility</p:attrName>
                                        </p:attrNameLst>
                                      </p:cBhvr>
                                      <p:to>
                                        <p:strVal val="visible"/>
                                      </p:to>
                                    </p:set>
                                    <p:animEffect transition="in" filter="wipe(left)">
                                      <p:cBhvr>
                                        <p:cTn id="37" dur="500"/>
                                        <p:tgtEl>
                                          <p:spTgt spid="25"/>
                                        </p:tgtEl>
                                      </p:cBhvr>
                                    </p:animEffect>
                                  </p:childTnLst>
                                </p:cTn>
                              </p:par>
                            </p:childTnLst>
                          </p:cTn>
                        </p:par>
                        <p:par>
                          <p:cTn id="38" fill="hold">
                            <p:stCondLst>
                              <p:cond delay="700"/>
                            </p:stCondLst>
                            <p:childTnLst>
                              <p:par>
                                <p:cTn id="39" presetID="10" presetClass="exit" presetSubtype="0" fill="hold" grpId="1" nodeType="afterEffect">
                                  <p:stCondLst>
                                    <p:cond delay="0"/>
                                  </p:stCondLst>
                                  <p:iterate type="lt">
                                    <p:tmPct val="0"/>
                                  </p:iterate>
                                  <p:childTnLst>
                                    <p:animEffect transition="out" filter="fade">
                                      <p:cBhvr>
                                        <p:cTn id="40" dur="1000"/>
                                        <p:tgtEl>
                                          <p:spTgt spid="25"/>
                                        </p:tgtEl>
                                      </p:cBhvr>
                                    </p:animEffect>
                                    <p:set>
                                      <p:cBhvr>
                                        <p:cTn id="41"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2" restart="whenNotActive" fill="hold" evtFilter="cancelBubble" nodeType="interactiveSeq">
                <p:stCondLst>
                  <p:cond evt="onClick" delay="0">
                    <p:tgtEl>
                      <p:spTgt spid="23"/>
                    </p:tgtEl>
                  </p:cond>
                </p:stCondLst>
                <p:endSync evt="end" delay="0">
                  <p:rtn val="all"/>
                </p:endSync>
                <p:childTnLst>
                  <p:par>
                    <p:cTn id="43" fill="hold">
                      <p:stCondLst>
                        <p:cond delay="0"/>
                      </p:stCondLst>
                      <p:childTnLst>
                        <p:par>
                          <p:cTn id="44" fill="hold">
                            <p:stCondLst>
                              <p:cond delay="0"/>
                            </p:stCondLst>
                            <p:childTnLst>
                              <p:par>
                                <p:cTn id="45" presetID="22" presetClass="entr" presetSubtype="8" fill="hold" grpId="0" nodeType="clickEffect">
                                  <p:stCondLst>
                                    <p:cond delay="0"/>
                                  </p:stCondLst>
                                  <p:iterate type="lt">
                                    <p:tmPct val="10000"/>
                                  </p:iterate>
                                  <p:childTnLst>
                                    <p:set>
                                      <p:cBhvr>
                                        <p:cTn id="46" dur="1" fill="hold">
                                          <p:stCondLst>
                                            <p:cond delay="0"/>
                                          </p:stCondLst>
                                        </p:cTn>
                                        <p:tgtEl>
                                          <p:spTgt spid="26"/>
                                        </p:tgtEl>
                                        <p:attrNameLst>
                                          <p:attrName>style.visibility</p:attrName>
                                        </p:attrNameLst>
                                      </p:cBhvr>
                                      <p:to>
                                        <p:strVal val="visible"/>
                                      </p:to>
                                    </p:set>
                                    <p:animEffect transition="in" filter="wipe(left)">
                                      <p:cBhvr>
                                        <p:cTn id="47" dur="500"/>
                                        <p:tgtEl>
                                          <p:spTgt spid="26"/>
                                        </p:tgtEl>
                                      </p:cBhvr>
                                    </p:animEffect>
                                  </p:childTnLst>
                                </p:cTn>
                              </p:par>
                            </p:childTnLst>
                          </p:cTn>
                        </p:par>
                        <p:par>
                          <p:cTn id="48" fill="hold">
                            <p:stCondLst>
                              <p:cond delay="1150"/>
                            </p:stCondLst>
                            <p:childTnLst>
                              <p:par>
                                <p:cTn id="49" presetID="1" presetClass="entr" presetSubtype="0" fill="hold" grpId="2" nodeType="afterEffect">
                                  <p:stCondLst>
                                    <p:cond delay="0"/>
                                  </p:stCondLst>
                                  <p:iterate type="lt">
                                    <p:tmAbs val="0"/>
                                  </p:iterate>
                                  <p:childTnLst>
                                    <p:set>
                                      <p:cBhvr>
                                        <p:cTn id="50" dur="1" fill="hold">
                                          <p:stCondLst>
                                            <p:cond delay="0"/>
                                          </p:stCondLst>
                                        </p:cTn>
                                        <p:tgtEl>
                                          <p:spTgt spid="16"/>
                                        </p:tgtEl>
                                        <p:attrNameLst>
                                          <p:attrName>style.visibility</p:attrName>
                                        </p:attrNameLst>
                                      </p:cBhvr>
                                      <p:to>
                                        <p:strVal val="visible"/>
                                      </p:to>
                                    </p:set>
                                  </p:childTnLst>
                                </p:cTn>
                              </p:par>
                            </p:childTnLst>
                          </p:cTn>
                        </p:par>
                        <p:par>
                          <p:cTn id="51" fill="hold">
                            <p:stCondLst>
                              <p:cond delay="1150"/>
                            </p:stCondLst>
                            <p:childTnLst>
                              <p:par>
                                <p:cTn id="52" presetID="1" presetClass="entr" presetSubtype="0" fill="hold" grpId="2" nodeType="afterEffect">
                                  <p:stCondLst>
                                    <p:cond delay="0"/>
                                  </p:stCondLst>
                                  <p:iterate type="lt">
                                    <p:tmAbs val="0"/>
                                  </p:iterate>
                                  <p:childTnLst>
                                    <p:set>
                                      <p:cBhvr>
                                        <p:cTn id="53" dur="1" fill="hold">
                                          <p:stCondLst>
                                            <p:cond delay="0"/>
                                          </p:stCondLst>
                                        </p:cTn>
                                        <p:tgtEl>
                                          <p:spTgt spid="18"/>
                                        </p:tgtEl>
                                        <p:attrNameLst>
                                          <p:attrName>style.visibility</p:attrName>
                                        </p:attrNameLst>
                                      </p:cBhvr>
                                      <p:to>
                                        <p:strVal val="visible"/>
                                      </p:to>
                                    </p:set>
                                  </p:childTnLst>
                                </p:cTn>
                              </p:par>
                            </p:childTnLst>
                          </p:cTn>
                        </p:par>
                        <p:par>
                          <p:cTn id="54" fill="hold">
                            <p:stCondLst>
                              <p:cond delay="1150"/>
                            </p:stCondLst>
                            <p:childTnLst>
                              <p:par>
                                <p:cTn id="55" presetID="1" presetClass="entr" presetSubtype="0" fill="hold" grpId="2" nodeType="afterEffect">
                                  <p:stCondLst>
                                    <p:cond delay="0"/>
                                  </p:stCondLst>
                                  <p:iterate type="lt">
                                    <p:tmAbs val="0"/>
                                  </p:iterate>
                                  <p:childTnLst>
                                    <p:set>
                                      <p:cBhvr>
                                        <p:cTn id="56" dur="1" fill="hold">
                                          <p:stCondLst>
                                            <p:cond delay="0"/>
                                          </p:stCondLst>
                                        </p:cTn>
                                        <p:tgtEl>
                                          <p:spTgt spid="24"/>
                                        </p:tgtEl>
                                        <p:attrNameLst>
                                          <p:attrName>style.visibility</p:attrName>
                                        </p:attrNameLst>
                                      </p:cBhvr>
                                      <p:to>
                                        <p:strVal val="visible"/>
                                      </p:to>
                                    </p:set>
                                  </p:childTnLst>
                                </p:cTn>
                              </p:par>
                            </p:childTnLst>
                          </p:cTn>
                        </p:par>
                        <p:par>
                          <p:cTn id="57" fill="hold">
                            <p:stCondLst>
                              <p:cond delay="1150"/>
                            </p:stCondLst>
                            <p:childTnLst>
                              <p:par>
                                <p:cTn id="58" presetID="1" presetClass="entr" presetSubtype="0" fill="hold" grpId="2" nodeType="afterEffect">
                                  <p:stCondLst>
                                    <p:cond delay="0"/>
                                  </p:stCondLst>
                                  <p:iterate type="lt">
                                    <p:tmAbs val="0"/>
                                  </p:iterate>
                                  <p:childTnLst>
                                    <p:set>
                                      <p:cBhvr>
                                        <p:cTn id="59"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childTnLst>
        </p:cTn>
      </p:par>
    </p:tnLst>
    <p:bldLst>
      <p:bldP spid="16" grpId="0" animBg="1"/>
      <p:bldP spid="16" grpId="1" animBg="1"/>
      <p:bldP spid="16" grpId="2" animBg="1"/>
      <p:bldP spid="18" grpId="0" animBg="1"/>
      <p:bldP spid="18" grpId="1" animBg="1"/>
      <p:bldP spid="18" grpId="2" animBg="1"/>
      <p:bldP spid="24" grpId="0" animBg="1"/>
      <p:bldP spid="24" grpId="1" animBg="1"/>
      <p:bldP spid="24" grpId="2" animBg="1"/>
      <p:bldP spid="25" grpId="0" animBg="1"/>
      <p:bldP spid="25" grpId="1" animBg="1"/>
      <p:bldP spid="25" grpId="2"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C:\Users\User\Pictures\My Scans\2013-05 (May)\MET 2013 pg 6.jpg"/>
          <p:cNvPicPr/>
          <p:nvPr/>
        </p:nvPicPr>
        <p:blipFill rotWithShape="1">
          <a:blip r:embed="rId2" cstate="print"/>
          <a:srcRect l="19334" t="16214" r="24648" b="59152"/>
          <a:stretch/>
        </p:blipFill>
        <p:spPr bwMode="auto">
          <a:xfrm>
            <a:off x="609601" y="1823018"/>
            <a:ext cx="4181122" cy="3009848"/>
          </a:xfrm>
          <a:prstGeom prst="rect">
            <a:avLst/>
          </a:prstGeom>
          <a:noFill/>
          <a:ln w="9525">
            <a:noFill/>
            <a:miter lim="800000"/>
            <a:headEnd/>
            <a:tailEnd/>
          </a:ln>
        </p:spPr>
      </p:pic>
      <p:cxnSp>
        <p:nvCxnSpPr>
          <p:cNvPr id="4" name="Straight Arrow Connector 3"/>
          <p:cNvCxnSpPr/>
          <p:nvPr/>
        </p:nvCxnSpPr>
        <p:spPr>
          <a:xfrm flipH="1">
            <a:off x="2532944" y="1385437"/>
            <a:ext cx="1028700" cy="1104900"/>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81000" y="-6333"/>
            <a:ext cx="8763000" cy="369332"/>
          </a:xfrm>
          <a:prstGeom prst="rect">
            <a:avLst/>
          </a:prstGeom>
        </p:spPr>
        <p:txBody>
          <a:bodyPr wrap="square">
            <a:spAutoFit/>
          </a:bodyPr>
          <a:lstStyle/>
          <a:p>
            <a:r>
              <a:rPr lang="en-TT" dirty="0"/>
              <a:t>Identify the components of laying out  labelled  by the letters </a:t>
            </a:r>
            <a:r>
              <a:rPr lang="en-TT" dirty="0" smtClean="0"/>
              <a:t>A, B</a:t>
            </a:r>
            <a:r>
              <a:rPr lang="en-TT" dirty="0"/>
              <a:t>, C, D,  </a:t>
            </a:r>
            <a:r>
              <a:rPr lang="en-TT" dirty="0" smtClean="0"/>
              <a:t>E and  F.</a:t>
            </a:r>
            <a:endParaRPr lang="en-TT" dirty="0"/>
          </a:p>
        </p:txBody>
      </p:sp>
      <p:cxnSp>
        <p:nvCxnSpPr>
          <p:cNvPr id="8" name="Straight Arrow Connector 7"/>
          <p:cNvCxnSpPr/>
          <p:nvPr/>
        </p:nvCxnSpPr>
        <p:spPr>
          <a:xfrm flipH="1">
            <a:off x="4305300" y="1391081"/>
            <a:ext cx="914399" cy="1295400"/>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4119033" y="2932839"/>
            <a:ext cx="1447800" cy="159095"/>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2438400" y="3690471"/>
            <a:ext cx="2133600" cy="1567329"/>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3814233" y="3681797"/>
            <a:ext cx="1976967" cy="509203"/>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578578" y="1021749"/>
            <a:ext cx="304800" cy="369332"/>
          </a:xfrm>
          <a:prstGeom prst="rect">
            <a:avLst/>
          </a:prstGeom>
          <a:noFill/>
          <a:ln>
            <a:solidFill>
              <a:srgbClr val="FF0000"/>
            </a:solidFill>
          </a:ln>
        </p:spPr>
        <p:txBody>
          <a:bodyPr wrap="square" rtlCol="0">
            <a:spAutoFit/>
          </a:bodyPr>
          <a:lstStyle/>
          <a:p>
            <a:r>
              <a:rPr lang="en-TT" b="1" dirty="0" smtClean="0">
                <a:solidFill>
                  <a:srgbClr val="FFFF00"/>
                </a:solidFill>
              </a:rPr>
              <a:t>A</a:t>
            </a:r>
            <a:endParaRPr lang="en-TT" b="1" dirty="0">
              <a:solidFill>
                <a:srgbClr val="FFFF00"/>
              </a:solidFill>
            </a:endParaRPr>
          </a:p>
        </p:txBody>
      </p:sp>
      <p:sp>
        <p:nvSpPr>
          <p:cNvPr id="20" name="TextBox 19"/>
          <p:cNvSpPr txBox="1"/>
          <p:nvPr/>
        </p:nvSpPr>
        <p:spPr>
          <a:xfrm>
            <a:off x="5738989" y="4195423"/>
            <a:ext cx="304800" cy="369332"/>
          </a:xfrm>
          <a:prstGeom prst="rect">
            <a:avLst/>
          </a:prstGeom>
          <a:noFill/>
          <a:ln>
            <a:solidFill>
              <a:srgbClr val="FF0000"/>
            </a:solidFill>
          </a:ln>
        </p:spPr>
        <p:txBody>
          <a:bodyPr wrap="square" rtlCol="0">
            <a:spAutoFit/>
          </a:bodyPr>
          <a:lstStyle/>
          <a:p>
            <a:r>
              <a:rPr lang="en-TT" b="1" dirty="0" smtClean="0">
                <a:solidFill>
                  <a:srgbClr val="FFFF00"/>
                </a:solidFill>
              </a:rPr>
              <a:t>D</a:t>
            </a:r>
            <a:endParaRPr lang="en-TT" b="1" dirty="0">
              <a:solidFill>
                <a:srgbClr val="FFFF00"/>
              </a:solidFill>
            </a:endParaRPr>
          </a:p>
        </p:txBody>
      </p:sp>
      <p:sp>
        <p:nvSpPr>
          <p:cNvPr id="21" name="TextBox 20"/>
          <p:cNvSpPr txBox="1"/>
          <p:nvPr/>
        </p:nvSpPr>
        <p:spPr>
          <a:xfrm>
            <a:off x="5566833" y="2748173"/>
            <a:ext cx="304800" cy="369332"/>
          </a:xfrm>
          <a:prstGeom prst="rect">
            <a:avLst/>
          </a:prstGeom>
          <a:noFill/>
          <a:ln>
            <a:solidFill>
              <a:srgbClr val="FF0000"/>
            </a:solidFill>
          </a:ln>
        </p:spPr>
        <p:txBody>
          <a:bodyPr wrap="square" rtlCol="0">
            <a:spAutoFit/>
          </a:bodyPr>
          <a:lstStyle/>
          <a:p>
            <a:r>
              <a:rPr lang="en-TT" b="1" dirty="0" smtClean="0">
                <a:solidFill>
                  <a:srgbClr val="FFFF00"/>
                </a:solidFill>
              </a:rPr>
              <a:t>C</a:t>
            </a:r>
            <a:endParaRPr lang="en-TT" b="1" dirty="0">
              <a:solidFill>
                <a:srgbClr val="FFFF00"/>
              </a:solidFill>
            </a:endParaRPr>
          </a:p>
        </p:txBody>
      </p:sp>
      <p:sp>
        <p:nvSpPr>
          <p:cNvPr id="22" name="TextBox 21"/>
          <p:cNvSpPr txBox="1"/>
          <p:nvPr/>
        </p:nvSpPr>
        <p:spPr>
          <a:xfrm>
            <a:off x="5262033" y="1015452"/>
            <a:ext cx="304800" cy="369332"/>
          </a:xfrm>
          <a:prstGeom prst="rect">
            <a:avLst/>
          </a:prstGeom>
          <a:noFill/>
          <a:ln>
            <a:solidFill>
              <a:srgbClr val="FF0000"/>
            </a:solidFill>
          </a:ln>
        </p:spPr>
        <p:txBody>
          <a:bodyPr wrap="square" rtlCol="0">
            <a:spAutoFit/>
          </a:bodyPr>
          <a:lstStyle/>
          <a:p>
            <a:r>
              <a:rPr lang="en-TT" b="1" dirty="0" smtClean="0">
                <a:solidFill>
                  <a:srgbClr val="FFFF00"/>
                </a:solidFill>
              </a:rPr>
              <a:t>B</a:t>
            </a:r>
            <a:endParaRPr lang="en-TT" b="1" dirty="0">
              <a:solidFill>
                <a:srgbClr val="FFFF00"/>
              </a:solidFill>
            </a:endParaRPr>
          </a:p>
        </p:txBody>
      </p:sp>
      <p:sp>
        <p:nvSpPr>
          <p:cNvPr id="23" name="TextBox 22"/>
          <p:cNvSpPr txBox="1"/>
          <p:nvPr/>
        </p:nvSpPr>
        <p:spPr>
          <a:xfrm>
            <a:off x="4538133" y="5269468"/>
            <a:ext cx="304800" cy="369332"/>
          </a:xfrm>
          <a:prstGeom prst="rect">
            <a:avLst/>
          </a:prstGeom>
          <a:noFill/>
          <a:ln>
            <a:solidFill>
              <a:srgbClr val="FF0000"/>
            </a:solidFill>
          </a:ln>
        </p:spPr>
        <p:txBody>
          <a:bodyPr wrap="square" rtlCol="0">
            <a:spAutoFit/>
          </a:bodyPr>
          <a:lstStyle/>
          <a:p>
            <a:r>
              <a:rPr lang="en-TT" b="1" dirty="0">
                <a:solidFill>
                  <a:srgbClr val="FFFF00"/>
                </a:solidFill>
              </a:rPr>
              <a:t>E</a:t>
            </a:r>
          </a:p>
        </p:txBody>
      </p:sp>
      <p:cxnSp>
        <p:nvCxnSpPr>
          <p:cNvPr id="24" name="Straight Arrow Connector 23"/>
          <p:cNvCxnSpPr/>
          <p:nvPr/>
        </p:nvCxnSpPr>
        <p:spPr>
          <a:xfrm flipH="1" flipV="1">
            <a:off x="2747433" y="4564755"/>
            <a:ext cx="757768" cy="1484143"/>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499555" y="6052099"/>
            <a:ext cx="304800" cy="369332"/>
          </a:xfrm>
          <a:prstGeom prst="rect">
            <a:avLst/>
          </a:prstGeom>
          <a:noFill/>
          <a:ln>
            <a:solidFill>
              <a:srgbClr val="FF0000"/>
            </a:solidFill>
          </a:ln>
        </p:spPr>
        <p:txBody>
          <a:bodyPr wrap="square" rtlCol="0">
            <a:spAutoFit/>
          </a:bodyPr>
          <a:lstStyle/>
          <a:p>
            <a:r>
              <a:rPr lang="en-TT" b="1" dirty="0">
                <a:solidFill>
                  <a:srgbClr val="FFFF00"/>
                </a:solidFill>
              </a:rPr>
              <a:t>F</a:t>
            </a:r>
          </a:p>
        </p:txBody>
      </p:sp>
      <p:sp>
        <p:nvSpPr>
          <p:cNvPr id="18" name="Action Button: Forward or Next 17">
            <a:hlinkClick r:id="" action="ppaction://hlinkshowjump?jump=nextslide" highlightClick="1"/>
          </p:cNvPr>
          <p:cNvSpPr/>
          <p:nvPr/>
        </p:nvSpPr>
        <p:spPr>
          <a:xfrm>
            <a:off x="533400" y="6172200"/>
            <a:ext cx="976322" cy="471510"/>
          </a:xfrm>
          <a:prstGeom prst="actionButtonForwardNex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TT"/>
          </a:p>
        </p:txBody>
      </p:sp>
      <p:sp>
        <p:nvSpPr>
          <p:cNvPr id="25" name="TextBox 24"/>
          <p:cNvSpPr txBox="1"/>
          <p:nvPr/>
        </p:nvSpPr>
        <p:spPr>
          <a:xfrm>
            <a:off x="3962400" y="1066800"/>
            <a:ext cx="533400" cy="369332"/>
          </a:xfrm>
          <a:prstGeom prst="rect">
            <a:avLst/>
          </a:prstGeom>
          <a:noFill/>
          <a:ln>
            <a:solidFill>
              <a:schemeClr val="tx1"/>
            </a:solidFill>
          </a:ln>
        </p:spPr>
        <p:txBody>
          <a:bodyPr wrap="square" rtlCol="0">
            <a:spAutoFit/>
          </a:bodyPr>
          <a:lstStyle/>
          <a:p>
            <a:r>
              <a:rPr lang="en-US" b="1" dirty="0" smtClean="0">
                <a:solidFill>
                  <a:srgbClr val="FFFF00"/>
                </a:solidFill>
              </a:rPr>
              <a:t>Arc</a:t>
            </a:r>
            <a:endParaRPr lang="en-US" b="1" dirty="0">
              <a:solidFill>
                <a:srgbClr val="FFFF00"/>
              </a:solidFill>
            </a:endParaRPr>
          </a:p>
        </p:txBody>
      </p:sp>
      <p:sp>
        <p:nvSpPr>
          <p:cNvPr id="27" name="TextBox 26"/>
          <p:cNvSpPr txBox="1"/>
          <p:nvPr/>
        </p:nvSpPr>
        <p:spPr>
          <a:xfrm>
            <a:off x="5638800" y="990600"/>
            <a:ext cx="1981200" cy="369332"/>
          </a:xfrm>
          <a:prstGeom prst="rect">
            <a:avLst/>
          </a:prstGeom>
          <a:noFill/>
          <a:ln>
            <a:solidFill>
              <a:schemeClr val="tx1"/>
            </a:solidFill>
          </a:ln>
        </p:spPr>
        <p:txBody>
          <a:bodyPr wrap="square" rtlCol="0">
            <a:spAutoFit/>
          </a:bodyPr>
          <a:lstStyle/>
          <a:p>
            <a:pPr algn="ctr"/>
            <a:r>
              <a:rPr lang="en-US" b="1" dirty="0" smtClean="0">
                <a:solidFill>
                  <a:srgbClr val="FFFF00"/>
                </a:solidFill>
              </a:rPr>
              <a:t>Horizontal line</a:t>
            </a:r>
            <a:endParaRPr lang="en-US" b="1" dirty="0">
              <a:solidFill>
                <a:srgbClr val="FFFF00"/>
              </a:solidFill>
            </a:endParaRPr>
          </a:p>
        </p:txBody>
      </p:sp>
      <p:sp>
        <p:nvSpPr>
          <p:cNvPr id="28" name="TextBox 27"/>
          <p:cNvSpPr txBox="1"/>
          <p:nvPr/>
        </p:nvSpPr>
        <p:spPr>
          <a:xfrm>
            <a:off x="6019800" y="2743200"/>
            <a:ext cx="1600200" cy="369332"/>
          </a:xfrm>
          <a:prstGeom prst="rect">
            <a:avLst/>
          </a:prstGeom>
          <a:noFill/>
          <a:ln>
            <a:solidFill>
              <a:schemeClr val="tx1"/>
            </a:solidFill>
          </a:ln>
        </p:spPr>
        <p:txBody>
          <a:bodyPr wrap="square" rtlCol="0">
            <a:spAutoFit/>
          </a:bodyPr>
          <a:lstStyle/>
          <a:p>
            <a:r>
              <a:rPr lang="en-US" b="1" dirty="0" smtClean="0">
                <a:solidFill>
                  <a:srgbClr val="FFFF00"/>
                </a:solidFill>
              </a:rPr>
              <a:t>Vertical Line</a:t>
            </a:r>
            <a:endParaRPr lang="en-US" b="1" dirty="0">
              <a:solidFill>
                <a:srgbClr val="FFFF00"/>
              </a:solidFill>
            </a:endParaRPr>
          </a:p>
        </p:txBody>
      </p:sp>
      <p:sp>
        <p:nvSpPr>
          <p:cNvPr id="29" name="TextBox 28"/>
          <p:cNvSpPr txBox="1"/>
          <p:nvPr/>
        </p:nvSpPr>
        <p:spPr>
          <a:xfrm>
            <a:off x="4876800" y="5257800"/>
            <a:ext cx="914400" cy="369332"/>
          </a:xfrm>
          <a:prstGeom prst="rect">
            <a:avLst/>
          </a:prstGeom>
          <a:noFill/>
          <a:ln>
            <a:solidFill>
              <a:schemeClr val="tx1"/>
            </a:solidFill>
          </a:ln>
        </p:spPr>
        <p:txBody>
          <a:bodyPr wrap="square" rtlCol="0">
            <a:spAutoFit/>
          </a:bodyPr>
          <a:lstStyle/>
          <a:p>
            <a:r>
              <a:rPr lang="en-US" b="1" dirty="0" smtClean="0">
                <a:solidFill>
                  <a:srgbClr val="FFFF00"/>
                </a:solidFill>
              </a:rPr>
              <a:t>Angle</a:t>
            </a:r>
            <a:endParaRPr lang="en-US" b="1" dirty="0">
              <a:solidFill>
                <a:srgbClr val="FFFF00"/>
              </a:solidFill>
            </a:endParaRPr>
          </a:p>
        </p:txBody>
      </p:sp>
      <p:sp>
        <p:nvSpPr>
          <p:cNvPr id="30" name="TextBox 29"/>
          <p:cNvSpPr txBox="1"/>
          <p:nvPr/>
        </p:nvSpPr>
        <p:spPr>
          <a:xfrm>
            <a:off x="6172200" y="4114800"/>
            <a:ext cx="1752600" cy="369332"/>
          </a:xfrm>
          <a:prstGeom prst="rect">
            <a:avLst/>
          </a:prstGeom>
          <a:noFill/>
          <a:ln>
            <a:solidFill>
              <a:schemeClr val="tx1"/>
            </a:solidFill>
          </a:ln>
        </p:spPr>
        <p:txBody>
          <a:bodyPr wrap="square" rtlCol="0">
            <a:spAutoFit/>
          </a:bodyPr>
          <a:lstStyle/>
          <a:p>
            <a:r>
              <a:rPr lang="en-US" b="1" dirty="0" smtClean="0">
                <a:solidFill>
                  <a:srgbClr val="FFFF00"/>
                </a:solidFill>
              </a:rPr>
              <a:t>Tangential Line</a:t>
            </a:r>
            <a:endParaRPr lang="en-US" b="1" dirty="0">
              <a:solidFill>
                <a:srgbClr val="FFFF00"/>
              </a:solidFill>
            </a:endParaRPr>
          </a:p>
        </p:txBody>
      </p:sp>
      <p:sp>
        <p:nvSpPr>
          <p:cNvPr id="31" name="TextBox 30"/>
          <p:cNvSpPr txBox="1"/>
          <p:nvPr/>
        </p:nvSpPr>
        <p:spPr>
          <a:xfrm>
            <a:off x="3962400" y="6096000"/>
            <a:ext cx="838200" cy="369332"/>
          </a:xfrm>
          <a:prstGeom prst="rect">
            <a:avLst/>
          </a:prstGeom>
          <a:noFill/>
          <a:ln>
            <a:solidFill>
              <a:schemeClr val="tx1"/>
            </a:solidFill>
          </a:ln>
        </p:spPr>
        <p:txBody>
          <a:bodyPr wrap="square" rtlCol="0">
            <a:spAutoFit/>
          </a:bodyPr>
          <a:lstStyle/>
          <a:p>
            <a:r>
              <a:rPr lang="en-US" b="1" dirty="0" smtClean="0">
                <a:solidFill>
                  <a:srgbClr val="FFFF00"/>
                </a:solidFill>
              </a:rPr>
              <a:t>Circle</a:t>
            </a:r>
            <a:endParaRPr lang="en-US" b="1" dirty="0">
              <a:solidFill>
                <a:srgbClr val="FFFF00"/>
              </a:solidFill>
            </a:endParaRPr>
          </a:p>
        </p:txBody>
      </p:sp>
    </p:spTree>
    <p:extLst>
      <p:ext uri="{BB962C8B-B14F-4D97-AF65-F5344CB8AC3E}">
        <p14:creationId xmlns:p14="http://schemas.microsoft.com/office/powerpoint/2010/main" val="3234049187"/>
      </p:ext>
    </p:extLst>
  </p:cSld>
  <p:clrMapOvr>
    <a:masterClrMapping/>
  </p:clrMapOvr>
  <p:transition spd="slow" advClick="0">
    <p:blinds dir="vert"/>
  </p:transition>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600"/>
                            </p:stCondLst>
                            <p:childTnLst>
                              <p:par>
                                <p:cTn id="9" presetID="10" presetClass="exit" presetSubtype="0" fill="hold" grpId="1" nodeType="afterEffect">
                                  <p:stCondLst>
                                    <p:cond delay="1000"/>
                                  </p:stCondLst>
                                  <p:iterate type="lt">
                                    <p:tmPct val="0"/>
                                  </p:iterate>
                                  <p:childTnLst>
                                    <p:animEffect transition="out" filter="fade">
                                      <p:cBhvr>
                                        <p:cTn id="10" dur="1000"/>
                                        <p:tgtEl>
                                          <p:spTgt spid="25"/>
                                        </p:tgtEl>
                                      </p:cBhvr>
                                    </p:animEffect>
                                    <p:set>
                                      <p:cBhvr>
                                        <p:cTn id="11"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22" presetClass="entr" presetSubtype="8" fill="hold" grpId="0" nodeType="clickEffect">
                                  <p:stCondLst>
                                    <p:cond delay="0"/>
                                  </p:stCondLst>
                                  <p:iterate type="lt">
                                    <p:tmPct val="10000"/>
                                  </p:iterate>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par>
                          <p:cTn id="18" fill="hold">
                            <p:stCondLst>
                              <p:cond delay="1150"/>
                            </p:stCondLst>
                            <p:childTnLst>
                              <p:par>
                                <p:cTn id="19" presetID="10" presetClass="exit" presetSubtype="0" fill="hold" grpId="1" nodeType="afterEffect">
                                  <p:stCondLst>
                                    <p:cond delay="0"/>
                                  </p:stCondLst>
                                  <p:iterate type="lt">
                                    <p:tmPct val="0"/>
                                  </p:iterate>
                                  <p:childTnLst>
                                    <p:animEffect transition="out" filter="fade">
                                      <p:cBhvr>
                                        <p:cTn id="20" dur="1000"/>
                                        <p:tgtEl>
                                          <p:spTgt spid="27"/>
                                        </p:tgtEl>
                                      </p:cBhvr>
                                    </p:animEffect>
                                    <p:set>
                                      <p:cBhvr>
                                        <p:cTn id="21"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p:stCondLst>
                        <p:cond delay="0"/>
                      </p:stCondLst>
                      <p:childTnLst>
                        <p:par>
                          <p:cTn id="24" fill="hold">
                            <p:stCondLst>
                              <p:cond delay="0"/>
                            </p:stCondLst>
                            <p:childTnLst>
                              <p:par>
                                <p:cTn id="25" presetID="22" presetClass="entr" presetSubtype="8" fill="hold" grpId="0" nodeType="clickEffect">
                                  <p:stCondLst>
                                    <p:cond delay="0"/>
                                  </p:stCondLst>
                                  <p:iterate type="lt">
                                    <p:tmPct val="10000"/>
                                  </p:iterate>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par>
                          <p:cTn id="28" fill="hold">
                            <p:stCondLst>
                              <p:cond delay="1050"/>
                            </p:stCondLst>
                            <p:childTnLst>
                              <p:par>
                                <p:cTn id="29" presetID="10" presetClass="exit" presetSubtype="0" fill="hold" grpId="1" nodeType="afterEffect">
                                  <p:stCondLst>
                                    <p:cond delay="0"/>
                                  </p:stCondLst>
                                  <p:iterate type="lt">
                                    <p:tmPct val="0"/>
                                  </p:iterate>
                                  <p:childTnLst>
                                    <p:animEffect transition="out" filter="fade">
                                      <p:cBhvr>
                                        <p:cTn id="30" dur="1000"/>
                                        <p:tgtEl>
                                          <p:spTgt spid="28"/>
                                        </p:tgtEl>
                                      </p:cBhvr>
                                    </p:animEffect>
                                    <p:set>
                                      <p:cBhvr>
                                        <p:cTn id="31"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0"/>
                    </p:tgtEl>
                  </p:cond>
                </p:stCondLst>
                <p:endSync evt="end" delay="0">
                  <p:rtn val="all"/>
                </p:endSync>
                <p:childTnLst>
                  <p:par>
                    <p:cTn id="33" fill="hold">
                      <p:stCondLst>
                        <p:cond delay="0"/>
                      </p:stCondLst>
                      <p:childTnLst>
                        <p:par>
                          <p:cTn id="34" fill="hold">
                            <p:stCondLst>
                              <p:cond delay="0"/>
                            </p:stCondLst>
                            <p:childTnLst>
                              <p:par>
                                <p:cTn id="35" presetID="22" presetClass="entr" presetSubtype="8" fill="hold" grpId="0" nodeType="clickEffect">
                                  <p:stCondLst>
                                    <p:cond delay="0"/>
                                  </p:stCondLst>
                                  <p:iterate type="lt">
                                    <p:tmPct val="10000"/>
                                  </p:iterate>
                                  <p:childTnLst>
                                    <p:set>
                                      <p:cBhvr>
                                        <p:cTn id="36" dur="1" fill="hold">
                                          <p:stCondLst>
                                            <p:cond delay="0"/>
                                          </p:stCondLst>
                                        </p:cTn>
                                        <p:tgtEl>
                                          <p:spTgt spid="30"/>
                                        </p:tgtEl>
                                        <p:attrNameLst>
                                          <p:attrName>style.visibility</p:attrName>
                                        </p:attrNameLst>
                                      </p:cBhvr>
                                      <p:to>
                                        <p:strVal val="visible"/>
                                      </p:to>
                                    </p:set>
                                    <p:animEffect transition="in" filter="wipe(left)">
                                      <p:cBhvr>
                                        <p:cTn id="37" dur="500"/>
                                        <p:tgtEl>
                                          <p:spTgt spid="30"/>
                                        </p:tgtEl>
                                      </p:cBhvr>
                                    </p:animEffect>
                                  </p:childTnLst>
                                </p:cTn>
                              </p:par>
                            </p:childTnLst>
                          </p:cTn>
                        </p:par>
                        <p:par>
                          <p:cTn id="38" fill="hold">
                            <p:stCondLst>
                              <p:cond delay="1150"/>
                            </p:stCondLst>
                            <p:childTnLst>
                              <p:par>
                                <p:cTn id="39" presetID="10" presetClass="exit" presetSubtype="0" fill="hold" grpId="1" nodeType="afterEffect">
                                  <p:stCondLst>
                                    <p:cond delay="0"/>
                                  </p:stCondLst>
                                  <p:iterate type="lt">
                                    <p:tmPct val="0"/>
                                  </p:iterate>
                                  <p:childTnLst>
                                    <p:animEffect transition="out" filter="fade">
                                      <p:cBhvr>
                                        <p:cTn id="40" dur="1000"/>
                                        <p:tgtEl>
                                          <p:spTgt spid="30"/>
                                        </p:tgtEl>
                                      </p:cBhvr>
                                    </p:animEffect>
                                    <p:set>
                                      <p:cBhvr>
                                        <p:cTn id="41"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2" restart="whenNotActive" fill="hold" evtFilter="cancelBubble" nodeType="interactiveSeq">
                <p:stCondLst>
                  <p:cond evt="onClick" delay="0">
                    <p:tgtEl>
                      <p:spTgt spid="23"/>
                    </p:tgtEl>
                  </p:cond>
                </p:stCondLst>
                <p:endSync evt="end" delay="0">
                  <p:rtn val="all"/>
                </p:endSync>
                <p:childTnLst>
                  <p:par>
                    <p:cTn id="43" fill="hold">
                      <p:stCondLst>
                        <p:cond delay="0"/>
                      </p:stCondLst>
                      <p:childTnLst>
                        <p:par>
                          <p:cTn id="44" fill="hold">
                            <p:stCondLst>
                              <p:cond delay="0"/>
                            </p:stCondLst>
                            <p:childTnLst>
                              <p:par>
                                <p:cTn id="45" presetID="22" presetClass="entr" presetSubtype="8" fill="hold" grpId="0" nodeType="clickEffect">
                                  <p:stCondLst>
                                    <p:cond delay="0"/>
                                  </p:stCondLst>
                                  <p:iterate type="lt">
                                    <p:tmPct val="10000"/>
                                  </p:iterate>
                                  <p:childTnLst>
                                    <p:set>
                                      <p:cBhvr>
                                        <p:cTn id="46" dur="1" fill="hold">
                                          <p:stCondLst>
                                            <p:cond delay="0"/>
                                          </p:stCondLst>
                                        </p:cTn>
                                        <p:tgtEl>
                                          <p:spTgt spid="29"/>
                                        </p:tgtEl>
                                        <p:attrNameLst>
                                          <p:attrName>style.visibility</p:attrName>
                                        </p:attrNameLst>
                                      </p:cBhvr>
                                      <p:to>
                                        <p:strVal val="visible"/>
                                      </p:to>
                                    </p:set>
                                    <p:animEffect transition="in" filter="wipe(left)">
                                      <p:cBhvr>
                                        <p:cTn id="47" dur="500"/>
                                        <p:tgtEl>
                                          <p:spTgt spid="29"/>
                                        </p:tgtEl>
                                      </p:cBhvr>
                                    </p:animEffect>
                                  </p:childTnLst>
                                </p:cTn>
                              </p:par>
                            </p:childTnLst>
                          </p:cTn>
                        </p:par>
                        <p:par>
                          <p:cTn id="48" fill="hold">
                            <p:stCondLst>
                              <p:cond delay="700"/>
                            </p:stCondLst>
                            <p:childTnLst>
                              <p:par>
                                <p:cTn id="49" presetID="10" presetClass="exit" presetSubtype="0" fill="hold" grpId="1" nodeType="afterEffect">
                                  <p:stCondLst>
                                    <p:cond delay="0"/>
                                  </p:stCondLst>
                                  <p:iterate type="lt">
                                    <p:tmPct val="0"/>
                                  </p:iterate>
                                  <p:childTnLst>
                                    <p:animEffect transition="out" filter="fade">
                                      <p:cBhvr>
                                        <p:cTn id="50" dur="1000"/>
                                        <p:tgtEl>
                                          <p:spTgt spid="29"/>
                                        </p:tgtEl>
                                      </p:cBhvr>
                                    </p:animEffect>
                                    <p:set>
                                      <p:cBhvr>
                                        <p:cTn id="51"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2" restart="whenNotActive" fill="hold" evtFilter="cancelBubble" nodeType="interactiveSeq">
                <p:stCondLst>
                  <p:cond evt="onClick" delay="0">
                    <p:tgtEl>
                      <p:spTgt spid="26"/>
                    </p:tgtEl>
                  </p:cond>
                </p:stCondLst>
                <p:endSync evt="end" delay="0">
                  <p:rtn val="all"/>
                </p:endSync>
                <p:childTnLst>
                  <p:par>
                    <p:cTn id="53" fill="hold">
                      <p:stCondLst>
                        <p:cond delay="0"/>
                      </p:stCondLst>
                      <p:childTnLst>
                        <p:par>
                          <p:cTn id="54" fill="hold">
                            <p:stCondLst>
                              <p:cond delay="0"/>
                            </p:stCondLst>
                            <p:childTnLst>
                              <p:par>
                                <p:cTn id="55" presetID="22" presetClass="entr" presetSubtype="8" fill="hold" grpId="0" nodeType="clickEffect">
                                  <p:stCondLst>
                                    <p:cond delay="0"/>
                                  </p:stCondLst>
                                  <p:iterate type="lt">
                                    <p:tmPct val="10000"/>
                                  </p:iterate>
                                  <p:childTnLst>
                                    <p:set>
                                      <p:cBhvr>
                                        <p:cTn id="56" dur="1" fill="hold">
                                          <p:stCondLst>
                                            <p:cond delay="0"/>
                                          </p:stCondLst>
                                        </p:cTn>
                                        <p:tgtEl>
                                          <p:spTgt spid="31"/>
                                        </p:tgtEl>
                                        <p:attrNameLst>
                                          <p:attrName>style.visibility</p:attrName>
                                        </p:attrNameLst>
                                      </p:cBhvr>
                                      <p:to>
                                        <p:strVal val="visible"/>
                                      </p:to>
                                    </p:set>
                                    <p:animEffect transition="in" filter="wipe(left)">
                                      <p:cBhvr>
                                        <p:cTn id="57" dur="500"/>
                                        <p:tgtEl>
                                          <p:spTgt spid="31"/>
                                        </p:tgtEl>
                                      </p:cBhvr>
                                    </p:animEffect>
                                  </p:childTnLst>
                                </p:cTn>
                              </p:par>
                            </p:childTnLst>
                          </p:cTn>
                        </p:par>
                        <p:par>
                          <p:cTn id="58" fill="hold">
                            <p:stCondLst>
                              <p:cond delay="750"/>
                            </p:stCondLst>
                            <p:childTnLst>
                              <p:par>
                                <p:cTn id="59" presetID="1" presetClass="entr" presetSubtype="0" fill="hold" grpId="2" nodeType="afterEffect">
                                  <p:stCondLst>
                                    <p:cond delay="500"/>
                                  </p:stCondLst>
                                  <p:iterate type="lt">
                                    <p:tmAbs val="0"/>
                                  </p:iterate>
                                  <p:childTnLst>
                                    <p:set>
                                      <p:cBhvr>
                                        <p:cTn id="60" dur="1" fill="hold">
                                          <p:stCondLst>
                                            <p:cond delay="0"/>
                                          </p:stCondLst>
                                        </p:cTn>
                                        <p:tgtEl>
                                          <p:spTgt spid="25"/>
                                        </p:tgtEl>
                                        <p:attrNameLst>
                                          <p:attrName>style.visibility</p:attrName>
                                        </p:attrNameLst>
                                      </p:cBhvr>
                                      <p:to>
                                        <p:strVal val="visible"/>
                                      </p:to>
                                    </p:set>
                                  </p:childTnLst>
                                </p:cTn>
                              </p:par>
                            </p:childTnLst>
                          </p:cTn>
                        </p:par>
                        <p:par>
                          <p:cTn id="61" fill="hold">
                            <p:stCondLst>
                              <p:cond delay="1250"/>
                            </p:stCondLst>
                            <p:childTnLst>
                              <p:par>
                                <p:cTn id="62" presetID="1" presetClass="entr" presetSubtype="0" fill="hold" grpId="2" nodeType="afterEffect">
                                  <p:stCondLst>
                                    <p:cond delay="500"/>
                                  </p:stCondLst>
                                  <p:iterate type="lt">
                                    <p:tmAbs val="0"/>
                                  </p:iterate>
                                  <p:childTnLst>
                                    <p:set>
                                      <p:cBhvr>
                                        <p:cTn id="63" dur="1" fill="hold">
                                          <p:stCondLst>
                                            <p:cond delay="0"/>
                                          </p:stCondLst>
                                        </p:cTn>
                                        <p:tgtEl>
                                          <p:spTgt spid="27"/>
                                        </p:tgtEl>
                                        <p:attrNameLst>
                                          <p:attrName>style.visibility</p:attrName>
                                        </p:attrNameLst>
                                      </p:cBhvr>
                                      <p:to>
                                        <p:strVal val="visible"/>
                                      </p:to>
                                    </p:set>
                                  </p:childTnLst>
                                </p:cTn>
                              </p:par>
                            </p:childTnLst>
                          </p:cTn>
                        </p:par>
                        <p:par>
                          <p:cTn id="64" fill="hold">
                            <p:stCondLst>
                              <p:cond delay="1750"/>
                            </p:stCondLst>
                            <p:childTnLst>
                              <p:par>
                                <p:cTn id="65" presetID="1" presetClass="entr" presetSubtype="0" fill="hold" grpId="2" nodeType="afterEffect">
                                  <p:stCondLst>
                                    <p:cond delay="500"/>
                                  </p:stCondLst>
                                  <p:iterate type="lt">
                                    <p:tmAbs val="0"/>
                                  </p:iterate>
                                  <p:childTnLst>
                                    <p:set>
                                      <p:cBhvr>
                                        <p:cTn id="66" dur="1" fill="hold">
                                          <p:stCondLst>
                                            <p:cond delay="0"/>
                                          </p:stCondLst>
                                        </p:cTn>
                                        <p:tgtEl>
                                          <p:spTgt spid="28"/>
                                        </p:tgtEl>
                                        <p:attrNameLst>
                                          <p:attrName>style.visibility</p:attrName>
                                        </p:attrNameLst>
                                      </p:cBhvr>
                                      <p:to>
                                        <p:strVal val="visible"/>
                                      </p:to>
                                    </p:set>
                                  </p:childTnLst>
                                </p:cTn>
                              </p:par>
                            </p:childTnLst>
                          </p:cTn>
                        </p:par>
                        <p:par>
                          <p:cTn id="67" fill="hold">
                            <p:stCondLst>
                              <p:cond delay="2250"/>
                            </p:stCondLst>
                            <p:childTnLst>
                              <p:par>
                                <p:cTn id="68" presetID="1" presetClass="entr" presetSubtype="0" fill="hold" grpId="2" nodeType="afterEffect">
                                  <p:stCondLst>
                                    <p:cond delay="500"/>
                                  </p:stCondLst>
                                  <p:iterate type="lt">
                                    <p:tmAbs val="0"/>
                                  </p:iterate>
                                  <p:childTnLst>
                                    <p:set>
                                      <p:cBhvr>
                                        <p:cTn id="69" dur="1" fill="hold">
                                          <p:stCondLst>
                                            <p:cond delay="0"/>
                                          </p:stCondLst>
                                        </p:cTn>
                                        <p:tgtEl>
                                          <p:spTgt spid="30"/>
                                        </p:tgtEl>
                                        <p:attrNameLst>
                                          <p:attrName>style.visibility</p:attrName>
                                        </p:attrNameLst>
                                      </p:cBhvr>
                                      <p:to>
                                        <p:strVal val="visible"/>
                                      </p:to>
                                    </p:set>
                                  </p:childTnLst>
                                </p:cTn>
                              </p:par>
                            </p:childTnLst>
                          </p:cTn>
                        </p:par>
                        <p:par>
                          <p:cTn id="70" fill="hold">
                            <p:stCondLst>
                              <p:cond delay="2750"/>
                            </p:stCondLst>
                            <p:childTnLst>
                              <p:par>
                                <p:cTn id="71" presetID="1" presetClass="entr" presetSubtype="0" fill="hold" grpId="2" nodeType="afterEffect">
                                  <p:stCondLst>
                                    <p:cond delay="500"/>
                                  </p:stCondLst>
                                  <p:iterate type="lt">
                                    <p:tmAbs val="0"/>
                                  </p:iterate>
                                  <p:childTnLst>
                                    <p:set>
                                      <p:cBhvr>
                                        <p:cTn id="72"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25" grpId="0" animBg="1"/>
      <p:bldP spid="25" grpId="1" animBg="1"/>
      <p:bldP spid="25" grpId="2" animBg="1"/>
      <p:bldP spid="27" grpId="0" animBg="1"/>
      <p:bldP spid="27" grpId="1" animBg="1"/>
      <p:bldP spid="27" grpId="2" animBg="1"/>
      <p:bldP spid="28" grpId="0" animBg="1"/>
      <p:bldP spid="28" grpId="1" animBg="1"/>
      <p:bldP spid="28" grpId="2" animBg="1"/>
      <p:bldP spid="29" grpId="0" animBg="1"/>
      <p:bldP spid="29" grpId="1" animBg="1"/>
      <p:bldP spid="29" grpId="2" animBg="1"/>
      <p:bldP spid="30" grpId="0" animBg="1"/>
      <p:bldP spid="30" grpId="1" animBg="1"/>
      <p:bldP spid="30" grpId="2"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371600"/>
            <a:ext cx="7772400" cy="4572000"/>
          </a:xfrm>
        </p:spPr>
        <p:txBody>
          <a:bodyPr/>
          <a:lstStyle/>
          <a:p>
            <a:r>
              <a:rPr lang="en-US" dirty="0" smtClean="0"/>
              <a:t>The next six (6) slides introduces you to answering actual past paper questions.</a:t>
            </a:r>
          </a:p>
          <a:p>
            <a:r>
              <a:rPr lang="en-US" dirty="0" smtClean="0"/>
              <a:t>The steps are very similar , go at your own pace/speed and absorb the information</a:t>
            </a:r>
          </a:p>
          <a:p>
            <a:r>
              <a:rPr lang="en-US" dirty="0" smtClean="0"/>
              <a:t>Note: exam questions DO NOT require you to draw the components, they are there just to assist in your understanding.</a:t>
            </a:r>
            <a:endParaRPr lang="en-US" dirty="0"/>
          </a:p>
        </p:txBody>
      </p:sp>
      <p:sp>
        <p:nvSpPr>
          <p:cNvPr id="4" name="Footer Placeholder 3"/>
          <p:cNvSpPr>
            <a:spLocks noGrp="1"/>
          </p:cNvSpPr>
          <p:nvPr>
            <p:ph type="ftr" sz="quarter" idx="11"/>
          </p:nvPr>
        </p:nvSpPr>
        <p:spPr/>
        <p:txBody>
          <a:bodyPr/>
          <a:lstStyle/>
          <a:p>
            <a:r>
              <a:rPr lang="en-US" smtClean="0"/>
              <a:t>A Jaikeransingh </a:t>
            </a:r>
            <a:endParaRPr lang="en-US" dirty="0"/>
          </a:p>
        </p:txBody>
      </p:sp>
      <p:sp>
        <p:nvSpPr>
          <p:cNvPr id="5" name="Slide Number Placeholder 4"/>
          <p:cNvSpPr>
            <a:spLocks noGrp="1"/>
          </p:cNvSpPr>
          <p:nvPr>
            <p:ph type="sldNum" sz="quarter" idx="12"/>
          </p:nvPr>
        </p:nvSpPr>
        <p:spPr/>
        <p:txBody>
          <a:bodyPr/>
          <a:lstStyle/>
          <a:p>
            <a:fld id="{B8C8E764-46A3-45B9-AAE7-00FA04E785D6}" type="slidenum">
              <a:rPr lang="en-US" smtClean="0"/>
              <a:pPr/>
              <a:t>9</a:t>
            </a:fld>
            <a:endParaRPr lang="en-US"/>
          </a:p>
        </p:txBody>
      </p:sp>
      <p:sp>
        <p:nvSpPr>
          <p:cNvPr id="6" name="Action Button: Forward or Next 5">
            <a:hlinkClick r:id="" action="ppaction://hlinkshowjump?jump=nextslide" highlightClick="1"/>
          </p:cNvPr>
          <p:cNvSpPr/>
          <p:nvPr/>
        </p:nvSpPr>
        <p:spPr>
          <a:xfrm>
            <a:off x="533400" y="6172200"/>
            <a:ext cx="976322" cy="471510"/>
          </a:xfrm>
          <a:prstGeom prst="actionButtonForwardNex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TT"/>
          </a:p>
        </p:txBody>
      </p:sp>
    </p:spTree>
  </p:cSld>
  <p:clrMapOvr>
    <a:masterClrMapping/>
  </p:clrMapOvr>
  <p:transition spd="slow" advClick="0">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2344</TotalTime>
  <Words>2708</Words>
  <Application>Microsoft Office PowerPoint</Application>
  <PresentationFormat>On-screen Show (4:3)</PresentationFormat>
  <Paragraphs>551</Paragraphs>
  <Slides>62</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62</vt:i4>
      </vt:variant>
    </vt:vector>
  </HeadingPairs>
  <TitlesOfParts>
    <vt:vector size="73" baseType="lpstr">
      <vt:lpstr>Algerian</vt:lpstr>
      <vt:lpstr>Arial</vt:lpstr>
      <vt:lpstr>Calibri</vt:lpstr>
      <vt:lpstr>Consolas</vt:lpstr>
      <vt:lpstr>Corbel</vt:lpstr>
      <vt:lpstr>Symbol</vt:lpstr>
      <vt:lpstr>Times New Roman</vt:lpstr>
      <vt:lpstr>Wingdings</vt:lpstr>
      <vt:lpstr>Wingdings 2</vt:lpstr>
      <vt:lpstr>Wingdings 3</vt:lpstr>
      <vt:lpstr>Metro</vt:lpstr>
      <vt:lpstr>Marking out/Laying out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General Steps for Marking out workpieces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Marking out tools</vt:lpstr>
      <vt:lpstr>Marking out tools</vt:lpstr>
      <vt:lpstr>Marking out tools</vt:lpstr>
      <vt:lpstr>Marking out tools</vt:lpstr>
      <vt:lpstr>Marking out tools</vt:lpstr>
      <vt:lpstr>Marking out tools</vt:lpstr>
      <vt:lpstr>Marking out tools</vt:lpstr>
      <vt:lpstr>Marking out tools</vt:lpstr>
      <vt:lpstr>Marking out tools</vt:lpstr>
      <vt:lpstr>Marking out tools</vt:lpstr>
      <vt:lpstr>Marking out tools</vt:lpstr>
      <vt:lpstr>Identify the tools to be used for marking out the template.</vt:lpstr>
      <vt:lpstr>PowerPoint Presentation</vt:lpstr>
      <vt:lpstr>General procedure for cutting out slots</vt:lpstr>
      <vt:lpstr>PowerPoint Presentation</vt:lpstr>
      <vt:lpstr>PowerPoint Presentation</vt:lpstr>
      <vt:lpstr>The tools to be used for cutting out the slot. </vt:lpstr>
      <vt:lpstr>Precautions that should be observed when cutting out the slot to ensure it is done accurately.</vt:lpstr>
      <vt:lpstr>Precautions that should be observed when using laying-out tools. </vt:lpstr>
      <vt:lpstr>PowerPoint Presentation</vt:lpstr>
      <vt:lpstr>Review the notes on the previous slides   Attempt the following three (3) questions.  Write out your answers/responses on your writing paper.  Click on the question part to check the solution. (attempt the question before checking the solution).  Click on the blue rectangle with the triangle in it to return to the question.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Laying out</dc:title>
  <dc:creator>A Jaikeransingh</dc:creator>
  <cp:lastModifiedBy>Moe User</cp:lastModifiedBy>
  <cp:revision>316</cp:revision>
  <dcterms:created xsi:type="dcterms:W3CDTF">2011-11-01T01:20:33Z</dcterms:created>
  <dcterms:modified xsi:type="dcterms:W3CDTF">2020-04-29T18:28:16Z</dcterms:modified>
</cp:coreProperties>
</file>