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0" r:id="rId3"/>
    <p:sldId id="258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8CC19-021C-6E24-3174-7E416D1E9351}" v="526" dt="2020-04-01T18:07:18.162"/>
    <p1510:client id="{7B89E863-FB3E-9F49-3437-9C3CD3929923}" v="2" dt="2020-04-01T18:15:19.4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31" autoAdjust="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8347e656ccc8f5bb700e5b66cc3020941035a32c0959b3dafddc28028d99d9cb::" providerId="AD" clId="Web-{4088CC19-021C-6E24-3174-7E416D1E9351}"/>
    <pc:docChg chg="addSld delSld modSld sldOrd">
      <pc:chgData name="Guest User" userId="S::urn:spo:anon#8347e656ccc8f5bb700e5b66cc3020941035a32c0959b3dafddc28028d99d9cb::" providerId="AD" clId="Web-{4088CC19-021C-6E24-3174-7E416D1E9351}" dt="2020-04-01T18:07:18.162" v="511"/>
      <pc:docMkLst>
        <pc:docMk/>
      </pc:docMkLst>
      <pc:sldChg chg="modSp">
        <pc:chgData name="Guest User" userId="S::urn:spo:anon#8347e656ccc8f5bb700e5b66cc3020941035a32c0959b3dafddc28028d99d9cb::" providerId="AD" clId="Web-{4088CC19-021C-6E24-3174-7E416D1E9351}" dt="2020-04-01T17:24:05.244" v="62" actId="20577"/>
        <pc:sldMkLst>
          <pc:docMk/>
          <pc:sldMk cId="0" sldId="256"/>
        </pc:sldMkLst>
        <pc:spChg chg="mod">
          <ac:chgData name="Guest User" userId="S::urn:spo:anon#8347e656ccc8f5bb700e5b66cc3020941035a32c0959b3dafddc28028d99d9cb::" providerId="AD" clId="Web-{4088CC19-021C-6E24-3174-7E416D1E9351}" dt="2020-04-01T17:24:05.244" v="62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Guest User" userId="S::urn:spo:anon#8347e656ccc8f5bb700e5b66cc3020941035a32c0959b3dafddc28028d99d9cb::" providerId="AD" clId="Web-{4088CC19-021C-6E24-3174-7E416D1E9351}" dt="2020-04-01T17:53:34.408" v="193" actId="20577"/>
        <pc:sldMkLst>
          <pc:docMk/>
          <pc:sldMk cId="0" sldId="258"/>
        </pc:sldMkLst>
        <pc:spChg chg="mod">
          <ac:chgData name="Guest User" userId="S::urn:spo:anon#8347e656ccc8f5bb700e5b66cc3020941035a32c0959b3dafddc28028d99d9cb::" providerId="AD" clId="Web-{4088CC19-021C-6E24-3174-7E416D1E9351}" dt="2020-04-01T17:53:34.408" v="193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Guest User" userId="S::urn:spo:anon#8347e656ccc8f5bb700e5b66cc3020941035a32c0959b3dafddc28028d99d9cb::" providerId="AD" clId="Web-{4088CC19-021C-6E24-3174-7E416D1E9351}" dt="2020-04-01T17:56:43.956" v="296" actId="20577"/>
        <pc:sldMkLst>
          <pc:docMk/>
          <pc:sldMk cId="0" sldId="263"/>
        </pc:sldMkLst>
        <pc:spChg chg="mod">
          <ac:chgData name="Guest User" userId="S::urn:spo:anon#8347e656ccc8f5bb700e5b66cc3020941035a32c0959b3dafddc28028d99d9cb::" providerId="AD" clId="Web-{4088CC19-021C-6E24-3174-7E416D1E9351}" dt="2020-04-01T17:56:43.956" v="296" actId="20577"/>
          <ac:spMkLst>
            <pc:docMk/>
            <pc:sldMk cId="0" sldId="263"/>
            <ac:spMk id="3" creationId="{00000000-0000-0000-0000-000000000000}"/>
          </ac:spMkLst>
        </pc:spChg>
      </pc:sldChg>
      <pc:sldChg chg="addSp delSp modSp ord addAnim delAnim modAnim">
        <pc:chgData name="Guest User" userId="S::urn:spo:anon#8347e656ccc8f5bb700e5b66cc3020941035a32c0959b3dafddc28028d99d9cb::" providerId="AD" clId="Web-{4088CC19-021C-6E24-3174-7E416D1E9351}" dt="2020-04-01T18:07:18.162" v="511"/>
        <pc:sldMkLst>
          <pc:docMk/>
          <pc:sldMk cId="0" sldId="269"/>
        </pc:sldMkLst>
        <pc:spChg chg="mod">
          <ac:chgData name="Guest User" userId="S::urn:spo:anon#8347e656ccc8f5bb700e5b66cc3020941035a32c0959b3dafddc28028d99d9cb::" providerId="AD" clId="Web-{4088CC19-021C-6E24-3174-7E416D1E9351}" dt="2020-04-01T17:59:16.394" v="421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Guest User" userId="S::urn:spo:anon#8347e656ccc8f5bb700e5b66cc3020941035a32c0959b3dafddc28028d99d9cb::" providerId="AD" clId="Web-{4088CC19-021C-6E24-3174-7E416D1E9351}" dt="2020-04-01T17:59:56.191" v="425" actId="1076"/>
          <ac:spMkLst>
            <pc:docMk/>
            <pc:sldMk cId="0" sldId="269"/>
            <ac:spMk id="3" creationId="{00000000-0000-0000-0000-000000000000}"/>
          </ac:spMkLst>
        </pc:spChg>
        <pc:spChg chg="add mod">
          <ac:chgData name="Guest User" userId="S::urn:spo:anon#8347e656ccc8f5bb700e5b66cc3020941035a32c0959b3dafddc28028d99d9cb::" providerId="AD" clId="Web-{4088CC19-021C-6E24-3174-7E416D1E9351}" dt="2020-04-01T18:05:36.130" v="484" actId="20577"/>
          <ac:spMkLst>
            <pc:docMk/>
            <pc:sldMk cId="0" sldId="269"/>
            <ac:spMk id="4" creationId="{8EE5E220-9BCD-4CFE-BA11-06EE2C33F22F}"/>
          </ac:spMkLst>
        </pc:spChg>
        <pc:spChg chg="add del">
          <ac:chgData name="Guest User" userId="S::urn:spo:anon#8347e656ccc8f5bb700e5b66cc3020941035a32c0959b3dafddc28028d99d9cb::" providerId="AD" clId="Web-{4088CC19-021C-6E24-3174-7E416D1E9351}" dt="2020-04-01T18:00:47.769" v="466"/>
          <ac:spMkLst>
            <pc:docMk/>
            <pc:sldMk cId="0" sldId="269"/>
            <ac:spMk id="5" creationId="{62B22630-7E56-499D-8C0B-6D2472435063}"/>
          </ac:spMkLst>
        </pc:spChg>
      </pc:sldChg>
      <pc:sldChg chg="modSp">
        <pc:chgData name="Guest User" userId="S::urn:spo:anon#8347e656ccc8f5bb700e5b66cc3020941035a32c0959b3dafddc28028d99d9cb::" providerId="AD" clId="Web-{4088CC19-021C-6E24-3174-7E416D1E9351}" dt="2020-04-01T17:57:29.722" v="405" actId="20577"/>
        <pc:sldMkLst>
          <pc:docMk/>
          <pc:sldMk cId="822212086" sldId="270"/>
        </pc:sldMkLst>
        <pc:spChg chg="mod">
          <ac:chgData name="Guest User" userId="S::urn:spo:anon#8347e656ccc8f5bb700e5b66cc3020941035a32c0959b3dafddc28028d99d9cb::" providerId="AD" clId="Web-{4088CC19-021C-6E24-3174-7E416D1E9351}" dt="2020-04-01T17:57:29.722" v="405" actId="20577"/>
          <ac:spMkLst>
            <pc:docMk/>
            <pc:sldMk cId="822212086" sldId="270"/>
            <ac:spMk id="3" creationId="{00000000-0000-0000-0000-000000000000}"/>
          </ac:spMkLst>
        </pc:spChg>
      </pc:sldChg>
      <pc:sldChg chg="addSp delSp modSp new addAnim modAnim">
        <pc:chgData name="Guest User" userId="S::urn:spo:anon#8347e656ccc8f5bb700e5b66cc3020941035a32c0959b3dafddc28028d99d9cb::" providerId="AD" clId="Web-{4088CC19-021C-6E24-3174-7E416D1E9351}" dt="2020-04-01T18:06:29.818" v="493"/>
        <pc:sldMkLst>
          <pc:docMk/>
          <pc:sldMk cId="3148845695" sldId="273"/>
        </pc:sldMkLst>
        <pc:spChg chg="mod">
          <ac:chgData name="Guest User" userId="S::urn:spo:anon#8347e656ccc8f5bb700e5b66cc3020941035a32c0959b3dafddc28028d99d9cb::" providerId="AD" clId="Web-{4088CC19-021C-6E24-3174-7E416D1E9351}" dt="2020-04-01T17:24:59.213" v="90" actId="14100"/>
          <ac:spMkLst>
            <pc:docMk/>
            <pc:sldMk cId="3148845695" sldId="273"/>
            <ac:spMk id="2" creationId="{67091038-F2A5-4EEC-810C-CC92D5D5CD3C}"/>
          </ac:spMkLst>
        </pc:spChg>
        <pc:spChg chg="del">
          <ac:chgData name="Guest User" userId="S::urn:spo:anon#8347e656ccc8f5bb700e5b66cc3020941035a32c0959b3dafddc28028d99d9cb::" providerId="AD" clId="Web-{4088CC19-021C-6E24-3174-7E416D1E9351}" dt="2020-04-01T17:31:08.996" v="91"/>
          <ac:spMkLst>
            <pc:docMk/>
            <pc:sldMk cId="3148845695" sldId="273"/>
            <ac:spMk id="3" creationId="{9C394EE0-74F6-493A-B21B-DA2D6EFA4B25}"/>
          </ac:spMkLst>
        </pc:spChg>
        <pc:spChg chg="del">
          <ac:chgData name="Guest User" userId="S::urn:spo:anon#8347e656ccc8f5bb700e5b66cc3020941035a32c0959b3dafddc28028d99d9cb::" providerId="AD" clId="Web-{4088CC19-021C-6E24-3174-7E416D1E9351}" dt="2020-04-01T17:34:41.888" v="100"/>
          <ac:spMkLst>
            <pc:docMk/>
            <pc:sldMk cId="3148845695" sldId="273"/>
            <ac:spMk id="4" creationId="{2B9C14FC-8A49-4D2D-9B94-803B5CFC28B0}"/>
          </ac:spMkLst>
        </pc:spChg>
        <pc:spChg chg="add mod">
          <ac:chgData name="Guest User" userId="S::urn:spo:anon#8347e656ccc8f5bb700e5b66cc3020941035a32c0959b3dafddc28028d99d9cb::" providerId="AD" clId="Web-{4088CC19-021C-6E24-3174-7E416D1E9351}" dt="2020-04-01T17:33:09.278" v="99" actId="1076"/>
          <ac:spMkLst>
            <pc:docMk/>
            <pc:sldMk cId="3148845695" sldId="273"/>
            <ac:spMk id="7" creationId="{6D0D2486-A20C-4ACA-9515-2A718D724615}"/>
          </ac:spMkLst>
        </pc:spChg>
        <pc:spChg chg="add mod">
          <ac:chgData name="Guest User" userId="S::urn:spo:anon#8347e656ccc8f5bb700e5b66cc3020941035a32c0959b3dafddc28028d99d9cb::" providerId="AD" clId="Web-{4088CC19-021C-6E24-3174-7E416D1E9351}" dt="2020-04-01T17:36:14.044" v="111" actId="14100"/>
          <ac:spMkLst>
            <pc:docMk/>
            <pc:sldMk cId="3148845695" sldId="273"/>
            <ac:spMk id="10" creationId="{DA4AD5CA-B7B0-468C-955E-604C3E3F994A}"/>
          </ac:spMkLst>
        </pc:spChg>
        <pc:spChg chg="add mod">
          <ac:chgData name="Guest User" userId="S::urn:spo:anon#8347e656ccc8f5bb700e5b66cc3020941035a32c0959b3dafddc28028d99d9cb::" providerId="AD" clId="Web-{4088CC19-021C-6E24-3174-7E416D1E9351}" dt="2020-04-01T17:37:32.294" v="119" actId="1076"/>
          <ac:spMkLst>
            <pc:docMk/>
            <pc:sldMk cId="3148845695" sldId="273"/>
            <ac:spMk id="11" creationId="{814DA6DB-1ED8-42C7-85E8-CF6A7083632F}"/>
          </ac:spMkLst>
        </pc:spChg>
        <pc:picChg chg="add mod ord">
          <ac:chgData name="Guest User" userId="S::urn:spo:anon#8347e656ccc8f5bb700e5b66cc3020941035a32c0959b3dafddc28028d99d9cb::" providerId="AD" clId="Web-{4088CC19-021C-6E24-3174-7E416D1E9351}" dt="2020-04-01T17:31:27.449" v="94" actId="14100"/>
          <ac:picMkLst>
            <pc:docMk/>
            <pc:sldMk cId="3148845695" sldId="273"/>
            <ac:picMk id="5" creationId="{243C50A7-C717-4D34-89FC-DDA84D5E33D5}"/>
          </ac:picMkLst>
        </pc:picChg>
        <pc:picChg chg="add mod ord">
          <ac:chgData name="Guest User" userId="S::urn:spo:anon#8347e656ccc8f5bb700e5b66cc3020941035a32c0959b3dafddc28028d99d9cb::" providerId="AD" clId="Web-{4088CC19-021C-6E24-3174-7E416D1E9351}" dt="2020-04-01T17:34:49.684" v="102" actId="14100"/>
          <ac:picMkLst>
            <pc:docMk/>
            <pc:sldMk cId="3148845695" sldId="273"/>
            <ac:picMk id="8" creationId="{22D77A67-7A52-4876-8E4E-80E50FD4579F}"/>
          </ac:picMkLst>
        </pc:picChg>
      </pc:sldChg>
      <pc:sldChg chg="addSp delSp modSp add replId addAnim modAnim">
        <pc:chgData name="Guest User" userId="S::urn:spo:anon#8347e656ccc8f5bb700e5b66cc3020941035a32c0959b3dafddc28028d99d9cb::" providerId="AD" clId="Web-{4088CC19-021C-6E24-3174-7E416D1E9351}" dt="2020-04-01T18:06:42.818" v="501"/>
        <pc:sldMkLst>
          <pc:docMk/>
          <pc:sldMk cId="2981427927" sldId="274"/>
        </pc:sldMkLst>
        <pc:spChg chg="mod">
          <ac:chgData name="Guest User" userId="S::urn:spo:anon#8347e656ccc8f5bb700e5b66cc3020941035a32c0959b3dafddc28028d99d9cb::" providerId="AD" clId="Web-{4088CC19-021C-6E24-3174-7E416D1E9351}" dt="2020-04-01T17:40:50.045" v="127" actId="1076"/>
          <ac:spMkLst>
            <pc:docMk/>
            <pc:sldMk cId="2981427927" sldId="274"/>
            <ac:spMk id="7" creationId="{6D0D2486-A20C-4ACA-9515-2A718D724615}"/>
          </ac:spMkLst>
        </pc:spChg>
        <pc:spChg chg="add del mod">
          <ac:chgData name="Guest User" userId="S::urn:spo:anon#8347e656ccc8f5bb700e5b66cc3020941035a32c0959b3dafddc28028d99d9cb::" providerId="AD" clId="Web-{4088CC19-021C-6E24-3174-7E416D1E9351}" dt="2020-04-01T17:37:23.560" v="116"/>
          <ac:spMkLst>
            <pc:docMk/>
            <pc:sldMk cId="2981427927" sldId="274"/>
            <ac:spMk id="9" creationId="{7F835BE9-4FC6-438B-A7E8-7C69AAFE2BBD}"/>
          </ac:spMkLst>
        </pc:spChg>
        <pc:spChg chg="add del mod">
          <ac:chgData name="Guest User" userId="S::urn:spo:anon#8347e656ccc8f5bb700e5b66cc3020941035a32c0959b3dafddc28028d99d9cb::" providerId="AD" clId="Web-{4088CC19-021C-6E24-3174-7E416D1E9351}" dt="2020-04-01T17:37:54.326" v="121"/>
          <ac:spMkLst>
            <pc:docMk/>
            <pc:sldMk cId="2981427927" sldId="274"/>
            <ac:spMk id="11" creationId="{87F3C669-E283-44A1-8839-3A3A7129EE29}"/>
          </ac:spMkLst>
        </pc:spChg>
        <pc:spChg chg="add del mod">
          <ac:chgData name="Guest User" userId="S::urn:spo:anon#8347e656ccc8f5bb700e5b66cc3020941035a32c0959b3dafddc28028d99d9cb::" providerId="AD" clId="Web-{4088CC19-021C-6E24-3174-7E416D1E9351}" dt="2020-04-01T17:40:33.655" v="124"/>
          <ac:spMkLst>
            <pc:docMk/>
            <pc:sldMk cId="2981427927" sldId="274"/>
            <ac:spMk id="15" creationId="{2710CFDC-1BF7-4191-BA86-AB87BD4844A3}"/>
          </ac:spMkLst>
        </pc:spChg>
        <pc:spChg chg="add mod">
          <ac:chgData name="Guest User" userId="S::urn:spo:anon#8347e656ccc8f5bb700e5b66cc3020941035a32c0959b3dafddc28028d99d9cb::" providerId="AD" clId="Web-{4088CC19-021C-6E24-3174-7E416D1E9351}" dt="2020-04-01T17:41:25.249" v="131" actId="1076"/>
          <ac:spMkLst>
            <pc:docMk/>
            <pc:sldMk cId="2981427927" sldId="274"/>
            <ac:spMk id="19" creationId="{F3070410-A48E-4FF9-BBC1-C2B845A6BF18}"/>
          </ac:spMkLst>
        </pc:spChg>
        <pc:spChg chg="add">
          <ac:chgData name="Guest User" userId="S::urn:spo:anon#8347e656ccc8f5bb700e5b66cc3020941035a32c0959b3dafddc28028d99d9cb::" providerId="AD" clId="Web-{4088CC19-021C-6E24-3174-7E416D1E9351}" dt="2020-04-01T17:41:17.171" v="130"/>
          <ac:spMkLst>
            <pc:docMk/>
            <pc:sldMk cId="2981427927" sldId="274"/>
            <ac:spMk id="21" creationId="{F38020D7-E0A0-4191-B6B2-F68A57552F63}"/>
          </ac:spMkLst>
        </pc:spChg>
        <pc:picChg chg="add del mod">
          <ac:chgData name="Guest User" userId="S::urn:spo:anon#8347e656ccc8f5bb700e5b66cc3020941035a32c0959b3dafddc28028d99d9cb::" providerId="AD" clId="Web-{4088CC19-021C-6E24-3174-7E416D1E9351}" dt="2020-04-01T17:37:25.482" v="117"/>
          <ac:picMkLst>
            <pc:docMk/>
            <pc:sldMk cId="2981427927" sldId="274"/>
            <ac:picMk id="3" creationId="{51DD0D37-2728-4886-96C1-9EC4D05AEA64}"/>
          </ac:picMkLst>
        </pc:picChg>
        <pc:picChg chg="add del">
          <ac:chgData name="Guest User" userId="S::urn:spo:anon#8347e656ccc8f5bb700e5b66cc3020941035a32c0959b3dafddc28028d99d9cb::" providerId="AD" clId="Web-{4088CC19-021C-6E24-3174-7E416D1E9351}" dt="2020-04-01T17:37:50.310" v="120"/>
          <ac:picMkLst>
            <pc:docMk/>
            <pc:sldMk cId="2981427927" sldId="274"/>
            <ac:picMk id="5" creationId="{243C50A7-C717-4D34-89FC-DDA84D5E33D5}"/>
          </ac:picMkLst>
        </pc:picChg>
        <pc:picChg chg="del">
          <ac:chgData name="Guest User" userId="S::urn:spo:anon#8347e656ccc8f5bb700e5b66cc3020941035a32c0959b3dafddc28028d99d9cb::" providerId="AD" clId="Web-{4088CC19-021C-6E24-3174-7E416D1E9351}" dt="2020-04-01T17:40:31.561" v="123"/>
          <ac:picMkLst>
            <pc:docMk/>
            <pc:sldMk cId="2981427927" sldId="274"/>
            <ac:picMk id="8" creationId="{22D77A67-7A52-4876-8E4E-80E50FD4579F}"/>
          </ac:picMkLst>
        </pc:picChg>
        <pc:picChg chg="add mod ord">
          <ac:chgData name="Guest User" userId="S::urn:spo:anon#8347e656ccc8f5bb700e5b66cc3020941035a32c0959b3dafddc28028d99d9cb::" providerId="AD" clId="Web-{4088CC19-021C-6E24-3174-7E416D1E9351}" dt="2020-04-01T17:38:01.279" v="122" actId="14100"/>
          <ac:picMkLst>
            <pc:docMk/>
            <pc:sldMk cId="2981427927" sldId="274"/>
            <ac:picMk id="12" creationId="{26D21AC1-DBE4-4542-8E2C-FBC0794F9F97}"/>
          </ac:picMkLst>
        </pc:picChg>
        <pc:picChg chg="add mod ord">
          <ac:chgData name="Guest User" userId="S::urn:spo:anon#8347e656ccc8f5bb700e5b66cc3020941035a32c0959b3dafddc28028d99d9cb::" providerId="AD" clId="Web-{4088CC19-021C-6E24-3174-7E416D1E9351}" dt="2020-04-01T17:40:43.889" v="126" actId="1076"/>
          <ac:picMkLst>
            <pc:docMk/>
            <pc:sldMk cId="2981427927" sldId="274"/>
            <ac:picMk id="16" creationId="{097FF75F-FD03-4F91-947D-8DC2883715BA}"/>
          </ac:picMkLst>
        </pc:picChg>
      </pc:sldChg>
      <pc:sldChg chg="add del replId">
        <pc:chgData name="Guest User" userId="S::urn:spo:anon#8347e656ccc8f5bb700e5b66cc3020941035a32c0959b3dafddc28028d99d9cb::" providerId="AD" clId="Web-{4088CC19-021C-6E24-3174-7E416D1E9351}" dt="2020-04-01T17:45:30.422" v="154"/>
        <pc:sldMkLst>
          <pc:docMk/>
          <pc:sldMk cId="2217720101" sldId="275"/>
        </pc:sldMkLst>
      </pc:sldChg>
      <pc:sldChg chg="addSp delSp modSp add replId addAnim modAnim">
        <pc:chgData name="Guest User" userId="S::urn:spo:anon#8347e656ccc8f5bb700e5b66cc3020941035a32c0959b3dafddc28028d99d9cb::" providerId="AD" clId="Web-{4088CC19-021C-6E24-3174-7E416D1E9351}" dt="2020-04-01T18:06:57.771" v="509"/>
        <pc:sldMkLst>
          <pc:docMk/>
          <pc:sldMk cId="2261939132" sldId="276"/>
        </pc:sldMkLst>
        <pc:spChg chg="add del mod">
          <ac:chgData name="Guest User" userId="S::urn:spo:anon#8347e656ccc8f5bb700e5b66cc3020941035a32c0959b3dafddc28028d99d9cb::" providerId="AD" clId="Web-{4088CC19-021C-6E24-3174-7E416D1E9351}" dt="2020-04-01T17:43:10.483" v="135"/>
          <ac:spMkLst>
            <pc:docMk/>
            <pc:sldMk cId="2261939132" sldId="276"/>
            <ac:spMk id="4" creationId="{F7DEA059-759D-478B-A33C-E1367812622A}"/>
          </ac:spMkLst>
        </pc:spChg>
        <pc:spChg chg="add del mod">
          <ac:chgData name="Guest User" userId="S::urn:spo:anon#8347e656ccc8f5bb700e5b66cc3020941035a32c0959b3dafddc28028d99d9cb::" providerId="AD" clId="Web-{4088CC19-021C-6E24-3174-7E416D1E9351}" dt="2020-04-01T17:44:26.218" v="140"/>
          <ac:spMkLst>
            <pc:docMk/>
            <pc:sldMk cId="2261939132" sldId="276"/>
            <ac:spMk id="9" creationId="{7670237C-9E26-4B32-AB48-B4C3EFDA27DC}"/>
          </ac:spMkLst>
        </pc:spChg>
        <pc:spChg chg="mod ord">
          <ac:chgData name="Guest User" userId="S::urn:spo:anon#8347e656ccc8f5bb700e5b66cc3020941035a32c0959b3dafddc28028d99d9cb::" providerId="AD" clId="Web-{4088CC19-021C-6E24-3174-7E416D1E9351}" dt="2020-04-01T17:45:15.640" v="153" actId="14100"/>
          <ac:spMkLst>
            <pc:docMk/>
            <pc:sldMk cId="2261939132" sldId="276"/>
            <ac:spMk id="19" creationId="{F3070410-A48E-4FF9-BBC1-C2B845A6BF18}"/>
          </ac:spMkLst>
        </pc:spChg>
        <pc:spChg chg="mod">
          <ac:chgData name="Guest User" userId="S::urn:spo:anon#8347e656ccc8f5bb700e5b66cc3020941035a32c0959b3dafddc28028d99d9cb::" providerId="AD" clId="Web-{4088CC19-021C-6E24-3174-7E416D1E9351}" dt="2020-04-01T17:43:32.874" v="138" actId="1076"/>
          <ac:spMkLst>
            <pc:docMk/>
            <pc:sldMk cId="2261939132" sldId="276"/>
            <ac:spMk id="21" creationId="{F38020D7-E0A0-4191-B6B2-F68A57552F63}"/>
          </ac:spMkLst>
        </pc:spChg>
        <pc:picChg chg="add mod ord">
          <ac:chgData name="Guest User" userId="S::urn:spo:anon#8347e656ccc8f5bb700e5b66cc3020941035a32c0959b3dafddc28028d99d9cb::" providerId="AD" clId="Web-{4088CC19-021C-6E24-3174-7E416D1E9351}" dt="2020-04-01T17:44:53.250" v="147"/>
          <ac:picMkLst>
            <pc:docMk/>
            <pc:sldMk cId="2261939132" sldId="276"/>
            <ac:picMk id="5" creationId="{38403D95-DD5C-4B5A-9C5D-ABD46B1AF7AA}"/>
          </ac:picMkLst>
        </pc:picChg>
        <pc:picChg chg="add mod ord">
          <ac:chgData name="Guest User" userId="S::urn:spo:anon#8347e656ccc8f5bb700e5b66cc3020941035a32c0959b3dafddc28028d99d9cb::" providerId="AD" clId="Web-{4088CC19-021C-6E24-3174-7E416D1E9351}" dt="2020-04-01T17:45:00.390" v="149"/>
          <ac:picMkLst>
            <pc:docMk/>
            <pc:sldMk cId="2261939132" sldId="276"/>
            <ac:picMk id="10" creationId="{CA41C69C-DDDA-49DE-90F2-83AD922A52FB}"/>
          </ac:picMkLst>
        </pc:picChg>
        <pc:picChg chg="del">
          <ac:chgData name="Guest User" userId="S::urn:spo:anon#8347e656ccc8f5bb700e5b66cc3020941035a32c0959b3dafddc28028d99d9cb::" providerId="AD" clId="Web-{4088CC19-021C-6E24-3174-7E416D1E9351}" dt="2020-04-01T17:43:06.327" v="134"/>
          <ac:picMkLst>
            <pc:docMk/>
            <pc:sldMk cId="2261939132" sldId="276"/>
            <ac:picMk id="12" creationId="{26D21AC1-DBE4-4542-8E2C-FBC0794F9F97}"/>
          </ac:picMkLst>
        </pc:picChg>
        <pc:picChg chg="del">
          <ac:chgData name="Guest User" userId="S::urn:spo:anon#8347e656ccc8f5bb700e5b66cc3020941035a32c0959b3dafddc28028d99d9cb::" providerId="AD" clId="Web-{4088CC19-021C-6E24-3174-7E416D1E9351}" dt="2020-04-01T17:44:23.703" v="139"/>
          <ac:picMkLst>
            <pc:docMk/>
            <pc:sldMk cId="2261939132" sldId="276"/>
            <ac:picMk id="16" creationId="{097FF75F-FD03-4F91-947D-8DC2883715BA}"/>
          </ac:picMkLst>
        </pc:picChg>
      </pc:sldChg>
      <pc:sldChg chg="new del">
        <pc:chgData name="Guest User" userId="S::urn:spo:anon#8347e656ccc8f5bb700e5b66cc3020941035a32c0959b3dafddc28028d99d9cb::" providerId="AD" clId="Web-{4088CC19-021C-6E24-3174-7E416D1E9351}" dt="2020-04-01T17:58:38.644" v="408"/>
        <pc:sldMkLst>
          <pc:docMk/>
          <pc:sldMk cId="2859869338" sldId="277"/>
        </pc:sldMkLst>
      </pc:sldChg>
    </pc:docChg>
  </pc:docChgLst>
  <pc:docChgLst>
    <pc:chgData name="Jeneal Dowridge-Noel" userId="S::jeneal.dowridge-noel@fac.edu.tt::2a17e42c-3939-4e5e-8cea-7c61a1dbc1a0" providerId="AD" clId="Web-{7B89E863-FB3E-9F49-3437-9C3CD3929923}"/>
    <pc:docChg chg="modSld">
      <pc:chgData name="Jeneal Dowridge-Noel" userId="S::jeneal.dowridge-noel@fac.edu.tt::2a17e42c-3939-4e5e-8cea-7c61a1dbc1a0" providerId="AD" clId="Web-{7B89E863-FB3E-9F49-3437-9C3CD3929923}" dt="2020-04-01T18:15:19.472" v="1" actId="20577"/>
      <pc:docMkLst>
        <pc:docMk/>
      </pc:docMkLst>
      <pc:sldChg chg="modSp">
        <pc:chgData name="Jeneal Dowridge-Noel" userId="S::jeneal.dowridge-noel@fac.edu.tt::2a17e42c-3939-4e5e-8cea-7c61a1dbc1a0" providerId="AD" clId="Web-{7B89E863-FB3E-9F49-3437-9C3CD3929923}" dt="2020-04-01T18:15:19.472" v="0" actId="20577"/>
        <pc:sldMkLst>
          <pc:docMk/>
          <pc:sldMk cId="0" sldId="257"/>
        </pc:sldMkLst>
        <pc:spChg chg="mod">
          <ac:chgData name="Jeneal Dowridge-Noel" userId="S::jeneal.dowridge-noel@fac.edu.tt::2a17e42c-3939-4e5e-8cea-7c61a1dbc1a0" providerId="AD" clId="Web-{7B89E863-FB3E-9F49-3437-9C3CD3929923}" dt="2020-04-01T18:15:19.472" v="0" actId="20577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22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1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9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6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56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7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1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6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1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5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8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5068" y="0"/>
            <a:ext cx="5826719" cy="1646302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FORM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438" y="2293417"/>
            <a:ext cx="8328074" cy="3910436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MODULE 5 : PROGRAMMING CONCEPTS AND COMPUTATIONAL THINKING </a:t>
            </a:r>
            <a:r>
              <a:rPr lang="en-US" sz="3200" b="1" dirty="0" smtClean="0"/>
              <a:t>(Obj. 9</a:t>
            </a:r>
            <a:r>
              <a:rPr lang="en-US" sz="3200" b="1" dirty="0" smtClean="0"/>
              <a:t>)</a:t>
            </a:r>
          </a:p>
          <a:p>
            <a:pPr algn="l"/>
            <a:endParaRPr lang="en-US" sz="3200" b="1" dirty="0"/>
          </a:p>
          <a:p>
            <a:pPr algn="l"/>
            <a:r>
              <a:rPr lang="en-US" sz="3200" b="1" dirty="0" smtClean="0">
                <a:cs typeface="Calibri"/>
              </a:rPr>
              <a:t>Topic : Flowcharts</a:t>
            </a:r>
            <a:r>
              <a:rPr lang="en-US" sz="3200" dirty="0" smtClean="0"/>
              <a:t> </a:t>
            </a:r>
            <a:endParaRPr lang="en-US" sz="3200" dirty="0"/>
          </a:p>
          <a:p>
            <a:endParaRPr lang="en-US" sz="2400" dirty="0"/>
          </a:p>
          <a:p>
            <a:pPr algn="l"/>
            <a:endParaRPr lang="en-US" sz="2400" b="1" dirty="0" smtClean="0">
              <a:cs typeface="Calibri"/>
            </a:endParaRPr>
          </a:p>
          <a:p>
            <a:pPr algn="l"/>
            <a:endParaRPr lang="en-US" sz="2400" b="1" dirty="0">
              <a:cs typeface="Calibri"/>
            </a:endParaRPr>
          </a:p>
          <a:p>
            <a:pPr algn="l"/>
            <a:endParaRPr lang="en-US" b="1" i="1" dirty="0" smtClean="0">
              <a:cs typeface="Calibri"/>
            </a:endParaRPr>
          </a:p>
          <a:p>
            <a:pPr algn="l"/>
            <a:r>
              <a:rPr lang="en-US" b="1" i="1" dirty="0" smtClean="0">
                <a:cs typeface="Calibri"/>
              </a:rPr>
              <a:t>  Sharon </a:t>
            </a:r>
            <a:r>
              <a:rPr lang="en-US" b="1" i="1" dirty="0" err="1" smtClean="0">
                <a:cs typeface="Calibri"/>
              </a:rPr>
              <a:t>Moonan-Seepaul</a:t>
            </a:r>
            <a:r>
              <a:rPr lang="en-US" b="1" i="1" dirty="0" smtClean="0">
                <a:cs typeface="Calibri"/>
              </a:rPr>
              <a:t> – Curriculum Coordinator (ICT)</a:t>
            </a:r>
            <a:endParaRPr lang="en-US" b="1" i="1" dirty="0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88719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is a Flowchart?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Click For definition.</a:t>
            </a:r>
          </a:p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A flowchart is a diagram which shows the steps to solving a problem.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7964" y="0"/>
            <a:ext cx="7426036" cy="106586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Symbols used in Flowcharts</a:t>
            </a:r>
            <a:endParaRPr lang="en-US" sz="3600" b="1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391108"/>
              </p:ext>
            </p:extLst>
          </p:nvPr>
        </p:nvGraphicFramePr>
        <p:xfrm>
          <a:off x="661182" y="801858"/>
          <a:ext cx="7863841" cy="587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7938">
                  <a:extLst>
                    <a:ext uri="{9D8B030D-6E8A-4147-A177-3AD203B41FA5}">
                      <a16:colId xmlns:a16="http://schemas.microsoft.com/office/drawing/2014/main" val="2054896178"/>
                    </a:ext>
                  </a:extLst>
                </a:gridCol>
                <a:gridCol w="4135903">
                  <a:extLst>
                    <a:ext uri="{9D8B030D-6E8A-4147-A177-3AD203B41FA5}">
                      <a16:colId xmlns:a16="http://schemas.microsoft.com/office/drawing/2014/main" val="2473887505"/>
                    </a:ext>
                  </a:extLst>
                </a:gridCol>
              </a:tblGrid>
              <a:tr h="68270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                </a:t>
                      </a:r>
                    </a:p>
                    <a:p>
                      <a:pPr algn="l"/>
                      <a:r>
                        <a:rPr lang="en-US" dirty="0" smtClean="0"/>
                        <a:t>                    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State what each symbol</a:t>
                      </a:r>
                      <a:r>
                        <a:rPr lang="en-US" sz="2000" baseline="0" dirty="0" smtClean="0"/>
                        <a:t> is used for. Click to see the possible answers.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76739"/>
                  </a:ext>
                </a:extLst>
              </a:tr>
              <a:tr h="74793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RECTANGLE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037181"/>
                  </a:ext>
                </a:extLst>
              </a:tr>
              <a:tr h="91247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OVAL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795472"/>
                  </a:ext>
                </a:extLst>
              </a:tr>
              <a:tr h="7590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PARALLELOGRAM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45734"/>
                  </a:ext>
                </a:extLst>
              </a:tr>
              <a:tr h="11137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RHOMBUS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250572"/>
                  </a:ext>
                </a:extLst>
              </a:tr>
              <a:tr h="880179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CIRCLE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135966"/>
                  </a:ext>
                </a:extLst>
              </a:tr>
              <a:tr h="7590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ARROWS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306543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2582433" y="1592271"/>
            <a:ext cx="1175263" cy="581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359935" y="2263438"/>
            <a:ext cx="1413163" cy="8155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lowchart: Data 13"/>
          <p:cNvSpPr/>
          <p:nvPr/>
        </p:nvSpPr>
        <p:spPr>
          <a:xfrm>
            <a:off x="2916540" y="3257463"/>
            <a:ext cx="1330541" cy="54715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5" name="Flowchart: Decision 14"/>
          <p:cNvSpPr/>
          <p:nvPr/>
        </p:nvSpPr>
        <p:spPr>
          <a:xfrm>
            <a:off x="2359935" y="3946015"/>
            <a:ext cx="1475509" cy="105127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lowchart: Connector 15"/>
          <p:cNvSpPr/>
          <p:nvPr/>
        </p:nvSpPr>
        <p:spPr>
          <a:xfrm>
            <a:off x="2791185" y="5224014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303985" y="6020973"/>
            <a:ext cx="344659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313203" y="6233475"/>
            <a:ext cx="344658" cy="14067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916540" y="5980257"/>
            <a:ext cx="0" cy="25321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247133" y="6020973"/>
            <a:ext cx="0" cy="239151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7964" y="0"/>
            <a:ext cx="7426036" cy="106586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Symbols used in Flowcharts</a:t>
            </a:r>
            <a:endParaRPr lang="en-US" sz="3600" b="1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557864"/>
              </p:ext>
            </p:extLst>
          </p:nvPr>
        </p:nvGraphicFramePr>
        <p:xfrm>
          <a:off x="661182" y="801858"/>
          <a:ext cx="7863841" cy="5855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7938">
                  <a:extLst>
                    <a:ext uri="{9D8B030D-6E8A-4147-A177-3AD203B41FA5}">
                      <a16:colId xmlns:a16="http://schemas.microsoft.com/office/drawing/2014/main" val="2054896178"/>
                    </a:ext>
                  </a:extLst>
                </a:gridCol>
                <a:gridCol w="4135903">
                  <a:extLst>
                    <a:ext uri="{9D8B030D-6E8A-4147-A177-3AD203B41FA5}">
                      <a16:colId xmlns:a16="http://schemas.microsoft.com/office/drawing/2014/main" val="2473887505"/>
                    </a:ext>
                  </a:extLst>
                </a:gridCol>
              </a:tblGrid>
              <a:tr h="68270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                </a:t>
                      </a:r>
                    </a:p>
                    <a:p>
                      <a:pPr algn="l"/>
                      <a:r>
                        <a:rPr lang="en-US" dirty="0" smtClean="0"/>
                        <a:t>                    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Used for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76739"/>
                  </a:ext>
                </a:extLst>
              </a:tr>
              <a:tr h="74793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RECTANGLE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PROCESSING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037181"/>
                  </a:ext>
                </a:extLst>
              </a:tr>
              <a:tr h="91247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OVAL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START/STOP</a:t>
                      </a:r>
                    </a:p>
                    <a:p>
                      <a:pPr algn="l"/>
                      <a:r>
                        <a:rPr lang="en-US" sz="2000" b="1" dirty="0" smtClean="0"/>
                        <a:t>BEGIN/END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795472"/>
                  </a:ext>
                </a:extLst>
              </a:tr>
              <a:tr h="7590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PARALLELOGRAM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INPUT/OUTPUT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45734"/>
                  </a:ext>
                </a:extLst>
              </a:tr>
              <a:tr h="11137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RHOMBUS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DECISION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250572"/>
                  </a:ext>
                </a:extLst>
              </a:tr>
              <a:tr h="880179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CIRCLE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CONNECTOR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135966"/>
                  </a:ext>
                </a:extLst>
              </a:tr>
              <a:tr h="759043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ARROWS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DATA FLOW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306543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2582433" y="1592271"/>
            <a:ext cx="1175263" cy="581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359935" y="2263438"/>
            <a:ext cx="1413163" cy="8155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lowchart: Data 13"/>
          <p:cNvSpPr/>
          <p:nvPr/>
        </p:nvSpPr>
        <p:spPr>
          <a:xfrm>
            <a:off x="2916540" y="3257463"/>
            <a:ext cx="1330541" cy="54715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5" name="Flowchart: Decision 14"/>
          <p:cNvSpPr/>
          <p:nvPr/>
        </p:nvSpPr>
        <p:spPr>
          <a:xfrm>
            <a:off x="2359935" y="3946015"/>
            <a:ext cx="1475509" cy="105127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lowchart: Connector 15"/>
          <p:cNvSpPr/>
          <p:nvPr/>
        </p:nvSpPr>
        <p:spPr>
          <a:xfrm>
            <a:off x="2791185" y="5224014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303985" y="6020973"/>
            <a:ext cx="344659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313203" y="6233475"/>
            <a:ext cx="344658" cy="14067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916540" y="5980257"/>
            <a:ext cx="0" cy="25321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247133" y="6020973"/>
            <a:ext cx="0" cy="239151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36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160</TotalTime>
  <Words>101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 Rounded MT Bold</vt:lpstr>
      <vt:lpstr>Calibri</vt:lpstr>
      <vt:lpstr>Corbel</vt:lpstr>
      <vt:lpstr>Basis</vt:lpstr>
      <vt:lpstr>FORM 3</vt:lpstr>
      <vt:lpstr>What is a Flowchart?</vt:lpstr>
      <vt:lpstr>Symbols used in Flowcharts</vt:lpstr>
      <vt:lpstr>Symbols used in Flowcharts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  And Health</dc:title>
  <dc:creator>Jeneal Dowridge-Noel</dc:creator>
  <cp:lastModifiedBy>Moe User</cp:lastModifiedBy>
  <cp:revision>34</cp:revision>
  <dcterms:created xsi:type="dcterms:W3CDTF">2020-03-31T20:12:32Z</dcterms:created>
  <dcterms:modified xsi:type="dcterms:W3CDTF">2020-04-25T18:23:03Z</dcterms:modified>
</cp:coreProperties>
</file>