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48" r:id="rId2"/>
  </p:sldMasterIdLst>
  <p:sldIdLst>
    <p:sldId id="257" r:id="rId3"/>
    <p:sldId id="259" r:id="rId4"/>
    <p:sldId id="260" r:id="rId5"/>
    <p:sldId id="262" r:id="rId6"/>
    <p:sldId id="264" r:id="rId7"/>
    <p:sldId id="266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C8GqyX7rJqE&amp;feature=emb_title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C8GqyX7rJqE&amp;feature=emb_title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B1CE16-930E-46F7-9545-C4FE575CE353}" type="doc">
      <dgm:prSet loTypeId="urn:microsoft.com/office/officeart/2016/7/layout/BasicLinearProcessNumbered" loCatId="process" qsTypeId="urn:microsoft.com/office/officeart/2005/8/quickstyle/simple2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BE30A99-8C92-413C-A2DD-5D6DA226D13E}">
      <dgm:prSet/>
      <dgm:spPr/>
      <dgm:t>
        <a:bodyPr/>
        <a:lstStyle/>
        <a:p>
          <a:r>
            <a:rPr lang="en-US"/>
            <a:t>Prepare simple documents in the accounts office</a:t>
          </a:r>
        </a:p>
      </dgm:t>
    </dgm:pt>
    <dgm:pt modelId="{5F324E92-18AC-4F6A-B7B1-D37EB3FE5286}" type="parTrans" cxnId="{AE87F76D-2474-4AC0-80A2-5888F427A7F1}">
      <dgm:prSet/>
      <dgm:spPr/>
      <dgm:t>
        <a:bodyPr/>
        <a:lstStyle/>
        <a:p>
          <a:endParaRPr lang="en-US"/>
        </a:p>
      </dgm:t>
    </dgm:pt>
    <dgm:pt modelId="{84272F1F-3984-4697-A90B-BC022C74CDBC}" type="sibTrans" cxnId="{AE87F76D-2474-4AC0-80A2-5888F427A7F1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B0ABA5E8-6298-4B76-A7C0-3BD5AE0F9CB2}">
      <dgm:prSet/>
      <dgm:spPr/>
      <dgm:t>
        <a:bodyPr/>
        <a:lstStyle/>
        <a:p>
          <a:r>
            <a:rPr lang="en-US"/>
            <a:t>Define the term cheque</a:t>
          </a:r>
        </a:p>
      </dgm:t>
    </dgm:pt>
    <dgm:pt modelId="{9F1B718A-3558-4137-BF8C-D3DB97E29F8D}" type="parTrans" cxnId="{28587824-150B-4632-B7D7-D62D5B817424}">
      <dgm:prSet/>
      <dgm:spPr/>
      <dgm:t>
        <a:bodyPr/>
        <a:lstStyle/>
        <a:p>
          <a:endParaRPr lang="en-US"/>
        </a:p>
      </dgm:t>
    </dgm:pt>
    <dgm:pt modelId="{FF95064F-5272-45E2-A1F3-F5FED4CEE829}" type="sibTrans" cxnId="{28587824-150B-4632-B7D7-D62D5B817424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6628EE18-4AB7-4CFB-9AF3-F4A586D6FCF5}">
      <dgm:prSet/>
      <dgm:spPr/>
      <dgm:t>
        <a:bodyPr/>
        <a:lstStyle/>
        <a:p>
          <a:r>
            <a:rPr lang="en-US"/>
            <a:t>Interpret information on a cheque</a:t>
          </a:r>
        </a:p>
      </dgm:t>
    </dgm:pt>
    <dgm:pt modelId="{D7BB1404-845B-482E-8636-7F045C842F7D}" type="parTrans" cxnId="{EDB0F5E7-A202-4CAC-903A-94D65D4F514F}">
      <dgm:prSet/>
      <dgm:spPr/>
      <dgm:t>
        <a:bodyPr/>
        <a:lstStyle/>
        <a:p>
          <a:endParaRPr lang="en-US"/>
        </a:p>
      </dgm:t>
    </dgm:pt>
    <dgm:pt modelId="{E10B743E-655A-4AB7-9456-551CE4751325}" type="sibTrans" cxnId="{EDB0F5E7-A202-4CAC-903A-94D65D4F514F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9368CA36-1EF4-4534-85B7-CCF1D421827C}">
      <dgm:prSet/>
      <dgm:spPr/>
      <dgm:t>
        <a:bodyPr/>
        <a:lstStyle/>
        <a:p>
          <a:r>
            <a:rPr lang="en-US"/>
            <a:t>Distinguish between the different types of cheques</a:t>
          </a:r>
        </a:p>
      </dgm:t>
    </dgm:pt>
    <dgm:pt modelId="{C0E0211A-FB70-4C78-8582-F9677E88140D}" type="parTrans" cxnId="{30503896-12A0-4624-ABEC-0D6FD3BB188C}">
      <dgm:prSet/>
      <dgm:spPr/>
      <dgm:t>
        <a:bodyPr/>
        <a:lstStyle/>
        <a:p>
          <a:endParaRPr lang="en-US"/>
        </a:p>
      </dgm:t>
    </dgm:pt>
    <dgm:pt modelId="{515EB84D-C9AC-416F-A075-52D450B59C29}" type="sibTrans" cxnId="{30503896-12A0-4624-ABEC-0D6FD3BB188C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E240F4D4-7E82-4718-95BB-A028041FA0A9}" type="pres">
      <dgm:prSet presAssocID="{A7B1CE16-930E-46F7-9545-C4FE575CE353}" presName="Name0" presStyleCnt="0">
        <dgm:presLayoutVars>
          <dgm:animLvl val="lvl"/>
          <dgm:resizeHandles val="exact"/>
        </dgm:presLayoutVars>
      </dgm:prSet>
      <dgm:spPr/>
    </dgm:pt>
    <dgm:pt modelId="{47FB802C-B302-40B2-AC72-FEA981F2649B}" type="pres">
      <dgm:prSet presAssocID="{ABE30A99-8C92-413C-A2DD-5D6DA226D13E}" presName="compositeNode" presStyleCnt="0">
        <dgm:presLayoutVars>
          <dgm:bulletEnabled val="1"/>
        </dgm:presLayoutVars>
      </dgm:prSet>
      <dgm:spPr/>
    </dgm:pt>
    <dgm:pt modelId="{47D160DF-C973-47AD-92DD-27EC461CF03A}" type="pres">
      <dgm:prSet presAssocID="{ABE30A99-8C92-413C-A2DD-5D6DA226D13E}" presName="bgRect" presStyleLbl="bgAccFollowNode1" presStyleIdx="0" presStyleCnt="4"/>
      <dgm:spPr/>
    </dgm:pt>
    <dgm:pt modelId="{3361D75D-B029-4F6E-A663-9D18DF7CF343}" type="pres">
      <dgm:prSet presAssocID="{84272F1F-3984-4697-A90B-BC022C74CDBC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56B9E7B1-2741-4428-8C83-BA1E455F3B68}" type="pres">
      <dgm:prSet presAssocID="{ABE30A99-8C92-413C-A2DD-5D6DA226D13E}" presName="bottomLine" presStyleLbl="alignNode1" presStyleIdx="1" presStyleCnt="8">
        <dgm:presLayoutVars/>
      </dgm:prSet>
      <dgm:spPr/>
    </dgm:pt>
    <dgm:pt modelId="{ABDA76AD-2CF1-45DA-9321-37B77DDFBAE7}" type="pres">
      <dgm:prSet presAssocID="{ABE30A99-8C92-413C-A2DD-5D6DA226D13E}" presName="nodeText" presStyleLbl="bgAccFollowNode1" presStyleIdx="0" presStyleCnt="4">
        <dgm:presLayoutVars>
          <dgm:bulletEnabled val="1"/>
        </dgm:presLayoutVars>
      </dgm:prSet>
      <dgm:spPr/>
    </dgm:pt>
    <dgm:pt modelId="{2AD17F75-87F8-49B1-9002-7CEB70FAD832}" type="pres">
      <dgm:prSet presAssocID="{84272F1F-3984-4697-A90B-BC022C74CDBC}" presName="sibTrans" presStyleCnt="0"/>
      <dgm:spPr/>
    </dgm:pt>
    <dgm:pt modelId="{A317A718-E455-4B9C-98CE-2C4BF8A45832}" type="pres">
      <dgm:prSet presAssocID="{B0ABA5E8-6298-4B76-A7C0-3BD5AE0F9CB2}" presName="compositeNode" presStyleCnt="0">
        <dgm:presLayoutVars>
          <dgm:bulletEnabled val="1"/>
        </dgm:presLayoutVars>
      </dgm:prSet>
      <dgm:spPr/>
    </dgm:pt>
    <dgm:pt modelId="{E8B10411-DB64-4F9B-9E81-280236ACAF0C}" type="pres">
      <dgm:prSet presAssocID="{B0ABA5E8-6298-4B76-A7C0-3BD5AE0F9CB2}" presName="bgRect" presStyleLbl="bgAccFollowNode1" presStyleIdx="1" presStyleCnt="4"/>
      <dgm:spPr/>
    </dgm:pt>
    <dgm:pt modelId="{BE9C85D3-722D-454E-9832-66316C17B47E}" type="pres">
      <dgm:prSet presAssocID="{FF95064F-5272-45E2-A1F3-F5FED4CEE829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A0472CE6-38E0-4B4A-9AD2-40E5E3D994B8}" type="pres">
      <dgm:prSet presAssocID="{B0ABA5E8-6298-4B76-A7C0-3BD5AE0F9CB2}" presName="bottomLine" presStyleLbl="alignNode1" presStyleIdx="3" presStyleCnt="8">
        <dgm:presLayoutVars/>
      </dgm:prSet>
      <dgm:spPr/>
    </dgm:pt>
    <dgm:pt modelId="{D89B775F-5171-47BF-B1D9-6EEE5898295A}" type="pres">
      <dgm:prSet presAssocID="{B0ABA5E8-6298-4B76-A7C0-3BD5AE0F9CB2}" presName="nodeText" presStyleLbl="bgAccFollowNode1" presStyleIdx="1" presStyleCnt="4">
        <dgm:presLayoutVars>
          <dgm:bulletEnabled val="1"/>
        </dgm:presLayoutVars>
      </dgm:prSet>
      <dgm:spPr/>
    </dgm:pt>
    <dgm:pt modelId="{47EC0CCF-3699-47D9-84CA-A529EA05F08E}" type="pres">
      <dgm:prSet presAssocID="{FF95064F-5272-45E2-A1F3-F5FED4CEE829}" presName="sibTrans" presStyleCnt="0"/>
      <dgm:spPr/>
    </dgm:pt>
    <dgm:pt modelId="{E2EFA4FA-5472-4C3F-9B3C-9FA3687A2E0F}" type="pres">
      <dgm:prSet presAssocID="{6628EE18-4AB7-4CFB-9AF3-F4A586D6FCF5}" presName="compositeNode" presStyleCnt="0">
        <dgm:presLayoutVars>
          <dgm:bulletEnabled val="1"/>
        </dgm:presLayoutVars>
      </dgm:prSet>
      <dgm:spPr/>
    </dgm:pt>
    <dgm:pt modelId="{0736A15B-97F3-453A-BCC0-636EEA25A0DF}" type="pres">
      <dgm:prSet presAssocID="{6628EE18-4AB7-4CFB-9AF3-F4A586D6FCF5}" presName="bgRect" presStyleLbl="bgAccFollowNode1" presStyleIdx="2" presStyleCnt="4"/>
      <dgm:spPr/>
    </dgm:pt>
    <dgm:pt modelId="{B414B683-F362-4BCE-9987-20986D3880ED}" type="pres">
      <dgm:prSet presAssocID="{E10B743E-655A-4AB7-9456-551CE4751325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4006B826-66A9-4E84-9676-9D33B2C853A2}" type="pres">
      <dgm:prSet presAssocID="{6628EE18-4AB7-4CFB-9AF3-F4A586D6FCF5}" presName="bottomLine" presStyleLbl="alignNode1" presStyleIdx="5" presStyleCnt="8">
        <dgm:presLayoutVars/>
      </dgm:prSet>
      <dgm:spPr/>
    </dgm:pt>
    <dgm:pt modelId="{8D1D6474-B679-4DB1-BF1B-C544A6D1DBDD}" type="pres">
      <dgm:prSet presAssocID="{6628EE18-4AB7-4CFB-9AF3-F4A586D6FCF5}" presName="nodeText" presStyleLbl="bgAccFollowNode1" presStyleIdx="2" presStyleCnt="4">
        <dgm:presLayoutVars>
          <dgm:bulletEnabled val="1"/>
        </dgm:presLayoutVars>
      </dgm:prSet>
      <dgm:spPr/>
    </dgm:pt>
    <dgm:pt modelId="{6BBA47BB-2AA6-48E2-9E6D-E986210D8BCD}" type="pres">
      <dgm:prSet presAssocID="{E10B743E-655A-4AB7-9456-551CE4751325}" presName="sibTrans" presStyleCnt="0"/>
      <dgm:spPr/>
    </dgm:pt>
    <dgm:pt modelId="{ED7F49AF-52B8-4D44-A2A5-2C7F028C008A}" type="pres">
      <dgm:prSet presAssocID="{9368CA36-1EF4-4534-85B7-CCF1D421827C}" presName="compositeNode" presStyleCnt="0">
        <dgm:presLayoutVars>
          <dgm:bulletEnabled val="1"/>
        </dgm:presLayoutVars>
      </dgm:prSet>
      <dgm:spPr/>
    </dgm:pt>
    <dgm:pt modelId="{58343743-0A94-4D34-A38C-BD5B074F6138}" type="pres">
      <dgm:prSet presAssocID="{9368CA36-1EF4-4534-85B7-CCF1D421827C}" presName="bgRect" presStyleLbl="bgAccFollowNode1" presStyleIdx="3" presStyleCnt="4"/>
      <dgm:spPr/>
    </dgm:pt>
    <dgm:pt modelId="{F6B4A17D-F9B7-45B6-B969-94864AE89B6A}" type="pres">
      <dgm:prSet presAssocID="{515EB84D-C9AC-416F-A075-52D450B59C29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FD213656-BB2D-4395-ABDB-91F358F2ABAF}" type="pres">
      <dgm:prSet presAssocID="{9368CA36-1EF4-4534-85B7-CCF1D421827C}" presName="bottomLine" presStyleLbl="alignNode1" presStyleIdx="7" presStyleCnt="8">
        <dgm:presLayoutVars/>
      </dgm:prSet>
      <dgm:spPr/>
    </dgm:pt>
    <dgm:pt modelId="{12F12B01-370A-4107-9776-4D47C37A9E67}" type="pres">
      <dgm:prSet presAssocID="{9368CA36-1EF4-4534-85B7-CCF1D421827C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68163800-E7C6-48E4-B5AC-7E41F53BC59E}" type="presOf" srcId="{E10B743E-655A-4AB7-9456-551CE4751325}" destId="{B414B683-F362-4BCE-9987-20986D3880ED}" srcOrd="0" destOrd="0" presId="urn:microsoft.com/office/officeart/2016/7/layout/BasicLinearProcessNumbered"/>
    <dgm:cxn modelId="{B6EFEB13-E0DD-48F6-A7F9-1BCD6FB81C91}" type="presOf" srcId="{ABE30A99-8C92-413C-A2DD-5D6DA226D13E}" destId="{ABDA76AD-2CF1-45DA-9321-37B77DDFBAE7}" srcOrd="1" destOrd="0" presId="urn:microsoft.com/office/officeart/2016/7/layout/BasicLinearProcessNumbered"/>
    <dgm:cxn modelId="{50DD2C1C-4CEE-4167-BE59-D79C0C6D1332}" type="presOf" srcId="{6628EE18-4AB7-4CFB-9AF3-F4A586D6FCF5}" destId="{8D1D6474-B679-4DB1-BF1B-C544A6D1DBDD}" srcOrd="1" destOrd="0" presId="urn:microsoft.com/office/officeart/2016/7/layout/BasicLinearProcessNumbered"/>
    <dgm:cxn modelId="{28587824-150B-4632-B7D7-D62D5B817424}" srcId="{A7B1CE16-930E-46F7-9545-C4FE575CE353}" destId="{B0ABA5E8-6298-4B76-A7C0-3BD5AE0F9CB2}" srcOrd="1" destOrd="0" parTransId="{9F1B718A-3558-4137-BF8C-D3DB97E29F8D}" sibTransId="{FF95064F-5272-45E2-A1F3-F5FED4CEE829}"/>
    <dgm:cxn modelId="{23070365-201C-4C4B-8947-A9260B9EAC62}" type="presOf" srcId="{A7B1CE16-930E-46F7-9545-C4FE575CE353}" destId="{E240F4D4-7E82-4718-95BB-A028041FA0A9}" srcOrd="0" destOrd="0" presId="urn:microsoft.com/office/officeart/2016/7/layout/BasicLinearProcessNumbered"/>
    <dgm:cxn modelId="{A326D648-0DC4-42DC-A612-868546EF9D39}" type="presOf" srcId="{B0ABA5E8-6298-4B76-A7C0-3BD5AE0F9CB2}" destId="{D89B775F-5171-47BF-B1D9-6EEE5898295A}" srcOrd="1" destOrd="0" presId="urn:microsoft.com/office/officeart/2016/7/layout/BasicLinearProcessNumbered"/>
    <dgm:cxn modelId="{AE87F76D-2474-4AC0-80A2-5888F427A7F1}" srcId="{A7B1CE16-930E-46F7-9545-C4FE575CE353}" destId="{ABE30A99-8C92-413C-A2DD-5D6DA226D13E}" srcOrd="0" destOrd="0" parTransId="{5F324E92-18AC-4F6A-B7B1-D37EB3FE5286}" sibTransId="{84272F1F-3984-4697-A90B-BC022C74CDBC}"/>
    <dgm:cxn modelId="{035BBA75-1034-49F0-9761-E265FA712F36}" type="presOf" srcId="{ABE30A99-8C92-413C-A2DD-5D6DA226D13E}" destId="{47D160DF-C973-47AD-92DD-27EC461CF03A}" srcOrd="0" destOrd="0" presId="urn:microsoft.com/office/officeart/2016/7/layout/BasicLinearProcessNumbered"/>
    <dgm:cxn modelId="{FE1C447B-7CAF-4056-9B33-1699BC5512F7}" type="presOf" srcId="{9368CA36-1EF4-4534-85B7-CCF1D421827C}" destId="{58343743-0A94-4D34-A38C-BD5B074F6138}" srcOrd="0" destOrd="0" presId="urn:microsoft.com/office/officeart/2016/7/layout/BasicLinearProcessNumbered"/>
    <dgm:cxn modelId="{23DCA688-2E07-424C-9F3F-9537D00F58DE}" type="presOf" srcId="{515EB84D-C9AC-416F-A075-52D450B59C29}" destId="{F6B4A17D-F9B7-45B6-B969-94864AE89B6A}" srcOrd="0" destOrd="0" presId="urn:microsoft.com/office/officeart/2016/7/layout/BasicLinearProcessNumbered"/>
    <dgm:cxn modelId="{30503896-12A0-4624-ABEC-0D6FD3BB188C}" srcId="{A7B1CE16-930E-46F7-9545-C4FE575CE353}" destId="{9368CA36-1EF4-4534-85B7-CCF1D421827C}" srcOrd="3" destOrd="0" parTransId="{C0E0211A-FB70-4C78-8582-F9677E88140D}" sibTransId="{515EB84D-C9AC-416F-A075-52D450B59C29}"/>
    <dgm:cxn modelId="{8217B0A2-E932-4F46-B924-6943581531D9}" type="presOf" srcId="{FF95064F-5272-45E2-A1F3-F5FED4CEE829}" destId="{BE9C85D3-722D-454E-9832-66316C17B47E}" srcOrd="0" destOrd="0" presId="urn:microsoft.com/office/officeart/2016/7/layout/BasicLinearProcessNumbered"/>
    <dgm:cxn modelId="{628B48B7-DE78-46B9-9570-134B0E26B2C1}" type="presOf" srcId="{6628EE18-4AB7-4CFB-9AF3-F4A586D6FCF5}" destId="{0736A15B-97F3-453A-BCC0-636EEA25A0DF}" srcOrd="0" destOrd="0" presId="urn:microsoft.com/office/officeart/2016/7/layout/BasicLinearProcessNumbered"/>
    <dgm:cxn modelId="{418057BE-DC43-4FAE-A75D-F3774455FCA3}" type="presOf" srcId="{84272F1F-3984-4697-A90B-BC022C74CDBC}" destId="{3361D75D-B029-4F6E-A663-9D18DF7CF343}" srcOrd="0" destOrd="0" presId="urn:microsoft.com/office/officeart/2016/7/layout/BasicLinearProcessNumbered"/>
    <dgm:cxn modelId="{EDB0F5E7-A202-4CAC-903A-94D65D4F514F}" srcId="{A7B1CE16-930E-46F7-9545-C4FE575CE353}" destId="{6628EE18-4AB7-4CFB-9AF3-F4A586D6FCF5}" srcOrd="2" destOrd="0" parTransId="{D7BB1404-845B-482E-8636-7F045C842F7D}" sibTransId="{E10B743E-655A-4AB7-9456-551CE4751325}"/>
    <dgm:cxn modelId="{CBB9BFE8-E994-49DE-AD26-14DE5B2AF5B6}" type="presOf" srcId="{9368CA36-1EF4-4534-85B7-CCF1D421827C}" destId="{12F12B01-370A-4107-9776-4D47C37A9E67}" srcOrd="1" destOrd="0" presId="urn:microsoft.com/office/officeart/2016/7/layout/BasicLinearProcessNumbered"/>
    <dgm:cxn modelId="{319687EE-44C4-43E0-9F8D-70F619790802}" type="presOf" srcId="{B0ABA5E8-6298-4B76-A7C0-3BD5AE0F9CB2}" destId="{E8B10411-DB64-4F9B-9E81-280236ACAF0C}" srcOrd="0" destOrd="0" presId="urn:microsoft.com/office/officeart/2016/7/layout/BasicLinearProcessNumbered"/>
    <dgm:cxn modelId="{27E6BC3C-E95A-4432-9BFD-A6A282022E30}" type="presParOf" srcId="{E240F4D4-7E82-4718-95BB-A028041FA0A9}" destId="{47FB802C-B302-40B2-AC72-FEA981F2649B}" srcOrd="0" destOrd="0" presId="urn:microsoft.com/office/officeart/2016/7/layout/BasicLinearProcessNumbered"/>
    <dgm:cxn modelId="{9693D483-CF2C-41E2-AA26-3B34064BCF3B}" type="presParOf" srcId="{47FB802C-B302-40B2-AC72-FEA981F2649B}" destId="{47D160DF-C973-47AD-92DD-27EC461CF03A}" srcOrd="0" destOrd="0" presId="urn:microsoft.com/office/officeart/2016/7/layout/BasicLinearProcessNumbered"/>
    <dgm:cxn modelId="{A5757730-2585-40F3-BA9B-6ECA2491236B}" type="presParOf" srcId="{47FB802C-B302-40B2-AC72-FEA981F2649B}" destId="{3361D75D-B029-4F6E-A663-9D18DF7CF343}" srcOrd="1" destOrd="0" presId="urn:microsoft.com/office/officeart/2016/7/layout/BasicLinearProcessNumbered"/>
    <dgm:cxn modelId="{2F49391B-1399-4429-A4E1-E558D5D267D2}" type="presParOf" srcId="{47FB802C-B302-40B2-AC72-FEA981F2649B}" destId="{56B9E7B1-2741-4428-8C83-BA1E455F3B68}" srcOrd="2" destOrd="0" presId="urn:microsoft.com/office/officeart/2016/7/layout/BasicLinearProcessNumbered"/>
    <dgm:cxn modelId="{8B6FBF82-653C-4DD6-B6A1-8393CAEAFF39}" type="presParOf" srcId="{47FB802C-B302-40B2-AC72-FEA981F2649B}" destId="{ABDA76AD-2CF1-45DA-9321-37B77DDFBAE7}" srcOrd="3" destOrd="0" presId="urn:microsoft.com/office/officeart/2016/7/layout/BasicLinearProcessNumbered"/>
    <dgm:cxn modelId="{2BDDF5FC-5F8A-4AFA-A894-B55EDEDF803E}" type="presParOf" srcId="{E240F4D4-7E82-4718-95BB-A028041FA0A9}" destId="{2AD17F75-87F8-49B1-9002-7CEB70FAD832}" srcOrd="1" destOrd="0" presId="urn:microsoft.com/office/officeart/2016/7/layout/BasicLinearProcessNumbered"/>
    <dgm:cxn modelId="{43E0F7A6-10B2-4653-B5C9-7FB60B27B488}" type="presParOf" srcId="{E240F4D4-7E82-4718-95BB-A028041FA0A9}" destId="{A317A718-E455-4B9C-98CE-2C4BF8A45832}" srcOrd="2" destOrd="0" presId="urn:microsoft.com/office/officeart/2016/7/layout/BasicLinearProcessNumbered"/>
    <dgm:cxn modelId="{C0032AE4-4D53-4FA9-86C4-44D08182FBEA}" type="presParOf" srcId="{A317A718-E455-4B9C-98CE-2C4BF8A45832}" destId="{E8B10411-DB64-4F9B-9E81-280236ACAF0C}" srcOrd="0" destOrd="0" presId="urn:microsoft.com/office/officeart/2016/7/layout/BasicLinearProcessNumbered"/>
    <dgm:cxn modelId="{C04917D1-FFD3-49C6-8ABA-D00228121646}" type="presParOf" srcId="{A317A718-E455-4B9C-98CE-2C4BF8A45832}" destId="{BE9C85D3-722D-454E-9832-66316C17B47E}" srcOrd="1" destOrd="0" presId="urn:microsoft.com/office/officeart/2016/7/layout/BasicLinearProcessNumbered"/>
    <dgm:cxn modelId="{9A1F1D55-83F6-4C56-9777-5024F4DA6DF9}" type="presParOf" srcId="{A317A718-E455-4B9C-98CE-2C4BF8A45832}" destId="{A0472CE6-38E0-4B4A-9AD2-40E5E3D994B8}" srcOrd="2" destOrd="0" presId="urn:microsoft.com/office/officeart/2016/7/layout/BasicLinearProcessNumbered"/>
    <dgm:cxn modelId="{3FC8A509-ACFD-4208-8159-B3780D3822A4}" type="presParOf" srcId="{A317A718-E455-4B9C-98CE-2C4BF8A45832}" destId="{D89B775F-5171-47BF-B1D9-6EEE5898295A}" srcOrd="3" destOrd="0" presId="urn:microsoft.com/office/officeart/2016/7/layout/BasicLinearProcessNumbered"/>
    <dgm:cxn modelId="{5E6539B0-D584-4B23-97E7-0E860EEC6850}" type="presParOf" srcId="{E240F4D4-7E82-4718-95BB-A028041FA0A9}" destId="{47EC0CCF-3699-47D9-84CA-A529EA05F08E}" srcOrd="3" destOrd="0" presId="urn:microsoft.com/office/officeart/2016/7/layout/BasicLinearProcessNumbered"/>
    <dgm:cxn modelId="{9EF7061F-64BB-4215-A9A8-60BE5F32193B}" type="presParOf" srcId="{E240F4D4-7E82-4718-95BB-A028041FA0A9}" destId="{E2EFA4FA-5472-4C3F-9B3C-9FA3687A2E0F}" srcOrd="4" destOrd="0" presId="urn:microsoft.com/office/officeart/2016/7/layout/BasicLinearProcessNumbered"/>
    <dgm:cxn modelId="{61E7654F-A8F9-439C-9CD4-2B86A929F978}" type="presParOf" srcId="{E2EFA4FA-5472-4C3F-9B3C-9FA3687A2E0F}" destId="{0736A15B-97F3-453A-BCC0-636EEA25A0DF}" srcOrd="0" destOrd="0" presId="urn:microsoft.com/office/officeart/2016/7/layout/BasicLinearProcessNumbered"/>
    <dgm:cxn modelId="{91C8D74B-AADB-4036-BDAC-ECC90C36ABBB}" type="presParOf" srcId="{E2EFA4FA-5472-4C3F-9B3C-9FA3687A2E0F}" destId="{B414B683-F362-4BCE-9987-20986D3880ED}" srcOrd="1" destOrd="0" presId="urn:microsoft.com/office/officeart/2016/7/layout/BasicLinearProcessNumbered"/>
    <dgm:cxn modelId="{FEE56F77-5F43-4DC3-98B0-C589421DF7DD}" type="presParOf" srcId="{E2EFA4FA-5472-4C3F-9B3C-9FA3687A2E0F}" destId="{4006B826-66A9-4E84-9676-9D33B2C853A2}" srcOrd="2" destOrd="0" presId="urn:microsoft.com/office/officeart/2016/7/layout/BasicLinearProcessNumbered"/>
    <dgm:cxn modelId="{CF7E2AFB-0645-41E4-90A2-97800E5F955A}" type="presParOf" srcId="{E2EFA4FA-5472-4C3F-9B3C-9FA3687A2E0F}" destId="{8D1D6474-B679-4DB1-BF1B-C544A6D1DBDD}" srcOrd="3" destOrd="0" presId="urn:microsoft.com/office/officeart/2016/7/layout/BasicLinearProcessNumbered"/>
    <dgm:cxn modelId="{13429810-4FCD-4AB3-89EF-1AAE3B2EEAD6}" type="presParOf" srcId="{E240F4D4-7E82-4718-95BB-A028041FA0A9}" destId="{6BBA47BB-2AA6-48E2-9E6D-E986210D8BCD}" srcOrd="5" destOrd="0" presId="urn:microsoft.com/office/officeart/2016/7/layout/BasicLinearProcessNumbered"/>
    <dgm:cxn modelId="{2EC758E7-4B3B-4CA4-AD47-2F627C09866B}" type="presParOf" srcId="{E240F4D4-7E82-4718-95BB-A028041FA0A9}" destId="{ED7F49AF-52B8-4D44-A2A5-2C7F028C008A}" srcOrd="6" destOrd="0" presId="urn:microsoft.com/office/officeart/2016/7/layout/BasicLinearProcessNumbered"/>
    <dgm:cxn modelId="{5A5AE233-A0D1-4E8F-8DA7-8C69A8B380F4}" type="presParOf" srcId="{ED7F49AF-52B8-4D44-A2A5-2C7F028C008A}" destId="{58343743-0A94-4D34-A38C-BD5B074F6138}" srcOrd="0" destOrd="0" presId="urn:microsoft.com/office/officeart/2016/7/layout/BasicLinearProcessNumbered"/>
    <dgm:cxn modelId="{9AAAA70C-5C55-4F5E-8694-36F1647EC0DC}" type="presParOf" srcId="{ED7F49AF-52B8-4D44-A2A5-2C7F028C008A}" destId="{F6B4A17D-F9B7-45B6-B969-94864AE89B6A}" srcOrd="1" destOrd="0" presId="urn:microsoft.com/office/officeart/2016/7/layout/BasicLinearProcessNumbered"/>
    <dgm:cxn modelId="{5247806C-BEAA-4C03-ADC1-0A4DBAC73B33}" type="presParOf" srcId="{ED7F49AF-52B8-4D44-A2A5-2C7F028C008A}" destId="{FD213656-BB2D-4395-ABDB-91F358F2ABAF}" srcOrd="2" destOrd="0" presId="urn:microsoft.com/office/officeart/2016/7/layout/BasicLinearProcessNumbered"/>
    <dgm:cxn modelId="{DF36439F-5842-4023-A62A-6CA3D5988F50}" type="presParOf" srcId="{ED7F49AF-52B8-4D44-A2A5-2C7F028C008A}" destId="{12F12B01-370A-4107-9776-4D47C37A9E67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853141-30FB-4777-887B-65FB6174096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C8DFAE3-C8C6-40A4-ABF1-0E84CB831F97}">
      <dgm:prSet/>
      <dgm:spPr/>
      <dgm:t>
        <a:bodyPr/>
        <a:lstStyle/>
        <a:p>
          <a:r>
            <a:rPr lang="en-TT"/>
            <a:t>Today we continue with preparing documents used in the accounts office.  </a:t>
          </a:r>
          <a:endParaRPr lang="en-US"/>
        </a:p>
      </dgm:t>
    </dgm:pt>
    <dgm:pt modelId="{E1FAD836-A199-4488-81BA-48970BAE5CE2}" type="parTrans" cxnId="{0845AB76-6B6F-45CD-ABB7-B699C1838700}">
      <dgm:prSet/>
      <dgm:spPr/>
      <dgm:t>
        <a:bodyPr/>
        <a:lstStyle/>
        <a:p>
          <a:endParaRPr lang="en-US"/>
        </a:p>
      </dgm:t>
    </dgm:pt>
    <dgm:pt modelId="{AD62C7E1-4B81-4C34-831C-DB80A0B3324C}" type="sibTrans" cxnId="{0845AB76-6B6F-45CD-ABB7-B699C1838700}">
      <dgm:prSet/>
      <dgm:spPr/>
      <dgm:t>
        <a:bodyPr/>
        <a:lstStyle/>
        <a:p>
          <a:endParaRPr lang="en-US"/>
        </a:p>
      </dgm:t>
    </dgm:pt>
    <dgm:pt modelId="{135C3380-AF4E-47EA-934B-46225ECDBE9B}">
      <dgm:prSet/>
      <dgm:spPr/>
      <dgm:t>
        <a:bodyPr/>
        <a:lstStyle/>
        <a:p>
          <a:r>
            <a:rPr lang="en-TT" dirty="0"/>
            <a:t>Thus far, we have examined payroll, currency memorandum and debit and credit notes, invoices, receipts and statement of accounts</a:t>
          </a:r>
          <a:endParaRPr lang="en-US" dirty="0"/>
        </a:p>
      </dgm:t>
    </dgm:pt>
    <dgm:pt modelId="{73149255-C203-454B-9CBF-F32E58935151}" type="parTrans" cxnId="{97DB21AD-B9BB-4ECA-8DE9-5CCD1C6273CE}">
      <dgm:prSet/>
      <dgm:spPr/>
      <dgm:t>
        <a:bodyPr/>
        <a:lstStyle/>
        <a:p>
          <a:endParaRPr lang="en-US"/>
        </a:p>
      </dgm:t>
    </dgm:pt>
    <dgm:pt modelId="{930D1ED6-21A0-4552-B785-A5F8D8337610}" type="sibTrans" cxnId="{97DB21AD-B9BB-4ECA-8DE9-5CCD1C6273CE}">
      <dgm:prSet/>
      <dgm:spPr/>
      <dgm:t>
        <a:bodyPr/>
        <a:lstStyle/>
        <a:p>
          <a:endParaRPr lang="en-US"/>
        </a:p>
      </dgm:t>
    </dgm:pt>
    <dgm:pt modelId="{AB5241F7-E5C2-4C62-ADCF-B176827BB86F}">
      <dgm:prSet/>
      <dgm:spPr/>
      <dgm:t>
        <a:bodyPr/>
        <a:lstStyle/>
        <a:p>
          <a:r>
            <a:rPr lang="en-US" dirty="0"/>
            <a:t>Today we will be exploring cheques</a:t>
          </a:r>
        </a:p>
      </dgm:t>
    </dgm:pt>
    <dgm:pt modelId="{8608158D-DF70-477D-9AA5-8340F8B60222}" type="parTrans" cxnId="{DE26CDD2-3E08-44FC-A2FC-4790AA3DE14A}">
      <dgm:prSet/>
      <dgm:spPr/>
      <dgm:t>
        <a:bodyPr/>
        <a:lstStyle/>
        <a:p>
          <a:endParaRPr lang="en-TT"/>
        </a:p>
      </dgm:t>
    </dgm:pt>
    <dgm:pt modelId="{89D22773-7C27-4DD5-BCDB-4C7F8F7B5D7D}" type="sibTrans" cxnId="{DE26CDD2-3E08-44FC-A2FC-4790AA3DE14A}">
      <dgm:prSet/>
      <dgm:spPr/>
      <dgm:t>
        <a:bodyPr/>
        <a:lstStyle/>
        <a:p>
          <a:endParaRPr lang="en-TT"/>
        </a:p>
      </dgm:t>
    </dgm:pt>
    <dgm:pt modelId="{7EB65584-3CE3-4D56-9C3A-91023779BAAE}" type="pres">
      <dgm:prSet presAssocID="{30853141-30FB-4777-887B-65FB61740969}" presName="vert0" presStyleCnt="0">
        <dgm:presLayoutVars>
          <dgm:dir/>
          <dgm:animOne val="branch"/>
          <dgm:animLvl val="lvl"/>
        </dgm:presLayoutVars>
      </dgm:prSet>
      <dgm:spPr/>
    </dgm:pt>
    <dgm:pt modelId="{F04A6A41-989F-43E7-A5C1-2FC0164F866D}" type="pres">
      <dgm:prSet presAssocID="{CC8DFAE3-C8C6-40A4-ABF1-0E84CB831F97}" presName="thickLine" presStyleLbl="alignNode1" presStyleIdx="0" presStyleCnt="3"/>
      <dgm:spPr/>
    </dgm:pt>
    <dgm:pt modelId="{2BE7AFED-CA23-4C22-A07D-F30368DDF7C1}" type="pres">
      <dgm:prSet presAssocID="{CC8DFAE3-C8C6-40A4-ABF1-0E84CB831F97}" presName="horz1" presStyleCnt="0"/>
      <dgm:spPr/>
    </dgm:pt>
    <dgm:pt modelId="{C48DC8FE-42BA-4ADD-8AD1-73A931FB243C}" type="pres">
      <dgm:prSet presAssocID="{CC8DFAE3-C8C6-40A4-ABF1-0E84CB831F97}" presName="tx1" presStyleLbl="revTx" presStyleIdx="0" presStyleCnt="3"/>
      <dgm:spPr/>
    </dgm:pt>
    <dgm:pt modelId="{A0481BE1-C426-4696-9E95-70EAE2B8467D}" type="pres">
      <dgm:prSet presAssocID="{CC8DFAE3-C8C6-40A4-ABF1-0E84CB831F97}" presName="vert1" presStyleCnt="0"/>
      <dgm:spPr/>
    </dgm:pt>
    <dgm:pt modelId="{8E9CA0E9-D572-41EA-9F22-192B683BAC1A}" type="pres">
      <dgm:prSet presAssocID="{135C3380-AF4E-47EA-934B-46225ECDBE9B}" presName="thickLine" presStyleLbl="alignNode1" presStyleIdx="1" presStyleCnt="3"/>
      <dgm:spPr/>
    </dgm:pt>
    <dgm:pt modelId="{F6259076-DE2F-4921-9C79-6C177089BB78}" type="pres">
      <dgm:prSet presAssocID="{135C3380-AF4E-47EA-934B-46225ECDBE9B}" presName="horz1" presStyleCnt="0"/>
      <dgm:spPr/>
    </dgm:pt>
    <dgm:pt modelId="{FB14E828-6A13-49C0-8731-00747857F73F}" type="pres">
      <dgm:prSet presAssocID="{135C3380-AF4E-47EA-934B-46225ECDBE9B}" presName="tx1" presStyleLbl="revTx" presStyleIdx="1" presStyleCnt="3"/>
      <dgm:spPr/>
    </dgm:pt>
    <dgm:pt modelId="{2B39F146-BFB0-405E-AB29-83E8F864AD63}" type="pres">
      <dgm:prSet presAssocID="{135C3380-AF4E-47EA-934B-46225ECDBE9B}" presName="vert1" presStyleCnt="0"/>
      <dgm:spPr/>
    </dgm:pt>
    <dgm:pt modelId="{715DA5F8-D629-4EB0-8A15-ED97A912BBF5}" type="pres">
      <dgm:prSet presAssocID="{AB5241F7-E5C2-4C62-ADCF-B176827BB86F}" presName="thickLine" presStyleLbl="alignNode1" presStyleIdx="2" presStyleCnt="3"/>
      <dgm:spPr/>
    </dgm:pt>
    <dgm:pt modelId="{84898E77-218E-4A86-BA4D-91B5E816710B}" type="pres">
      <dgm:prSet presAssocID="{AB5241F7-E5C2-4C62-ADCF-B176827BB86F}" presName="horz1" presStyleCnt="0"/>
      <dgm:spPr/>
    </dgm:pt>
    <dgm:pt modelId="{906111E4-4D86-4DE6-8995-934695D78011}" type="pres">
      <dgm:prSet presAssocID="{AB5241F7-E5C2-4C62-ADCF-B176827BB86F}" presName="tx1" presStyleLbl="revTx" presStyleIdx="2" presStyleCnt="3"/>
      <dgm:spPr/>
    </dgm:pt>
    <dgm:pt modelId="{07421245-1C70-47BF-98FB-7EEB2414B9EF}" type="pres">
      <dgm:prSet presAssocID="{AB5241F7-E5C2-4C62-ADCF-B176827BB86F}" presName="vert1" presStyleCnt="0"/>
      <dgm:spPr/>
    </dgm:pt>
  </dgm:ptLst>
  <dgm:cxnLst>
    <dgm:cxn modelId="{0845AB76-6B6F-45CD-ABB7-B699C1838700}" srcId="{30853141-30FB-4777-887B-65FB61740969}" destId="{CC8DFAE3-C8C6-40A4-ABF1-0E84CB831F97}" srcOrd="0" destOrd="0" parTransId="{E1FAD836-A199-4488-81BA-48970BAE5CE2}" sibTransId="{AD62C7E1-4B81-4C34-831C-DB80A0B3324C}"/>
    <dgm:cxn modelId="{7B3FA1A7-DBAD-44B6-92C6-660582E3362A}" type="presOf" srcId="{30853141-30FB-4777-887B-65FB61740969}" destId="{7EB65584-3CE3-4D56-9C3A-91023779BAAE}" srcOrd="0" destOrd="0" presId="urn:microsoft.com/office/officeart/2008/layout/LinedList"/>
    <dgm:cxn modelId="{97DB21AD-B9BB-4ECA-8DE9-5CCD1C6273CE}" srcId="{30853141-30FB-4777-887B-65FB61740969}" destId="{135C3380-AF4E-47EA-934B-46225ECDBE9B}" srcOrd="1" destOrd="0" parTransId="{73149255-C203-454B-9CBF-F32E58935151}" sibTransId="{930D1ED6-21A0-4552-B785-A5F8D8337610}"/>
    <dgm:cxn modelId="{D49446C4-317A-4C48-92E5-E28B544BDEC8}" type="presOf" srcId="{135C3380-AF4E-47EA-934B-46225ECDBE9B}" destId="{FB14E828-6A13-49C0-8731-00747857F73F}" srcOrd="0" destOrd="0" presId="urn:microsoft.com/office/officeart/2008/layout/LinedList"/>
    <dgm:cxn modelId="{37C278C8-D41E-4634-987D-067E8AFC9A7B}" type="presOf" srcId="{AB5241F7-E5C2-4C62-ADCF-B176827BB86F}" destId="{906111E4-4D86-4DE6-8995-934695D78011}" srcOrd="0" destOrd="0" presId="urn:microsoft.com/office/officeart/2008/layout/LinedList"/>
    <dgm:cxn modelId="{DE26CDD2-3E08-44FC-A2FC-4790AA3DE14A}" srcId="{30853141-30FB-4777-887B-65FB61740969}" destId="{AB5241F7-E5C2-4C62-ADCF-B176827BB86F}" srcOrd="2" destOrd="0" parTransId="{8608158D-DF70-477D-9AA5-8340F8B60222}" sibTransId="{89D22773-7C27-4DD5-BCDB-4C7F8F7B5D7D}"/>
    <dgm:cxn modelId="{7274ECD9-BD1C-41AB-B20C-FA8046A100BE}" type="presOf" srcId="{CC8DFAE3-C8C6-40A4-ABF1-0E84CB831F97}" destId="{C48DC8FE-42BA-4ADD-8AD1-73A931FB243C}" srcOrd="0" destOrd="0" presId="urn:microsoft.com/office/officeart/2008/layout/LinedList"/>
    <dgm:cxn modelId="{DF60976C-A518-45EF-901F-0E32521C165D}" type="presParOf" srcId="{7EB65584-3CE3-4D56-9C3A-91023779BAAE}" destId="{F04A6A41-989F-43E7-A5C1-2FC0164F866D}" srcOrd="0" destOrd="0" presId="urn:microsoft.com/office/officeart/2008/layout/LinedList"/>
    <dgm:cxn modelId="{D89214F9-7C7B-4C26-B696-81C316912B23}" type="presParOf" srcId="{7EB65584-3CE3-4D56-9C3A-91023779BAAE}" destId="{2BE7AFED-CA23-4C22-A07D-F30368DDF7C1}" srcOrd="1" destOrd="0" presId="urn:microsoft.com/office/officeart/2008/layout/LinedList"/>
    <dgm:cxn modelId="{18A2E606-45AB-4335-BC83-7313C8B7C77A}" type="presParOf" srcId="{2BE7AFED-CA23-4C22-A07D-F30368DDF7C1}" destId="{C48DC8FE-42BA-4ADD-8AD1-73A931FB243C}" srcOrd="0" destOrd="0" presId="urn:microsoft.com/office/officeart/2008/layout/LinedList"/>
    <dgm:cxn modelId="{4A9B1C5A-7B93-4D05-ADB0-32DFFD7C9EB9}" type="presParOf" srcId="{2BE7AFED-CA23-4C22-A07D-F30368DDF7C1}" destId="{A0481BE1-C426-4696-9E95-70EAE2B8467D}" srcOrd="1" destOrd="0" presId="urn:microsoft.com/office/officeart/2008/layout/LinedList"/>
    <dgm:cxn modelId="{EBFBE99D-2251-41FB-9DF7-E31BA922BD02}" type="presParOf" srcId="{7EB65584-3CE3-4D56-9C3A-91023779BAAE}" destId="{8E9CA0E9-D572-41EA-9F22-192B683BAC1A}" srcOrd="2" destOrd="0" presId="urn:microsoft.com/office/officeart/2008/layout/LinedList"/>
    <dgm:cxn modelId="{EFC5350F-9199-413F-9C94-C1707D34FEA4}" type="presParOf" srcId="{7EB65584-3CE3-4D56-9C3A-91023779BAAE}" destId="{F6259076-DE2F-4921-9C79-6C177089BB78}" srcOrd="3" destOrd="0" presId="urn:microsoft.com/office/officeart/2008/layout/LinedList"/>
    <dgm:cxn modelId="{2E477B66-8E70-4A01-9B4C-1D60B457E9E8}" type="presParOf" srcId="{F6259076-DE2F-4921-9C79-6C177089BB78}" destId="{FB14E828-6A13-49C0-8731-00747857F73F}" srcOrd="0" destOrd="0" presId="urn:microsoft.com/office/officeart/2008/layout/LinedList"/>
    <dgm:cxn modelId="{B60A5537-6E96-4F1E-AB7B-EF7610F4E411}" type="presParOf" srcId="{F6259076-DE2F-4921-9C79-6C177089BB78}" destId="{2B39F146-BFB0-405E-AB29-83E8F864AD63}" srcOrd="1" destOrd="0" presId="urn:microsoft.com/office/officeart/2008/layout/LinedList"/>
    <dgm:cxn modelId="{298A978C-218E-42D2-96C1-7B8A0798B643}" type="presParOf" srcId="{7EB65584-3CE3-4D56-9C3A-91023779BAAE}" destId="{715DA5F8-D629-4EB0-8A15-ED97A912BBF5}" srcOrd="4" destOrd="0" presId="urn:microsoft.com/office/officeart/2008/layout/LinedList"/>
    <dgm:cxn modelId="{880C3766-8E38-49D7-BB57-2EC3F85A8E6F}" type="presParOf" srcId="{7EB65584-3CE3-4D56-9C3A-91023779BAAE}" destId="{84898E77-218E-4A86-BA4D-91B5E816710B}" srcOrd="5" destOrd="0" presId="urn:microsoft.com/office/officeart/2008/layout/LinedList"/>
    <dgm:cxn modelId="{C4CF562D-5888-4A5F-B54A-8F3D6FDB728A}" type="presParOf" srcId="{84898E77-218E-4A86-BA4D-91B5E816710B}" destId="{906111E4-4D86-4DE6-8995-934695D78011}" srcOrd="0" destOrd="0" presId="urn:microsoft.com/office/officeart/2008/layout/LinedList"/>
    <dgm:cxn modelId="{5D780DD7-91CE-4838-982E-34DC88AB964F}" type="presParOf" srcId="{84898E77-218E-4A86-BA4D-91B5E816710B}" destId="{07421245-1C70-47BF-98FB-7EEB2414B9E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DF5F25-8ABB-4F0B-A709-778348878918}" type="doc">
      <dgm:prSet loTypeId="urn:microsoft.com/office/officeart/2008/layout/LinedList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8EF70F28-956C-42AA-9535-598F48E9EB7D}">
      <dgm:prSet/>
      <dgm:spPr/>
      <dgm:t>
        <a:bodyPr/>
        <a:lstStyle/>
        <a:p>
          <a:r>
            <a:rPr lang="en-TT" dirty="0">
              <a:latin typeface="Times New Roman" panose="02020603050405020304" pitchFamily="18" charset="0"/>
              <a:cs typeface="Times New Roman" panose="02020603050405020304" pitchFamily="18" charset="0"/>
            </a:rPr>
            <a:t>retrieved from http://youtube.com/watch?v=yv73io7b5VA on 20/04/2020</a:t>
          </a:r>
          <a:endParaRPr lang="en-US" dirty="0"/>
        </a:p>
      </dgm:t>
    </dgm:pt>
    <dgm:pt modelId="{E9E2261B-62FF-4C11-AB2A-AB19047572ED}" type="parTrans" cxnId="{40204D6F-9FE2-4983-A349-7B219B6DA50B}">
      <dgm:prSet/>
      <dgm:spPr/>
      <dgm:t>
        <a:bodyPr/>
        <a:lstStyle/>
        <a:p>
          <a:endParaRPr lang="en-TT"/>
        </a:p>
      </dgm:t>
    </dgm:pt>
    <dgm:pt modelId="{50A300F2-21A8-4517-AB43-C0F9A15A8212}" type="sibTrans" cxnId="{40204D6F-9FE2-4983-A349-7B219B6DA50B}">
      <dgm:prSet/>
      <dgm:spPr/>
      <dgm:t>
        <a:bodyPr/>
        <a:lstStyle/>
        <a:p>
          <a:endParaRPr lang="en-TT"/>
        </a:p>
      </dgm:t>
    </dgm:pt>
    <dgm:pt modelId="{00ED30BA-AC68-49EC-B813-EEE0FE7D4FB3}">
      <dgm:prSet/>
      <dgm:spPr/>
      <dgm:t>
        <a:bodyPr/>
        <a:lstStyle/>
        <a:p>
          <a:r>
            <a:rPr lang="en-TT" dirty="0">
              <a:latin typeface="Times New Roman" panose="02020603050405020304" pitchFamily="18" charset="0"/>
              <a:cs typeface="Times New Roman" panose="02020603050405020304" pitchFamily="18" charset="0"/>
            </a:rPr>
            <a:t>retrieved from https://www.investopedia.com/terms/f/financialinstitution.asp on  20/04/2020</a:t>
          </a:r>
          <a:endParaRPr lang="en-US" dirty="0"/>
        </a:p>
      </dgm:t>
    </dgm:pt>
    <dgm:pt modelId="{6A3E1171-6E44-4244-9475-A949D5F59EF2}" type="parTrans" cxnId="{BC03A085-D691-400B-BD55-C6089B2EB413}">
      <dgm:prSet/>
      <dgm:spPr/>
      <dgm:t>
        <a:bodyPr/>
        <a:lstStyle/>
        <a:p>
          <a:endParaRPr lang="en-TT"/>
        </a:p>
      </dgm:t>
    </dgm:pt>
    <dgm:pt modelId="{9E2DAC5D-1740-491E-8E65-1F323F739597}" type="sibTrans" cxnId="{BC03A085-D691-400B-BD55-C6089B2EB413}">
      <dgm:prSet/>
      <dgm:spPr/>
      <dgm:t>
        <a:bodyPr/>
        <a:lstStyle/>
        <a:p>
          <a:endParaRPr lang="en-TT"/>
        </a:p>
      </dgm:t>
    </dgm:pt>
    <dgm:pt modelId="{171EF3A9-FF3A-49F5-AE6A-9E4541B079DD}">
      <dgm:prSet/>
      <dgm:spPr/>
      <dgm:t>
        <a:bodyPr/>
        <a:lstStyle/>
        <a:p>
          <a:r>
            <a:rPr lang="en-US" dirty="0"/>
            <a:t>Video resources  submitted by Mrs. Medford, EDPM/OA teacher retrieved from </a:t>
          </a:r>
          <a:r>
            <a:rPr lang="en-TT" dirty="0">
              <a:hlinkClick xmlns:r="http://schemas.openxmlformats.org/officeDocument/2006/relationships" r:id="rId1"/>
            </a:rPr>
            <a:t>https://www.youtube.com/watch?v=C8GqyX7rJqE&amp;feature=emb_title</a:t>
          </a:r>
          <a:endParaRPr lang="en-US" dirty="0"/>
        </a:p>
      </dgm:t>
    </dgm:pt>
    <dgm:pt modelId="{FCAD1740-D007-46B0-936F-F275DF23F788}" type="parTrans" cxnId="{B7483259-C70C-4B74-98EB-95E73368C391}">
      <dgm:prSet/>
      <dgm:spPr/>
      <dgm:t>
        <a:bodyPr/>
        <a:lstStyle/>
        <a:p>
          <a:endParaRPr lang="en-TT"/>
        </a:p>
      </dgm:t>
    </dgm:pt>
    <dgm:pt modelId="{5DE710E8-F16E-48B3-BC17-19403D22AC32}" type="sibTrans" cxnId="{B7483259-C70C-4B74-98EB-95E73368C391}">
      <dgm:prSet/>
      <dgm:spPr/>
      <dgm:t>
        <a:bodyPr/>
        <a:lstStyle/>
        <a:p>
          <a:endParaRPr lang="en-TT"/>
        </a:p>
      </dgm:t>
    </dgm:pt>
    <dgm:pt modelId="{6D3F13C4-904D-436A-A3BF-4F7FD679C3BE}">
      <dgm:prSet/>
      <dgm:spPr/>
      <dgm:t>
        <a:bodyPr/>
        <a:lstStyle/>
        <a:p>
          <a:r>
            <a:rPr lang="en-TT" dirty="0"/>
            <a:t>Caribbean Secondary Examination Council (2019). CSEC Office Administration Syllabus.   Macmillan Education retrieved from cxc-store.com</a:t>
          </a:r>
        </a:p>
      </dgm:t>
    </dgm:pt>
    <dgm:pt modelId="{CF8D31FC-BF22-4867-B178-55237DD2C58D}" type="parTrans" cxnId="{CACA56BB-848C-4682-927A-83253B342F51}">
      <dgm:prSet/>
      <dgm:spPr/>
      <dgm:t>
        <a:bodyPr/>
        <a:lstStyle/>
        <a:p>
          <a:endParaRPr lang="en-TT"/>
        </a:p>
      </dgm:t>
    </dgm:pt>
    <dgm:pt modelId="{17246F6E-71C9-4713-84CA-C2A74ECEB49B}" type="sibTrans" cxnId="{CACA56BB-848C-4682-927A-83253B342F51}">
      <dgm:prSet/>
      <dgm:spPr/>
      <dgm:t>
        <a:bodyPr/>
        <a:lstStyle/>
        <a:p>
          <a:endParaRPr lang="en-TT"/>
        </a:p>
      </dgm:t>
    </dgm:pt>
    <dgm:pt modelId="{1D6DB97E-7492-494E-999B-F7AF97F2076A}" type="pres">
      <dgm:prSet presAssocID="{40DF5F25-8ABB-4F0B-A709-778348878918}" presName="vert0" presStyleCnt="0">
        <dgm:presLayoutVars>
          <dgm:dir/>
          <dgm:animOne val="branch"/>
          <dgm:animLvl val="lvl"/>
        </dgm:presLayoutVars>
      </dgm:prSet>
      <dgm:spPr/>
    </dgm:pt>
    <dgm:pt modelId="{BB2A8883-34A3-4259-9218-4E11D64C1E04}" type="pres">
      <dgm:prSet presAssocID="{6D3F13C4-904D-436A-A3BF-4F7FD679C3BE}" presName="thickLine" presStyleLbl="alignNode1" presStyleIdx="0" presStyleCnt="4"/>
      <dgm:spPr/>
    </dgm:pt>
    <dgm:pt modelId="{5A3F98DC-A8D0-4C36-A82F-E4AEF5C5FE3C}" type="pres">
      <dgm:prSet presAssocID="{6D3F13C4-904D-436A-A3BF-4F7FD679C3BE}" presName="horz1" presStyleCnt="0"/>
      <dgm:spPr/>
    </dgm:pt>
    <dgm:pt modelId="{8DC29235-F8BD-49A5-9BE2-705630C5429D}" type="pres">
      <dgm:prSet presAssocID="{6D3F13C4-904D-436A-A3BF-4F7FD679C3BE}" presName="tx1" presStyleLbl="revTx" presStyleIdx="0" presStyleCnt="4"/>
      <dgm:spPr/>
    </dgm:pt>
    <dgm:pt modelId="{22B15DDA-A326-474D-B7B3-47CE6DDE3E75}" type="pres">
      <dgm:prSet presAssocID="{6D3F13C4-904D-436A-A3BF-4F7FD679C3BE}" presName="vert1" presStyleCnt="0"/>
      <dgm:spPr/>
    </dgm:pt>
    <dgm:pt modelId="{D8631665-67A0-4B9F-94BC-379389135B3A}" type="pres">
      <dgm:prSet presAssocID="{8EF70F28-956C-42AA-9535-598F48E9EB7D}" presName="thickLine" presStyleLbl="alignNode1" presStyleIdx="1" presStyleCnt="4"/>
      <dgm:spPr/>
    </dgm:pt>
    <dgm:pt modelId="{A21932DC-1C45-4499-B316-7499A01DCA0C}" type="pres">
      <dgm:prSet presAssocID="{8EF70F28-956C-42AA-9535-598F48E9EB7D}" presName="horz1" presStyleCnt="0"/>
      <dgm:spPr/>
    </dgm:pt>
    <dgm:pt modelId="{B6D6C6E7-D5E9-4415-B7E1-42EE7641BE19}" type="pres">
      <dgm:prSet presAssocID="{8EF70F28-956C-42AA-9535-598F48E9EB7D}" presName="tx1" presStyleLbl="revTx" presStyleIdx="1" presStyleCnt="4"/>
      <dgm:spPr/>
    </dgm:pt>
    <dgm:pt modelId="{7AEAEC70-BF02-475A-B319-2D16E01DBADE}" type="pres">
      <dgm:prSet presAssocID="{8EF70F28-956C-42AA-9535-598F48E9EB7D}" presName="vert1" presStyleCnt="0"/>
      <dgm:spPr/>
    </dgm:pt>
    <dgm:pt modelId="{E726E5A6-631A-40C2-B526-DD0226E5508A}" type="pres">
      <dgm:prSet presAssocID="{00ED30BA-AC68-49EC-B813-EEE0FE7D4FB3}" presName="thickLine" presStyleLbl="alignNode1" presStyleIdx="2" presStyleCnt="4"/>
      <dgm:spPr/>
    </dgm:pt>
    <dgm:pt modelId="{0A2C9456-96F3-4BE7-A830-D1DC611DAFC5}" type="pres">
      <dgm:prSet presAssocID="{00ED30BA-AC68-49EC-B813-EEE0FE7D4FB3}" presName="horz1" presStyleCnt="0"/>
      <dgm:spPr/>
    </dgm:pt>
    <dgm:pt modelId="{0DBAE992-BBFB-4C54-8FE0-6053B800A55B}" type="pres">
      <dgm:prSet presAssocID="{00ED30BA-AC68-49EC-B813-EEE0FE7D4FB3}" presName="tx1" presStyleLbl="revTx" presStyleIdx="2" presStyleCnt="4"/>
      <dgm:spPr/>
    </dgm:pt>
    <dgm:pt modelId="{6C9DF4C6-C9D1-429C-B139-F54C2ACED77F}" type="pres">
      <dgm:prSet presAssocID="{00ED30BA-AC68-49EC-B813-EEE0FE7D4FB3}" presName="vert1" presStyleCnt="0"/>
      <dgm:spPr/>
    </dgm:pt>
    <dgm:pt modelId="{5CE3B61F-6D13-4DF9-9911-9847CF760A1A}" type="pres">
      <dgm:prSet presAssocID="{171EF3A9-FF3A-49F5-AE6A-9E4541B079DD}" presName="thickLine" presStyleLbl="alignNode1" presStyleIdx="3" presStyleCnt="4"/>
      <dgm:spPr/>
    </dgm:pt>
    <dgm:pt modelId="{EA23F095-0FFA-4D5C-8ABA-89C891BF9199}" type="pres">
      <dgm:prSet presAssocID="{171EF3A9-FF3A-49F5-AE6A-9E4541B079DD}" presName="horz1" presStyleCnt="0"/>
      <dgm:spPr/>
    </dgm:pt>
    <dgm:pt modelId="{1D41D2B0-EA79-4C8F-9B64-A7D76E52522C}" type="pres">
      <dgm:prSet presAssocID="{171EF3A9-FF3A-49F5-AE6A-9E4541B079DD}" presName="tx1" presStyleLbl="revTx" presStyleIdx="3" presStyleCnt="4"/>
      <dgm:spPr/>
    </dgm:pt>
    <dgm:pt modelId="{694FBA71-6DF1-41B7-AD0D-DAABA1EFB1AA}" type="pres">
      <dgm:prSet presAssocID="{171EF3A9-FF3A-49F5-AE6A-9E4541B079DD}" presName="vert1" presStyleCnt="0"/>
      <dgm:spPr/>
    </dgm:pt>
  </dgm:ptLst>
  <dgm:cxnLst>
    <dgm:cxn modelId="{ACD8773A-DE15-4493-8A83-3990683D4FF3}" type="presOf" srcId="{8EF70F28-956C-42AA-9535-598F48E9EB7D}" destId="{B6D6C6E7-D5E9-4415-B7E1-42EE7641BE19}" srcOrd="0" destOrd="0" presId="urn:microsoft.com/office/officeart/2008/layout/LinedList"/>
    <dgm:cxn modelId="{40204D6F-9FE2-4983-A349-7B219B6DA50B}" srcId="{40DF5F25-8ABB-4F0B-A709-778348878918}" destId="{8EF70F28-956C-42AA-9535-598F48E9EB7D}" srcOrd="1" destOrd="0" parTransId="{E9E2261B-62FF-4C11-AB2A-AB19047572ED}" sibTransId="{50A300F2-21A8-4517-AB43-C0F9A15A8212}"/>
    <dgm:cxn modelId="{7555DF50-AB6D-4CD1-ACD7-6F9181A11BF0}" type="presOf" srcId="{40DF5F25-8ABB-4F0B-A709-778348878918}" destId="{1D6DB97E-7492-494E-999B-F7AF97F2076A}" srcOrd="0" destOrd="0" presId="urn:microsoft.com/office/officeart/2008/layout/LinedList"/>
    <dgm:cxn modelId="{B7483259-C70C-4B74-98EB-95E73368C391}" srcId="{40DF5F25-8ABB-4F0B-A709-778348878918}" destId="{171EF3A9-FF3A-49F5-AE6A-9E4541B079DD}" srcOrd="3" destOrd="0" parTransId="{FCAD1740-D007-46B0-936F-F275DF23F788}" sibTransId="{5DE710E8-F16E-48B3-BC17-19403D22AC32}"/>
    <dgm:cxn modelId="{BC03A085-D691-400B-BD55-C6089B2EB413}" srcId="{40DF5F25-8ABB-4F0B-A709-778348878918}" destId="{00ED30BA-AC68-49EC-B813-EEE0FE7D4FB3}" srcOrd="2" destOrd="0" parTransId="{6A3E1171-6E44-4244-9475-A949D5F59EF2}" sibTransId="{9E2DAC5D-1740-491E-8E65-1F323F739597}"/>
    <dgm:cxn modelId="{B43F5888-CFF1-4391-A951-25401C95D4EE}" type="presOf" srcId="{171EF3A9-FF3A-49F5-AE6A-9E4541B079DD}" destId="{1D41D2B0-EA79-4C8F-9B64-A7D76E52522C}" srcOrd="0" destOrd="0" presId="urn:microsoft.com/office/officeart/2008/layout/LinedList"/>
    <dgm:cxn modelId="{4F74E4A1-4AC6-4CED-ADF0-BFB3B4F97F14}" type="presOf" srcId="{6D3F13C4-904D-436A-A3BF-4F7FD679C3BE}" destId="{8DC29235-F8BD-49A5-9BE2-705630C5429D}" srcOrd="0" destOrd="0" presId="urn:microsoft.com/office/officeart/2008/layout/LinedList"/>
    <dgm:cxn modelId="{CACA56BB-848C-4682-927A-83253B342F51}" srcId="{40DF5F25-8ABB-4F0B-A709-778348878918}" destId="{6D3F13C4-904D-436A-A3BF-4F7FD679C3BE}" srcOrd="0" destOrd="0" parTransId="{CF8D31FC-BF22-4867-B178-55237DD2C58D}" sibTransId="{17246F6E-71C9-4713-84CA-C2A74ECEB49B}"/>
    <dgm:cxn modelId="{0582A9F4-F50A-4C44-AD21-0296F847F4F8}" type="presOf" srcId="{00ED30BA-AC68-49EC-B813-EEE0FE7D4FB3}" destId="{0DBAE992-BBFB-4C54-8FE0-6053B800A55B}" srcOrd="0" destOrd="0" presId="urn:microsoft.com/office/officeart/2008/layout/LinedList"/>
    <dgm:cxn modelId="{E8768EC4-6622-48DF-AD76-CDFE6786BD51}" type="presParOf" srcId="{1D6DB97E-7492-494E-999B-F7AF97F2076A}" destId="{BB2A8883-34A3-4259-9218-4E11D64C1E04}" srcOrd="0" destOrd="0" presId="urn:microsoft.com/office/officeart/2008/layout/LinedList"/>
    <dgm:cxn modelId="{AA4D0DB8-1C97-41A5-B959-1B718DA7578D}" type="presParOf" srcId="{1D6DB97E-7492-494E-999B-F7AF97F2076A}" destId="{5A3F98DC-A8D0-4C36-A82F-E4AEF5C5FE3C}" srcOrd="1" destOrd="0" presId="urn:microsoft.com/office/officeart/2008/layout/LinedList"/>
    <dgm:cxn modelId="{A877AFDF-16A7-4997-BED7-BC247D6370A8}" type="presParOf" srcId="{5A3F98DC-A8D0-4C36-A82F-E4AEF5C5FE3C}" destId="{8DC29235-F8BD-49A5-9BE2-705630C5429D}" srcOrd="0" destOrd="0" presId="urn:microsoft.com/office/officeart/2008/layout/LinedList"/>
    <dgm:cxn modelId="{037AAE89-CA63-4BF5-850B-010C7CABE608}" type="presParOf" srcId="{5A3F98DC-A8D0-4C36-A82F-E4AEF5C5FE3C}" destId="{22B15DDA-A326-474D-B7B3-47CE6DDE3E75}" srcOrd="1" destOrd="0" presId="urn:microsoft.com/office/officeart/2008/layout/LinedList"/>
    <dgm:cxn modelId="{48DB947E-39BE-41B5-A10E-B749965824A5}" type="presParOf" srcId="{1D6DB97E-7492-494E-999B-F7AF97F2076A}" destId="{D8631665-67A0-4B9F-94BC-379389135B3A}" srcOrd="2" destOrd="0" presId="urn:microsoft.com/office/officeart/2008/layout/LinedList"/>
    <dgm:cxn modelId="{AEF9367A-E38A-4AE9-95E0-56C59380593C}" type="presParOf" srcId="{1D6DB97E-7492-494E-999B-F7AF97F2076A}" destId="{A21932DC-1C45-4499-B316-7499A01DCA0C}" srcOrd="3" destOrd="0" presId="urn:microsoft.com/office/officeart/2008/layout/LinedList"/>
    <dgm:cxn modelId="{9019B705-AFA3-4AA4-B2A9-8697980D9E03}" type="presParOf" srcId="{A21932DC-1C45-4499-B316-7499A01DCA0C}" destId="{B6D6C6E7-D5E9-4415-B7E1-42EE7641BE19}" srcOrd="0" destOrd="0" presId="urn:microsoft.com/office/officeart/2008/layout/LinedList"/>
    <dgm:cxn modelId="{7A1D71BD-30ED-492D-AB4D-3E5ABE6B5350}" type="presParOf" srcId="{A21932DC-1C45-4499-B316-7499A01DCA0C}" destId="{7AEAEC70-BF02-475A-B319-2D16E01DBADE}" srcOrd="1" destOrd="0" presId="urn:microsoft.com/office/officeart/2008/layout/LinedList"/>
    <dgm:cxn modelId="{A2A53390-6BDB-4F53-BB1F-5DF818FCDC52}" type="presParOf" srcId="{1D6DB97E-7492-494E-999B-F7AF97F2076A}" destId="{E726E5A6-631A-40C2-B526-DD0226E5508A}" srcOrd="4" destOrd="0" presId="urn:microsoft.com/office/officeart/2008/layout/LinedList"/>
    <dgm:cxn modelId="{36D304C1-3ED7-4E2E-B1B4-5631C4F3E6D5}" type="presParOf" srcId="{1D6DB97E-7492-494E-999B-F7AF97F2076A}" destId="{0A2C9456-96F3-4BE7-A830-D1DC611DAFC5}" srcOrd="5" destOrd="0" presId="urn:microsoft.com/office/officeart/2008/layout/LinedList"/>
    <dgm:cxn modelId="{9FBCFEAD-F9C4-4622-B378-4845340CAC3E}" type="presParOf" srcId="{0A2C9456-96F3-4BE7-A830-D1DC611DAFC5}" destId="{0DBAE992-BBFB-4C54-8FE0-6053B800A55B}" srcOrd="0" destOrd="0" presId="urn:microsoft.com/office/officeart/2008/layout/LinedList"/>
    <dgm:cxn modelId="{067A1C5B-46CF-4673-A8B4-AC6A3BEF2675}" type="presParOf" srcId="{0A2C9456-96F3-4BE7-A830-D1DC611DAFC5}" destId="{6C9DF4C6-C9D1-429C-B139-F54C2ACED77F}" srcOrd="1" destOrd="0" presId="urn:microsoft.com/office/officeart/2008/layout/LinedList"/>
    <dgm:cxn modelId="{9E3CF20B-C708-4DDD-AEBF-FB2126617F3E}" type="presParOf" srcId="{1D6DB97E-7492-494E-999B-F7AF97F2076A}" destId="{5CE3B61F-6D13-4DF9-9911-9847CF760A1A}" srcOrd="6" destOrd="0" presId="urn:microsoft.com/office/officeart/2008/layout/LinedList"/>
    <dgm:cxn modelId="{C9030DEB-8D3E-4614-B67D-9DFA2265BE39}" type="presParOf" srcId="{1D6DB97E-7492-494E-999B-F7AF97F2076A}" destId="{EA23F095-0FFA-4D5C-8ABA-89C891BF9199}" srcOrd="7" destOrd="0" presId="urn:microsoft.com/office/officeart/2008/layout/LinedList"/>
    <dgm:cxn modelId="{7B08E954-B349-461E-B815-294942718C83}" type="presParOf" srcId="{EA23F095-0FFA-4D5C-8ABA-89C891BF9199}" destId="{1D41D2B0-EA79-4C8F-9B64-A7D76E52522C}" srcOrd="0" destOrd="0" presId="urn:microsoft.com/office/officeart/2008/layout/LinedList"/>
    <dgm:cxn modelId="{BC1971F5-B30B-4278-B53C-287159D0DDF0}" type="presParOf" srcId="{EA23F095-0FFA-4D5C-8ABA-89C891BF9199}" destId="{694FBA71-6DF1-41B7-AD0D-DAABA1EFB1A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160DF-C973-47AD-92DD-27EC461CF03A}">
      <dsp:nvSpPr>
        <dsp:cNvPr id="0" name=""/>
        <dsp:cNvSpPr/>
      </dsp:nvSpPr>
      <dsp:spPr>
        <a:xfrm>
          <a:off x="2946" y="226351"/>
          <a:ext cx="2337792" cy="327290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263" tIns="330200" rIns="182263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Prepare simple documents in the accounts office</a:t>
          </a:r>
        </a:p>
      </dsp:txBody>
      <dsp:txXfrm>
        <a:off x="2946" y="1470056"/>
        <a:ext cx="2337792" cy="1963745"/>
      </dsp:txXfrm>
    </dsp:sp>
    <dsp:sp modelId="{3361D75D-B029-4F6E-A663-9D18DF7CF343}">
      <dsp:nvSpPr>
        <dsp:cNvPr id="0" name=""/>
        <dsp:cNvSpPr/>
      </dsp:nvSpPr>
      <dsp:spPr>
        <a:xfrm>
          <a:off x="680906" y="553642"/>
          <a:ext cx="981872" cy="98187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551" tIns="12700" rIns="76551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824698" y="697434"/>
        <a:ext cx="694288" cy="694288"/>
      </dsp:txXfrm>
    </dsp:sp>
    <dsp:sp modelId="{56B9E7B1-2741-4428-8C83-BA1E455F3B68}">
      <dsp:nvSpPr>
        <dsp:cNvPr id="0" name=""/>
        <dsp:cNvSpPr/>
      </dsp:nvSpPr>
      <dsp:spPr>
        <a:xfrm>
          <a:off x="2946" y="3499188"/>
          <a:ext cx="2337792" cy="72"/>
        </a:xfrm>
        <a:prstGeom prst="rect">
          <a:avLst/>
        </a:prstGeom>
        <a:solidFill>
          <a:schemeClr val="accent5">
            <a:hueOff val="-213414"/>
            <a:satOff val="-817"/>
            <a:lumOff val="-784"/>
            <a:alphaOff val="0"/>
          </a:schemeClr>
        </a:solidFill>
        <a:ln w="12700" cap="flat" cmpd="sng" algn="ctr">
          <a:solidFill>
            <a:schemeClr val="accent5">
              <a:hueOff val="-213414"/>
              <a:satOff val="-817"/>
              <a:lumOff val="-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8B10411-DB64-4F9B-9E81-280236ACAF0C}">
      <dsp:nvSpPr>
        <dsp:cNvPr id="0" name=""/>
        <dsp:cNvSpPr/>
      </dsp:nvSpPr>
      <dsp:spPr>
        <a:xfrm>
          <a:off x="2574518" y="226351"/>
          <a:ext cx="2337792" cy="3272909"/>
        </a:xfrm>
        <a:prstGeom prst="rect">
          <a:avLst/>
        </a:prstGeom>
        <a:solidFill>
          <a:schemeClr val="accent5">
            <a:tint val="40000"/>
            <a:alpha val="90000"/>
            <a:hueOff val="-259001"/>
            <a:satOff val="-3559"/>
            <a:lumOff val="-41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259001"/>
              <a:satOff val="-3559"/>
              <a:lumOff val="-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263" tIns="330200" rIns="182263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Define the term cheque</a:t>
          </a:r>
        </a:p>
      </dsp:txBody>
      <dsp:txXfrm>
        <a:off x="2574518" y="1470056"/>
        <a:ext cx="2337792" cy="1963745"/>
      </dsp:txXfrm>
    </dsp:sp>
    <dsp:sp modelId="{BE9C85D3-722D-454E-9832-66316C17B47E}">
      <dsp:nvSpPr>
        <dsp:cNvPr id="0" name=""/>
        <dsp:cNvSpPr/>
      </dsp:nvSpPr>
      <dsp:spPr>
        <a:xfrm>
          <a:off x="3252477" y="553642"/>
          <a:ext cx="981872" cy="981872"/>
        </a:xfrm>
        <a:prstGeom prst="ellipse">
          <a:avLst/>
        </a:prstGeom>
        <a:solidFill>
          <a:schemeClr val="accent5">
            <a:hueOff val="-426828"/>
            <a:satOff val="-1633"/>
            <a:lumOff val="-1569"/>
            <a:alphaOff val="0"/>
          </a:schemeClr>
        </a:solidFill>
        <a:ln w="12700" cap="flat" cmpd="sng" algn="ctr">
          <a:solidFill>
            <a:schemeClr val="accent5">
              <a:hueOff val="-426828"/>
              <a:satOff val="-1633"/>
              <a:lumOff val="-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551" tIns="12700" rIns="76551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3396269" y="697434"/>
        <a:ext cx="694288" cy="694288"/>
      </dsp:txXfrm>
    </dsp:sp>
    <dsp:sp modelId="{A0472CE6-38E0-4B4A-9AD2-40E5E3D994B8}">
      <dsp:nvSpPr>
        <dsp:cNvPr id="0" name=""/>
        <dsp:cNvSpPr/>
      </dsp:nvSpPr>
      <dsp:spPr>
        <a:xfrm>
          <a:off x="2574518" y="3499188"/>
          <a:ext cx="2337792" cy="72"/>
        </a:xfrm>
        <a:prstGeom prst="rect">
          <a:avLst/>
        </a:prstGeom>
        <a:solidFill>
          <a:schemeClr val="accent5">
            <a:hueOff val="-640242"/>
            <a:satOff val="-2450"/>
            <a:lumOff val="-2353"/>
            <a:alphaOff val="0"/>
          </a:schemeClr>
        </a:solidFill>
        <a:ln w="12700" cap="flat" cmpd="sng" algn="ctr">
          <a:solidFill>
            <a:schemeClr val="accent5">
              <a:hueOff val="-640242"/>
              <a:satOff val="-2450"/>
              <a:lumOff val="-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736A15B-97F3-453A-BCC0-636EEA25A0DF}">
      <dsp:nvSpPr>
        <dsp:cNvPr id="0" name=""/>
        <dsp:cNvSpPr/>
      </dsp:nvSpPr>
      <dsp:spPr>
        <a:xfrm>
          <a:off x="5146089" y="226351"/>
          <a:ext cx="2337792" cy="3272909"/>
        </a:xfrm>
        <a:prstGeom prst="rect">
          <a:avLst/>
        </a:prstGeom>
        <a:solidFill>
          <a:schemeClr val="accent5">
            <a:tint val="40000"/>
            <a:alpha val="90000"/>
            <a:hueOff val="-518001"/>
            <a:satOff val="-7117"/>
            <a:lumOff val="-82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518001"/>
              <a:satOff val="-7117"/>
              <a:lumOff val="-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263" tIns="330200" rIns="182263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Interpret information on a cheque</a:t>
          </a:r>
        </a:p>
      </dsp:txBody>
      <dsp:txXfrm>
        <a:off x="5146089" y="1470056"/>
        <a:ext cx="2337792" cy="1963745"/>
      </dsp:txXfrm>
    </dsp:sp>
    <dsp:sp modelId="{B414B683-F362-4BCE-9987-20986D3880ED}">
      <dsp:nvSpPr>
        <dsp:cNvPr id="0" name=""/>
        <dsp:cNvSpPr/>
      </dsp:nvSpPr>
      <dsp:spPr>
        <a:xfrm>
          <a:off x="5824049" y="553642"/>
          <a:ext cx="981872" cy="981872"/>
        </a:xfrm>
        <a:prstGeom prst="ellipse">
          <a:avLst/>
        </a:prstGeom>
        <a:solidFill>
          <a:schemeClr val="accent5">
            <a:hueOff val="-853656"/>
            <a:satOff val="-3266"/>
            <a:lumOff val="-3137"/>
            <a:alphaOff val="0"/>
          </a:schemeClr>
        </a:solidFill>
        <a:ln w="12700" cap="flat" cmpd="sng" algn="ctr">
          <a:solidFill>
            <a:schemeClr val="accent5">
              <a:hueOff val="-853656"/>
              <a:satOff val="-3266"/>
              <a:lumOff val="-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551" tIns="12700" rIns="76551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5967841" y="697434"/>
        <a:ext cx="694288" cy="694288"/>
      </dsp:txXfrm>
    </dsp:sp>
    <dsp:sp modelId="{4006B826-66A9-4E84-9676-9D33B2C853A2}">
      <dsp:nvSpPr>
        <dsp:cNvPr id="0" name=""/>
        <dsp:cNvSpPr/>
      </dsp:nvSpPr>
      <dsp:spPr>
        <a:xfrm>
          <a:off x="5146089" y="3499188"/>
          <a:ext cx="2337792" cy="72"/>
        </a:xfrm>
        <a:prstGeom prst="rect">
          <a:avLst/>
        </a:prstGeom>
        <a:solidFill>
          <a:schemeClr val="accent5">
            <a:hueOff val="-1067070"/>
            <a:satOff val="-4083"/>
            <a:lumOff val="-3921"/>
            <a:alphaOff val="0"/>
          </a:schemeClr>
        </a:solidFill>
        <a:ln w="12700" cap="flat" cmpd="sng" algn="ctr">
          <a:solidFill>
            <a:schemeClr val="accent5">
              <a:hueOff val="-1067070"/>
              <a:satOff val="-4083"/>
              <a:lumOff val="-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8343743-0A94-4D34-A38C-BD5B074F6138}">
      <dsp:nvSpPr>
        <dsp:cNvPr id="0" name=""/>
        <dsp:cNvSpPr/>
      </dsp:nvSpPr>
      <dsp:spPr>
        <a:xfrm>
          <a:off x="7717661" y="226351"/>
          <a:ext cx="2337792" cy="3272909"/>
        </a:xfrm>
        <a:prstGeom prst="rect">
          <a:avLst/>
        </a:prstGeom>
        <a:solidFill>
          <a:schemeClr val="accent5">
            <a:tint val="40000"/>
            <a:alpha val="90000"/>
            <a:hueOff val="-777002"/>
            <a:satOff val="-10676"/>
            <a:lumOff val="-123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77002"/>
              <a:satOff val="-10676"/>
              <a:lumOff val="-1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263" tIns="330200" rIns="182263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Distinguish between the different types of cheques</a:t>
          </a:r>
        </a:p>
      </dsp:txBody>
      <dsp:txXfrm>
        <a:off x="7717661" y="1470056"/>
        <a:ext cx="2337792" cy="1963745"/>
      </dsp:txXfrm>
    </dsp:sp>
    <dsp:sp modelId="{F6B4A17D-F9B7-45B6-B969-94864AE89B6A}">
      <dsp:nvSpPr>
        <dsp:cNvPr id="0" name=""/>
        <dsp:cNvSpPr/>
      </dsp:nvSpPr>
      <dsp:spPr>
        <a:xfrm>
          <a:off x="8395620" y="553642"/>
          <a:ext cx="981872" cy="981872"/>
        </a:xfrm>
        <a:prstGeom prst="ellipse">
          <a:avLst/>
        </a:prstGeom>
        <a:solidFill>
          <a:schemeClr val="accent5">
            <a:hueOff val="-1280484"/>
            <a:satOff val="-4899"/>
            <a:lumOff val="-4706"/>
            <a:alphaOff val="0"/>
          </a:schemeClr>
        </a:solidFill>
        <a:ln w="12700" cap="flat" cmpd="sng" algn="ctr">
          <a:solidFill>
            <a:schemeClr val="accent5">
              <a:hueOff val="-1280484"/>
              <a:satOff val="-4899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551" tIns="12700" rIns="76551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4</a:t>
          </a:r>
        </a:p>
      </dsp:txBody>
      <dsp:txXfrm>
        <a:off x="8539412" y="697434"/>
        <a:ext cx="694288" cy="694288"/>
      </dsp:txXfrm>
    </dsp:sp>
    <dsp:sp modelId="{FD213656-BB2D-4395-ABDB-91F358F2ABAF}">
      <dsp:nvSpPr>
        <dsp:cNvPr id="0" name=""/>
        <dsp:cNvSpPr/>
      </dsp:nvSpPr>
      <dsp:spPr>
        <a:xfrm>
          <a:off x="7717661" y="3499188"/>
          <a:ext cx="2337792" cy="72"/>
        </a:xfrm>
        <a:prstGeom prst="rect">
          <a:avLst/>
        </a:prstGeom>
        <a:solidFill>
          <a:schemeClr val="accent5">
            <a:hueOff val="-1493898"/>
            <a:satOff val="-5716"/>
            <a:lumOff val="-5490"/>
            <a:alphaOff val="0"/>
          </a:schemeClr>
        </a:solidFill>
        <a:ln w="12700" cap="flat" cmpd="sng" algn="ctr">
          <a:solidFill>
            <a:schemeClr val="accent5">
              <a:hueOff val="-1493898"/>
              <a:satOff val="-5716"/>
              <a:lumOff val="-5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A6A41-989F-43E7-A5C1-2FC0164F866D}">
      <dsp:nvSpPr>
        <dsp:cNvPr id="0" name=""/>
        <dsp:cNvSpPr/>
      </dsp:nvSpPr>
      <dsp:spPr>
        <a:xfrm>
          <a:off x="0" y="2554"/>
          <a:ext cx="590618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8DC8FE-42BA-4ADD-8AD1-73A931FB243C}">
      <dsp:nvSpPr>
        <dsp:cNvPr id="0" name=""/>
        <dsp:cNvSpPr/>
      </dsp:nvSpPr>
      <dsp:spPr>
        <a:xfrm>
          <a:off x="0" y="2554"/>
          <a:ext cx="5906181" cy="174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T" sz="2800" kern="1200"/>
            <a:t>Today we continue with preparing documents used in the accounts office.  </a:t>
          </a:r>
          <a:endParaRPr lang="en-US" sz="2800" kern="1200"/>
        </a:p>
      </dsp:txBody>
      <dsp:txXfrm>
        <a:off x="0" y="2554"/>
        <a:ext cx="5906181" cy="1741869"/>
      </dsp:txXfrm>
    </dsp:sp>
    <dsp:sp modelId="{8E9CA0E9-D572-41EA-9F22-192B683BAC1A}">
      <dsp:nvSpPr>
        <dsp:cNvPr id="0" name=""/>
        <dsp:cNvSpPr/>
      </dsp:nvSpPr>
      <dsp:spPr>
        <a:xfrm>
          <a:off x="0" y="1744424"/>
          <a:ext cx="5906181" cy="0"/>
        </a:xfrm>
        <a:prstGeom prst="line">
          <a:avLst/>
        </a:prstGeom>
        <a:solidFill>
          <a:schemeClr val="accent2">
            <a:hueOff val="-764682"/>
            <a:satOff val="-271"/>
            <a:lumOff val="3334"/>
            <a:alphaOff val="0"/>
          </a:schemeClr>
        </a:solidFill>
        <a:ln w="12700" cap="flat" cmpd="sng" algn="ctr">
          <a:solidFill>
            <a:schemeClr val="accent2">
              <a:hueOff val="-764682"/>
              <a:satOff val="-271"/>
              <a:lumOff val="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14E828-6A13-49C0-8731-00747857F73F}">
      <dsp:nvSpPr>
        <dsp:cNvPr id="0" name=""/>
        <dsp:cNvSpPr/>
      </dsp:nvSpPr>
      <dsp:spPr>
        <a:xfrm>
          <a:off x="0" y="1744424"/>
          <a:ext cx="5906181" cy="174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T" sz="2800" kern="1200" dirty="0"/>
            <a:t>Thus far, we have examined payroll, currency memorandum and debit and credit notes, invoices, receipts and statement of accounts</a:t>
          </a:r>
          <a:endParaRPr lang="en-US" sz="2800" kern="1200" dirty="0"/>
        </a:p>
      </dsp:txBody>
      <dsp:txXfrm>
        <a:off x="0" y="1744424"/>
        <a:ext cx="5906181" cy="1741869"/>
      </dsp:txXfrm>
    </dsp:sp>
    <dsp:sp modelId="{715DA5F8-D629-4EB0-8A15-ED97A912BBF5}">
      <dsp:nvSpPr>
        <dsp:cNvPr id="0" name=""/>
        <dsp:cNvSpPr/>
      </dsp:nvSpPr>
      <dsp:spPr>
        <a:xfrm>
          <a:off x="0" y="3486293"/>
          <a:ext cx="5906181" cy="0"/>
        </a:xfrm>
        <a:prstGeom prst="line">
          <a:avLst/>
        </a:prstGeom>
        <a:solidFill>
          <a:schemeClr val="accent2">
            <a:hueOff val="-1529365"/>
            <a:satOff val="-543"/>
            <a:lumOff val="6668"/>
            <a:alphaOff val="0"/>
          </a:schemeClr>
        </a:solidFill>
        <a:ln w="12700" cap="flat" cmpd="sng" algn="ctr">
          <a:solidFill>
            <a:schemeClr val="accent2">
              <a:hueOff val="-1529365"/>
              <a:satOff val="-543"/>
              <a:lumOff val="66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6111E4-4D86-4DE6-8995-934695D78011}">
      <dsp:nvSpPr>
        <dsp:cNvPr id="0" name=""/>
        <dsp:cNvSpPr/>
      </dsp:nvSpPr>
      <dsp:spPr>
        <a:xfrm>
          <a:off x="0" y="3486293"/>
          <a:ext cx="5906181" cy="174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Today we will be exploring cheques</a:t>
          </a:r>
        </a:p>
      </dsp:txBody>
      <dsp:txXfrm>
        <a:off x="0" y="3486293"/>
        <a:ext cx="5906181" cy="17418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A8883-34A3-4259-9218-4E11D64C1E04}">
      <dsp:nvSpPr>
        <dsp:cNvPr id="0" name=""/>
        <dsp:cNvSpPr/>
      </dsp:nvSpPr>
      <dsp:spPr>
        <a:xfrm>
          <a:off x="0" y="0"/>
          <a:ext cx="6586489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DC29235-F8BD-49A5-9BE2-705630C5429D}">
      <dsp:nvSpPr>
        <dsp:cNvPr id="0" name=""/>
        <dsp:cNvSpPr/>
      </dsp:nvSpPr>
      <dsp:spPr>
        <a:xfrm>
          <a:off x="0" y="0"/>
          <a:ext cx="6586489" cy="9463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T" sz="1700" kern="1200" dirty="0"/>
            <a:t>Caribbean Secondary Examination Council (2019). CSEC Office Administration Syllabus.   Macmillan Education retrieved from cxc-store.com</a:t>
          </a:r>
        </a:p>
      </dsp:txBody>
      <dsp:txXfrm>
        <a:off x="0" y="0"/>
        <a:ext cx="6586489" cy="946354"/>
      </dsp:txXfrm>
    </dsp:sp>
    <dsp:sp modelId="{D8631665-67A0-4B9F-94BC-379389135B3A}">
      <dsp:nvSpPr>
        <dsp:cNvPr id="0" name=""/>
        <dsp:cNvSpPr/>
      </dsp:nvSpPr>
      <dsp:spPr>
        <a:xfrm>
          <a:off x="0" y="946354"/>
          <a:ext cx="6586489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6D6C6E7-D5E9-4415-B7E1-42EE7641BE19}">
      <dsp:nvSpPr>
        <dsp:cNvPr id="0" name=""/>
        <dsp:cNvSpPr/>
      </dsp:nvSpPr>
      <dsp:spPr>
        <a:xfrm>
          <a:off x="0" y="946354"/>
          <a:ext cx="6586489" cy="9463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T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retrieved from http://youtube.com/watch?v=yv73io7b5VA on 20/04/2020</a:t>
          </a:r>
          <a:endParaRPr lang="en-US" sz="1700" kern="1200" dirty="0"/>
        </a:p>
      </dsp:txBody>
      <dsp:txXfrm>
        <a:off x="0" y="946354"/>
        <a:ext cx="6586489" cy="946354"/>
      </dsp:txXfrm>
    </dsp:sp>
    <dsp:sp modelId="{E726E5A6-631A-40C2-B526-DD0226E5508A}">
      <dsp:nvSpPr>
        <dsp:cNvPr id="0" name=""/>
        <dsp:cNvSpPr/>
      </dsp:nvSpPr>
      <dsp:spPr>
        <a:xfrm>
          <a:off x="0" y="1892709"/>
          <a:ext cx="6586489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DBAE992-BBFB-4C54-8FE0-6053B800A55B}">
      <dsp:nvSpPr>
        <dsp:cNvPr id="0" name=""/>
        <dsp:cNvSpPr/>
      </dsp:nvSpPr>
      <dsp:spPr>
        <a:xfrm>
          <a:off x="0" y="1892709"/>
          <a:ext cx="6586489" cy="9463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T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retrieved from https://www.investopedia.com/terms/f/financialinstitution.asp on  20/04/2020</a:t>
          </a:r>
          <a:endParaRPr lang="en-US" sz="1700" kern="1200" dirty="0"/>
        </a:p>
      </dsp:txBody>
      <dsp:txXfrm>
        <a:off x="0" y="1892709"/>
        <a:ext cx="6586489" cy="946354"/>
      </dsp:txXfrm>
    </dsp:sp>
    <dsp:sp modelId="{5CE3B61F-6D13-4DF9-9911-9847CF760A1A}">
      <dsp:nvSpPr>
        <dsp:cNvPr id="0" name=""/>
        <dsp:cNvSpPr/>
      </dsp:nvSpPr>
      <dsp:spPr>
        <a:xfrm>
          <a:off x="0" y="2839064"/>
          <a:ext cx="6586489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D41D2B0-EA79-4C8F-9B64-A7D76E52522C}">
      <dsp:nvSpPr>
        <dsp:cNvPr id="0" name=""/>
        <dsp:cNvSpPr/>
      </dsp:nvSpPr>
      <dsp:spPr>
        <a:xfrm>
          <a:off x="0" y="2839064"/>
          <a:ext cx="6586489" cy="9463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Video resources  submitted by Mrs. Medford, EDPM/OA teacher retrieved from </a:t>
          </a:r>
          <a:r>
            <a:rPr lang="en-TT" sz="1700" kern="1200" dirty="0">
              <a:hlinkClick xmlns:r="http://schemas.openxmlformats.org/officeDocument/2006/relationships" r:id="rId1"/>
            </a:rPr>
            <a:t>https://www.youtube.com/watch?v=C8GqyX7rJqE&amp;feature=emb_title</a:t>
          </a:r>
          <a:endParaRPr lang="en-US" sz="1700" kern="1200" dirty="0"/>
        </a:p>
      </dsp:txBody>
      <dsp:txXfrm>
        <a:off x="0" y="2839064"/>
        <a:ext cx="6586489" cy="946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8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95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E0439-5C54-4EDA-A9FF-D83354220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3D417-3AE1-4AA0-AE5E-CC3904517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ED82A-403F-4C44-AE51-9A5D79EBA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35F2-2EBC-4C69-84D8-7034171FF82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DDE78-F36D-467D-AB6A-738371D21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683AE-AEB9-458E-BFCF-1CD3E6BCD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14E1-4DDC-4235-ACF1-F6F6C250A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2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23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CC1659-A851-4E51-BD76-4460C6B19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8BCF4-A5C9-43B9-A555-563DE8634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A80F6-4E1B-4193-8279-0C904ACA42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F35F2-2EBC-4C69-84D8-7034171FF822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30106-41BB-411C-AA28-1355E419D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FF6AA-E3A1-43B9-9D05-579D0B759D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014E1-4DDC-4235-ACF1-F6F6C250A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719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gcfglobal.org/en/moneybasics/managing-a-checking-account/1/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C8GqyX7rJqE?feature=oembed" TargetMode="External"/><Relationship Id="rId4" Type="http://schemas.openxmlformats.org/officeDocument/2006/relationships/hyperlink" Target="https://youtu.be/C8GqyX7rJq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eter.baumgartner.name/2014/05/23/double-blind-review-ein-fallbeispiel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quizlet.com/_8c6ql2?x=1qqt&amp;i=1eph2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hyperlink" Target="http://processors.wiki.ti.com/index.php/Category:CCSv6_Training" TargetMode="External"/><Relationship Id="rId7" Type="http://schemas.openxmlformats.org/officeDocument/2006/relationships/diagramColors" Target="../diagrams/colors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C8AC92D2-D6DE-4772-A874-5D65F883F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0F2E3678-25D0-49F9-9BD6-8D4D60565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2404EB-3E43-472C-968F-E72E32E2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6849" y="1348844"/>
            <a:ext cx="5716338" cy="3042706"/>
          </a:xfrm>
        </p:spPr>
        <p:txBody>
          <a:bodyPr>
            <a:normAutofit/>
          </a:bodyPr>
          <a:lstStyle/>
          <a:p>
            <a:r>
              <a:rPr lang="en-TT" sz="5100" dirty="0"/>
              <a:t>CSEC OFFICE ADMINISTRATION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CA2E30-9844-4691-A46B-73468B7A9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7386" y="4682062"/>
            <a:ext cx="5355264" cy="95025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TT" sz="1700" dirty="0"/>
              <a:t>Section IX: Accounts and Financial Services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TT" sz="1700" dirty="0"/>
              <a:t>Lesson 7 – Form 4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TT" sz="1700" dirty="0"/>
              <a:t>Suggested Learning Time: 90 minutes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3A45CD5-61B0-48E1-8090-7584418C2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4898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6D4C1FD-C274-4FA8-939A-09E6498EF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1491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13D4426-8AD5-43D7-8033-05DBB3BFE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08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EC8029B-C6E2-4459-859A-7539865E0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1491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7091CF91-CE19-4EC6-BE5F-EACFC2D22E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382" r="28366"/>
          <a:stretch/>
        </p:blipFill>
        <p:spPr>
          <a:xfrm>
            <a:off x="7727417" y="1225575"/>
            <a:ext cx="2991371" cy="442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06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CB05DE-9342-4DCE-ABBE-45752E4B1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cap="all" spc="-100" dirty="0"/>
              <a:t>Objectives</a:t>
            </a:r>
          </a:p>
        </p:txBody>
      </p:sp>
      <p:graphicFrame>
        <p:nvGraphicFramePr>
          <p:cNvPr id="40" name="Content Placeholder 2">
            <a:extLst>
              <a:ext uri="{FF2B5EF4-FFF2-40B4-BE49-F238E27FC236}">
                <a16:creationId xmlns:a16="http://schemas.microsoft.com/office/drawing/2014/main" id="{AEB4F322-5D2E-416C-ADCD-EBCC50E547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321233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5400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DA3E37-139C-414A-B407-69547AFA6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TT" dirty="0"/>
              <a:t>Overview</a:t>
            </a:r>
            <a:endParaRPr lang="en-TT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D650E88-74C9-4E54-B919-C899E287DD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143676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461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282E2A95-1A08-4118-83C6-B1CA5648E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FFEFC7E-85EE-4AC9-A351-FBEB13A1D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534" y="237744"/>
            <a:ext cx="2926080" cy="638251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B2511BB-FC4C-45F3-94EB-661D6806C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9100" y="413053"/>
            <a:ext cx="2616201" cy="6064596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281AA4-014F-4A38-B3FA-33C991366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20" y="612843"/>
            <a:ext cx="2312480" cy="1499738"/>
          </a:xfrm>
        </p:spPr>
        <p:txBody>
          <a:bodyPr anchor="b">
            <a:normAutofit/>
          </a:bodyPr>
          <a:lstStyle/>
          <a:p>
            <a:r>
              <a:rPr lang="en-TT" sz="2800"/>
              <a:t>Define the term cheque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E718D-9D17-47FD-BABA-95C8F8F9E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720" y="2149813"/>
            <a:ext cx="2312479" cy="3854197"/>
          </a:xfrm>
        </p:spPr>
        <p:txBody>
          <a:bodyPr>
            <a:normAutofit/>
          </a:bodyPr>
          <a:lstStyle/>
          <a:p>
            <a:r>
              <a:rPr lang="en-TT" sz="1400">
                <a:solidFill>
                  <a:schemeClr val="tx1">
                    <a:lumMod val="85000"/>
                    <a:lumOff val="15000"/>
                  </a:schemeClr>
                </a:solidFill>
              </a:rPr>
              <a:t>A cheque is a written order to a bank requesting them to pay the sum of money stated on the cheque from an account to a person or company named.</a:t>
            </a:r>
          </a:p>
          <a:p>
            <a:r>
              <a:rPr lang="en-TT" sz="1400">
                <a:solidFill>
                  <a:schemeClr val="tx1">
                    <a:lumMod val="85000"/>
                    <a:lumOff val="15000"/>
                  </a:schemeClr>
                </a:solidFill>
              </a:rPr>
              <a:t>The cheque will show the name and address of the bank (drawee) as well as the name of the company or person operating the account (drawer).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8DC0EC7-60EA-4BD3-BC04-D547DE1B2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9764" y="413053"/>
            <a:ext cx="8212114" cy="6064596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pic>
        <p:nvPicPr>
          <p:cNvPr id="7" name="Picture 6" descr="A close up of a map&#10;&#10;Description automatically generated">
            <a:extLst>
              <a:ext uri="{FF2B5EF4-FFF2-40B4-BE49-F238E27FC236}">
                <a16:creationId xmlns:a16="http://schemas.microsoft.com/office/drawing/2014/main" id="{5EEB4D0F-3E13-45C0-9C65-CCF97CABF6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049422" y="1469238"/>
            <a:ext cx="7237877" cy="3947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5982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913D89-A1C4-43DC-9FB6-203A5BFE3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450" y="727627"/>
            <a:ext cx="4957553" cy="1645920"/>
          </a:xfrm>
        </p:spPr>
        <p:txBody>
          <a:bodyPr>
            <a:normAutofit/>
          </a:bodyPr>
          <a:lstStyle/>
          <a:p>
            <a:pPr algn="ctr"/>
            <a:r>
              <a:rPr lang="en-TT" dirty="0"/>
              <a:t>Let’s learn more about cheques!</a:t>
            </a:r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0BBB6B01-5B73-410C-B70E-8CF2FA470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6" y="721224"/>
            <a:ext cx="5367164" cy="541555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5" name="Rectangle 17">
            <a:extLst>
              <a:ext uri="{FF2B5EF4-FFF2-40B4-BE49-F238E27FC236}">
                <a16:creationId xmlns:a16="http://schemas.microsoft.com/office/drawing/2014/main" id="{8712F587-12D0-435C-8E3F-F44C36EE7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5217" y="892220"/>
            <a:ext cx="5054517" cy="5097085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pic>
        <p:nvPicPr>
          <p:cNvPr id="7" name="Online Media 6" title="Office Administration - Cheques">
            <a:hlinkClick r:id="" action="ppaction://media"/>
            <a:extLst>
              <a:ext uri="{FF2B5EF4-FFF2-40B4-BE49-F238E27FC236}">
                <a16:creationId xmlns:a16="http://schemas.microsoft.com/office/drawing/2014/main" id="{F098DEF8-DD3D-4EC2-8C1B-2F7C7F264D6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05256" y="1782668"/>
            <a:ext cx="4414438" cy="3310828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E71EA0-CDF5-4C1C-AAC1-452B55479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450" y="2538919"/>
            <a:ext cx="4957554" cy="349612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TT" dirty="0"/>
              <a:t>Click the </a:t>
            </a:r>
            <a:r>
              <a:rPr lang="en-TT" dirty="0">
                <a:hlinkClick r:id="rId4"/>
              </a:rPr>
              <a:t>link</a:t>
            </a:r>
            <a:r>
              <a:rPr lang="en-TT" dirty="0"/>
              <a:t> to view the video about cheques and answer the following questions in your notebook.</a:t>
            </a:r>
          </a:p>
          <a:p>
            <a:pPr>
              <a:lnSpc>
                <a:spcPct val="90000"/>
              </a:lnSpc>
            </a:pPr>
            <a:r>
              <a:rPr lang="en-TT" dirty="0"/>
              <a:t>Define the term cheque</a:t>
            </a:r>
          </a:p>
          <a:p>
            <a:pPr>
              <a:lnSpc>
                <a:spcPct val="90000"/>
              </a:lnSpc>
            </a:pPr>
            <a:r>
              <a:rPr lang="en-TT" dirty="0"/>
              <a:t>List the parts of a cheque</a:t>
            </a:r>
          </a:p>
          <a:p>
            <a:pPr>
              <a:lnSpc>
                <a:spcPct val="90000"/>
              </a:lnSpc>
            </a:pPr>
            <a:r>
              <a:rPr lang="en-TT" dirty="0"/>
              <a:t>Define the term MICR</a:t>
            </a:r>
          </a:p>
          <a:p>
            <a:pPr>
              <a:lnSpc>
                <a:spcPct val="90000"/>
              </a:lnSpc>
            </a:pPr>
            <a:r>
              <a:rPr lang="en-TT" dirty="0"/>
              <a:t>State five (5) advantages of using cheques.</a:t>
            </a:r>
          </a:p>
          <a:p>
            <a:pPr>
              <a:lnSpc>
                <a:spcPct val="90000"/>
              </a:lnSpc>
            </a:pPr>
            <a:r>
              <a:rPr lang="en-TT" dirty="0"/>
              <a:t>Conduct an internet research to identify four (4) disadvantages of using cheques</a:t>
            </a:r>
          </a:p>
          <a:p>
            <a:pPr>
              <a:lnSpc>
                <a:spcPct val="90000"/>
              </a:lnSpc>
            </a:pPr>
            <a:r>
              <a:rPr lang="en-TT" dirty="0"/>
              <a:t>Create a table outlining the different types of cheques and briefly explain the attributes of each cheque.</a:t>
            </a:r>
          </a:p>
          <a:p>
            <a:pPr>
              <a:lnSpc>
                <a:spcPct val="90000"/>
              </a:lnSpc>
            </a:pPr>
            <a:endParaRPr lang="en-TT" dirty="0"/>
          </a:p>
        </p:txBody>
      </p:sp>
    </p:spTree>
    <p:extLst>
      <p:ext uri="{BB962C8B-B14F-4D97-AF65-F5344CB8AC3E}">
        <p14:creationId xmlns:p14="http://schemas.microsoft.com/office/powerpoint/2010/main" val="203405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913D89-A1C4-43DC-9FB6-203A5BFE3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450" y="727627"/>
            <a:ext cx="4957553" cy="1645920"/>
          </a:xfrm>
        </p:spPr>
        <p:txBody>
          <a:bodyPr>
            <a:normAutofit/>
          </a:bodyPr>
          <a:lstStyle/>
          <a:p>
            <a:pPr algn="ctr"/>
            <a:r>
              <a:rPr lang="en-TT" dirty="0"/>
              <a:t>Activity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BB6B01-5B73-410C-B70E-8CF2FA470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6" y="721224"/>
            <a:ext cx="5367164" cy="541555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2F587-12D0-435C-8E3F-F44C36EE7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5217" y="892220"/>
            <a:ext cx="5054517" cy="5097085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pic>
        <p:nvPicPr>
          <p:cNvPr id="3" name="Picture 2" descr="A picture containing room&#10;&#10;Description automatically generated">
            <a:extLst>
              <a:ext uri="{FF2B5EF4-FFF2-40B4-BE49-F238E27FC236}">
                <a16:creationId xmlns:a16="http://schemas.microsoft.com/office/drawing/2014/main" id="{41E50D32-F6AA-40FC-AB86-E1F94D11B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05256" y="1230863"/>
            <a:ext cx="4414438" cy="4414438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E71EA0-CDF5-4C1C-AAC1-452B55479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450" y="2538919"/>
            <a:ext cx="4957554" cy="3496120"/>
          </a:xfrm>
        </p:spPr>
        <p:txBody>
          <a:bodyPr>
            <a:normAutofit/>
          </a:bodyPr>
          <a:lstStyle/>
          <a:p>
            <a:r>
              <a:rPr lang="en-TT" dirty="0"/>
              <a:t>Click the </a:t>
            </a:r>
            <a:r>
              <a:rPr lang="en-TT" dirty="0">
                <a:hlinkClick r:id="rId4"/>
              </a:rPr>
              <a:t>link</a:t>
            </a:r>
            <a:r>
              <a:rPr lang="en-TT" dirty="0"/>
              <a:t> to review terms explored in the lesson. </a:t>
            </a:r>
          </a:p>
          <a:p>
            <a:r>
              <a:rPr lang="en-TT" dirty="0"/>
              <a:t>Complete the worksheet for lesson 7 to review what you have learnt.</a:t>
            </a:r>
          </a:p>
          <a:p>
            <a:r>
              <a:rPr lang="en-TT" dirty="0"/>
              <a:t>Time yourself</a:t>
            </a:r>
          </a:p>
          <a:p>
            <a:r>
              <a:rPr lang="en-TT" dirty="0"/>
              <a:t>Use the lesson 7 answer key to correct your work.</a:t>
            </a:r>
          </a:p>
        </p:txBody>
      </p:sp>
    </p:spTree>
    <p:extLst>
      <p:ext uri="{BB962C8B-B14F-4D97-AF65-F5344CB8AC3E}">
        <p14:creationId xmlns:p14="http://schemas.microsoft.com/office/powerpoint/2010/main" val="579838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F2017-372F-4D56-A8B0-17785D71C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br>
              <a:rPr lang="en-TT" sz="4100"/>
            </a:br>
            <a:r>
              <a:rPr lang="en-TT" sz="4100"/>
              <a:t>References</a:t>
            </a:r>
          </a:p>
        </p:txBody>
      </p:sp>
      <p:pic>
        <p:nvPicPr>
          <p:cNvPr id="4" name="Picture 3" descr="A picture containing table, indoor, desk, small&#10;&#10;Description automatically generated">
            <a:extLst>
              <a:ext uri="{FF2B5EF4-FFF2-40B4-BE49-F238E27FC236}">
                <a16:creationId xmlns:a16="http://schemas.microsoft.com/office/drawing/2014/main" id="{6F2F23F1-8E11-4F2F-A5B5-09A892A00D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5254" r="14519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FF5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D62A94-5D6B-4AA4-9224-400526620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265069"/>
              </p:ext>
            </p:extLst>
          </p:nvPr>
        </p:nvGraphicFramePr>
        <p:xfrm>
          <a:off x="4965431" y="2438400"/>
          <a:ext cx="6586489" cy="3785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87698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DarkSeedLeftStep">
      <a:dk1>
        <a:srgbClr val="000000"/>
      </a:dk1>
      <a:lt1>
        <a:srgbClr val="FFFFFF"/>
      </a:lt1>
      <a:dk2>
        <a:srgbClr val="412434"/>
      </a:dk2>
      <a:lt2>
        <a:srgbClr val="E2E8E7"/>
      </a:lt2>
      <a:accent1>
        <a:srgbClr val="D43B4E"/>
      </a:accent1>
      <a:accent2>
        <a:srgbClr val="C32A7C"/>
      </a:accent2>
      <a:accent3>
        <a:srgbClr val="D43BCE"/>
      </a:accent3>
      <a:accent4>
        <a:srgbClr val="892AC3"/>
      </a:accent4>
      <a:accent5>
        <a:srgbClr val="5F40D5"/>
      </a:accent5>
      <a:accent6>
        <a:srgbClr val="3452C5"/>
      </a:accent6>
      <a:hlink>
        <a:srgbClr val="8A62CA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362</Words>
  <Application>Microsoft Office PowerPoint</Application>
  <PresentationFormat>Widescreen</PresentationFormat>
  <Paragraphs>38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Garamond</vt:lpstr>
      <vt:lpstr>Gill Sans MT</vt:lpstr>
      <vt:lpstr>Times New Roman</vt:lpstr>
      <vt:lpstr>SavonVTI</vt:lpstr>
      <vt:lpstr>Office Theme</vt:lpstr>
      <vt:lpstr>CSEC OFFICE ADMINISTRATION</vt:lpstr>
      <vt:lpstr>Objectives</vt:lpstr>
      <vt:lpstr>Overview</vt:lpstr>
      <vt:lpstr>Define the term cheque</vt:lpstr>
      <vt:lpstr>Let’s learn more about cheques!</vt:lpstr>
      <vt:lpstr>Activity</vt:lpstr>
      <vt:lpstr> 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CSEC OFFICE ADMINISTRATION</dc:title>
  <dc:creator>Roxanne Phillip</dc:creator>
  <cp:lastModifiedBy>Roxanne Phillip</cp:lastModifiedBy>
  <cp:revision>2</cp:revision>
  <dcterms:created xsi:type="dcterms:W3CDTF">2020-05-08T02:31:25Z</dcterms:created>
  <dcterms:modified xsi:type="dcterms:W3CDTF">2020-05-17T21:33:50Z</dcterms:modified>
</cp:coreProperties>
</file>