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73" r:id="rId3"/>
    <p:sldId id="274" r:id="rId4"/>
    <p:sldId id="257" r:id="rId5"/>
    <p:sldId id="258" r:id="rId6"/>
    <p:sldId id="276" r:id="rId7"/>
    <p:sldId id="277" r:id="rId8"/>
    <p:sldId id="278" r:id="rId9"/>
    <p:sldId id="279" r:id="rId10"/>
    <p:sldId id="260" r:id="rId11"/>
    <p:sldId id="280" r:id="rId12"/>
    <p:sldId id="281" r:id="rId13"/>
    <p:sldId id="282"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51" d="100"/>
          <a:sy n="51" d="100"/>
        </p:scale>
        <p:origin x="701" y="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2DCAD2C-7B9A-429A-81B6-8623229E9D32}" type="doc">
      <dgm:prSet loTypeId="urn:microsoft.com/office/officeart/2005/8/layout/cycle7" loCatId="cycle" qsTypeId="urn:microsoft.com/office/officeart/2005/8/quickstyle/simple1" qsCatId="simple" csTypeId="urn:microsoft.com/office/officeart/2005/8/colors/accent1_2" csCatId="accent1" phldr="1"/>
      <dgm:spPr/>
      <dgm:t>
        <a:bodyPr/>
        <a:lstStyle/>
        <a:p>
          <a:endParaRPr lang="en-US"/>
        </a:p>
      </dgm:t>
    </dgm:pt>
    <dgm:pt modelId="{DA2835CE-1027-4FD0-8638-2FF5F078282F}">
      <dgm:prSet phldrT="[Text]" custT="1"/>
      <dgm:spPr/>
      <dgm:t>
        <a:bodyPr/>
        <a:lstStyle/>
        <a:p>
          <a:r>
            <a:rPr lang="en-US" sz="1600" dirty="0" smtClean="0"/>
            <a:t>Aid decision making</a:t>
          </a:r>
          <a:endParaRPr lang="en-US" sz="1600" dirty="0"/>
        </a:p>
      </dgm:t>
    </dgm:pt>
    <dgm:pt modelId="{FC5C27B3-CE8C-4E95-9C10-4B51A95370BE}" type="parTrans" cxnId="{EF215DD0-1393-4D0D-937C-A08BEBD9D927}">
      <dgm:prSet/>
      <dgm:spPr/>
      <dgm:t>
        <a:bodyPr/>
        <a:lstStyle/>
        <a:p>
          <a:endParaRPr lang="en-US"/>
        </a:p>
      </dgm:t>
    </dgm:pt>
    <dgm:pt modelId="{1FDCEB1B-0715-4733-91AE-FC8B77E57D47}" type="sibTrans" cxnId="{EF215DD0-1393-4D0D-937C-A08BEBD9D927}">
      <dgm:prSet/>
      <dgm:spPr/>
      <dgm:t>
        <a:bodyPr/>
        <a:lstStyle/>
        <a:p>
          <a:endParaRPr lang="en-US"/>
        </a:p>
      </dgm:t>
    </dgm:pt>
    <dgm:pt modelId="{E730737C-6DB3-4553-BEC3-AE2F37E0CCE9}">
      <dgm:prSet phldrT="[Text]" custT="1"/>
      <dgm:spPr/>
      <dgm:t>
        <a:bodyPr/>
        <a:lstStyle/>
        <a:p>
          <a:r>
            <a:rPr lang="en-US" sz="1600" dirty="0" smtClean="0"/>
            <a:t>Communicate financial position</a:t>
          </a:r>
          <a:endParaRPr lang="en-US" sz="1600" dirty="0"/>
        </a:p>
      </dgm:t>
    </dgm:pt>
    <dgm:pt modelId="{222C2EE1-9CA2-4AD7-B1D0-DEBD47802872}" type="parTrans" cxnId="{C6A00E2D-13A9-4A5A-83EB-523A2B9FCAF5}">
      <dgm:prSet/>
      <dgm:spPr/>
      <dgm:t>
        <a:bodyPr/>
        <a:lstStyle/>
        <a:p>
          <a:endParaRPr lang="en-US"/>
        </a:p>
      </dgm:t>
    </dgm:pt>
    <dgm:pt modelId="{951EE480-55BE-4FEF-B103-3073DE39A2E9}" type="sibTrans" cxnId="{C6A00E2D-13A9-4A5A-83EB-523A2B9FCAF5}">
      <dgm:prSet/>
      <dgm:spPr/>
      <dgm:t>
        <a:bodyPr/>
        <a:lstStyle/>
        <a:p>
          <a:endParaRPr lang="en-US"/>
        </a:p>
      </dgm:t>
    </dgm:pt>
    <dgm:pt modelId="{48D47126-5C78-4735-85BA-BE6E168F46FB}">
      <dgm:prSet phldrT="[Text]" custT="1"/>
      <dgm:spPr/>
      <dgm:t>
        <a:bodyPr/>
        <a:lstStyle/>
        <a:p>
          <a:r>
            <a:rPr lang="en-US" sz="1600" dirty="0" smtClean="0"/>
            <a:t>Control assets</a:t>
          </a:r>
          <a:endParaRPr lang="en-US" sz="1600" dirty="0"/>
        </a:p>
      </dgm:t>
    </dgm:pt>
    <dgm:pt modelId="{FE0A59DF-2629-429F-9DF8-6BAA76FBE995}" type="parTrans" cxnId="{E0D97A50-9002-462D-AE48-D9B38AB94A38}">
      <dgm:prSet/>
      <dgm:spPr/>
      <dgm:t>
        <a:bodyPr/>
        <a:lstStyle/>
        <a:p>
          <a:endParaRPr lang="en-US"/>
        </a:p>
      </dgm:t>
    </dgm:pt>
    <dgm:pt modelId="{5DC86452-E1EB-4B02-8F05-7D82086D9F94}" type="sibTrans" cxnId="{E0D97A50-9002-462D-AE48-D9B38AB94A38}">
      <dgm:prSet/>
      <dgm:spPr/>
      <dgm:t>
        <a:bodyPr/>
        <a:lstStyle/>
        <a:p>
          <a:endParaRPr lang="en-US"/>
        </a:p>
      </dgm:t>
    </dgm:pt>
    <dgm:pt modelId="{C1C727E0-12CF-4D11-BB57-FD81F3B0BE82}">
      <dgm:prSet phldrT="[Text]" custT="1"/>
      <dgm:spPr/>
      <dgm:t>
        <a:bodyPr/>
        <a:lstStyle/>
        <a:p>
          <a:r>
            <a:rPr lang="en-US" sz="1600" dirty="0" smtClean="0"/>
            <a:t>Plan for the future</a:t>
          </a:r>
          <a:endParaRPr lang="en-US" sz="1600" dirty="0"/>
        </a:p>
      </dgm:t>
    </dgm:pt>
    <dgm:pt modelId="{4B86D62E-4585-4198-94D1-CBAD8F9D464C}" type="parTrans" cxnId="{B5F47DAB-607E-4A2D-BB72-B79FBE519F26}">
      <dgm:prSet/>
      <dgm:spPr/>
      <dgm:t>
        <a:bodyPr/>
        <a:lstStyle/>
        <a:p>
          <a:endParaRPr lang="en-US"/>
        </a:p>
      </dgm:t>
    </dgm:pt>
    <dgm:pt modelId="{E036624A-6A5E-4DAD-B5CB-DEF12B8AB20B}" type="sibTrans" cxnId="{B5F47DAB-607E-4A2D-BB72-B79FBE519F26}">
      <dgm:prSet/>
      <dgm:spPr/>
      <dgm:t>
        <a:bodyPr/>
        <a:lstStyle/>
        <a:p>
          <a:endParaRPr lang="en-US"/>
        </a:p>
      </dgm:t>
    </dgm:pt>
    <dgm:pt modelId="{E427606B-59F6-415A-8D92-D9BB95E6FA58}">
      <dgm:prSet phldrT="[Text]" custT="1"/>
      <dgm:spPr/>
      <dgm:t>
        <a:bodyPr/>
        <a:lstStyle/>
        <a:p>
          <a:r>
            <a:rPr lang="en-US" sz="1600" dirty="0" smtClean="0"/>
            <a:t>Systematic recording</a:t>
          </a:r>
          <a:endParaRPr lang="en-US" sz="1600" dirty="0"/>
        </a:p>
      </dgm:t>
    </dgm:pt>
    <dgm:pt modelId="{DCB322E8-B875-43EB-8ECA-4730AB85A597}" type="parTrans" cxnId="{5259FC8E-2D1C-4F04-9553-D1B7123E5F50}">
      <dgm:prSet/>
      <dgm:spPr/>
      <dgm:t>
        <a:bodyPr/>
        <a:lstStyle/>
        <a:p>
          <a:endParaRPr lang="en-US"/>
        </a:p>
      </dgm:t>
    </dgm:pt>
    <dgm:pt modelId="{A068D5D9-6875-4B82-9A98-CB15013F46DE}" type="sibTrans" cxnId="{5259FC8E-2D1C-4F04-9553-D1B7123E5F50}">
      <dgm:prSet/>
      <dgm:spPr/>
      <dgm:t>
        <a:bodyPr/>
        <a:lstStyle/>
        <a:p>
          <a:endParaRPr lang="en-US"/>
        </a:p>
      </dgm:t>
    </dgm:pt>
    <dgm:pt modelId="{91A6FF4F-4C9A-477A-AC5E-7069874D7789}">
      <dgm:prSet phldrT="[Text]" custT="1"/>
      <dgm:spPr/>
      <dgm:t>
        <a:bodyPr/>
        <a:lstStyle/>
        <a:p>
          <a:r>
            <a:rPr lang="en-US" sz="1600" dirty="0" smtClean="0"/>
            <a:t>law compliance</a:t>
          </a:r>
          <a:endParaRPr lang="en-US" sz="1600" dirty="0"/>
        </a:p>
      </dgm:t>
    </dgm:pt>
    <dgm:pt modelId="{28FBE146-60A2-4C4B-9E4D-5034D615E3D4}" type="parTrans" cxnId="{D6C3635C-41ED-4DBA-BCA4-F37F4F7065FA}">
      <dgm:prSet/>
      <dgm:spPr/>
      <dgm:t>
        <a:bodyPr/>
        <a:lstStyle/>
        <a:p>
          <a:endParaRPr lang="en-US"/>
        </a:p>
      </dgm:t>
    </dgm:pt>
    <dgm:pt modelId="{21818AA0-B8F7-44DF-B987-EB63BB206505}" type="sibTrans" cxnId="{D6C3635C-41ED-4DBA-BCA4-F37F4F7065FA}">
      <dgm:prSet/>
      <dgm:spPr/>
      <dgm:t>
        <a:bodyPr/>
        <a:lstStyle/>
        <a:p>
          <a:endParaRPr lang="en-US"/>
        </a:p>
      </dgm:t>
    </dgm:pt>
    <dgm:pt modelId="{E3881523-4ACF-47B9-95B2-171C94CF7D0E}" type="pres">
      <dgm:prSet presAssocID="{D2DCAD2C-7B9A-429A-81B6-8623229E9D32}" presName="Name0" presStyleCnt="0">
        <dgm:presLayoutVars>
          <dgm:dir/>
          <dgm:resizeHandles val="exact"/>
        </dgm:presLayoutVars>
      </dgm:prSet>
      <dgm:spPr/>
      <dgm:t>
        <a:bodyPr/>
        <a:lstStyle/>
        <a:p>
          <a:endParaRPr lang="en-US"/>
        </a:p>
      </dgm:t>
    </dgm:pt>
    <dgm:pt modelId="{93706FB1-9CDC-41F1-879F-D0D3DD27BB54}" type="pres">
      <dgm:prSet presAssocID="{DA2835CE-1027-4FD0-8638-2FF5F078282F}" presName="node" presStyleLbl="node1" presStyleIdx="0" presStyleCnt="6" custScaleX="228615">
        <dgm:presLayoutVars>
          <dgm:bulletEnabled val="1"/>
        </dgm:presLayoutVars>
      </dgm:prSet>
      <dgm:spPr/>
      <dgm:t>
        <a:bodyPr/>
        <a:lstStyle/>
        <a:p>
          <a:endParaRPr lang="en-US"/>
        </a:p>
      </dgm:t>
    </dgm:pt>
    <dgm:pt modelId="{B7FB5272-F237-44B1-A301-B51C714F9B67}" type="pres">
      <dgm:prSet presAssocID="{1FDCEB1B-0715-4733-91AE-FC8B77E57D47}" presName="sibTrans" presStyleLbl="sibTrans2D1" presStyleIdx="0" presStyleCnt="6"/>
      <dgm:spPr/>
      <dgm:t>
        <a:bodyPr/>
        <a:lstStyle/>
        <a:p>
          <a:endParaRPr lang="en-US"/>
        </a:p>
      </dgm:t>
    </dgm:pt>
    <dgm:pt modelId="{8EB8363F-1D16-42DA-88BF-61F87851E5D2}" type="pres">
      <dgm:prSet presAssocID="{1FDCEB1B-0715-4733-91AE-FC8B77E57D47}" presName="connectorText" presStyleLbl="sibTrans2D1" presStyleIdx="0" presStyleCnt="6"/>
      <dgm:spPr/>
      <dgm:t>
        <a:bodyPr/>
        <a:lstStyle/>
        <a:p>
          <a:endParaRPr lang="en-US"/>
        </a:p>
      </dgm:t>
    </dgm:pt>
    <dgm:pt modelId="{CAED5108-6F3B-497C-BDF3-07D6BE237AF4}" type="pres">
      <dgm:prSet presAssocID="{E730737C-6DB3-4553-BEC3-AE2F37E0CCE9}" presName="node" presStyleLbl="node1" presStyleIdx="1" presStyleCnt="6" custScaleX="139487" custScaleY="114891">
        <dgm:presLayoutVars>
          <dgm:bulletEnabled val="1"/>
        </dgm:presLayoutVars>
      </dgm:prSet>
      <dgm:spPr/>
      <dgm:t>
        <a:bodyPr/>
        <a:lstStyle/>
        <a:p>
          <a:endParaRPr lang="en-US"/>
        </a:p>
      </dgm:t>
    </dgm:pt>
    <dgm:pt modelId="{19AD2F51-FA5E-4077-B35E-7B0EB6AB0809}" type="pres">
      <dgm:prSet presAssocID="{951EE480-55BE-4FEF-B103-3073DE39A2E9}" presName="sibTrans" presStyleLbl="sibTrans2D1" presStyleIdx="1" presStyleCnt="6"/>
      <dgm:spPr/>
      <dgm:t>
        <a:bodyPr/>
        <a:lstStyle/>
        <a:p>
          <a:endParaRPr lang="en-US"/>
        </a:p>
      </dgm:t>
    </dgm:pt>
    <dgm:pt modelId="{36827876-64C6-4A66-866F-1BE17C1CFCB8}" type="pres">
      <dgm:prSet presAssocID="{951EE480-55BE-4FEF-B103-3073DE39A2E9}" presName="connectorText" presStyleLbl="sibTrans2D1" presStyleIdx="1" presStyleCnt="6"/>
      <dgm:spPr/>
      <dgm:t>
        <a:bodyPr/>
        <a:lstStyle/>
        <a:p>
          <a:endParaRPr lang="en-US"/>
        </a:p>
      </dgm:t>
    </dgm:pt>
    <dgm:pt modelId="{CEAFA959-AB32-4B10-8560-2423FCE0BC29}" type="pres">
      <dgm:prSet presAssocID="{48D47126-5C78-4735-85BA-BE6E168F46FB}" presName="node" presStyleLbl="node1" presStyleIdx="2" presStyleCnt="6" custScaleX="136706" custScaleY="110348">
        <dgm:presLayoutVars>
          <dgm:bulletEnabled val="1"/>
        </dgm:presLayoutVars>
      </dgm:prSet>
      <dgm:spPr/>
      <dgm:t>
        <a:bodyPr/>
        <a:lstStyle/>
        <a:p>
          <a:endParaRPr lang="en-US"/>
        </a:p>
      </dgm:t>
    </dgm:pt>
    <dgm:pt modelId="{2663ACC0-1E30-4801-9008-847ADC233C5A}" type="pres">
      <dgm:prSet presAssocID="{5DC86452-E1EB-4B02-8F05-7D82086D9F94}" presName="sibTrans" presStyleLbl="sibTrans2D1" presStyleIdx="2" presStyleCnt="6"/>
      <dgm:spPr/>
      <dgm:t>
        <a:bodyPr/>
        <a:lstStyle/>
        <a:p>
          <a:endParaRPr lang="en-US"/>
        </a:p>
      </dgm:t>
    </dgm:pt>
    <dgm:pt modelId="{811A9EA7-06EF-40F1-90C8-E102868E60CD}" type="pres">
      <dgm:prSet presAssocID="{5DC86452-E1EB-4B02-8F05-7D82086D9F94}" presName="connectorText" presStyleLbl="sibTrans2D1" presStyleIdx="2" presStyleCnt="6"/>
      <dgm:spPr/>
      <dgm:t>
        <a:bodyPr/>
        <a:lstStyle/>
        <a:p>
          <a:endParaRPr lang="en-US"/>
        </a:p>
      </dgm:t>
    </dgm:pt>
    <dgm:pt modelId="{7F8623D1-6B2E-4134-A876-7AC859E3EC76}" type="pres">
      <dgm:prSet presAssocID="{C1C727E0-12CF-4D11-BB57-FD81F3B0BE82}" presName="node" presStyleLbl="node1" presStyleIdx="3" presStyleCnt="6" custScaleX="167327">
        <dgm:presLayoutVars>
          <dgm:bulletEnabled val="1"/>
        </dgm:presLayoutVars>
      </dgm:prSet>
      <dgm:spPr/>
      <dgm:t>
        <a:bodyPr/>
        <a:lstStyle/>
        <a:p>
          <a:endParaRPr lang="en-US"/>
        </a:p>
      </dgm:t>
    </dgm:pt>
    <dgm:pt modelId="{35AAE3C8-3A7B-4C0D-92C0-66AD994C208F}" type="pres">
      <dgm:prSet presAssocID="{E036624A-6A5E-4DAD-B5CB-DEF12B8AB20B}" presName="sibTrans" presStyleLbl="sibTrans2D1" presStyleIdx="3" presStyleCnt="6"/>
      <dgm:spPr/>
      <dgm:t>
        <a:bodyPr/>
        <a:lstStyle/>
        <a:p>
          <a:endParaRPr lang="en-US"/>
        </a:p>
      </dgm:t>
    </dgm:pt>
    <dgm:pt modelId="{EFF16D46-CCC4-4919-820B-D59AC602CAB2}" type="pres">
      <dgm:prSet presAssocID="{E036624A-6A5E-4DAD-B5CB-DEF12B8AB20B}" presName="connectorText" presStyleLbl="sibTrans2D1" presStyleIdx="3" presStyleCnt="6"/>
      <dgm:spPr/>
      <dgm:t>
        <a:bodyPr/>
        <a:lstStyle/>
        <a:p>
          <a:endParaRPr lang="en-US"/>
        </a:p>
      </dgm:t>
    </dgm:pt>
    <dgm:pt modelId="{20EA719B-E299-4EAB-9A89-1B2E12996DA8}" type="pres">
      <dgm:prSet presAssocID="{E427606B-59F6-415A-8D92-D9BB95E6FA58}" presName="node" presStyleLbl="node1" presStyleIdx="4" presStyleCnt="6" custScaleX="157427">
        <dgm:presLayoutVars>
          <dgm:bulletEnabled val="1"/>
        </dgm:presLayoutVars>
      </dgm:prSet>
      <dgm:spPr/>
      <dgm:t>
        <a:bodyPr/>
        <a:lstStyle/>
        <a:p>
          <a:endParaRPr lang="en-US"/>
        </a:p>
      </dgm:t>
    </dgm:pt>
    <dgm:pt modelId="{75DD0BD9-4543-4E59-90D5-9797C5A2FA0F}" type="pres">
      <dgm:prSet presAssocID="{A068D5D9-6875-4B82-9A98-CB15013F46DE}" presName="sibTrans" presStyleLbl="sibTrans2D1" presStyleIdx="4" presStyleCnt="6"/>
      <dgm:spPr/>
      <dgm:t>
        <a:bodyPr/>
        <a:lstStyle/>
        <a:p>
          <a:endParaRPr lang="en-US"/>
        </a:p>
      </dgm:t>
    </dgm:pt>
    <dgm:pt modelId="{A2CDB4A8-9CCA-4986-88E7-F15242A3A74B}" type="pres">
      <dgm:prSet presAssocID="{A068D5D9-6875-4B82-9A98-CB15013F46DE}" presName="connectorText" presStyleLbl="sibTrans2D1" presStyleIdx="4" presStyleCnt="6"/>
      <dgm:spPr/>
      <dgm:t>
        <a:bodyPr/>
        <a:lstStyle/>
        <a:p>
          <a:endParaRPr lang="en-US"/>
        </a:p>
      </dgm:t>
    </dgm:pt>
    <dgm:pt modelId="{63EB78E0-9B28-4D45-BC7D-7FBE7C976A0D}" type="pres">
      <dgm:prSet presAssocID="{91A6FF4F-4C9A-477A-AC5E-7069874D7789}" presName="node" presStyleLbl="node1" presStyleIdx="5" presStyleCnt="6" custScaleX="161114">
        <dgm:presLayoutVars>
          <dgm:bulletEnabled val="1"/>
        </dgm:presLayoutVars>
      </dgm:prSet>
      <dgm:spPr/>
      <dgm:t>
        <a:bodyPr/>
        <a:lstStyle/>
        <a:p>
          <a:endParaRPr lang="en-US"/>
        </a:p>
      </dgm:t>
    </dgm:pt>
    <dgm:pt modelId="{2E218748-0016-4475-91DB-9FE6CF2E7815}" type="pres">
      <dgm:prSet presAssocID="{21818AA0-B8F7-44DF-B987-EB63BB206505}" presName="sibTrans" presStyleLbl="sibTrans2D1" presStyleIdx="5" presStyleCnt="6"/>
      <dgm:spPr/>
      <dgm:t>
        <a:bodyPr/>
        <a:lstStyle/>
        <a:p>
          <a:endParaRPr lang="en-US"/>
        </a:p>
      </dgm:t>
    </dgm:pt>
    <dgm:pt modelId="{EE8F040C-A593-4FBD-BE30-77C6F597EA85}" type="pres">
      <dgm:prSet presAssocID="{21818AA0-B8F7-44DF-B987-EB63BB206505}" presName="connectorText" presStyleLbl="sibTrans2D1" presStyleIdx="5" presStyleCnt="6"/>
      <dgm:spPr/>
      <dgm:t>
        <a:bodyPr/>
        <a:lstStyle/>
        <a:p>
          <a:endParaRPr lang="en-US"/>
        </a:p>
      </dgm:t>
    </dgm:pt>
  </dgm:ptLst>
  <dgm:cxnLst>
    <dgm:cxn modelId="{C8172E5F-576F-42C7-8CFD-5EE831846C82}" type="presOf" srcId="{21818AA0-B8F7-44DF-B987-EB63BB206505}" destId="{2E218748-0016-4475-91DB-9FE6CF2E7815}" srcOrd="0" destOrd="0" presId="urn:microsoft.com/office/officeart/2005/8/layout/cycle7"/>
    <dgm:cxn modelId="{3E4053EB-D84E-403E-9745-E14646F8A9A8}" type="presOf" srcId="{48D47126-5C78-4735-85BA-BE6E168F46FB}" destId="{CEAFA959-AB32-4B10-8560-2423FCE0BC29}" srcOrd="0" destOrd="0" presId="urn:microsoft.com/office/officeart/2005/8/layout/cycle7"/>
    <dgm:cxn modelId="{EF215DD0-1393-4D0D-937C-A08BEBD9D927}" srcId="{D2DCAD2C-7B9A-429A-81B6-8623229E9D32}" destId="{DA2835CE-1027-4FD0-8638-2FF5F078282F}" srcOrd="0" destOrd="0" parTransId="{FC5C27B3-CE8C-4E95-9C10-4B51A95370BE}" sibTransId="{1FDCEB1B-0715-4733-91AE-FC8B77E57D47}"/>
    <dgm:cxn modelId="{979127EF-8EF6-4C96-B05E-E1FEC1B21233}" type="presOf" srcId="{D2DCAD2C-7B9A-429A-81B6-8623229E9D32}" destId="{E3881523-4ACF-47B9-95B2-171C94CF7D0E}" srcOrd="0" destOrd="0" presId="urn:microsoft.com/office/officeart/2005/8/layout/cycle7"/>
    <dgm:cxn modelId="{B5F47DAB-607E-4A2D-BB72-B79FBE519F26}" srcId="{D2DCAD2C-7B9A-429A-81B6-8623229E9D32}" destId="{C1C727E0-12CF-4D11-BB57-FD81F3B0BE82}" srcOrd="3" destOrd="0" parTransId="{4B86D62E-4585-4198-94D1-CBAD8F9D464C}" sibTransId="{E036624A-6A5E-4DAD-B5CB-DEF12B8AB20B}"/>
    <dgm:cxn modelId="{8997C0F1-A6CD-45E8-84BA-9FECE29B0363}" type="presOf" srcId="{DA2835CE-1027-4FD0-8638-2FF5F078282F}" destId="{93706FB1-9CDC-41F1-879F-D0D3DD27BB54}" srcOrd="0" destOrd="0" presId="urn:microsoft.com/office/officeart/2005/8/layout/cycle7"/>
    <dgm:cxn modelId="{A63BDB7A-759B-45D6-AFFE-14B35903813D}" type="presOf" srcId="{1FDCEB1B-0715-4733-91AE-FC8B77E57D47}" destId="{B7FB5272-F237-44B1-A301-B51C714F9B67}" srcOrd="0" destOrd="0" presId="urn:microsoft.com/office/officeart/2005/8/layout/cycle7"/>
    <dgm:cxn modelId="{8EE561D3-6FA3-496E-8AF4-6957DB5ECD48}" type="presOf" srcId="{C1C727E0-12CF-4D11-BB57-FD81F3B0BE82}" destId="{7F8623D1-6B2E-4134-A876-7AC859E3EC76}" srcOrd="0" destOrd="0" presId="urn:microsoft.com/office/officeart/2005/8/layout/cycle7"/>
    <dgm:cxn modelId="{FC9D82F4-DF13-41D7-B0AC-6213E147A729}" type="presOf" srcId="{951EE480-55BE-4FEF-B103-3073DE39A2E9}" destId="{36827876-64C6-4A66-866F-1BE17C1CFCB8}" srcOrd="1" destOrd="0" presId="urn:microsoft.com/office/officeart/2005/8/layout/cycle7"/>
    <dgm:cxn modelId="{ABDC79BB-B577-45A3-81F9-3CFCAFA10157}" type="presOf" srcId="{91A6FF4F-4C9A-477A-AC5E-7069874D7789}" destId="{63EB78E0-9B28-4D45-BC7D-7FBE7C976A0D}" srcOrd="0" destOrd="0" presId="urn:microsoft.com/office/officeart/2005/8/layout/cycle7"/>
    <dgm:cxn modelId="{24C3AE82-6F15-4B4E-B176-7757D47A4D6B}" type="presOf" srcId="{E036624A-6A5E-4DAD-B5CB-DEF12B8AB20B}" destId="{35AAE3C8-3A7B-4C0D-92C0-66AD994C208F}" srcOrd="0" destOrd="0" presId="urn:microsoft.com/office/officeart/2005/8/layout/cycle7"/>
    <dgm:cxn modelId="{022FBAAE-24C0-4214-830B-701E7A499689}" type="presOf" srcId="{E730737C-6DB3-4553-BEC3-AE2F37E0CCE9}" destId="{CAED5108-6F3B-497C-BDF3-07D6BE237AF4}" srcOrd="0" destOrd="0" presId="urn:microsoft.com/office/officeart/2005/8/layout/cycle7"/>
    <dgm:cxn modelId="{8933B9A3-7F51-47D1-9697-CB5F2A5BDF64}" type="presOf" srcId="{E036624A-6A5E-4DAD-B5CB-DEF12B8AB20B}" destId="{EFF16D46-CCC4-4919-820B-D59AC602CAB2}" srcOrd="1" destOrd="0" presId="urn:microsoft.com/office/officeart/2005/8/layout/cycle7"/>
    <dgm:cxn modelId="{C6A00E2D-13A9-4A5A-83EB-523A2B9FCAF5}" srcId="{D2DCAD2C-7B9A-429A-81B6-8623229E9D32}" destId="{E730737C-6DB3-4553-BEC3-AE2F37E0CCE9}" srcOrd="1" destOrd="0" parTransId="{222C2EE1-9CA2-4AD7-B1D0-DEBD47802872}" sibTransId="{951EE480-55BE-4FEF-B103-3073DE39A2E9}"/>
    <dgm:cxn modelId="{0F43914F-7A04-4557-9A7A-362F101F34EC}" type="presOf" srcId="{A068D5D9-6875-4B82-9A98-CB15013F46DE}" destId="{75DD0BD9-4543-4E59-90D5-9797C5A2FA0F}" srcOrd="0" destOrd="0" presId="urn:microsoft.com/office/officeart/2005/8/layout/cycle7"/>
    <dgm:cxn modelId="{8B8B08A6-9AC7-4048-817B-748F5EF230FE}" type="presOf" srcId="{951EE480-55BE-4FEF-B103-3073DE39A2E9}" destId="{19AD2F51-FA5E-4077-B35E-7B0EB6AB0809}" srcOrd="0" destOrd="0" presId="urn:microsoft.com/office/officeart/2005/8/layout/cycle7"/>
    <dgm:cxn modelId="{1F6AFD37-486B-44E9-ABEA-924F580A5C5A}" type="presOf" srcId="{5DC86452-E1EB-4B02-8F05-7D82086D9F94}" destId="{811A9EA7-06EF-40F1-90C8-E102868E60CD}" srcOrd="1" destOrd="0" presId="urn:microsoft.com/office/officeart/2005/8/layout/cycle7"/>
    <dgm:cxn modelId="{5259FC8E-2D1C-4F04-9553-D1B7123E5F50}" srcId="{D2DCAD2C-7B9A-429A-81B6-8623229E9D32}" destId="{E427606B-59F6-415A-8D92-D9BB95E6FA58}" srcOrd="4" destOrd="0" parTransId="{DCB322E8-B875-43EB-8ECA-4730AB85A597}" sibTransId="{A068D5D9-6875-4B82-9A98-CB15013F46DE}"/>
    <dgm:cxn modelId="{FE10E151-7F15-4BD3-BB72-D1BE523E3736}" type="presOf" srcId="{5DC86452-E1EB-4B02-8F05-7D82086D9F94}" destId="{2663ACC0-1E30-4801-9008-847ADC233C5A}" srcOrd="0" destOrd="0" presId="urn:microsoft.com/office/officeart/2005/8/layout/cycle7"/>
    <dgm:cxn modelId="{E0D97A50-9002-462D-AE48-D9B38AB94A38}" srcId="{D2DCAD2C-7B9A-429A-81B6-8623229E9D32}" destId="{48D47126-5C78-4735-85BA-BE6E168F46FB}" srcOrd="2" destOrd="0" parTransId="{FE0A59DF-2629-429F-9DF8-6BAA76FBE995}" sibTransId="{5DC86452-E1EB-4B02-8F05-7D82086D9F94}"/>
    <dgm:cxn modelId="{90BDEF06-C897-4AC8-A28E-6B06BB5614AF}" type="presOf" srcId="{E427606B-59F6-415A-8D92-D9BB95E6FA58}" destId="{20EA719B-E299-4EAB-9A89-1B2E12996DA8}" srcOrd="0" destOrd="0" presId="urn:microsoft.com/office/officeart/2005/8/layout/cycle7"/>
    <dgm:cxn modelId="{D6C3635C-41ED-4DBA-BCA4-F37F4F7065FA}" srcId="{D2DCAD2C-7B9A-429A-81B6-8623229E9D32}" destId="{91A6FF4F-4C9A-477A-AC5E-7069874D7789}" srcOrd="5" destOrd="0" parTransId="{28FBE146-60A2-4C4B-9E4D-5034D615E3D4}" sibTransId="{21818AA0-B8F7-44DF-B987-EB63BB206505}"/>
    <dgm:cxn modelId="{9934260B-C3D5-46BC-8187-98F8D83FE48D}" type="presOf" srcId="{A068D5D9-6875-4B82-9A98-CB15013F46DE}" destId="{A2CDB4A8-9CCA-4986-88E7-F15242A3A74B}" srcOrd="1" destOrd="0" presId="urn:microsoft.com/office/officeart/2005/8/layout/cycle7"/>
    <dgm:cxn modelId="{FA3D98A5-5B3F-4121-81A7-A6EA55E52003}" type="presOf" srcId="{21818AA0-B8F7-44DF-B987-EB63BB206505}" destId="{EE8F040C-A593-4FBD-BE30-77C6F597EA85}" srcOrd="1" destOrd="0" presId="urn:microsoft.com/office/officeart/2005/8/layout/cycle7"/>
    <dgm:cxn modelId="{2E68974F-985D-4431-89DB-BB587A317A4E}" type="presOf" srcId="{1FDCEB1B-0715-4733-91AE-FC8B77E57D47}" destId="{8EB8363F-1D16-42DA-88BF-61F87851E5D2}" srcOrd="1" destOrd="0" presId="urn:microsoft.com/office/officeart/2005/8/layout/cycle7"/>
    <dgm:cxn modelId="{40DA3086-097F-4750-BAA7-58BA99CBF933}" type="presParOf" srcId="{E3881523-4ACF-47B9-95B2-171C94CF7D0E}" destId="{93706FB1-9CDC-41F1-879F-D0D3DD27BB54}" srcOrd="0" destOrd="0" presId="urn:microsoft.com/office/officeart/2005/8/layout/cycle7"/>
    <dgm:cxn modelId="{8E7B3D08-38F4-4365-A2EB-4ED1E520F56F}" type="presParOf" srcId="{E3881523-4ACF-47B9-95B2-171C94CF7D0E}" destId="{B7FB5272-F237-44B1-A301-B51C714F9B67}" srcOrd="1" destOrd="0" presId="urn:microsoft.com/office/officeart/2005/8/layout/cycle7"/>
    <dgm:cxn modelId="{AB70D63E-B5AD-4EBC-AC66-521DD3DED3C3}" type="presParOf" srcId="{B7FB5272-F237-44B1-A301-B51C714F9B67}" destId="{8EB8363F-1D16-42DA-88BF-61F87851E5D2}" srcOrd="0" destOrd="0" presId="urn:microsoft.com/office/officeart/2005/8/layout/cycle7"/>
    <dgm:cxn modelId="{61466807-275D-42B8-BF6B-7CCD09D3DC0D}" type="presParOf" srcId="{E3881523-4ACF-47B9-95B2-171C94CF7D0E}" destId="{CAED5108-6F3B-497C-BDF3-07D6BE237AF4}" srcOrd="2" destOrd="0" presId="urn:microsoft.com/office/officeart/2005/8/layout/cycle7"/>
    <dgm:cxn modelId="{DF0F45A2-D3C0-45FE-B6EF-94954A9E8608}" type="presParOf" srcId="{E3881523-4ACF-47B9-95B2-171C94CF7D0E}" destId="{19AD2F51-FA5E-4077-B35E-7B0EB6AB0809}" srcOrd="3" destOrd="0" presId="urn:microsoft.com/office/officeart/2005/8/layout/cycle7"/>
    <dgm:cxn modelId="{672AC22F-0483-47B1-A145-C544C862A664}" type="presParOf" srcId="{19AD2F51-FA5E-4077-B35E-7B0EB6AB0809}" destId="{36827876-64C6-4A66-866F-1BE17C1CFCB8}" srcOrd="0" destOrd="0" presId="urn:microsoft.com/office/officeart/2005/8/layout/cycle7"/>
    <dgm:cxn modelId="{EE4469C3-C183-4CF0-9BCF-C26ACB0A51C5}" type="presParOf" srcId="{E3881523-4ACF-47B9-95B2-171C94CF7D0E}" destId="{CEAFA959-AB32-4B10-8560-2423FCE0BC29}" srcOrd="4" destOrd="0" presId="urn:microsoft.com/office/officeart/2005/8/layout/cycle7"/>
    <dgm:cxn modelId="{15BA26E8-A02F-4E4A-9F11-FC2295C2E8AD}" type="presParOf" srcId="{E3881523-4ACF-47B9-95B2-171C94CF7D0E}" destId="{2663ACC0-1E30-4801-9008-847ADC233C5A}" srcOrd="5" destOrd="0" presId="urn:microsoft.com/office/officeart/2005/8/layout/cycle7"/>
    <dgm:cxn modelId="{CECC7EB4-91BE-4F3F-BF75-E548E78675CD}" type="presParOf" srcId="{2663ACC0-1E30-4801-9008-847ADC233C5A}" destId="{811A9EA7-06EF-40F1-90C8-E102868E60CD}" srcOrd="0" destOrd="0" presId="urn:microsoft.com/office/officeart/2005/8/layout/cycle7"/>
    <dgm:cxn modelId="{2C1CBB5E-9EB3-4699-B3A0-71E8365007B2}" type="presParOf" srcId="{E3881523-4ACF-47B9-95B2-171C94CF7D0E}" destId="{7F8623D1-6B2E-4134-A876-7AC859E3EC76}" srcOrd="6" destOrd="0" presId="urn:microsoft.com/office/officeart/2005/8/layout/cycle7"/>
    <dgm:cxn modelId="{C8C86D4E-1E71-4D66-A94E-BD929B8F3324}" type="presParOf" srcId="{E3881523-4ACF-47B9-95B2-171C94CF7D0E}" destId="{35AAE3C8-3A7B-4C0D-92C0-66AD994C208F}" srcOrd="7" destOrd="0" presId="urn:microsoft.com/office/officeart/2005/8/layout/cycle7"/>
    <dgm:cxn modelId="{8A746048-6D92-4EBE-84B1-68239AE11615}" type="presParOf" srcId="{35AAE3C8-3A7B-4C0D-92C0-66AD994C208F}" destId="{EFF16D46-CCC4-4919-820B-D59AC602CAB2}" srcOrd="0" destOrd="0" presId="urn:microsoft.com/office/officeart/2005/8/layout/cycle7"/>
    <dgm:cxn modelId="{48D00136-A938-4A9B-8835-BDB37C369F73}" type="presParOf" srcId="{E3881523-4ACF-47B9-95B2-171C94CF7D0E}" destId="{20EA719B-E299-4EAB-9A89-1B2E12996DA8}" srcOrd="8" destOrd="0" presId="urn:microsoft.com/office/officeart/2005/8/layout/cycle7"/>
    <dgm:cxn modelId="{2ECF2C79-203D-41D3-A6BE-3CF751441DD2}" type="presParOf" srcId="{E3881523-4ACF-47B9-95B2-171C94CF7D0E}" destId="{75DD0BD9-4543-4E59-90D5-9797C5A2FA0F}" srcOrd="9" destOrd="0" presId="urn:microsoft.com/office/officeart/2005/8/layout/cycle7"/>
    <dgm:cxn modelId="{1510043E-7F51-41DE-B9CB-711FFA399E7A}" type="presParOf" srcId="{75DD0BD9-4543-4E59-90D5-9797C5A2FA0F}" destId="{A2CDB4A8-9CCA-4986-88E7-F15242A3A74B}" srcOrd="0" destOrd="0" presId="urn:microsoft.com/office/officeart/2005/8/layout/cycle7"/>
    <dgm:cxn modelId="{3F928A00-EEDC-4A9D-86B8-C80FA100DC41}" type="presParOf" srcId="{E3881523-4ACF-47B9-95B2-171C94CF7D0E}" destId="{63EB78E0-9B28-4D45-BC7D-7FBE7C976A0D}" srcOrd="10" destOrd="0" presId="urn:microsoft.com/office/officeart/2005/8/layout/cycle7"/>
    <dgm:cxn modelId="{EEC2E8B4-6CCE-45F1-8ED0-02377492FE41}" type="presParOf" srcId="{E3881523-4ACF-47B9-95B2-171C94CF7D0E}" destId="{2E218748-0016-4475-91DB-9FE6CF2E7815}" srcOrd="11" destOrd="0" presId="urn:microsoft.com/office/officeart/2005/8/layout/cycle7"/>
    <dgm:cxn modelId="{9E8C37AC-0FDC-46B3-BC19-65AC37097F82}" type="presParOf" srcId="{2E218748-0016-4475-91DB-9FE6CF2E7815}" destId="{EE8F040C-A593-4FBD-BE30-77C6F597EA85}"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5ED4F17-8829-432A-945A-3000717D2318}" type="doc">
      <dgm:prSet loTypeId="urn:microsoft.com/office/officeart/2005/8/layout/lProcess1" loCatId="process" qsTypeId="urn:microsoft.com/office/officeart/2005/8/quickstyle/simple1" qsCatId="simple" csTypeId="urn:microsoft.com/office/officeart/2005/8/colors/accent1_2" csCatId="accent1" phldr="1"/>
      <dgm:spPr/>
      <dgm:t>
        <a:bodyPr/>
        <a:lstStyle/>
        <a:p>
          <a:endParaRPr lang="en-US"/>
        </a:p>
      </dgm:t>
    </dgm:pt>
    <dgm:pt modelId="{C3E6C92E-12F3-4198-9F16-C42B953A0EDE}">
      <dgm:prSet phldrT="[Text]"/>
      <dgm:spPr/>
      <dgm:t>
        <a:bodyPr/>
        <a:lstStyle/>
        <a:p>
          <a:r>
            <a:rPr lang="en-US" dirty="0" smtClean="0"/>
            <a:t>Internal Users</a:t>
          </a:r>
          <a:endParaRPr lang="en-US" dirty="0"/>
        </a:p>
      </dgm:t>
    </dgm:pt>
    <dgm:pt modelId="{628B9502-88D9-4438-90BE-886EEE8F603A}" type="parTrans" cxnId="{AE728988-C22F-487C-B569-22BA32DADD85}">
      <dgm:prSet/>
      <dgm:spPr/>
      <dgm:t>
        <a:bodyPr/>
        <a:lstStyle/>
        <a:p>
          <a:endParaRPr lang="en-US"/>
        </a:p>
      </dgm:t>
    </dgm:pt>
    <dgm:pt modelId="{BA5252AC-2C50-4447-B58E-C69AE42407C2}" type="sibTrans" cxnId="{AE728988-C22F-487C-B569-22BA32DADD85}">
      <dgm:prSet/>
      <dgm:spPr/>
      <dgm:t>
        <a:bodyPr/>
        <a:lstStyle/>
        <a:p>
          <a:endParaRPr lang="en-US"/>
        </a:p>
      </dgm:t>
    </dgm:pt>
    <dgm:pt modelId="{0BB3C302-3E16-4FBD-BD4E-4C33A2E9767B}">
      <dgm:prSet phldrT="[Text]"/>
      <dgm:spPr/>
      <dgm:t>
        <a:bodyPr/>
        <a:lstStyle/>
        <a:p>
          <a:r>
            <a:rPr lang="en-US" dirty="0" smtClean="0"/>
            <a:t>Employees</a:t>
          </a:r>
          <a:endParaRPr lang="en-US" dirty="0"/>
        </a:p>
      </dgm:t>
    </dgm:pt>
    <dgm:pt modelId="{2D8AE04D-8C47-4DDC-B950-BDF51F0EB5AA}" type="parTrans" cxnId="{D7F5FEE7-2148-4FA0-BD08-5BE230DAC9E6}">
      <dgm:prSet/>
      <dgm:spPr/>
      <dgm:t>
        <a:bodyPr/>
        <a:lstStyle/>
        <a:p>
          <a:endParaRPr lang="en-US"/>
        </a:p>
      </dgm:t>
    </dgm:pt>
    <dgm:pt modelId="{9A31D8C3-7B91-4F19-951D-A5CA7BB482A1}" type="sibTrans" cxnId="{D7F5FEE7-2148-4FA0-BD08-5BE230DAC9E6}">
      <dgm:prSet/>
      <dgm:spPr/>
      <dgm:t>
        <a:bodyPr/>
        <a:lstStyle/>
        <a:p>
          <a:endParaRPr lang="en-US"/>
        </a:p>
      </dgm:t>
    </dgm:pt>
    <dgm:pt modelId="{C674C8AB-D068-4EC8-A37E-3D2A3F5ADB59}">
      <dgm:prSet phldrT="[Text]"/>
      <dgm:spPr/>
      <dgm:t>
        <a:bodyPr/>
        <a:lstStyle/>
        <a:p>
          <a:r>
            <a:rPr lang="en-US" dirty="0" smtClean="0"/>
            <a:t>Owners</a:t>
          </a:r>
          <a:endParaRPr lang="en-US" dirty="0"/>
        </a:p>
      </dgm:t>
    </dgm:pt>
    <dgm:pt modelId="{EB71268B-00AA-45E1-92FC-94C6744F4EE2}" type="parTrans" cxnId="{C3F92614-8CDD-4947-B21D-4BBF565CF031}">
      <dgm:prSet/>
      <dgm:spPr/>
      <dgm:t>
        <a:bodyPr/>
        <a:lstStyle/>
        <a:p>
          <a:endParaRPr lang="en-US"/>
        </a:p>
      </dgm:t>
    </dgm:pt>
    <dgm:pt modelId="{59F973BD-3263-4A4B-B144-7EFCB26976E2}" type="sibTrans" cxnId="{C3F92614-8CDD-4947-B21D-4BBF565CF031}">
      <dgm:prSet/>
      <dgm:spPr/>
      <dgm:t>
        <a:bodyPr/>
        <a:lstStyle/>
        <a:p>
          <a:endParaRPr lang="en-US"/>
        </a:p>
      </dgm:t>
    </dgm:pt>
    <dgm:pt modelId="{A705D8C1-5B11-4D2A-8C5D-692E0416C960}">
      <dgm:prSet phldrT="[Text]"/>
      <dgm:spPr/>
      <dgm:t>
        <a:bodyPr/>
        <a:lstStyle/>
        <a:p>
          <a:r>
            <a:rPr lang="en-US" dirty="0" smtClean="0"/>
            <a:t>External Users</a:t>
          </a:r>
          <a:endParaRPr lang="en-US" dirty="0"/>
        </a:p>
      </dgm:t>
    </dgm:pt>
    <dgm:pt modelId="{607BC690-3FB5-40EC-84C4-7C2786A74CDB}" type="parTrans" cxnId="{C14F8890-93C2-4CD4-A4BB-A6A30EDB1E9B}">
      <dgm:prSet/>
      <dgm:spPr/>
      <dgm:t>
        <a:bodyPr/>
        <a:lstStyle/>
        <a:p>
          <a:endParaRPr lang="en-US"/>
        </a:p>
      </dgm:t>
    </dgm:pt>
    <dgm:pt modelId="{4008F882-143B-4E67-8079-5C9F3A7C9FB9}" type="sibTrans" cxnId="{C14F8890-93C2-4CD4-A4BB-A6A30EDB1E9B}">
      <dgm:prSet/>
      <dgm:spPr/>
      <dgm:t>
        <a:bodyPr/>
        <a:lstStyle/>
        <a:p>
          <a:endParaRPr lang="en-US"/>
        </a:p>
      </dgm:t>
    </dgm:pt>
    <dgm:pt modelId="{779F04E5-1165-4DDB-98A6-651E0ECE4AAC}">
      <dgm:prSet phldrT="[Text]"/>
      <dgm:spPr/>
      <dgm:t>
        <a:bodyPr/>
        <a:lstStyle/>
        <a:p>
          <a:r>
            <a:rPr lang="en-US" dirty="0" smtClean="0"/>
            <a:t>Investors</a:t>
          </a:r>
          <a:endParaRPr lang="en-US" dirty="0"/>
        </a:p>
      </dgm:t>
    </dgm:pt>
    <dgm:pt modelId="{75D00721-8675-4F83-BD32-A4755325E53B}" type="parTrans" cxnId="{8C73D19A-DA46-4E3D-9294-AABC01C9CCA9}">
      <dgm:prSet/>
      <dgm:spPr/>
      <dgm:t>
        <a:bodyPr/>
        <a:lstStyle/>
        <a:p>
          <a:endParaRPr lang="en-US"/>
        </a:p>
      </dgm:t>
    </dgm:pt>
    <dgm:pt modelId="{479EBFAD-CA9B-470A-9118-88670CDD9E51}" type="sibTrans" cxnId="{8C73D19A-DA46-4E3D-9294-AABC01C9CCA9}">
      <dgm:prSet/>
      <dgm:spPr/>
      <dgm:t>
        <a:bodyPr/>
        <a:lstStyle/>
        <a:p>
          <a:endParaRPr lang="en-US"/>
        </a:p>
      </dgm:t>
    </dgm:pt>
    <dgm:pt modelId="{F3033B22-7F7C-4A9E-8242-A5C21DDAF18F}">
      <dgm:prSet phldrT="[Text]"/>
      <dgm:spPr/>
      <dgm:t>
        <a:bodyPr/>
        <a:lstStyle/>
        <a:p>
          <a:r>
            <a:rPr lang="en-US" dirty="0" smtClean="0"/>
            <a:t>Customers</a:t>
          </a:r>
          <a:endParaRPr lang="en-US" dirty="0"/>
        </a:p>
      </dgm:t>
    </dgm:pt>
    <dgm:pt modelId="{E31A0300-F8CE-4A64-8852-DEF34B6C0B0B}" type="parTrans" cxnId="{1FA24EB5-BFAF-4896-8FB3-EA4AE2E7F500}">
      <dgm:prSet/>
      <dgm:spPr/>
      <dgm:t>
        <a:bodyPr/>
        <a:lstStyle/>
        <a:p>
          <a:endParaRPr lang="en-US"/>
        </a:p>
      </dgm:t>
    </dgm:pt>
    <dgm:pt modelId="{D92DD1C9-35DC-4E55-88B8-85CD991E77F6}" type="sibTrans" cxnId="{1FA24EB5-BFAF-4896-8FB3-EA4AE2E7F500}">
      <dgm:prSet/>
      <dgm:spPr/>
      <dgm:t>
        <a:bodyPr/>
        <a:lstStyle/>
        <a:p>
          <a:endParaRPr lang="en-US"/>
        </a:p>
      </dgm:t>
    </dgm:pt>
    <dgm:pt modelId="{D6FE61E0-A75E-414D-AE55-1CAC46836066}">
      <dgm:prSet phldrT="[Text]"/>
      <dgm:spPr/>
      <dgm:t>
        <a:bodyPr/>
        <a:lstStyle/>
        <a:p>
          <a:r>
            <a:rPr lang="en-US" dirty="0" smtClean="0"/>
            <a:t>Managers</a:t>
          </a:r>
          <a:endParaRPr lang="en-US" dirty="0"/>
        </a:p>
      </dgm:t>
    </dgm:pt>
    <dgm:pt modelId="{7C8A34A9-7CEE-4197-931A-08C7F55CDC15}" type="parTrans" cxnId="{F0591E3D-77D9-4CAB-A2FB-39F458A9C1CD}">
      <dgm:prSet/>
      <dgm:spPr/>
      <dgm:t>
        <a:bodyPr/>
        <a:lstStyle/>
        <a:p>
          <a:endParaRPr lang="en-US"/>
        </a:p>
      </dgm:t>
    </dgm:pt>
    <dgm:pt modelId="{1748EF66-47AD-45DD-93D8-D043EA05B2BD}" type="sibTrans" cxnId="{F0591E3D-77D9-4CAB-A2FB-39F458A9C1CD}">
      <dgm:prSet/>
      <dgm:spPr/>
      <dgm:t>
        <a:bodyPr/>
        <a:lstStyle/>
        <a:p>
          <a:endParaRPr lang="en-US"/>
        </a:p>
      </dgm:t>
    </dgm:pt>
    <dgm:pt modelId="{D943F23A-CA28-4007-9F86-A177411583B7}">
      <dgm:prSet phldrT="[Text]"/>
      <dgm:spPr/>
      <dgm:t>
        <a:bodyPr/>
        <a:lstStyle/>
        <a:p>
          <a:r>
            <a:rPr lang="en-US" dirty="0" smtClean="0"/>
            <a:t>Lenders</a:t>
          </a:r>
          <a:endParaRPr lang="en-US" dirty="0"/>
        </a:p>
      </dgm:t>
    </dgm:pt>
    <dgm:pt modelId="{CEBAA0CD-2C01-413E-94C7-5A07E5634C92}" type="parTrans" cxnId="{B33B8AA3-F6BB-42D6-B915-BA2D7DE23F1F}">
      <dgm:prSet/>
      <dgm:spPr/>
      <dgm:t>
        <a:bodyPr/>
        <a:lstStyle/>
        <a:p>
          <a:endParaRPr lang="en-US"/>
        </a:p>
      </dgm:t>
    </dgm:pt>
    <dgm:pt modelId="{8B055AED-7B76-48F1-8558-66A2AED00F1F}" type="sibTrans" cxnId="{B33B8AA3-F6BB-42D6-B915-BA2D7DE23F1F}">
      <dgm:prSet/>
      <dgm:spPr/>
      <dgm:t>
        <a:bodyPr/>
        <a:lstStyle/>
        <a:p>
          <a:endParaRPr lang="en-US"/>
        </a:p>
      </dgm:t>
    </dgm:pt>
    <dgm:pt modelId="{0620FFE3-4350-4CD2-9D8E-1583AF54FBB7}">
      <dgm:prSet phldrT="[Text]"/>
      <dgm:spPr/>
      <dgm:t>
        <a:bodyPr/>
        <a:lstStyle/>
        <a:p>
          <a:r>
            <a:rPr lang="en-US" dirty="0" smtClean="0"/>
            <a:t>Government</a:t>
          </a:r>
          <a:endParaRPr lang="en-US" dirty="0"/>
        </a:p>
      </dgm:t>
    </dgm:pt>
    <dgm:pt modelId="{3210DF53-91E3-4B1F-B69B-9351622834A0}" type="parTrans" cxnId="{0606C55C-3335-4201-83E6-7E910BA12747}">
      <dgm:prSet/>
      <dgm:spPr/>
      <dgm:t>
        <a:bodyPr/>
        <a:lstStyle/>
        <a:p>
          <a:endParaRPr lang="en-US"/>
        </a:p>
      </dgm:t>
    </dgm:pt>
    <dgm:pt modelId="{D13479C4-79DB-4ED5-90A8-6EEE629960EF}" type="sibTrans" cxnId="{0606C55C-3335-4201-83E6-7E910BA12747}">
      <dgm:prSet/>
      <dgm:spPr/>
      <dgm:t>
        <a:bodyPr/>
        <a:lstStyle/>
        <a:p>
          <a:endParaRPr lang="en-US"/>
        </a:p>
      </dgm:t>
    </dgm:pt>
    <dgm:pt modelId="{5FCE1D7E-2377-40C6-96DE-BC30980938BE}">
      <dgm:prSet phldrT="[Text]"/>
      <dgm:spPr/>
      <dgm:t>
        <a:bodyPr/>
        <a:lstStyle/>
        <a:p>
          <a:r>
            <a:rPr lang="en-US" dirty="0" smtClean="0"/>
            <a:t>Auditors</a:t>
          </a:r>
          <a:endParaRPr lang="en-US" dirty="0"/>
        </a:p>
      </dgm:t>
    </dgm:pt>
    <dgm:pt modelId="{0FEFA39A-4B56-477A-BA9F-EC06DA575D70}" type="parTrans" cxnId="{E13946D6-A8F3-4CD1-B379-A059BA1603EF}">
      <dgm:prSet/>
      <dgm:spPr/>
      <dgm:t>
        <a:bodyPr/>
        <a:lstStyle/>
        <a:p>
          <a:endParaRPr lang="en-US"/>
        </a:p>
      </dgm:t>
    </dgm:pt>
    <dgm:pt modelId="{4B595A69-0A01-4D55-A283-4F5B79815F98}" type="sibTrans" cxnId="{E13946D6-A8F3-4CD1-B379-A059BA1603EF}">
      <dgm:prSet/>
      <dgm:spPr/>
      <dgm:t>
        <a:bodyPr/>
        <a:lstStyle/>
        <a:p>
          <a:endParaRPr lang="en-US"/>
        </a:p>
      </dgm:t>
    </dgm:pt>
    <dgm:pt modelId="{F21AFB57-0623-463A-B373-A6C9D70AA593}">
      <dgm:prSet phldrT="[Text]"/>
      <dgm:spPr/>
      <dgm:t>
        <a:bodyPr/>
        <a:lstStyle/>
        <a:p>
          <a:r>
            <a:rPr lang="en-US" dirty="0" smtClean="0"/>
            <a:t>Public</a:t>
          </a:r>
          <a:endParaRPr lang="en-US" dirty="0"/>
        </a:p>
      </dgm:t>
    </dgm:pt>
    <dgm:pt modelId="{5CD6A6EF-F40E-44E0-9EB4-E6D38B80DD9B}" type="parTrans" cxnId="{0251B053-5596-4755-9701-03D1631D34DF}">
      <dgm:prSet/>
      <dgm:spPr/>
      <dgm:t>
        <a:bodyPr/>
        <a:lstStyle/>
        <a:p>
          <a:endParaRPr lang="en-US"/>
        </a:p>
      </dgm:t>
    </dgm:pt>
    <dgm:pt modelId="{D00E5BFF-20EB-4B5C-B275-4BCF26368C81}" type="sibTrans" cxnId="{0251B053-5596-4755-9701-03D1631D34DF}">
      <dgm:prSet/>
      <dgm:spPr/>
      <dgm:t>
        <a:bodyPr/>
        <a:lstStyle/>
        <a:p>
          <a:endParaRPr lang="en-US"/>
        </a:p>
      </dgm:t>
    </dgm:pt>
    <dgm:pt modelId="{F99C6620-97AC-4ED5-AEF4-78BA9BAE2E8F}">
      <dgm:prSet phldrT="[Text]"/>
      <dgm:spPr/>
      <dgm:t>
        <a:bodyPr/>
        <a:lstStyle/>
        <a:p>
          <a:r>
            <a:rPr lang="en-US" dirty="0" smtClean="0"/>
            <a:t>Tax Authority</a:t>
          </a:r>
          <a:endParaRPr lang="en-US" dirty="0"/>
        </a:p>
      </dgm:t>
    </dgm:pt>
    <dgm:pt modelId="{8A3CBB98-DF50-4DD3-9AD5-6C0890EF0B9A}" type="parTrans" cxnId="{A415684D-2293-41DA-8D60-F194EA5A1B52}">
      <dgm:prSet/>
      <dgm:spPr/>
      <dgm:t>
        <a:bodyPr/>
        <a:lstStyle/>
        <a:p>
          <a:endParaRPr lang="en-US"/>
        </a:p>
      </dgm:t>
    </dgm:pt>
    <dgm:pt modelId="{2F6FC55D-1CEC-4DA3-B4B6-659471691A0D}" type="sibTrans" cxnId="{A415684D-2293-41DA-8D60-F194EA5A1B52}">
      <dgm:prSet/>
      <dgm:spPr/>
      <dgm:t>
        <a:bodyPr/>
        <a:lstStyle/>
        <a:p>
          <a:endParaRPr lang="en-US"/>
        </a:p>
      </dgm:t>
    </dgm:pt>
    <dgm:pt modelId="{5A8C7D28-028E-4EDB-AEBE-B28BA5A14F6F}">
      <dgm:prSet phldrT="[Text]"/>
      <dgm:spPr/>
      <dgm:t>
        <a:bodyPr/>
        <a:lstStyle/>
        <a:p>
          <a:r>
            <a:rPr lang="en-US" dirty="0" smtClean="0"/>
            <a:t>Suppliers</a:t>
          </a:r>
          <a:endParaRPr lang="en-US" dirty="0"/>
        </a:p>
      </dgm:t>
    </dgm:pt>
    <dgm:pt modelId="{CF3C95E4-471E-40BB-940A-A7F4F39BD1CD}" type="parTrans" cxnId="{62106954-29DD-451C-9269-466BC9B8EC05}">
      <dgm:prSet/>
      <dgm:spPr/>
      <dgm:t>
        <a:bodyPr/>
        <a:lstStyle/>
        <a:p>
          <a:endParaRPr lang="en-US"/>
        </a:p>
      </dgm:t>
    </dgm:pt>
    <dgm:pt modelId="{40BD94A5-E503-4E57-BFC8-3615397B255E}" type="sibTrans" cxnId="{62106954-29DD-451C-9269-466BC9B8EC05}">
      <dgm:prSet/>
      <dgm:spPr/>
      <dgm:t>
        <a:bodyPr/>
        <a:lstStyle/>
        <a:p>
          <a:endParaRPr lang="en-US"/>
        </a:p>
      </dgm:t>
    </dgm:pt>
    <dgm:pt modelId="{CBCCB206-81F5-407F-B978-5CDE4F9580A2}">
      <dgm:prSet phldrT="[Text]"/>
      <dgm:spPr/>
      <dgm:t>
        <a:bodyPr/>
        <a:lstStyle/>
        <a:p>
          <a:r>
            <a:rPr lang="en-US" dirty="0" smtClean="0"/>
            <a:t>General Public</a:t>
          </a:r>
          <a:endParaRPr lang="en-US" dirty="0"/>
        </a:p>
      </dgm:t>
    </dgm:pt>
    <dgm:pt modelId="{93F6C2A5-8858-4BCD-B565-AFCE21DA31E0}" type="parTrans" cxnId="{E3CF0D8B-6A91-4E29-90D9-763E637068D8}">
      <dgm:prSet/>
      <dgm:spPr/>
      <dgm:t>
        <a:bodyPr/>
        <a:lstStyle/>
        <a:p>
          <a:endParaRPr lang="en-US"/>
        </a:p>
      </dgm:t>
    </dgm:pt>
    <dgm:pt modelId="{1B8D8696-910B-4A9E-B877-1FB3C313C91F}" type="sibTrans" cxnId="{E3CF0D8B-6A91-4E29-90D9-763E637068D8}">
      <dgm:prSet/>
      <dgm:spPr/>
      <dgm:t>
        <a:bodyPr/>
        <a:lstStyle/>
        <a:p>
          <a:endParaRPr lang="en-US"/>
        </a:p>
      </dgm:t>
    </dgm:pt>
    <dgm:pt modelId="{80DCBFE4-BD81-4FD7-AEED-A3C859203228}" type="pres">
      <dgm:prSet presAssocID="{F5ED4F17-8829-432A-945A-3000717D2318}" presName="Name0" presStyleCnt="0">
        <dgm:presLayoutVars>
          <dgm:dir/>
          <dgm:animLvl val="lvl"/>
          <dgm:resizeHandles val="exact"/>
        </dgm:presLayoutVars>
      </dgm:prSet>
      <dgm:spPr/>
      <dgm:t>
        <a:bodyPr/>
        <a:lstStyle/>
        <a:p>
          <a:endParaRPr lang="en-US"/>
        </a:p>
      </dgm:t>
    </dgm:pt>
    <dgm:pt modelId="{BD452E66-EF4C-4DAD-A359-26A7E4AB5532}" type="pres">
      <dgm:prSet presAssocID="{C3E6C92E-12F3-4198-9F16-C42B953A0EDE}" presName="vertFlow" presStyleCnt="0"/>
      <dgm:spPr/>
    </dgm:pt>
    <dgm:pt modelId="{E6DF7A17-4DFD-4217-A7A6-DAF30DC6DB1C}" type="pres">
      <dgm:prSet presAssocID="{C3E6C92E-12F3-4198-9F16-C42B953A0EDE}" presName="header" presStyleLbl="node1" presStyleIdx="0" presStyleCnt="2"/>
      <dgm:spPr/>
      <dgm:t>
        <a:bodyPr/>
        <a:lstStyle/>
        <a:p>
          <a:endParaRPr lang="en-US"/>
        </a:p>
      </dgm:t>
    </dgm:pt>
    <dgm:pt modelId="{DB1FDB9E-CFB8-4968-82C0-DC7DFF310902}" type="pres">
      <dgm:prSet presAssocID="{2D8AE04D-8C47-4DDC-B950-BDF51F0EB5AA}" presName="parTrans" presStyleLbl="sibTrans2D1" presStyleIdx="0" presStyleCnt="12"/>
      <dgm:spPr/>
      <dgm:t>
        <a:bodyPr/>
        <a:lstStyle/>
        <a:p>
          <a:endParaRPr lang="en-US"/>
        </a:p>
      </dgm:t>
    </dgm:pt>
    <dgm:pt modelId="{8F0F7609-6871-4D7F-9ADC-972D4EC9FA02}" type="pres">
      <dgm:prSet presAssocID="{0BB3C302-3E16-4FBD-BD4E-4C33A2E9767B}" presName="child" presStyleLbl="alignAccFollowNode1" presStyleIdx="0" presStyleCnt="12">
        <dgm:presLayoutVars>
          <dgm:chMax val="0"/>
          <dgm:bulletEnabled val="1"/>
        </dgm:presLayoutVars>
      </dgm:prSet>
      <dgm:spPr/>
      <dgm:t>
        <a:bodyPr/>
        <a:lstStyle/>
        <a:p>
          <a:endParaRPr lang="en-US"/>
        </a:p>
      </dgm:t>
    </dgm:pt>
    <dgm:pt modelId="{EF016397-8633-455B-AB46-0712792FCCA7}" type="pres">
      <dgm:prSet presAssocID="{9A31D8C3-7B91-4F19-951D-A5CA7BB482A1}" presName="sibTrans" presStyleLbl="sibTrans2D1" presStyleIdx="1" presStyleCnt="12"/>
      <dgm:spPr/>
      <dgm:t>
        <a:bodyPr/>
        <a:lstStyle/>
        <a:p>
          <a:endParaRPr lang="en-US"/>
        </a:p>
      </dgm:t>
    </dgm:pt>
    <dgm:pt modelId="{99B91863-6CA9-4818-A3EA-9BC0783A290A}" type="pres">
      <dgm:prSet presAssocID="{C674C8AB-D068-4EC8-A37E-3D2A3F5ADB59}" presName="child" presStyleLbl="alignAccFollowNode1" presStyleIdx="1" presStyleCnt="12">
        <dgm:presLayoutVars>
          <dgm:chMax val="0"/>
          <dgm:bulletEnabled val="1"/>
        </dgm:presLayoutVars>
      </dgm:prSet>
      <dgm:spPr/>
      <dgm:t>
        <a:bodyPr/>
        <a:lstStyle/>
        <a:p>
          <a:endParaRPr lang="en-US"/>
        </a:p>
      </dgm:t>
    </dgm:pt>
    <dgm:pt modelId="{8F81CED4-D43A-4369-B09F-5A0193774B6D}" type="pres">
      <dgm:prSet presAssocID="{59F973BD-3263-4A4B-B144-7EFCB26976E2}" presName="sibTrans" presStyleLbl="sibTrans2D1" presStyleIdx="2" presStyleCnt="12"/>
      <dgm:spPr/>
      <dgm:t>
        <a:bodyPr/>
        <a:lstStyle/>
        <a:p>
          <a:endParaRPr lang="en-US"/>
        </a:p>
      </dgm:t>
    </dgm:pt>
    <dgm:pt modelId="{3194B167-94D6-4F91-B8BB-BC2CBC0F28E6}" type="pres">
      <dgm:prSet presAssocID="{D6FE61E0-A75E-414D-AE55-1CAC46836066}" presName="child" presStyleLbl="alignAccFollowNode1" presStyleIdx="2" presStyleCnt="12">
        <dgm:presLayoutVars>
          <dgm:chMax val="0"/>
          <dgm:bulletEnabled val="1"/>
        </dgm:presLayoutVars>
      </dgm:prSet>
      <dgm:spPr/>
      <dgm:t>
        <a:bodyPr/>
        <a:lstStyle/>
        <a:p>
          <a:endParaRPr lang="en-US"/>
        </a:p>
      </dgm:t>
    </dgm:pt>
    <dgm:pt modelId="{7A8F7FE5-C46D-4903-B455-9E7A7FAC86FA}" type="pres">
      <dgm:prSet presAssocID="{C3E6C92E-12F3-4198-9F16-C42B953A0EDE}" presName="hSp" presStyleCnt="0"/>
      <dgm:spPr/>
    </dgm:pt>
    <dgm:pt modelId="{3571A4E5-C4E4-496B-9BC1-8B5CBB76E14D}" type="pres">
      <dgm:prSet presAssocID="{A705D8C1-5B11-4D2A-8C5D-692E0416C960}" presName="vertFlow" presStyleCnt="0"/>
      <dgm:spPr/>
    </dgm:pt>
    <dgm:pt modelId="{0AB1CC74-7518-4090-B909-5EE1F9A47A67}" type="pres">
      <dgm:prSet presAssocID="{A705D8C1-5B11-4D2A-8C5D-692E0416C960}" presName="header" presStyleLbl="node1" presStyleIdx="1" presStyleCnt="2"/>
      <dgm:spPr/>
      <dgm:t>
        <a:bodyPr/>
        <a:lstStyle/>
        <a:p>
          <a:endParaRPr lang="en-US"/>
        </a:p>
      </dgm:t>
    </dgm:pt>
    <dgm:pt modelId="{9DEF4654-F11C-4280-9972-45E481D8503C}" type="pres">
      <dgm:prSet presAssocID="{75D00721-8675-4F83-BD32-A4755325E53B}" presName="parTrans" presStyleLbl="sibTrans2D1" presStyleIdx="3" presStyleCnt="12"/>
      <dgm:spPr/>
      <dgm:t>
        <a:bodyPr/>
        <a:lstStyle/>
        <a:p>
          <a:endParaRPr lang="en-US"/>
        </a:p>
      </dgm:t>
    </dgm:pt>
    <dgm:pt modelId="{78C9999C-F7E9-46BB-B4BE-EF8A6BB7DB7E}" type="pres">
      <dgm:prSet presAssocID="{779F04E5-1165-4DDB-98A6-651E0ECE4AAC}" presName="child" presStyleLbl="alignAccFollowNode1" presStyleIdx="3" presStyleCnt="12">
        <dgm:presLayoutVars>
          <dgm:chMax val="0"/>
          <dgm:bulletEnabled val="1"/>
        </dgm:presLayoutVars>
      </dgm:prSet>
      <dgm:spPr/>
      <dgm:t>
        <a:bodyPr/>
        <a:lstStyle/>
        <a:p>
          <a:endParaRPr lang="en-US"/>
        </a:p>
      </dgm:t>
    </dgm:pt>
    <dgm:pt modelId="{C85EA333-1E4C-44EA-B39B-0F5C70236171}" type="pres">
      <dgm:prSet presAssocID="{479EBFAD-CA9B-470A-9118-88670CDD9E51}" presName="sibTrans" presStyleLbl="sibTrans2D1" presStyleIdx="4" presStyleCnt="12"/>
      <dgm:spPr/>
      <dgm:t>
        <a:bodyPr/>
        <a:lstStyle/>
        <a:p>
          <a:endParaRPr lang="en-US"/>
        </a:p>
      </dgm:t>
    </dgm:pt>
    <dgm:pt modelId="{814AF275-0F60-47E1-8375-7499A936BB1A}" type="pres">
      <dgm:prSet presAssocID="{F3033B22-7F7C-4A9E-8242-A5C21DDAF18F}" presName="child" presStyleLbl="alignAccFollowNode1" presStyleIdx="4" presStyleCnt="12">
        <dgm:presLayoutVars>
          <dgm:chMax val="0"/>
          <dgm:bulletEnabled val="1"/>
        </dgm:presLayoutVars>
      </dgm:prSet>
      <dgm:spPr/>
      <dgm:t>
        <a:bodyPr/>
        <a:lstStyle/>
        <a:p>
          <a:endParaRPr lang="en-US"/>
        </a:p>
      </dgm:t>
    </dgm:pt>
    <dgm:pt modelId="{3493412B-D3C0-4EC2-8776-39C07C37456F}" type="pres">
      <dgm:prSet presAssocID="{D92DD1C9-35DC-4E55-88B8-85CD991E77F6}" presName="sibTrans" presStyleLbl="sibTrans2D1" presStyleIdx="5" presStyleCnt="12"/>
      <dgm:spPr/>
      <dgm:t>
        <a:bodyPr/>
        <a:lstStyle/>
        <a:p>
          <a:endParaRPr lang="en-US"/>
        </a:p>
      </dgm:t>
    </dgm:pt>
    <dgm:pt modelId="{49C988A6-FF7C-4C60-8F46-507E67A2E560}" type="pres">
      <dgm:prSet presAssocID="{5A8C7D28-028E-4EDB-AEBE-B28BA5A14F6F}" presName="child" presStyleLbl="alignAccFollowNode1" presStyleIdx="5" presStyleCnt="12">
        <dgm:presLayoutVars>
          <dgm:chMax val="0"/>
          <dgm:bulletEnabled val="1"/>
        </dgm:presLayoutVars>
      </dgm:prSet>
      <dgm:spPr/>
      <dgm:t>
        <a:bodyPr/>
        <a:lstStyle/>
        <a:p>
          <a:endParaRPr lang="en-US"/>
        </a:p>
      </dgm:t>
    </dgm:pt>
    <dgm:pt modelId="{798EE4CF-CA28-45BB-B72F-6C1ED20ADDF8}" type="pres">
      <dgm:prSet presAssocID="{40BD94A5-E503-4E57-BFC8-3615397B255E}" presName="sibTrans" presStyleLbl="sibTrans2D1" presStyleIdx="6" presStyleCnt="12"/>
      <dgm:spPr/>
      <dgm:t>
        <a:bodyPr/>
        <a:lstStyle/>
        <a:p>
          <a:endParaRPr lang="en-US"/>
        </a:p>
      </dgm:t>
    </dgm:pt>
    <dgm:pt modelId="{78EE0BF0-355A-4962-9357-E9CF2170EEC3}" type="pres">
      <dgm:prSet presAssocID="{D943F23A-CA28-4007-9F86-A177411583B7}" presName="child" presStyleLbl="alignAccFollowNode1" presStyleIdx="6" presStyleCnt="12">
        <dgm:presLayoutVars>
          <dgm:chMax val="0"/>
          <dgm:bulletEnabled val="1"/>
        </dgm:presLayoutVars>
      </dgm:prSet>
      <dgm:spPr/>
      <dgm:t>
        <a:bodyPr/>
        <a:lstStyle/>
        <a:p>
          <a:endParaRPr lang="en-US"/>
        </a:p>
      </dgm:t>
    </dgm:pt>
    <dgm:pt modelId="{13A35744-8371-4297-A2F3-0395A3D8BBFE}" type="pres">
      <dgm:prSet presAssocID="{8B055AED-7B76-48F1-8558-66A2AED00F1F}" presName="sibTrans" presStyleLbl="sibTrans2D1" presStyleIdx="7" presStyleCnt="12"/>
      <dgm:spPr/>
      <dgm:t>
        <a:bodyPr/>
        <a:lstStyle/>
        <a:p>
          <a:endParaRPr lang="en-US"/>
        </a:p>
      </dgm:t>
    </dgm:pt>
    <dgm:pt modelId="{9A749047-A959-417C-AC0C-05C54C379035}" type="pres">
      <dgm:prSet presAssocID="{0620FFE3-4350-4CD2-9D8E-1583AF54FBB7}" presName="child" presStyleLbl="alignAccFollowNode1" presStyleIdx="7" presStyleCnt="12">
        <dgm:presLayoutVars>
          <dgm:chMax val="0"/>
          <dgm:bulletEnabled val="1"/>
        </dgm:presLayoutVars>
      </dgm:prSet>
      <dgm:spPr/>
      <dgm:t>
        <a:bodyPr/>
        <a:lstStyle/>
        <a:p>
          <a:endParaRPr lang="en-US"/>
        </a:p>
      </dgm:t>
    </dgm:pt>
    <dgm:pt modelId="{D0A33BE1-30D3-475F-8DA2-4B93FF3A817E}" type="pres">
      <dgm:prSet presAssocID="{D13479C4-79DB-4ED5-90A8-6EEE629960EF}" presName="sibTrans" presStyleLbl="sibTrans2D1" presStyleIdx="8" presStyleCnt="12"/>
      <dgm:spPr/>
      <dgm:t>
        <a:bodyPr/>
        <a:lstStyle/>
        <a:p>
          <a:endParaRPr lang="en-US"/>
        </a:p>
      </dgm:t>
    </dgm:pt>
    <dgm:pt modelId="{4D49492C-BE71-4E2C-895E-5FCA58DBF716}" type="pres">
      <dgm:prSet presAssocID="{5FCE1D7E-2377-40C6-96DE-BC30980938BE}" presName="child" presStyleLbl="alignAccFollowNode1" presStyleIdx="8" presStyleCnt="12">
        <dgm:presLayoutVars>
          <dgm:chMax val="0"/>
          <dgm:bulletEnabled val="1"/>
        </dgm:presLayoutVars>
      </dgm:prSet>
      <dgm:spPr/>
      <dgm:t>
        <a:bodyPr/>
        <a:lstStyle/>
        <a:p>
          <a:endParaRPr lang="en-US"/>
        </a:p>
      </dgm:t>
    </dgm:pt>
    <dgm:pt modelId="{F2920A96-A697-43CE-8843-8E4EC1CBBCD9}" type="pres">
      <dgm:prSet presAssocID="{4B595A69-0A01-4D55-A283-4F5B79815F98}" presName="sibTrans" presStyleLbl="sibTrans2D1" presStyleIdx="9" presStyleCnt="12"/>
      <dgm:spPr/>
      <dgm:t>
        <a:bodyPr/>
        <a:lstStyle/>
        <a:p>
          <a:endParaRPr lang="en-US"/>
        </a:p>
      </dgm:t>
    </dgm:pt>
    <dgm:pt modelId="{A536361F-270C-492B-A8BC-8B1C4399D548}" type="pres">
      <dgm:prSet presAssocID="{F21AFB57-0623-463A-B373-A6C9D70AA593}" presName="child" presStyleLbl="alignAccFollowNode1" presStyleIdx="9" presStyleCnt="12">
        <dgm:presLayoutVars>
          <dgm:chMax val="0"/>
          <dgm:bulletEnabled val="1"/>
        </dgm:presLayoutVars>
      </dgm:prSet>
      <dgm:spPr/>
      <dgm:t>
        <a:bodyPr/>
        <a:lstStyle/>
        <a:p>
          <a:endParaRPr lang="en-US"/>
        </a:p>
      </dgm:t>
    </dgm:pt>
    <dgm:pt modelId="{1726E79F-57D5-4E13-95FA-29E16175AA41}" type="pres">
      <dgm:prSet presAssocID="{D00E5BFF-20EB-4B5C-B275-4BCF26368C81}" presName="sibTrans" presStyleLbl="sibTrans2D1" presStyleIdx="10" presStyleCnt="12"/>
      <dgm:spPr/>
      <dgm:t>
        <a:bodyPr/>
        <a:lstStyle/>
        <a:p>
          <a:endParaRPr lang="en-US"/>
        </a:p>
      </dgm:t>
    </dgm:pt>
    <dgm:pt modelId="{B9822E94-0718-4E32-9CD9-8505F7EF434B}" type="pres">
      <dgm:prSet presAssocID="{F99C6620-97AC-4ED5-AEF4-78BA9BAE2E8F}" presName="child" presStyleLbl="alignAccFollowNode1" presStyleIdx="10" presStyleCnt="12">
        <dgm:presLayoutVars>
          <dgm:chMax val="0"/>
          <dgm:bulletEnabled val="1"/>
        </dgm:presLayoutVars>
      </dgm:prSet>
      <dgm:spPr/>
      <dgm:t>
        <a:bodyPr/>
        <a:lstStyle/>
        <a:p>
          <a:endParaRPr lang="en-US"/>
        </a:p>
      </dgm:t>
    </dgm:pt>
    <dgm:pt modelId="{4B834C27-1EE2-4DAC-B74B-82994ED20E72}" type="pres">
      <dgm:prSet presAssocID="{2F6FC55D-1CEC-4DA3-B4B6-659471691A0D}" presName="sibTrans" presStyleLbl="sibTrans2D1" presStyleIdx="11" presStyleCnt="12"/>
      <dgm:spPr/>
      <dgm:t>
        <a:bodyPr/>
        <a:lstStyle/>
        <a:p>
          <a:endParaRPr lang="en-US"/>
        </a:p>
      </dgm:t>
    </dgm:pt>
    <dgm:pt modelId="{D07279C1-BCF5-4511-BAF3-48E4878451EB}" type="pres">
      <dgm:prSet presAssocID="{CBCCB206-81F5-407F-B978-5CDE4F9580A2}" presName="child" presStyleLbl="alignAccFollowNode1" presStyleIdx="11" presStyleCnt="12">
        <dgm:presLayoutVars>
          <dgm:chMax val="0"/>
          <dgm:bulletEnabled val="1"/>
        </dgm:presLayoutVars>
      </dgm:prSet>
      <dgm:spPr/>
      <dgm:t>
        <a:bodyPr/>
        <a:lstStyle/>
        <a:p>
          <a:endParaRPr lang="en-US"/>
        </a:p>
      </dgm:t>
    </dgm:pt>
  </dgm:ptLst>
  <dgm:cxnLst>
    <dgm:cxn modelId="{AE728988-C22F-487C-B569-22BA32DADD85}" srcId="{F5ED4F17-8829-432A-945A-3000717D2318}" destId="{C3E6C92E-12F3-4198-9F16-C42B953A0EDE}" srcOrd="0" destOrd="0" parTransId="{628B9502-88D9-4438-90BE-886EEE8F603A}" sibTransId="{BA5252AC-2C50-4447-B58E-C69AE42407C2}"/>
    <dgm:cxn modelId="{A3DC855C-B927-41B0-A2B5-EFCB24FB868C}" type="presOf" srcId="{F5ED4F17-8829-432A-945A-3000717D2318}" destId="{80DCBFE4-BD81-4FD7-AEED-A3C859203228}" srcOrd="0" destOrd="0" presId="urn:microsoft.com/office/officeart/2005/8/layout/lProcess1"/>
    <dgm:cxn modelId="{D0CDE428-2F93-4CE6-AEDF-8069C101BCC9}" type="presOf" srcId="{CBCCB206-81F5-407F-B978-5CDE4F9580A2}" destId="{D07279C1-BCF5-4511-BAF3-48E4878451EB}" srcOrd="0" destOrd="0" presId="urn:microsoft.com/office/officeart/2005/8/layout/lProcess1"/>
    <dgm:cxn modelId="{0251B053-5596-4755-9701-03D1631D34DF}" srcId="{A705D8C1-5B11-4D2A-8C5D-692E0416C960}" destId="{F21AFB57-0623-463A-B373-A6C9D70AA593}" srcOrd="6" destOrd="0" parTransId="{5CD6A6EF-F40E-44E0-9EB4-E6D38B80DD9B}" sibTransId="{D00E5BFF-20EB-4B5C-B275-4BCF26368C81}"/>
    <dgm:cxn modelId="{64807B30-A002-4E08-9551-25FE687D2180}" type="presOf" srcId="{59F973BD-3263-4A4B-B144-7EFCB26976E2}" destId="{8F81CED4-D43A-4369-B09F-5A0193774B6D}" srcOrd="0" destOrd="0" presId="urn:microsoft.com/office/officeart/2005/8/layout/lProcess1"/>
    <dgm:cxn modelId="{1A5AAACB-C9C0-402B-9EA7-92B080B758C5}" type="presOf" srcId="{8B055AED-7B76-48F1-8558-66A2AED00F1F}" destId="{13A35744-8371-4297-A2F3-0395A3D8BBFE}" srcOrd="0" destOrd="0" presId="urn:microsoft.com/office/officeart/2005/8/layout/lProcess1"/>
    <dgm:cxn modelId="{62106954-29DD-451C-9269-466BC9B8EC05}" srcId="{A705D8C1-5B11-4D2A-8C5D-692E0416C960}" destId="{5A8C7D28-028E-4EDB-AEBE-B28BA5A14F6F}" srcOrd="2" destOrd="0" parTransId="{CF3C95E4-471E-40BB-940A-A7F4F39BD1CD}" sibTransId="{40BD94A5-E503-4E57-BFC8-3615397B255E}"/>
    <dgm:cxn modelId="{0A2008F5-536C-4EC0-9C17-C799AA82EEB0}" type="presOf" srcId="{D943F23A-CA28-4007-9F86-A177411583B7}" destId="{78EE0BF0-355A-4962-9357-E9CF2170EEC3}" srcOrd="0" destOrd="0" presId="urn:microsoft.com/office/officeart/2005/8/layout/lProcess1"/>
    <dgm:cxn modelId="{DAD9A7A4-C99A-4CE4-8FD5-F8EB401C8482}" type="presOf" srcId="{D13479C4-79DB-4ED5-90A8-6EEE629960EF}" destId="{D0A33BE1-30D3-475F-8DA2-4B93FF3A817E}" srcOrd="0" destOrd="0" presId="urn:microsoft.com/office/officeart/2005/8/layout/lProcess1"/>
    <dgm:cxn modelId="{A415684D-2293-41DA-8D60-F194EA5A1B52}" srcId="{A705D8C1-5B11-4D2A-8C5D-692E0416C960}" destId="{F99C6620-97AC-4ED5-AEF4-78BA9BAE2E8F}" srcOrd="7" destOrd="0" parTransId="{8A3CBB98-DF50-4DD3-9AD5-6C0890EF0B9A}" sibTransId="{2F6FC55D-1CEC-4DA3-B4B6-659471691A0D}"/>
    <dgm:cxn modelId="{5B72EB80-FDCF-4EF5-B329-27613A07B787}" type="presOf" srcId="{C3E6C92E-12F3-4198-9F16-C42B953A0EDE}" destId="{E6DF7A17-4DFD-4217-A7A6-DAF30DC6DB1C}" srcOrd="0" destOrd="0" presId="urn:microsoft.com/office/officeart/2005/8/layout/lProcess1"/>
    <dgm:cxn modelId="{F0591E3D-77D9-4CAB-A2FB-39F458A9C1CD}" srcId="{C3E6C92E-12F3-4198-9F16-C42B953A0EDE}" destId="{D6FE61E0-A75E-414D-AE55-1CAC46836066}" srcOrd="2" destOrd="0" parTransId="{7C8A34A9-7CEE-4197-931A-08C7F55CDC15}" sibTransId="{1748EF66-47AD-45DD-93D8-D043EA05B2BD}"/>
    <dgm:cxn modelId="{AC401D08-24FB-4A50-AA3F-0B943D517AA9}" type="presOf" srcId="{F99C6620-97AC-4ED5-AEF4-78BA9BAE2E8F}" destId="{B9822E94-0718-4E32-9CD9-8505F7EF434B}" srcOrd="0" destOrd="0" presId="urn:microsoft.com/office/officeart/2005/8/layout/lProcess1"/>
    <dgm:cxn modelId="{C3F92614-8CDD-4947-B21D-4BBF565CF031}" srcId="{C3E6C92E-12F3-4198-9F16-C42B953A0EDE}" destId="{C674C8AB-D068-4EC8-A37E-3D2A3F5ADB59}" srcOrd="1" destOrd="0" parTransId="{EB71268B-00AA-45E1-92FC-94C6744F4EE2}" sibTransId="{59F973BD-3263-4A4B-B144-7EFCB26976E2}"/>
    <dgm:cxn modelId="{D7F5FEE7-2148-4FA0-BD08-5BE230DAC9E6}" srcId="{C3E6C92E-12F3-4198-9F16-C42B953A0EDE}" destId="{0BB3C302-3E16-4FBD-BD4E-4C33A2E9767B}" srcOrd="0" destOrd="0" parTransId="{2D8AE04D-8C47-4DDC-B950-BDF51F0EB5AA}" sibTransId="{9A31D8C3-7B91-4F19-951D-A5CA7BB482A1}"/>
    <dgm:cxn modelId="{E3CF0D8B-6A91-4E29-90D9-763E637068D8}" srcId="{A705D8C1-5B11-4D2A-8C5D-692E0416C960}" destId="{CBCCB206-81F5-407F-B978-5CDE4F9580A2}" srcOrd="8" destOrd="0" parTransId="{93F6C2A5-8858-4BCD-B565-AFCE21DA31E0}" sibTransId="{1B8D8696-910B-4A9E-B877-1FB3C313C91F}"/>
    <dgm:cxn modelId="{AFBECE1B-FD19-4D2A-928A-F5728BD955D9}" type="presOf" srcId="{40BD94A5-E503-4E57-BFC8-3615397B255E}" destId="{798EE4CF-CA28-45BB-B72F-6C1ED20ADDF8}" srcOrd="0" destOrd="0" presId="urn:microsoft.com/office/officeart/2005/8/layout/lProcess1"/>
    <dgm:cxn modelId="{AFCD9020-A290-4239-82F1-98911ABA1998}" type="presOf" srcId="{C674C8AB-D068-4EC8-A37E-3D2A3F5ADB59}" destId="{99B91863-6CA9-4818-A3EA-9BC0783A290A}" srcOrd="0" destOrd="0" presId="urn:microsoft.com/office/officeart/2005/8/layout/lProcess1"/>
    <dgm:cxn modelId="{D3E2FBF7-D6CB-4915-967B-370FB667ED95}" type="presOf" srcId="{0BB3C302-3E16-4FBD-BD4E-4C33A2E9767B}" destId="{8F0F7609-6871-4D7F-9ADC-972D4EC9FA02}" srcOrd="0" destOrd="0" presId="urn:microsoft.com/office/officeart/2005/8/layout/lProcess1"/>
    <dgm:cxn modelId="{C14F8890-93C2-4CD4-A4BB-A6A30EDB1E9B}" srcId="{F5ED4F17-8829-432A-945A-3000717D2318}" destId="{A705D8C1-5B11-4D2A-8C5D-692E0416C960}" srcOrd="1" destOrd="0" parTransId="{607BC690-3FB5-40EC-84C4-7C2786A74CDB}" sibTransId="{4008F882-143B-4E67-8079-5C9F3A7C9FB9}"/>
    <dgm:cxn modelId="{0C79BBFE-C2AC-4264-86BE-DDC2AC105E29}" type="presOf" srcId="{479EBFAD-CA9B-470A-9118-88670CDD9E51}" destId="{C85EA333-1E4C-44EA-B39B-0F5C70236171}" srcOrd="0" destOrd="0" presId="urn:microsoft.com/office/officeart/2005/8/layout/lProcess1"/>
    <dgm:cxn modelId="{B7237CAE-C7B8-4CF2-AD2A-B224910A0762}" type="presOf" srcId="{4B595A69-0A01-4D55-A283-4F5B79815F98}" destId="{F2920A96-A697-43CE-8843-8E4EC1CBBCD9}" srcOrd="0" destOrd="0" presId="urn:microsoft.com/office/officeart/2005/8/layout/lProcess1"/>
    <dgm:cxn modelId="{0606C55C-3335-4201-83E6-7E910BA12747}" srcId="{A705D8C1-5B11-4D2A-8C5D-692E0416C960}" destId="{0620FFE3-4350-4CD2-9D8E-1583AF54FBB7}" srcOrd="4" destOrd="0" parTransId="{3210DF53-91E3-4B1F-B69B-9351622834A0}" sibTransId="{D13479C4-79DB-4ED5-90A8-6EEE629960EF}"/>
    <dgm:cxn modelId="{A70CE580-4A5E-4171-8C57-8CBB06CDEFF6}" type="presOf" srcId="{A705D8C1-5B11-4D2A-8C5D-692E0416C960}" destId="{0AB1CC74-7518-4090-B909-5EE1F9A47A67}" srcOrd="0" destOrd="0" presId="urn:microsoft.com/office/officeart/2005/8/layout/lProcess1"/>
    <dgm:cxn modelId="{74D9C28F-4B62-4B2E-B3E7-033E8165D6FB}" type="presOf" srcId="{D6FE61E0-A75E-414D-AE55-1CAC46836066}" destId="{3194B167-94D6-4F91-B8BB-BC2CBC0F28E6}" srcOrd="0" destOrd="0" presId="urn:microsoft.com/office/officeart/2005/8/layout/lProcess1"/>
    <dgm:cxn modelId="{58C846C2-1968-4786-925C-644EBACDD8EA}" type="presOf" srcId="{2F6FC55D-1CEC-4DA3-B4B6-659471691A0D}" destId="{4B834C27-1EE2-4DAC-B74B-82994ED20E72}" srcOrd="0" destOrd="0" presId="urn:microsoft.com/office/officeart/2005/8/layout/lProcess1"/>
    <dgm:cxn modelId="{E13946D6-A8F3-4CD1-B379-A059BA1603EF}" srcId="{A705D8C1-5B11-4D2A-8C5D-692E0416C960}" destId="{5FCE1D7E-2377-40C6-96DE-BC30980938BE}" srcOrd="5" destOrd="0" parTransId="{0FEFA39A-4B56-477A-BA9F-EC06DA575D70}" sibTransId="{4B595A69-0A01-4D55-A283-4F5B79815F98}"/>
    <dgm:cxn modelId="{98213BDC-BAD2-403C-A89F-3C089E128AB6}" type="presOf" srcId="{F21AFB57-0623-463A-B373-A6C9D70AA593}" destId="{A536361F-270C-492B-A8BC-8B1C4399D548}" srcOrd="0" destOrd="0" presId="urn:microsoft.com/office/officeart/2005/8/layout/lProcess1"/>
    <dgm:cxn modelId="{D11535C2-AF4C-4C29-A440-ABFF9C0834B3}" type="presOf" srcId="{9A31D8C3-7B91-4F19-951D-A5CA7BB482A1}" destId="{EF016397-8633-455B-AB46-0712792FCCA7}" srcOrd="0" destOrd="0" presId="urn:microsoft.com/office/officeart/2005/8/layout/lProcess1"/>
    <dgm:cxn modelId="{5FE68478-ACC0-4AF1-9566-1A04BC6AD183}" type="presOf" srcId="{779F04E5-1165-4DDB-98A6-651E0ECE4AAC}" destId="{78C9999C-F7E9-46BB-B4BE-EF8A6BB7DB7E}" srcOrd="0" destOrd="0" presId="urn:microsoft.com/office/officeart/2005/8/layout/lProcess1"/>
    <dgm:cxn modelId="{1FA24EB5-BFAF-4896-8FB3-EA4AE2E7F500}" srcId="{A705D8C1-5B11-4D2A-8C5D-692E0416C960}" destId="{F3033B22-7F7C-4A9E-8242-A5C21DDAF18F}" srcOrd="1" destOrd="0" parTransId="{E31A0300-F8CE-4A64-8852-DEF34B6C0B0B}" sibTransId="{D92DD1C9-35DC-4E55-88B8-85CD991E77F6}"/>
    <dgm:cxn modelId="{840F97D3-AC1A-40BE-A0E2-DC56E4C5A180}" type="presOf" srcId="{5A8C7D28-028E-4EDB-AEBE-B28BA5A14F6F}" destId="{49C988A6-FF7C-4C60-8F46-507E67A2E560}" srcOrd="0" destOrd="0" presId="urn:microsoft.com/office/officeart/2005/8/layout/lProcess1"/>
    <dgm:cxn modelId="{B5F76D3D-27A3-4C8C-AF26-C81FAF502EF0}" type="presOf" srcId="{5FCE1D7E-2377-40C6-96DE-BC30980938BE}" destId="{4D49492C-BE71-4E2C-895E-5FCA58DBF716}" srcOrd="0" destOrd="0" presId="urn:microsoft.com/office/officeart/2005/8/layout/lProcess1"/>
    <dgm:cxn modelId="{5D4CF246-027D-4A76-BF5D-FC1F957492B2}" type="presOf" srcId="{D92DD1C9-35DC-4E55-88B8-85CD991E77F6}" destId="{3493412B-D3C0-4EC2-8776-39C07C37456F}" srcOrd="0" destOrd="0" presId="urn:microsoft.com/office/officeart/2005/8/layout/lProcess1"/>
    <dgm:cxn modelId="{18621EA7-9144-4BF4-9445-CC2EB4609DCD}" type="presOf" srcId="{F3033B22-7F7C-4A9E-8242-A5C21DDAF18F}" destId="{814AF275-0F60-47E1-8375-7499A936BB1A}" srcOrd="0" destOrd="0" presId="urn:microsoft.com/office/officeart/2005/8/layout/lProcess1"/>
    <dgm:cxn modelId="{C8973FA3-B506-4ECA-B66D-F78965B45F4B}" type="presOf" srcId="{2D8AE04D-8C47-4DDC-B950-BDF51F0EB5AA}" destId="{DB1FDB9E-CFB8-4968-82C0-DC7DFF310902}" srcOrd="0" destOrd="0" presId="urn:microsoft.com/office/officeart/2005/8/layout/lProcess1"/>
    <dgm:cxn modelId="{98C4F429-AAB8-4E30-8CB5-7AB53484D68D}" type="presOf" srcId="{D00E5BFF-20EB-4B5C-B275-4BCF26368C81}" destId="{1726E79F-57D5-4E13-95FA-29E16175AA41}" srcOrd="0" destOrd="0" presId="urn:microsoft.com/office/officeart/2005/8/layout/lProcess1"/>
    <dgm:cxn modelId="{8C73D19A-DA46-4E3D-9294-AABC01C9CCA9}" srcId="{A705D8C1-5B11-4D2A-8C5D-692E0416C960}" destId="{779F04E5-1165-4DDB-98A6-651E0ECE4AAC}" srcOrd="0" destOrd="0" parTransId="{75D00721-8675-4F83-BD32-A4755325E53B}" sibTransId="{479EBFAD-CA9B-470A-9118-88670CDD9E51}"/>
    <dgm:cxn modelId="{B33B8AA3-F6BB-42D6-B915-BA2D7DE23F1F}" srcId="{A705D8C1-5B11-4D2A-8C5D-692E0416C960}" destId="{D943F23A-CA28-4007-9F86-A177411583B7}" srcOrd="3" destOrd="0" parTransId="{CEBAA0CD-2C01-413E-94C7-5A07E5634C92}" sibTransId="{8B055AED-7B76-48F1-8558-66A2AED00F1F}"/>
    <dgm:cxn modelId="{8E5A41F9-CF25-4C07-80EE-9F90ED6881F4}" type="presOf" srcId="{75D00721-8675-4F83-BD32-A4755325E53B}" destId="{9DEF4654-F11C-4280-9972-45E481D8503C}" srcOrd="0" destOrd="0" presId="urn:microsoft.com/office/officeart/2005/8/layout/lProcess1"/>
    <dgm:cxn modelId="{FFF325A1-2EA4-46A1-B440-AF7CC7633468}" type="presOf" srcId="{0620FFE3-4350-4CD2-9D8E-1583AF54FBB7}" destId="{9A749047-A959-417C-AC0C-05C54C379035}" srcOrd="0" destOrd="0" presId="urn:microsoft.com/office/officeart/2005/8/layout/lProcess1"/>
    <dgm:cxn modelId="{10998B74-F056-4F9D-A3EE-9A68B0F8740D}" type="presParOf" srcId="{80DCBFE4-BD81-4FD7-AEED-A3C859203228}" destId="{BD452E66-EF4C-4DAD-A359-26A7E4AB5532}" srcOrd="0" destOrd="0" presId="urn:microsoft.com/office/officeart/2005/8/layout/lProcess1"/>
    <dgm:cxn modelId="{828F4F51-CDA9-4352-AD6A-AB5E931B88F8}" type="presParOf" srcId="{BD452E66-EF4C-4DAD-A359-26A7E4AB5532}" destId="{E6DF7A17-4DFD-4217-A7A6-DAF30DC6DB1C}" srcOrd="0" destOrd="0" presId="urn:microsoft.com/office/officeart/2005/8/layout/lProcess1"/>
    <dgm:cxn modelId="{9D3199AB-A34E-4A47-9CA4-6E3684CB11C5}" type="presParOf" srcId="{BD452E66-EF4C-4DAD-A359-26A7E4AB5532}" destId="{DB1FDB9E-CFB8-4968-82C0-DC7DFF310902}" srcOrd="1" destOrd="0" presId="urn:microsoft.com/office/officeart/2005/8/layout/lProcess1"/>
    <dgm:cxn modelId="{C2A1B926-057E-48E3-A6A6-0FE2CCBD0ED7}" type="presParOf" srcId="{BD452E66-EF4C-4DAD-A359-26A7E4AB5532}" destId="{8F0F7609-6871-4D7F-9ADC-972D4EC9FA02}" srcOrd="2" destOrd="0" presId="urn:microsoft.com/office/officeart/2005/8/layout/lProcess1"/>
    <dgm:cxn modelId="{59FB72E0-9F16-42E8-9E9C-3F2629ADE028}" type="presParOf" srcId="{BD452E66-EF4C-4DAD-A359-26A7E4AB5532}" destId="{EF016397-8633-455B-AB46-0712792FCCA7}" srcOrd="3" destOrd="0" presId="urn:microsoft.com/office/officeart/2005/8/layout/lProcess1"/>
    <dgm:cxn modelId="{9106EFBF-FE09-45C3-9C80-8ECAA1DED215}" type="presParOf" srcId="{BD452E66-EF4C-4DAD-A359-26A7E4AB5532}" destId="{99B91863-6CA9-4818-A3EA-9BC0783A290A}" srcOrd="4" destOrd="0" presId="urn:microsoft.com/office/officeart/2005/8/layout/lProcess1"/>
    <dgm:cxn modelId="{FC3F7FBE-8B29-47C0-9FC1-38D0614AB318}" type="presParOf" srcId="{BD452E66-EF4C-4DAD-A359-26A7E4AB5532}" destId="{8F81CED4-D43A-4369-B09F-5A0193774B6D}" srcOrd="5" destOrd="0" presId="urn:microsoft.com/office/officeart/2005/8/layout/lProcess1"/>
    <dgm:cxn modelId="{9DAE6C93-5977-40A3-ABED-0ACF0D9AC4D3}" type="presParOf" srcId="{BD452E66-EF4C-4DAD-A359-26A7E4AB5532}" destId="{3194B167-94D6-4F91-B8BB-BC2CBC0F28E6}" srcOrd="6" destOrd="0" presId="urn:microsoft.com/office/officeart/2005/8/layout/lProcess1"/>
    <dgm:cxn modelId="{6C745AB1-1500-4671-A2E9-9FC1F705604E}" type="presParOf" srcId="{80DCBFE4-BD81-4FD7-AEED-A3C859203228}" destId="{7A8F7FE5-C46D-4903-B455-9E7A7FAC86FA}" srcOrd="1" destOrd="0" presId="urn:microsoft.com/office/officeart/2005/8/layout/lProcess1"/>
    <dgm:cxn modelId="{FDD1C881-B92C-4E44-A036-05979B65269B}" type="presParOf" srcId="{80DCBFE4-BD81-4FD7-AEED-A3C859203228}" destId="{3571A4E5-C4E4-496B-9BC1-8B5CBB76E14D}" srcOrd="2" destOrd="0" presId="urn:microsoft.com/office/officeart/2005/8/layout/lProcess1"/>
    <dgm:cxn modelId="{288CCB59-7CC6-4CEF-9712-6D0754FF76BE}" type="presParOf" srcId="{3571A4E5-C4E4-496B-9BC1-8B5CBB76E14D}" destId="{0AB1CC74-7518-4090-B909-5EE1F9A47A67}" srcOrd="0" destOrd="0" presId="urn:microsoft.com/office/officeart/2005/8/layout/lProcess1"/>
    <dgm:cxn modelId="{C2AA1BA5-CF65-4436-9927-2C94E6D9BF2D}" type="presParOf" srcId="{3571A4E5-C4E4-496B-9BC1-8B5CBB76E14D}" destId="{9DEF4654-F11C-4280-9972-45E481D8503C}" srcOrd="1" destOrd="0" presId="urn:microsoft.com/office/officeart/2005/8/layout/lProcess1"/>
    <dgm:cxn modelId="{2315D712-B466-450F-A182-E2C602907007}" type="presParOf" srcId="{3571A4E5-C4E4-496B-9BC1-8B5CBB76E14D}" destId="{78C9999C-F7E9-46BB-B4BE-EF8A6BB7DB7E}" srcOrd="2" destOrd="0" presId="urn:microsoft.com/office/officeart/2005/8/layout/lProcess1"/>
    <dgm:cxn modelId="{2C806AE2-311A-476F-8A51-E48A1F6C00D6}" type="presParOf" srcId="{3571A4E5-C4E4-496B-9BC1-8B5CBB76E14D}" destId="{C85EA333-1E4C-44EA-B39B-0F5C70236171}" srcOrd="3" destOrd="0" presId="urn:microsoft.com/office/officeart/2005/8/layout/lProcess1"/>
    <dgm:cxn modelId="{45E41F45-47FE-409F-9EC9-D3F059E9049D}" type="presParOf" srcId="{3571A4E5-C4E4-496B-9BC1-8B5CBB76E14D}" destId="{814AF275-0F60-47E1-8375-7499A936BB1A}" srcOrd="4" destOrd="0" presId="urn:microsoft.com/office/officeart/2005/8/layout/lProcess1"/>
    <dgm:cxn modelId="{CBA74054-4265-4892-8851-8C75951D9C75}" type="presParOf" srcId="{3571A4E5-C4E4-496B-9BC1-8B5CBB76E14D}" destId="{3493412B-D3C0-4EC2-8776-39C07C37456F}" srcOrd="5" destOrd="0" presId="urn:microsoft.com/office/officeart/2005/8/layout/lProcess1"/>
    <dgm:cxn modelId="{2289C919-AA95-4170-8359-F61AD9A5FBE5}" type="presParOf" srcId="{3571A4E5-C4E4-496B-9BC1-8B5CBB76E14D}" destId="{49C988A6-FF7C-4C60-8F46-507E67A2E560}" srcOrd="6" destOrd="0" presId="urn:microsoft.com/office/officeart/2005/8/layout/lProcess1"/>
    <dgm:cxn modelId="{DAE15EEF-626A-4589-A218-6BC6704AE5D2}" type="presParOf" srcId="{3571A4E5-C4E4-496B-9BC1-8B5CBB76E14D}" destId="{798EE4CF-CA28-45BB-B72F-6C1ED20ADDF8}" srcOrd="7" destOrd="0" presId="urn:microsoft.com/office/officeart/2005/8/layout/lProcess1"/>
    <dgm:cxn modelId="{93F457FA-0FE7-465C-87B8-90F8D3FA71A7}" type="presParOf" srcId="{3571A4E5-C4E4-496B-9BC1-8B5CBB76E14D}" destId="{78EE0BF0-355A-4962-9357-E9CF2170EEC3}" srcOrd="8" destOrd="0" presId="urn:microsoft.com/office/officeart/2005/8/layout/lProcess1"/>
    <dgm:cxn modelId="{2F645496-C5C0-405A-85CF-41F092249BB5}" type="presParOf" srcId="{3571A4E5-C4E4-496B-9BC1-8B5CBB76E14D}" destId="{13A35744-8371-4297-A2F3-0395A3D8BBFE}" srcOrd="9" destOrd="0" presId="urn:microsoft.com/office/officeart/2005/8/layout/lProcess1"/>
    <dgm:cxn modelId="{ACEE29A6-9401-45B4-B00E-35C5D0122026}" type="presParOf" srcId="{3571A4E5-C4E4-496B-9BC1-8B5CBB76E14D}" destId="{9A749047-A959-417C-AC0C-05C54C379035}" srcOrd="10" destOrd="0" presId="urn:microsoft.com/office/officeart/2005/8/layout/lProcess1"/>
    <dgm:cxn modelId="{63BC5459-87AC-45E8-83B6-74EBCEF0396A}" type="presParOf" srcId="{3571A4E5-C4E4-496B-9BC1-8B5CBB76E14D}" destId="{D0A33BE1-30D3-475F-8DA2-4B93FF3A817E}" srcOrd="11" destOrd="0" presId="urn:microsoft.com/office/officeart/2005/8/layout/lProcess1"/>
    <dgm:cxn modelId="{D536D914-9B5B-451C-81E8-FB550EB0F9E7}" type="presParOf" srcId="{3571A4E5-C4E4-496B-9BC1-8B5CBB76E14D}" destId="{4D49492C-BE71-4E2C-895E-5FCA58DBF716}" srcOrd="12" destOrd="0" presId="urn:microsoft.com/office/officeart/2005/8/layout/lProcess1"/>
    <dgm:cxn modelId="{CDECD3F7-B1AC-4DD6-BDF4-5BAFB80F0D69}" type="presParOf" srcId="{3571A4E5-C4E4-496B-9BC1-8B5CBB76E14D}" destId="{F2920A96-A697-43CE-8843-8E4EC1CBBCD9}" srcOrd="13" destOrd="0" presId="urn:microsoft.com/office/officeart/2005/8/layout/lProcess1"/>
    <dgm:cxn modelId="{E70E1C0E-63B2-4B46-AC9B-7619BCCCAE98}" type="presParOf" srcId="{3571A4E5-C4E4-496B-9BC1-8B5CBB76E14D}" destId="{A536361F-270C-492B-A8BC-8B1C4399D548}" srcOrd="14" destOrd="0" presId="urn:microsoft.com/office/officeart/2005/8/layout/lProcess1"/>
    <dgm:cxn modelId="{AE3C1510-540F-4D31-8992-F343580A841B}" type="presParOf" srcId="{3571A4E5-C4E4-496B-9BC1-8B5CBB76E14D}" destId="{1726E79F-57D5-4E13-95FA-29E16175AA41}" srcOrd="15" destOrd="0" presId="urn:microsoft.com/office/officeart/2005/8/layout/lProcess1"/>
    <dgm:cxn modelId="{4BDF1553-B344-463C-855E-E928B030172C}" type="presParOf" srcId="{3571A4E5-C4E4-496B-9BC1-8B5CBB76E14D}" destId="{B9822E94-0718-4E32-9CD9-8505F7EF434B}" srcOrd="16" destOrd="0" presId="urn:microsoft.com/office/officeart/2005/8/layout/lProcess1"/>
    <dgm:cxn modelId="{1DFDD57A-71CB-4B41-8EE9-73293CFCAF53}" type="presParOf" srcId="{3571A4E5-C4E4-496B-9BC1-8B5CBB76E14D}" destId="{4B834C27-1EE2-4DAC-B74B-82994ED20E72}" srcOrd="17" destOrd="0" presId="urn:microsoft.com/office/officeart/2005/8/layout/lProcess1"/>
    <dgm:cxn modelId="{4C5982F0-F2A1-450D-B6AF-B4AC2B0949CC}" type="presParOf" srcId="{3571A4E5-C4E4-496B-9BC1-8B5CBB76E14D}" destId="{D07279C1-BCF5-4511-BAF3-48E4878451EB}" srcOrd="18" destOrd="0" presId="urn:microsoft.com/office/officeart/2005/8/layout/l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D7E93DB-A00B-4536-90DE-B245FD40C77F}" type="doc">
      <dgm:prSet loTypeId="urn:microsoft.com/office/officeart/2005/8/layout/cycle3" loCatId="cycle" qsTypeId="urn:microsoft.com/office/officeart/2005/8/quickstyle/simple1" qsCatId="simple" csTypeId="urn:microsoft.com/office/officeart/2005/8/colors/accent1_2" csCatId="accent1" phldr="1"/>
      <dgm:spPr/>
      <dgm:t>
        <a:bodyPr/>
        <a:lstStyle/>
        <a:p>
          <a:endParaRPr lang="en-US"/>
        </a:p>
      </dgm:t>
    </dgm:pt>
    <dgm:pt modelId="{F5BC4AED-CFD4-49E9-AA51-203CE36A34C9}">
      <dgm:prSet phldrT="[Text]"/>
      <dgm:spPr/>
      <dgm:t>
        <a:bodyPr/>
        <a:lstStyle/>
        <a:p>
          <a:r>
            <a:rPr lang="en-US" dirty="0" smtClean="0"/>
            <a:t>Identify transactions from source documents</a:t>
          </a:r>
          <a:endParaRPr lang="en-US" dirty="0"/>
        </a:p>
      </dgm:t>
    </dgm:pt>
    <dgm:pt modelId="{6DBC81BE-F873-4D97-8372-8D22B564B80E}" type="parTrans" cxnId="{B9D813C3-72E3-44CF-8164-E7FBCAFFDE7F}">
      <dgm:prSet/>
      <dgm:spPr/>
      <dgm:t>
        <a:bodyPr/>
        <a:lstStyle/>
        <a:p>
          <a:endParaRPr lang="en-US"/>
        </a:p>
      </dgm:t>
    </dgm:pt>
    <dgm:pt modelId="{B000A74D-2A2B-44C6-805E-3857519942C8}" type="sibTrans" cxnId="{B9D813C3-72E3-44CF-8164-E7FBCAFFDE7F}">
      <dgm:prSet/>
      <dgm:spPr/>
      <dgm:t>
        <a:bodyPr/>
        <a:lstStyle/>
        <a:p>
          <a:endParaRPr lang="en-US"/>
        </a:p>
      </dgm:t>
    </dgm:pt>
    <dgm:pt modelId="{903E0067-6EE0-48E7-813A-55120CCA867F}">
      <dgm:prSet phldrT="[Text]"/>
      <dgm:spPr/>
      <dgm:t>
        <a:bodyPr/>
        <a:lstStyle/>
        <a:p>
          <a:r>
            <a:rPr lang="en-US" dirty="0" err="1" smtClean="0"/>
            <a:t>Journalise</a:t>
          </a:r>
          <a:endParaRPr lang="en-US" dirty="0"/>
        </a:p>
      </dgm:t>
    </dgm:pt>
    <dgm:pt modelId="{A4ACB3DF-7863-4AAF-87C3-829FF7908B56}" type="parTrans" cxnId="{28C6E9D1-71A9-4050-8CCF-CD6D3DAC7DB4}">
      <dgm:prSet/>
      <dgm:spPr/>
      <dgm:t>
        <a:bodyPr/>
        <a:lstStyle/>
        <a:p>
          <a:endParaRPr lang="en-US"/>
        </a:p>
      </dgm:t>
    </dgm:pt>
    <dgm:pt modelId="{83ABBAE6-8668-4F6B-BCD5-1105C908FE42}" type="sibTrans" cxnId="{28C6E9D1-71A9-4050-8CCF-CD6D3DAC7DB4}">
      <dgm:prSet/>
      <dgm:spPr/>
      <dgm:t>
        <a:bodyPr/>
        <a:lstStyle/>
        <a:p>
          <a:endParaRPr lang="en-US"/>
        </a:p>
      </dgm:t>
    </dgm:pt>
    <dgm:pt modelId="{2CE866D6-7F96-4E6B-B07E-B6FF4D41F88E}">
      <dgm:prSet phldrT="[Text]"/>
      <dgm:spPr/>
      <dgm:t>
        <a:bodyPr/>
        <a:lstStyle/>
        <a:p>
          <a:r>
            <a:rPr lang="en-US" dirty="0" smtClean="0"/>
            <a:t>Ledger entries</a:t>
          </a:r>
          <a:endParaRPr lang="en-US" dirty="0"/>
        </a:p>
      </dgm:t>
    </dgm:pt>
    <dgm:pt modelId="{726E8A73-9F4F-48EE-830E-1A371A226F99}" type="parTrans" cxnId="{74D26E31-211B-42A2-BEE2-2991A3A8FCEB}">
      <dgm:prSet/>
      <dgm:spPr/>
      <dgm:t>
        <a:bodyPr/>
        <a:lstStyle/>
        <a:p>
          <a:endParaRPr lang="en-US"/>
        </a:p>
      </dgm:t>
    </dgm:pt>
    <dgm:pt modelId="{72C8BE71-EB62-489A-A4B7-A0033F71CB5B}" type="sibTrans" cxnId="{74D26E31-211B-42A2-BEE2-2991A3A8FCEB}">
      <dgm:prSet/>
      <dgm:spPr/>
      <dgm:t>
        <a:bodyPr/>
        <a:lstStyle/>
        <a:p>
          <a:endParaRPr lang="en-US"/>
        </a:p>
      </dgm:t>
    </dgm:pt>
    <dgm:pt modelId="{A154F648-6447-4E07-8D30-9210986A4439}">
      <dgm:prSet phldrT="[Text]"/>
      <dgm:spPr/>
      <dgm:t>
        <a:bodyPr/>
        <a:lstStyle/>
        <a:p>
          <a:r>
            <a:rPr lang="en-US" dirty="0" smtClean="0"/>
            <a:t>Prepare Trial Balance</a:t>
          </a:r>
          <a:endParaRPr lang="en-US" dirty="0"/>
        </a:p>
      </dgm:t>
    </dgm:pt>
    <dgm:pt modelId="{F860D638-D0A1-4D2C-BBB0-70FB6FDC2BEA}" type="parTrans" cxnId="{C1D87321-D22D-45AA-BFD4-6654099DE345}">
      <dgm:prSet/>
      <dgm:spPr/>
      <dgm:t>
        <a:bodyPr/>
        <a:lstStyle/>
        <a:p>
          <a:endParaRPr lang="en-US"/>
        </a:p>
      </dgm:t>
    </dgm:pt>
    <dgm:pt modelId="{C8ABB8F1-EE86-49A2-AD98-1A7B3638C3A8}" type="sibTrans" cxnId="{C1D87321-D22D-45AA-BFD4-6654099DE345}">
      <dgm:prSet/>
      <dgm:spPr/>
      <dgm:t>
        <a:bodyPr/>
        <a:lstStyle/>
        <a:p>
          <a:endParaRPr lang="en-US"/>
        </a:p>
      </dgm:t>
    </dgm:pt>
    <dgm:pt modelId="{156647AE-4B7C-4036-9D33-FFBE5E57A008}">
      <dgm:prSet phldrT="[Text]"/>
      <dgm:spPr/>
      <dgm:t>
        <a:bodyPr/>
        <a:lstStyle/>
        <a:p>
          <a:r>
            <a:rPr lang="en-US" dirty="0" smtClean="0"/>
            <a:t>Make adjusting entries</a:t>
          </a:r>
          <a:endParaRPr lang="en-US" dirty="0"/>
        </a:p>
      </dgm:t>
    </dgm:pt>
    <dgm:pt modelId="{B4D5FCD3-8D95-4C83-94D7-DE7A0E9DD4F1}" type="parTrans" cxnId="{50083075-9B2A-468A-944E-401B3F7933E5}">
      <dgm:prSet/>
      <dgm:spPr/>
      <dgm:t>
        <a:bodyPr/>
        <a:lstStyle/>
        <a:p>
          <a:endParaRPr lang="en-US"/>
        </a:p>
      </dgm:t>
    </dgm:pt>
    <dgm:pt modelId="{16482D9A-6060-4C7B-960D-304EF49C1840}" type="sibTrans" cxnId="{50083075-9B2A-468A-944E-401B3F7933E5}">
      <dgm:prSet/>
      <dgm:spPr/>
      <dgm:t>
        <a:bodyPr/>
        <a:lstStyle/>
        <a:p>
          <a:endParaRPr lang="en-US"/>
        </a:p>
      </dgm:t>
    </dgm:pt>
    <dgm:pt modelId="{5914C22F-49FC-4B06-8975-EA2DAB161282}">
      <dgm:prSet phldrT="[Text]"/>
      <dgm:spPr/>
      <dgm:t>
        <a:bodyPr/>
        <a:lstStyle/>
        <a:p>
          <a:r>
            <a:rPr lang="en-US" dirty="0" smtClean="0"/>
            <a:t>Prepare financial statements</a:t>
          </a:r>
          <a:endParaRPr lang="en-US" dirty="0"/>
        </a:p>
      </dgm:t>
    </dgm:pt>
    <dgm:pt modelId="{F2AA7441-660F-44F5-8FA8-834F32025764}" type="parTrans" cxnId="{9566C15A-02D2-41A6-A2EC-692432D8A64C}">
      <dgm:prSet/>
      <dgm:spPr/>
      <dgm:t>
        <a:bodyPr/>
        <a:lstStyle/>
        <a:p>
          <a:endParaRPr lang="en-US"/>
        </a:p>
      </dgm:t>
    </dgm:pt>
    <dgm:pt modelId="{7DF8D4E3-6EFD-4B23-94A9-033728F2B201}" type="sibTrans" cxnId="{9566C15A-02D2-41A6-A2EC-692432D8A64C}">
      <dgm:prSet/>
      <dgm:spPr/>
      <dgm:t>
        <a:bodyPr/>
        <a:lstStyle/>
        <a:p>
          <a:endParaRPr lang="en-US"/>
        </a:p>
      </dgm:t>
    </dgm:pt>
    <dgm:pt modelId="{759282EE-A106-4E98-B8AA-1F4EE75246EF}">
      <dgm:prSet phldrT="[Text]"/>
      <dgm:spPr/>
      <dgm:t>
        <a:bodyPr/>
        <a:lstStyle/>
        <a:p>
          <a:r>
            <a:rPr lang="en-US" dirty="0" smtClean="0"/>
            <a:t>Closing entries</a:t>
          </a:r>
          <a:endParaRPr lang="en-US" dirty="0"/>
        </a:p>
      </dgm:t>
    </dgm:pt>
    <dgm:pt modelId="{5F587CF0-9777-4AA3-9C81-9758D1C615C9}" type="parTrans" cxnId="{10C0ED6D-AFFD-4C4E-8122-1C66A31088BC}">
      <dgm:prSet/>
      <dgm:spPr/>
      <dgm:t>
        <a:bodyPr/>
        <a:lstStyle/>
        <a:p>
          <a:endParaRPr lang="en-US"/>
        </a:p>
      </dgm:t>
    </dgm:pt>
    <dgm:pt modelId="{3AF407D1-EE4F-4D43-9A60-D14733DB71DC}" type="sibTrans" cxnId="{10C0ED6D-AFFD-4C4E-8122-1C66A31088BC}">
      <dgm:prSet/>
      <dgm:spPr/>
      <dgm:t>
        <a:bodyPr/>
        <a:lstStyle/>
        <a:p>
          <a:endParaRPr lang="en-US"/>
        </a:p>
      </dgm:t>
    </dgm:pt>
    <dgm:pt modelId="{D8C0211B-3205-451C-A534-BCBBCBCF9EBA}" type="pres">
      <dgm:prSet presAssocID="{6D7E93DB-A00B-4536-90DE-B245FD40C77F}" presName="Name0" presStyleCnt="0">
        <dgm:presLayoutVars>
          <dgm:dir/>
          <dgm:resizeHandles val="exact"/>
        </dgm:presLayoutVars>
      </dgm:prSet>
      <dgm:spPr/>
      <dgm:t>
        <a:bodyPr/>
        <a:lstStyle/>
        <a:p>
          <a:endParaRPr lang="en-US"/>
        </a:p>
      </dgm:t>
    </dgm:pt>
    <dgm:pt modelId="{6F634A7E-BAFD-4B4B-BBAF-D289BDE82A51}" type="pres">
      <dgm:prSet presAssocID="{6D7E93DB-A00B-4536-90DE-B245FD40C77F}" presName="cycle" presStyleCnt="0"/>
      <dgm:spPr/>
    </dgm:pt>
    <dgm:pt modelId="{ACC421CB-FA71-4306-BD6D-1843F5392F0C}" type="pres">
      <dgm:prSet presAssocID="{F5BC4AED-CFD4-49E9-AA51-203CE36A34C9}" presName="nodeFirstNode" presStyleLbl="node1" presStyleIdx="0" presStyleCnt="7">
        <dgm:presLayoutVars>
          <dgm:bulletEnabled val="1"/>
        </dgm:presLayoutVars>
      </dgm:prSet>
      <dgm:spPr/>
      <dgm:t>
        <a:bodyPr/>
        <a:lstStyle/>
        <a:p>
          <a:endParaRPr lang="en-US"/>
        </a:p>
      </dgm:t>
    </dgm:pt>
    <dgm:pt modelId="{01B71721-11E5-48F1-8F22-0C204B0F0318}" type="pres">
      <dgm:prSet presAssocID="{B000A74D-2A2B-44C6-805E-3857519942C8}" presName="sibTransFirstNode" presStyleLbl="bgShp" presStyleIdx="0" presStyleCnt="1"/>
      <dgm:spPr/>
      <dgm:t>
        <a:bodyPr/>
        <a:lstStyle/>
        <a:p>
          <a:endParaRPr lang="en-US"/>
        </a:p>
      </dgm:t>
    </dgm:pt>
    <dgm:pt modelId="{58529B03-1745-4FFC-AF87-79285997BB93}" type="pres">
      <dgm:prSet presAssocID="{903E0067-6EE0-48E7-813A-55120CCA867F}" presName="nodeFollowingNodes" presStyleLbl="node1" presStyleIdx="1" presStyleCnt="7">
        <dgm:presLayoutVars>
          <dgm:bulletEnabled val="1"/>
        </dgm:presLayoutVars>
      </dgm:prSet>
      <dgm:spPr/>
      <dgm:t>
        <a:bodyPr/>
        <a:lstStyle/>
        <a:p>
          <a:endParaRPr lang="en-US"/>
        </a:p>
      </dgm:t>
    </dgm:pt>
    <dgm:pt modelId="{A6500080-8D1C-4F4D-BF8B-A496655021BF}" type="pres">
      <dgm:prSet presAssocID="{2CE866D6-7F96-4E6B-B07E-B6FF4D41F88E}" presName="nodeFollowingNodes" presStyleLbl="node1" presStyleIdx="2" presStyleCnt="7">
        <dgm:presLayoutVars>
          <dgm:bulletEnabled val="1"/>
        </dgm:presLayoutVars>
      </dgm:prSet>
      <dgm:spPr/>
      <dgm:t>
        <a:bodyPr/>
        <a:lstStyle/>
        <a:p>
          <a:endParaRPr lang="en-US"/>
        </a:p>
      </dgm:t>
    </dgm:pt>
    <dgm:pt modelId="{0FBB018C-3245-49BD-8BE1-881030C6C47E}" type="pres">
      <dgm:prSet presAssocID="{A154F648-6447-4E07-8D30-9210986A4439}" presName="nodeFollowingNodes" presStyleLbl="node1" presStyleIdx="3" presStyleCnt="7">
        <dgm:presLayoutVars>
          <dgm:bulletEnabled val="1"/>
        </dgm:presLayoutVars>
      </dgm:prSet>
      <dgm:spPr/>
      <dgm:t>
        <a:bodyPr/>
        <a:lstStyle/>
        <a:p>
          <a:endParaRPr lang="en-US"/>
        </a:p>
      </dgm:t>
    </dgm:pt>
    <dgm:pt modelId="{51C75DFE-7719-44BC-BCE2-C080880104E2}" type="pres">
      <dgm:prSet presAssocID="{156647AE-4B7C-4036-9D33-FFBE5E57A008}" presName="nodeFollowingNodes" presStyleLbl="node1" presStyleIdx="4" presStyleCnt="7">
        <dgm:presLayoutVars>
          <dgm:bulletEnabled val="1"/>
        </dgm:presLayoutVars>
      </dgm:prSet>
      <dgm:spPr/>
      <dgm:t>
        <a:bodyPr/>
        <a:lstStyle/>
        <a:p>
          <a:endParaRPr lang="en-US"/>
        </a:p>
      </dgm:t>
    </dgm:pt>
    <dgm:pt modelId="{FA57B581-FE3C-40AA-8ED2-A481383E461E}" type="pres">
      <dgm:prSet presAssocID="{5914C22F-49FC-4B06-8975-EA2DAB161282}" presName="nodeFollowingNodes" presStyleLbl="node1" presStyleIdx="5" presStyleCnt="7">
        <dgm:presLayoutVars>
          <dgm:bulletEnabled val="1"/>
        </dgm:presLayoutVars>
      </dgm:prSet>
      <dgm:spPr/>
      <dgm:t>
        <a:bodyPr/>
        <a:lstStyle/>
        <a:p>
          <a:endParaRPr lang="en-US"/>
        </a:p>
      </dgm:t>
    </dgm:pt>
    <dgm:pt modelId="{4795218E-A607-467C-8708-6F47B4762D88}" type="pres">
      <dgm:prSet presAssocID="{759282EE-A106-4E98-B8AA-1F4EE75246EF}" presName="nodeFollowingNodes" presStyleLbl="node1" presStyleIdx="6" presStyleCnt="7">
        <dgm:presLayoutVars>
          <dgm:bulletEnabled val="1"/>
        </dgm:presLayoutVars>
      </dgm:prSet>
      <dgm:spPr/>
      <dgm:t>
        <a:bodyPr/>
        <a:lstStyle/>
        <a:p>
          <a:endParaRPr lang="en-US"/>
        </a:p>
      </dgm:t>
    </dgm:pt>
  </dgm:ptLst>
  <dgm:cxnLst>
    <dgm:cxn modelId="{28C6E9D1-71A9-4050-8CCF-CD6D3DAC7DB4}" srcId="{6D7E93DB-A00B-4536-90DE-B245FD40C77F}" destId="{903E0067-6EE0-48E7-813A-55120CCA867F}" srcOrd="1" destOrd="0" parTransId="{A4ACB3DF-7863-4AAF-87C3-829FF7908B56}" sibTransId="{83ABBAE6-8668-4F6B-BCD5-1105C908FE42}"/>
    <dgm:cxn modelId="{B6E86DBC-863A-4AD1-AE3A-56297466067E}" type="presOf" srcId="{F5BC4AED-CFD4-49E9-AA51-203CE36A34C9}" destId="{ACC421CB-FA71-4306-BD6D-1843F5392F0C}" srcOrd="0" destOrd="0" presId="urn:microsoft.com/office/officeart/2005/8/layout/cycle3"/>
    <dgm:cxn modelId="{A0D207F3-6955-4353-967B-9572BBC6733C}" type="presOf" srcId="{6D7E93DB-A00B-4536-90DE-B245FD40C77F}" destId="{D8C0211B-3205-451C-A534-BCBBCBCF9EBA}" srcOrd="0" destOrd="0" presId="urn:microsoft.com/office/officeart/2005/8/layout/cycle3"/>
    <dgm:cxn modelId="{B9D813C3-72E3-44CF-8164-E7FBCAFFDE7F}" srcId="{6D7E93DB-A00B-4536-90DE-B245FD40C77F}" destId="{F5BC4AED-CFD4-49E9-AA51-203CE36A34C9}" srcOrd="0" destOrd="0" parTransId="{6DBC81BE-F873-4D97-8372-8D22B564B80E}" sibTransId="{B000A74D-2A2B-44C6-805E-3857519942C8}"/>
    <dgm:cxn modelId="{50083075-9B2A-468A-944E-401B3F7933E5}" srcId="{6D7E93DB-A00B-4536-90DE-B245FD40C77F}" destId="{156647AE-4B7C-4036-9D33-FFBE5E57A008}" srcOrd="4" destOrd="0" parTransId="{B4D5FCD3-8D95-4C83-94D7-DE7A0E9DD4F1}" sibTransId="{16482D9A-6060-4C7B-960D-304EF49C1840}"/>
    <dgm:cxn modelId="{8E81847D-7633-4023-937B-906DCFBB106C}" type="presOf" srcId="{A154F648-6447-4E07-8D30-9210986A4439}" destId="{0FBB018C-3245-49BD-8BE1-881030C6C47E}" srcOrd="0" destOrd="0" presId="urn:microsoft.com/office/officeart/2005/8/layout/cycle3"/>
    <dgm:cxn modelId="{82F1A09B-3129-40CE-A15A-F05114FD5620}" type="presOf" srcId="{B000A74D-2A2B-44C6-805E-3857519942C8}" destId="{01B71721-11E5-48F1-8F22-0C204B0F0318}" srcOrd="0" destOrd="0" presId="urn:microsoft.com/office/officeart/2005/8/layout/cycle3"/>
    <dgm:cxn modelId="{10C0ED6D-AFFD-4C4E-8122-1C66A31088BC}" srcId="{6D7E93DB-A00B-4536-90DE-B245FD40C77F}" destId="{759282EE-A106-4E98-B8AA-1F4EE75246EF}" srcOrd="6" destOrd="0" parTransId="{5F587CF0-9777-4AA3-9C81-9758D1C615C9}" sibTransId="{3AF407D1-EE4F-4D43-9A60-D14733DB71DC}"/>
    <dgm:cxn modelId="{AB18B8CA-0246-4C3E-B768-C1F9790F4793}" type="presOf" srcId="{903E0067-6EE0-48E7-813A-55120CCA867F}" destId="{58529B03-1745-4FFC-AF87-79285997BB93}" srcOrd="0" destOrd="0" presId="urn:microsoft.com/office/officeart/2005/8/layout/cycle3"/>
    <dgm:cxn modelId="{C1D87321-D22D-45AA-BFD4-6654099DE345}" srcId="{6D7E93DB-A00B-4536-90DE-B245FD40C77F}" destId="{A154F648-6447-4E07-8D30-9210986A4439}" srcOrd="3" destOrd="0" parTransId="{F860D638-D0A1-4D2C-BBB0-70FB6FDC2BEA}" sibTransId="{C8ABB8F1-EE86-49A2-AD98-1A7B3638C3A8}"/>
    <dgm:cxn modelId="{0BDC4265-0B48-4160-B165-99F7D3931DE0}" type="presOf" srcId="{759282EE-A106-4E98-B8AA-1F4EE75246EF}" destId="{4795218E-A607-467C-8708-6F47B4762D88}" srcOrd="0" destOrd="0" presId="urn:microsoft.com/office/officeart/2005/8/layout/cycle3"/>
    <dgm:cxn modelId="{BEEE30E1-FECF-4021-A566-5EFC0EA9CC9C}" type="presOf" srcId="{156647AE-4B7C-4036-9D33-FFBE5E57A008}" destId="{51C75DFE-7719-44BC-BCE2-C080880104E2}" srcOrd="0" destOrd="0" presId="urn:microsoft.com/office/officeart/2005/8/layout/cycle3"/>
    <dgm:cxn modelId="{CC806112-A66B-4E5E-A26D-7BACA553F25A}" type="presOf" srcId="{2CE866D6-7F96-4E6B-B07E-B6FF4D41F88E}" destId="{A6500080-8D1C-4F4D-BF8B-A496655021BF}" srcOrd="0" destOrd="0" presId="urn:microsoft.com/office/officeart/2005/8/layout/cycle3"/>
    <dgm:cxn modelId="{9566C15A-02D2-41A6-A2EC-692432D8A64C}" srcId="{6D7E93DB-A00B-4536-90DE-B245FD40C77F}" destId="{5914C22F-49FC-4B06-8975-EA2DAB161282}" srcOrd="5" destOrd="0" parTransId="{F2AA7441-660F-44F5-8FA8-834F32025764}" sibTransId="{7DF8D4E3-6EFD-4B23-94A9-033728F2B201}"/>
    <dgm:cxn modelId="{15ED4D0F-4314-4D7B-9946-A5EFEFE7F0E6}" type="presOf" srcId="{5914C22F-49FC-4B06-8975-EA2DAB161282}" destId="{FA57B581-FE3C-40AA-8ED2-A481383E461E}" srcOrd="0" destOrd="0" presId="urn:microsoft.com/office/officeart/2005/8/layout/cycle3"/>
    <dgm:cxn modelId="{74D26E31-211B-42A2-BEE2-2991A3A8FCEB}" srcId="{6D7E93DB-A00B-4536-90DE-B245FD40C77F}" destId="{2CE866D6-7F96-4E6B-B07E-B6FF4D41F88E}" srcOrd="2" destOrd="0" parTransId="{726E8A73-9F4F-48EE-830E-1A371A226F99}" sibTransId="{72C8BE71-EB62-489A-A4B7-A0033F71CB5B}"/>
    <dgm:cxn modelId="{DD3FBC88-307B-456F-AB75-956916B7B874}" type="presParOf" srcId="{D8C0211B-3205-451C-A534-BCBBCBCF9EBA}" destId="{6F634A7E-BAFD-4B4B-BBAF-D289BDE82A51}" srcOrd="0" destOrd="0" presId="urn:microsoft.com/office/officeart/2005/8/layout/cycle3"/>
    <dgm:cxn modelId="{E570A90C-AC72-4537-93D7-590E24EF1436}" type="presParOf" srcId="{6F634A7E-BAFD-4B4B-BBAF-D289BDE82A51}" destId="{ACC421CB-FA71-4306-BD6D-1843F5392F0C}" srcOrd="0" destOrd="0" presId="urn:microsoft.com/office/officeart/2005/8/layout/cycle3"/>
    <dgm:cxn modelId="{8A181FE7-5317-4742-B958-E96596E3C24D}" type="presParOf" srcId="{6F634A7E-BAFD-4B4B-BBAF-D289BDE82A51}" destId="{01B71721-11E5-48F1-8F22-0C204B0F0318}" srcOrd="1" destOrd="0" presId="urn:microsoft.com/office/officeart/2005/8/layout/cycle3"/>
    <dgm:cxn modelId="{8EE95583-6CD3-45BA-9A71-27957FB28280}" type="presParOf" srcId="{6F634A7E-BAFD-4B4B-BBAF-D289BDE82A51}" destId="{58529B03-1745-4FFC-AF87-79285997BB93}" srcOrd="2" destOrd="0" presId="urn:microsoft.com/office/officeart/2005/8/layout/cycle3"/>
    <dgm:cxn modelId="{22A8A561-701D-4DAA-96D3-8ABBD46ADD54}" type="presParOf" srcId="{6F634A7E-BAFD-4B4B-BBAF-D289BDE82A51}" destId="{A6500080-8D1C-4F4D-BF8B-A496655021BF}" srcOrd="3" destOrd="0" presId="urn:microsoft.com/office/officeart/2005/8/layout/cycle3"/>
    <dgm:cxn modelId="{FD985F05-D8BD-4FE6-AB56-4238E90CB92A}" type="presParOf" srcId="{6F634A7E-BAFD-4B4B-BBAF-D289BDE82A51}" destId="{0FBB018C-3245-49BD-8BE1-881030C6C47E}" srcOrd="4" destOrd="0" presId="urn:microsoft.com/office/officeart/2005/8/layout/cycle3"/>
    <dgm:cxn modelId="{189F676E-F6E6-4B07-8317-004D17E8A379}" type="presParOf" srcId="{6F634A7E-BAFD-4B4B-BBAF-D289BDE82A51}" destId="{51C75DFE-7719-44BC-BCE2-C080880104E2}" srcOrd="5" destOrd="0" presId="urn:microsoft.com/office/officeart/2005/8/layout/cycle3"/>
    <dgm:cxn modelId="{C44DD706-11A5-488D-A37E-404E9F114BEA}" type="presParOf" srcId="{6F634A7E-BAFD-4B4B-BBAF-D289BDE82A51}" destId="{FA57B581-FE3C-40AA-8ED2-A481383E461E}" srcOrd="6" destOrd="0" presId="urn:microsoft.com/office/officeart/2005/8/layout/cycle3"/>
    <dgm:cxn modelId="{CA7E10FD-D3C3-46D7-9A55-6506F86607CB}" type="presParOf" srcId="{6F634A7E-BAFD-4B4B-BBAF-D289BDE82A51}" destId="{4795218E-A607-467C-8708-6F47B4762D88}" srcOrd="7"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2DCAD2C-7B9A-429A-81B6-8623229E9D32}" type="doc">
      <dgm:prSet loTypeId="urn:microsoft.com/office/officeart/2005/8/layout/cycle7" loCatId="cycle" qsTypeId="urn:microsoft.com/office/officeart/2005/8/quickstyle/simple1" qsCatId="simple" csTypeId="urn:microsoft.com/office/officeart/2005/8/colors/accent1_2" csCatId="accent1" phldr="1"/>
      <dgm:spPr/>
      <dgm:t>
        <a:bodyPr/>
        <a:lstStyle/>
        <a:p>
          <a:endParaRPr lang="en-US"/>
        </a:p>
      </dgm:t>
    </dgm:pt>
    <dgm:pt modelId="{DA2835CE-1027-4FD0-8638-2FF5F078282F}">
      <dgm:prSet phldrT="[Text]" custT="1"/>
      <dgm:spPr/>
      <dgm:t>
        <a:bodyPr/>
        <a:lstStyle/>
        <a:p>
          <a:endParaRPr lang="en-US" sz="1600" dirty="0"/>
        </a:p>
      </dgm:t>
    </dgm:pt>
    <dgm:pt modelId="{FC5C27B3-CE8C-4E95-9C10-4B51A95370BE}" type="parTrans" cxnId="{EF215DD0-1393-4D0D-937C-A08BEBD9D927}">
      <dgm:prSet/>
      <dgm:spPr/>
      <dgm:t>
        <a:bodyPr/>
        <a:lstStyle/>
        <a:p>
          <a:endParaRPr lang="en-US"/>
        </a:p>
      </dgm:t>
    </dgm:pt>
    <dgm:pt modelId="{1FDCEB1B-0715-4733-91AE-FC8B77E57D47}" type="sibTrans" cxnId="{EF215DD0-1393-4D0D-937C-A08BEBD9D927}">
      <dgm:prSet/>
      <dgm:spPr/>
      <dgm:t>
        <a:bodyPr/>
        <a:lstStyle/>
        <a:p>
          <a:endParaRPr lang="en-US"/>
        </a:p>
      </dgm:t>
    </dgm:pt>
    <dgm:pt modelId="{E730737C-6DB3-4553-BEC3-AE2F37E0CCE9}">
      <dgm:prSet phldrT="[Text]" custT="1"/>
      <dgm:spPr/>
      <dgm:t>
        <a:bodyPr/>
        <a:lstStyle/>
        <a:p>
          <a:endParaRPr lang="en-US" sz="1600" dirty="0"/>
        </a:p>
      </dgm:t>
    </dgm:pt>
    <dgm:pt modelId="{222C2EE1-9CA2-4AD7-B1D0-DEBD47802872}" type="parTrans" cxnId="{C6A00E2D-13A9-4A5A-83EB-523A2B9FCAF5}">
      <dgm:prSet/>
      <dgm:spPr/>
      <dgm:t>
        <a:bodyPr/>
        <a:lstStyle/>
        <a:p>
          <a:endParaRPr lang="en-US"/>
        </a:p>
      </dgm:t>
    </dgm:pt>
    <dgm:pt modelId="{951EE480-55BE-4FEF-B103-3073DE39A2E9}" type="sibTrans" cxnId="{C6A00E2D-13A9-4A5A-83EB-523A2B9FCAF5}">
      <dgm:prSet/>
      <dgm:spPr/>
      <dgm:t>
        <a:bodyPr/>
        <a:lstStyle/>
        <a:p>
          <a:endParaRPr lang="en-US"/>
        </a:p>
      </dgm:t>
    </dgm:pt>
    <dgm:pt modelId="{48D47126-5C78-4735-85BA-BE6E168F46FB}">
      <dgm:prSet phldrT="[Text]" custT="1"/>
      <dgm:spPr/>
      <dgm:t>
        <a:bodyPr/>
        <a:lstStyle/>
        <a:p>
          <a:endParaRPr lang="en-US" sz="1600" dirty="0"/>
        </a:p>
      </dgm:t>
    </dgm:pt>
    <dgm:pt modelId="{FE0A59DF-2629-429F-9DF8-6BAA76FBE995}" type="parTrans" cxnId="{E0D97A50-9002-462D-AE48-D9B38AB94A38}">
      <dgm:prSet/>
      <dgm:spPr/>
      <dgm:t>
        <a:bodyPr/>
        <a:lstStyle/>
        <a:p>
          <a:endParaRPr lang="en-US"/>
        </a:p>
      </dgm:t>
    </dgm:pt>
    <dgm:pt modelId="{5DC86452-E1EB-4B02-8F05-7D82086D9F94}" type="sibTrans" cxnId="{E0D97A50-9002-462D-AE48-D9B38AB94A38}">
      <dgm:prSet/>
      <dgm:spPr/>
      <dgm:t>
        <a:bodyPr/>
        <a:lstStyle/>
        <a:p>
          <a:endParaRPr lang="en-US"/>
        </a:p>
      </dgm:t>
    </dgm:pt>
    <dgm:pt modelId="{C1C727E0-12CF-4D11-BB57-FD81F3B0BE82}">
      <dgm:prSet phldrT="[Text]" custT="1"/>
      <dgm:spPr/>
      <dgm:t>
        <a:bodyPr/>
        <a:lstStyle/>
        <a:p>
          <a:endParaRPr lang="en-US" sz="1600" dirty="0"/>
        </a:p>
      </dgm:t>
    </dgm:pt>
    <dgm:pt modelId="{4B86D62E-4585-4198-94D1-CBAD8F9D464C}" type="parTrans" cxnId="{B5F47DAB-607E-4A2D-BB72-B79FBE519F26}">
      <dgm:prSet/>
      <dgm:spPr/>
      <dgm:t>
        <a:bodyPr/>
        <a:lstStyle/>
        <a:p>
          <a:endParaRPr lang="en-US"/>
        </a:p>
      </dgm:t>
    </dgm:pt>
    <dgm:pt modelId="{E036624A-6A5E-4DAD-B5CB-DEF12B8AB20B}" type="sibTrans" cxnId="{B5F47DAB-607E-4A2D-BB72-B79FBE519F26}">
      <dgm:prSet/>
      <dgm:spPr/>
      <dgm:t>
        <a:bodyPr/>
        <a:lstStyle/>
        <a:p>
          <a:endParaRPr lang="en-US"/>
        </a:p>
      </dgm:t>
    </dgm:pt>
    <dgm:pt modelId="{E427606B-59F6-415A-8D92-D9BB95E6FA58}">
      <dgm:prSet phldrT="[Text]" custT="1"/>
      <dgm:spPr/>
      <dgm:t>
        <a:bodyPr/>
        <a:lstStyle/>
        <a:p>
          <a:endParaRPr lang="en-US" sz="1600" dirty="0"/>
        </a:p>
      </dgm:t>
    </dgm:pt>
    <dgm:pt modelId="{DCB322E8-B875-43EB-8ECA-4730AB85A597}" type="parTrans" cxnId="{5259FC8E-2D1C-4F04-9553-D1B7123E5F50}">
      <dgm:prSet/>
      <dgm:spPr/>
      <dgm:t>
        <a:bodyPr/>
        <a:lstStyle/>
        <a:p>
          <a:endParaRPr lang="en-US"/>
        </a:p>
      </dgm:t>
    </dgm:pt>
    <dgm:pt modelId="{A068D5D9-6875-4B82-9A98-CB15013F46DE}" type="sibTrans" cxnId="{5259FC8E-2D1C-4F04-9553-D1B7123E5F50}">
      <dgm:prSet/>
      <dgm:spPr/>
      <dgm:t>
        <a:bodyPr/>
        <a:lstStyle/>
        <a:p>
          <a:endParaRPr lang="en-US"/>
        </a:p>
      </dgm:t>
    </dgm:pt>
    <dgm:pt modelId="{91A6FF4F-4C9A-477A-AC5E-7069874D7789}">
      <dgm:prSet phldrT="[Text]" custT="1"/>
      <dgm:spPr/>
      <dgm:t>
        <a:bodyPr/>
        <a:lstStyle/>
        <a:p>
          <a:endParaRPr lang="en-US" sz="1600" dirty="0"/>
        </a:p>
      </dgm:t>
    </dgm:pt>
    <dgm:pt modelId="{28FBE146-60A2-4C4B-9E4D-5034D615E3D4}" type="parTrans" cxnId="{D6C3635C-41ED-4DBA-BCA4-F37F4F7065FA}">
      <dgm:prSet/>
      <dgm:spPr/>
      <dgm:t>
        <a:bodyPr/>
        <a:lstStyle/>
        <a:p>
          <a:endParaRPr lang="en-US"/>
        </a:p>
      </dgm:t>
    </dgm:pt>
    <dgm:pt modelId="{21818AA0-B8F7-44DF-B987-EB63BB206505}" type="sibTrans" cxnId="{D6C3635C-41ED-4DBA-BCA4-F37F4F7065FA}">
      <dgm:prSet/>
      <dgm:spPr/>
      <dgm:t>
        <a:bodyPr/>
        <a:lstStyle/>
        <a:p>
          <a:endParaRPr lang="en-US"/>
        </a:p>
      </dgm:t>
    </dgm:pt>
    <dgm:pt modelId="{E3881523-4ACF-47B9-95B2-171C94CF7D0E}" type="pres">
      <dgm:prSet presAssocID="{D2DCAD2C-7B9A-429A-81B6-8623229E9D32}" presName="Name0" presStyleCnt="0">
        <dgm:presLayoutVars>
          <dgm:dir/>
          <dgm:resizeHandles val="exact"/>
        </dgm:presLayoutVars>
      </dgm:prSet>
      <dgm:spPr/>
      <dgm:t>
        <a:bodyPr/>
        <a:lstStyle/>
        <a:p>
          <a:endParaRPr lang="en-US"/>
        </a:p>
      </dgm:t>
    </dgm:pt>
    <dgm:pt modelId="{93706FB1-9CDC-41F1-879F-D0D3DD27BB54}" type="pres">
      <dgm:prSet presAssocID="{DA2835CE-1027-4FD0-8638-2FF5F078282F}" presName="node" presStyleLbl="node1" presStyleIdx="0" presStyleCnt="6" custScaleX="228615">
        <dgm:presLayoutVars>
          <dgm:bulletEnabled val="1"/>
        </dgm:presLayoutVars>
      </dgm:prSet>
      <dgm:spPr/>
      <dgm:t>
        <a:bodyPr/>
        <a:lstStyle/>
        <a:p>
          <a:endParaRPr lang="en-US"/>
        </a:p>
      </dgm:t>
    </dgm:pt>
    <dgm:pt modelId="{B7FB5272-F237-44B1-A301-B51C714F9B67}" type="pres">
      <dgm:prSet presAssocID="{1FDCEB1B-0715-4733-91AE-FC8B77E57D47}" presName="sibTrans" presStyleLbl="sibTrans2D1" presStyleIdx="0" presStyleCnt="6"/>
      <dgm:spPr/>
      <dgm:t>
        <a:bodyPr/>
        <a:lstStyle/>
        <a:p>
          <a:endParaRPr lang="en-US"/>
        </a:p>
      </dgm:t>
    </dgm:pt>
    <dgm:pt modelId="{8EB8363F-1D16-42DA-88BF-61F87851E5D2}" type="pres">
      <dgm:prSet presAssocID="{1FDCEB1B-0715-4733-91AE-FC8B77E57D47}" presName="connectorText" presStyleLbl="sibTrans2D1" presStyleIdx="0" presStyleCnt="6"/>
      <dgm:spPr/>
      <dgm:t>
        <a:bodyPr/>
        <a:lstStyle/>
        <a:p>
          <a:endParaRPr lang="en-US"/>
        </a:p>
      </dgm:t>
    </dgm:pt>
    <dgm:pt modelId="{CAED5108-6F3B-497C-BDF3-07D6BE237AF4}" type="pres">
      <dgm:prSet presAssocID="{E730737C-6DB3-4553-BEC3-AE2F37E0CCE9}" presName="node" presStyleLbl="node1" presStyleIdx="1" presStyleCnt="6" custScaleX="139487" custScaleY="114891">
        <dgm:presLayoutVars>
          <dgm:bulletEnabled val="1"/>
        </dgm:presLayoutVars>
      </dgm:prSet>
      <dgm:spPr/>
      <dgm:t>
        <a:bodyPr/>
        <a:lstStyle/>
        <a:p>
          <a:endParaRPr lang="en-US"/>
        </a:p>
      </dgm:t>
    </dgm:pt>
    <dgm:pt modelId="{19AD2F51-FA5E-4077-B35E-7B0EB6AB0809}" type="pres">
      <dgm:prSet presAssocID="{951EE480-55BE-4FEF-B103-3073DE39A2E9}" presName="sibTrans" presStyleLbl="sibTrans2D1" presStyleIdx="1" presStyleCnt="6"/>
      <dgm:spPr/>
      <dgm:t>
        <a:bodyPr/>
        <a:lstStyle/>
        <a:p>
          <a:endParaRPr lang="en-US"/>
        </a:p>
      </dgm:t>
    </dgm:pt>
    <dgm:pt modelId="{36827876-64C6-4A66-866F-1BE17C1CFCB8}" type="pres">
      <dgm:prSet presAssocID="{951EE480-55BE-4FEF-B103-3073DE39A2E9}" presName="connectorText" presStyleLbl="sibTrans2D1" presStyleIdx="1" presStyleCnt="6"/>
      <dgm:spPr/>
      <dgm:t>
        <a:bodyPr/>
        <a:lstStyle/>
        <a:p>
          <a:endParaRPr lang="en-US"/>
        </a:p>
      </dgm:t>
    </dgm:pt>
    <dgm:pt modelId="{CEAFA959-AB32-4B10-8560-2423FCE0BC29}" type="pres">
      <dgm:prSet presAssocID="{48D47126-5C78-4735-85BA-BE6E168F46FB}" presName="node" presStyleLbl="node1" presStyleIdx="2" presStyleCnt="6" custScaleX="136706" custScaleY="110348">
        <dgm:presLayoutVars>
          <dgm:bulletEnabled val="1"/>
        </dgm:presLayoutVars>
      </dgm:prSet>
      <dgm:spPr/>
      <dgm:t>
        <a:bodyPr/>
        <a:lstStyle/>
        <a:p>
          <a:endParaRPr lang="en-US"/>
        </a:p>
      </dgm:t>
    </dgm:pt>
    <dgm:pt modelId="{2663ACC0-1E30-4801-9008-847ADC233C5A}" type="pres">
      <dgm:prSet presAssocID="{5DC86452-E1EB-4B02-8F05-7D82086D9F94}" presName="sibTrans" presStyleLbl="sibTrans2D1" presStyleIdx="2" presStyleCnt="6"/>
      <dgm:spPr/>
      <dgm:t>
        <a:bodyPr/>
        <a:lstStyle/>
        <a:p>
          <a:endParaRPr lang="en-US"/>
        </a:p>
      </dgm:t>
    </dgm:pt>
    <dgm:pt modelId="{811A9EA7-06EF-40F1-90C8-E102868E60CD}" type="pres">
      <dgm:prSet presAssocID="{5DC86452-E1EB-4B02-8F05-7D82086D9F94}" presName="connectorText" presStyleLbl="sibTrans2D1" presStyleIdx="2" presStyleCnt="6"/>
      <dgm:spPr/>
      <dgm:t>
        <a:bodyPr/>
        <a:lstStyle/>
        <a:p>
          <a:endParaRPr lang="en-US"/>
        </a:p>
      </dgm:t>
    </dgm:pt>
    <dgm:pt modelId="{7F8623D1-6B2E-4134-A876-7AC859E3EC76}" type="pres">
      <dgm:prSet presAssocID="{C1C727E0-12CF-4D11-BB57-FD81F3B0BE82}" presName="node" presStyleLbl="node1" presStyleIdx="3" presStyleCnt="6" custScaleX="167327">
        <dgm:presLayoutVars>
          <dgm:bulletEnabled val="1"/>
        </dgm:presLayoutVars>
      </dgm:prSet>
      <dgm:spPr/>
      <dgm:t>
        <a:bodyPr/>
        <a:lstStyle/>
        <a:p>
          <a:endParaRPr lang="en-US"/>
        </a:p>
      </dgm:t>
    </dgm:pt>
    <dgm:pt modelId="{35AAE3C8-3A7B-4C0D-92C0-66AD994C208F}" type="pres">
      <dgm:prSet presAssocID="{E036624A-6A5E-4DAD-B5CB-DEF12B8AB20B}" presName="sibTrans" presStyleLbl="sibTrans2D1" presStyleIdx="3" presStyleCnt="6"/>
      <dgm:spPr/>
      <dgm:t>
        <a:bodyPr/>
        <a:lstStyle/>
        <a:p>
          <a:endParaRPr lang="en-US"/>
        </a:p>
      </dgm:t>
    </dgm:pt>
    <dgm:pt modelId="{EFF16D46-CCC4-4919-820B-D59AC602CAB2}" type="pres">
      <dgm:prSet presAssocID="{E036624A-6A5E-4DAD-B5CB-DEF12B8AB20B}" presName="connectorText" presStyleLbl="sibTrans2D1" presStyleIdx="3" presStyleCnt="6"/>
      <dgm:spPr/>
      <dgm:t>
        <a:bodyPr/>
        <a:lstStyle/>
        <a:p>
          <a:endParaRPr lang="en-US"/>
        </a:p>
      </dgm:t>
    </dgm:pt>
    <dgm:pt modelId="{20EA719B-E299-4EAB-9A89-1B2E12996DA8}" type="pres">
      <dgm:prSet presAssocID="{E427606B-59F6-415A-8D92-D9BB95E6FA58}" presName="node" presStyleLbl="node1" presStyleIdx="4" presStyleCnt="6" custScaleX="157427">
        <dgm:presLayoutVars>
          <dgm:bulletEnabled val="1"/>
        </dgm:presLayoutVars>
      </dgm:prSet>
      <dgm:spPr/>
      <dgm:t>
        <a:bodyPr/>
        <a:lstStyle/>
        <a:p>
          <a:endParaRPr lang="en-US"/>
        </a:p>
      </dgm:t>
    </dgm:pt>
    <dgm:pt modelId="{75DD0BD9-4543-4E59-90D5-9797C5A2FA0F}" type="pres">
      <dgm:prSet presAssocID="{A068D5D9-6875-4B82-9A98-CB15013F46DE}" presName="sibTrans" presStyleLbl="sibTrans2D1" presStyleIdx="4" presStyleCnt="6"/>
      <dgm:spPr/>
      <dgm:t>
        <a:bodyPr/>
        <a:lstStyle/>
        <a:p>
          <a:endParaRPr lang="en-US"/>
        </a:p>
      </dgm:t>
    </dgm:pt>
    <dgm:pt modelId="{A2CDB4A8-9CCA-4986-88E7-F15242A3A74B}" type="pres">
      <dgm:prSet presAssocID="{A068D5D9-6875-4B82-9A98-CB15013F46DE}" presName="connectorText" presStyleLbl="sibTrans2D1" presStyleIdx="4" presStyleCnt="6"/>
      <dgm:spPr/>
      <dgm:t>
        <a:bodyPr/>
        <a:lstStyle/>
        <a:p>
          <a:endParaRPr lang="en-US"/>
        </a:p>
      </dgm:t>
    </dgm:pt>
    <dgm:pt modelId="{63EB78E0-9B28-4D45-BC7D-7FBE7C976A0D}" type="pres">
      <dgm:prSet presAssocID="{91A6FF4F-4C9A-477A-AC5E-7069874D7789}" presName="node" presStyleLbl="node1" presStyleIdx="5" presStyleCnt="6" custScaleX="161114">
        <dgm:presLayoutVars>
          <dgm:bulletEnabled val="1"/>
        </dgm:presLayoutVars>
      </dgm:prSet>
      <dgm:spPr/>
      <dgm:t>
        <a:bodyPr/>
        <a:lstStyle/>
        <a:p>
          <a:endParaRPr lang="en-US"/>
        </a:p>
      </dgm:t>
    </dgm:pt>
    <dgm:pt modelId="{2E218748-0016-4475-91DB-9FE6CF2E7815}" type="pres">
      <dgm:prSet presAssocID="{21818AA0-B8F7-44DF-B987-EB63BB206505}" presName="sibTrans" presStyleLbl="sibTrans2D1" presStyleIdx="5" presStyleCnt="6"/>
      <dgm:spPr/>
      <dgm:t>
        <a:bodyPr/>
        <a:lstStyle/>
        <a:p>
          <a:endParaRPr lang="en-US"/>
        </a:p>
      </dgm:t>
    </dgm:pt>
    <dgm:pt modelId="{EE8F040C-A593-4FBD-BE30-77C6F597EA85}" type="pres">
      <dgm:prSet presAssocID="{21818AA0-B8F7-44DF-B987-EB63BB206505}" presName="connectorText" presStyleLbl="sibTrans2D1" presStyleIdx="5" presStyleCnt="6"/>
      <dgm:spPr/>
      <dgm:t>
        <a:bodyPr/>
        <a:lstStyle/>
        <a:p>
          <a:endParaRPr lang="en-US"/>
        </a:p>
      </dgm:t>
    </dgm:pt>
  </dgm:ptLst>
  <dgm:cxnLst>
    <dgm:cxn modelId="{C8172E5F-576F-42C7-8CFD-5EE831846C82}" type="presOf" srcId="{21818AA0-B8F7-44DF-B987-EB63BB206505}" destId="{2E218748-0016-4475-91DB-9FE6CF2E7815}" srcOrd="0" destOrd="0" presId="urn:microsoft.com/office/officeart/2005/8/layout/cycle7"/>
    <dgm:cxn modelId="{3E4053EB-D84E-403E-9745-E14646F8A9A8}" type="presOf" srcId="{48D47126-5C78-4735-85BA-BE6E168F46FB}" destId="{CEAFA959-AB32-4B10-8560-2423FCE0BC29}" srcOrd="0" destOrd="0" presId="urn:microsoft.com/office/officeart/2005/8/layout/cycle7"/>
    <dgm:cxn modelId="{EF215DD0-1393-4D0D-937C-A08BEBD9D927}" srcId="{D2DCAD2C-7B9A-429A-81B6-8623229E9D32}" destId="{DA2835CE-1027-4FD0-8638-2FF5F078282F}" srcOrd="0" destOrd="0" parTransId="{FC5C27B3-CE8C-4E95-9C10-4B51A95370BE}" sibTransId="{1FDCEB1B-0715-4733-91AE-FC8B77E57D47}"/>
    <dgm:cxn modelId="{979127EF-8EF6-4C96-B05E-E1FEC1B21233}" type="presOf" srcId="{D2DCAD2C-7B9A-429A-81B6-8623229E9D32}" destId="{E3881523-4ACF-47B9-95B2-171C94CF7D0E}" srcOrd="0" destOrd="0" presId="urn:microsoft.com/office/officeart/2005/8/layout/cycle7"/>
    <dgm:cxn modelId="{B5F47DAB-607E-4A2D-BB72-B79FBE519F26}" srcId="{D2DCAD2C-7B9A-429A-81B6-8623229E9D32}" destId="{C1C727E0-12CF-4D11-BB57-FD81F3B0BE82}" srcOrd="3" destOrd="0" parTransId="{4B86D62E-4585-4198-94D1-CBAD8F9D464C}" sibTransId="{E036624A-6A5E-4DAD-B5CB-DEF12B8AB20B}"/>
    <dgm:cxn modelId="{8997C0F1-A6CD-45E8-84BA-9FECE29B0363}" type="presOf" srcId="{DA2835CE-1027-4FD0-8638-2FF5F078282F}" destId="{93706FB1-9CDC-41F1-879F-D0D3DD27BB54}" srcOrd="0" destOrd="0" presId="urn:microsoft.com/office/officeart/2005/8/layout/cycle7"/>
    <dgm:cxn modelId="{A63BDB7A-759B-45D6-AFFE-14B35903813D}" type="presOf" srcId="{1FDCEB1B-0715-4733-91AE-FC8B77E57D47}" destId="{B7FB5272-F237-44B1-A301-B51C714F9B67}" srcOrd="0" destOrd="0" presId="urn:microsoft.com/office/officeart/2005/8/layout/cycle7"/>
    <dgm:cxn modelId="{8EE561D3-6FA3-496E-8AF4-6957DB5ECD48}" type="presOf" srcId="{C1C727E0-12CF-4D11-BB57-FD81F3B0BE82}" destId="{7F8623D1-6B2E-4134-A876-7AC859E3EC76}" srcOrd="0" destOrd="0" presId="urn:microsoft.com/office/officeart/2005/8/layout/cycle7"/>
    <dgm:cxn modelId="{FC9D82F4-DF13-41D7-B0AC-6213E147A729}" type="presOf" srcId="{951EE480-55BE-4FEF-B103-3073DE39A2E9}" destId="{36827876-64C6-4A66-866F-1BE17C1CFCB8}" srcOrd="1" destOrd="0" presId="urn:microsoft.com/office/officeart/2005/8/layout/cycle7"/>
    <dgm:cxn modelId="{24C3AE82-6F15-4B4E-B176-7757D47A4D6B}" type="presOf" srcId="{E036624A-6A5E-4DAD-B5CB-DEF12B8AB20B}" destId="{35AAE3C8-3A7B-4C0D-92C0-66AD994C208F}" srcOrd="0" destOrd="0" presId="urn:microsoft.com/office/officeart/2005/8/layout/cycle7"/>
    <dgm:cxn modelId="{ABDC79BB-B577-45A3-81F9-3CFCAFA10157}" type="presOf" srcId="{91A6FF4F-4C9A-477A-AC5E-7069874D7789}" destId="{63EB78E0-9B28-4D45-BC7D-7FBE7C976A0D}" srcOrd="0" destOrd="0" presId="urn:microsoft.com/office/officeart/2005/8/layout/cycle7"/>
    <dgm:cxn modelId="{022FBAAE-24C0-4214-830B-701E7A499689}" type="presOf" srcId="{E730737C-6DB3-4553-BEC3-AE2F37E0CCE9}" destId="{CAED5108-6F3B-497C-BDF3-07D6BE237AF4}" srcOrd="0" destOrd="0" presId="urn:microsoft.com/office/officeart/2005/8/layout/cycle7"/>
    <dgm:cxn modelId="{C6A00E2D-13A9-4A5A-83EB-523A2B9FCAF5}" srcId="{D2DCAD2C-7B9A-429A-81B6-8623229E9D32}" destId="{E730737C-6DB3-4553-BEC3-AE2F37E0CCE9}" srcOrd="1" destOrd="0" parTransId="{222C2EE1-9CA2-4AD7-B1D0-DEBD47802872}" sibTransId="{951EE480-55BE-4FEF-B103-3073DE39A2E9}"/>
    <dgm:cxn modelId="{8933B9A3-7F51-47D1-9697-CB5F2A5BDF64}" type="presOf" srcId="{E036624A-6A5E-4DAD-B5CB-DEF12B8AB20B}" destId="{EFF16D46-CCC4-4919-820B-D59AC602CAB2}" srcOrd="1" destOrd="0" presId="urn:microsoft.com/office/officeart/2005/8/layout/cycle7"/>
    <dgm:cxn modelId="{0F43914F-7A04-4557-9A7A-362F101F34EC}" type="presOf" srcId="{A068D5D9-6875-4B82-9A98-CB15013F46DE}" destId="{75DD0BD9-4543-4E59-90D5-9797C5A2FA0F}" srcOrd="0" destOrd="0" presId="urn:microsoft.com/office/officeart/2005/8/layout/cycle7"/>
    <dgm:cxn modelId="{8B8B08A6-9AC7-4048-817B-748F5EF230FE}" type="presOf" srcId="{951EE480-55BE-4FEF-B103-3073DE39A2E9}" destId="{19AD2F51-FA5E-4077-B35E-7B0EB6AB0809}" srcOrd="0" destOrd="0" presId="urn:microsoft.com/office/officeart/2005/8/layout/cycle7"/>
    <dgm:cxn modelId="{1F6AFD37-486B-44E9-ABEA-924F580A5C5A}" type="presOf" srcId="{5DC86452-E1EB-4B02-8F05-7D82086D9F94}" destId="{811A9EA7-06EF-40F1-90C8-E102868E60CD}" srcOrd="1" destOrd="0" presId="urn:microsoft.com/office/officeart/2005/8/layout/cycle7"/>
    <dgm:cxn modelId="{5259FC8E-2D1C-4F04-9553-D1B7123E5F50}" srcId="{D2DCAD2C-7B9A-429A-81B6-8623229E9D32}" destId="{E427606B-59F6-415A-8D92-D9BB95E6FA58}" srcOrd="4" destOrd="0" parTransId="{DCB322E8-B875-43EB-8ECA-4730AB85A597}" sibTransId="{A068D5D9-6875-4B82-9A98-CB15013F46DE}"/>
    <dgm:cxn modelId="{FE10E151-7F15-4BD3-BB72-D1BE523E3736}" type="presOf" srcId="{5DC86452-E1EB-4B02-8F05-7D82086D9F94}" destId="{2663ACC0-1E30-4801-9008-847ADC233C5A}" srcOrd="0" destOrd="0" presId="urn:microsoft.com/office/officeart/2005/8/layout/cycle7"/>
    <dgm:cxn modelId="{E0D97A50-9002-462D-AE48-D9B38AB94A38}" srcId="{D2DCAD2C-7B9A-429A-81B6-8623229E9D32}" destId="{48D47126-5C78-4735-85BA-BE6E168F46FB}" srcOrd="2" destOrd="0" parTransId="{FE0A59DF-2629-429F-9DF8-6BAA76FBE995}" sibTransId="{5DC86452-E1EB-4B02-8F05-7D82086D9F94}"/>
    <dgm:cxn modelId="{90BDEF06-C897-4AC8-A28E-6B06BB5614AF}" type="presOf" srcId="{E427606B-59F6-415A-8D92-D9BB95E6FA58}" destId="{20EA719B-E299-4EAB-9A89-1B2E12996DA8}" srcOrd="0" destOrd="0" presId="urn:microsoft.com/office/officeart/2005/8/layout/cycle7"/>
    <dgm:cxn modelId="{D6C3635C-41ED-4DBA-BCA4-F37F4F7065FA}" srcId="{D2DCAD2C-7B9A-429A-81B6-8623229E9D32}" destId="{91A6FF4F-4C9A-477A-AC5E-7069874D7789}" srcOrd="5" destOrd="0" parTransId="{28FBE146-60A2-4C4B-9E4D-5034D615E3D4}" sibTransId="{21818AA0-B8F7-44DF-B987-EB63BB206505}"/>
    <dgm:cxn modelId="{9934260B-C3D5-46BC-8187-98F8D83FE48D}" type="presOf" srcId="{A068D5D9-6875-4B82-9A98-CB15013F46DE}" destId="{A2CDB4A8-9CCA-4986-88E7-F15242A3A74B}" srcOrd="1" destOrd="0" presId="urn:microsoft.com/office/officeart/2005/8/layout/cycle7"/>
    <dgm:cxn modelId="{FA3D98A5-5B3F-4121-81A7-A6EA55E52003}" type="presOf" srcId="{21818AA0-B8F7-44DF-B987-EB63BB206505}" destId="{EE8F040C-A593-4FBD-BE30-77C6F597EA85}" srcOrd="1" destOrd="0" presId="urn:microsoft.com/office/officeart/2005/8/layout/cycle7"/>
    <dgm:cxn modelId="{2E68974F-985D-4431-89DB-BB587A317A4E}" type="presOf" srcId="{1FDCEB1B-0715-4733-91AE-FC8B77E57D47}" destId="{8EB8363F-1D16-42DA-88BF-61F87851E5D2}" srcOrd="1" destOrd="0" presId="urn:microsoft.com/office/officeart/2005/8/layout/cycle7"/>
    <dgm:cxn modelId="{40DA3086-097F-4750-BAA7-58BA99CBF933}" type="presParOf" srcId="{E3881523-4ACF-47B9-95B2-171C94CF7D0E}" destId="{93706FB1-9CDC-41F1-879F-D0D3DD27BB54}" srcOrd="0" destOrd="0" presId="urn:microsoft.com/office/officeart/2005/8/layout/cycle7"/>
    <dgm:cxn modelId="{8E7B3D08-38F4-4365-A2EB-4ED1E520F56F}" type="presParOf" srcId="{E3881523-4ACF-47B9-95B2-171C94CF7D0E}" destId="{B7FB5272-F237-44B1-A301-B51C714F9B67}" srcOrd="1" destOrd="0" presId="urn:microsoft.com/office/officeart/2005/8/layout/cycle7"/>
    <dgm:cxn modelId="{AB70D63E-B5AD-4EBC-AC66-521DD3DED3C3}" type="presParOf" srcId="{B7FB5272-F237-44B1-A301-B51C714F9B67}" destId="{8EB8363F-1D16-42DA-88BF-61F87851E5D2}" srcOrd="0" destOrd="0" presId="urn:microsoft.com/office/officeart/2005/8/layout/cycle7"/>
    <dgm:cxn modelId="{61466807-275D-42B8-BF6B-7CCD09D3DC0D}" type="presParOf" srcId="{E3881523-4ACF-47B9-95B2-171C94CF7D0E}" destId="{CAED5108-6F3B-497C-BDF3-07D6BE237AF4}" srcOrd="2" destOrd="0" presId="urn:microsoft.com/office/officeart/2005/8/layout/cycle7"/>
    <dgm:cxn modelId="{DF0F45A2-D3C0-45FE-B6EF-94954A9E8608}" type="presParOf" srcId="{E3881523-4ACF-47B9-95B2-171C94CF7D0E}" destId="{19AD2F51-FA5E-4077-B35E-7B0EB6AB0809}" srcOrd="3" destOrd="0" presId="urn:microsoft.com/office/officeart/2005/8/layout/cycle7"/>
    <dgm:cxn modelId="{672AC22F-0483-47B1-A145-C544C862A664}" type="presParOf" srcId="{19AD2F51-FA5E-4077-B35E-7B0EB6AB0809}" destId="{36827876-64C6-4A66-866F-1BE17C1CFCB8}" srcOrd="0" destOrd="0" presId="urn:microsoft.com/office/officeart/2005/8/layout/cycle7"/>
    <dgm:cxn modelId="{EE4469C3-C183-4CF0-9BCF-C26ACB0A51C5}" type="presParOf" srcId="{E3881523-4ACF-47B9-95B2-171C94CF7D0E}" destId="{CEAFA959-AB32-4B10-8560-2423FCE0BC29}" srcOrd="4" destOrd="0" presId="urn:microsoft.com/office/officeart/2005/8/layout/cycle7"/>
    <dgm:cxn modelId="{15BA26E8-A02F-4E4A-9F11-FC2295C2E8AD}" type="presParOf" srcId="{E3881523-4ACF-47B9-95B2-171C94CF7D0E}" destId="{2663ACC0-1E30-4801-9008-847ADC233C5A}" srcOrd="5" destOrd="0" presId="urn:microsoft.com/office/officeart/2005/8/layout/cycle7"/>
    <dgm:cxn modelId="{CECC7EB4-91BE-4F3F-BF75-E548E78675CD}" type="presParOf" srcId="{2663ACC0-1E30-4801-9008-847ADC233C5A}" destId="{811A9EA7-06EF-40F1-90C8-E102868E60CD}" srcOrd="0" destOrd="0" presId="urn:microsoft.com/office/officeart/2005/8/layout/cycle7"/>
    <dgm:cxn modelId="{2C1CBB5E-9EB3-4699-B3A0-71E8365007B2}" type="presParOf" srcId="{E3881523-4ACF-47B9-95B2-171C94CF7D0E}" destId="{7F8623D1-6B2E-4134-A876-7AC859E3EC76}" srcOrd="6" destOrd="0" presId="urn:microsoft.com/office/officeart/2005/8/layout/cycle7"/>
    <dgm:cxn modelId="{C8C86D4E-1E71-4D66-A94E-BD929B8F3324}" type="presParOf" srcId="{E3881523-4ACF-47B9-95B2-171C94CF7D0E}" destId="{35AAE3C8-3A7B-4C0D-92C0-66AD994C208F}" srcOrd="7" destOrd="0" presId="urn:microsoft.com/office/officeart/2005/8/layout/cycle7"/>
    <dgm:cxn modelId="{8A746048-6D92-4EBE-84B1-68239AE11615}" type="presParOf" srcId="{35AAE3C8-3A7B-4C0D-92C0-66AD994C208F}" destId="{EFF16D46-CCC4-4919-820B-D59AC602CAB2}" srcOrd="0" destOrd="0" presId="urn:microsoft.com/office/officeart/2005/8/layout/cycle7"/>
    <dgm:cxn modelId="{48D00136-A938-4A9B-8835-BDB37C369F73}" type="presParOf" srcId="{E3881523-4ACF-47B9-95B2-171C94CF7D0E}" destId="{20EA719B-E299-4EAB-9A89-1B2E12996DA8}" srcOrd="8" destOrd="0" presId="urn:microsoft.com/office/officeart/2005/8/layout/cycle7"/>
    <dgm:cxn modelId="{2ECF2C79-203D-41D3-A6BE-3CF751441DD2}" type="presParOf" srcId="{E3881523-4ACF-47B9-95B2-171C94CF7D0E}" destId="{75DD0BD9-4543-4E59-90D5-9797C5A2FA0F}" srcOrd="9" destOrd="0" presId="urn:microsoft.com/office/officeart/2005/8/layout/cycle7"/>
    <dgm:cxn modelId="{1510043E-7F51-41DE-B9CB-711FFA399E7A}" type="presParOf" srcId="{75DD0BD9-4543-4E59-90D5-9797C5A2FA0F}" destId="{A2CDB4A8-9CCA-4986-88E7-F15242A3A74B}" srcOrd="0" destOrd="0" presId="urn:microsoft.com/office/officeart/2005/8/layout/cycle7"/>
    <dgm:cxn modelId="{3F928A00-EEDC-4A9D-86B8-C80FA100DC41}" type="presParOf" srcId="{E3881523-4ACF-47B9-95B2-171C94CF7D0E}" destId="{63EB78E0-9B28-4D45-BC7D-7FBE7C976A0D}" srcOrd="10" destOrd="0" presId="urn:microsoft.com/office/officeart/2005/8/layout/cycle7"/>
    <dgm:cxn modelId="{EEC2E8B4-6CCE-45F1-8ED0-02377492FE41}" type="presParOf" srcId="{E3881523-4ACF-47B9-95B2-171C94CF7D0E}" destId="{2E218748-0016-4475-91DB-9FE6CF2E7815}" srcOrd="11" destOrd="0" presId="urn:microsoft.com/office/officeart/2005/8/layout/cycle7"/>
    <dgm:cxn modelId="{9E8C37AC-0FDC-46B3-BC19-65AC37097F82}" type="presParOf" srcId="{2E218748-0016-4475-91DB-9FE6CF2E7815}" destId="{EE8F040C-A593-4FBD-BE30-77C6F597EA85}"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706FB1-9CDC-41F1-879F-D0D3DD27BB54}">
      <dsp:nvSpPr>
        <dsp:cNvPr id="0" name=""/>
        <dsp:cNvSpPr/>
      </dsp:nvSpPr>
      <dsp:spPr>
        <a:xfrm>
          <a:off x="4025283" y="3712"/>
          <a:ext cx="3824973" cy="83655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Aid decision making</a:t>
          </a:r>
          <a:endParaRPr lang="en-US" sz="1600" kern="1200" dirty="0"/>
        </a:p>
      </dsp:txBody>
      <dsp:txXfrm>
        <a:off x="4049785" y="28214"/>
        <a:ext cx="3775969" cy="787549"/>
      </dsp:txXfrm>
    </dsp:sp>
    <dsp:sp modelId="{B7FB5272-F237-44B1-A301-B51C714F9B67}">
      <dsp:nvSpPr>
        <dsp:cNvPr id="0" name=""/>
        <dsp:cNvSpPr/>
      </dsp:nvSpPr>
      <dsp:spPr>
        <a:xfrm rot="1800000">
          <a:off x="6694132" y="935338"/>
          <a:ext cx="772699" cy="292793"/>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en-US" sz="1200" kern="1200"/>
        </a:p>
      </dsp:txBody>
      <dsp:txXfrm>
        <a:off x="6781970" y="993897"/>
        <a:ext cx="597023" cy="175675"/>
      </dsp:txXfrm>
    </dsp:sp>
    <dsp:sp modelId="{CAED5108-6F3B-497C-BDF3-07D6BE237AF4}">
      <dsp:nvSpPr>
        <dsp:cNvPr id="0" name=""/>
        <dsp:cNvSpPr/>
      </dsp:nvSpPr>
      <dsp:spPr>
        <a:xfrm>
          <a:off x="7164193" y="1323203"/>
          <a:ext cx="2333766" cy="96112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Communicate financial position</a:t>
          </a:r>
          <a:endParaRPr lang="en-US" sz="1600" kern="1200" dirty="0"/>
        </a:p>
      </dsp:txBody>
      <dsp:txXfrm>
        <a:off x="7192343" y="1351353"/>
        <a:ext cx="2277466" cy="904824"/>
      </dsp:txXfrm>
    </dsp:sp>
    <dsp:sp modelId="{19AD2F51-FA5E-4077-B35E-7B0EB6AB0809}">
      <dsp:nvSpPr>
        <dsp:cNvPr id="0" name=""/>
        <dsp:cNvSpPr/>
      </dsp:nvSpPr>
      <dsp:spPr>
        <a:xfrm rot="5400000">
          <a:off x="7944727" y="3048646"/>
          <a:ext cx="772699" cy="292793"/>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en-US" sz="1200" kern="1200"/>
        </a:p>
      </dsp:txBody>
      <dsp:txXfrm>
        <a:off x="8032565" y="3107205"/>
        <a:ext cx="597023" cy="175675"/>
      </dsp:txXfrm>
    </dsp:sp>
    <dsp:sp modelId="{CEAFA959-AB32-4B10-8560-2423FCE0BC29}">
      <dsp:nvSpPr>
        <dsp:cNvPr id="0" name=""/>
        <dsp:cNvSpPr/>
      </dsp:nvSpPr>
      <dsp:spPr>
        <a:xfrm>
          <a:off x="7187457" y="4105758"/>
          <a:ext cx="2287237" cy="92312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Control assets</a:t>
          </a:r>
          <a:endParaRPr lang="en-US" sz="1600" kern="1200" dirty="0"/>
        </a:p>
      </dsp:txBody>
      <dsp:txXfrm>
        <a:off x="7214494" y="4132795"/>
        <a:ext cx="2233163" cy="869046"/>
      </dsp:txXfrm>
    </dsp:sp>
    <dsp:sp modelId="{2663ACC0-1E30-4801-9008-847ADC233C5A}">
      <dsp:nvSpPr>
        <dsp:cNvPr id="0" name=""/>
        <dsp:cNvSpPr/>
      </dsp:nvSpPr>
      <dsp:spPr>
        <a:xfrm rot="9000000">
          <a:off x="6710589" y="5133451"/>
          <a:ext cx="772699" cy="292793"/>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en-US" sz="1200" kern="1200"/>
        </a:p>
      </dsp:txBody>
      <dsp:txXfrm rot="10800000">
        <a:off x="6798427" y="5192010"/>
        <a:ext cx="597023" cy="175675"/>
      </dsp:txXfrm>
    </dsp:sp>
    <dsp:sp modelId="{7F8623D1-6B2E-4134-A876-7AC859E3EC76}">
      <dsp:nvSpPr>
        <dsp:cNvPr id="0" name=""/>
        <dsp:cNvSpPr/>
      </dsp:nvSpPr>
      <dsp:spPr>
        <a:xfrm>
          <a:off x="4537990" y="5530817"/>
          <a:ext cx="2799559" cy="83655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Plan for the future</a:t>
          </a:r>
          <a:endParaRPr lang="en-US" sz="1600" kern="1200" dirty="0"/>
        </a:p>
      </dsp:txBody>
      <dsp:txXfrm>
        <a:off x="4562492" y="5555319"/>
        <a:ext cx="2750555" cy="787549"/>
      </dsp:txXfrm>
    </dsp:sp>
    <dsp:sp modelId="{35AAE3C8-3A7B-4C0D-92C0-66AD994C208F}">
      <dsp:nvSpPr>
        <dsp:cNvPr id="0" name=""/>
        <dsp:cNvSpPr/>
      </dsp:nvSpPr>
      <dsp:spPr>
        <a:xfrm rot="12600000">
          <a:off x="4354767" y="5111809"/>
          <a:ext cx="772699" cy="292793"/>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en-US" sz="1200" kern="1200"/>
        </a:p>
      </dsp:txBody>
      <dsp:txXfrm rot="10800000">
        <a:off x="4442605" y="5170368"/>
        <a:ext cx="597023" cy="175675"/>
      </dsp:txXfrm>
    </dsp:sp>
    <dsp:sp modelId="{20EA719B-E299-4EAB-9A89-1B2E12996DA8}">
      <dsp:nvSpPr>
        <dsp:cNvPr id="0" name=""/>
        <dsp:cNvSpPr/>
      </dsp:nvSpPr>
      <dsp:spPr>
        <a:xfrm>
          <a:off x="2227502" y="4149041"/>
          <a:ext cx="2633922" cy="83655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Systematic recording</a:t>
          </a:r>
          <a:endParaRPr lang="en-US" sz="1600" kern="1200" dirty="0"/>
        </a:p>
      </dsp:txBody>
      <dsp:txXfrm>
        <a:off x="2252004" y="4173543"/>
        <a:ext cx="2584918" cy="787549"/>
      </dsp:txXfrm>
    </dsp:sp>
    <dsp:sp modelId="{75DD0BD9-4543-4E59-90D5-9797C5A2FA0F}">
      <dsp:nvSpPr>
        <dsp:cNvPr id="0" name=""/>
        <dsp:cNvSpPr/>
      </dsp:nvSpPr>
      <dsp:spPr>
        <a:xfrm rot="16200000">
          <a:off x="3158113" y="3039145"/>
          <a:ext cx="772699" cy="292793"/>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en-US" sz="1200" kern="1200"/>
        </a:p>
      </dsp:txBody>
      <dsp:txXfrm>
        <a:off x="3245951" y="3097704"/>
        <a:ext cx="597023" cy="175675"/>
      </dsp:txXfrm>
    </dsp:sp>
    <dsp:sp modelId="{63EB78E0-9B28-4D45-BC7D-7FBE7C976A0D}">
      <dsp:nvSpPr>
        <dsp:cNvPr id="0" name=""/>
        <dsp:cNvSpPr/>
      </dsp:nvSpPr>
      <dsp:spPr>
        <a:xfrm>
          <a:off x="2196658" y="1385489"/>
          <a:ext cx="2695609" cy="83655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law compliance</a:t>
          </a:r>
          <a:endParaRPr lang="en-US" sz="1600" kern="1200" dirty="0"/>
        </a:p>
      </dsp:txBody>
      <dsp:txXfrm>
        <a:off x="2221160" y="1409991"/>
        <a:ext cx="2646605" cy="787549"/>
      </dsp:txXfrm>
    </dsp:sp>
    <dsp:sp modelId="{2E218748-0016-4475-91DB-9FE6CF2E7815}">
      <dsp:nvSpPr>
        <dsp:cNvPr id="0" name=""/>
        <dsp:cNvSpPr/>
      </dsp:nvSpPr>
      <dsp:spPr>
        <a:xfrm rot="19800000">
          <a:off x="4354767" y="966480"/>
          <a:ext cx="772699" cy="292793"/>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en-US" sz="1200" kern="1200"/>
        </a:p>
      </dsp:txBody>
      <dsp:txXfrm>
        <a:off x="4442605" y="1025039"/>
        <a:ext cx="597023" cy="17567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DF7A17-4DFD-4217-A7A6-DAF30DC6DB1C}">
      <dsp:nvSpPr>
        <dsp:cNvPr id="0" name=""/>
        <dsp:cNvSpPr/>
      </dsp:nvSpPr>
      <dsp:spPr>
        <a:xfrm>
          <a:off x="2835516" y="4567"/>
          <a:ext cx="1789439" cy="44735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r>
            <a:rPr lang="en-US" sz="2300" kern="1200" dirty="0" smtClean="0"/>
            <a:t>Internal Users</a:t>
          </a:r>
          <a:endParaRPr lang="en-US" sz="2300" kern="1200" dirty="0"/>
        </a:p>
      </dsp:txBody>
      <dsp:txXfrm>
        <a:off x="2848619" y="17670"/>
        <a:ext cx="1763233" cy="421153"/>
      </dsp:txXfrm>
    </dsp:sp>
    <dsp:sp modelId="{DB1FDB9E-CFB8-4968-82C0-DC7DFF310902}">
      <dsp:nvSpPr>
        <dsp:cNvPr id="0" name=""/>
        <dsp:cNvSpPr/>
      </dsp:nvSpPr>
      <dsp:spPr>
        <a:xfrm rot="5400000">
          <a:off x="3691092" y="491070"/>
          <a:ext cx="78287" cy="78287"/>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F0F7609-6871-4D7F-9ADC-972D4EC9FA02}">
      <dsp:nvSpPr>
        <dsp:cNvPr id="0" name=""/>
        <dsp:cNvSpPr/>
      </dsp:nvSpPr>
      <dsp:spPr>
        <a:xfrm>
          <a:off x="2835516" y="608502"/>
          <a:ext cx="1789439" cy="447359"/>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r>
            <a:rPr lang="en-US" sz="2200" kern="1200" dirty="0" smtClean="0"/>
            <a:t>Employees</a:t>
          </a:r>
          <a:endParaRPr lang="en-US" sz="2200" kern="1200" dirty="0"/>
        </a:p>
      </dsp:txBody>
      <dsp:txXfrm>
        <a:off x="2848619" y="621605"/>
        <a:ext cx="1763233" cy="421153"/>
      </dsp:txXfrm>
    </dsp:sp>
    <dsp:sp modelId="{EF016397-8633-455B-AB46-0712792FCCA7}">
      <dsp:nvSpPr>
        <dsp:cNvPr id="0" name=""/>
        <dsp:cNvSpPr/>
      </dsp:nvSpPr>
      <dsp:spPr>
        <a:xfrm rot="5400000">
          <a:off x="3691092" y="1095006"/>
          <a:ext cx="78287" cy="78287"/>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9B91863-6CA9-4818-A3EA-9BC0783A290A}">
      <dsp:nvSpPr>
        <dsp:cNvPr id="0" name=""/>
        <dsp:cNvSpPr/>
      </dsp:nvSpPr>
      <dsp:spPr>
        <a:xfrm>
          <a:off x="2835516" y="1212438"/>
          <a:ext cx="1789439" cy="447359"/>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r>
            <a:rPr lang="en-US" sz="2200" kern="1200" dirty="0" smtClean="0"/>
            <a:t>Owners</a:t>
          </a:r>
          <a:endParaRPr lang="en-US" sz="2200" kern="1200" dirty="0"/>
        </a:p>
      </dsp:txBody>
      <dsp:txXfrm>
        <a:off x="2848619" y="1225541"/>
        <a:ext cx="1763233" cy="421153"/>
      </dsp:txXfrm>
    </dsp:sp>
    <dsp:sp modelId="{8F81CED4-D43A-4369-B09F-5A0193774B6D}">
      <dsp:nvSpPr>
        <dsp:cNvPr id="0" name=""/>
        <dsp:cNvSpPr/>
      </dsp:nvSpPr>
      <dsp:spPr>
        <a:xfrm rot="5400000">
          <a:off x="3691092" y="1698942"/>
          <a:ext cx="78287" cy="78287"/>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194B167-94D6-4F91-B8BB-BC2CBC0F28E6}">
      <dsp:nvSpPr>
        <dsp:cNvPr id="0" name=""/>
        <dsp:cNvSpPr/>
      </dsp:nvSpPr>
      <dsp:spPr>
        <a:xfrm>
          <a:off x="2835516" y="1816374"/>
          <a:ext cx="1789439" cy="447359"/>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r>
            <a:rPr lang="en-US" sz="2200" kern="1200" dirty="0" smtClean="0"/>
            <a:t>Managers</a:t>
          </a:r>
          <a:endParaRPr lang="en-US" sz="2200" kern="1200" dirty="0"/>
        </a:p>
      </dsp:txBody>
      <dsp:txXfrm>
        <a:off x="2848619" y="1829477"/>
        <a:ext cx="1763233" cy="421153"/>
      </dsp:txXfrm>
    </dsp:sp>
    <dsp:sp modelId="{0AB1CC74-7518-4090-B909-5EE1F9A47A67}">
      <dsp:nvSpPr>
        <dsp:cNvPr id="0" name=""/>
        <dsp:cNvSpPr/>
      </dsp:nvSpPr>
      <dsp:spPr>
        <a:xfrm>
          <a:off x="4875477" y="4567"/>
          <a:ext cx="1789439" cy="44735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r>
            <a:rPr lang="en-US" sz="2300" kern="1200" dirty="0" smtClean="0"/>
            <a:t>External Users</a:t>
          </a:r>
          <a:endParaRPr lang="en-US" sz="2300" kern="1200" dirty="0"/>
        </a:p>
      </dsp:txBody>
      <dsp:txXfrm>
        <a:off x="4888580" y="17670"/>
        <a:ext cx="1763233" cy="421153"/>
      </dsp:txXfrm>
    </dsp:sp>
    <dsp:sp modelId="{9DEF4654-F11C-4280-9972-45E481D8503C}">
      <dsp:nvSpPr>
        <dsp:cNvPr id="0" name=""/>
        <dsp:cNvSpPr/>
      </dsp:nvSpPr>
      <dsp:spPr>
        <a:xfrm rot="5400000">
          <a:off x="5731052" y="491070"/>
          <a:ext cx="78287" cy="78287"/>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8C9999C-F7E9-46BB-B4BE-EF8A6BB7DB7E}">
      <dsp:nvSpPr>
        <dsp:cNvPr id="0" name=""/>
        <dsp:cNvSpPr/>
      </dsp:nvSpPr>
      <dsp:spPr>
        <a:xfrm>
          <a:off x="4875477" y="608502"/>
          <a:ext cx="1789439" cy="447359"/>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r>
            <a:rPr lang="en-US" sz="2200" kern="1200" dirty="0" smtClean="0"/>
            <a:t>Investors</a:t>
          </a:r>
          <a:endParaRPr lang="en-US" sz="2200" kern="1200" dirty="0"/>
        </a:p>
      </dsp:txBody>
      <dsp:txXfrm>
        <a:off x="4888580" y="621605"/>
        <a:ext cx="1763233" cy="421153"/>
      </dsp:txXfrm>
    </dsp:sp>
    <dsp:sp modelId="{C85EA333-1E4C-44EA-B39B-0F5C70236171}">
      <dsp:nvSpPr>
        <dsp:cNvPr id="0" name=""/>
        <dsp:cNvSpPr/>
      </dsp:nvSpPr>
      <dsp:spPr>
        <a:xfrm rot="5400000">
          <a:off x="5731052" y="1095006"/>
          <a:ext cx="78287" cy="78287"/>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14AF275-0F60-47E1-8375-7499A936BB1A}">
      <dsp:nvSpPr>
        <dsp:cNvPr id="0" name=""/>
        <dsp:cNvSpPr/>
      </dsp:nvSpPr>
      <dsp:spPr>
        <a:xfrm>
          <a:off x="4875477" y="1212438"/>
          <a:ext cx="1789439" cy="447359"/>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r>
            <a:rPr lang="en-US" sz="2200" kern="1200" dirty="0" smtClean="0"/>
            <a:t>Customers</a:t>
          </a:r>
          <a:endParaRPr lang="en-US" sz="2200" kern="1200" dirty="0"/>
        </a:p>
      </dsp:txBody>
      <dsp:txXfrm>
        <a:off x="4888580" y="1225541"/>
        <a:ext cx="1763233" cy="421153"/>
      </dsp:txXfrm>
    </dsp:sp>
    <dsp:sp modelId="{3493412B-D3C0-4EC2-8776-39C07C37456F}">
      <dsp:nvSpPr>
        <dsp:cNvPr id="0" name=""/>
        <dsp:cNvSpPr/>
      </dsp:nvSpPr>
      <dsp:spPr>
        <a:xfrm rot="5400000">
          <a:off x="5731052" y="1698942"/>
          <a:ext cx="78287" cy="78287"/>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9C988A6-FF7C-4C60-8F46-507E67A2E560}">
      <dsp:nvSpPr>
        <dsp:cNvPr id="0" name=""/>
        <dsp:cNvSpPr/>
      </dsp:nvSpPr>
      <dsp:spPr>
        <a:xfrm>
          <a:off x="4875477" y="1816374"/>
          <a:ext cx="1789439" cy="447359"/>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r>
            <a:rPr lang="en-US" sz="2200" kern="1200" dirty="0" smtClean="0"/>
            <a:t>Suppliers</a:t>
          </a:r>
          <a:endParaRPr lang="en-US" sz="2200" kern="1200" dirty="0"/>
        </a:p>
      </dsp:txBody>
      <dsp:txXfrm>
        <a:off x="4888580" y="1829477"/>
        <a:ext cx="1763233" cy="421153"/>
      </dsp:txXfrm>
    </dsp:sp>
    <dsp:sp modelId="{798EE4CF-CA28-45BB-B72F-6C1ED20ADDF8}">
      <dsp:nvSpPr>
        <dsp:cNvPr id="0" name=""/>
        <dsp:cNvSpPr/>
      </dsp:nvSpPr>
      <dsp:spPr>
        <a:xfrm rot="5400000">
          <a:off x="5731052" y="2302878"/>
          <a:ext cx="78287" cy="78287"/>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8EE0BF0-355A-4962-9357-E9CF2170EEC3}">
      <dsp:nvSpPr>
        <dsp:cNvPr id="0" name=""/>
        <dsp:cNvSpPr/>
      </dsp:nvSpPr>
      <dsp:spPr>
        <a:xfrm>
          <a:off x="4875477" y="2420310"/>
          <a:ext cx="1789439" cy="447359"/>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r>
            <a:rPr lang="en-US" sz="2200" kern="1200" dirty="0" smtClean="0"/>
            <a:t>Lenders</a:t>
          </a:r>
          <a:endParaRPr lang="en-US" sz="2200" kern="1200" dirty="0"/>
        </a:p>
      </dsp:txBody>
      <dsp:txXfrm>
        <a:off x="4888580" y="2433413"/>
        <a:ext cx="1763233" cy="421153"/>
      </dsp:txXfrm>
    </dsp:sp>
    <dsp:sp modelId="{13A35744-8371-4297-A2F3-0395A3D8BBFE}">
      <dsp:nvSpPr>
        <dsp:cNvPr id="0" name=""/>
        <dsp:cNvSpPr/>
      </dsp:nvSpPr>
      <dsp:spPr>
        <a:xfrm rot="5400000">
          <a:off x="5731052" y="2906814"/>
          <a:ext cx="78287" cy="78287"/>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A749047-A959-417C-AC0C-05C54C379035}">
      <dsp:nvSpPr>
        <dsp:cNvPr id="0" name=""/>
        <dsp:cNvSpPr/>
      </dsp:nvSpPr>
      <dsp:spPr>
        <a:xfrm>
          <a:off x="4875477" y="3024245"/>
          <a:ext cx="1789439" cy="447359"/>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r>
            <a:rPr lang="en-US" sz="2200" kern="1200" dirty="0" smtClean="0"/>
            <a:t>Government</a:t>
          </a:r>
          <a:endParaRPr lang="en-US" sz="2200" kern="1200" dirty="0"/>
        </a:p>
      </dsp:txBody>
      <dsp:txXfrm>
        <a:off x="4888580" y="3037348"/>
        <a:ext cx="1763233" cy="421153"/>
      </dsp:txXfrm>
    </dsp:sp>
    <dsp:sp modelId="{D0A33BE1-30D3-475F-8DA2-4B93FF3A817E}">
      <dsp:nvSpPr>
        <dsp:cNvPr id="0" name=""/>
        <dsp:cNvSpPr/>
      </dsp:nvSpPr>
      <dsp:spPr>
        <a:xfrm rot="5400000">
          <a:off x="5731052" y="3510749"/>
          <a:ext cx="78287" cy="78287"/>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D49492C-BE71-4E2C-895E-5FCA58DBF716}">
      <dsp:nvSpPr>
        <dsp:cNvPr id="0" name=""/>
        <dsp:cNvSpPr/>
      </dsp:nvSpPr>
      <dsp:spPr>
        <a:xfrm>
          <a:off x="4875477" y="3628181"/>
          <a:ext cx="1789439" cy="447359"/>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r>
            <a:rPr lang="en-US" sz="2200" kern="1200" dirty="0" smtClean="0"/>
            <a:t>Auditors</a:t>
          </a:r>
          <a:endParaRPr lang="en-US" sz="2200" kern="1200" dirty="0"/>
        </a:p>
      </dsp:txBody>
      <dsp:txXfrm>
        <a:off x="4888580" y="3641284"/>
        <a:ext cx="1763233" cy="421153"/>
      </dsp:txXfrm>
    </dsp:sp>
    <dsp:sp modelId="{F2920A96-A697-43CE-8843-8E4EC1CBBCD9}">
      <dsp:nvSpPr>
        <dsp:cNvPr id="0" name=""/>
        <dsp:cNvSpPr/>
      </dsp:nvSpPr>
      <dsp:spPr>
        <a:xfrm rot="5400000">
          <a:off x="5731052" y="4114685"/>
          <a:ext cx="78287" cy="78287"/>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536361F-270C-492B-A8BC-8B1C4399D548}">
      <dsp:nvSpPr>
        <dsp:cNvPr id="0" name=""/>
        <dsp:cNvSpPr/>
      </dsp:nvSpPr>
      <dsp:spPr>
        <a:xfrm>
          <a:off x="4875477" y="4232117"/>
          <a:ext cx="1789439" cy="447359"/>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r>
            <a:rPr lang="en-US" sz="2200" kern="1200" dirty="0" smtClean="0"/>
            <a:t>Public</a:t>
          </a:r>
          <a:endParaRPr lang="en-US" sz="2200" kern="1200" dirty="0"/>
        </a:p>
      </dsp:txBody>
      <dsp:txXfrm>
        <a:off x="4888580" y="4245220"/>
        <a:ext cx="1763233" cy="421153"/>
      </dsp:txXfrm>
    </dsp:sp>
    <dsp:sp modelId="{1726E79F-57D5-4E13-95FA-29E16175AA41}">
      <dsp:nvSpPr>
        <dsp:cNvPr id="0" name=""/>
        <dsp:cNvSpPr/>
      </dsp:nvSpPr>
      <dsp:spPr>
        <a:xfrm rot="5400000">
          <a:off x="5731052" y="4718621"/>
          <a:ext cx="78287" cy="78287"/>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9822E94-0718-4E32-9CD9-8505F7EF434B}">
      <dsp:nvSpPr>
        <dsp:cNvPr id="0" name=""/>
        <dsp:cNvSpPr/>
      </dsp:nvSpPr>
      <dsp:spPr>
        <a:xfrm>
          <a:off x="4875477" y="4836053"/>
          <a:ext cx="1789439" cy="447359"/>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r>
            <a:rPr lang="en-US" sz="2200" kern="1200" dirty="0" smtClean="0"/>
            <a:t>Tax Authority</a:t>
          </a:r>
          <a:endParaRPr lang="en-US" sz="2200" kern="1200" dirty="0"/>
        </a:p>
      </dsp:txBody>
      <dsp:txXfrm>
        <a:off x="4888580" y="4849156"/>
        <a:ext cx="1763233" cy="421153"/>
      </dsp:txXfrm>
    </dsp:sp>
    <dsp:sp modelId="{4B834C27-1EE2-4DAC-B74B-82994ED20E72}">
      <dsp:nvSpPr>
        <dsp:cNvPr id="0" name=""/>
        <dsp:cNvSpPr/>
      </dsp:nvSpPr>
      <dsp:spPr>
        <a:xfrm rot="5400000">
          <a:off x="5731052" y="5322557"/>
          <a:ext cx="78287" cy="78287"/>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07279C1-BCF5-4511-BAF3-48E4878451EB}">
      <dsp:nvSpPr>
        <dsp:cNvPr id="0" name=""/>
        <dsp:cNvSpPr/>
      </dsp:nvSpPr>
      <dsp:spPr>
        <a:xfrm>
          <a:off x="4875477" y="5439989"/>
          <a:ext cx="1789439" cy="447359"/>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r>
            <a:rPr lang="en-US" sz="2200" kern="1200" dirty="0" smtClean="0"/>
            <a:t>General Public</a:t>
          </a:r>
          <a:endParaRPr lang="en-US" sz="2200" kern="1200" dirty="0"/>
        </a:p>
      </dsp:txBody>
      <dsp:txXfrm>
        <a:off x="4888580" y="5453092"/>
        <a:ext cx="1763233" cy="42115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B71721-11E5-48F1-8F22-0C204B0F0318}">
      <dsp:nvSpPr>
        <dsp:cNvPr id="0" name=""/>
        <dsp:cNvSpPr/>
      </dsp:nvSpPr>
      <dsp:spPr>
        <a:xfrm>
          <a:off x="2690476" y="-34737"/>
          <a:ext cx="5608085" cy="5608085"/>
        </a:xfrm>
        <a:prstGeom prst="circularArrow">
          <a:avLst>
            <a:gd name="adj1" fmla="val 5544"/>
            <a:gd name="adj2" fmla="val 330680"/>
            <a:gd name="adj3" fmla="val 14482763"/>
            <a:gd name="adj4" fmla="val 16969134"/>
            <a:gd name="adj5" fmla="val 5757"/>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CC421CB-FA71-4306-BD6D-1843F5392F0C}">
      <dsp:nvSpPr>
        <dsp:cNvPr id="0" name=""/>
        <dsp:cNvSpPr/>
      </dsp:nvSpPr>
      <dsp:spPr>
        <a:xfrm>
          <a:off x="4601123" y="1433"/>
          <a:ext cx="1786791" cy="89339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Identify transactions from source documents</a:t>
          </a:r>
          <a:endParaRPr lang="en-US" sz="1600" kern="1200" dirty="0"/>
        </a:p>
      </dsp:txBody>
      <dsp:txXfrm>
        <a:off x="4644735" y="45045"/>
        <a:ext cx="1699567" cy="806171"/>
      </dsp:txXfrm>
    </dsp:sp>
    <dsp:sp modelId="{58529B03-1745-4FFC-AF87-79285997BB93}">
      <dsp:nvSpPr>
        <dsp:cNvPr id="0" name=""/>
        <dsp:cNvSpPr/>
      </dsp:nvSpPr>
      <dsp:spPr>
        <a:xfrm>
          <a:off x="6470879" y="901860"/>
          <a:ext cx="1786791" cy="89339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err="1" smtClean="0"/>
            <a:t>Journalise</a:t>
          </a:r>
          <a:endParaRPr lang="en-US" sz="1600" kern="1200" dirty="0"/>
        </a:p>
      </dsp:txBody>
      <dsp:txXfrm>
        <a:off x="6514491" y="945472"/>
        <a:ext cx="1699567" cy="806171"/>
      </dsp:txXfrm>
    </dsp:sp>
    <dsp:sp modelId="{A6500080-8D1C-4F4D-BF8B-A496655021BF}">
      <dsp:nvSpPr>
        <dsp:cNvPr id="0" name=""/>
        <dsp:cNvSpPr/>
      </dsp:nvSpPr>
      <dsp:spPr>
        <a:xfrm>
          <a:off x="6932670" y="2925101"/>
          <a:ext cx="1786791" cy="89339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Ledger entries</a:t>
          </a:r>
          <a:endParaRPr lang="en-US" sz="1600" kern="1200" dirty="0"/>
        </a:p>
      </dsp:txBody>
      <dsp:txXfrm>
        <a:off x="6976282" y="2968713"/>
        <a:ext cx="1699567" cy="806171"/>
      </dsp:txXfrm>
    </dsp:sp>
    <dsp:sp modelId="{0FBB018C-3245-49BD-8BE1-881030C6C47E}">
      <dsp:nvSpPr>
        <dsp:cNvPr id="0" name=""/>
        <dsp:cNvSpPr/>
      </dsp:nvSpPr>
      <dsp:spPr>
        <a:xfrm>
          <a:off x="5638759" y="4547615"/>
          <a:ext cx="1786791" cy="89339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Prepare Trial Balance</a:t>
          </a:r>
          <a:endParaRPr lang="en-US" sz="1600" kern="1200" dirty="0"/>
        </a:p>
      </dsp:txBody>
      <dsp:txXfrm>
        <a:off x="5682371" y="4591227"/>
        <a:ext cx="1699567" cy="806171"/>
      </dsp:txXfrm>
    </dsp:sp>
    <dsp:sp modelId="{51C75DFE-7719-44BC-BCE2-C080880104E2}">
      <dsp:nvSpPr>
        <dsp:cNvPr id="0" name=""/>
        <dsp:cNvSpPr/>
      </dsp:nvSpPr>
      <dsp:spPr>
        <a:xfrm>
          <a:off x="3563487" y="4547615"/>
          <a:ext cx="1786791" cy="89339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Make adjusting entries</a:t>
          </a:r>
          <a:endParaRPr lang="en-US" sz="1600" kern="1200" dirty="0"/>
        </a:p>
      </dsp:txBody>
      <dsp:txXfrm>
        <a:off x="3607099" y="4591227"/>
        <a:ext cx="1699567" cy="806171"/>
      </dsp:txXfrm>
    </dsp:sp>
    <dsp:sp modelId="{FA57B581-FE3C-40AA-8ED2-A481383E461E}">
      <dsp:nvSpPr>
        <dsp:cNvPr id="0" name=""/>
        <dsp:cNvSpPr/>
      </dsp:nvSpPr>
      <dsp:spPr>
        <a:xfrm>
          <a:off x="2269576" y="2925101"/>
          <a:ext cx="1786791" cy="89339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Prepare financial statements</a:t>
          </a:r>
          <a:endParaRPr lang="en-US" sz="1600" kern="1200" dirty="0"/>
        </a:p>
      </dsp:txBody>
      <dsp:txXfrm>
        <a:off x="2313188" y="2968713"/>
        <a:ext cx="1699567" cy="806171"/>
      </dsp:txXfrm>
    </dsp:sp>
    <dsp:sp modelId="{4795218E-A607-467C-8708-6F47B4762D88}">
      <dsp:nvSpPr>
        <dsp:cNvPr id="0" name=""/>
        <dsp:cNvSpPr/>
      </dsp:nvSpPr>
      <dsp:spPr>
        <a:xfrm>
          <a:off x="2731367" y="901860"/>
          <a:ext cx="1786791" cy="89339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Closing entries</a:t>
          </a:r>
          <a:endParaRPr lang="en-US" sz="1600" kern="1200" dirty="0"/>
        </a:p>
      </dsp:txBody>
      <dsp:txXfrm>
        <a:off x="2774979" y="945472"/>
        <a:ext cx="1699567" cy="80617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706FB1-9CDC-41F1-879F-D0D3DD27BB54}">
      <dsp:nvSpPr>
        <dsp:cNvPr id="0" name=""/>
        <dsp:cNvSpPr/>
      </dsp:nvSpPr>
      <dsp:spPr>
        <a:xfrm>
          <a:off x="3540453" y="2706"/>
          <a:ext cx="2023911" cy="44264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endParaRPr lang="en-US" sz="1600" kern="1200" dirty="0"/>
        </a:p>
      </dsp:txBody>
      <dsp:txXfrm>
        <a:off x="3553418" y="15671"/>
        <a:ext cx="1997981" cy="416716"/>
      </dsp:txXfrm>
    </dsp:sp>
    <dsp:sp modelId="{B7FB5272-F237-44B1-A301-B51C714F9B67}">
      <dsp:nvSpPr>
        <dsp:cNvPr id="0" name=""/>
        <dsp:cNvSpPr/>
      </dsp:nvSpPr>
      <dsp:spPr>
        <a:xfrm rot="1800000">
          <a:off x="4952627" y="495678"/>
          <a:ext cx="408926" cy="154926"/>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en-US" sz="1100" kern="1200"/>
        </a:p>
      </dsp:txBody>
      <dsp:txXfrm>
        <a:off x="4999105" y="526663"/>
        <a:ext cx="315970" cy="92956"/>
      </dsp:txXfrm>
    </dsp:sp>
    <dsp:sp modelId="{CAED5108-6F3B-497C-BDF3-07D6BE237AF4}">
      <dsp:nvSpPr>
        <dsp:cNvPr id="0" name=""/>
        <dsp:cNvSpPr/>
      </dsp:nvSpPr>
      <dsp:spPr>
        <a:xfrm>
          <a:off x="5201420" y="700931"/>
          <a:ext cx="1234867" cy="50856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endParaRPr lang="en-US" sz="1600" kern="1200" dirty="0"/>
        </a:p>
      </dsp:txBody>
      <dsp:txXfrm>
        <a:off x="5216315" y="715826"/>
        <a:ext cx="1205077" cy="478770"/>
      </dsp:txXfrm>
    </dsp:sp>
    <dsp:sp modelId="{19AD2F51-FA5E-4077-B35E-7B0EB6AB0809}">
      <dsp:nvSpPr>
        <dsp:cNvPr id="0" name=""/>
        <dsp:cNvSpPr/>
      </dsp:nvSpPr>
      <dsp:spPr>
        <a:xfrm rot="5400000">
          <a:off x="5614391" y="1613958"/>
          <a:ext cx="408926" cy="154926"/>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en-US" sz="1100" kern="1200"/>
        </a:p>
      </dsp:txBody>
      <dsp:txXfrm>
        <a:off x="5660869" y="1644943"/>
        <a:ext cx="315970" cy="92956"/>
      </dsp:txXfrm>
    </dsp:sp>
    <dsp:sp modelId="{CEAFA959-AB32-4B10-8560-2423FCE0BC29}">
      <dsp:nvSpPr>
        <dsp:cNvPr id="0" name=""/>
        <dsp:cNvSpPr/>
      </dsp:nvSpPr>
      <dsp:spPr>
        <a:xfrm>
          <a:off x="5213730" y="2173350"/>
          <a:ext cx="1210247" cy="48845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endParaRPr lang="en-US" sz="1600" kern="1200" dirty="0"/>
        </a:p>
      </dsp:txBody>
      <dsp:txXfrm>
        <a:off x="5228036" y="2187656"/>
        <a:ext cx="1181635" cy="459839"/>
      </dsp:txXfrm>
    </dsp:sp>
    <dsp:sp modelId="{2663ACC0-1E30-4801-9008-847ADC233C5A}">
      <dsp:nvSpPr>
        <dsp:cNvPr id="0" name=""/>
        <dsp:cNvSpPr/>
      </dsp:nvSpPr>
      <dsp:spPr>
        <a:xfrm rot="9000000">
          <a:off x="4961334" y="2717155"/>
          <a:ext cx="408926" cy="154926"/>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en-US" sz="1100" kern="1200"/>
        </a:p>
      </dsp:txBody>
      <dsp:txXfrm rot="10800000">
        <a:off x="5007812" y="2748140"/>
        <a:ext cx="315970" cy="92956"/>
      </dsp:txXfrm>
    </dsp:sp>
    <dsp:sp modelId="{7F8623D1-6B2E-4134-A876-7AC859E3EC76}">
      <dsp:nvSpPr>
        <dsp:cNvPr id="0" name=""/>
        <dsp:cNvSpPr/>
      </dsp:nvSpPr>
      <dsp:spPr>
        <a:xfrm>
          <a:off x="3811742" y="2927435"/>
          <a:ext cx="1481333" cy="44264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endParaRPr lang="en-US" sz="1600" kern="1200" dirty="0"/>
        </a:p>
      </dsp:txBody>
      <dsp:txXfrm>
        <a:off x="3824707" y="2940400"/>
        <a:ext cx="1455403" cy="416716"/>
      </dsp:txXfrm>
    </dsp:sp>
    <dsp:sp modelId="{35AAE3C8-3A7B-4C0D-92C0-66AD994C208F}">
      <dsp:nvSpPr>
        <dsp:cNvPr id="0" name=""/>
        <dsp:cNvSpPr/>
      </dsp:nvSpPr>
      <dsp:spPr>
        <a:xfrm rot="12600000">
          <a:off x="3714723" y="2705704"/>
          <a:ext cx="408926" cy="154926"/>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en-US" sz="1100" kern="1200"/>
        </a:p>
      </dsp:txBody>
      <dsp:txXfrm rot="10800000">
        <a:off x="3761201" y="2736689"/>
        <a:ext cx="315970" cy="92956"/>
      </dsp:txXfrm>
    </dsp:sp>
    <dsp:sp modelId="{20EA719B-E299-4EAB-9A89-1B2E12996DA8}">
      <dsp:nvSpPr>
        <dsp:cNvPr id="0" name=""/>
        <dsp:cNvSpPr/>
      </dsp:nvSpPr>
      <dsp:spPr>
        <a:xfrm>
          <a:off x="2589119" y="2196253"/>
          <a:ext cx="1393689" cy="44264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endParaRPr lang="en-US" sz="1600" kern="1200" dirty="0"/>
        </a:p>
      </dsp:txBody>
      <dsp:txXfrm>
        <a:off x="2602084" y="2209218"/>
        <a:ext cx="1367759" cy="416716"/>
      </dsp:txXfrm>
    </dsp:sp>
    <dsp:sp modelId="{75DD0BD9-4543-4E59-90D5-9797C5A2FA0F}">
      <dsp:nvSpPr>
        <dsp:cNvPr id="0" name=""/>
        <dsp:cNvSpPr/>
      </dsp:nvSpPr>
      <dsp:spPr>
        <a:xfrm rot="16200000">
          <a:off x="3081501" y="1608930"/>
          <a:ext cx="408926" cy="154926"/>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en-US" sz="1100" kern="1200"/>
        </a:p>
      </dsp:txBody>
      <dsp:txXfrm>
        <a:off x="3127979" y="1639915"/>
        <a:ext cx="315970" cy="92956"/>
      </dsp:txXfrm>
    </dsp:sp>
    <dsp:sp modelId="{63EB78E0-9B28-4D45-BC7D-7FBE7C976A0D}">
      <dsp:nvSpPr>
        <dsp:cNvPr id="0" name=""/>
        <dsp:cNvSpPr/>
      </dsp:nvSpPr>
      <dsp:spPr>
        <a:xfrm>
          <a:off x="2572799" y="733888"/>
          <a:ext cx="1426330" cy="44264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endParaRPr lang="en-US" sz="1600" kern="1200" dirty="0"/>
        </a:p>
      </dsp:txBody>
      <dsp:txXfrm>
        <a:off x="2585764" y="746853"/>
        <a:ext cx="1400400" cy="416716"/>
      </dsp:txXfrm>
    </dsp:sp>
    <dsp:sp modelId="{2E218748-0016-4475-91DB-9FE6CF2E7815}">
      <dsp:nvSpPr>
        <dsp:cNvPr id="0" name=""/>
        <dsp:cNvSpPr/>
      </dsp:nvSpPr>
      <dsp:spPr>
        <a:xfrm rot="19800000">
          <a:off x="3714723" y="512157"/>
          <a:ext cx="408926" cy="154926"/>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en-US" sz="1100" kern="1200"/>
        </a:p>
      </dsp:txBody>
      <dsp:txXfrm>
        <a:off x="3761201" y="543142"/>
        <a:ext cx="315970" cy="92956"/>
      </dsp:txXfrm>
    </dsp:sp>
  </dsp:spTree>
</dsp:drawing>
</file>

<file path=ppt/diagrams/layout1.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1">
  <dgm:title val=""/>
  <dgm:desc val=""/>
  <dgm:catLst>
    <dgm:cat type="process" pri="1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0" destId="2" srcOrd="0" destOrd="0"/>
        <dgm:cxn modelId="6" srcId="1" destId="3" srcOrd="1" destOrd="0"/>
        <dgm:cxn modelId="23" srcId="2" destId="21" srcOrd="0" destOrd="0"/>
        <dgm:cxn modelId="24" srcId="2" destId="22" srcOrd="1" destOrd="0"/>
        <dgm:cxn modelId="33" srcId="1" destId="31" srcOrd="0" destOrd="0"/>
      </dgm:cxnLst>
      <dgm:bg/>
      <dgm:whole/>
    </dgm:dataModel>
  </dgm:sampData>
  <dgm:styleData>
    <dgm:dataModel>
      <dgm:ptLst>
        <dgm:pt modelId="0" type="doc"/>
        <dgm:pt modelId="1"/>
        <dgm:pt modelId="11"/>
        <dgm:pt modelId="2"/>
        <dgm:pt modelId="22"/>
      </dgm:ptLst>
      <dgm:cxnLst>
        <dgm:cxn modelId="3" srcId="0" destId="1" srcOrd="0" destOrd="0"/>
        <dgm:cxn modelId="4" srcId="0" destId="2" srcOrd="0" destOrd="0"/>
        <dgm:cxn modelId="5" srcId="1" destId="11" srcOrd="0" destOrd="0"/>
        <dgm:cxn modelId="6" srcId="2" destId="2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vertAlign" val="mid"/>
          <dgm:param type="nodeHorzAlign" val="l"/>
          <dgm:param type="nodeVertAlign" val="t"/>
          <dgm:param type="fallback" val="2D"/>
        </dgm:alg>
      </dgm:if>
      <dgm:else name="Name3">
        <dgm:alg type="lin">
          <dgm:param type="linDir" val="fromR"/>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h" for="des" forName="header" refType="h"/>
      <dgm:constr type="w" for="des" forName="header" refType="h" refFor="des" refForName="header" op="equ" fact="4"/>
      <dgm:constr type="h" for="des" forName="child" refType="h" refFor="des" refForName="header" op="equ"/>
      <dgm:constr type="w" for="des" forName="child" refType="w" refFor="des" refForName="header" op="equ"/>
      <dgm:constr type="w" for="ch" forName="hSp" refType="w" refFor="des" refForName="header" op="equ" fact="0.14"/>
      <dgm:constr type="h" for="des" forName="parTrans" refType="h" refFor="des" refForName="header" op="equ" fact="0.35"/>
      <dgm:constr type="h" for="des" forName="sibTrans" refType="h" refFor="des" refForName="parTrans" op="equ"/>
      <dgm:constr type="primFontSz" for="des" forName="child" op="equ" val="65"/>
      <dgm:constr type="primFontSz" for="des" forName="header" op="equ" val="65"/>
    </dgm:constrLst>
    <dgm:ruleLst/>
    <dgm:forEach name="Name4" axis="ch" ptType="node">
      <dgm:layoutNode name="vertFlow">
        <dgm:choose name="Name5">
          <dgm:if name="Name6" func="var" arg="dir" op="equ" val="norm">
            <dgm:alg type="lin">
              <dgm:param type="linDir" val="fromT"/>
              <dgm:param type="nodeHorzAlign" val="ctr"/>
              <dgm:param type="nodeVertAlign" val="t"/>
              <dgm:param type="fallback" val="2D"/>
            </dgm:alg>
          </dgm:if>
          <dgm:else name="Name7">
            <dgm:alg type="lin">
              <dgm:param type="linDir" val="fromT"/>
              <dgm:param type="nodeHorzAlign" val="ctr"/>
              <dgm:param type="nodeVertAlign" val="t"/>
              <dgm:param type="fallback" val="2D"/>
            </dgm:alg>
          </dgm:else>
        </dgm:choose>
        <dgm:shape xmlns:r="http://schemas.openxmlformats.org/officeDocument/2006/relationships" r:blip="">
          <dgm:adjLst/>
        </dgm:shape>
        <dgm:presOf/>
        <dgm:constrLst/>
        <dgm:ruleLst/>
        <dgm:layoutNode name="header" styleLbl="node1">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8" axis="ch" ptType="parTrans" cnt="1">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connDist" fact="0.25"/>
              <dgm:constr type="endPad" refType="connDist" fact="0.25"/>
            </dgm:constrLst>
            <dgm:ruleLst/>
          </dgm:layoutNode>
        </dgm:forEach>
        <dgm:forEach name="Name9" axis="ch" ptType="node">
          <dgm:layoutNode name="child" styleLbl="alignAccFollowNode1">
            <dgm:varLst>
              <dgm:chMax val="0"/>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0" axis="followSib" ptType="sibTrans" cnt="1">
            <dgm:layoutNode name="sib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w" fact="0.25"/>
                <dgm:constr type="endPad" refType="w" fact="0.25"/>
              </dgm:constrLst>
              <dgm:ruleLst/>
            </dgm:layoutNode>
          </dgm:forEach>
        </dgm:forEach>
      </dgm:layoutNode>
      <dgm:choose name="Name11">
        <dgm:if name="Name12" axis="self" ptType="node" func="revPos" op="gte" val="2">
          <dgm:layoutNode name="hSp">
            <dgm:alg type="sp"/>
            <dgm:shape xmlns:r="http://schemas.openxmlformats.org/officeDocument/2006/relationships" r:blip="">
              <dgm:adjLst/>
            </dgm:shape>
            <dgm:presOf/>
            <dgm:constrLst/>
            <dgm:ruleLst/>
          </dgm:layoutNode>
        </dgm:if>
        <dgm:else name="Name13"/>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4.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8CD9F9-2F41-487E-B218-138B228D5072}" type="datetimeFigureOut">
              <a:rPr lang="en-US" smtClean="0"/>
              <a:t>6/5/2020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0D0062-4F8F-4DF6-8F13-C1FD59D0C4D3}" type="slidenum">
              <a:rPr lang="en-US" smtClean="0"/>
              <a:t>‹#›</a:t>
            </a:fld>
            <a:endParaRPr lang="en-US"/>
          </a:p>
        </p:txBody>
      </p:sp>
    </p:spTree>
    <p:extLst>
      <p:ext uri="{BB962C8B-B14F-4D97-AF65-F5344CB8AC3E}">
        <p14:creationId xmlns:p14="http://schemas.microsoft.com/office/powerpoint/2010/main" val="524568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BE10E59-2001-40FD-AE47-CFC3236D7C8E}" type="datetime1">
              <a:rPr lang="en-US" smtClean="0"/>
              <a:t>6/5/2020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ECFBDEC6-67FF-4E6E-9DF8-13CC14A0F424}" type="slidenum">
              <a:rPr lang="en-US" smtClean="0"/>
              <a:t>‹#›</a:t>
            </a:fld>
            <a:endParaRPr lang="en-US"/>
          </a:p>
        </p:txBody>
      </p:sp>
    </p:spTree>
    <p:extLst>
      <p:ext uri="{BB962C8B-B14F-4D97-AF65-F5344CB8AC3E}">
        <p14:creationId xmlns:p14="http://schemas.microsoft.com/office/powerpoint/2010/main" val="13136231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17E09CF-173D-48DE-B685-7B58BA96B362}" type="datetime1">
              <a:rPr lang="en-US" smtClean="0"/>
              <a:t>6/5/2020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ECFBDEC6-67FF-4E6E-9DF8-13CC14A0F424}" type="slidenum">
              <a:rPr lang="en-US" smtClean="0"/>
              <a:t>‹#›</a:t>
            </a:fld>
            <a:endParaRPr lang="en-US"/>
          </a:p>
        </p:txBody>
      </p:sp>
    </p:spTree>
    <p:extLst>
      <p:ext uri="{BB962C8B-B14F-4D97-AF65-F5344CB8AC3E}">
        <p14:creationId xmlns:p14="http://schemas.microsoft.com/office/powerpoint/2010/main" val="15312260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67171AD-1721-4E08-8D7E-145B15EE224E}" type="datetime1">
              <a:rPr lang="en-US" smtClean="0"/>
              <a:t>6/5/2020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ECFBDEC6-67FF-4E6E-9DF8-13CC14A0F424}" type="slidenum">
              <a:rPr lang="en-US" smtClean="0"/>
              <a:t>‹#›</a:t>
            </a:fld>
            <a:endParaRPr lang="en-US"/>
          </a:p>
        </p:txBody>
      </p:sp>
    </p:spTree>
    <p:extLst>
      <p:ext uri="{BB962C8B-B14F-4D97-AF65-F5344CB8AC3E}">
        <p14:creationId xmlns:p14="http://schemas.microsoft.com/office/powerpoint/2010/main" val="2842801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4F12D05-93A6-4475-959F-058A364EB25B}" type="datetime1">
              <a:rPr lang="en-US" smtClean="0"/>
              <a:t>6/5/2020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ECFBDEC6-67FF-4E6E-9DF8-13CC14A0F424}" type="slidenum">
              <a:rPr lang="en-US" smtClean="0"/>
              <a:t>‹#›</a:t>
            </a:fld>
            <a:endParaRPr lang="en-US"/>
          </a:p>
        </p:txBody>
      </p:sp>
    </p:spTree>
    <p:extLst>
      <p:ext uri="{BB962C8B-B14F-4D97-AF65-F5344CB8AC3E}">
        <p14:creationId xmlns:p14="http://schemas.microsoft.com/office/powerpoint/2010/main" val="1234970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9B41DFB-E253-42A2-94B1-132B345C3F58}" type="datetime1">
              <a:rPr lang="en-US" smtClean="0"/>
              <a:t>6/5/2020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ECFBDEC6-67FF-4E6E-9DF8-13CC14A0F424}" type="slidenum">
              <a:rPr lang="en-US" smtClean="0"/>
              <a:t>‹#›</a:t>
            </a:fld>
            <a:endParaRPr lang="en-US"/>
          </a:p>
        </p:txBody>
      </p:sp>
    </p:spTree>
    <p:extLst>
      <p:ext uri="{BB962C8B-B14F-4D97-AF65-F5344CB8AC3E}">
        <p14:creationId xmlns:p14="http://schemas.microsoft.com/office/powerpoint/2010/main" val="28987072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65F7570-A3F2-453A-820D-0F8DFC21BF8D}" type="datetime1">
              <a:rPr lang="en-US" smtClean="0"/>
              <a:t>6/5/2020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ECFBDEC6-67FF-4E6E-9DF8-13CC14A0F424}" type="slidenum">
              <a:rPr lang="en-US" smtClean="0"/>
              <a:t>‹#›</a:t>
            </a:fld>
            <a:endParaRPr lang="en-US"/>
          </a:p>
        </p:txBody>
      </p:sp>
    </p:spTree>
    <p:extLst>
      <p:ext uri="{BB962C8B-B14F-4D97-AF65-F5344CB8AC3E}">
        <p14:creationId xmlns:p14="http://schemas.microsoft.com/office/powerpoint/2010/main" val="3442708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22882FB-EA69-4106-9361-912E10DE4826}" type="datetime1">
              <a:rPr lang="en-US" smtClean="0"/>
              <a:t>6/5/2020</a:t>
            </a:fld>
            <a:endParaRPr lang="en-US"/>
          </a:p>
        </p:txBody>
      </p:sp>
      <p:sp>
        <p:nvSpPr>
          <p:cNvPr id="8" name="Footer Placeholder 7"/>
          <p:cNvSpPr>
            <a:spLocks noGrp="1"/>
          </p:cNvSpPr>
          <p:nvPr>
            <p:ph type="ftr" sz="quarter" idx="11"/>
          </p:nvPr>
        </p:nvSpPr>
        <p:spPr/>
        <p:txBody>
          <a:bodyPr/>
          <a:lstStyle/>
          <a:p>
            <a:r>
              <a:rPr lang="en-US" smtClean="0"/>
              <a:t>CPDD MOE 2020</a:t>
            </a:r>
            <a:endParaRPr lang="en-US"/>
          </a:p>
        </p:txBody>
      </p:sp>
      <p:sp>
        <p:nvSpPr>
          <p:cNvPr id="9" name="Slide Number Placeholder 8"/>
          <p:cNvSpPr>
            <a:spLocks noGrp="1"/>
          </p:cNvSpPr>
          <p:nvPr>
            <p:ph type="sldNum" sz="quarter" idx="12"/>
          </p:nvPr>
        </p:nvSpPr>
        <p:spPr/>
        <p:txBody>
          <a:bodyPr/>
          <a:lstStyle/>
          <a:p>
            <a:fld id="{ECFBDEC6-67FF-4E6E-9DF8-13CC14A0F424}" type="slidenum">
              <a:rPr lang="en-US" smtClean="0"/>
              <a:t>‹#›</a:t>
            </a:fld>
            <a:endParaRPr lang="en-US"/>
          </a:p>
        </p:txBody>
      </p:sp>
    </p:spTree>
    <p:extLst>
      <p:ext uri="{BB962C8B-B14F-4D97-AF65-F5344CB8AC3E}">
        <p14:creationId xmlns:p14="http://schemas.microsoft.com/office/powerpoint/2010/main" val="4813912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53709B9-33C3-4151-8806-A99FE225A7CA}" type="datetime1">
              <a:rPr lang="en-US" smtClean="0"/>
              <a:t>6/5/2020</a:t>
            </a:fld>
            <a:endParaRPr lang="en-US"/>
          </a:p>
        </p:txBody>
      </p:sp>
      <p:sp>
        <p:nvSpPr>
          <p:cNvPr id="4" name="Footer Placeholder 3"/>
          <p:cNvSpPr>
            <a:spLocks noGrp="1"/>
          </p:cNvSpPr>
          <p:nvPr>
            <p:ph type="ftr" sz="quarter" idx="11"/>
          </p:nvPr>
        </p:nvSpPr>
        <p:spPr/>
        <p:txBody>
          <a:bodyPr/>
          <a:lstStyle/>
          <a:p>
            <a:r>
              <a:rPr lang="en-US" smtClean="0"/>
              <a:t>CPDD MOE 2020</a:t>
            </a:r>
            <a:endParaRPr lang="en-US"/>
          </a:p>
        </p:txBody>
      </p:sp>
      <p:sp>
        <p:nvSpPr>
          <p:cNvPr id="5" name="Slide Number Placeholder 4"/>
          <p:cNvSpPr>
            <a:spLocks noGrp="1"/>
          </p:cNvSpPr>
          <p:nvPr>
            <p:ph type="sldNum" sz="quarter" idx="12"/>
          </p:nvPr>
        </p:nvSpPr>
        <p:spPr/>
        <p:txBody>
          <a:bodyPr/>
          <a:lstStyle/>
          <a:p>
            <a:fld id="{ECFBDEC6-67FF-4E6E-9DF8-13CC14A0F424}" type="slidenum">
              <a:rPr lang="en-US" smtClean="0"/>
              <a:t>‹#›</a:t>
            </a:fld>
            <a:endParaRPr lang="en-US"/>
          </a:p>
        </p:txBody>
      </p:sp>
    </p:spTree>
    <p:extLst>
      <p:ext uri="{BB962C8B-B14F-4D97-AF65-F5344CB8AC3E}">
        <p14:creationId xmlns:p14="http://schemas.microsoft.com/office/powerpoint/2010/main" val="1739389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A082D5-FDC2-4A90-A00B-7365E40D7DA6}" type="datetime1">
              <a:rPr lang="en-US" smtClean="0"/>
              <a:t>6/5/2020</a:t>
            </a:fld>
            <a:endParaRPr lang="en-US"/>
          </a:p>
        </p:txBody>
      </p:sp>
      <p:sp>
        <p:nvSpPr>
          <p:cNvPr id="3" name="Footer Placeholder 2"/>
          <p:cNvSpPr>
            <a:spLocks noGrp="1"/>
          </p:cNvSpPr>
          <p:nvPr>
            <p:ph type="ftr" sz="quarter" idx="11"/>
          </p:nvPr>
        </p:nvSpPr>
        <p:spPr/>
        <p:txBody>
          <a:bodyPr/>
          <a:lstStyle/>
          <a:p>
            <a:r>
              <a:rPr lang="en-US" smtClean="0"/>
              <a:t>CPDD MOE 2020</a:t>
            </a:r>
            <a:endParaRPr lang="en-US"/>
          </a:p>
        </p:txBody>
      </p:sp>
      <p:sp>
        <p:nvSpPr>
          <p:cNvPr id="4" name="Slide Number Placeholder 3"/>
          <p:cNvSpPr>
            <a:spLocks noGrp="1"/>
          </p:cNvSpPr>
          <p:nvPr>
            <p:ph type="sldNum" sz="quarter" idx="12"/>
          </p:nvPr>
        </p:nvSpPr>
        <p:spPr/>
        <p:txBody>
          <a:bodyPr/>
          <a:lstStyle/>
          <a:p>
            <a:fld id="{ECFBDEC6-67FF-4E6E-9DF8-13CC14A0F424}" type="slidenum">
              <a:rPr lang="en-US" smtClean="0"/>
              <a:t>‹#›</a:t>
            </a:fld>
            <a:endParaRPr lang="en-US"/>
          </a:p>
        </p:txBody>
      </p:sp>
    </p:spTree>
    <p:extLst>
      <p:ext uri="{BB962C8B-B14F-4D97-AF65-F5344CB8AC3E}">
        <p14:creationId xmlns:p14="http://schemas.microsoft.com/office/powerpoint/2010/main" val="26266210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BB9239F-6287-45DD-A79C-D9D602143E82}" type="datetime1">
              <a:rPr lang="en-US" smtClean="0"/>
              <a:t>6/5/2020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ECFBDEC6-67FF-4E6E-9DF8-13CC14A0F424}" type="slidenum">
              <a:rPr lang="en-US" smtClean="0"/>
              <a:t>‹#›</a:t>
            </a:fld>
            <a:endParaRPr lang="en-US"/>
          </a:p>
        </p:txBody>
      </p:sp>
    </p:spTree>
    <p:extLst>
      <p:ext uri="{BB962C8B-B14F-4D97-AF65-F5344CB8AC3E}">
        <p14:creationId xmlns:p14="http://schemas.microsoft.com/office/powerpoint/2010/main" val="714776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1F92342-E7C6-434C-880C-CE5F716CAC57}" type="datetime1">
              <a:rPr lang="en-US" smtClean="0"/>
              <a:t>6/5/2020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ECFBDEC6-67FF-4E6E-9DF8-13CC14A0F424}" type="slidenum">
              <a:rPr lang="en-US" smtClean="0"/>
              <a:t>‹#›</a:t>
            </a:fld>
            <a:endParaRPr lang="en-US"/>
          </a:p>
        </p:txBody>
      </p:sp>
    </p:spTree>
    <p:extLst>
      <p:ext uri="{BB962C8B-B14F-4D97-AF65-F5344CB8AC3E}">
        <p14:creationId xmlns:p14="http://schemas.microsoft.com/office/powerpoint/2010/main" val="11377063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5A4204-7FE7-43DF-94AB-578A0671C930}" type="datetime1">
              <a:rPr lang="en-US" smtClean="0"/>
              <a:t>6/5/2020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CPDD MOE 2020</a:t>
            </a:r>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FBDEC6-67FF-4E6E-9DF8-13CC14A0F424}" type="slidenum">
              <a:rPr lang="en-US" smtClean="0"/>
              <a:t>‹#›</a:t>
            </a:fld>
            <a:endParaRPr lang="en-US"/>
          </a:p>
        </p:txBody>
      </p:sp>
    </p:spTree>
    <p:extLst>
      <p:ext uri="{BB962C8B-B14F-4D97-AF65-F5344CB8AC3E}">
        <p14:creationId xmlns:p14="http://schemas.microsoft.com/office/powerpoint/2010/main" val="115146183"/>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hyperlink" Target="https://worldhistory.us/ancient-history/history-and-development-of-accounting.php" TargetMode="External"/><Relationship Id="rId2" Type="http://schemas.openxmlformats.org/officeDocument/2006/relationships/hyperlink" Target="https://bizfluent.com/about-4731157-historical-development-accounting.html"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99213" y="929391"/>
            <a:ext cx="9653665" cy="4832092"/>
          </a:xfrm>
          <a:prstGeom prst="rect">
            <a:avLst/>
          </a:prstGeom>
        </p:spPr>
        <p:txBody>
          <a:bodyPr wrap="square">
            <a:spAutoFit/>
          </a:bodyPr>
          <a:lstStyle/>
          <a:p>
            <a:r>
              <a:rPr lang="en-TT" sz="2800" dirty="0">
                <a:latin typeface="Times New Roman" panose="02020603050405020304" pitchFamily="18" charset="0"/>
                <a:ea typeface="Times New Roman" panose="02020603050405020304" pitchFamily="18" charset="0"/>
                <a:cs typeface="Times New Roman" panose="02020603050405020304" pitchFamily="18" charset="0"/>
              </a:rPr>
              <a:t>Subject Area:	</a:t>
            </a:r>
            <a:r>
              <a:rPr lang="en-TT" sz="2800" dirty="0" smtClean="0">
                <a:latin typeface="Times New Roman" panose="02020603050405020304" pitchFamily="18" charset="0"/>
                <a:ea typeface="Times New Roman" panose="02020603050405020304" pitchFamily="18" charset="0"/>
                <a:cs typeface="Times New Roman" panose="02020603050405020304" pitchFamily="18" charset="0"/>
              </a:rPr>
              <a:t>	Accounting</a:t>
            </a:r>
            <a:r>
              <a:rPr lang="en-US" sz="2800" dirty="0">
                <a:latin typeface="Calibri" panose="020F0502020204030204" pitchFamily="34" charset="0"/>
                <a:ea typeface="Calibri" panose="020F0502020204030204" pitchFamily="34" charset="0"/>
                <a:cs typeface="Times New Roman" panose="02020603050405020304" pitchFamily="18" charset="0"/>
              </a:rPr>
              <a:t/>
            </a:r>
            <a:br>
              <a:rPr lang="en-US" sz="2800" dirty="0">
                <a:latin typeface="Calibri" panose="020F0502020204030204" pitchFamily="34" charset="0"/>
                <a:ea typeface="Calibri" panose="020F0502020204030204" pitchFamily="34" charset="0"/>
                <a:cs typeface="Times New Roman" panose="02020603050405020304" pitchFamily="18" charset="0"/>
              </a:rPr>
            </a:br>
            <a:r>
              <a:rPr lang="en-TT" sz="2800" dirty="0">
                <a:latin typeface="Times New Roman" panose="02020603050405020304" pitchFamily="18" charset="0"/>
                <a:ea typeface="Times New Roman" panose="02020603050405020304" pitchFamily="18" charset="0"/>
                <a:cs typeface="Times New Roman" panose="02020603050405020304" pitchFamily="18" charset="0"/>
              </a:rPr>
              <a:t>Level: 			</a:t>
            </a:r>
            <a:r>
              <a:rPr lang="en-TT" sz="2800" dirty="0" smtClean="0">
                <a:latin typeface="Times New Roman" panose="02020603050405020304" pitchFamily="18" charset="0"/>
                <a:ea typeface="Times New Roman" panose="02020603050405020304" pitchFamily="18" charset="0"/>
                <a:cs typeface="Times New Roman" panose="02020603050405020304" pitchFamily="18" charset="0"/>
              </a:rPr>
              <a:t>	CAPE </a:t>
            </a:r>
            <a:r>
              <a:rPr lang="en-US" sz="2800" dirty="0">
                <a:latin typeface="Calibri" panose="020F0502020204030204" pitchFamily="34" charset="0"/>
                <a:ea typeface="Calibri" panose="020F0502020204030204" pitchFamily="34" charset="0"/>
                <a:cs typeface="Times New Roman" panose="02020603050405020304" pitchFamily="18" charset="0"/>
              </a:rPr>
              <a:t/>
            </a:r>
            <a:br>
              <a:rPr lang="en-US" sz="2800" dirty="0">
                <a:latin typeface="Calibri" panose="020F0502020204030204" pitchFamily="34" charset="0"/>
                <a:ea typeface="Calibri" panose="020F0502020204030204" pitchFamily="34" charset="0"/>
                <a:cs typeface="Times New Roman" panose="02020603050405020304" pitchFamily="18" charset="0"/>
              </a:rPr>
            </a:br>
            <a:r>
              <a:rPr lang="en-TT" sz="2800" dirty="0">
                <a:latin typeface="Times New Roman" panose="02020603050405020304" pitchFamily="18" charset="0"/>
                <a:ea typeface="Times New Roman" panose="02020603050405020304" pitchFamily="18" charset="0"/>
                <a:cs typeface="Times New Roman" panose="02020603050405020304" pitchFamily="18" charset="0"/>
              </a:rPr>
              <a:t>Curriculum Topic:	</a:t>
            </a:r>
            <a:r>
              <a:rPr lang="en-TT" sz="2800" dirty="0" smtClean="0">
                <a:latin typeface="Times New Roman" panose="02020603050405020304" pitchFamily="18" charset="0"/>
                <a:ea typeface="Times New Roman" panose="02020603050405020304" pitchFamily="18" charset="0"/>
                <a:cs typeface="Times New Roman" panose="02020603050405020304" pitchFamily="18" charset="0"/>
              </a:rPr>
              <a:t>The Nature and Scope of Financial Accounting</a:t>
            </a:r>
          </a:p>
          <a:p>
            <a:r>
              <a:rPr lang="en-TT"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TT" sz="28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TT" sz="2800" dirty="0" smtClean="0">
                <a:latin typeface="Times New Roman" panose="02020603050405020304" pitchFamily="18" charset="0"/>
                <a:ea typeface="Calibri" panose="020F0502020204030204" pitchFamily="34" charset="0"/>
                <a:cs typeface="Times New Roman" panose="02020603050405020304" pitchFamily="18" charset="0"/>
              </a:rPr>
              <a:t>Unit </a:t>
            </a:r>
            <a:r>
              <a:rPr lang="en-TT" sz="2800" dirty="0">
                <a:latin typeface="Times New Roman" panose="02020603050405020304" pitchFamily="18" charset="0"/>
                <a:ea typeface="Calibri" panose="020F0502020204030204" pitchFamily="34" charset="0"/>
                <a:cs typeface="Times New Roman" panose="02020603050405020304" pitchFamily="18" charset="0"/>
              </a:rPr>
              <a:t>1 	Module 1	</a:t>
            </a:r>
            <a:r>
              <a:rPr lang="en-TT" sz="2800" dirty="0" smtClean="0">
                <a:latin typeface="Times New Roman" panose="02020603050405020304" pitchFamily="18" charset="0"/>
                <a:ea typeface="Calibri" panose="020F0502020204030204" pitchFamily="34" charset="0"/>
                <a:cs typeface="Times New Roman" panose="02020603050405020304" pitchFamily="18" charset="0"/>
              </a:rPr>
              <a:t>	Objective 1</a:t>
            </a:r>
            <a:r>
              <a:rPr lang="en-TT" sz="2800" dirty="0">
                <a:latin typeface="Times New Roman" panose="02020603050405020304" pitchFamily="18" charset="0"/>
                <a:ea typeface="Calibri" panose="020F0502020204030204" pitchFamily="34" charset="0"/>
                <a:cs typeface="Times New Roman" panose="02020603050405020304" pitchFamily="18" charset="0"/>
              </a:rPr>
              <a:t/>
            </a:r>
            <a:br>
              <a:rPr lang="en-TT" sz="2800" dirty="0">
                <a:latin typeface="Times New Roman" panose="02020603050405020304" pitchFamily="18" charset="0"/>
                <a:ea typeface="Calibri" panose="020F0502020204030204" pitchFamily="34" charset="0"/>
                <a:cs typeface="Times New Roman" panose="02020603050405020304" pitchFamily="18" charset="0"/>
              </a:rPr>
            </a:br>
            <a:endParaRPr lang="en-TT" sz="2800" dirty="0" smtClean="0">
              <a:latin typeface="Times New Roman" panose="02020603050405020304" pitchFamily="18" charset="0"/>
              <a:ea typeface="Calibri" panose="020F0502020204030204" pitchFamily="34" charset="0"/>
              <a:cs typeface="Times New Roman" panose="02020603050405020304" pitchFamily="18" charset="0"/>
            </a:endParaRPr>
          </a:p>
          <a:p>
            <a:endParaRPr lang="en-TT" sz="2800" dirty="0">
              <a:latin typeface="Times New Roman" panose="02020603050405020304" pitchFamily="18" charset="0"/>
              <a:ea typeface="Calibri" panose="020F0502020204030204" pitchFamily="34" charset="0"/>
              <a:cs typeface="Times New Roman" panose="02020603050405020304" pitchFamily="18" charset="0"/>
            </a:endParaRPr>
          </a:p>
          <a:p>
            <a:r>
              <a:rPr lang="en-TT" sz="2800" dirty="0" smtClean="0">
                <a:latin typeface="Times New Roman" panose="02020603050405020304" pitchFamily="18" charset="0"/>
                <a:ea typeface="Calibri" panose="020F0502020204030204" pitchFamily="34" charset="0"/>
                <a:cs typeface="Times New Roman" panose="02020603050405020304" pitchFamily="18" charset="0"/>
              </a:rPr>
              <a:t>Key </a:t>
            </a:r>
            <a:r>
              <a:rPr lang="en-TT" sz="2800" dirty="0">
                <a:latin typeface="Times New Roman" panose="02020603050405020304" pitchFamily="18" charset="0"/>
                <a:ea typeface="Calibri" panose="020F0502020204030204" pitchFamily="34" charset="0"/>
                <a:cs typeface="Times New Roman" panose="02020603050405020304" pitchFamily="18" charset="0"/>
              </a:rPr>
              <a:t>Teaching Points:</a:t>
            </a:r>
            <a:br>
              <a:rPr lang="en-TT" sz="2800" dirty="0">
                <a:latin typeface="Times New Roman" panose="02020603050405020304" pitchFamily="18" charset="0"/>
                <a:ea typeface="Calibri" panose="020F0502020204030204" pitchFamily="34" charset="0"/>
                <a:cs typeface="Times New Roman" panose="02020603050405020304" pitchFamily="18" charset="0"/>
              </a:rPr>
            </a:br>
            <a:r>
              <a:rPr lang="en-TT" sz="2800" dirty="0">
                <a:latin typeface="Times New Roman" panose="02020603050405020304" pitchFamily="18" charset="0"/>
                <a:ea typeface="Calibri" panose="020F0502020204030204" pitchFamily="34" charset="0"/>
                <a:cs typeface="Times New Roman" panose="02020603050405020304" pitchFamily="18" charset="0"/>
              </a:rPr>
              <a:t>	</a:t>
            </a:r>
            <a:r>
              <a:rPr lang="en-TT" sz="2800" dirty="0" smtClean="0">
                <a:latin typeface="Times New Roman" panose="02020603050405020304" pitchFamily="18" charset="0"/>
                <a:ea typeface="Calibri" panose="020F0502020204030204" pitchFamily="34" charset="0"/>
                <a:cs typeface="Times New Roman" panose="02020603050405020304" pitchFamily="18" charset="0"/>
              </a:rPr>
              <a:t>(a)</a:t>
            </a:r>
            <a:r>
              <a:rPr lang="en-TT" sz="2800" dirty="0">
                <a:latin typeface="Times New Roman" panose="02020603050405020304" pitchFamily="18" charset="0"/>
                <a:ea typeface="Calibri" panose="020F0502020204030204" pitchFamily="34" charset="0"/>
                <a:cs typeface="Times New Roman" panose="02020603050405020304" pitchFamily="18" charset="0"/>
              </a:rPr>
              <a:t>	</a:t>
            </a:r>
            <a:r>
              <a:rPr lang="en-TT" sz="2800" dirty="0" smtClean="0">
                <a:latin typeface="Times New Roman" panose="02020603050405020304" pitchFamily="18" charset="0"/>
                <a:ea typeface="Calibri" panose="020F0502020204030204" pitchFamily="34" charset="0"/>
                <a:cs typeface="Times New Roman" panose="02020603050405020304" pitchFamily="18" charset="0"/>
              </a:rPr>
              <a:t>The development of Accounting</a:t>
            </a:r>
          </a:p>
          <a:p>
            <a:r>
              <a:rPr lang="en-TT" sz="2800" dirty="0">
                <a:latin typeface="Times New Roman" panose="02020603050405020304" pitchFamily="18" charset="0"/>
                <a:cs typeface="Times New Roman" panose="02020603050405020304" pitchFamily="18" charset="0"/>
              </a:rPr>
              <a:t>	</a:t>
            </a:r>
            <a:r>
              <a:rPr lang="en-TT" sz="2800" dirty="0" smtClean="0">
                <a:latin typeface="Times New Roman" panose="02020603050405020304" pitchFamily="18" charset="0"/>
                <a:cs typeface="Times New Roman" panose="02020603050405020304" pitchFamily="18" charset="0"/>
              </a:rPr>
              <a:t>(b)	The significance and limitations of  accounting information</a:t>
            </a:r>
          </a:p>
          <a:p>
            <a:r>
              <a:rPr lang="en-TT" sz="2800" dirty="0">
                <a:latin typeface="Times New Roman" panose="02020603050405020304" pitchFamily="18" charset="0"/>
                <a:cs typeface="Times New Roman" panose="02020603050405020304" pitchFamily="18" charset="0"/>
              </a:rPr>
              <a:t>	</a:t>
            </a:r>
            <a:r>
              <a:rPr lang="en-TT" sz="2800" dirty="0" smtClean="0">
                <a:latin typeface="Times New Roman" panose="02020603050405020304" pitchFamily="18" charset="0"/>
                <a:cs typeface="Times New Roman" panose="02020603050405020304" pitchFamily="18" charset="0"/>
              </a:rPr>
              <a:t>(c)	The users of accounting information and their needs</a:t>
            </a:r>
          </a:p>
          <a:p>
            <a:r>
              <a:rPr lang="en-TT" sz="2800" dirty="0">
                <a:latin typeface="Times New Roman" panose="02020603050405020304" pitchFamily="18" charset="0"/>
                <a:cs typeface="Times New Roman" panose="02020603050405020304" pitchFamily="18" charset="0"/>
              </a:rPr>
              <a:t>	</a:t>
            </a:r>
            <a:r>
              <a:rPr lang="en-TT" sz="2800" dirty="0" smtClean="0">
                <a:latin typeface="Times New Roman" panose="02020603050405020304" pitchFamily="18" charset="0"/>
                <a:cs typeface="Times New Roman" panose="02020603050405020304" pitchFamily="18" charset="0"/>
              </a:rPr>
              <a:t>(d)	The accounting cycle</a:t>
            </a:r>
            <a:endParaRPr lang="en-US" sz="2800" dirty="0"/>
          </a:p>
        </p:txBody>
      </p:sp>
      <p:sp>
        <p:nvSpPr>
          <p:cNvPr id="2" name="Footer Placeholder 1"/>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33056949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64265"/>
          </a:xfrm>
        </p:spPr>
        <p:txBody>
          <a:bodyPr>
            <a:normAutofit fontScale="90000"/>
          </a:bodyPr>
          <a:lstStyle/>
          <a:p>
            <a:r>
              <a:rPr lang="en-US" dirty="0" smtClean="0"/>
              <a:t>Accounting Cycle</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064054037"/>
              </p:ext>
            </p:extLst>
          </p:nvPr>
        </p:nvGraphicFramePr>
        <p:xfrm>
          <a:off x="838199" y="734517"/>
          <a:ext cx="10989039" cy="54424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26114855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 your skills</a:t>
            </a:r>
            <a:endParaRPr lang="en-US" dirty="0"/>
          </a:p>
        </p:txBody>
      </p:sp>
      <p:sp>
        <p:nvSpPr>
          <p:cNvPr id="3" name="Content Placeholder 2"/>
          <p:cNvSpPr>
            <a:spLocks noGrp="1"/>
          </p:cNvSpPr>
          <p:nvPr>
            <p:ph idx="1"/>
          </p:nvPr>
        </p:nvSpPr>
        <p:spPr/>
        <p:txBody>
          <a:bodyPr/>
          <a:lstStyle/>
          <a:p>
            <a:pPr marL="514350" indent="-514350">
              <a:buAutoNum type="arabicPeriod"/>
            </a:pPr>
            <a:r>
              <a:rPr lang="en-US" dirty="0" err="1" smtClean="0"/>
              <a:t>Summarise</a:t>
            </a:r>
            <a:r>
              <a:rPr lang="en-US" dirty="0" smtClean="0"/>
              <a:t> the development of accounting in 150 words or less.</a:t>
            </a:r>
          </a:p>
          <a:p>
            <a:pPr marL="514350" indent="-514350">
              <a:buAutoNum type="arabicPeriod"/>
            </a:pPr>
            <a:r>
              <a:rPr lang="en-US" dirty="0" smtClean="0"/>
              <a:t>Complete the following diagram on the significance of Accounting</a:t>
            </a:r>
          </a:p>
          <a:p>
            <a:pPr marL="457200" lvl="1" indent="0">
              <a:buNone/>
            </a:pP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graphicFrame>
        <p:nvGraphicFramePr>
          <p:cNvPr id="5" name="Diagram 4"/>
          <p:cNvGraphicFramePr/>
          <p:nvPr>
            <p:extLst>
              <p:ext uri="{D42A27DB-BD31-4B8C-83A1-F6EECF244321}">
                <p14:modId xmlns:p14="http://schemas.microsoft.com/office/powerpoint/2010/main" val="992069317"/>
              </p:ext>
            </p:extLst>
          </p:nvPr>
        </p:nvGraphicFramePr>
        <p:xfrm>
          <a:off x="1349115" y="3222885"/>
          <a:ext cx="9009088" cy="33727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p:cNvSpPr txBox="1"/>
          <p:nvPr/>
        </p:nvSpPr>
        <p:spPr>
          <a:xfrm>
            <a:off x="5156616" y="4482059"/>
            <a:ext cx="1304145" cy="923330"/>
          </a:xfrm>
          <a:prstGeom prst="rect">
            <a:avLst/>
          </a:prstGeom>
          <a:noFill/>
        </p:spPr>
        <p:txBody>
          <a:bodyPr wrap="square" rtlCol="0">
            <a:spAutoFit/>
          </a:bodyPr>
          <a:lstStyle/>
          <a:p>
            <a:pPr algn="ctr"/>
            <a:r>
              <a:rPr lang="en-US" dirty="0" smtClean="0"/>
              <a:t>Significance of Accounting</a:t>
            </a:r>
            <a:endParaRPr lang="en-US" dirty="0"/>
          </a:p>
        </p:txBody>
      </p:sp>
    </p:spTree>
    <p:extLst>
      <p:ext uri="{BB962C8B-B14F-4D97-AF65-F5344CB8AC3E}">
        <p14:creationId xmlns:p14="http://schemas.microsoft.com/office/powerpoint/2010/main" val="29151058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 your skills</a:t>
            </a:r>
            <a:endParaRPr lang="en-US" dirty="0"/>
          </a:p>
        </p:txBody>
      </p:sp>
      <p:sp>
        <p:nvSpPr>
          <p:cNvPr id="3" name="Content Placeholder 2"/>
          <p:cNvSpPr>
            <a:spLocks noGrp="1"/>
          </p:cNvSpPr>
          <p:nvPr>
            <p:ph idx="1"/>
          </p:nvPr>
        </p:nvSpPr>
        <p:spPr/>
        <p:txBody>
          <a:bodyPr/>
          <a:lstStyle/>
          <a:p>
            <a:pPr marL="0" indent="0">
              <a:buNone/>
            </a:pPr>
            <a:r>
              <a:rPr lang="en-US" dirty="0" smtClean="0"/>
              <a:t>3. Discuss two limitations of accounting information.</a:t>
            </a:r>
          </a:p>
          <a:p>
            <a:pPr marL="0" indent="0">
              <a:buNone/>
            </a:pPr>
            <a:endParaRPr lang="en-US" dirty="0" smtClean="0"/>
          </a:p>
          <a:p>
            <a:pPr marL="404813" indent="-404813">
              <a:buNone/>
            </a:pPr>
            <a:r>
              <a:rPr lang="en-US" dirty="0" smtClean="0"/>
              <a:t>4. Identify two internal users and two external users of accounting information.</a:t>
            </a:r>
          </a:p>
          <a:p>
            <a:pPr marL="404813" indent="-404813">
              <a:buNone/>
            </a:pPr>
            <a:endParaRPr lang="en-US" dirty="0" smtClean="0"/>
          </a:p>
          <a:p>
            <a:pPr marL="404813" indent="-404813">
              <a:buNone/>
            </a:pPr>
            <a:r>
              <a:rPr lang="en-US" dirty="0" smtClean="0"/>
              <a:t>5. List the steps in the accounting cycle.</a:t>
            </a: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10797528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 Key</a:t>
            </a:r>
            <a:endParaRPr lang="en-US" dirty="0"/>
          </a:p>
        </p:txBody>
      </p:sp>
      <p:sp>
        <p:nvSpPr>
          <p:cNvPr id="3" name="Content Placeholder 2"/>
          <p:cNvSpPr>
            <a:spLocks noGrp="1"/>
          </p:cNvSpPr>
          <p:nvPr>
            <p:ph idx="1"/>
          </p:nvPr>
        </p:nvSpPr>
        <p:spPr>
          <a:xfrm>
            <a:off x="838200" y="2188563"/>
            <a:ext cx="10515600" cy="3988399"/>
          </a:xfrm>
        </p:spPr>
        <p:txBody>
          <a:bodyPr/>
          <a:lstStyle/>
          <a:p>
            <a:pPr marL="0" indent="0">
              <a:buNone/>
            </a:pPr>
            <a:r>
              <a:rPr lang="en-US" dirty="0" smtClean="0"/>
              <a:t>1. Free Response based on Slide 4.</a:t>
            </a:r>
          </a:p>
          <a:p>
            <a:pPr marL="0" indent="0">
              <a:buNone/>
            </a:pPr>
            <a:r>
              <a:rPr lang="en-US" dirty="0" smtClean="0"/>
              <a:t>2. Slide 3</a:t>
            </a:r>
          </a:p>
          <a:p>
            <a:pPr marL="0" indent="0">
              <a:buNone/>
            </a:pPr>
            <a:r>
              <a:rPr lang="en-US" dirty="0" smtClean="0"/>
              <a:t>3. Slides 5 &amp; 6</a:t>
            </a:r>
          </a:p>
          <a:p>
            <a:pPr marL="0" indent="0">
              <a:buNone/>
            </a:pPr>
            <a:r>
              <a:rPr lang="en-US" dirty="0" smtClean="0"/>
              <a:t>4. Slides 7, 8 &amp; 9</a:t>
            </a:r>
          </a:p>
          <a:p>
            <a:pPr marL="0" indent="0">
              <a:buNone/>
            </a:pPr>
            <a:r>
              <a:rPr lang="en-US" dirty="0" smtClean="0"/>
              <a:t>5. Slide 10</a:t>
            </a: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41994357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7878" y="973668"/>
            <a:ext cx="9318490" cy="706964"/>
          </a:xfrm>
        </p:spPr>
        <p:txBody>
          <a:bodyPr/>
          <a:lstStyle/>
          <a:p>
            <a:r>
              <a:rPr lang="en-US" dirty="0" smtClean="0"/>
              <a:t>What is Accounting?</a:t>
            </a:r>
            <a:endParaRPr lang="en-US" sz="4400" dirty="0"/>
          </a:p>
        </p:txBody>
      </p:sp>
      <p:sp>
        <p:nvSpPr>
          <p:cNvPr id="3" name="Content Placeholder 2"/>
          <p:cNvSpPr>
            <a:spLocks noGrp="1"/>
          </p:cNvSpPr>
          <p:nvPr>
            <p:ph idx="1"/>
          </p:nvPr>
        </p:nvSpPr>
        <p:spPr>
          <a:xfrm>
            <a:off x="386862" y="2532185"/>
            <a:ext cx="11236569" cy="3621053"/>
          </a:xfrm>
        </p:spPr>
        <p:txBody>
          <a:bodyPr>
            <a:noAutofit/>
          </a:bodyPr>
          <a:lstStyle/>
          <a:p>
            <a:pPr>
              <a:spcBef>
                <a:spcPts val="0"/>
              </a:spcBef>
            </a:pPr>
            <a:r>
              <a:rPr lang="en-US" sz="3200" dirty="0" smtClean="0"/>
              <a:t>Accounting – Defines the system whereby financial data is recorded, </a:t>
            </a:r>
            <a:r>
              <a:rPr lang="en-US" sz="3200" dirty="0" err="1" smtClean="0"/>
              <a:t>summarised</a:t>
            </a:r>
            <a:r>
              <a:rPr lang="en-US" sz="3200" dirty="0" smtClean="0"/>
              <a:t>, </a:t>
            </a:r>
            <a:r>
              <a:rPr lang="en-US" sz="3200" dirty="0" err="1" smtClean="0"/>
              <a:t>analysed</a:t>
            </a:r>
            <a:r>
              <a:rPr lang="en-US" sz="3200" dirty="0" smtClean="0"/>
              <a:t> and interpreted allowing for users to make informed judgements and decisions. </a:t>
            </a:r>
          </a:p>
          <a:p>
            <a:pPr>
              <a:spcBef>
                <a:spcPts val="0"/>
              </a:spcBef>
            </a:pPr>
            <a:endParaRPr lang="en-US" sz="3200" dirty="0"/>
          </a:p>
          <a:p>
            <a:pPr marL="0" indent="0">
              <a:spcBef>
                <a:spcPts val="0"/>
              </a:spcBef>
              <a:buNone/>
            </a:pPr>
            <a:r>
              <a:rPr lang="en-US" sz="2400" dirty="0" smtClean="0"/>
              <a:t>												</a:t>
            </a:r>
            <a:endParaRPr lang="en-US" sz="1600"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34456495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23347" y="2909768"/>
            <a:ext cx="3753853" cy="1080938"/>
          </a:xfrm>
        </p:spPr>
        <p:txBody>
          <a:bodyPr>
            <a:normAutofit fontScale="90000"/>
          </a:bodyPr>
          <a:lstStyle/>
          <a:p>
            <a:pPr algn="ctr"/>
            <a:r>
              <a:rPr lang="en-US" dirty="0" smtClean="0"/>
              <a:t>Significance of Accounting</a:t>
            </a:r>
            <a:endParaRPr lang="en-US" dirty="0"/>
          </a:p>
        </p:txBody>
      </p:sp>
      <p:graphicFrame>
        <p:nvGraphicFramePr>
          <p:cNvPr id="4" name="Diagram 3"/>
          <p:cNvGraphicFramePr/>
          <p:nvPr>
            <p:extLst>
              <p:ext uri="{D42A27DB-BD31-4B8C-83A1-F6EECF244321}">
                <p14:modId xmlns:p14="http://schemas.microsoft.com/office/powerpoint/2010/main" val="4157994967"/>
              </p:ext>
            </p:extLst>
          </p:nvPr>
        </p:nvGraphicFramePr>
        <p:xfrm>
          <a:off x="240706" y="224589"/>
          <a:ext cx="11694619" cy="63710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Footer Placeholder 4"/>
          <p:cNvSpPr>
            <a:spLocks noGrp="1"/>
          </p:cNvSpPr>
          <p:nvPr>
            <p:ph type="ftr" sz="quarter" idx="11"/>
          </p:nvPr>
        </p:nvSpPr>
        <p:spPr>
          <a:xfrm>
            <a:off x="8077200" y="6413109"/>
            <a:ext cx="4114800" cy="365125"/>
          </a:xfrm>
        </p:spPr>
        <p:txBody>
          <a:bodyPr/>
          <a:lstStyle/>
          <a:p>
            <a:r>
              <a:rPr lang="en-US" dirty="0" smtClean="0"/>
              <a:t>CPDD MOE 2020</a:t>
            </a:r>
            <a:endParaRPr lang="en-US" dirty="0"/>
          </a:p>
        </p:txBody>
      </p:sp>
    </p:spTree>
    <p:extLst>
      <p:ext uri="{BB962C8B-B14F-4D97-AF65-F5344CB8AC3E}">
        <p14:creationId xmlns:p14="http://schemas.microsoft.com/office/powerpoint/2010/main" val="17005030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Development of Accounting</a:t>
            </a:r>
            <a:endParaRPr lang="en-US" dirty="0"/>
          </a:p>
        </p:txBody>
      </p:sp>
      <p:sp>
        <p:nvSpPr>
          <p:cNvPr id="3" name="Content Placeholder 2"/>
          <p:cNvSpPr>
            <a:spLocks noGrp="1"/>
          </p:cNvSpPr>
          <p:nvPr>
            <p:ph idx="1"/>
          </p:nvPr>
        </p:nvSpPr>
        <p:spPr>
          <a:xfrm>
            <a:off x="838200" y="2188563"/>
            <a:ext cx="10515600" cy="3988399"/>
          </a:xfrm>
        </p:spPr>
        <p:txBody>
          <a:bodyPr/>
          <a:lstStyle/>
          <a:p>
            <a:r>
              <a:rPr lang="en-US" dirty="0">
                <a:hlinkClick r:id="rId2"/>
              </a:rPr>
              <a:t>https://</a:t>
            </a:r>
            <a:r>
              <a:rPr lang="en-US" dirty="0" smtClean="0">
                <a:hlinkClick r:id="rId2"/>
              </a:rPr>
              <a:t>bizfluent.com/about-4731157-historical-development-accounting.html</a:t>
            </a:r>
            <a:endParaRPr lang="en-US" dirty="0" smtClean="0"/>
          </a:p>
          <a:p>
            <a:endParaRPr lang="en-US" dirty="0"/>
          </a:p>
          <a:p>
            <a:r>
              <a:rPr lang="en-US" dirty="0">
                <a:hlinkClick r:id="rId3"/>
              </a:rPr>
              <a:t>https://worldhistory.us/ancient-history/history-and-development-of-accounting.php</a:t>
            </a: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4660977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Limitations of accounting information</a:t>
            </a:r>
            <a:endParaRPr lang="en-US" dirty="0"/>
          </a:p>
        </p:txBody>
      </p:sp>
      <p:sp>
        <p:nvSpPr>
          <p:cNvPr id="3" name="Content Placeholder 2"/>
          <p:cNvSpPr>
            <a:spLocks noGrp="1"/>
          </p:cNvSpPr>
          <p:nvPr>
            <p:ph idx="1"/>
          </p:nvPr>
        </p:nvSpPr>
        <p:spPr/>
        <p:txBody>
          <a:bodyPr/>
          <a:lstStyle/>
          <a:p>
            <a:r>
              <a:rPr lang="en-US" dirty="0" smtClean="0"/>
              <a:t>Money value – Only items that can be valued in monetary terms will be recorded.  A high market share will not be recorded as an asset as it cannot be assigned a money value nor will a motivated </a:t>
            </a:r>
            <a:r>
              <a:rPr lang="en-US" dirty="0" err="1" smtClean="0"/>
              <a:t>labour</a:t>
            </a:r>
            <a:r>
              <a:rPr lang="en-US" dirty="0" smtClean="0"/>
              <a:t> force.</a:t>
            </a:r>
          </a:p>
          <a:p>
            <a:pPr marL="0" indent="0">
              <a:buNone/>
            </a:pPr>
            <a:endParaRPr lang="en-US" dirty="0" smtClean="0"/>
          </a:p>
          <a:p>
            <a:r>
              <a:rPr lang="en-US" dirty="0" smtClean="0"/>
              <a:t>Changes in money value – A business may own land which has appreciated in value.  However, the land will be recorded at historical cost in the accounts.  Inflation may have occurred which means assets are now worth less but they will still be recorded at historical cost in the accounts.</a:t>
            </a: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2487557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Limitations of accounting </a:t>
            </a:r>
            <a:r>
              <a:rPr lang="en-US" dirty="0" smtClean="0"/>
              <a:t>information (continued)</a:t>
            </a:r>
            <a:endParaRPr lang="en-US" dirty="0"/>
          </a:p>
        </p:txBody>
      </p:sp>
      <p:sp>
        <p:nvSpPr>
          <p:cNvPr id="3" name="Content Placeholder 2"/>
          <p:cNvSpPr>
            <a:spLocks noGrp="1"/>
          </p:cNvSpPr>
          <p:nvPr>
            <p:ph idx="1"/>
          </p:nvPr>
        </p:nvSpPr>
        <p:spPr>
          <a:xfrm>
            <a:off x="838200" y="2005012"/>
            <a:ext cx="10515600" cy="4351338"/>
          </a:xfrm>
        </p:spPr>
        <p:txBody>
          <a:bodyPr>
            <a:normAutofit fontScale="85000" lnSpcReduction="20000"/>
          </a:bodyPr>
          <a:lstStyle/>
          <a:p>
            <a:r>
              <a:rPr lang="en-US" dirty="0" smtClean="0"/>
              <a:t>Ease of comparisons – It may be difficult to compare performance across businesses if different methods of calculations are utilized.  For example there are two methods to calculate depreciation, three methods of stock valuation, different </a:t>
            </a:r>
            <a:r>
              <a:rPr lang="en-US" dirty="0" smtClean="0"/>
              <a:t>calculations of </a:t>
            </a:r>
            <a:r>
              <a:rPr lang="en-US" dirty="0" smtClean="0"/>
              <a:t>ratios.</a:t>
            </a:r>
          </a:p>
          <a:p>
            <a:endParaRPr lang="en-US" dirty="0"/>
          </a:p>
          <a:p>
            <a:r>
              <a:rPr lang="en-US" dirty="0" smtClean="0"/>
              <a:t>Estimation – the depreciation rate, provisions </a:t>
            </a:r>
            <a:r>
              <a:rPr lang="en-US" dirty="0" err="1" smtClean="0"/>
              <a:t>etc</a:t>
            </a:r>
            <a:r>
              <a:rPr lang="en-US" dirty="0" smtClean="0"/>
              <a:t> are purely estimations made by an Accountant and cannot adequately represent or predict actual net worth.</a:t>
            </a:r>
          </a:p>
          <a:p>
            <a:endParaRPr lang="en-US" dirty="0" smtClean="0"/>
          </a:p>
          <a:p>
            <a:r>
              <a:rPr lang="en-US" dirty="0" smtClean="0"/>
              <a:t>Past vs Future – Whereas past events are recorded, the possibility of future events are not.</a:t>
            </a:r>
            <a:endParaRPr lang="en-US" dirty="0"/>
          </a:p>
          <a:p>
            <a:endParaRPr lang="en-US" dirty="0" smtClean="0"/>
          </a:p>
          <a:p>
            <a:r>
              <a:rPr lang="en-US" dirty="0" smtClean="0"/>
              <a:t>Fraud – The accounts are only as good as the person making the entries.</a:t>
            </a: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3356599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40705" y="748727"/>
            <a:ext cx="4870941" cy="1080938"/>
          </a:xfrm>
        </p:spPr>
        <p:txBody>
          <a:bodyPr>
            <a:normAutofit fontScale="90000"/>
          </a:bodyPr>
          <a:lstStyle/>
          <a:p>
            <a:r>
              <a:rPr lang="en-US" dirty="0" smtClean="0"/>
              <a:t>Users of Accounting Information</a:t>
            </a:r>
            <a:endParaRPr lang="en-US" dirty="0"/>
          </a:p>
        </p:txBody>
      </p:sp>
      <p:graphicFrame>
        <p:nvGraphicFramePr>
          <p:cNvPr id="2" name="Diagram 1"/>
          <p:cNvGraphicFramePr/>
          <p:nvPr>
            <p:extLst/>
          </p:nvPr>
        </p:nvGraphicFramePr>
        <p:xfrm>
          <a:off x="2586234" y="732956"/>
          <a:ext cx="9500433" cy="58919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Footer Placeholder 2"/>
          <p:cNvSpPr>
            <a:spLocks noGrp="1"/>
          </p:cNvSpPr>
          <p:nvPr>
            <p:ph type="ftr" sz="quarter" idx="11"/>
          </p:nvPr>
        </p:nvSpPr>
        <p:spPr>
          <a:xfrm>
            <a:off x="126167" y="6259747"/>
            <a:ext cx="4114800" cy="365125"/>
          </a:xfrm>
        </p:spPr>
        <p:txBody>
          <a:bodyPr/>
          <a:lstStyle/>
          <a:p>
            <a:r>
              <a:rPr lang="en-US" smtClean="0"/>
              <a:t>CPDD MOE 2020</a:t>
            </a:r>
            <a:endParaRPr lang="en-US"/>
          </a:p>
        </p:txBody>
      </p:sp>
    </p:spTree>
    <p:extLst>
      <p:ext uri="{BB962C8B-B14F-4D97-AF65-F5344CB8AC3E}">
        <p14:creationId xmlns:p14="http://schemas.microsoft.com/office/powerpoint/2010/main" val="26248257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Internal users of accounting information</a:t>
            </a:r>
            <a:endParaRPr lang="en-US" dirty="0"/>
          </a:p>
        </p:txBody>
      </p:sp>
      <p:sp>
        <p:nvSpPr>
          <p:cNvPr id="3" name="Content Placeholder 2"/>
          <p:cNvSpPr>
            <a:spLocks noGrp="1"/>
          </p:cNvSpPr>
          <p:nvPr>
            <p:ph idx="1"/>
          </p:nvPr>
        </p:nvSpPr>
        <p:spPr>
          <a:xfrm>
            <a:off x="680321" y="1690688"/>
            <a:ext cx="10001534" cy="4433455"/>
          </a:xfrm>
        </p:spPr>
        <p:txBody>
          <a:bodyPr>
            <a:normAutofit fontScale="92500" lnSpcReduction="20000"/>
          </a:bodyPr>
          <a:lstStyle/>
          <a:p>
            <a:pPr marL="0" indent="0">
              <a:buNone/>
            </a:pPr>
            <a:r>
              <a:rPr lang="en-US" dirty="0" smtClean="0"/>
              <a:t>Owners </a:t>
            </a:r>
          </a:p>
          <a:p>
            <a:r>
              <a:rPr lang="en-US" dirty="0" smtClean="0"/>
              <a:t>need information to know if their business is profitable </a:t>
            </a:r>
          </a:p>
          <a:p>
            <a:r>
              <a:rPr lang="en-US" dirty="0" smtClean="0"/>
              <a:t>use information to determine if it makes sense to stay in business</a:t>
            </a:r>
          </a:p>
          <a:p>
            <a:pPr marL="0" indent="0">
              <a:buNone/>
            </a:pPr>
            <a:endParaRPr lang="en-US" dirty="0"/>
          </a:p>
          <a:p>
            <a:pPr marL="0" indent="0">
              <a:buNone/>
            </a:pPr>
            <a:r>
              <a:rPr lang="en-US" dirty="0" smtClean="0"/>
              <a:t>Managers</a:t>
            </a:r>
          </a:p>
          <a:p>
            <a:r>
              <a:rPr lang="en-US" dirty="0" smtClean="0"/>
              <a:t>need information for decision making</a:t>
            </a:r>
          </a:p>
          <a:p>
            <a:r>
              <a:rPr lang="en-US" dirty="0" smtClean="0"/>
              <a:t>use information to make comparisons across time and industry</a:t>
            </a:r>
          </a:p>
          <a:p>
            <a:endParaRPr lang="en-US" dirty="0"/>
          </a:p>
          <a:p>
            <a:pPr marL="0" indent="0">
              <a:buNone/>
            </a:pPr>
            <a:r>
              <a:rPr lang="en-US" dirty="0" smtClean="0"/>
              <a:t>Employees</a:t>
            </a:r>
          </a:p>
          <a:p>
            <a:r>
              <a:rPr lang="en-US" dirty="0" smtClean="0"/>
              <a:t>prepare financial statements as part of their job description</a:t>
            </a:r>
          </a:p>
          <a:p>
            <a:r>
              <a:rPr lang="en-US" dirty="0" smtClean="0"/>
              <a:t>use information to determine if to continue to work in </a:t>
            </a:r>
            <a:r>
              <a:rPr lang="en-US" dirty="0" smtClean="0"/>
              <a:t>th</a:t>
            </a:r>
            <a:r>
              <a:rPr lang="en-US" dirty="0" smtClean="0"/>
              <a:t>e </a:t>
            </a:r>
            <a:r>
              <a:rPr lang="en-US" dirty="0" err="1" smtClean="0"/>
              <a:t>organisation</a:t>
            </a:r>
            <a:endParaRPr lang="en-US" dirty="0"/>
          </a:p>
        </p:txBody>
      </p:sp>
      <p:sp>
        <p:nvSpPr>
          <p:cNvPr id="4" name="Footer Placeholder 3"/>
          <p:cNvSpPr>
            <a:spLocks noGrp="1"/>
          </p:cNvSpPr>
          <p:nvPr>
            <p:ph type="ftr" sz="quarter" idx="11"/>
          </p:nvPr>
        </p:nvSpPr>
        <p:spPr>
          <a:xfrm>
            <a:off x="680321" y="6351414"/>
            <a:ext cx="6870660" cy="365125"/>
          </a:xfrm>
        </p:spPr>
        <p:txBody>
          <a:bodyPr/>
          <a:lstStyle/>
          <a:p>
            <a:r>
              <a:rPr lang="en-US" dirty="0" smtClean="0"/>
              <a:t>CPDD MOE 2020</a:t>
            </a:r>
            <a:endParaRPr lang="en-US" dirty="0"/>
          </a:p>
        </p:txBody>
      </p:sp>
    </p:spTree>
    <p:extLst>
      <p:ext uri="{BB962C8B-B14F-4D97-AF65-F5344CB8AC3E}">
        <p14:creationId xmlns:p14="http://schemas.microsoft.com/office/powerpoint/2010/main" val="21409043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External users of accounting information</a:t>
            </a:r>
            <a:endParaRPr lang="en-US" dirty="0"/>
          </a:p>
        </p:txBody>
      </p:sp>
      <p:sp>
        <p:nvSpPr>
          <p:cNvPr id="3" name="Content Placeholder 2"/>
          <p:cNvSpPr>
            <a:spLocks noGrp="1"/>
          </p:cNvSpPr>
          <p:nvPr>
            <p:ph idx="1"/>
          </p:nvPr>
        </p:nvSpPr>
        <p:spPr>
          <a:xfrm>
            <a:off x="620361" y="1515369"/>
            <a:ext cx="11303861" cy="4668981"/>
          </a:xfrm>
        </p:spPr>
        <p:txBody>
          <a:bodyPr>
            <a:normAutofit/>
          </a:bodyPr>
          <a:lstStyle/>
          <a:p>
            <a:r>
              <a:rPr lang="en-US" dirty="0" smtClean="0"/>
              <a:t>Investors  - to determine how well their investment is performing</a:t>
            </a:r>
          </a:p>
          <a:p>
            <a:r>
              <a:rPr lang="en-US" dirty="0" smtClean="0"/>
              <a:t>Lenders – to ascertain how risky it is to grant a loan to business</a:t>
            </a:r>
          </a:p>
          <a:p>
            <a:r>
              <a:rPr lang="en-US" dirty="0" smtClean="0"/>
              <a:t>Suppliers – to assess whether business can pay for goods and services</a:t>
            </a:r>
          </a:p>
          <a:p>
            <a:r>
              <a:rPr lang="en-US" dirty="0" smtClean="0"/>
              <a:t>Customers – to determine whether the supply of goods can match demand</a:t>
            </a:r>
          </a:p>
          <a:p>
            <a:r>
              <a:rPr lang="en-US" dirty="0" smtClean="0"/>
              <a:t>Tax Authority – to calculate tax payable</a:t>
            </a:r>
          </a:p>
          <a:p>
            <a:r>
              <a:rPr lang="en-US" dirty="0" smtClean="0"/>
              <a:t>Government – to ensure adherence to government regulations</a:t>
            </a:r>
          </a:p>
          <a:p>
            <a:r>
              <a:rPr lang="en-US" dirty="0" smtClean="0"/>
              <a:t>Auditors – to assess compliance with accounting standards</a:t>
            </a:r>
          </a:p>
          <a:p>
            <a:r>
              <a:rPr lang="en-US" dirty="0" smtClean="0"/>
              <a:t>Public – different persons use information for reporting purposes </a:t>
            </a:r>
            <a:r>
              <a:rPr lang="en-US" dirty="0" err="1" smtClean="0"/>
              <a:t>Eg</a:t>
            </a:r>
            <a:r>
              <a:rPr lang="en-US" dirty="0" smtClean="0"/>
              <a:t>. academics, journalists, activists, economists etc.</a:t>
            </a:r>
          </a:p>
          <a:p>
            <a:endParaRPr lang="en-US" dirty="0" smtClean="0"/>
          </a:p>
          <a:p>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293345260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168</TotalTime>
  <Words>703</Words>
  <Application>Microsoft Office PowerPoint</Application>
  <PresentationFormat>Widescreen</PresentationFormat>
  <Paragraphs>107</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Times New Roman</vt:lpstr>
      <vt:lpstr>Office Theme</vt:lpstr>
      <vt:lpstr>PowerPoint Presentation</vt:lpstr>
      <vt:lpstr>What is Accounting?</vt:lpstr>
      <vt:lpstr>Significance of Accounting</vt:lpstr>
      <vt:lpstr>Development of Accounting</vt:lpstr>
      <vt:lpstr>Limitations of accounting information</vt:lpstr>
      <vt:lpstr>Limitations of accounting information (continued)</vt:lpstr>
      <vt:lpstr>Users of Accounting Information</vt:lpstr>
      <vt:lpstr>Internal users of accounting information</vt:lpstr>
      <vt:lpstr>External users of accounting information</vt:lpstr>
      <vt:lpstr>Accounting Cycle</vt:lpstr>
      <vt:lpstr>Test your skills</vt:lpstr>
      <vt:lpstr>Test your skills</vt:lpstr>
      <vt:lpstr>Answer Key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MOECurriculum</dc:creator>
  <cp:lastModifiedBy>MOECurriculum</cp:lastModifiedBy>
  <cp:revision>11</cp:revision>
  <dcterms:created xsi:type="dcterms:W3CDTF">2020-06-04T01:25:09Z</dcterms:created>
  <dcterms:modified xsi:type="dcterms:W3CDTF">2020-06-05T15:15:36Z</dcterms:modified>
</cp:coreProperties>
</file>