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4"/>
    <p:sldMasterId id="2147483671"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Lst>
  <p:sldSz cy="5143500" cx="9144000"/>
  <p:notesSz cx="6858000" cy="9144000"/>
  <p:embeddedFontLst>
    <p:embeddedFont>
      <p:font typeface="Roboto"/>
      <p:regular r:id="rId21"/>
      <p:bold r:id="rId22"/>
      <p:italic r:id="rId23"/>
      <p:boldItalic r:id="rId24"/>
    </p:embeddedFont>
    <p:embeddedFont>
      <p:font typeface="Lobster"/>
      <p:regular r:id="rId25"/>
    </p:embeddedFont>
    <p:embeddedFont>
      <p:font typeface="Aclonica"/>
      <p:regular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22" Type="http://schemas.openxmlformats.org/officeDocument/2006/relationships/font" Target="fonts/Roboto-bold.fntdata"/><Relationship Id="rId21" Type="http://schemas.openxmlformats.org/officeDocument/2006/relationships/font" Target="fonts/Roboto-regular.fntdata"/><Relationship Id="rId24" Type="http://schemas.openxmlformats.org/officeDocument/2006/relationships/font" Target="fonts/Roboto-boldItalic.fntdata"/><Relationship Id="rId23" Type="http://schemas.openxmlformats.org/officeDocument/2006/relationships/font" Target="fonts/Roboto-italic.fntdata"/><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font" Target="fonts/Aclonica-regular.fntdata"/><Relationship Id="rId25" Type="http://schemas.openxmlformats.org/officeDocument/2006/relationships/font" Target="fonts/Lobster-regular.fntdata"/><Relationship Id="rId5" Type="http://schemas.openxmlformats.org/officeDocument/2006/relationships/slideMaster" Target="slideMasters/slideMaster2.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g932e55a668_0_1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932e55a668_0_1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g932e55a668_0_9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2" name="Google Shape;192;g932e55a668_0_9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932e55a668_0_13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932e55a668_0_13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2" name="Shape 202"/>
        <p:cNvGrpSpPr/>
        <p:nvPr/>
      </p:nvGrpSpPr>
      <p:grpSpPr>
        <a:xfrm>
          <a:off x="0" y="0"/>
          <a:ext cx="0" cy="0"/>
          <a:chOff x="0" y="0"/>
          <a:chExt cx="0" cy="0"/>
        </a:xfrm>
      </p:grpSpPr>
      <p:sp>
        <p:nvSpPr>
          <p:cNvPr id="203" name="Google Shape;203;g932e55a668_0_98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4" name="Google Shape;204;g932e55a668_0_98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g932e55a668_0_1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2" name="Google Shape;212;g932e55a668_0_1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932e55a668_0_130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8" name="Google Shape;218;g932e55a668_0_130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 name="Shape 134"/>
        <p:cNvGrpSpPr/>
        <p:nvPr/>
      </p:nvGrpSpPr>
      <p:grpSpPr>
        <a:xfrm>
          <a:off x="0" y="0"/>
          <a:ext cx="0" cy="0"/>
          <a:chOff x="0" y="0"/>
          <a:chExt cx="0" cy="0"/>
        </a:xfrm>
      </p:grpSpPr>
      <p:sp>
        <p:nvSpPr>
          <p:cNvPr id="135" name="Google Shape;135;g932e55a668_0_24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6" name="Google Shape;136;g932e55a668_0_2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g932e55a668_0_3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3" name="Google Shape;143;g932e55a668_0_3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g932e55a668_0_4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0" name="Google Shape;150;g932e55a668_0_4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g932e55a668_0_4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8" name="Google Shape;158;g932e55a668_0_4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932e55a668_0_5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5" name="Google Shape;165;g932e55a668_0_5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g932e55a668_0_65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2" name="Google Shape;172;g932e55a668_0_65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g932e55a668_0_7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8" name="Google Shape;178;g932e55a668_0_7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932e55a668_0_8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5" name="Google Shape;185;g932e55a668_0_8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54" name="Shape 54"/>
        <p:cNvGrpSpPr/>
        <p:nvPr/>
      </p:nvGrpSpPr>
      <p:grpSpPr>
        <a:xfrm>
          <a:off x="0" y="0"/>
          <a:ext cx="0" cy="0"/>
          <a:chOff x="0" y="0"/>
          <a:chExt cx="0" cy="0"/>
        </a:xfrm>
      </p:grpSpPr>
      <p:grpSp>
        <p:nvGrpSpPr>
          <p:cNvPr id="55" name="Google Shape;55;p14"/>
          <p:cNvGrpSpPr/>
          <p:nvPr/>
        </p:nvGrpSpPr>
        <p:grpSpPr>
          <a:xfrm>
            <a:off x="6098378" y="5"/>
            <a:ext cx="3045625" cy="2030570"/>
            <a:chOff x="6098378" y="5"/>
            <a:chExt cx="3045625" cy="2030570"/>
          </a:xfrm>
        </p:grpSpPr>
        <p:sp>
          <p:nvSpPr>
            <p:cNvPr id="56" name="Google Shape;56;p14"/>
            <p:cNvSpPr/>
            <p:nvPr/>
          </p:nvSpPr>
          <p:spPr>
            <a:xfrm>
              <a:off x="8128803" y="16"/>
              <a:ext cx="1015200" cy="1015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 name="Google Shape;57;p14"/>
            <p:cNvSpPr/>
            <p:nvPr/>
          </p:nvSpPr>
          <p:spPr>
            <a:xfrm flipH="1">
              <a:off x="7113463" y="5"/>
              <a:ext cx="1015200" cy="10152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14"/>
            <p:cNvSpPr/>
            <p:nvPr/>
          </p:nvSpPr>
          <p:spPr>
            <a:xfrm flipH="1" rot="10800000">
              <a:off x="7113588" y="107"/>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14"/>
            <p:cNvSpPr/>
            <p:nvPr/>
          </p:nvSpPr>
          <p:spPr>
            <a:xfrm rot="10800000">
              <a:off x="6098378" y="97"/>
              <a:ext cx="1015200" cy="10152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14"/>
            <p:cNvSpPr/>
            <p:nvPr/>
          </p:nvSpPr>
          <p:spPr>
            <a:xfrm rot="10800000">
              <a:off x="8128789" y="1015375"/>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1" name="Google Shape;61;p14"/>
          <p:cNvSpPr txBox="1"/>
          <p:nvPr>
            <p:ph type="ctrTitle"/>
          </p:nvPr>
        </p:nvSpPr>
        <p:spPr>
          <a:xfrm>
            <a:off x="598100" y="1775222"/>
            <a:ext cx="8222100" cy="838800"/>
          </a:xfrm>
          <a:prstGeom prst="rect">
            <a:avLst/>
          </a:prstGeom>
        </p:spPr>
        <p:txBody>
          <a:bodyPr anchorCtr="0" anchor="b" bIns="91425" lIns="91425" spcFirstLastPara="1" rIns="91425" wrap="square" tIns="91425">
            <a:noAutofit/>
          </a:bodyPr>
          <a:lstStyle>
            <a:lvl1pPr lvl="0" rtl="0">
              <a:spcBef>
                <a:spcPts val="0"/>
              </a:spcBef>
              <a:spcAft>
                <a:spcPts val="0"/>
              </a:spcAft>
              <a:buClr>
                <a:schemeClr val="lt1"/>
              </a:buClr>
              <a:buSzPts val="4200"/>
              <a:buNone/>
              <a:defRPr sz="4200">
                <a:solidFill>
                  <a:schemeClr val="lt1"/>
                </a:solidFill>
              </a:defRPr>
            </a:lvl1pPr>
            <a:lvl2pPr lvl="1" rtl="0">
              <a:spcBef>
                <a:spcPts val="0"/>
              </a:spcBef>
              <a:spcAft>
                <a:spcPts val="0"/>
              </a:spcAft>
              <a:buClr>
                <a:schemeClr val="lt1"/>
              </a:buClr>
              <a:buSzPts val="4200"/>
              <a:buNone/>
              <a:defRPr sz="4200">
                <a:solidFill>
                  <a:schemeClr val="lt1"/>
                </a:solidFill>
              </a:defRPr>
            </a:lvl2pPr>
            <a:lvl3pPr lvl="2" rtl="0">
              <a:spcBef>
                <a:spcPts val="0"/>
              </a:spcBef>
              <a:spcAft>
                <a:spcPts val="0"/>
              </a:spcAft>
              <a:buClr>
                <a:schemeClr val="lt1"/>
              </a:buClr>
              <a:buSzPts val="4200"/>
              <a:buNone/>
              <a:defRPr sz="4200">
                <a:solidFill>
                  <a:schemeClr val="lt1"/>
                </a:solidFill>
              </a:defRPr>
            </a:lvl3pPr>
            <a:lvl4pPr lvl="3" rtl="0">
              <a:spcBef>
                <a:spcPts val="0"/>
              </a:spcBef>
              <a:spcAft>
                <a:spcPts val="0"/>
              </a:spcAft>
              <a:buClr>
                <a:schemeClr val="lt1"/>
              </a:buClr>
              <a:buSzPts val="4200"/>
              <a:buNone/>
              <a:defRPr sz="4200">
                <a:solidFill>
                  <a:schemeClr val="lt1"/>
                </a:solidFill>
              </a:defRPr>
            </a:lvl4pPr>
            <a:lvl5pPr lvl="4" rtl="0">
              <a:spcBef>
                <a:spcPts val="0"/>
              </a:spcBef>
              <a:spcAft>
                <a:spcPts val="0"/>
              </a:spcAft>
              <a:buClr>
                <a:schemeClr val="lt1"/>
              </a:buClr>
              <a:buSzPts val="4200"/>
              <a:buNone/>
              <a:defRPr sz="4200">
                <a:solidFill>
                  <a:schemeClr val="lt1"/>
                </a:solidFill>
              </a:defRPr>
            </a:lvl5pPr>
            <a:lvl6pPr lvl="5" rtl="0">
              <a:spcBef>
                <a:spcPts val="0"/>
              </a:spcBef>
              <a:spcAft>
                <a:spcPts val="0"/>
              </a:spcAft>
              <a:buClr>
                <a:schemeClr val="lt1"/>
              </a:buClr>
              <a:buSzPts val="4200"/>
              <a:buNone/>
              <a:defRPr sz="4200">
                <a:solidFill>
                  <a:schemeClr val="lt1"/>
                </a:solidFill>
              </a:defRPr>
            </a:lvl6pPr>
            <a:lvl7pPr lvl="6" rtl="0">
              <a:spcBef>
                <a:spcPts val="0"/>
              </a:spcBef>
              <a:spcAft>
                <a:spcPts val="0"/>
              </a:spcAft>
              <a:buClr>
                <a:schemeClr val="lt1"/>
              </a:buClr>
              <a:buSzPts val="4200"/>
              <a:buNone/>
              <a:defRPr sz="4200">
                <a:solidFill>
                  <a:schemeClr val="lt1"/>
                </a:solidFill>
              </a:defRPr>
            </a:lvl7pPr>
            <a:lvl8pPr lvl="7" rtl="0">
              <a:spcBef>
                <a:spcPts val="0"/>
              </a:spcBef>
              <a:spcAft>
                <a:spcPts val="0"/>
              </a:spcAft>
              <a:buClr>
                <a:schemeClr val="lt1"/>
              </a:buClr>
              <a:buSzPts val="4200"/>
              <a:buNone/>
              <a:defRPr sz="4200">
                <a:solidFill>
                  <a:schemeClr val="lt1"/>
                </a:solidFill>
              </a:defRPr>
            </a:lvl8pPr>
            <a:lvl9pPr lvl="8" rtl="0">
              <a:spcBef>
                <a:spcPts val="0"/>
              </a:spcBef>
              <a:spcAft>
                <a:spcPts val="0"/>
              </a:spcAft>
              <a:buClr>
                <a:schemeClr val="lt1"/>
              </a:buClr>
              <a:buSzPts val="4200"/>
              <a:buNone/>
              <a:defRPr sz="4200">
                <a:solidFill>
                  <a:schemeClr val="lt1"/>
                </a:solidFill>
              </a:defRPr>
            </a:lvl9pPr>
          </a:lstStyle>
          <a:p/>
        </p:txBody>
      </p:sp>
      <p:sp>
        <p:nvSpPr>
          <p:cNvPr id="62" name="Google Shape;62;p14"/>
          <p:cNvSpPr txBox="1"/>
          <p:nvPr>
            <p:ph idx="1" type="subTitle"/>
          </p:nvPr>
        </p:nvSpPr>
        <p:spPr>
          <a:xfrm>
            <a:off x="598088" y="2715913"/>
            <a:ext cx="8222100" cy="432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lt1"/>
              </a:buClr>
              <a:buSzPts val="2100"/>
              <a:buNone/>
              <a:defRPr sz="2100">
                <a:solidFill>
                  <a:schemeClr val="lt1"/>
                </a:solidFill>
              </a:defRPr>
            </a:lvl1pPr>
            <a:lvl2pPr lvl="1" rtl="0">
              <a:lnSpc>
                <a:spcPct val="100000"/>
              </a:lnSpc>
              <a:spcBef>
                <a:spcPts val="0"/>
              </a:spcBef>
              <a:spcAft>
                <a:spcPts val="0"/>
              </a:spcAft>
              <a:buClr>
                <a:schemeClr val="lt1"/>
              </a:buClr>
              <a:buSzPts val="2100"/>
              <a:buNone/>
              <a:defRPr sz="2100">
                <a:solidFill>
                  <a:schemeClr val="lt1"/>
                </a:solidFill>
              </a:defRPr>
            </a:lvl2pPr>
            <a:lvl3pPr lvl="2" rtl="0">
              <a:lnSpc>
                <a:spcPct val="100000"/>
              </a:lnSpc>
              <a:spcBef>
                <a:spcPts val="0"/>
              </a:spcBef>
              <a:spcAft>
                <a:spcPts val="0"/>
              </a:spcAft>
              <a:buClr>
                <a:schemeClr val="lt1"/>
              </a:buClr>
              <a:buSzPts val="2100"/>
              <a:buNone/>
              <a:defRPr sz="2100">
                <a:solidFill>
                  <a:schemeClr val="lt1"/>
                </a:solidFill>
              </a:defRPr>
            </a:lvl3pPr>
            <a:lvl4pPr lvl="3" rtl="0">
              <a:lnSpc>
                <a:spcPct val="100000"/>
              </a:lnSpc>
              <a:spcBef>
                <a:spcPts val="0"/>
              </a:spcBef>
              <a:spcAft>
                <a:spcPts val="0"/>
              </a:spcAft>
              <a:buClr>
                <a:schemeClr val="lt1"/>
              </a:buClr>
              <a:buSzPts val="2100"/>
              <a:buNone/>
              <a:defRPr sz="2100">
                <a:solidFill>
                  <a:schemeClr val="lt1"/>
                </a:solidFill>
              </a:defRPr>
            </a:lvl4pPr>
            <a:lvl5pPr lvl="4" rtl="0">
              <a:lnSpc>
                <a:spcPct val="100000"/>
              </a:lnSpc>
              <a:spcBef>
                <a:spcPts val="0"/>
              </a:spcBef>
              <a:spcAft>
                <a:spcPts val="0"/>
              </a:spcAft>
              <a:buClr>
                <a:schemeClr val="lt1"/>
              </a:buClr>
              <a:buSzPts val="2100"/>
              <a:buNone/>
              <a:defRPr sz="2100">
                <a:solidFill>
                  <a:schemeClr val="lt1"/>
                </a:solidFill>
              </a:defRPr>
            </a:lvl5pPr>
            <a:lvl6pPr lvl="5" rtl="0">
              <a:lnSpc>
                <a:spcPct val="100000"/>
              </a:lnSpc>
              <a:spcBef>
                <a:spcPts val="0"/>
              </a:spcBef>
              <a:spcAft>
                <a:spcPts val="0"/>
              </a:spcAft>
              <a:buClr>
                <a:schemeClr val="lt1"/>
              </a:buClr>
              <a:buSzPts val="2100"/>
              <a:buNone/>
              <a:defRPr sz="2100">
                <a:solidFill>
                  <a:schemeClr val="lt1"/>
                </a:solidFill>
              </a:defRPr>
            </a:lvl6pPr>
            <a:lvl7pPr lvl="6" rtl="0">
              <a:lnSpc>
                <a:spcPct val="100000"/>
              </a:lnSpc>
              <a:spcBef>
                <a:spcPts val="0"/>
              </a:spcBef>
              <a:spcAft>
                <a:spcPts val="0"/>
              </a:spcAft>
              <a:buClr>
                <a:schemeClr val="lt1"/>
              </a:buClr>
              <a:buSzPts val="2100"/>
              <a:buNone/>
              <a:defRPr sz="2100">
                <a:solidFill>
                  <a:schemeClr val="lt1"/>
                </a:solidFill>
              </a:defRPr>
            </a:lvl7pPr>
            <a:lvl8pPr lvl="7" rtl="0">
              <a:lnSpc>
                <a:spcPct val="100000"/>
              </a:lnSpc>
              <a:spcBef>
                <a:spcPts val="0"/>
              </a:spcBef>
              <a:spcAft>
                <a:spcPts val="0"/>
              </a:spcAft>
              <a:buClr>
                <a:schemeClr val="lt1"/>
              </a:buClr>
              <a:buSzPts val="2100"/>
              <a:buNone/>
              <a:defRPr sz="2100">
                <a:solidFill>
                  <a:schemeClr val="lt1"/>
                </a:solidFill>
              </a:defRPr>
            </a:lvl8pPr>
            <a:lvl9pPr lvl="8" rtl="0">
              <a:lnSpc>
                <a:spcPct val="100000"/>
              </a:lnSpc>
              <a:spcBef>
                <a:spcPts val="0"/>
              </a:spcBef>
              <a:spcAft>
                <a:spcPts val="0"/>
              </a:spcAft>
              <a:buClr>
                <a:schemeClr val="lt1"/>
              </a:buClr>
              <a:buSzPts val="2100"/>
              <a:buNone/>
              <a:defRPr sz="2100">
                <a:solidFill>
                  <a:schemeClr val="lt1"/>
                </a:solidFill>
              </a:defRPr>
            </a:lvl9pPr>
          </a:lstStyle>
          <a:p/>
        </p:txBody>
      </p:sp>
      <p:sp>
        <p:nvSpPr>
          <p:cNvPr id="63" name="Google Shape;63;p14"/>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64" name="Shape 64"/>
        <p:cNvGrpSpPr/>
        <p:nvPr/>
      </p:nvGrpSpPr>
      <p:grpSpPr>
        <a:xfrm>
          <a:off x="0" y="0"/>
          <a:ext cx="0" cy="0"/>
          <a:chOff x="0" y="0"/>
          <a:chExt cx="0" cy="0"/>
        </a:xfrm>
      </p:grpSpPr>
      <p:grpSp>
        <p:nvGrpSpPr>
          <p:cNvPr id="65" name="Google Shape;65;p15"/>
          <p:cNvGrpSpPr/>
          <p:nvPr/>
        </p:nvGrpSpPr>
        <p:grpSpPr>
          <a:xfrm>
            <a:off x="6098378" y="5"/>
            <a:ext cx="3045625" cy="2030570"/>
            <a:chOff x="6098378" y="5"/>
            <a:chExt cx="3045625" cy="2030570"/>
          </a:xfrm>
        </p:grpSpPr>
        <p:sp>
          <p:nvSpPr>
            <p:cNvPr id="66" name="Google Shape;66;p15"/>
            <p:cNvSpPr/>
            <p:nvPr/>
          </p:nvSpPr>
          <p:spPr>
            <a:xfrm>
              <a:off x="8128803" y="16"/>
              <a:ext cx="1015200" cy="1015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15"/>
            <p:cNvSpPr/>
            <p:nvPr/>
          </p:nvSpPr>
          <p:spPr>
            <a:xfrm flipH="1">
              <a:off x="7113463" y="5"/>
              <a:ext cx="1015200" cy="10152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15"/>
            <p:cNvSpPr/>
            <p:nvPr/>
          </p:nvSpPr>
          <p:spPr>
            <a:xfrm flipH="1" rot="10800000">
              <a:off x="7113588" y="107"/>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p15"/>
            <p:cNvSpPr/>
            <p:nvPr/>
          </p:nvSpPr>
          <p:spPr>
            <a:xfrm rot="10800000">
              <a:off x="6098378" y="97"/>
              <a:ext cx="1015200" cy="10152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0" name="Google Shape;70;p15"/>
            <p:cNvSpPr/>
            <p:nvPr/>
          </p:nvSpPr>
          <p:spPr>
            <a:xfrm rot="10800000">
              <a:off x="8128789" y="1015375"/>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1" name="Google Shape;71;p15"/>
          <p:cNvSpPr txBox="1"/>
          <p:nvPr>
            <p:ph type="title"/>
          </p:nvPr>
        </p:nvSpPr>
        <p:spPr>
          <a:xfrm>
            <a:off x="598100" y="2152347"/>
            <a:ext cx="8222100" cy="838800"/>
          </a:xfrm>
          <a:prstGeom prst="rect">
            <a:avLst/>
          </a:prstGeom>
        </p:spPr>
        <p:txBody>
          <a:bodyPr anchorCtr="0" anchor="ctr" bIns="91425" lIns="91425" spcFirstLastPara="1" rIns="91425" wrap="square" tIns="91425">
            <a:noAutofit/>
          </a:bodyPr>
          <a:lstStyle>
            <a:lvl1pPr lvl="0" rtl="0">
              <a:spcBef>
                <a:spcPts val="0"/>
              </a:spcBef>
              <a:spcAft>
                <a:spcPts val="0"/>
              </a:spcAft>
              <a:buClr>
                <a:schemeClr val="lt1"/>
              </a:buClr>
              <a:buSzPts val="4200"/>
              <a:buNone/>
              <a:defRPr sz="4200">
                <a:solidFill>
                  <a:schemeClr val="lt1"/>
                </a:solidFill>
              </a:defRPr>
            </a:lvl1pPr>
            <a:lvl2pPr lvl="1" rtl="0">
              <a:spcBef>
                <a:spcPts val="0"/>
              </a:spcBef>
              <a:spcAft>
                <a:spcPts val="0"/>
              </a:spcAft>
              <a:buClr>
                <a:schemeClr val="lt1"/>
              </a:buClr>
              <a:buSzPts val="4200"/>
              <a:buNone/>
              <a:defRPr sz="4200">
                <a:solidFill>
                  <a:schemeClr val="lt1"/>
                </a:solidFill>
              </a:defRPr>
            </a:lvl2pPr>
            <a:lvl3pPr lvl="2" rtl="0">
              <a:spcBef>
                <a:spcPts val="0"/>
              </a:spcBef>
              <a:spcAft>
                <a:spcPts val="0"/>
              </a:spcAft>
              <a:buClr>
                <a:schemeClr val="lt1"/>
              </a:buClr>
              <a:buSzPts val="4200"/>
              <a:buNone/>
              <a:defRPr sz="4200">
                <a:solidFill>
                  <a:schemeClr val="lt1"/>
                </a:solidFill>
              </a:defRPr>
            </a:lvl3pPr>
            <a:lvl4pPr lvl="3" rtl="0">
              <a:spcBef>
                <a:spcPts val="0"/>
              </a:spcBef>
              <a:spcAft>
                <a:spcPts val="0"/>
              </a:spcAft>
              <a:buClr>
                <a:schemeClr val="lt1"/>
              </a:buClr>
              <a:buSzPts val="4200"/>
              <a:buNone/>
              <a:defRPr sz="4200">
                <a:solidFill>
                  <a:schemeClr val="lt1"/>
                </a:solidFill>
              </a:defRPr>
            </a:lvl4pPr>
            <a:lvl5pPr lvl="4" rtl="0">
              <a:spcBef>
                <a:spcPts val="0"/>
              </a:spcBef>
              <a:spcAft>
                <a:spcPts val="0"/>
              </a:spcAft>
              <a:buClr>
                <a:schemeClr val="lt1"/>
              </a:buClr>
              <a:buSzPts val="4200"/>
              <a:buNone/>
              <a:defRPr sz="4200">
                <a:solidFill>
                  <a:schemeClr val="lt1"/>
                </a:solidFill>
              </a:defRPr>
            </a:lvl5pPr>
            <a:lvl6pPr lvl="5" rtl="0">
              <a:spcBef>
                <a:spcPts val="0"/>
              </a:spcBef>
              <a:spcAft>
                <a:spcPts val="0"/>
              </a:spcAft>
              <a:buClr>
                <a:schemeClr val="lt1"/>
              </a:buClr>
              <a:buSzPts val="4200"/>
              <a:buNone/>
              <a:defRPr sz="4200">
                <a:solidFill>
                  <a:schemeClr val="lt1"/>
                </a:solidFill>
              </a:defRPr>
            </a:lvl6pPr>
            <a:lvl7pPr lvl="6" rtl="0">
              <a:spcBef>
                <a:spcPts val="0"/>
              </a:spcBef>
              <a:spcAft>
                <a:spcPts val="0"/>
              </a:spcAft>
              <a:buClr>
                <a:schemeClr val="lt1"/>
              </a:buClr>
              <a:buSzPts val="4200"/>
              <a:buNone/>
              <a:defRPr sz="4200">
                <a:solidFill>
                  <a:schemeClr val="lt1"/>
                </a:solidFill>
              </a:defRPr>
            </a:lvl7pPr>
            <a:lvl8pPr lvl="7" rtl="0">
              <a:spcBef>
                <a:spcPts val="0"/>
              </a:spcBef>
              <a:spcAft>
                <a:spcPts val="0"/>
              </a:spcAft>
              <a:buClr>
                <a:schemeClr val="lt1"/>
              </a:buClr>
              <a:buSzPts val="4200"/>
              <a:buNone/>
              <a:defRPr sz="4200">
                <a:solidFill>
                  <a:schemeClr val="lt1"/>
                </a:solidFill>
              </a:defRPr>
            </a:lvl8pPr>
            <a:lvl9pPr lvl="8" rtl="0">
              <a:spcBef>
                <a:spcPts val="0"/>
              </a:spcBef>
              <a:spcAft>
                <a:spcPts val="0"/>
              </a:spcAft>
              <a:buClr>
                <a:schemeClr val="lt1"/>
              </a:buClr>
              <a:buSzPts val="4200"/>
              <a:buNone/>
              <a:defRPr sz="4200">
                <a:solidFill>
                  <a:schemeClr val="lt1"/>
                </a:solidFill>
              </a:defRPr>
            </a:lvl9pPr>
          </a:lstStyle>
          <a:p/>
        </p:txBody>
      </p:sp>
      <p:sp>
        <p:nvSpPr>
          <p:cNvPr id="72" name="Google Shape;72;p15"/>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73" name="Shape 73"/>
        <p:cNvGrpSpPr/>
        <p:nvPr/>
      </p:nvGrpSpPr>
      <p:grpSpPr>
        <a:xfrm>
          <a:off x="0" y="0"/>
          <a:ext cx="0" cy="0"/>
          <a:chOff x="0" y="0"/>
          <a:chExt cx="0" cy="0"/>
        </a:xfrm>
      </p:grpSpPr>
      <p:grpSp>
        <p:nvGrpSpPr>
          <p:cNvPr id="74" name="Google Shape;74;p16"/>
          <p:cNvGrpSpPr/>
          <p:nvPr/>
        </p:nvGrpSpPr>
        <p:grpSpPr>
          <a:xfrm>
            <a:off x="0" y="3903669"/>
            <a:ext cx="9144000" cy="1239925"/>
            <a:chOff x="0" y="3903669"/>
            <a:chExt cx="9144000" cy="1239925"/>
          </a:xfrm>
        </p:grpSpPr>
        <p:sp>
          <p:nvSpPr>
            <p:cNvPr id="75" name="Google Shape;75;p16"/>
            <p:cNvSpPr/>
            <p:nvPr/>
          </p:nvSpPr>
          <p:spPr>
            <a:xfrm>
              <a:off x="8154895" y="3903669"/>
              <a:ext cx="989100" cy="9879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6"/>
            <p:cNvSpPr/>
            <p:nvPr/>
          </p:nvSpPr>
          <p:spPr>
            <a:xfrm flipH="1">
              <a:off x="6181163" y="3903669"/>
              <a:ext cx="989100" cy="9879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7" name="Google Shape;77;p16"/>
            <p:cNvSpPr/>
            <p:nvPr/>
          </p:nvSpPr>
          <p:spPr>
            <a:xfrm>
              <a:off x="7170274" y="3903669"/>
              <a:ext cx="989100" cy="987900"/>
            </a:xfrm>
            <a:prstGeom prst="rect">
              <a:avLst/>
            </a:prstGeom>
            <a:solidFill>
              <a:schemeClr val="accent4"/>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8" name="Google Shape;78;p16"/>
            <p:cNvSpPr/>
            <p:nvPr/>
          </p:nvSpPr>
          <p:spPr>
            <a:xfrm rot="10800000">
              <a:off x="8154757" y="3903682"/>
              <a:ext cx="989100" cy="9879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16"/>
            <p:cNvSpPr/>
            <p:nvPr/>
          </p:nvSpPr>
          <p:spPr>
            <a:xfrm>
              <a:off x="0" y="4891594"/>
              <a:ext cx="9144000" cy="2520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0" name="Google Shape;80;p16"/>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81" name="Google Shape;81;p16"/>
          <p:cNvSpPr txBox="1"/>
          <p:nvPr>
            <p:ph idx="1" type="body"/>
          </p:nvPr>
        </p:nvSpPr>
        <p:spPr>
          <a:xfrm>
            <a:off x="311700" y="1229875"/>
            <a:ext cx="8520600" cy="33390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82" name="Google Shape;82;p16"/>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83" name="Shape 83"/>
        <p:cNvGrpSpPr/>
        <p:nvPr/>
      </p:nvGrpSpPr>
      <p:grpSpPr>
        <a:xfrm>
          <a:off x="0" y="0"/>
          <a:ext cx="0" cy="0"/>
          <a:chOff x="0" y="0"/>
          <a:chExt cx="0" cy="0"/>
        </a:xfrm>
      </p:grpSpPr>
      <p:sp>
        <p:nvSpPr>
          <p:cNvPr id="84" name="Google Shape;84;p17"/>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85" name="Google Shape;85;p17"/>
          <p:cNvSpPr txBox="1"/>
          <p:nvPr>
            <p:ph idx="1" type="body"/>
          </p:nvPr>
        </p:nvSpPr>
        <p:spPr>
          <a:xfrm>
            <a:off x="311700" y="1229975"/>
            <a:ext cx="3999900" cy="33390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86" name="Google Shape;86;p17"/>
          <p:cNvSpPr txBox="1"/>
          <p:nvPr>
            <p:ph idx="2" type="body"/>
          </p:nvPr>
        </p:nvSpPr>
        <p:spPr>
          <a:xfrm>
            <a:off x="4832400" y="1229975"/>
            <a:ext cx="3999900" cy="33390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87" name="Google Shape;87;p17"/>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8" name="Shape 88"/>
        <p:cNvGrpSpPr/>
        <p:nvPr/>
      </p:nvGrpSpPr>
      <p:grpSpPr>
        <a:xfrm>
          <a:off x="0" y="0"/>
          <a:ext cx="0" cy="0"/>
          <a:chOff x="0" y="0"/>
          <a:chExt cx="0" cy="0"/>
        </a:xfrm>
      </p:grpSpPr>
      <p:sp>
        <p:nvSpPr>
          <p:cNvPr id="89" name="Google Shape;89;p18"/>
          <p:cNvSpPr txBox="1"/>
          <p:nvPr>
            <p:ph type="title"/>
          </p:nvPr>
        </p:nvSpPr>
        <p:spPr>
          <a:xfrm>
            <a:off x="311700" y="410000"/>
            <a:ext cx="8520600" cy="6078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p:txBody>
      </p:sp>
      <p:sp>
        <p:nvSpPr>
          <p:cNvPr id="90" name="Google Shape;90;p18"/>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91" name="Shape 91"/>
        <p:cNvGrpSpPr/>
        <p:nvPr/>
      </p:nvGrpSpPr>
      <p:grpSpPr>
        <a:xfrm>
          <a:off x="0" y="0"/>
          <a:ext cx="0" cy="0"/>
          <a:chOff x="0" y="0"/>
          <a:chExt cx="0" cy="0"/>
        </a:xfrm>
      </p:grpSpPr>
      <p:sp>
        <p:nvSpPr>
          <p:cNvPr id="92" name="Google Shape;92;p19"/>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93" name="Google Shape;93;p19"/>
          <p:cNvSpPr txBox="1"/>
          <p:nvPr>
            <p:ph idx="1" type="body"/>
          </p:nvPr>
        </p:nvSpPr>
        <p:spPr>
          <a:xfrm>
            <a:off x="311700" y="1465804"/>
            <a:ext cx="2808000" cy="31032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94" name="Google Shape;94;p19"/>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4"/>
        </a:solidFill>
      </p:bgPr>
    </p:bg>
    <p:spTree>
      <p:nvGrpSpPr>
        <p:cNvPr id="95" name="Shape 95"/>
        <p:cNvGrpSpPr/>
        <p:nvPr/>
      </p:nvGrpSpPr>
      <p:grpSpPr>
        <a:xfrm>
          <a:off x="0" y="0"/>
          <a:ext cx="0" cy="0"/>
          <a:chOff x="0" y="0"/>
          <a:chExt cx="0" cy="0"/>
        </a:xfrm>
      </p:grpSpPr>
      <p:grpSp>
        <p:nvGrpSpPr>
          <p:cNvPr id="96" name="Google Shape;96;p20"/>
          <p:cNvGrpSpPr/>
          <p:nvPr/>
        </p:nvGrpSpPr>
        <p:grpSpPr>
          <a:xfrm>
            <a:off x="6098378" y="5"/>
            <a:ext cx="3045625" cy="2030570"/>
            <a:chOff x="6098378" y="5"/>
            <a:chExt cx="3045625" cy="2030570"/>
          </a:xfrm>
        </p:grpSpPr>
        <p:sp>
          <p:nvSpPr>
            <p:cNvPr id="97" name="Google Shape;97;p20"/>
            <p:cNvSpPr/>
            <p:nvPr/>
          </p:nvSpPr>
          <p:spPr>
            <a:xfrm>
              <a:off x="8128803" y="16"/>
              <a:ext cx="1015200" cy="1015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20"/>
            <p:cNvSpPr/>
            <p:nvPr/>
          </p:nvSpPr>
          <p:spPr>
            <a:xfrm flipH="1">
              <a:off x="7113463" y="5"/>
              <a:ext cx="1015200" cy="10152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20"/>
            <p:cNvSpPr/>
            <p:nvPr/>
          </p:nvSpPr>
          <p:spPr>
            <a:xfrm flipH="1" rot="10800000">
              <a:off x="7113588" y="107"/>
              <a:ext cx="1015200" cy="10152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20"/>
            <p:cNvSpPr/>
            <p:nvPr/>
          </p:nvSpPr>
          <p:spPr>
            <a:xfrm rot="10800000">
              <a:off x="6098378" y="97"/>
              <a:ext cx="1015200" cy="10152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1" name="Google Shape;101;p20"/>
            <p:cNvSpPr/>
            <p:nvPr/>
          </p:nvSpPr>
          <p:spPr>
            <a:xfrm rot="10800000">
              <a:off x="8128789" y="1015375"/>
              <a:ext cx="1015200" cy="1015200"/>
            </a:xfrm>
            <a:prstGeom prst="rtTriangle">
              <a:avLst/>
            </a:prstGeom>
            <a:solidFill>
              <a:schemeClr val="accent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02" name="Google Shape;102;p20"/>
          <p:cNvSpPr txBox="1"/>
          <p:nvPr>
            <p:ph type="title"/>
          </p:nvPr>
        </p:nvSpPr>
        <p:spPr>
          <a:xfrm>
            <a:off x="490250" y="526350"/>
            <a:ext cx="5618700" cy="4090800"/>
          </a:xfrm>
          <a:prstGeom prst="rect">
            <a:avLst/>
          </a:prstGeom>
        </p:spPr>
        <p:txBody>
          <a:bodyPr anchorCtr="0" anchor="ctr" bIns="91425" lIns="91425" spcFirstLastPara="1" rIns="91425" wrap="square" tIns="91425">
            <a:noAutofit/>
          </a:bodyPr>
          <a:lstStyle>
            <a:lvl1pPr lvl="0" rtl="0">
              <a:spcBef>
                <a:spcPts val="0"/>
              </a:spcBef>
              <a:spcAft>
                <a:spcPts val="0"/>
              </a:spcAft>
              <a:buClr>
                <a:schemeClr val="lt1"/>
              </a:buClr>
              <a:buSzPts val="4800"/>
              <a:buNone/>
              <a:defRPr sz="4800">
                <a:solidFill>
                  <a:schemeClr val="lt1"/>
                </a:solidFill>
              </a:defRPr>
            </a:lvl1pPr>
            <a:lvl2pPr lvl="1" rtl="0">
              <a:spcBef>
                <a:spcPts val="0"/>
              </a:spcBef>
              <a:spcAft>
                <a:spcPts val="0"/>
              </a:spcAft>
              <a:buClr>
                <a:schemeClr val="lt1"/>
              </a:buClr>
              <a:buSzPts val="4800"/>
              <a:buNone/>
              <a:defRPr sz="4800">
                <a:solidFill>
                  <a:schemeClr val="lt1"/>
                </a:solidFill>
              </a:defRPr>
            </a:lvl2pPr>
            <a:lvl3pPr lvl="2" rtl="0">
              <a:spcBef>
                <a:spcPts val="0"/>
              </a:spcBef>
              <a:spcAft>
                <a:spcPts val="0"/>
              </a:spcAft>
              <a:buClr>
                <a:schemeClr val="lt1"/>
              </a:buClr>
              <a:buSzPts val="4800"/>
              <a:buNone/>
              <a:defRPr sz="4800">
                <a:solidFill>
                  <a:schemeClr val="lt1"/>
                </a:solidFill>
              </a:defRPr>
            </a:lvl3pPr>
            <a:lvl4pPr lvl="3" rtl="0">
              <a:spcBef>
                <a:spcPts val="0"/>
              </a:spcBef>
              <a:spcAft>
                <a:spcPts val="0"/>
              </a:spcAft>
              <a:buClr>
                <a:schemeClr val="lt1"/>
              </a:buClr>
              <a:buSzPts val="4800"/>
              <a:buNone/>
              <a:defRPr sz="4800">
                <a:solidFill>
                  <a:schemeClr val="lt1"/>
                </a:solidFill>
              </a:defRPr>
            </a:lvl4pPr>
            <a:lvl5pPr lvl="4" rtl="0">
              <a:spcBef>
                <a:spcPts val="0"/>
              </a:spcBef>
              <a:spcAft>
                <a:spcPts val="0"/>
              </a:spcAft>
              <a:buClr>
                <a:schemeClr val="lt1"/>
              </a:buClr>
              <a:buSzPts val="4800"/>
              <a:buNone/>
              <a:defRPr sz="4800">
                <a:solidFill>
                  <a:schemeClr val="lt1"/>
                </a:solidFill>
              </a:defRPr>
            </a:lvl5pPr>
            <a:lvl6pPr lvl="5" rtl="0">
              <a:spcBef>
                <a:spcPts val="0"/>
              </a:spcBef>
              <a:spcAft>
                <a:spcPts val="0"/>
              </a:spcAft>
              <a:buClr>
                <a:schemeClr val="lt1"/>
              </a:buClr>
              <a:buSzPts val="4800"/>
              <a:buNone/>
              <a:defRPr sz="4800">
                <a:solidFill>
                  <a:schemeClr val="lt1"/>
                </a:solidFill>
              </a:defRPr>
            </a:lvl6pPr>
            <a:lvl7pPr lvl="6" rtl="0">
              <a:spcBef>
                <a:spcPts val="0"/>
              </a:spcBef>
              <a:spcAft>
                <a:spcPts val="0"/>
              </a:spcAft>
              <a:buClr>
                <a:schemeClr val="lt1"/>
              </a:buClr>
              <a:buSzPts val="4800"/>
              <a:buNone/>
              <a:defRPr sz="4800">
                <a:solidFill>
                  <a:schemeClr val="lt1"/>
                </a:solidFill>
              </a:defRPr>
            </a:lvl7pPr>
            <a:lvl8pPr lvl="7" rtl="0">
              <a:spcBef>
                <a:spcPts val="0"/>
              </a:spcBef>
              <a:spcAft>
                <a:spcPts val="0"/>
              </a:spcAft>
              <a:buClr>
                <a:schemeClr val="lt1"/>
              </a:buClr>
              <a:buSzPts val="4800"/>
              <a:buNone/>
              <a:defRPr sz="4800">
                <a:solidFill>
                  <a:schemeClr val="lt1"/>
                </a:solidFill>
              </a:defRPr>
            </a:lvl8pPr>
            <a:lvl9pPr lvl="8" rtl="0">
              <a:spcBef>
                <a:spcPts val="0"/>
              </a:spcBef>
              <a:spcAft>
                <a:spcPts val="0"/>
              </a:spcAft>
              <a:buClr>
                <a:schemeClr val="lt1"/>
              </a:buClr>
              <a:buSzPts val="4800"/>
              <a:buNone/>
              <a:defRPr sz="4800">
                <a:solidFill>
                  <a:schemeClr val="lt1"/>
                </a:solidFill>
              </a:defRPr>
            </a:lvl9pPr>
          </a:lstStyle>
          <a:p/>
        </p:txBody>
      </p:sp>
      <p:sp>
        <p:nvSpPr>
          <p:cNvPr id="103" name="Google Shape;103;p20"/>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104" name="Shape 104"/>
        <p:cNvGrpSpPr/>
        <p:nvPr/>
      </p:nvGrpSpPr>
      <p:grpSpPr>
        <a:xfrm>
          <a:off x="0" y="0"/>
          <a:ext cx="0" cy="0"/>
          <a:chOff x="0" y="0"/>
          <a:chExt cx="0" cy="0"/>
        </a:xfrm>
      </p:grpSpPr>
      <p:sp>
        <p:nvSpPr>
          <p:cNvPr id="105" name="Google Shape;105;p21"/>
          <p:cNvSpPr/>
          <p:nvPr/>
        </p:nvSpPr>
        <p:spPr>
          <a:xfrm>
            <a:off x="4572000" y="-17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106" name="Google Shape;106;p21"/>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107" name="Google Shape;107;p21"/>
          <p:cNvSpPr txBox="1"/>
          <p:nvPr>
            <p:ph type="title"/>
          </p:nvPr>
        </p:nvSpPr>
        <p:spPr>
          <a:xfrm>
            <a:off x="265500" y="1151100"/>
            <a:ext cx="4045200" cy="1564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108" name="Google Shape;108;p21"/>
          <p:cNvSpPr txBox="1"/>
          <p:nvPr>
            <p:ph idx="1" type="subTitle"/>
          </p:nvPr>
        </p:nvSpPr>
        <p:spPr>
          <a:xfrm>
            <a:off x="265500" y="2769001"/>
            <a:ext cx="4045200" cy="12693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109" name="Google Shape;109;p21"/>
          <p:cNvSpPr txBox="1"/>
          <p:nvPr>
            <p:ph idx="2" type="body"/>
          </p:nvPr>
        </p:nvSpPr>
        <p:spPr>
          <a:xfrm>
            <a:off x="4939500" y="724200"/>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Clr>
                <a:schemeClr val="lt1"/>
              </a:buClr>
              <a:buSzPts val="1800"/>
              <a:buChar char="●"/>
              <a:defRPr>
                <a:solidFill>
                  <a:schemeClr val="lt1"/>
                </a:solidFill>
              </a:defRPr>
            </a:lvl1pPr>
            <a:lvl2pPr indent="-317500" lvl="1" marL="914400" rtl="0">
              <a:spcBef>
                <a:spcPts val="1600"/>
              </a:spcBef>
              <a:spcAft>
                <a:spcPts val="0"/>
              </a:spcAft>
              <a:buClr>
                <a:schemeClr val="lt1"/>
              </a:buClr>
              <a:buSzPts val="1400"/>
              <a:buChar char="○"/>
              <a:defRPr>
                <a:solidFill>
                  <a:schemeClr val="lt1"/>
                </a:solidFill>
              </a:defRPr>
            </a:lvl2pPr>
            <a:lvl3pPr indent="-317500" lvl="2" marL="1371600" rtl="0">
              <a:spcBef>
                <a:spcPts val="1600"/>
              </a:spcBef>
              <a:spcAft>
                <a:spcPts val="0"/>
              </a:spcAft>
              <a:buClr>
                <a:schemeClr val="lt1"/>
              </a:buClr>
              <a:buSzPts val="1400"/>
              <a:buChar char="■"/>
              <a:defRPr>
                <a:solidFill>
                  <a:schemeClr val="lt1"/>
                </a:solidFill>
              </a:defRPr>
            </a:lvl3pPr>
            <a:lvl4pPr indent="-317500" lvl="3" marL="1828800" rtl="0">
              <a:spcBef>
                <a:spcPts val="1600"/>
              </a:spcBef>
              <a:spcAft>
                <a:spcPts val="0"/>
              </a:spcAft>
              <a:buClr>
                <a:schemeClr val="lt1"/>
              </a:buClr>
              <a:buSzPts val="1400"/>
              <a:buChar char="●"/>
              <a:defRPr>
                <a:solidFill>
                  <a:schemeClr val="lt1"/>
                </a:solidFill>
              </a:defRPr>
            </a:lvl4pPr>
            <a:lvl5pPr indent="-317500" lvl="4" marL="2286000" rtl="0">
              <a:spcBef>
                <a:spcPts val="1600"/>
              </a:spcBef>
              <a:spcAft>
                <a:spcPts val="0"/>
              </a:spcAft>
              <a:buClr>
                <a:schemeClr val="lt1"/>
              </a:buClr>
              <a:buSzPts val="1400"/>
              <a:buChar char="○"/>
              <a:defRPr>
                <a:solidFill>
                  <a:schemeClr val="lt1"/>
                </a:solidFill>
              </a:defRPr>
            </a:lvl5pPr>
            <a:lvl6pPr indent="-317500" lvl="5" marL="2743200" rtl="0">
              <a:spcBef>
                <a:spcPts val="1600"/>
              </a:spcBef>
              <a:spcAft>
                <a:spcPts val="0"/>
              </a:spcAft>
              <a:buClr>
                <a:schemeClr val="lt1"/>
              </a:buClr>
              <a:buSzPts val="1400"/>
              <a:buChar char="■"/>
              <a:defRPr>
                <a:solidFill>
                  <a:schemeClr val="lt1"/>
                </a:solidFill>
              </a:defRPr>
            </a:lvl6pPr>
            <a:lvl7pPr indent="-317500" lvl="6" marL="3200400" rtl="0">
              <a:spcBef>
                <a:spcPts val="1600"/>
              </a:spcBef>
              <a:spcAft>
                <a:spcPts val="0"/>
              </a:spcAft>
              <a:buClr>
                <a:schemeClr val="lt1"/>
              </a:buClr>
              <a:buSzPts val="1400"/>
              <a:buChar char="●"/>
              <a:defRPr>
                <a:solidFill>
                  <a:schemeClr val="lt1"/>
                </a:solidFill>
              </a:defRPr>
            </a:lvl7pPr>
            <a:lvl8pPr indent="-317500" lvl="7" marL="3657600" rtl="0">
              <a:spcBef>
                <a:spcPts val="1600"/>
              </a:spcBef>
              <a:spcAft>
                <a:spcPts val="0"/>
              </a:spcAft>
              <a:buClr>
                <a:schemeClr val="lt1"/>
              </a:buClr>
              <a:buSzPts val="1400"/>
              <a:buChar char="○"/>
              <a:defRPr>
                <a:solidFill>
                  <a:schemeClr val="lt1"/>
                </a:solidFill>
              </a:defRPr>
            </a:lvl8pPr>
            <a:lvl9pPr indent="-317500" lvl="8" marL="4114800" rtl="0">
              <a:spcBef>
                <a:spcPts val="1600"/>
              </a:spcBef>
              <a:spcAft>
                <a:spcPts val="1600"/>
              </a:spcAft>
              <a:buClr>
                <a:schemeClr val="lt1"/>
              </a:buClr>
              <a:buSzPts val="1400"/>
              <a:buChar char="■"/>
              <a:defRPr>
                <a:solidFill>
                  <a:schemeClr val="lt1"/>
                </a:solidFill>
              </a:defRPr>
            </a:lvl9pPr>
          </a:lstStyle>
          <a:p/>
        </p:txBody>
      </p:sp>
      <p:sp>
        <p:nvSpPr>
          <p:cNvPr id="110" name="Google Shape;110;p21"/>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111" name="Shape 111"/>
        <p:cNvGrpSpPr/>
        <p:nvPr/>
      </p:nvGrpSpPr>
      <p:grpSpPr>
        <a:xfrm>
          <a:off x="0" y="0"/>
          <a:ext cx="0" cy="0"/>
          <a:chOff x="0" y="0"/>
          <a:chExt cx="0" cy="0"/>
        </a:xfrm>
      </p:grpSpPr>
      <p:sp>
        <p:nvSpPr>
          <p:cNvPr id="112" name="Google Shape;112;p22"/>
          <p:cNvSpPr txBox="1"/>
          <p:nvPr>
            <p:ph idx="1" type="body"/>
          </p:nvPr>
        </p:nvSpPr>
        <p:spPr>
          <a:xfrm>
            <a:off x="319500" y="4230575"/>
            <a:ext cx="5998800" cy="5988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113" name="Google Shape;113;p22"/>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114" name="Shape 114"/>
        <p:cNvGrpSpPr/>
        <p:nvPr/>
      </p:nvGrpSpPr>
      <p:grpSpPr>
        <a:xfrm>
          <a:off x="0" y="0"/>
          <a:ext cx="0" cy="0"/>
          <a:chOff x="0" y="0"/>
          <a:chExt cx="0" cy="0"/>
        </a:xfrm>
      </p:grpSpPr>
      <p:grpSp>
        <p:nvGrpSpPr>
          <p:cNvPr id="115" name="Google Shape;115;p23"/>
          <p:cNvGrpSpPr/>
          <p:nvPr/>
        </p:nvGrpSpPr>
        <p:grpSpPr>
          <a:xfrm>
            <a:off x="6098378" y="5"/>
            <a:ext cx="3045625" cy="2030570"/>
            <a:chOff x="6098378" y="5"/>
            <a:chExt cx="3045625" cy="2030570"/>
          </a:xfrm>
        </p:grpSpPr>
        <p:sp>
          <p:nvSpPr>
            <p:cNvPr id="116" name="Google Shape;116;p23"/>
            <p:cNvSpPr/>
            <p:nvPr/>
          </p:nvSpPr>
          <p:spPr>
            <a:xfrm>
              <a:off x="8128803" y="16"/>
              <a:ext cx="1015200" cy="10152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23"/>
            <p:cNvSpPr/>
            <p:nvPr/>
          </p:nvSpPr>
          <p:spPr>
            <a:xfrm flipH="1">
              <a:off x="7113463" y="5"/>
              <a:ext cx="1015200" cy="1015200"/>
            </a:xfrm>
            <a:prstGeom prst="rtTriangle">
              <a:avLst/>
            </a:prstGeom>
            <a:solidFill>
              <a:schemeClr val="accen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23"/>
            <p:cNvSpPr/>
            <p:nvPr/>
          </p:nvSpPr>
          <p:spPr>
            <a:xfrm flipH="1" rot="10800000">
              <a:off x="7113588" y="107"/>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23"/>
            <p:cNvSpPr/>
            <p:nvPr/>
          </p:nvSpPr>
          <p:spPr>
            <a:xfrm rot="10800000">
              <a:off x="6098378" y="97"/>
              <a:ext cx="1015200" cy="10152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23"/>
            <p:cNvSpPr/>
            <p:nvPr/>
          </p:nvSpPr>
          <p:spPr>
            <a:xfrm rot="10800000">
              <a:off x="8128789" y="1015375"/>
              <a:ext cx="1015200" cy="10152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21" name="Google Shape;121;p23"/>
          <p:cNvSpPr txBox="1"/>
          <p:nvPr>
            <p:ph hasCustomPrompt="1" type="title"/>
          </p:nvPr>
        </p:nvSpPr>
        <p:spPr>
          <a:xfrm>
            <a:off x="311700" y="1256050"/>
            <a:ext cx="8520600" cy="2030700"/>
          </a:xfrm>
          <a:prstGeom prst="rect">
            <a:avLst/>
          </a:prstGeom>
        </p:spPr>
        <p:txBody>
          <a:bodyPr anchorCtr="0" anchor="b" bIns="91425" lIns="91425" spcFirstLastPara="1" rIns="91425" wrap="square" tIns="91425">
            <a:noAutofit/>
          </a:bodyPr>
          <a:lstStyle>
            <a:lvl1pPr lvl="0" rtl="0" algn="ctr">
              <a:spcBef>
                <a:spcPts val="0"/>
              </a:spcBef>
              <a:spcAft>
                <a:spcPts val="0"/>
              </a:spcAft>
              <a:buClr>
                <a:schemeClr val="lt1"/>
              </a:buClr>
              <a:buSzPts val="12000"/>
              <a:buNone/>
              <a:defRPr sz="12000">
                <a:solidFill>
                  <a:schemeClr val="lt1"/>
                </a:solidFill>
              </a:defRPr>
            </a:lvl1pPr>
            <a:lvl2pPr lvl="1" rtl="0" algn="ctr">
              <a:spcBef>
                <a:spcPts val="0"/>
              </a:spcBef>
              <a:spcAft>
                <a:spcPts val="0"/>
              </a:spcAft>
              <a:buClr>
                <a:schemeClr val="lt1"/>
              </a:buClr>
              <a:buSzPts val="12000"/>
              <a:buNone/>
              <a:defRPr sz="12000">
                <a:solidFill>
                  <a:schemeClr val="lt1"/>
                </a:solidFill>
              </a:defRPr>
            </a:lvl2pPr>
            <a:lvl3pPr lvl="2" rtl="0" algn="ctr">
              <a:spcBef>
                <a:spcPts val="0"/>
              </a:spcBef>
              <a:spcAft>
                <a:spcPts val="0"/>
              </a:spcAft>
              <a:buClr>
                <a:schemeClr val="lt1"/>
              </a:buClr>
              <a:buSzPts val="12000"/>
              <a:buNone/>
              <a:defRPr sz="12000">
                <a:solidFill>
                  <a:schemeClr val="lt1"/>
                </a:solidFill>
              </a:defRPr>
            </a:lvl3pPr>
            <a:lvl4pPr lvl="3" rtl="0" algn="ctr">
              <a:spcBef>
                <a:spcPts val="0"/>
              </a:spcBef>
              <a:spcAft>
                <a:spcPts val="0"/>
              </a:spcAft>
              <a:buClr>
                <a:schemeClr val="lt1"/>
              </a:buClr>
              <a:buSzPts val="12000"/>
              <a:buNone/>
              <a:defRPr sz="12000">
                <a:solidFill>
                  <a:schemeClr val="lt1"/>
                </a:solidFill>
              </a:defRPr>
            </a:lvl4pPr>
            <a:lvl5pPr lvl="4" rtl="0" algn="ctr">
              <a:spcBef>
                <a:spcPts val="0"/>
              </a:spcBef>
              <a:spcAft>
                <a:spcPts val="0"/>
              </a:spcAft>
              <a:buClr>
                <a:schemeClr val="lt1"/>
              </a:buClr>
              <a:buSzPts val="12000"/>
              <a:buNone/>
              <a:defRPr sz="12000">
                <a:solidFill>
                  <a:schemeClr val="lt1"/>
                </a:solidFill>
              </a:defRPr>
            </a:lvl5pPr>
            <a:lvl6pPr lvl="5" rtl="0" algn="ctr">
              <a:spcBef>
                <a:spcPts val="0"/>
              </a:spcBef>
              <a:spcAft>
                <a:spcPts val="0"/>
              </a:spcAft>
              <a:buClr>
                <a:schemeClr val="lt1"/>
              </a:buClr>
              <a:buSzPts val="12000"/>
              <a:buNone/>
              <a:defRPr sz="12000">
                <a:solidFill>
                  <a:schemeClr val="lt1"/>
                </a:solidFill>
              </a:defRPr>
            </a:lvl6pPr>
            <a:lvl7pPr lvl="6" rtl="0" algn="ctr">
              <a:spcBef>
                <a:spcPts val="0"/>
              </a:spcBef>
              <a:spcAft>
                <a:spcPts val="0"/>
              </a:spcAft>
              <a:buClr>
                <a:schemeClr val="lt1"/>
              </a:buClr>
              <a:buSzPts val="12000"/>
              <a:buNone/>
              <a:defRPr sz="12000">
                <a:solidFill>
                  <a:schemeClr val="lt1"/>
                </a:solidFill>
              </a:defRPr>
            </a:lvl7pPr>
            <a:lvl8pPr lvl="7" rtl="0" algn="ctr">
              <a:spcBef>
                <a:spcPts val="0"/>
              </a:spcBef>
              <a:spcAft>
                <a:spcPts val="0"/>
              </a:spcAft>
              <a:buClr>
                <a:schemeClr val="lt1"/>
              </a:buClr>
              <a:buSzPts val="12000"/>
              <a:buNone/>
              <a:defRPr sz="12000">
                <a:solidFill>
                  <a:schemeClr val="lt1"/>
                </a:solidFill>
              </a:defRPr>
            </a:lvl8pPr>
            <a:lvl9pPr lvl="8" rtl="0" algn="ctr">
              <a:spcBef>
                <a:spcPts val="0"/>
              </a:spcBef>
              <a:spcAft>
                <a:spcPts val="0"/>
              </a:spcAft>
              <a:buClr>
                <a:schemeClr val="lt1"/>
              </a:buClr>
              <a:buSzPts val="12000"/>
              <a:buNone/>
              <a:defRPr sz="12000">
                <a:solidFill>
                  <a:schemeClr val="lt1"/>
                </a:solidFill>
              </a:defRPr>
            </a:lvl9pPr>
          </a:lstStyle>
          <a:p>
            <a:r>
              <a:t>xx%</a:t>
            </a:r>
          </a:p>
        </p:txBody>
      </p:sp>
      <p:sp>
        <p:nvSpPr>
          <p:cNvPr id="122" name="Google Shape;122;p23"/>
          <p:cNvSpPr txBox="1"/>
          <p:nvPr>
            <p:ph idx="1" type="body"/>
          </p:nvPr>
        </p:nvSpPr>
        <p:spPr>
          <a:xfrm>
            <a:off x="311700" y="3369225"/>
            <a:ext cx="8520600" cy="12819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Clr>
                <a:schemeClr val="lt1"/>
              </a:buClr>
              <a:buSzPts val="1800"/>
              <a:buChar char="●"/>
              <a:defRPr>
                <a:solidFill>
                  <a:schemeClr val="lt1"/>
                </a:solidFill>
              </a:defRPr>
            </a:lvl1pPr>
            <a:lvl2pPr indent="-317500" lvl="1" marL="914400" rtl="0" algn="ctr">
              <a:spcBef>
                <a:spcPts val="1600"/>
              </a:spcBef>
              <a:spcAft>
                <a:spcPts val="0"/>
              </a:spcAft>
              <a:buClr>
                <a:schemeClr val="lt1"/>
              </a:buClr>
              <a:buSzPts val="1400"/>
              <a:buChar char="○"/>
              <a:defRPr>
                <a:solidFill>
                  <a:schemeClr val="lt1"/>
                </a:solidFill>
              </a:defRPr>
            </a:lvl2pPr>
            <a:lvl3pPr indent="-317500" lvl="2" marL="1371600" rtl="0" algn="ctr">
              <a:spcBef>
                <a:spcPts val="1600"/>
              </a:spcBef>
              <a:spcAft>
                <a:spcPts val="0"/>
              </a:spcAft>
              <a:buClr>
                <a:schemeClr val="lt1"/>
              </a:buClr>
              <a:buSzPts val="1400"/>
              <a:buChar char="■"/>
              <a:defRPr>
                <a:solidFill>
                  <a:schemeClr val="lt1"/>
                </a:solidFill>
              </a:defRPr>
            </a:lvl3pPr>
            <a:lvl4pPr indent="-317500" lvl="3" marL="1828800" rtl="0" algn="ctr">
              <a:spcBef>
                <a:spcPts val="1600"/>
              </a:spcBef>
              <a:spcAft>
                <a:spcPts val="0"/>
              </a:spcAft>
              <a:buClr>
                <a:schemeClr val="lt1"/>
              </a:buClr>
              <a:buSzPts val="1400"/>
              <a:buChar char="●"/>
              <a:defRPr>
                <a:solidFill>
                  <a:schemeClr val="lt1"/>
                </a:solidFill>
              </a:defRPr>
            </a:lvl4pPr>
            <a:lvl5pPr indent="-317500" lvl="4" marL="2286000" rtl="0" algn="ctr">
              <a:spcBef>
                <a:spcPts val="1600"/>
              </a:spcBef>
              <a:spcAft>
                <a:spcPts val="0"/>
              </a:spcAft>
              <a:buClr>
                <a:schemeClr val="lt1"/>
              </a:buClr>
              <a:buSzPts val="1400"/>
              <a:buChar char="○"/>
              <a:defRPr>
                <a:solidFill>
                  <a:schemeClr val="lt1"/>
                </a:solidFill>
              </a:defRPr>
            </a:lvl5pPr>
            <a:lvl6pPr indent="-317500" lvl="5" marL="2743200" rtl="0" algn="ctr">
              <a:spcBef>
                <a:spcPts val="1600"/>
              </a:spcBef>
              <a:spcAft>
                <a:spcPts val="0"/>
              </a:spcAft>
              <a:buClr>
                <a:schemeClr val="lt1"/>
              </a:buClr>
              <a:buSzPts val="1400"/>
              <a:buChar char="■"/>
              <a:defRPr>
                <a:solidFill>
                  <a:schemeClr val="lt1"/>
                </a:solidFill>
              </a:defRPr>
            </a:lvl6pPr>
            <a:lvl7pPr indent="-317500" lvl="6" marL="3200400" rtl="0" algn="ctr">
              <a:spcBef>
                <a:spcPts val="1600"/>
              </a:spcBef>
              <a:spcAft>
                <a:spcPts val="0"/>
              </a:spcAft>
              <a:buClr>
                <a:schemeClr val="lt1"/>
              </a:buClr>
              <a:buSzPts val="1400"/>
              <a:buChar char="●"/>
              <a:defRPr>
                <a:solidFill>
                  <a:schemeClr val="lt1"/>
                </a:solidFill>
              </a:defRPr>
            </a:lvl7pPr>
            <a:lvl8pPr indent="-317500" lvl="7" marL="3657600" rtl="0" algn="ctr">
              <a:spcBef>
                <a:spcPts val="1600"/>
              </a:spcBef>
              <a:spcAft>
                <a:spcPts val="0"/>
              </a:spcAft>
              <a:buClr>
                <a:schemeClr val="lt1"/>
              </a:buClr>
              <a:buSzPts val="1400"/>
              <a:buChar char="○"/>
              <a:defRPr>
                <a:solidFill>
                  <a:schemeClr val="lt1"/>
                </a:solidFill>
              </a:defRPr>
            </a:lvl8pPr>
            <a:lvl9pPr indent="-317500" lvl="8" marL="4114800" rtl="0" algn="ctr">
              <a:spcBef>
                <a:spcPts val="1600"/>
              </a:spcBef>
              <a:spcAft>
                <a:spcPts val="1600"/>
              </a:spcAft>
              <a:buClr>
                <a:schemeClr val="lt1"/>
              </a:buClr>
              <a:buSzPts val="1400"/>
              <a:buChar char="■"/>
              <a:defRPr>
                <a:solidFill>
                  <a:schemeClr val="lt1"/>
                </a:solidFill>
              </a:defRPr>
            </a:lvl9pPr>
          </a:lstStyle>
          <a:p/>
        </p:txBody>
      </p:sp>
      <p:sp>
        <p:nvSpPr>
          <p:cNvPr id="123" name="Google Shape;123;p23"/>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4" name="Shape 124"/>
        <p:cNvGrpSpPr/>
        <p:nvPr/>
      </p:nvGrpSpPr>
      <p:grpSpPr>
        <a:xfrm>
          <a:off x="0" y="0"/>
          <a:ext cx="0" cy="0"/>
          <a:chOff x="0" y="0"/>
          <a:chExt cx="0" cy="0"/>
        </a:xfrm>
      </p:grpSpPr>
      <p:sp>
        <p:nvSpPr>
          <p:cNvPr id="125" name="Google Shape;125;p24"/>
          <p:cNvSpPr txBox="1"/>
          <p:nvPr>
            <p:ph idx="12" type="sldNum"/>
          </p:nvPr>
        </p:nvSpPr>
        <p:spPr>
          <a:xfrm>
            <a:off x="8460431" y="4651190"/>
            <a:ext cx="548700" cy="393600"/>
          </a:xfrm>
          <a:prstGeom prst="rect">
            <a:avLst/>
          </a:prstGeom>
        </p:spPr>
        <p:txBody>
          <a:bodyPr anchorCtr="0" anchor="ctr" bIns="91425" lIns="91425" spcFirstLastPara="1" rIns="91425" wrap="square" tIns="91425">
            <a:noAutofit/>
          </a:bodyPr>
          <a:lstStyle>
            <a:lvl1pPr lvl="0" rtl="0">
              <a:buNone/>
              <a:defRPr>
                <a:solidFill>
                  <a:schemeClr val="dk2"/>
                </a:solidFill>
              </a:defRPr>
            </a:lvl1pPr>
            <a:lvl2pPr lvl="1" rtl="0">
              <a:buNone/>
              <a:defRPr>
                <a:solidFill>
                  <a:schemeClr val="dk2"/>
                </a:solidFill>
              </a:defRPr>
            </a:lvl2pPr>
            <a:lvl3pPr lvl="2" rtl="0">
              <a:buNone/>
              <a:defRPr>
                <a:solidFill>
                  <a:schemeClr val="dk2"/>
                </a:solidFill>
              </a:defRPr>
            </a:lvl3pPr>
            <a:lvl4pPr lvl="3" rtl="0">
              <a:buNone/>
              <a:defRPr>
                <a:solidFill>
                  <a:schemeClr val="dk2"/>
                </a:solidFill>
              </a:defRPr>
            </a:lvl4pPr>
            <a:lvl5pPr lvl="4" rtl="0">
              <a:buNone/>
              <a:defRPr>
                <a:solidFill>
                  <a:schemeClr val="dk2"/>
                </a:solidFill>
              </a:defRPr>
            </a:lvl5pPr>
            <a:lvl6pPr lvl="5" rtl="0">
              <a:buNone/>
              <a:defRPr>
                <a:solidFill>
                  <a:schemeClr val="dk2"/>
                </a:solidFill>
              </a:defRPr>
            </a:lvl6pPr>
            <a:lvl7pPr lvl="6" rtl="0">
              <a:buNone/>
              <a:defRPr>
                <a:solidFill>
                  <a:schemeClr val="dk2"/>
                </a:solidFill>
              </a:defRPr>
            </a:lvl7pPr>
            <a:lvl8pPr lvl="7" rtl="0">
              <a:buNone/>
              <a:defRPr>
                <a:solidFill>
                  <a:schemeClr val="dk2"/>
                </a:solidFill>
              </a:defRPr>
            </a:lvl8pPr>
            <a:lvl9pPr lvl="8" rtl="0">
              <a:buNone/>
              <a:defRPr>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geometric">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311700" y="410000"/>
            <a:ext cx="8520600" cy="6078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1pPr>
            <a:lvl2pPr lvl="1" rt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2pPr>
            <a:lvl3pPr lvl="2" rt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3pPr>
            <a:lvl4pPr lvl="3" rt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4pPr>
            <a:lvl5pPr lvl="4" rt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5pPr>
            <a:lvl6pPr lvl="5" rt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6pPr>
            <a:lvl7pPr lvl="6" rt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7pPr>
            <a:lvl8pPr lvl="7" rt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8pPr>
            <a:lvl9pPr lvl="8" rt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9pPr>
          </a:lstStyle>
          <a:p/>
        </p:txBody>
      </p:sp>
      <p:sp>
        <p:nvSpPr>
          <p:cNvPr id="52" name="Google Shape;52;p13"/>
          <p:cNvSpPr txBox="1"/>
          <p:nvPr>
            <p:ph idx="1" type="body"/>
          </p:nvPr>
        </p:nvSpPr>
        <p:spPr>
          <a:xfrm>
            <a:off x="311700" y="1229875"/>
            <a:ext cx="8520600" cy="33390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2"/>
              </a:buClr>
              <a:buSzPts val="1800"/>
              <a:buFont typeface="Roboto"/>
              <a:buChar char="●"/>
              <a:defRPr sz="1800">
                <a:solidFill>
                  <a:schemeClr val="dk2"/>
                </a:solidFill>
                <a:latin typeface="Roboto"/>
                <a:ea typeface="Roboto"/>
                <a:cs typeface="Roboto"/>
                <a:sym typeface="Roboto"/>
              </a:defRPr>
            </a:lvl1pPr>
            <a:lvl2pPr indent="-317500" lvl="1" marL="914400" rtl="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2pPr>
            <a:lvl3pPr indent="-317500" lvl="2" marL="1371600" rtl="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3pPr>
            <a:lvl4pPr indent="-317500" lvl="3" marL="1828800" rtl="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4pPr>
            <a:lvl5pPr indent="-317500" lvl="4" marL="2286000" rtl="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5pPr>
            <a:lvl6pPr indent="-317500" lvl="5" marL="2743200" rtl="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6pPr>
            <a:lvl7pPr indent="-317500" lvl="6" marL="3200400" rtl="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7pPr>
            <a:lvl8pPr indent="-317500" lvl="7" marL="3657600" rtl="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8pPr>
            <a:lvl9pPr indent="-317500" lvl="8" marL="4114800" rtl="0">
              <a:lnSpc>
                <a:spcPct val="115000"/>
              </a:lnSpc>
              <a:spcBef>
                <a:spcPts val="1600"/>
              </a:spcBef>
              <a:spcAft>
                <a:spcPts val="1600"/>
              </a:spcAft>
              <a:buClr>
                <a:schemeClr val="dk2"/>
              </a:buClr>
              <a:buSzPts val="1400"/>
              <a:buFont typeface="Roboto"/>
              <a:buChar char="■"/>
              <a:defRPr>
                <a:solidFill>
                  <a:schemeClr val="dk2"/>
                </a:solidFill>
                <a:latin typeface="Roboto"/>
                <a:ea typeface="Roboto"/>
                <a:cs typeface="Roboto"/>
                <a:sym typeface="Roboto"/>
              </a:defRPr>
            </a:lvl9pPr>
          </a:lstStyle>
          <a:p/>
        </p:txBody>
      </p:sp>
      <p:sp>
        <p:nvSpPr>
          <p:cNvPr id="53" name="Google Shape;53;p13"/>
          <p:cNvSpPr txBox="1"/>
          <p:nvPr>
            <p:ph idx="12" type="sldNum"/>
          </p:nvPr>
        </p:nvSpPr>
        <p:spPr>
          <a:xfrm>
            <a:off x="8460431" y="4651190"/>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lt1"/>
                </a:solidFill>
                <a:latin typeface="Roboto"/>
                <a:ea typeface="Roboto"/>
                <a:cs typeface="Roboto"/>
                <a:sym typeface="Roboto"/>
              </a:defRPr>
            </a:lvl1pPr>
            <a:lvl2pPr lvl="1" rtl="0" algn="r">
              <a:buNone/>
              <a:defRPr sz="1000">
                <a:solidFill>
                  <a:schemeClr val="lt1"/>
                </a:solidFill>
                <a:latin typeface="Roboto"/>
                <a:ea typeface="Roboto"/>
                <a:cs typeface="Roboto"/>
                <a:sym typeface="Roboto"/>
              </a:defRPr>
            </a:lvl2pPr>
            <a:lvl3pPr lvl="2" rtl="0" algn="r">
              <a:buNone/>
              <a:defRPr sz="1000">
                <a:solidFill>
                  <a:schemeClr val="lt1"/>
                </a:solidFill>
                <a:latin typeface="Roboto"/>
                <a:ea typeface="Roboto"/>
                <a:cs typeface="Roboto"/>
                <a:sym typeface="Roboto"/>
              </a:defRPr>
            </a:lvl3pPr>
            <a:lvl4pPr lvl="3" rtl="0" algn="r">
              <a:buNone/>
              <a:defRPr sz="1000">
                <a:solidFill>
                  <a:schemeClr val="lt1"/>
                </a:solidFill>
                <a:latin typeface="Roboto"/>
                <a:ea typeface="Roboto"/>
                <a:cs typeface="Roboto"/>
                <a:sym typeface="Roboto"/>
              </a:defRPr>
            </a:lvl4pPr>
            <a:lvl5pPr lvl="4" rtl="0" algn="r">
              <a:buNone/>
              <a:defRPr sz="1000">
                <a:solidFill>
                  <a:schemeClr val="lt1"/>
                </a:solidFill>
                <a:latin typeface="Roboto"/>
                <a:ea typeface="Roboto"/>
                <a:cs typeface="Roboto"/>
                <a:sym typeface="Roboto"/>
              </a:defRPr>
            </a:lvl5pPr>
            <a:lvl6pPr lvl="5" rtl="0" algn="r">
              <a:buNone/>
              <a:defRPr sz="1000">
                <a:solidFill>
                  <a:schemeClr val="lt1"/>
                </a:solidFill>
                <a:latin typeface="Roboto"/>
                <a:ea typeface="Roboto"/>
                <a:cs typeface="Roboto"/>
                <a:sym typeface="Roboto"/>
              </a:defRPr>
            </a:lvl6pPr>
            <a:lvl7pPr lvl="6" rtl="0" algn="r">
              <a:buNone/>
              <a:defRPr sz="1000">
                <a:solidFill>
                  <a:schemeClr val="lt1"/>
                </a:solidFill>
                <a:latin typeface="Roboto"/>
                <a:ea typeface="Roboto"/>
                <a:cs typeface="Roboto"/>
                <a:sym typeface="Roboto"/>
              </a:defRPr>
            </a:lvl7pPr>
            <a:lvl8pPr lvl="7" rtl="0" algn="r">
              <a:buNone/>
              <a:defRPr sz="1000">
                <a:solidFill>
                  <a:schemeClr val="lt1"/>
                </a:solidFill>
                <a:latin typeface="Roboto"/>
                <a:ea typeface="Roboto"/>
                <a:cs typeface="Roboto"/>
                <a:sym typeface="Roboto"/>
              </a:defRPr>
            </a:lvl8pPr>
            <a:lvl9pPr lvl="8" rtl="0" algn="r">
              <a:buNone/>
              <a:defRPr sz="1000">
                <a:solidFill>
                  <a:schemeClr val="lt1"/>
                </a:solidFill>
                <a:latin typeface="Roboto"/>
                <a:ea typeface="Roboto"/>
                <a:cs typeface="Roboto"/>
                <a:sym typeface="Robo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0.xml"/><Relationship Id="rId3" Type="http://schemas.openxmlformats.org/officeDocument/2006/relationships/image" Target="../media/image6.png"/><Relationship Id="rId4" Type="http://schemas.openxmlformats.org/officeDocument/2006/relationships/image" Target="../media/image3.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1.xml"/><Relationship Id="rId3" Type="http://schemas.openxmlformats.org/officeDocument/2006/relationships/image" Target="../media/image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 Id="rId3" Type="http://schemas.openxmlformats.org/officeDocument/2006/relationships/image" Target="../media/image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3.xml"/><Relationship Id="rId3" Type="http://schemas.openxmlformats.org/officeDocument/2006/relationships/hyperlink" Target="http://clipart-library.com/clipart/n723102.htm" TargetMode="External"/><Relationship Id="rId4" Type="http://schemas.openxmlformats.org/officeDocument/2006/relationships/hyperlink" Target="https://gasparinutrition.com/blogs/fitness-facts/5-benefits-of-healthy-eating" TargetMode="External"/><Relationship Id="rId9" Type="http://schemas.openxmlformats.org/officeDocument/2006/relationships/hyperlink" Target="https://int.search.myway.com/search/AJimage.jhtml?&amp;n=7849f3f6&amp;p2=%5EY6%5Expv190%5ETTAB03%5ETT&amp;pg=AJimage&amp;pn=1&amp;ptb=1CA02819-4072-4D3F-AD7F-7A4F55625703&amp;qs=&amp;si=XXXXXXXXXX&amp;ss=sub&amp;st=tab&amp;trs=wtt&amp;searchfor=cartilaginous+joint&amp;tpr=jrel3&amp;ots=1588700477231&amp;imgs=1p&amp;filter=on&amp;imgDetail=true" TargetMode="External"/><Relationship Id="rId5" Type="http://schemas.openxmlformats.org/officeDocument/2006/relationships/hyperlink" Target="https://giphy.com/gifs/sport-stay-hydrated-water-of-life-fSGJfM5HNbzz3NmCNo" TargetMode="External"/><Relationship Id="rId6" Type="http://schemas.openxmlformats.org/officeDocument/2006/relationships/hyperlink" Target="https://giphy.com/gifs/spiritedaway-spirited-away-3oz8xTAJIQD6JWfTUc" TargetMode="External"/><Relationship Id="rId7" Type="http://schemas.openxmlformats.org/officeDocument/2006/relationships/hyperlink" Target="https://www.livescience.com/44137-skeletal-system-surprising-facts.html" TargetMode="External"/><Relationship Id="rId8" Type="http://schemas.openxmlformats.org/officeDocument/2006/relationships/hyperlink" Target="https://int.search.myway.com/search/AJimage.jhtml?&amp;n=7849f3f6&amp;p2=%5EY6%5Expv190%5ETTAB03%5ETT&amp;pg=AJimage&amp;pn=1&amp;ptb=1CA02819-4072-4D3F-AD7F-7A4F55625703&amp;qs=&amp;si=XXXXXXXXXX&amp;ss=sub&amp;st=tab&amp;trs=wtt&amp;searchfor=fibrous+joint&amp;tpr=jrel3&amp;ots=1588700237748&amp;imgs=1p&amp;filter=on&amp;imgDetail=true"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4.xml"/><Relationship Id="rId3" Type="http://schemas.openxmlformats.org/officeDocument/2006/relationships/hyperlink" Target="https://int.search.myway.com/search/AJimage.jhtml?&amp;n=7849f3f6&amp;p2=%5EY6%5Expv190%5ETTAB03%5ETT&amp;pg=AJimage&amp;pn=1&amp;ptb=1CA02819-4072-4D3F-AD7F-7A4F55625703&amp;qs=&amp;si=XXXXXXXXXX&amp;ss=sub&amp;st=tab&amp;trs=wtt&amp;searchfor=synovial+joint&amp;tpr=jrel3&amp;ots=1588700512480&amp;imgs=1p&amp;filter=on&amp;imgDetail=true" TargetMode="External"/><Relationship Id="rId4" Type="http://schemas.openxmlformats.org/officeDocument/2006/relationships/hyperlink" Target="https://www.istockphoto.com/vector/cartoon-glass-with-water-gm1190637194-337593324?irgwc=1&amp;esource=AFF_IS_IR_SP_ClipArtLogo.com_340407_&amp;asid=ClipArtLogo.com&amp;cid=IS&amp;utm_medium=affiliate_SP&amp;utm_source=ClipArtLogo.com&amp;utm_content=340407&amp;clickid=1Xc16vzKaxyOTPGwUx0Mo3YVUkizOIWW%3A3zmww0" TargetMode="External"/><Relationship Id="rId11" Type="http://schemas.openxmlformats.org/officeDocument/2006/relationships/hyperlink" Target="https://www.youtube.com/watch?v=PxCac1HzoJ8" TargetMode="External"/><Relationship Id="rId10" Type="http://schemas.openxmlformats.org/officeDocument/2006/relationships/hyperlink" Target="https://www.youtube.com/watch?v=779HgCRhEJQ" TargetMode="External"/><Relationship Id="rId9" Type="http://schemas.openxmlformats.org/officeDocument/2006/relationships/hyperlink" Target="https://twitter.com/spinalogy/status/759244714583396352" TargetMode="External"/><Relationship Id="rId5" Type="http://schemas.openxmlformats.org/officeDocument/2006/relationships/hyperlink" Target="https://int.search.myway.com/search/AJimage.jhtml?&amp;n=7849f3f6&amp;p2=%5EY6%5Expv190%5ETTAB03%5ETT&amp;ptb=1CA02819-4072-4D3F-AD7F-7A4F55625703&amp;qs=&amp;si=XXXXXXXXXX&amp;ss=sub&amp;st=tab&amp;trs=wtt&amp;tpr=sbt&amp;enc=2&amp;searchfor=XSlUlZGZJLr4_faMCxL2MwPuofbX_Rfd0UwW26j6KZrHKTCJvwPEicFuytEV5u04UQot3UNnCMNfMtvI38PCmQT2uDh7hnItKsbNNvX1jQR84BFTydKvxA4V_XRmAwdGHs9HyPD2IsHLe1TSzs30nKf_yPpBYDycQ-WiRQnJSdcwgwbRz1mP3liegjvHA5LlnS0xxyrWhACLInKkf7at9zlPpeLNcNxTXVde3JlAbgxzsoVgStgWjZp6uWLqG_swTEQMYLHCb4784BsKWH8jT7KRKjuTpats11MRqWV8_K09y4HsL6krixCnWLkVgiLJUrNrPTgRUyd7TpRUjXMsoQ&amp;ts=1588727648947&amp;imgs=1p&amp;filter=on&amp;imgDetail=true" TargetMode="External"/><Relationship Id="rId6" Type="http://schemas.openxmlformats.org/officeDocument/2006/relationships/hyperlink" Target="https://www.balletdancersguide.com/ballet-dancers-loosing-weight.html" TargetMode="External"/><Relationship Id="rId7" Type="http://schemas.openxmlformats.org/officeDocument/2006/relationships/hyperlink" Target="https://www.dreamstime.com/stock-image-healthy-eating-funny-little-pair-dancers-made-orange-slices-image35924231" TargetMode="External"/><Relationship Id="rId8" Type="http://schemas.openxmlformats.org/officeDocument/2006/relationships/hyperlink" Target="https://www.dimensions.guide/element/ballet-male-dancer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xml"/><Relationship Id="rId3" Type="http://schemas.openxmlformats.org/officeDocument/2006/relationships/image" Target="../media/image4.png"/><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5.gif"/><Relationship Id="rId5"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4.xml"/><Relationship Id="rId3" Type="http://schemas.openxmlformats.org/officeDocument/2006/relationships/image" Target="../media/image3.jpg"/><Relationship Id="rId4" Type="http://schemas.openxmlformats.org/officeDocument/2006/relationships/hyperlink" Target="http://drive.google.com/file/d/1XyI2243meE0sTK0zZEzaO0Bgeu0GHqHD/view" TargetMode="External"/><Relationship Id="rId5"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5.xml"/><Relationship Id="rId3" Type="http://schemas.openxmlformats.org/officeDocument/2006/relationships/image" Target="../media/image3.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6.xml"/><Relationship Id="rId3" Type="http://schemas.openxmlformats.org/officeDocument/2006/relationships/image" Target="../media/image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7.xml"/><Relationship Id="rId3" Type="http://schemas.openxmlformats.org/officeDocument/2006/relationships/image" Target="../media/image8.png"/><Relationship Id="rId4" Type="http://schemas.openxmlformats.org/officeDocument/2006/relationships/image" Target="../media/image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 Id="rId3" Type="http://schemas.openxmlformats.org/officeDocument/2006/relationships/image" Target="../media/image3.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9.xml"/><Relationship Id="rId3"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5"/>
          <p:cNvSpPr txBox="1"/>
          <p:nvPr>
            <p:ph type="ctrTitle"/>
          </p:nvPr>
        </p:nvSpPr>
        <p:spPr>
          <a:xfrm>
            <a:off x="598100" y="2245672"/>
            <a:ext cx="8222100" cy="838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Identification, Prevention, and Treatment of Dance Injuries</a:t>
            </a:r>
            <a:endParaRPr/>
          </a:p>
        </p:txBody>
      </p:sp>
      <p:pic>
        <p:nvPicPr>
          <p:cNvPr id="131" name="Google Shape;131;p25"/>
          <p:cNvPicPr preferRelativeResize="0"/>
          <p:nvPr/>
        </p:nvPicPr>
        <p:blipFill rotWithShape="1">
          <a:blip r:embed="rId3">
            <a:alphaModFix amt="3000"/>
          </a:blip>
          <a:srcRect b="83534" l="0" r="0" t="6150"/>
          <a:stretch/>
        </p:blipFill>
        <p:spPr>
          <a:xfrm rot="1671762">
            <a:off x="-4209981" y="4773085"/>
            <a:ext cx="10173960" cy="958876"/>
          </a:xfrm>
          <a:prstGeom prst="rect">
            <a:avLst/>
          </a:prstGeom>
          <a:noFill/>
          <a:ln>
            <a:noFill/>
          </a:ln>
        </p:spPr>
      </p:pic>
      <p:sp>
        <p:nvSpPr>
          <p:cNvPr id="132" name="Google Shape;132;p25"/>
          <p:cNvSpPr txBox="1"/>
          <p:nvPr/>
        </p:nvSpPr>
        <p:spPr>
          <a:xfrm>
            <a:off x="664525" y="3450950"/>
            <a:ext cx="7338900" cy="856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latin typeface="Roboto"/>
              <a:ea typeface="Roboto"/>
              <a:cs typeface="Roboto"/>
              <a:sym typeface="Roboto"/>
            </a:endParaRPr>
          </a:p>
        </p:txBody>
      </p:sp>
      <p:sp>
        <p:nvSpPr>
          <p:cNvPr id="133" name="Google Shape;133;p25"/>
          <p:cNvSpPr txBox="1"/>
          <p:nvPr/>
        </p:nvSpPr>
        <p:spPr>
          <a:xfrm>
            <a:off x="598100" y="3388200"/>
            <a:ext cx="7338900" cy="856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3200">
                <a:solidFill>
                  <a:srgbClr val="F3F3F3"/>
                </a:solidFill>
                <a:latin typeface="Aclonica"/>
                <a:ea typeface="Aclonica"/>
                <a:cs typeface="Aclonica"/>
                <a:sym typeface="Aclonica"/>
              </a:rPr>
              <a:t>PART TWO</a:t>
            </a:r>
            <a:endParaRPr sz="3200">
              <a:solidFill>
                <a:srgbClr val="F3F3F3"/>
              </a:solidFill>
              <a:latin typeface="Aclonica"/>
              <a:ea typeface="Aclonica"/>
              <a:cs typeface="Aclonica"/>
              <a:sym typeface="Aclonica"/>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A8B8DF"/>
            </a:gs>
            <a:gs pos="100000">
              <a:srgbClr val="516DB4"/>
            </a:gs>
          </a:gsLst>
          <a:path path="circle">
            <a:fillToRect b="50%" l="50%" r="50%" t="50%"/>
          </a:path>
          <a:tileRect/>
        </a:gradFill>
      </p:bgPr>
    </p:bg>
    <p:spTree>
      <p:nvGrpSpPr>
        <p:cNvPr id="193" name="Shape 193"/>
        <p:cNvGrpSpPr/>
        <p:nvPr/>
      </p:nvGrpSpPr>
      <p:grpSpPr>
        <a:xfrm>
          <a:off x="0" y="0"/>
          <a:ext cx="0" cy="0"/>
          <a:chOff x="0" y="0"/>
          <a:chExt cx="0" cy="0"/>
        </a:xfrm>
      </p:grpSpPr>
      <p:pic>
        <p:nvPicPr>
          <p:cNvPr id="194" name="Google Shape;194;p34"/>
          <p:cNvPicPr preferRelativeResize="0"/>
          <p:nvPr/>
        </p:nvPicPr>
        <p:blipFill>
          <a:blip r:embed="rId3">
            <a:alphaModFix/>
          </a:blip>
          <a:stretch>
            <a:fillRect/>
          </a:stretch>
        </p:blipFill>
        <p:spPr>
          <a:xfrm>
            <a:off x="0" y="0"/>
            <a:ext cx="6137001" cy="5143500"/>
          </a:xfrm>
          <a:prstGeom prst="rect">
            <a:avLst/>
          </a:prstGeom>
          <a:noFill/>
          <a:ln>
            <a:noFill/>
          </a:ln>
        </p:spPr>
      </p:pic>
      <p:pic>
        <p:nvPicPr>
          <p:cNvPr id="195" name="Google Shape;195;p34"/>
          <p:cNvPicPr preferRelativeResize="0"/>
          <p:nvPr/>
        </p:nvPicPr>
        <p:blipFill rotWithShape="1">
          <a:blip r:embed="rId4">
            <a:alphaModFix amt="3000"/>
          </a:blip>
          <a:srcRect b="83534" l="0" r="0" t="6150"/>
          <a:stretch/>
        </p:blipFill>
        <p:spPr>
          <a:xfrm rot="1671762">
            <a:off x="-571881" y="2185635"/>
            <a:ext cx="10173960" cy="958876"/>
          </a:xfrm>
          <a:prstGeom prst="rect">
            <a:avLst/>
          </a:prstGeom>
          <a:noFill/>
          <a:ln>
            <a:noFill/>
          </a:ln>
        </p:spPr>
      </p:pic>
    </p:spTree>
  </p:cSld>
  <p:clrMapOvr>
    <a:masterClrMapping/>
  </p:clrMapOvr>
  <mc:AlternateContent>
    <mc:Choice Requires="p14">
      <p:transition spd="slow" p14:dur="3000">
        <p14:prism dir="l"/>
      </p:transition>
    </mc:Choice>
    <mc:Fallback>
      <p:transition spd="slow">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35"/>
          <p:cNvSpPr txBox="1"/>
          <p:nvPr>
            <p:ph type="title"/>
          </p:nvPr>
        </p:nvSpPr>
        <p:spPr>
          <a:xfrm>
            <a:off x="1046425" y="1504400"/>
            <a:ext cx="6234300" cy="13401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Join us in Part Three for the continuation.</a:t>
            </a:r>
            <a:endParaRPr/>
          </a:p>
        </p:txBody>
      </p:sp>
      <p:pic>
        <p:nvPicPr>
          <p:cNvPr id="201" name="Google Shape;201;p35"/>
          <p:cNvPicPr preferRelativeResize="0"/>
          <p:nvPr/>
        </p:nvPicPr>
        <p:blipFill rotWithShape="1">
          <a:blip r:embed="rId3">
            <a:alphaModFix amt="3000"/>
          </a:blip>
          <a:srcRect b="83534" l="0" r="0" t="6150"/>
          <a:stretch/>
        </p:blipFill>
        <p:spPr>
          <a:xfrm rot="1671766">
            <a:off x="-322910" y="2250726"/>
            <a:ext cx="9436444" cy="958876"/>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36"/>
          <p:cNvSpPr txBox="1"/>
          <p:nvPr>
            <p:ph type="ctrTitle"/>
          </p:nvPr>
        </p:nvSpPr>
        <p:spPr>
          <a:xfrm>
            <a:off x="128075" y="190550"/>
            <a:ext cx="5807700" cy="669000"/>
          </a:xfrm>
          <a:prstGeom prst="rect">
            <a:avLst/>
          </a:prstGeom>
        </p:spPr>
        <p:txBody>
          <a:bodyPr anchorCtr="0" anchor="b" bIns="91425" lIns="91425" spcFirstLastPara="1" rIns="91425" wrap="square" tIns="91425">
            <a:noAutofit/>
          </a:bodyPr>
          <a:lstStyle/>
          <a:p>
            <a:pPr indent="0" lvl="0" marL="0" rtl="0" algn="l">
              <a:lnSpc>
                <a:spcPct val="90000"/>
              </a:lnSpc>
              <a:spcBef>
                <a:spcPts val="0"/>
              </a:spcBef>
              <a:spcAft>
                <a:spcPts val="0"/>
              </a:spcAft>
              <a:buNone/>
            </a:pPr>
            <a:r>
              <a:rPr lang="en" sz="2800">
                <a:solidFill>
                  <a:srgbClr val="EFEFEF"/>
                </a:solidFill>
                <a:latin typeface="Lobster"/>
                <a:ea typeface="Lobster"/>
                <a:cs typeface="Lobster"/>
                <a:sym typeface="Lobster"/>
              </a:rPr>
              <a:t>Compiled by</a:t>
            </a:r>
            <a:endParaRPr sz="2800">
              <a:solidFill>
                <a:srgbClr val="EFEFEF"/>
              </a:solidFill>
              <a:latin typeface="Lobster"/>
              <a:ea typeface="Lobster"/>
              <a:cs typeface="Lobster"/>
              <a:sym typeface="Lobster"/>
            </a:endParaRPr>
          </a:p>
        </p:txBody>
      </p:sp>
      <p:sp>
        <p:nvSpPr>
          <p:cNvPr id="207" name="Google Shape;207;p36"/>
          <p:cNvSpPr txBox="1"/>
          <p:nvPr>
            <p:ph idx="1" type="subTitle"/>
          </p:nvPr>
        </p:nvSpPr>
        <p:spPr>
          <a:xfrm>
            <a:off x="128075" y="953500"/>
            <a:ext cx="4122900" cy="30888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SzPts val="1800"/>
              <a:buFont typeface="Georgia"/>
              <a:buChar char="●"/>
            </a:pPr>
            <a:r>
              <a:rPr lang="en" sz="1800">
                <a:latin typeface="Georgia"/>
                <a:ea typeface="Georgia"/>
                <a:cs typeface="Georgia"/>
                <a:sym typeface="Georgia"/>
              </a:rPr>
              <a:t>Roxanne De Souza- Diego Martin Central Secondary</a:t>
            </a:r>
            <a:endParaRPr sz="1800">
              <a:latin typeface="Georgia"/>
              <a:ea typeface="Georgia"/>
              <a:cs typeface="Georgia"/>
              <a:sym typeface="Georgia"/>
            </a:endParaRPr>
          </a:p>
          <a:p>
            <a:pPr indent="-342900" lvl="0" marL="457200" rtl="0" algn="l">
              <a:spcBef>
                <a:spcPts val="0"/>
              </a:spcBef>
              <a:spcAft>
                <a:spcPts val="0"/>
              </a:spcAft>
              <a:buSzPts val="1800"/>
              <a:buFont typeface="Georgia"/>
              <a:buChar char="●"/>
            </a:pPr>
            <a:r>
              <a:rPr lang="en" sz="1800">
                <a:latin typeface="Georgia"/>
                <a:ea typeface="Georgia"/>
                <a:cs typeface="Georgia"/>
                <a:sym typeface="Georgia"/>
              </a:rPr>
              <a:t>Deon Baptiste- San Juan South Secondary</a:t>
            </a:r>
            <a:endParaRPr sz="1800">
              <a:latin typeface="Georgia"/>
              <a:ea typeface="Georgia"/>
              <a:cs typeface="Georgia"/>
              <a:sym typeface="Georgia"/>
            </a:endParaRPr>
          </a:p>
          <a:p>
            <a:pPr indent="-342900" lvl="0" marL="457200" rtl="0" algn="l">
              <a:spcBef>
                <a:spcPts val="0"/>
              </a:spcBef>
              <a:spcAft>
                <a:spcPts val="0"/>
              </a:spcAft>
              <a:buSzPts val="1800"/>
              <a:buFont typeface="Georgia"/>
              <a:buChar char="●"/>
            </a:pPr>
            <a:r>
              <a:rPr lang="en" sz="1800">
                <a:latin typeface="Georgia"/>
                <a:ea typeface="Georgia"/>
                <a:cs typeface="Georgia"/>
                <a:sym typeface="Georgia"/>
              </a:rPr>
              <a:t>Julia Le Gendre-Stewart- Barrackpore East Secondary</a:t>
            </a:r>
            <a:endParaRPr sz="1800">
              <a:latin typeface="Georgia"/>
              <a:ea typeface="Georgia"/>
              <a:cs typeface="Georgia"/>
              <a:sym typeface="Georgia"/>
            </a:endParaRPr>
          </a:p>
          <a:p>
            <a:pPr indent="0" lvl="0" marL="0" rtl="0" algn="l">
              <a:spcBef>
                <a:spcPts val="0"/>
              </a:spcBef>
              <a:spcAft>
                <a:spcPts val="0"/>
              </a:spcAft>
              <a:buNone/>
            </a:pPr>
            <a:r>
              <a:t/>
            </a:r>
            <a:endParaRPr sz="1800">
              <a:latin typeface="Georgia"/>
              <a:ea typeface="Georgia"/>
              <a:cs typeface="Georgia"/>
              <a:sym typeface="Georgia"/>
            </a:endParaRPr>
          </a:p>
          <a:p>
            <a:pPr indent="0" lvl="0" marL="0" rtl="0" algn="l">
              <a:spcBef>
                <a:spcPts val="0"/>
              </a:spcBef>
              <a:spcAft>
                <a:spcPts val="0"/>
              </a:spcAft>
              <a:buNone/>
            </a:pPr>
            <a:r>
              <a:t/>
            </a:r>
            <a:endParaRPr sz="1800">
              <a:latin typeface="Georgia"/>
              <a:ea typeface="Georgia"/>
              <a:cs typeface="Georgia"/>
              <a:sym typeface="Georgia"/>
            </a:endParaRPr>
          </a:p>
          <a:p>
            <a:pPr indent="0" lvl="0" marL="0" rtl="0" algn="l">
              <a:spcBef>
                <a:spcPts val="0"/>
              </a:spcBef>
              <a:spcAft>
                <a:spcPts val="0"/>
              </a:spcAft>
              <a:buNone/>
            </a:pPr>
            <a:r>
              <a:rPr lang="en">
                <a:solidFill>
                  <a:srgbClr val="EFEFEF"/>
                </a:solidFill>
                <a:latin typeface="Lobster"/>
                <a:ea typeface="Lobster"/>
                <a:cs typeface="Lobster"/>
                <a:sym typeface="Lobster"/>
              </a:rPr>
              <a:t>Edited by:</a:t>
            </a:r>
            <a:r>
              <a:rPr b="1" lang="en">
                <a:solidFill>
                  <a:srgbClr val="EFEFEF"/>
                </a:solidFill>
                <a:latin typeface="Georgia"/>
                <a:ea typeface="Georgia"/>
                <a:cs typeface="Georgia"/>
                <a:sym typeface="Georgia"/>
              </a:rPr>
              <a:t> </a:t>
            </a:r>
            <a:endParaRPr b="1">
              <a:solidFill>
                <a:srgbClr val="EFEFEF"/>
              </a:solidFill>
              <a:latin typeface="Georgia"/>
              <a:ea typeface="Georgia"/>
              <a:cs typeface="Georgia"/>
              <a:sym typeface="Georgia"/>
            </a:endParaRPr>
          </a:p>
          <a:p>
            <a:pPr indent="0" lvl="0" marL="0" rtl="0" algn="l">
              <a:spcBef>
                <a:spcPts val="0"/>
              </a:spcBef>
              <a:spcAft>
                <a:spcPts val="0"/>
              </a:spcAft>
              <a:buNone/>
            </a:pPr>
            <a:r>
              <a:rPr b="1" lang="en" sz="1600">
                <a:solidFill>
                  <a:srgbClr val="000000"/>
                </a:solidFill>
                <a:latin typeface="Georgia"/>
                <a:ea typeface="Georgia"/>
                <a:cs typeface="Georgia"/>
                <a:sym typeface="Georgia"/>
              </a:rPr>
              <a:t>         </a:t>
            </a:r>
            <a:r>
              <a:rPr b="1" lang="en" sz="1600">
                <a:solidFill>
                  <a:srgbClr val="EFEFEF"/>
                </a:solidFill>
                <a:latin typeface="Georgia"/>
                <a:ea typeface="Georgia"/>
                <a:cs typeface="Georgia"/>
                <a:sym typeface="Georgia"/>
              </a:rPr>
              <a:t>Roxanne De Souza- Phillip</a:t>
            </a:r>
            <a:endParaRPr sz="1600">
              <a:solidFill>
                <a:srgbClr val="EFEFEF"/>
              </a:solidFill>
              <a:latin typeface="Georgia"/>
              <a:ea typeface="Georgia"/>
              <a:cs typeface="Georgia"/>
              <a:sym typeface="Georgia"/>
            </a:endParaRPr>
          </a:p>
        </p:txBody>
      </p:sp>
      <p:pic>
        <p:nvPicPr>
          <p:cNvPr id="208" name="Google Shape;208;p36"/>
          <p:cNvPicPr preferRelativeResize="0"/>
          <p:nvPr/>
        </p:nvPicPr>
        <p:blipFill>
          <a:blip r:embed="rId3">
            <a:alphaModFix/>
          </a:blip>
          <a:stretch>
            <a:fillRect/>
          </a:stretch>
        </p:blipFill>
        <p:spPr>
          <a:xfrm>
            <a:off x="4633175" y="0"/>
            <a:ext cx="4510825" cy="5143500"/>
          </a:xfrm>
          <a:prstGeom prst="rect">
            <a:avLst/>
          </a:prstGeom>
          <a:noFill/>
          <a:ln>
            <a:noFill/>
          </a:ln>
        </p:spPr>
      </p:pic>
      <p:sp>
        <p:nvSpPr>
          <p:cNvPr id="209" name="Google Shape;209;p36"/>
          <p:cNvSpPr txBox="1"/>
          <p:nvPr/>
        </p:nvSpPr>
        <p:spPr>
          <a:xfrm>
            <a:off x="0" y="4378025"/>
            <a:ext cx="4619700" cy="5373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500">
                <a:solidFill>
                  <a:srgbClr val="00FFFF"/>
                </a:solidFill>
                <a:latin typeface="Georgia"/>
                <a:ea typeface="Georgia"/>
                <a:cs typeface="Georgia"/>
                <a:sym typeface="Georgia"/>
              </a:rPr>
              <a:t>Dance Teachers’ Association of Trinidad and Tobago</a:t>
            </a:r>
            <a:endParaRPr sz="1500">
              <a:solidFill>
                <a:srgbClr val="00FFFF"/>
              </a:solidFill>
              <a:latin typeface="Georgia"/>
              <a:ea typeface="Georgia"/>
              <a:cs typeface="Georgia"/>
              <a:sym typeface="Georgia"/>
            </a:endParaRPr>
          </a:p>
          <a:p>
            <a:pPr indent="457200" lvl="0" marL="1371600" rtl="0" algn="l">
              <a:spcBef>
                <a:spcPts val="0"/>
              </a:spcBef>
              <a:spcAft>
                <a:spcPts val="0"/>
              </a:spcAft>
              <a:buNone/>
            </a:pPr>
            <a:r>
              <a:rPr lang="en" sz="1500">
                <a:solidFill>
                  <a:srgbClr val="00FFFF"/>
                </a:solidFill>
                <a:latin typeface="Georgia"/>
                <a:ea typeface="Georgia"/>
                <a:cs typeface="Georgia"/>
                <a:sym typeface="Georgia"/>
              </a:rPr>
              <a:t>(DTATT)</a:t>
            </a:r>
            <a:endParaRPr sz="1500">
              <a:solidFill>
                <a:srgbClr val="00FFFF"/>
              </a:solidFill>
              <a:latin typeface="Georgia"/>
              <a:ea typeface="Georgia"/>
              <a:cs typeface="Georgia"/>
              <a:sym typeface="Georgia"/>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37"/>
          <p:cNvSpPr txBox="1"/>
          <p:nvPr>
            <p:ph type="title"/>
          </p:nvPr>
        </p:nvSpPr>
        <p:spPr>
          <a:xfrm>
            <a:off x="311700" y="0"/>
            <a:ext cx="8520600" cy="60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References</a:t>
            </a:r>
            <a:endParaRPr/>
          </a:p>
        </p:txBody>
      </p:sp>
      <p:sp>
        <p:nvSpPr>
          <p:cNvPr id="215" name="Google Shape;215;p37"/>
          <p:cNvSpPr txBox="1"/>
          <p:nvPr>
            <p:ph idx="1" type="body"/>
          </p:nvPr>
        </p:nvSpPr>
        <p:spPr>
          <a:xfrm>
            <a:off x="215425" y="521550"/>
            <a:ext cx="8520600" cy="43293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900">
                <a:latin typeface="Arial"/>
                <a:ea typeface="Arial"/>
                <a:cs typeface="Arial"/>
                <a:sym typeface="Arial"/>
              </a:rPr>
              <a:t>Ashley, Linda. </a:t>
            </a:r>
            <a:r>
              <a:rPr i="1" lang="en" sz="900">
                <a:latin typeface="Arial"/>
                <a:ea typeface="Arial"/>
                <a:cs typeface="Arial"/>
                <a:sym typeface="Arial"/>
              </a:rPr>
              <a:t>Essential Guide to Dance. Third edition. </a:t>
            </a:r>
            <a:r>
              <a:rPr lang="en" sz="900">
                <a:latin typeface="Arial"/>
                <a:ea typeface="Arial"/>
                <a:cs typeface="Arial"/>
                <a:sym typeface="Arial"/>
              </a:rPr>
              <a:t>(2008). Hackette UK Company</a:t>
            </a:r>
            <a:endParaRPr sz="900">
              <a:latin typeface="Arial"/>
              <a:ea typeface="Arial"/>
              <a:cs typeface="Arial"/>
              <a:sym typeface="Arial"/>
            </a:endParaRPr>
          </a:p>
          <a:p>
            <a:pPr indent="0" lvl="0" marL="0" rtl="0" algn="l">
              <a:lnSpc>
                <a:spcPct val="100000"/>
              </a:lnSpc>
              <a:spcBef>
                <a:spcPts val="1600"/>
              </a:spcBef>
              <a:spcAft>
                <a:spcPts val="0"/>
              </a:spcAft>
              <a:buNone/>
            </a:pPr>
            <a:r>
              <a:rPr lang="en" sz="900">
                <a:latin typeface="Arial"/>
                <a:ea typeface="Arial"/>
                <a:cs typeface="Arial"/>
                <a:sym typeface="Arial"/>
              </a:rPr>
              <a:t>Clunie, Maggie. Dale, Liz et. </a:t>
            </a:r>
            <a:r>
              <a:rPr i="1" lang="en" sz="900">
                <a:latin typeface="Arial"/>
                <a:ea typeface="Arial"/>
                <a:cs typeface="Arial"/>
                <a:sym typeface="Arial"/>
              </a:rPr>
              <a:t>AQA Dance GCSE.</a:t>
            </a:r>
            <a:r>
              <a:rPr lang="en" sz="900">
                <a:latin typeface="Arial"/>
                <a:ea typeface="Arial"/>
                <a:cs typeface="Arial"/>
                <a:sym typeface="Arial"/>
              </a:rPr>
              <a:t> (2014). Oxford University Press</a:t>
            </a:r>
            <a:endParaRPr sz="900">
              <a:latin typeface="Arial"/>
              <a:ea typeface="Arial"/>
              <a:cs typeface="Arial"/>
              <a:sym typeface="Arial"/>
            </a:endParaRPr>
          </a:p>
          <a:p>
            <a:pPr indent="0" lvl="0" marL="0" rtl="0" algn="l">
              <a:lnSpc>
                <a:spcPct val="100000"/>
              </a:lnSpc>
              <a:spcBef>
                <a:spcPts val="1600"/>
              </a:spcBef>
              <a:spcAft>
                <a:spcPts val="0"/>
              </a:spcAft>
              <a:buNone/>
            </a:pPr>
            <a:r>
              <a:rPr lang="en" sz="900" u="sng">
                <a:solidFill>
                  <a:schemeClr val="hlink"/>
                </a:solidFill>
                <a:latin typeface="Arial"/>
                <a:ea typeface="Arial"/>
                <a:cs typeface="Arial"/>
                <a:sym typeface="Arial"/>
                <a:hlinkClick r:id="rId3"/>
              </a:rPr>
              <a:t>http://clipart-library.com/clipart/n723102.htm</a:t>
            </a:r>
            <a:endParaRPr sz="900">
              <a:latin typeface="Arial"/>
              <a:ea typeface="Arial"/>
              <a:cs typeface="Arial"/>
              <a:sym typeface="Arial"/>
            </a:endParaRPr>
          </a:p>
          <a:p>
            <a:pPr indent="0" lvl="0" marL="0" rtl="0" algn="l">
              <a:lnSpc>
                <a:spcPct val="100000"/>
              </a:lnSpc>
              <a:spcBef>
                <a:spcPts val="1600"/>
              </a:spcBef>
              <a:spcAft>
                <a:spcPts val="0"/>
              </a:spcAft>
              <a:buNone/>
            </a:pPr>
            <a:r>
              <a:rPr lang="en" sz="900" u="sng">
                <a:solidFill>
                  <a:schemeClr val="hlink"/>
                </a:solidFill>
                <a:latin typeface="Arial"/>
                <a:ea typeface="Arial"/>
                <a:cs typeface="Arial"/>
                <a:sym typeface="Arial"/>
                <a:hlinkClick r:id="rId4"/>
              </a:rPr>
              <a:t>https://gasparinutrition.com/blogs/fitness-facts/5-benefits-of-healthy-eating</a:t>
            </a:r>
            <a:endParaRPr sz="700">
              <a:latin typeface="Arial"/>
              <a:ea typeface="Arial"/>
              <a:cs typeface="Arial"/>
              <a:sym typeface="Arial"/>
            </a:endParaRPr>
          </a:p>
          <a:p>
            <a:pPr indent="0" lvl="0" marL="0" rtl="0" algn="l">
              <a:lnSpc>
                <a:spcPct val="100000"/>
              </a:lnSpc>
              <a:spcBef>
                <a:spcPts val="1600"/>
              </a:spcBef>
              <a:spcAft>
                <a:spcPts val="0"/>
              </a:spcAft>
              <a:buNone/>
            </a:pPr>
            <a:r>
              <a:rPr lang="en" sz="900" u="sng">
                <a:solidFill>
                  <a:schemeClr val="hlink"/>
                </a:solidFill>
                <a:latin typeface="Arial"/>
                <a:ea typeface="Arial"/>
                <a:cs typeface="Arial"/>
                <a:sym typeface="Arial"/>
                <a:hlinkClick r:id="rId5"/>
              </a:rPr>
              <a:t>https://giphy.com/gifs/sport-stay-hydrated-water-of-life-fSGJfM5HNbzz3NmCNo</a:t>
            </a:r>
            <a:endParaRPr sz="900">
              <a:latin typeface="Arial"/>
              <a:ea typeface="Arial"/>
              <a:cs typeface="Arial"/>
              <a:sym typeface="Arial"/>
            </a:endParaRPr>
          </a:p>
          <a:p>
            <a:pPr indent="0" lvl="0" marL="0" rtl="0" algn="l">
              <a:lnSpc>
                <a:spcPct val="100000"/>
              </a:lnSpc>
              <a:spcBef>
                <a:spcPts val="1600"/>
              </a:spcBef>
              <a:spcAft>
                <a:spcPts val="0"/>
              </a:spcAft>
              <a:buNone/>
            </a:pPr>
            <a:r>
              <a:rPr lang="en" sz="1100" u="sng">
                <a:solidFill>
                  <a:schemeClr val="hlink"/>
                </a:solidFill>
                <a:latin typeface="Arial"/>
                <a:ea typeface="Arial"/>
                <a:cs typeface="Arial"/>
                <a:sym typeface="Arial"/>
                <a:hlinkClick r:id="rId6"/>
              </a:rPr>
              <a:t>https://giphy.com/gifs/spiritedaway-spirited-away-3oz8xTAJIQD6JWfTUc</a:t>
            </a:r>
            <a:endParaRPr sz="900">
              <a:latin typeface="Arial"/>
              <a:ea typeface="Arial"/>
              <a:cs typeface="Arial"/>
              <a:sym typeface="Arial"/>
            </a:endParaRPr>
          </a:p>
          <a:p>
            <a:pPr indent="0" lvl="0" marL="0" rtl="0" algn="l">
              <a:lnSpc>
                <a:spcPct val="100000"/>
              </a:lnSpc>
              <a:spcBef>
                <a:spcPts val="1600"/>
              </a:spcBef>
              <a:spcAft>
                <a:spcPts val="0"/>
              </a:spcAft>
              <a:buNone/>
            </a:pPr>
            <a:r>
              <a:rPr lang="en" sz="900" u="sng">
                <a:solidFill>
                  <a:schemeClr val="hlink"/>
                </a:solidFill>
                <a:latin typeface="Arial"/>
                <a:ea typeface="Arial"/>
                <a:cs typeface="Arial"/>
                <a:sym typeface="Arial"/>
                <a:hlinkClick r:id="rId7"/>
              </a:rPr>
              <a:t>https://www.livescience.com/44137-skeletal-system-surprising-facts.html</a:t>
            </a:r>
            <a:endParaRPr sz="700">
              <a:latin typeface="Arial"/>
              <a:ea typeface="Arial"/>
              <a:cs typeface="Arial"/>
              <a:sym typeface="Arial"/>
            </a:endParaRPr>
          </a:p>
          <a:p>
            <a:pPr indent="0" lvl="0" marL="0" rtl="0" algn="l">
              <a:lnSpc>
                <a:spcPct val="100000"/>
              </a:lnSpc>
              <a:spcBef>
                <a:spcPts val="1600"/>
              </a:spcBef>
              <a:spcAft>
                <a:spcPts val="0"/>
              </a:spcAft>
              <a:buNone/>
            </a:pPr>
            <a:r>
              <a:rPr lang="en" sz="900" u="sng">
                <a:solidFill>
                  <a:schemeClr val="hlink"/>
                </a:solidFill>
                <a:latin typeface="Arial"/>
                <a:ea typeface="Arial"/>
                <a:cs typeface="Arial"/>
                <a:sym typeface="Arial"/>
                <a:hlinkClick r:id="rId8"/>
              </a:rPr>
              <a:t>https://int.search.myway.com/search/AJimage.jhtml?&amp;n=7849f3f6&amp;p2=%5EY6%5Expv190%5ETTAB03%5ETT&amp;pg=AJimage&amp;pn=1&amp;ptb=1CA02819-4072-4D3F-AD7F-7A4F55625703&amp;qs=&amp;si=XXXXXXXXXX&amp;ss=sub&amp;st=tab&amp;trs=wtt&amp;searchfor=fibrous+joint&amp;tpr=jrel3&amp;ots=1588700237748&amp;imgs=1p&amp;filter=on&amp;imgDetail=true</a:t>
            </a:r>
            <a:endParaRPr sz="900"/>
          </a:p>
          <a:p>
            <a:pPr indent="0" lvl="0" marL="0" rtl="0" algn="l">
              <a:lnSpc>
                <a:spcPct val="100000"/>
              </a:lnSpc>
              <a:spcBef>
                <a:spcPts val="1600"/>
              </a:spcBef>
              <a:spcAft>
                <a:spcPts val="0"/>
              </a:spcAft>
              <a:buNone/>
            </a:pPr>
            <a:r>
              <a:rPr lang="en" sz="900" u="sng">
                <a:solidFill>
                  <a:schemeClr val="hlink"/>
                </a:solidFill>
                <a:latin typeface="Arial"/>
                <a:ea typeface="Arial"/>
                <a:cs typeface="Arial"/>
                <a:sym typeface="Arial"/>
                <a:hlinkClick r:id="rId9"/>
              </a:rPr>
              <a:t>https://int.search.myway.com/search/AJimage.jhtml?&amp;n=7849f3f6&amp;p2=%5EY6%5Expv190%5ETTAB03%5ETT&amp;pg=AJimage&amp;pn=1&amp;ptb=1CA02819-4072-4D3F-AD7F-7A4F55625703&amp;qs=&amp;si=XXXXXXXXXX&amp;ss=sub&amp;st=tab&amp;trs=wtt&amp;searchfor=cartilaginous+joint&amp;tpr=jrel3&amp;ots=1588700477231&amp;imgs=1p&amp;filter=on&amp;imgDetail=true</a:t>
            </a:r>
            <a:endParaRPr sz="900"/>
          </a:p>
          <a:p>
            <a:pPr indent="0" lvl="0" marL="0" rtl="0" algn="l">
              <a:lnSpc>
                <a:spcPct val="100000"/>
              </a:lnSpc>
              <a:spcBef>
                <a:spcPts val="1600"/>
              </a:spcBef>
              <a:spcAft>
                <a:spcPts val="0"/>
              </a:spcAft>
              <a:buNone/>
            </a:pPr>
            <a:r>
              <a:t/>
            </a:r>
            <a:endParaRPr/>
          </a:p>
          <a:p>
            <a:pPr indent="0" lvl="0" marL="0" rtl="0" algn="l">
              <a:lnSpc>
                <a:spcPct val="100000"/>
              </a:lnSpc>
              <a:spcBef>
                <a:spcPts val="1600"/>
              </a:spcBef>
              <a:spcAft>
                <a:spcPts val="1600"/>
              </a:spcAft>
              <a:buNone/>
            </a:pPr>
            <a:r>
              <a:t/>
            </a:r>
            <a:endParaRPr/>
          </a:p>
        </p:txBody>
      </p:sp>
    </p:spTree>
  </p:cSld>
  <p:clrMapOvr>
    <a:masterClrMapping/>
  </p:clrMapOvr>
  <mc:AlternateContent>
    <mc:Choice Requires="p14">
      <p:transition spd="slow" p14:dur="2900">
        <p14:prism dir="l"/>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38"/>
          <p:cNvSpPr txBox="1"/>
          <p:nvPr>
            <p:ph type="title"/>
          </p:nvPr>
        </p:nvSpPr>
        <p:spPr>
          <a:xfrm>
            <a:off x="311700" y="221975"/>
            <a:ext cx="8520600" cy="607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References Cont’d</a:t>
            </a:r>
            <a:endParaRPr/>
          </a:p>
        </p:txBody>
      </p:sp>
      <p:sp>
        <p:nvSpPr>
          <p:cNvPr id="221" name="Google Shape;221;p38"/>
          <p:cNvSpPr txBox="1"/>
          <p:nvPr>
            <p:ph idx="1" type="body"/>
          </p:nvPr>
        </p:nvSpPr>
        <p:spPr>
          <a:xfrm>
            <a:off x="311700" y="739200"/>
            <a:ext cx="8520600" cy="44043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lang="en" sz="900" u="sng">
                <a:solidFill>
                  <a:schemeClr val="accent5"/>
                </a:solidFill>
                <a:latin typeface="Arial"/>
                <a:ea typeface="Arial"/>
                <a:cs typeface="Arial"/>
                <a:sym typeface="Arial"/>
                <a:hlinkClick r:id="rId3">
                  <a:extLst>
                    <a:ext uri="{A12FA001-AC4F-418D-AE19-62706E023703}">
                      <ahyp:hlinkClr val="tx"/>
                    </a:ext>
                  </a:extLst>
                </a:hlinkClick>
              </a:rPr>
              <a:t>https://int.search.myway.com/search/AJimage.jhtml?&amp;n=7849f3f6&amp;p2=%5EY6%5Expv190%5ETTAB03%5ETT&amp;pg=AJimage&amp;pn=1&amp;ptb=1CA02819-4072-4D3F-AD7F-7A4F55625703&amp;qs=&amp;si=XXXXXXXXXX&amp;ss=sub&amp;st=tab&amp;trs=wtt&amp;searchfor=synovial+joint&amp;tpr=jrel3&amp;ots=1588700512480&amp;imgs=1p&amp;filter=on&amp;imgDetail=true</a:t>
            </a:r>
            <a:endParaRPr sz="900"/>
          </a:p>
          <a:p>
            <a:pPr indent="0" lvl="0" marL="0" rtl="0" algn="l">
              <a:spcBef>
                <a:spcPts val="1600"/>
              </a:spcBef>
              <a:spcAft>
                <a:spcPts val="0"/>
              </a:spcAft>
              <a:buNone/>
            </a:pPr>
            <a:r>
              <a:rPr lang="en" sz="900" u="sng">
                <a:solidFill>
                  <a:schemeClr val="accent5"/>
                </a:solidFill>
                <a:latin typeface="Arial"/>
                <a:ea typeface="Arial"/>
                <a:cs typeface="Arial"/>
                <a:sym typeface="Arial"/>
                <a:hlinkClick r:id="rId4">
                  <a:extLst>
                    <a:ext uri="{A12FA001-AC4F-418D-AE19-62706E023703}">
                      <ahyp:hlinkClr val="tx"/>
                    </a:ext>
                  </a:extLst>
                </a:hlinkClick>
              </a:rPr>
              <a:t>https://www.istockphoto.com/vector/cartoon-glass-with-water-gm1190637194-337593324?irgwc=1&amp;esource=AFF_IS_IR_SP_ClipArtLogo.com_340407_&amp;asid=ClipArtLogo.com&amp;cid=IS&amp;utm_medium=affiliate_SP&amp;utm_source=ClipArtLogo.com&amp;utm_content=340407&amp;clickid=1Xc16vzKaxyOTPGwUx0Mo3YVUkizOIWW%3A3zmww0</a:t>
            </a:r>
            <a:endParaRPr sz="900"/>
          </a:p>
          <a:p>
            <a:pPr indent="0" lvl="0" marL="0" rtl="0" algn="l">
              <a:spcBef>
                <a:spcPts val="1600"/>
              </a:spcBef>
              <a:spcAft>
                <a:spcPts val="0"/>
              </a:spcAft>
              <a:buNone/>
            </a:pPr>
            <a:r>
              <a:rPr lang="en" sz="900" u="sng">
                <a:solidFill>
                  <a:schemeClr val="accent5"/>
                </a:solidFill>
                <a:latin typeface="Arial"/>
                <a:ea typeface="Arial"/>
                <a:cs typeface="Arial"/>
                <a:sym typeface="Arial"/>
                <a:hlinkClick r:id="rId5">
                  <a:extLst>
                    <a:ext uri="{A12FA001-AC4F-418D-AE19-62706E023703}">
                      <ahyp:hlinkClr val="tx"/>
                    </a:ext>
                  </a:extLst>
                </a:hlinkClick>
              </a:rPr>
              <a:t>https://int.search.myway.com/search/AJimage.jhtml?&amp;n=7849f3f6&amp;p2=%5EY6%5Expv190%5ETTAB03%5ETT&amp;ptb=1CA02819-4072-4D3F-AD7F-7A4F55625703&amp;qs=&amp;si=XXXXXXXXXX&amp;ss=sub&amp;st=tab&amp;trs=wtt&amp;tpr=sbt&amp;enc=2&amp;searchfor=XSlUlZGZJLr4_faMCxL2MwPuofbX_Rfd0UwW26j6KZrHKTCJvwPEicFuytEV5u04UQot3UNnCMNfMtvI38PCmQT2uDh7hnItKsbNNvX1jQR84BFTydKvxA4V_XRmAwdGHs9HyPD2IsHLe1TSzs30nKf_yPpBYDycQ-WiRQnJSdcwgwbRz1mP3liegjvHA5LlnS0xxyrWhACLInKkf7at9zlPpeLNcNxTXVde3JlAbgxzsoVgStgWjZp6uWLqG_swTEQMYLHCb4784BsKWH8jT7KRKjuTpats11MRqWV8_K09y4HsL6krixCnWLkVgiLJUrNrPTgRUyd7TpRUjXMsoQ&amp;ts=1588727648947&amp;imgs=1p&amp;filter=on&amp;imgDetail=true</a:t>
            </a:r>
            <a:endParaRPr sz="900"/>
          </a:p>
          <a:p>
            <a:pPr indent="0" lvl="0" marL="0" rtl="0" algn="l">
              <a:lnSpc>
                <a:spcPct val="100000"/>
              </a:lnSpc>
              <a:spcBef>
                <a:spcPts val="1600"/>
              </a:spcBef>
              <a:spcAft>
                <a:spcPts val="0"/>
              </a:spcAft>
              <a:buNone/>
            </a:pPr>
            <a:r>
              <a:rPr lang="en" sz="900" u="sng">
                <a:solidFill>
                  <a:schemeClr val="accent5"/>
                </a:solidFill>
                <a:latin typeface="Arial"/>
                <a:ea typeface="Arial"/>
                <a:cs typeface="Arial"/>
                <a:sym typeface="Arial"/>
                <a:hlinkClick r:id="rId6">
                  <a:extLst>
                    <a:ext uri="{A12FA001-AC4F-418D-AE19-62706E023703}">
                      <ahyp:hlinkClr val="tx"/>
                    </a:ext>
                  </a:extLst>
                </a:hlinkClick>
              </a:rPr>
              <a:t>https://www.balletdancersguide.com/ballet-dancers-loosing-weight.html</a:t>
            </a:r>
            <a:endParaRPr sz="900"/>
          </a:p>
          <a:p>
            <a:pPr indent="0" lvl="0" marL="0" rtl="0" algn="l">
              <a:lnSpc>
                <a:spcPct val="100000"/>
              </a:lnSpc>
              <a:spcBef>
                <a:spcPts val="1600"/>
              </a:spcBef>
              <a:spcAft>
                <a:spcPts val="0"/>
              </a:spcAft>
              <a:buNone/>
            </a:pPr>
            <a:r>
              <a:rPr lang="en" sz="900" u="sng">
                <a:solidFill>
                  <a:schemeClr val="accent5"/>
                </a:solidFill>
                <a:latin typeface="Arial"/>
                <a:ea typeface="Arial"/>
                <a:cs typeface="Arial"/>
                <a:sym typeface="Arial"/>
                <a:hlinkClick r:id="rId7">
                  <a:extLst>
                    <a:ext uri="{A12FA001-AC4F-418D-AE19-62706E023703}">
                      <ahyp:hlinkClr val="tx"/>
                    </a:ext>
                  </a:extLst>
                </a:hlinkClick>
              </a:rPr>
              <a:t>https://www.dreamstime.com/stock-image-healthy-eating-funny-little-pair-dancers-made-orange-slices-image35924231</a:t>
            </a:r>
            <a:endParaRPr sz="900"/>
          </a:p>
          <a:p>
            <a:pPr indent="0" lvl="0" marL="0" rtl="0" algn="l">
              <a:spcBef>
                <a:spcPts val="1600"/>
              </a:spcBef>
              <a:spcAft>
                <a:spcPts val="0"/>
              </a:spcAft>
              <a:buNone/>
            </a:pPr>
            <a:r>
              <a:rPr lang="en" sz="900" u="sng">
                <a:solidFill>
                  <a:schemeClr val="accent5"/>
                </a:solidFill>
                <a:latin typeface="Arial"/>
                <a:ea typeface="Arial"/>
                <a:cs typeface="Arial"/>
                <a:sym typeface="Arial"/>
                <a:hlinkClick r:id="rId8">
                  <a:extLst>
                    <a:ext uri="{A12FA001-AC4F-418D-AE19-62706E023703}">
                      <ahyp:hlinkClr val="tx"/>
                    </a:ext>
                  </a:extLst>
                </a:hlinkClick>
              </a:rPr>
              <a:t>https://www.dimensions.guide/element/ballet-male-dancers</a:t>
            </a:r>
            <a:endParaRPr sz="900"/>
          </a:p>
          <a:p>
            <a:pPr indent="0" lvl="0" marL="0" rtl="0" algn="l">
              <a:spcBef>
                <a:spcPts val="1600"/>
              </a:spcBef>
              <a:spcAft>
                <a:spcPts val="0"/>
              </a:spcAft>
              <a:buNone/>
            </a:pPr>
            <a:r>
              <a:rPr lang="en" sz="900" u="sng">
                <a:solidFill>
                  <a:schemeClr val="hlink"/>
                </a:solidFill>
                <a:latin typeface="Arial"/>
                <a:ea typeface="Arial"/>
                <a:cs typeface="Arial"/>
                <a:sym typeface="Arial"/>
                <a:hlinkClick r:id="rId9"/>
              </a:rPr>
              <a:t>https://twitter.com/spinalogy/status/759244714583396352</a:t>
            </a:r>
            <a:endParaRPr sz="900"/>
          </a:p>
          <a:p>
            <a:pPr indent="0" lvl="0" marL="0" rtl="0" algn="l">
              <a:spcBef>
                <a:spcPts val="1600"/>
              </a:spcBef>
              <a:spcAft>
                <a:spcPts val="0"/>
              </a:spcAft>
              <a:buNone/>
            </a:pPr>
            <a:r>
              <a:rPr lang="en" sz="900" u="sng">
                <a:solidFill>
                  <a:schemeClr val="accent5"/>
                </a:solidFill>
                <a:latin typeface="Arial"/>
                <a:ea typeface="Arial"/>
                <a:cs typeface="Arial"/>
                <a:sym typeface="Arial"/>
                <a:hlinkClick r:id="rId10">
                  <a:extLst>
                    <a:ext uri="{A12FA001-AC4F-418D-AE19-62706E023703}">
                      <ahyp:hlinkClr val="tx"/>
                    </a:ext>
                  </a:extLst>
                </a:hlinkClick>
              </a:rPr>
              <a:t>https://www.youtube.com/watch?v=779HgCRhEJQ</a:t>
            </a:r>
            <a:endParaRPr sz="900"/>
          </a:p>
          <a:p>
            <a:pPr indent="0" lvl="0" marL="0" rtl="0" algn="l">
              <a:spcBef>
                <a:spcPts val="1600"/>
              </a:spcBef>
              <a:spcAft>
                <a:spcPts val="0"/>
              </a:spcAft>
              <a:buNone/>
            </a:pPr>
            <a:r>
              <a:rPr lang="en" sz="1100" u="sng">
                <a:solidFill>
                  <a:schemeClr val="hlink"/>
                </a:solidFill>
                <a:latin typeface="Arial"/>
                <a:ea typeface="Arial"/>
                <a:cs typeface="Arial"/>
                <a:sym typeface="Arial"/>
                <a:hlinkClick r:id="rId11"/>
              </a:rPr>
              <a:t>https://www.youtube.com/watch?v=PxCac1HzoJ8</a:t>
            </a:r>
            <a:endParaRPr/>
          </a:p>
          <a:p>
            <a:pPr indent="0" lvl="0" marL="0" rtl="0" algn="l">
              <a:spcBef>
                <a:spcPts val="1600"/>
              </a:spcBef>
              <a:spcAft>
                <a:spcPts val="0"/>
              </a:spcAft>
              <a:buNone/>
            </a:pPr>
            <a:r>
              <a:t/>
            </a:r>
            <a:endParaRPr/>
          </a:p>
          <a:p>
            <a:pPr indent="0" lvl="0" marL="0" rtl="0" algn="l">
              <a:spcBef>
                <a:spcPts val="1600"/>
              </a:spcBef>
              <a:spcAft>
                <a:spcPts val="1600"/>
              </a:spcAft>
              <a:buNone/>
            </a:pPr>
            <a:r>
              <a:t/>
            </a:r>
            <a:endParaRPr sz="1100">
              <a:latin typeface="Arial"/>
              <a:ea typeface="Arial"/>
              <a:cs typeface="Arial"/>
              <a:sym typeface="Arial"/>
            </a:endParaRPr>
          </a:p>
        </p:txBody>
      </p:sp>
    </p:spTree>
  </p:cSld>
  <p:clrMapOvr>
    <a:masterClrMapping/>
  </p:clrMapOvr>
  <mc:AlternateContent>
    <mc:Choice Requires="p14">
      <p:transition spd="slow" p14:dur="2900">
        <p14:prism dir="l"/>
      </p:transition>
    </mc:Choice>
    <mc:Fallback>
      <p:transition spd="slow">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37" name="Shape 137"/>
        <p:cNvGrpSpPr/>
        <p:nvPr/>
      </p:nvGrpSpPr>
      <p:grpSpPr>
        <a:xfrm>
          <a:off x="0" y="0"/>
          <a:ext cx="0" cy="0"/>
          <a:chOff x="0" y="0"/>
          <a:chExt cx="0" cy="0"/>
        </a:xfrm>
      </p:grpSpPr>
      <p:sp>
        <p:nvSpPr>
          <p:cNvPr id="138" name="Google Shape;138;p26"/>
          <p:cNvSpPr txBox="1"/>
          <p:nvPr>
            <p:ph type="title"/>
          </p:nvPr>
        </p:nvSpPr>
        <p:spPr>
          <a:xfrm>
            <a:off x="490250" y="578475"/>
            <a:ext cx="4797900" cy="34875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a:t>Prevention of Dance Injuries</a:t>
            </a:r>
            <a:endParaRPr/>
          </a:p>
        </p:txBody>
      </p:sp>
      <p:pic>
        <p:nvPicPr>
          <p:cNvPr id="139" name="Google Shape;139;p26"/>
          <p:cNvPicPr preferRelativeResize="0"/>
          <p:nvPr/>
        </p:nvPicPr>
        <p:blipFill>
          <a:blip r:embed="rId3">
            <a:alphaModFix/>
          </a:blip>
          <a:stretch>
            <a:fillRect/>
          </a:stretch>
        </p:blipFill>
        <p:spPr>
          <a:xfrm>
            <a:off x="4464300" y="2636850"/>
            <a:ext cx="4574525" cy="2399225"/>
          </a:xfrm>
          <a:prstGeom prst="rect">
            <a:avLst/>
          </a:prstGeom>
          <a:noFill/>
          <a:ln>
            <a:noFill/>
          </a:ln>
        </p:spPr>
      </p:pic>
      <p:pic>
        <p:nvPicPr>
          <p:cNvPr id="140" name="Google Shape;140;p26"/>
          <p:cNvPicPr preferRelativeResize="0"/>
          <p:nvPr/>
        </p:nvPicPr>
        <p:blipFill rotWithShape="1">
          <a:blip r:embed="rId4">
            <a:alphaModFix amt="3000"/>
          </a:blip>
          <a:srcRect b="83534" l="0" r="0" t="6150"/>
          <a:stretch/>
        </p:blipFill>
        <p:spPr>
          <a:xfrm rot="1671762">
            <a:off x="-571881" y="2185635"/>
            <a:ext cx="10173960" cy="958876"/>
          </a:xfrm>
          <a:prstGeom prst="rect">
            <a:avLst/>
          </a:prstGeom>
          <a:noFill/>
          <a:ln>
            <a:noFill/>
          </a:ln>
        </p:spPr>
      </p:pic>
    </p:spTree>
  </p:cSld>
  <p:clrMapOvr>
    <a:masterClrMapping/>
  </p:clrMapOvr>
  <mc:AlternateContent>
    <mc:Choice Requires="p14">
      <p:transition spd="slow" p14:dur="10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4">
                                  <p:stCondLst>
                                    <p:cond delay="0"/>
                                  </p:stCondLst>
                                  <p:childTnLst>
                                    <p:set>
                                      <p:cBhvr>
                                        <p:cTn dur="1" fill="hold">
                                          <p:stCondLst>
                                            <p:cond delay="0"/>
                                          </p:stCondLst>
                                        </p:cTn>
                                        <p:tgtEl>
                                          <p:spTgt spid="138"/>
                                        </p:tgtEl>
                                        <p:attrNameLst>
                                          <p:attrName>style.visibility</p:attrName>
                                        </p:attrNameLst>
                                      </p:cBhvr>
                                      <p:to>
                                        <p:strVal val="visible"/>
                                      </p:to>
                                    </p:set>
                                    <p:anim calcmode="lin" valueType="num">
                                      <p:cBhvr additive="base">
                                        <p:cTn dur="4000"/>
                                        <p:tgtEl>
                                          <p:spTgt spid="138"/>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0"/>
                                  </p:stCondLst>
                                  <p:childTnLst>
                                    <p:set>
                                      <p:cBhvr>
                                        <p:cTn dur="1" fill="hold">
                                          <p:stCondLst>
                                            <p:cond delay="0"/>
                                          </p:stCondLst>
                                        </p:cTn>
                                        <p:tgtEl>
                                          <p:spTgt spid="139"/>
                                        </p:tgtEl>
                                        <p:attrNameLst>
                                          <p:attrName>style.visibility</p:attrName>
                                        </p:attrNameLst>
                                      </p:cBhvr>
                                      <p:to>
                                        <p:strVal val="visible"/>
                                      </p:to>
                                    </p:set>
                                    <p:animEffect filter="fade" transition="in">
                                      <p:cBhvr>
                                        <p:cTn dur="4000"/>
                                        <p:tgtEl>
                                          <p:spTgt spid="13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2CC"/>
        </a:solidFill>
      </p:bgPr>
    </p:bg>
    <p:spTree>
      <p:nvGrpSpPr>
        <p:cNvPr id="144" name="Shape 144"/>
        <p:cNvGrpSpPr/>
        <p:nvPr/>
      </p:nvGrpSpPr>
      <p:grpSpPr>
        <a:xfrm>
          <a:off x="0" y="0"/>
          <a:ext cx="0" cy="0"/>
          <a:chOff x="0" y="0"/>
          <a:chExt cx="0" cy="0"/>
        </a:xfrm>
      </p:grpSpPr>
      <p:pic>
        <p:nvPicPr>
          <p:cNvPr id="145" name="Google Shape;145;p27"/>
          <p:cNvPicPr preferRelativeResize="0"/>
          <p:nvPr/>
        </p:nvPicPr>
        <p:blipFill>
          <a:blip r:embed="rId3">
            <a:alphaModFix/>
          </a:blip>
          <a:stretch>
            <a:fillRect/>
          </a:stretch>
        </p:blipFill>
        <p:spPr>
          <a:xfrm>
            <a:off x="1814275" y="0"/>
            <a:ext cx="6798525" cy="5143500"/>
          </a:xfrm>
          <a:prstGeom prst="rect">
            <a:avLst/>
          </a:prstGeom>
          <a:noFill/>
          <a:ln>
            <a:noFill/>
          </a:ln>
        </p:spPr>
      </p:pic>
      <p:pic>
        <p:nvPicPr>
          <p:cNvPr id="146" name="Google Shape;146;p27"/>
          <p:cNvPicPr preferRelativeResize="0"/>
          <p:nvPr/>
        </p:nvPicPr>
        <p:blipFill rotWithShape="1">
          <a:blip r:embed="rId4">
            <a:alphaModFix amt="74000"/>
          </a:blip>
          <a:srcRect b="0" l="4803" r="24873" t="0"/>
          <a:stretch/>
        </p:blipFill>
        <p:spPr>
          <a:xfrm>
            <a:off x="0" y="1853825"/>
            <a:ext cx="1904525" cy="3354450"/>
          </a:xfrm>
          <a:prstGeom prst="rect">
            <a:avLst/>
          </a:prstGeom>
          <a:noFill/>
          <a:ln>
            <a:noFill/>
          </a:ln>
        </p:spPr>
      </p:pic>
      <p:pic>
        <p:nvPicPr>
          <p:cNvPr id="147" name="Google Shape;147;p27"/>
          <p:cNvPicPr preferRelativeResize="0"/>
          <p:nvPr/>
        </p:nvPicPr>
        <p:blipFill rotWithShape="1">
          <a:blip r:embed="rId5">
            <a:alphaModFix amt="3000"/>
          </a:blip>
          <a:srcRect b="83534" l="0" r="0" t="6150"/>
          <a:stretch/>
        </p:blipFill>
        <p:spPr>
          <a:xfrm rot="1671762">
            <a:off x="-571881" y="2185635"/>
            <a:ext cx="10173960" cy="95887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146"/>
                                        </p:tgtEl>
                                        <p:attrNameLst>
                                          <p:attrName>style.visibility</p:attrName>
                                        </p:attrNameLst>
                                      </p:cBhvr>
                                      <p:to>
                                        <p:strVal val="visible"/>
                                      </p:to>
                                    </p:set>
                                    <p:animEffect filter="fade" transition="in">
                                      <p:cBhvr>
                                        <p:cTn dur="4500"/>
                                        <p:tgtEl>
                                          <p:spTgt spid="146"/>
                                        </p:tgtEl>
                                      </p:cBhvr>
                                    </p:animEffect>
                                  </p:childTnLst>
                                </p:cTn>
                              </p:par>
                              <p:par>
                                <p:cTn fill="hold" nodeType="withEffect" presetClass="entr" presetID="2" presetSubtype="8">
                                  <p:stCondLst>
                                    <p:cond delay="0"/>
                                  </p:stCondLst>
                                  <p:childTnLst>
                                    <p:set>
                                      <p:cBhvr>
                                        <p:cTn dur="1" fill="hold">
                                          <p:stCondLst>
                                            <p:cond delay="0"/>
                                          </p:stCondLst>
                                        </p:cTn>
                                        <p:tgtEl>
                                          <p:spTgt spid="145"/>
                                        </p:tgtEl>
                                        <p:attrNameLst>
                                          <p:attrName>style.visibility</p:attrName>
                                        </p:attrNameLst>
                                      </p:cBhvr>
                                      <p:to>
                                        <p:strVal val="visible"/>
                                      </p:to>
                                    </p:set>
                                    <p:anim calcmode="lin" valueType="num">
                                      <p:cBhvr additive="base">
                                        <p:cTn dur="4200"/>
                                        <p:tgtEl>
                                          <p:spTgt spid="145"/>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A8B8DF"/>
            </a:gs>
            <a:gs pos="100000">
              <a:srgbClr val="516DB4"/>
            </a:gs>
          </a:gsLst>
          <a:path path="circle">
            <a:fillToRect b="50%" l="50%" r="50%" t="50%"/>
          </a:path>
          <a:tileRect/>
        </a:gradFill>
      </p:bgPr>
    </p:bg>
    <p:spTree>
      <p:nvGrpSpPr>
        <p:cNvPr id="151" name="Shape 151"/>
        <p:cNvGrpSpPr/>
        <p:nvPr/>
      </p:nvGrpSpPr>
      <p:grpSpPr>
        <a:xfrm>
          <a:off x="0" y="0"/>
          <a:ext cx="0" cy="0"/>
          <a:chOff x="0" y="0"/>
          <a:chExt cx="0" cy="0"/>
        </a:xfrm>
      </p:grpSpPr>
      <p:sp>
        <p:nvSpPr>
          <p:cNvPr id="152" name="Google Shape;152;p28"/>
          <p:cNvSpPr txBox="1"/>
          <p:nvPr/>
        </p:nvSpPr>
        <p:spPr>
          <a:xfrm>
            <a:off x="4917850" y="628650"/>
            <a:ext cx="4005600" cy="2476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000">
                <a:solidFill>
                  <a:srgbClr val="0F3CE3"/>
                </a:solidFill>
                <a:latin typeface="Roboto"/>
                <a:ea typeface="Roboto"/>
                <a:cs typeface="Roboto"/>
                <a:sym typeface="Roboto"/>
              </a:rPr>
              <a:t>Secondary Schools Dance Teachers </a:t>
            </a:r>
            <a:endParaRPr b="1" sz="3000">
              <a:solidFill>
                <a:srgbClr val="0F3CE3"/>
              </a:solidFill>
              <a:latin typeface="Roboto"/>
              <a:ea typeface="Roboto"/>
              <a:cs typeface="Roboto"/>
              <a:sym typeface="Roboto"/>
            </a:endParaRPr>
          </a:p>
          <a:p>
            <a:pPr indent="0" lvl="0" marL="0" rtl="0" algn="l">
              <a:spcBef>
                <a:spcPts val="0"/>
              </a:spcBef>
              <a:spcAft>
                <a:spcPts val="0"/>
              </a:spcAft>
              <a:buNone/>
            </a:pPr>
            <a:r>
              <a:rPr b="1" lang="en" sz="3000">
                <a:solidFill>
                  <a:srgbClr val="0F3CE3"/>
                </a:solidFill>
                <a:latin typeface="Roboto"/>
                <a:ea typeface="Roboto"/>
                <a:cs typeface="Roboto"/>
                <a:sym typeface="Roboto"/>
              </a:rPr>
              <a:t>NCSE Dance Workshop</a:t>
            </a:r>
            <a:endParaRPr b="1" sz="3000">
              <a:solidFill>
                <a:srgbClr val="0F3CE3"/>
              </a:solidFill>
              <a:latin typeface="Roboto"/>
              <a:ea typeface="Roboto"/>
              <a:cs typeface="Roboto"/>
              <a:sym typeface="Roboto"/>
            </a:endParaRPr>
          </a:p>
          <a:p>
            <a:pPr indent="0" lvl="0" marL="0" rtl="0" algn="l">
              <a:spcBef>
                <a:spcPts val="0"/>
              </a:spcBef>
              <a:spcAft>
                <a:spcPts val="0"/>
              </a:spcAft>
              <a:buNone/>
            </a:pPr>
            <a:r>
              <a:rPr b="1" lang="en" sz="3000">
                <a:solidFill>
                  <a:srgbClr val="0F3CE3"/>
                </a:solidFill>
                <a:latin typeface="Roboto"/>
                <a:ea typeface="Roboto"/>
                <a:cs typeface="Roboto"/>
                <a:sym typeface="Roboto"/>
              </a:rPr>
              <a:t>2018</a:t>
            </a:r>
            <a:endParaRPr b="1" sz="3000">
              <a:solidFill>
                <a:srgbClr val="0F3CE3"/>
              </a:solidFill>
              <a:latin typeface="Roboto"/>
              <a:ea typeface="Roboto"/>
              <a:cs typeface="Roboto"/>
              <a:sym typeface="Roboto"/>
            </a:endParaRPr>
          </a:p>
        </p:txBody>
      </p:sp>
      <p:sp>
        <p:nvSpPr>
          <p:cNvPr id="153" name="Google Shape;153;p28"/>
          <p:cNvSpPr txBox="1"/>
          <p:nvPr/>
        </p:nvSpPr>
        <p:spPr>
          <a:xfrm>
            <a:off x="1707250" y="3767575"/>
            <a:ext cx="6554400" cy="76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i="1" lang="en" sz="2500">
                <a:solidFill>
                  <a:srgbClr val="F3F3F3"/>
                </a:solidFill>
                <a:latin typeface="Roboto"/>
                <a:ea typeface="Roboto"/>
                <a:cs typeface="Roboto"/>
                <a:sym typeface="Roboto"/>
              </a:rPr>
              <a:t>Warm-up session</a:t>
            </a:r>
            <a:endParaRPr b="1" i="1" sz="2500">
              <a:solidFill>
                <a:srgbClr val="F3F3F3"/>
              </a:solidFill>
              <a:latin typeface="Roboto"/>
              <a:ea typeface="Roboto"/>
              <a:cs typeface="Roboto"/>
              <a:sym typeface="Roboto"/>
            </a:endParaRPr>
          </a:p>
        </p:txBody>
      </p:sp>
      <p:pic>
        <p:nvPicPr>
          <p:cNvPr id="154" name="Google Shape;154;p28"/>
          <p:cNvPicPr preferRelativeResize="0"/>
          <p:nvPr/>
        </p:nvPicPr>
        <p:blipFill rotWithShape="1">
          <a:blip r:embed="rId3">
            <a:alphaModFix amt="3000"/>
          </a:blip>
          <a:srcRect b="83534" l="0" r="0" t="6150"/>
          <a:stretch/>
        </p:blipFill>
        <p:spPr>
          <a:xfrm rot="1671761">
            <a:off x="-224310" y="2271410"/>
            <a:ext cx="9629294" cy="958876"/>
          </a:xfrm>
          <a:prstGeom prst="rect">
            <a:avLst/>
          </a:prstGeom>
          <a:noFill/>
          <a:ln>
            <a:noFill/>
          </a:ln>
        </p:spPr>
      </p:pic>
      <p:pic>
        <p:nvPicPr>
          <p:cNvPr id="155" name="Google Shape;155;p28" title="20180508_095130.mp4">
            <a:hlinkClick r:id="rId4"/>
          </p:cNvPr>
          <p:cNvPicPr preferRelativeResize="0"/>
          <p:nvPr/>
        </p:nvPicPr>
        <p:blipFill>
          <a:blip r:embed="rId5">
            <a:alphaModFix/>
          </a:blip>
          <a:stretch>
            <a:fillRect/>
          </a:stretch>
        </p:blipFill>
        <p:spPr>
          <a:xfrm>
            <a:off x="0" y="0"/>
            <a:ext cx="4572000" cy="3429000"/>
          </a:xfrm>
          <a:prstGeom prst="rect">
            <a:avLst/>
          </a:prstGeom>
          <a:noFill/>
          <a:ln>
            <a:noFill/>
          </a:ln>
        </p:spPr>
      </p:pic>
    </p:spTree>
  </p:cSld>
  <p:clrMapOvr>
    <a:masterClrMapping/>
  </p:clrMapOvr>
  <mc:AlternateContent>
    <mc:Choice Requires="p14">
      <p:transition spd="slow" p14:dur="29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153"/>
                                        </p:tgtEl>
                                        <p:attrNameLst>
                                          <p:attrName>style.visibility</p:attrName>
                                        </p:attrNameLst>
                                      </p:cBhvr>
                                      <p:to>
                                        <p:strVal val="visible"/>
                                      </p:to>
                                    </p:set>
                                    <p:animEffect filter="fade" transition="in">
                                      <p:cBhvr>
                                        <p:cTn dur="2500"/>
                                        <p:tgtEl>
                                          <p:spTgt spid="153"/>
                                        </p:tgtEl>
                                      </p:cBhvr>
                                    </p:animEffect>
                                  </p:childTnLst>
                                </p:cTn>
                              </p:par>
                            </p:childTnLst>
                          </p:cTn>
                        </p:par>
                        <p:par>
                          <p:cTn fill="hold">
                            <p:stCondLst>
                              <p:cond delay="2500"/>
                            </p:stCondLst>
                            <p:childTnLst>
                              <p:par>
                                <p:cTn fill="hold" nodeType="afterEffect" presetClass="entr" presetID="10" presetSubtype="0">
                                  <p:stCondLst>
                                    <p:cond delay="0"/>
                                  </p:stCondLst>
                                  <p:childTnLst>
                                    <p:set>
                                      <p:cBhvr>
                                        <p:cTn dur="1" fill="hold">
                                          <p:stCondLst>
                                            <p:cond delay="0"/>
                                          </p:stCondLst>
                                        </p:cTn>
                                        <p:tgtEl>
                                          <p:spTgt spid="152"/>
                                        </p:tgtEl>
                                        <p:attrNameLst>
                                          <p:attrName>style.visibility</p:attrName>
                                        </p:attrNameLst>
                                      </p:cBhvr>
                                      <p:to>
                                        <p:strVal val="visible"/>
                                      </p:to>
                                    </p:set>
                                    <p:animEffect filter="fade" transition="in">
                                      <p:cBhvr>
                                        <p:cTn dur="2400"/>
                                        <p:tgtEl>
                                          <p:spTgt spid="1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3177EE"/>
            </a:gs>
            <a:gs pos="100000">
              <a:srgbClr val="113D8A"/>
            </a:gs>
          </a:gsLst>
          <a:path path="circle">
            <a:fillToRect b="50%" l="50%" r="50%" t="50%"/>
          </a:path>
          <a:tileRect/>
        </a:gradFill>
      </p:bgPr>
    </p:bg>
    <p:spTree>
      <p:nvGrpSpPr>
        <p:cNvPr id="159" name="Shape 159"/>
        <p:cNvGrpSpPr/>
        <p:nvPr/>
      </p:nvGrpSpPr>
      <p:grpSpPr>
        <a:xfrm>
          <a:off x="0" y="0"/>
          <a:ext cx="0" cy="0"/>
          <a:chOff x="0" y="0"/>
          <a:chExt cx="0" cy="0"/>
        </a:xfrm>
      </p:grpSpPr>
      <p:sp>
        <p:nvSpPr>
          <p:cNvPr id="160" name="Google Shape;160;p29"/>
          <p:cNvSpPr txBox="1"/>
          <p:nvPr>
            <p:ph type="title"/>
          </p:nvPr>
        </p:nvSpPr>
        <p:spPr>
          <a:xfrm>
            <a:off x="322525" y="433497"/>
            <a:ext cx="8222100" cy="838800"/>
          </a:xfrm>
          <a:prstGeom prst="rect">
            <a:avLst/>
          </a:prstGeom>
        </p:spPr>
        <p:txBody>
          <a:bodyPr anchorCtr="0" anchor="ctr" bIns="91425" lIns="91425" spcFirstLastPara="1" rIns="91425" wrap="square" tIns="91425">
            <a:noAutofit/>
          </a:bodyPr>
          <a:lstStyle/>
          <a:p>
            <a:pPr indent="0" lvl="0" marL="0" rtl="0" algn="l">
              <a:lnSpc>
                <a:spcPct val="115000"/>
              </a:lnSpc>
              <a:spcBef>
                <a:spcPts val="1200"/>
              </a:spcBef>
              <a:spcAft>
                <a:spcPts val="1200"/>
              </a:spcAft>
              <a:buNone/>
            </a:pPr>
            <a:r>
              <a:rPr b="1" lang="en" sz="3600">
                <a:solidFill>
                  <a:srgbClr val="F3F3F3"/>
                </a:solidFill>
              </a:rPr>
              <a:t>Warm ups</a:t>
            </a:r>
            <a:endParaRPr sz="3600"/>
          </a:p>
        </p:txBody>
      </p:sp>
      <p:sp>
        <p:nvSpPr>
          <p:cNvPr id="161" name="Google Shape;161;p29"/>
          <p:cNvSpPr txBox="1"/>
          <p:nvPr/>
        </p:nvSpPr>
        <p:spPr>
          <a:xfrm>
            <a:off x="590750" y="1405075"/>
            <a:ext cx="7337400" cy="28866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en" sz="1800">
                <a:solidFill>
                  <a:srgbClr val="F3F3F3"/>
                </a:solidFill>
                <a:latin typeface="Roboto"/>
                <a:ea typeface="Roboto"/>
                <a:cs typeface="Roboto"/>
                <a:sym typeface="Roboto"/>
              </a:rPr>
              <a:t>Warming up increases the dancer’s blood supply to muscles and raises their temperature. This makes the dancer more flexible and less prone to injuries.</a:t>
            </a:r>
            <a:endParaRPr sz="1800">
              <a:solidFill>
                <a:srgbClr val="F3F3F3"/>
              </a:solidFill>
              <a:latin typeface="Roboto"/>
              <a:ea typeface="Roboto"/>
              <a:cs typeface="Roboto"/>
              <a:sym typeface="Roboto"/>
            </a:endParaRPr>
          </a:p>
          <a:p>
            <a:pPr indent="0" lvl="0" marL="0" rtl="0" algn="l">
              <a:lnSpc>
                <a:spcPct val="115000"/>
              </a:lnSpc>
              <a:spcBef>
                <a:spcPts val="1200"/>
              </a:spcBef>
              <a:spcAft>
                <a:spcPts val="0"/>
              </a:spcAft>
              <a:buNone/>
            </a:pPr>
            <a:r>
              <a:rPr lang="en" sz="1800">
                <a:solidFill>
                  <a:srgbClr val="F3F3F3"/>
                </a:solidFill>
                <a:latin typeface="Roboto"/>
                <a:ea typeface="Roboto"/>
                <a:cs typeface="Roboto"/>
                <a:sym typeface="Roboto"/>
              </a:rPr>
              <a:t>A ‘Warm up’ should incorporate the entire body and should result in increased heart rate and blood flow, but should not cause gasping or breathlessness. Light stretching should also be included.</a:t>
            </a:r>
            <a:endParaRPr sz="1800">
              <a:solidFill>
                <a:srgbClr val="F3F3F3"/>
              </a:solidFill>
              <a:latin typeface="Roboto"/>
              <a:ea typeface="Roboto"/>
              <a:cs typeface="Roboto"/>
              <a:sym typeface="Roboto"/>
            </a:endParaRPr>
          </a:p>
          <a:p>
            <a:pPr indent="0" lvl="0" marL="0" rtl="0" algn="ctr">
              <a:lnSpc>
                <a:spcPct val="115000"/>
              </a:lnSpc>
              <a:spcBef>
                <a:spcPts val="1200"/>
              </a:spcBef>
              <a:spcAft>
                <a:spcPts val="1200"/>
              </a:spcAft>
              <a:buNone/>
            </a:pPr>
            <a:r>
              <a:rPr b="1" lang="en" sz="1800" u="sng">
                <a:solidFill>
                  <a:srgbClr val="F3F3F3"/>
                </a:solidFill>
                <a:latin typeface="Roboto"/>
                <a:ea typeface="Roboto"/>
                <a:cs typeface="Roboto"/>
                <a:sym typeface="Roboto"/>
              </a:rPr>
              <a:t> </a:t>
            </a:r>
            <a:endParaRPr b="1" sz="1800" u="sng">
              <a:solidFill>
                <a:srgbClr val="F3F3F3"/>
              </a:solidFill>
              <a:latin typeface="Roboto"/>
              <a:ea typeface="Roboto"/>
              <a:cs typeface="Roboto"/>
              <a:sym typeface="Roboto"/>
            </a:endParaRPr>
          </a:p>
        </p:txBody>
      </p:sp>
      <p:pic>
        <p:nvPicPr>
          <p:cNvPr id="162" name="Google Shape;162;p29"/>
          <p:cNvPicPr preferRelativeResize="0"/>
          <p:nvPr/>
        </p:nvPicPr>
        <p:blipFill rotWithShape="1">
          <a:blip r:embed="rId3">
            <a:alphaModFix amt="3000"/>
          </a:blip>
          <a:srcRect b="83534" l="0" r="0" t="6150"/>
          <a:stretch/>
        </p:blipFill>
        <p:spPr>
          <a:xfrm rot="1671762">
            <a:off x="-571881" y="2185635"/>
            <a:ext cx="10173960" cy="958876"/>
          </a:xfrm>
          <a:prstGeom prst="rect">
            <a:avLst/>
          </a:prstGeom>
          <a:noFill/>
          <a:ln>
            <a:noFill/>
          </a:ln>
        </p:spPr>
      </p:pic>
    </p:spTree>
  </p:cSld>
  <p:clrMapOvr>
    <a:masterClrMapping/>
  </p:clrMapOvr>
  <mc:AlternateContent>
    <mc:Choice Requires="p14">
      <p:transition spd="slow" p14:dur="3300">
        <p:fade thruBlk="1"/>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161">
                                            <p:txEl>
                                              <p:pRg end="0" st="0"/>
                                            </p:txEl>
                                          </p:spTgt>
                                        </p:tgtEl>
                                        <p:attrNameLst>
                                          <p:attrName>style.visibility</p:attrName>
                                        </p:attrNameLst>
                                      </p:cBhvr>
                                      <p:to>
                                        <p:strVal val="visible"/>
                                      </p:to>
                                    </p:set>
                                    <p:animEffect filter="fade" transition="in">
                                      <p:cBhvr>
                                        <p:cTn dur="4600"/>
                                        <p:tgtEl>
                                          <p:spTgt spid="161">
                                            <p:txEl>
                                              <p:pRg end="0" st="0"/>
                                            </p:txEl>
                                          </p:spTgt>
                                        </p:tgtEl>
                                      </p:cBhvr>
                                    </p:animEffect>
                                  </p:childTnLst>
                                </p:cTn>
                              </p:par>
                            </p:childTnLst>
                          </p:cTn>
                        </p:par>
                        <p:par>
                          <p:cTn fill="hold">
                            <p:stCondLst>
                              <p:cond delay="4600"/>
                            </p:stCondLst>
                            <p:childTnLst>
                              <p:par>
                                <p:cTn fill="hold" nodeType="afterEffect" presetClass="entr" presetID="10" presetSubtype="0">
                                  <p:stCondLst>
                                    <p:cond delay="0"/>
                                  </p:stCondLst>
                                  <p:childTnLst>
                                    <p:set>
                                      <p:cBhvr>
                                        <p:cTn dur="1" fill="hold">
                                          <p:stCondLst>
                                            <p:cond delay="0"/>
                                          </p:stCondLst>
                                        </p:cTn>
                                        <p:tgtEl>
                                          <p:spTgt spid="161">
                                            <p:txEl>
                                              <p:pRg end="1" st="1"/>
                                            </p:txEl>
                                          </p:spTgt>
                                        </p:tgtEl>
                                        <p:attrNameLst>
                                          <p:attrName>style.visibility</p:attrName>
                                        </p:attrNameLst>
                                      </p:cBhvr>
                                      <p:to>
                                        <p:strVal val="visible"/>
                                      </p:to>
                                    </p:set>
                                    <p:animEffect filter="fade" transition="in">
                                      <p:cBhvr>
                                        <p:cTn dur="4600"/>
                                        <p:tgtEl>
                                          <p:spTgt spid="161">
                                            <p:txEl>
                                              <p:pRg end="1" st="1"/>
                                            </p:txEl>
                                          </p:spTgt>
                                        </p:tgtEl>
                                      </p:cBhvr>
                                    </p:animEffect>
                                  </p:childTnLst>
                                </p:cTn>
                              </p:par>
                            </p:childTnLst>
                          </p:cTn>
                        </p:par>
                        <p:par>
                          <p:cTn fill="hold">
                            <p:stCondLst>
                              <p:cond delay="9200"/>
                            </p:stCondLst>
                            <p:childTnLst>
                              <p:par>
                                <p:cTn fill="hold" nodeType="afterEffect" presetClass="entr" presetID="10" presetSubtype="0">
                                  <p:stCondLst>
                                    <p:cond delay="0"/>
                                  </p:stCondLst>
                                  <p:childTnLst>
                                    <p:set>
                                      <p:cBhvr>
                                        <p:cTn dur="1" fill="hold">
                                          <p:stCondLst>
                                            <p:cond delay="0"/>
                                          </p:stCondLst>
                                        </p:cTn>
                                        <p:tgtEl>
                                          <p:spTgt spid="161">
                                            <p:txEl>
                                              <p:pRg end="2" st="2"/>
                                            </p:txEl>
                                          </p:spTgt>
                                        </p:tgtEl>
                                        <p:attrNameLst>
                                          <p:attrName>style.visibility</p:attrName>
                                        </p:attrNameLst>
                                      </p:cBhvr>
                                      <p:to>
                                        <p:strVal val="visible"/>
                                      </p:to>
                                    </p:set>
                                    <p:animEffect filter="fade" transition="in">
                                      <p:cBhvr>
                                        <p:cTn dur="4600"/>
                                        <p:tgtEl>
                                          <p:spTgt spid="161">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3177EE"/>
            </a:gs>
            <a:gs pos="100000">
              <a:srgbClr val="113D8A"/>
            </a:gs>
          </a:gsLst>
          <a:path path="circle">
            <a:fillToRect b="50%" l="50%" r="50%" t="50%"/>
          </a:path>
          <a:tileRect/>
        </a:gradFill>
      </p:bgPr>
    </p:bg>
    <p:spTree>
      <p:nvGrpSpPr>
        <p:cNvPr id="166" name="Shape 166"/>
        <p:cNvGrpSpPr/>
        <p:nvPr/>
      </p:nvGrpSpPr>
      <p:grpSpPr>
        <a:xfrm>
          <a:off x="0" y="0"/>
          <a:ext cx="0" cy="0"/>
          <a:chOff x="0" y="0"/>
          <a:chExt cx="0" cy="0"/>
        </a:xfrm>
      </p:grpSpPr>
      <p:sp>
        <p:nvSpPr>
          <p:cNvPr id="167" name="Google Shape;167;p30"/>
          <p:cNvSpPr txBox="1"/>
          <p:nvPr>
            <p:ph type="title"/>
          </p:nvPr>
        </p:nvSpPr>
        <p:spPr>
          <a:xfrm>
            <a:off x="309450" y="380972"/>
            <a:ext cx="8222100" cy="838800"/>
          </a:xfrm>
          <a:prstGeom prst="rect">
            <a:avLst/>
          </a:prstGeom>
        </p:spPr>
        <p:txBody>
          <a:bodyPr anchorCtr="0" anchor="ctr" bIns="91425" lIns="91425" spcFirstLastPara="1" rIns="91425" wrap="square" tIns="91425">
            <a:noAutofit/>
          </a:bodyPr>
          <a:lstStyle/>
          <a:p>
            <a:pPr indent="0" lvl="0" marL="0" rtl="0" algn="l">
              <a:spcBef>
                <a:spcPts val="0"/>
              </a:spcBef>
              <a:spcAft>
                <a:spcPts val="0"/>
              </a:spcAft>
              <a:buNone/>
            </a:pPr>
            <a:r>
              <a:rPr lang="en" sz="3600"/>
              <a:t>The Importance of Warming up</a:t>
            </a:r>
            <a:endParaRPr sz="3600"/>
          </a:p>
        </p:txBody>
      </p:sp>
      <p:pic>
        <p:nvPicPr>
          <p:cNvPr id="168" name="Google Shape;168;p30"/>
          <p:cNvPicPr preferRelativeResize="0"/>
          <p:nvPr/>
        </p:nvPicPr>
        <p:blipFill rotWithShape="1">
          <a:blip r:embed="rId3">
            <a:alphaModFix amt="3000"/>
          </a:blip>
          <a:srcRect b="83534" l="0" r="0" t="6150"/>
          <a:stretch/>
        </p:blipFill>
        <p:spPr>
          <a:xfrm rot="1671762">
            <a:off x="-521071" y="2092312"/>
            <a:ext cx="10014390" cy="958876"/>
          </a:xfrm>
          <a:prstGeom prst="rect">
            <a:avLst/>
          </a:prstGeom>
          <a:noFill/>
          <a:ln>
            <a:noFill/>
          </a:ln>
        </p:spPr>
      </p:pic>
      <p:sp>
        <p:nvSpPr>
          <p:cNvPr id="169" name="Google Shape;169;p30"/>
          <p:cNvSpPr txBox="1"/>
          <p:nvPr/>
        </p:nvSpPr>
        <p:spPr>
          <a:xfrm>
            <a:off x="817425" y="1444475"/>
            <a:ext cx="7337400" cy="32277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1200"/>
              </a:spcBef>
              <a:spcAft>
                <a:spcPts val="0"/>
              </a:spcAft>
              <a:buNone/>
            </a:pPr>
            <a:r>
              <a:rPr lang="en" sz="1700">
                <a:solidFill>
                  <a:srgbClr val="F3F3F3"/>
                </a:solidFill>
                <a:latin typeface="Roboto"/>
                <a:ea typeface="Roboto"/>
                <a:cs typeface="Roboto"/>
                <a:sym typeface="Roboto"/>
              </a:rPr>
              <a:t>1)    Prepares the muscles for the following activity.</a:t>
            </a:r>
            <a:endParaRPr sz="1700">
              <a:solidFill>
                <a:srgbClr val="F3F3F3"/>
              </a:solidFill>
              <a:latin typeface="Roboto"/>
              <a:ea typeface="Roboto"/>
              <a:cs typeface="Roboto"/>
              <a:sym typeface="Roboto"/>
            </a:endParaRPr>
          </a:p>
          <a:p>
            <a:pPr indent="0" lvl="0" marL="0" rtl="0" algn="l">
              <a:lnSpc>
                <a:spcPct val="115000"/>
              </a:lnSpc>
              <a:spcBef>
                <a:spcPts val="1200"/>
              </a:spcBef>
              <a:spcAft>
                <a:spcPts val="0"/>
              </a:spcAft>
              <a:buNone/>
            </a:pPr>
            <a:r>
              <a:rPr lang="en" sz="1700">
                <a:solidFill>
                  <a:srgbClr val="F3F3F3"/>
                </a:solidFill>
                <a:latin typeface="Roboto"/>
                <a:ea typeface="Roboto"/>
                <a:cs typeface="Roboto"/>
                <a:sym typeface="Roboto"/>
              </a:rPr>
              <a:t>2)    Prepares the cardio-vascular system for vigorous activity.</a:t>
            </a:r>
            <a:endParaRPr sz="1700">
              <a:solidFill>
                <a:srgbClr val="F3F3F3"/>
              </a:solidFill>
              <a:latin typeface="Roboto"/>
              <a:ea typeface="Roboto"/>
              <a:cs typeface="Roboto"/>
              <a:sym typeface="Roboto"/>
            </a:endParaRPr>
          </a:p>
          <a:p>
            <a:pPr indent="0" lvl="0" marL="0" rtl="0" algn="l">
              <a:lnSpc>
                <a:spcPct val="115000"/>
              </a:lnSpc>
              <a:spcBef>
                <a:spcPts val="1200"/>
              </a:spcBef>
              <a:spcAft>
                <a:spcPts val="0"/>
              </a:spcAft>
              <a:buNone/>
            </a:pPr>
            <a:r>
              <a:rPr lang="en" sz="1700">
                <a:solidFill>
                  <a:srgbClr val="F3F3F3"/>
                </a:solidFill>
                <a:latin typeface="Roboto"/>
                <a:ea typeface="Roboto"/>
                <a:cs typeface="Roboto"/>
                <a:sym typeface="Roboto"/>
              </a:rPr>
              <a:t>3)    Prepares the joints by warming the synovial fluid.</a:t>
            </a:r>
            <a:endParaRPr sz="1700">
              <a:solidFill>
                <a:srgbClr val="F3F3F3"/>
              </a:solidFill>
              <a:latin typeface="Roboto"/>
              <a:ea typeface="Roboto"/>
              <a:cs typeface="Roboto"/>
              <a:sym typeface="Roboto"/>
            </a:endParaRPr>
          </a:p>
          <a:p>
            <a:pPr indent="0" lvl="0" marL="0" rtl="0" algn="l">
              <a:lnSpc>
                <a:spcPct val="115000"/>
              </a:lnSpc>
              <a:spcBef>
                <a:spcPts val="1200"/>
              </a:spcBef>
              <a:spcAft>
                <a:spcPts val="0"/>
              </a:spcAft>
              <a:buNone/>
            </a:pPr>
            <a:r>
              <a:rPr lang="en" sz="1700">
                <a:solidFill>
                  <a:srgbClr val="F3F3F3"/>
                </a:solidFill>
                <a:latin typeface="Roboto"/>
                <a:ea typeface="Roboto"/>
                <a:cs typeface="Roboto"/>
                <a:sym typeface="Roboto"/>
              </a:rPr>
              <a:t>4)    Prepares the individual psychologically.</a:t>
            </a:r>
            <a:endParaRPr sz="1700">
              <a:solidFill>
                <a:srgbClr val="F3F3F3"/>
              </a:solidFill>
              <a:latin typeface="Roboto"/>
              <a:ea typeface="Roboto"/>
              <a:cs typeface="Roboto"/>
              <a:sym typeface="Roboto"/>
            </a:endParaRPr>
          </a:p>
          <a:p>
            <a:pPr indent="0" lvl="0" marL="228600" rtl="0" algn="l">
              <a:lnSpc>
                <a:spcPct val="115000"/>
              </a:lnSpc>
              <a:spcBef>
                <a:spcPts val="1200"/>
              </a:spcBef>
              <a:spcAft>
                <a:spcPts val="1200"/>
              </a:spcAft>
              <a:buNone/>
            </a:pPr>
            <a:r>
              <a:rPr lang="en" sz="1700">
                <a:solidFill>
                  <a:srgbClr val="F3F3F3"/>
                </a:solidFill>
                <a:latin typeface="Roboto"/>
                <a:ea typeface="Roboto"/>
                <a:cs typeface="Roboto"/>
                <a:sym typeface="Roboto"/>
              </a:rPr>
              <a:t>                                                             </a:t>
            </a:r>
            <a:r>
              <a:rPr lang="en" sz="1600">
                <a:solidFill>
                  <a:srgbClr val="F3F3F3"/>
                </a:solidFill>
                <a:latin typeface="Roboto"/>
                <a:ea typeface="Roboto"/>
                <a:cs typeface="Roboto"/>
                <a:sym typeface="Roboto"/>
              </a:rPr>
              <a:t>                                      </a:t>
            </a:r>
            <a:r>
              <a:rPr lang="en"/>
              <a:t>  </a:t>
            </a:r>
            <a:endParaRPr/>
          </a:p>
        </p:txBody>
      </p:sp>
    </p:spTree>
  </p:cSld>
  <p:clrMapOvr>
    <a:masterClrMapping/>
  </p:clrMapOvr>
  <mc:AlternateContent>
    <mc:Choice Requires="p14">
      <p:transition spd="slow" p14:dur="3200">
        <p:fade/>
      </p:transition>
    </mc:Choice>
    <mc:Fallback>
      <p:transition spd="slow">
        <p:fade/>
      </p:transition>
    </mc:Fallback>
  </mc:AlternateContent>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4">
                                  <p:stCondLst>
                                    <p:cond delay="0"/>
                                  </p:stCondLst>
                                  <p:childTnLst>
                                    <p:set>
                                      <p:cBhvr>
                                        <p:cTn dur="1" fill="hold">
                                          <p:stCondLst>
                                            <p:cond delay="0"/>
                                          </p:stCondLst>
                                        </p:cTn>
                                        <p:tgtEl>
                                          <p:spTgt spid="169">
                                            <p:txEl>
                                              <p:pRg end="0" st="0"/>
                                            </p:txEl>
                                          </p:spTgt>
                                        </p:tgtEl>
                                        <p:attrNameLst>
                                          <p:attrName>style.visibility</p:attrName>
                                        </p:attrNameLst>
                                      </p:cBhvr>
                                      <p:to>
                                        <p:strVal val="visible"/>
                                      </p:to>
                                    </p:set>
                                    <p:anim calcmode="lin" valueType="num">
                                      <p:cBhvr additive="base">
                                        <p:cTn dur="3700"/>
                                        <p:tgtEl>
                                          <p:spTgt spid="169">
                                            <p:txEl>
                                              <p:pRg end="0" st="0"/>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3700"/>
                            </p:stCondLst>
                            <p:childTnLst>
                              <p:par>
                                <p:cTn fill="hold" nodeType="afterEffect" presetClass="entr" presetID="2" presetSubtype="4">
                                  <p:stCondLst>
                                    <p:cond delay="0"/>
                                  </p:stCondLst>
                                  <p:childTnLst>
                                    <p:set>
                                      <p:cBhvr>
                                        <p:cTn dur="1" fill="hold">
                                          <p:stCondLst>
                                            <p:cond delay="0"/>
                                          </p:stCondLst>
                                        </p:cTn>
                                        <p:tgtEl>
                                          <p:spTgt spid="169">
                                            <p:txEl>
                                              <p:pRg end="1" st="1"/>
                                            </p:txEl>
                                          </p:spTgt>
                                        </p:tgtEl>
                                        <p:attrNameLst>
                                          <p:attrName>style.visibility</p:attrName>
                                        </p:attrNameLst>
                                      </p:cBhvr>
                                      <p:to>
                                        <p:strVal val="visible"/>
                                      </p:to>
                                    </p:set>
                                    <p:anim calcmode="lin" valueType="num">
                                      <p:cBhvr additive="base">
                                        <p:cTn dur="3700"/>
                                        <p:tgtEl>
                                          <p:spTgt spid="169">
                                            <p:txEl>
                                              <p:pRg end="1" st="1"/>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7400"/>
                            </p:stCondLst>
                            <p:childTnLst>
                              <p:par>
                                <p:cTn fill="hold" nodeType="afterEffect" presetClass="entr" presetID="2" presetSubtype="4">
                                  <p:stCondLst>
                                    <p:cond delay="0"/>
                                  </p:stCondLst>
                                  <p:childTnLst>
                                    <p:set>
                                      <p:cBhvr>
                                        <p:cTn dur="1" fill="hold">
                                          <p:stCondLst>
                                            <p:cond delay="0"/>
                                          </p:stCondLst>
                                        </p:cTn>
                                        <p:tgtEl>
                                          <p:spTgt spid="169">
                                            <p:txEl>
                                              <p:pRg end="2" st="2"/>
                                            </p:txEl>
                                          </p:spTgt>
                                        </p:tgtEl>
                                        <p:attrNameLst>
                                          <p:attrName>style.visibility</p:attrName>
                                        </p:attrNameLst>
                                      </p:cBhvr>
                                      <p:to>
                                        <p:strVal val="visible"/>
                                      </p:to>
                                    </p:set>
                                    <p:anim calcmode="lin" valueType="num">
                                      <p:cBhvr additive="base">
                                        <p:cTn dur="3700"/>
                                        <p:tgtEl>
                                          <p:spTgt spid="169">
                                            <p:txEl>
                                              <p:pRg end="2" st="2"/>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1100"/>
                            </p:stCondLst>
                            <p:childTnLst>
                              <p:par>
                                <p:cTn fill="hold" nodeType="afterEffect" presetClass="entr" presetID="2" presetSubtype="4">
                                  <p:stCondLst>
                                    <p:cond delay="0"/>
                                  </p:stCondLst>
                                  <p:childTnLst>
                                    <p:set>
                                      <p:cBhvr>
                                        <p:cTn dur="1" fill="hold">
                                          <p:stCondLst>
                                            <p:cond delay="0"/>
                                          </p:stCondLst>
                                        </p:cTn>
                                        <p:tgtEl>
                                          <p:spTgt spid="169">
                                            <p:txEl>
                                              <p:pRg end="3" st="3"/>
                                            </p:txEl>
                                          </p:spTgt>
                                        </p:tgtEl>
                                        <p:attrNameLst>
                                          <p:attrName>style.visibility</p:attrName>
                                        </p:attrNameLst>
                                      </p:cBhvr>
                                      <p:to>
                                        <p:strVal val="visible"/>
                                      </p:to>
                                    </p:set>
                                    <p:anim calcmode="lin" valueType="num">
                                      <p:cBhvr additive="base">
                                        <p:cTn dur="3700"/>
                                        <p:tgtEl>
                                          <p:spTgt spid="169">
                                            <p:txEl>
                                              <p:pRg end="3" st="3"/>
                                            </p:txEl>
                                          </p:spTgt>
                                        </p:tgtEl>
                                        <p:attrNameLst>
                                          <p:attrName>ppt_y</p:attrName>
                                        </p:attrNameLst>
                                      </p:cBhvr>
                                      <p:tavLst>
                                        <p:tav fmla="" tm="0">
                                          <p:val>
                                            <p:strVal val="#ppt_y+1"/>
                                          </p:val>
                                        </p:tav>
                                        <p:tav fmla="" tm="100000">
                                          <p:val>
                                            <p:strVal val="#ppt_y"/>
                                          </p:val>
                                        </p:tav>
                                      </p:tavLst>
                                    </p:anim>
                                  </p:childTnLst>
                                </p:cTn>
                              </p:par>
                            </p:childTnLst>
                          </p:cTn>
                        </p:par>
                        <p:par>
                          <p:cTn fill="hold">
                            <p:stCondLst>
                              <p:cond delay="14800"/>
                            </p:stCondLst>
                            <p:childTnLst>
                              <p:par>
                                <p:cTn fill="hold" nodeType="afterEffect" presetClass="entr" presetID="2" presetSubtype="4">
                                  <p:stCondLst>
                                    <p:cond delay="0"/>
                                  </p:stCondLst>
                                  <p:childTnLst>
                                    <p:set>
                                      <p:cBhvr>
                                        <p:cTn dur="1" fill="hold">
                                          <p:stCondLst>
                                            <p:cond delay="0"/>
                                          </p:stCondLst>
                                        </p:cTn>
                                        <p:tgtEl>
                                          <p:spTgt spid="169">
                                            <p:txEl>
                                              <p:pRg end="4" st="4"/>
                                            </p:txEl>
                                          </p:spTgt>
                                        </p:tgtEl>
                                        <p:attrNameLst>
                                          <p:attrName>style.visibility</p:attrName>
                                        </p:attrNameLst>
                                      </p:cBhvr>
                                      <p:to>
                                        <p:strVal val="visible"/>
                                      </p:to>
                                    </p:set>
                                    <p:anim calcmode="lin" valueType="num">
                                      <p:cBhvr additive="base">
                                        <p:cTn dur="3700"/>
                                        <p:tgtEl>
                                          <p:spTgt spid="169">
                                            <p:txEl>
                                              <p:pRg end="4" st="4"/>
                                            </p:txEl>
                                          </p:spTgt>
                                        </p:tgtEl>
                                        <p:attrNameLst>
                                          <p:attrName>ppt_y</p:attrName>
                                        </p:attrNameLst>
                                      </p:cBhvr>
                                      <p:tavLst>
                                        <p:tav fmla="" tm="0">
                                          <p:val>
                                            <p:strVal val="#ppt_y+1"/>
                                          </p:val>
                                        </p:tav>
                                        <p:tav fmla="" tm="100000">
                                          <p:val>
                                            <p:strVal val="#ppt_y"/>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A8B8DF"/>
            </a:gs>
            <a:gs pos="100000">
              <a:srgbClr val="516DB4"/>
            </a:gs>
          </a:gsLst>
          <a:path path="circle">
            <a:fillToRect b="50%" l="50%" r="50%" t="50%"/>
          </a:path>
          <a:tileRect/>
        </a:gradFill>
      </p:bgPr>
    </p:bg>
    <p:spTree>
      <p:nvGrpSpPr>
        <p:cNvPr id="173" name="Shape 173"/>
        <p:cNvGrpSpPr/>
        <p:nvPr/>
      </p:nvGrpSpPr>
      <p:grpSpPr>
        <a:xfrm>
          <a:off x="0" y="0"/>
          <a:ext cx="0" cy="0"/>
          <a:chOff x="0" y="0"/>
          <a:chExt cx="0" cy="0"/>
        </a:xfrm>
      </p:grpSpPr>
      <p:pic>
        <p:nvPicPr>
          <p:cNvPr id="174" name="Google Shape;174;p31"/>
          <p:cNvPicPr preferRelativeResize="0"/>
          <p:nvPr/>
        </p:nvPicPr>
        <p:blipFill>
          <a:blip r:embed="rId3">
            <a:alphaModFix/>
          </a:blip>
          <a:stretch>
            <a:fillRect/>
          </a:stretch>
        </p:blipFill>
        <p:spPr>
          <a:xfrm>
            <a:off x="0" y="0"/>
            <a:ext cx="6350976" cy="5143500"/>
          </a:xfrm>
          <a:prstGeom prst="rect">
            <a:avLst/>
          </a:prstGeom>
          <a:noFill/>
          <a:ln>
            <a:noFill/>
          </a:ln>
        </p:spPr>
      </p:pic>
      <p:pic>
        <p:nvPicPr>
          <p:cNvPr id="175" name="Google Shape;175;p31"/>
          <p:cNvPicPr preferRelativeResize="0"/>
          <p:nvPr/>
        </p:nvPicPr>
        <p:blipFill rotWithShape="1">
          <a:blip r:embed="rId4">
            <a:alphaModFix amt="3000"/>
          </a:blip>
          <a:srcRect b="83534" l="0" r="0" t="6150"/>
          <a:stretch/>
        </p:blipFill>
        <p:spPr>
          <a:xfrm rot="1671762">
            <a:off x="-571881" y="2185635"/>
            <a:ext cx="10173960" cy="958876"/>
          </a:xfrm>
          <a:prstGeom prst="rect">
            <a:avLst/>
          </a:prstGeom>
          <a:noFill/>
          <a:ln>
            <a:noFill/>
          </a:ln>
        </p:spPr>
      </p:pic>
    </p:spTree>
  </p:cSld>
  <p:clrMapOvr>
    <a:masterClrMapping/>
  </p:clrMapOvr>
  <mc:AlternateContent>
    <mc:Choice Requires="p14">
      <p:transition spd="slow" p14:dur="2800">
        <p:fade thruBlk="1"/>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3177EE"/>
            </a:gs>
            <a:gs pos="100000">
              <a:srgbClr val="113D8A"/>
            </a:gs>
          </a:gsLst>
          <a:path path="circle">
            <a:fillToRect b="50%" l="50%" r="50%" t="50%"/>
          </a:path>
          <a:tileRect/>
        </a:gradFill>
      </p:bgPr>
    </p:bg>
    <p:spTree>
      <p:nvGrpSpPr>
        <p:cNvPr id="179" name="Shape 179"/>
        <p:cNvGrpSpPr/>
        <p:nvPr/>
      </p:nvGrpSpPr>
      <p:grpSpPr>
        <a:xfrm>
          <a:off x="0" y="0"/>
          <a:ext cx="0" cy="0"/>
          <a:chOff x="0" y="0"/>
          <a:chExt cx="0" cy="0"/>
        </a:xfrm>
      </p:grpSpPr>
      <p:sp>
        <p:nvSpPr>
          <p:cNvPr id="180" name="Google Shape;180;p32"/>
          <p:cNvSpPr txBox="1"/>
          <p:nvPr>
            <p:ph type="ctrTitle"/>
          </p:nvPr>
        </p:nvSpPr>
        <p:spPr>
          <a:xfrm>
            <a:off x="256950" y="318775"/>
            <a:ext cx="6133500" cy="838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Cool Down</a:t>
            </a:r>
            <a:endParaRPr/>
          </a:p>
        </p:txBody>
      </p:sp>
      <p:sp>
        <p:nvSpPr>
          <p:cNvPr id="181" name="Google Shape;181;p32"/>
          <p:cNvSpPr txBox="1"/>
          <p:nvPr>
            <p:ph idx="1" type="subTitle"/>
          </p:nvPr>
        </p:nvSpPr>
        <p:spPr>
          <a:xfrm>
            <a:off x="748225" y="1525050"/>
            <a:ext cx="7360800" cy="2950500"/>
          </a:xfrm>
          <a:prstGeom prst="rect">
            <a:avLst/>
          </a:prstGeom>
        </p:spPr>
        <p:txBody>
          <a:bodyPr anchorCtr="0" anchor="t" bIns="91425" lIns="91425" spcFirstLastPara="1" rIns="91425" wrap="square" tIns="91425">
            <a:noAutofit/>
          </a:bodyPr>
          <a:lstStyle/>
          <a:p>
            <a:pPr indent="0" lvl="0" marL="228600" rtl="0" algn="l">
              <a:lnSpc>
                <a:spcPct val="115000"/>
              </a:lnSpc>
              <a:spcBef>
                <a:spcPts val="1200"/>
              </a:spcBef>
              <a:spcAft>
                <a:spcPts val="0"/>
              </a:spcAft>
              <a:buNone/>
            </a:pPr>
            <a:r>
              <a:rPr lang="en" sz="1800">
                <a:solidFill>
                  <a:srgbClr val="F3F3F3"/>
                </a:solidFill>
              </a:rPr>
              <a:t>All physical activity sessions should end in a cool down (warm down) and is as important as the warm up.  It is advised not to go from hard exercise to rest.  Pace of activity should slowly decrease. Stretching is also recommended.</a:t>
            </a:r>
            <a:endParaRPr sz="1800">
              <a:solidFill>
                <a:srgbClr val="F3F3F3"/>
              </a:solidFill>
            </a:endParaRPr>
          </a:p>
          <a:p>
            <a:pPr indent="0" lvl="0" marL="228600" rtl="0" algn="l">
              <a:lnSpc>
                <a:spcPct val="115000"/>
              </a:lnSpc>
              <a:spcBef>
                <a:spcPts val="1200"/>
              </a:spcBef>
              <a:spcAft>
                <a:spcPts val="0"/>
              </a:spcAft>
              <a:buNone/>
            </a:pPr>
            <a:r>
              <a:rPr lang="en" sz="1800">
                <a:solidFill>
                  <a:srgbClr val="F3F3F3"/>
                </a:solidFill>
              </a:rPr>
              <a:t> </a:t>
            </a:r>
            <a:endParaRPr sz="1800">
              <a:solidFill>
                <a:srgbClr val="F3F3F3"/>
              </a:solidFill>
            </a:endParaRPr>
          </a:p>
          <a:p>
            <a:pPr indent="0" lvl="0" marL="0" rtl="0" algn="l">
              <a:spcBef>
                <a:spcPts val="1200"/>
              </a:spcBef>
              <a:spcAft>
                <a:spcPts val="0"/>
              </a:spcAft>
              <a:buNone/>
            </a:pPr>
            <a:r>
              <a:t/>
            </a:r>
            <a:endParaRPr sz="1800">
              <a:solidFill>
                <a:srgbClr val="F3F3F3"/>
              </a:solidFill>
            </a:endParaRPr>
          </a:p>
        </p:txBody>
      </p:sp>
      <p:pic>
        <p:nvPicPr>
          <p:cNvPr id="182" name="Google Shape;182;p32"/>
          <p:cNvPicPr preferRelativeResize="0"/>
          <p:nvPr/>
        </p:nvPicPr>
        <p:blipFill rotWithShape="1">
          <a:blip r:embed="rId3">
            <a:alphaModFix amt="3000"/>
          </a:blip>
          <a:srcRect b="83534" l="0" r="0" t="6150"/>
          <a:stretch/>
        </p:blipFill>
        <p:spPr>
          <a:xfrm rot="1671762">
            <a:off x="-571881" y="2185635"/>
            <a:ext cx="10173960" cy="958876"/>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2" presetSubtype="1">
                                  <p:stCondLst>
                                    <p:cond delay="0"/>
                                  </p:stCondLst>
                                  <p:childTnLst>
                                    <p:set>
                                      <p:cBhvr>
                                        <p:cTn dur="1" fill="hold">
                                          <p:stCondLst>
                                            <p:cond delay="0"/>
                                          </p:stCondLst>
                                        </p:cTn>
                                        <p:tgtEl>
                                          <p:spTgt spid="180"/>
                                        </p:tgtEl>
                                        <p:attrNameLst>
                                          <p:attrName>style.visibility</p:attrName>
                                        </p:attrNameLst>
                                      </p:cBhvr>
                                      <p:to>
                                        <p:strVal val="visible"/>
                                      </p:to>
                                    </p:set>
                                    <p:anim calcmode="lin" valueType="num">
                                      <p:cBhvr additive="base">
                                        <p:cTn dur="3000"/>
                                        <p:tgtEl>
                                          <p:spTgt spid="180"/>
                                        </p:tgtEl>
                                        <p:attrNameLst>
                                          <p:attrName>ppt_y</p:attrName>
                                        </p:attrNameLst>
                                      </p:cBhvr>
                                      <p:tavLst>
                                        <p:tav fmla="" tm="0">
                                          <p:val>
                                            <p:strVal val="#ppt_y-1"/>
                                          </p:val>
                                        </p:tav>
                                        <p:tav fmla="" tm="100000">
                                          <p:val>
                                            <p:strVal val="#ppt_y"/>
                                          </p:val>
                                        </p:tav>
                                      </p:tavLst>
                                    </p:anim>
                                  </p:childTnLst>
                                </p:cTn>
                              </p:par>
                            </p:childTnLst>
                          </p:cTn>
                        </p:par>
                        <p:par>
                          <p:cTn fill="hold">
                            <p:stCondLst>
                              <p:cond delay="3000"/>
                            </p:stCondLst>
                            <p:childTnLst>
                              <p:par>
                                <p:cTn fill="hold" nodeType="afterEffect" presetClass="emph" presetID="8" presetSubtype="0">
                                  <p:stCondLst>
                                    <p:cond delay="0"/>
                                  </p:stCondLst>
                                  <p:childTnLst>
                                    <p:animRot by="-21600000">
                                      <p:cBhvr>
                                        <p:cTn dur="1000" fill="hold"/>
                                        <p:tgtEl>
                                          <p:spTgt spid="181">
                                            <p:txEl>
                                              <p:pRg end="0" st="0"/>
                                            </p:txEl>
                                          </p:spTgt>
                                        </p:tgtEl>
                                        <p:attrNameLst>
                                          <p:attrName>r</p:attrName>
                                        </p:attrNameLst>
                                      </p:cBhvr>
                                    </p:animRot>
                                  </p:childTnLst>
                                </p:cTn>
                              </p:par>
                            </p:childTnLst>
                          </p:cTn>
                        </p:par>
                        <p:par>
                          <p:cTn fill="hold">
                            <p:stCondLst>
                              <p:cond delay="4000"/>
                            </p:stCondLst>
                            <p:childTnLst>
                              <p:par>
                                <p:cTn fill="hold" nodeType="afterEffect" presetClass="emph" presetID="8" presetSubtype="0">
                                  <p:stCondLst>
                                    <p:cond delay="0"/>
                                  </p:stCondLst>
                                  <p:childTnLst>
                                    <p:animRot by="-21600000">
                                      <p:cBhvr>
                                        <p:cTn dur="1000" fill="hold"/>
                                        <p:tgtEl>
                                          <p:spTgt spid="181">
                                            <p:txEl>
                                              <p:pRg end="1" st="1"/>
                                            </p:txEl>
                                          </p:spTgt>
                                        </p:tgtEl>
                                        <p:attrNameLst>
                                          <p:attrName>r</p:attrName>
                                        </p:attrNameLst>
                                      </p:cBhvr>
                                    </p:animRot>
                                  </p:childTnLst>
                                </p:cTn>
                              </p:par>
                            </p:childTnLst>
                          </p:cTn>
                        </p:par>
                        <p:par>
                          <p:cTn fill="hold">
                            <p:stCondLst>
                              <p:cond delay="5000"/>
                            </p:stCondLst>
                            <p:childTnLst>
                              <p:par>
                                <p:cTn fill="hold" nodeType="afterEffect" presetClass="emph" presetID="8" presetSubtype="0">
                                  <p:stCondLst>
                                    <p:cond delay="0"/>
                                  </p:stCondLst>
                                  <p:childTnLst>
                                    <p:animRot by="-21600000">
                                      <p:cBhvr>
                                        <p:cTn dur="1000" fill="hold"/>
                                        <p:tgtEl>
                                          <p:spTgt spid="181">
                                            <p:txEl>
                                              <p:pRg end="2" st="2"/>
                                            </p:txEl>
                                          </p:spTgt>
                                        </p:tgtEl>
                                        <p:attrNameLst>
                                          <p:attrName>r</p:attrName>
                                        </p:attrNameLst>
                                      </p:cBhvr>
                                    </p:animRo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gradFill>
          <a:gsLst>
            <a:gs pos="0">
              <a:srgbClr val="3177EE"/>
            </a:gs>
            <a:gs pos="100000">
              <a:srgbClr val="113D8A"/>
            </a:gs>
          </a:gsLst>
          <a:path path="circle">
            <a:fillToRect b="50%" l="50%" r="50%" t="50%"/>
          </a:path>
          <a:tileRect/>
        </a:gradFill>
      </p:bgPr>
    </p:bg>
    <p:spTree>
      <p:nvGrpSpPr>
        <p:cNvPr id="186" name="Shape 186"/>
        <p:cNvGrpSpPr/>
        <p:nvPr/>
      </p:nvGrpSpPr>
      <p:grpSpPr>
        <a:xfrm>
          <a:off x="0" y="0"/>
          <a:ext cx="0" cy="0"/>
          <a:chOff x="0" y="0"/>
          <a:chExt cx="0" cy="0"/>
        </a:xfrm>
      </p:grpSpPr>
      <p:sp>
        <p:nvSpPr>
          <p:cNvPr id="187" name="Google Shape;187;p33"/>
          <p:cNvSpPr txBox="1"/>
          <p:nvPr>
            <p:ph type="ctrTitle"/>
          </p:nvPr>
        </p:nvSpPr>
        <p:spPr>
          <a:xfrm>
            <a:off x="138875" y="358150"/>
            <a:ext cx="6996300" cy="838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3600"/>
              <a:t>The Importance of Cooling Down</a:t>
            </a:r>
            <a:endParaRPr sz="3600"/>
          </a:p>
        </p:txBody>
      </p:sp>
      <p:pic>
        <p:nvPicPr>
          <p:cNvPr id="188" name="Google Shape;188;p33"/>
          <p:cNvPicPr preferRelativeResize="0"/>
          <p:nvPr/>
        </p:nvPicPr>
        <p:blipFill rotWithShape="1">
          <a:blip r:embed="rId3">
            <a:alphaModFix amt="3000"/>
          </a:blip>
          <a:srcRect b="83534" l="0" r="0" t="6150"/>
          <a:stretch/>
        </p:blipFill>
        <p:spPr>
          <a:xfrm rot="1671762">
            <a:off x="-632056" y="2092310"/>
            <a:ext cx="10173960" cy="958876"/>
          </a:xfrm>
          <a:prstGeom prst="rect">
            <a:avLst/>
          </a:prstGeom>
          <a:noFill/>
          <a:ln>
            <a:noFill/>
          </a:ln>
        </p:spPr>
      </p:pic>
      <p:sp>
        <p:nvSpPr>
          <p:cNvPr id="189" name="Google Shape;189;p33"/>
          <p:cNvSpPr txBox="1"/>
          <p:nvPr>
            <p:ph idx="1" type="subTitle"/>
          </p:nvPr>
        </p:nvSpPr>
        <p:spPr>
          <a:xfrm>
            <a:off x="617025" y="1575700"/>
            <a:ext cx="7675800" cy="2978400"/>
          </a:xfrm>
          <a:prstGeom prst="rect">
            <a:avLst/>
          </a:prstGeom>
        </p:spPr>
        <p:txBody>
          <a:bodyPr anchorCtr="0" anchor="t" bIns="91425" lIns="91425" spcFirstLastPara="1" rIns="91425" wrap="square" tIns="91425">
            <a:noAutofit/>
          </a:bodyPr>
          <a:lstStyle/>
          <a:p>
            <a:pPr indent="0" lvl="0" marL="457200" rtl="0" algn="l">
              <a:lnSpc>
                <a:spcPct val="115000"/>
              </a:lnSpc>
              <a:spcBef>
                <a:spcPts val="1200"/>
              </a:spcBef>
              <a:spcAft>
                <a:spcPts val="0"/>
              </a:spcAft>
              <a:buNone/>
            </a:pPr>
            <a:r>
              <a:rPr lang="en" sz="1800">
                <a:solidFill>
                  <a:srgbClr val="F3F3F3"/>
                </a:solidFill>
              </a:rPr>
              <a:t>1)    Removes Carbon dioxide, lactic acid and other waste products which have built up in the body.</a:t>
            </a:r>
            <a:endParaRPr sz="1800">
              <a:solidFill>
                <a:srgbClr val="F3F3F3"/>
              </a:solidFill>
            </a:endParaRPr>
          </a:p>
          <a:p>
            <a:pPr indent="0" lvl="0" marL="457200" rtl="0" algn="l">
              <a:lnSpc>
                <a:spcPct val="115000"/>
              </a:lnSpc>
              <a:spcBef>
                <a:spcPts val="1200"/>
              </a:spcBef>
              <a:spcAft>
                <a:spcPts val="0"/>
              </a:spcAft>
              <a:buNone/>
            </a:pPr>
            <a:r>
              <a:rPr lang="en" sz="1800">
                <a:solidFill>
                  <a:srgbClr val="F3F3F3"/>
                </a:solidFill>
              </a:rPr>
              <a:t>2)    Continues blood circulation in the skeletal muscles - prevents pooling i.e. the rapid lowering of blood pressure which can lead to dizziness, fainting or collapse.</a:t>
            </a:r>
            <a:endParaRPr sz="1800">
              <a:solidFill>
                <a:srgbClr val="F3F3F3"/>
              </a:solidFill>
            </a:endParaRPr>
          </a:p>
          <a:p>
            <a:pPr indent="0" lvl="0" marL="457200" rtl="0" algn="l">
              <a:lnSpc>
                <a:spcPct val="115000"/>
              </a:lnSpc>
              <a:spcBef>
                <a:spcPts val="1200"/>
              </a:spcBef>
              <a:spcAft>
                <a:spcPts val="0"/>
              </a:spcAft>
              <a:buNone/>
            </a:pPr>
            <a:r>
              <a:rPr lang="en" sz="1800">
                <a:solidFill>
                  <a:srgbClr val="F3F3F3"/>
                </a:solidFill>
              </a:rPr>
              <a:t>3)    Increases flexibility</a:t>
            </a:r>
            <a:endParaRPr sz="1800">
              <a:solidFill>
                <a:srgbClr val="F3F3F3"/>
              </a:solidFill>
            </a:endParaRPr>
          </a:p>
          <a:p>
            <a:pPr indent="0" lvl="0" marL="0" rtl="0" algn="l">
              <a:spcBef>
                <a:spcPts val="1200"/>
              </a:spcBef>
              <a:spcAft>
                <a:spcPts val="0"/>
              </a:spcAft>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mph" presetID="8" presetSubtype="0">
                                  <p:stCondLst>
                                    <p:cond delay="0"/>
                                  </p:stCondLst>
                                  <p:childTnLst>
                                    <p:animRot by="-21600000">
                                      <p:cBhvr>
                                        <p:cTn dur="3700" fill="hold"/>
                                        <p:tgtEl>
                                          <p:spTgt spid="187">
                                            <p:txEl>
                                              <p:pRg end="0" st="0"/>
                                            </p:txEl>
                                          </p:spTgt>
                                        </p:tgtEl>
                                        <p:attrNameLst>
                                          <p:attrName>r</p:attrName>
                                        </p:attrNameLst>
                                      </p:cBhvr>
                                    </p:animRot>
                                  </p:childTnLst>
                                </p:cTn>
                              </p:par>
                            </p:childTnLst>
                          </p:cTn>
                        </p:par>
                        <p:par>
                          <p:cTn fill="hold">
                            <p:stCondLst>
                              <p:cond delay="3700"/>
                            </p:stCondLst>
                            <p:childTnLst>
                              <p:par>
                                <p:cTn fill="hold" nodeType="afterEffect" presetClass="entr" presetID="2" presetSubtype="2">
                                  <p:stCondLst>
                                    <p:cond delay="0"/>
                                  </p:stCondLst>
                                  <p:childTnLst>
                                    <p:set>
                                      <p:cBhvr>
                                        <p:cTn dur="1" fill="hold">
                                          <p:stCondLst>
                                            <p:cond delay="0"/>
                                          </p:stCondLst>
                                        </p:cTn>
                                        <p:tgtEl>
                                          <p:spTgt spid="189">
                                            <p:txEl>
                                              <p:pRg end="0" st="0"/>
                                            </p:txEl>
                                          </p:spTgt>
                                        </p:tgtEl>
                                        <p:attrNameLst>
                                          <p:attrName>style.visibility</p:attrName>
                                        </p:attrNameLst>
                                      </p:cBhvr>
                                      <p:to>
                                        <p:strVal val="visible"/>
                                      </p:to>
                                    </p:set>
                                    <p:anim calcmode="lin" valueType="num">
                                      <p:cBhvr additive="base">
                                        <p:cTn dur="3400"/>
                                        <p:tgtEl>
                                          <p:spTgt spid="189">
                                            <p:txEl>
                                              <p:pRg end="0" st="0"/>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7100"/>
                            </p:stCondLst>
                            <p:childTnLst>
                              <p:par>
                                <p:cTn fill="hold" nodeType="afterEffect" presetClass="entr" presetID="2" presetSubtype="2">
                                  <p:stCondLst>
                                    <p:cond delay="0"/>
                                  </p:stCondLst>
                                  <p:childTnLst>
                                    <p:set>
                                      <p:cBhvr>
                                        <p:cTn dur="1" fill="hold">
                                          <p:stCondLst>
                                            <p:cond delay="0"/>
                                          </p:stCondLst>
                                        </p:cTn>
                                        <p:tgtEl>
                                          <p:spTgt spid="189">
                                            <p:txEl>
                                              <p:pRg end="1" st="1"/>
                                            </p:txEl>
                                          </p:spTgt>
                                        </p:tgtEl>
                                        <p:attrNameLst>
                                          <p:attrName>style.visibility</p:attrName>
                                        </p:attrNameLst>
                                      </p:cBhvr>
                                      <p:to>
                                        <p:strVal val="visible"/>
                                      </p:to>
                                    </p:set>
                                    <p:anim calcmode="lin" valueType="num">
                                      <p:cBhvr additive="base">
                                        <p:cTn dur="3400"/>
                                        <p:tgtEl>
                                          <p:spTgt spid="189">
                                            <p:txEl>
                                              <p:pRg end="1" st="1"/>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0500"/>
                            </p:stCondLst>
                            <p:childTnLst>
                              <p:par>
                                <p:cTn fill="hold" nodeType="afterEffect" presetClass="entr" presetID="2" presetSubtype="2">
                                  <p:stCondLst>
                                    <p:cond delay="0"/>
                                  </p:stCondLst>
                                  <p:childTnLst>
                                    <p:set>
                                      <p:cBhvr>
                                        <p:cTn dur="1" fill="hold">
                                          <p:stCondLst>
                                            <p:cond delay="0"/>
                                          </p:stCondLst>
                                        </p:cTn>
                                        <p:tgtEl>
                                          <p:spTgt spid="189">
                                            <p:txEl>
                                              <p:pRg end="2" st="2"/>
                                            </p:txEl>
                                          </p:spTgt>
                                        </p:tgtEl>
                                        <p:attrNameLst>
                                          <p:attrName>style.visibility</p:attrName>
                                        </p:attrNameLst>
                                      </p:cBhvr>
                                      <p:to>
                                        <p:strVal val="visible"/>
                                      </p:to>
                                    </p:set>
                                    <p:anim calcmode="lin" valueType="num">
                                      <p:cBhvr additive="base">
                                        <p:cTn dur="3400"/>
                                        <p:tgtEl>
                                          <p:spTgt spid="189">
                                            <p:txEl>
                                              <p:pRg end="2" st="2"/>
                                            </p:txEl>
                                          </p:spTgt>
                                        </p:tgtEl>
                                        <p:attrNameLst>
                                          <p:attrName>ppt_x</p:attrName>
                                        </p:attrNameLst>
                                      </p:cBhvr>
                                      <p:tavLst>
                                        <p:tav fmla="" tm="0">
                                          <p:val>
                                            <p:strVal val="#ppt_x+1"/>
                                          </p:val>
                                        </p:tav>
                                        <p:tav fmla="" tm="100000">
                                          <p:val>
                                            <p:strVal val="#ppt_x"/>
                                          </p:val>
                                        </p:tav>
                                      </p:tavLst>
                                    </p:anim>
                                  </p:childTnLst>
                                </p:cTn>
                              </p:par>
                            </p:childTnLst>
                          </p:cTn>
                        </p:par>
                        <p:par>
                          <p:cTn fill="hold">
                            <p:stCondLst>
                              <p:cond delay="13900"/>
                            </p:stCondLst>
                            <p:childTnLst>
                              <p:par>
                                <p:cTn fill="hold" nodeType="afterEffect" presetClass="entr" presetID="2" presetSubtype="2">
                                  <p:stCondLst>
                                    <p:cond delay="0"/>
                                  </p:stCondLst>
                                  <p:childTnLst>
                                    <p:set>
                                      <p:cBhvr>
                                        <p:cTn dur="1" fill="hold">
                                          <p:stCondLst>
                                            <p:cond delay="0"/>
                                          </p:stCondLst>
                                        </p:cTn>
                                        <p:tgtEl>
                                          <p:spTgt spid="189">
                                            <p:txEl>
                                              <p:pRg end="3" st="3"/>
                                            </p:txEl>
                                          </p:spTgt>
                                        </p:tgtEl>
                                        <p:attrNameLst>
                                          <p:attrName>style.visibility</p:attrName>
                                        </p:attrNameLst>
                                      </p:cBhvr>
                                      <p:to>
                                        <p:strVal val="visible"/>
                                      </p:to>
                                    </p:set>
                                    <p:anim calcmode="lin" valueType="num">
                                      <p:cBhvr additive="base">
                                        <p:cTn dur="3400"/>
                                        <p:tgtEl>
                                          <p:spTgt spid="189">
                                            <p:txEl>
                                              <p:pRg end="3" st="3"/>
                                            </p:txEl>
                                          </p:spTgt>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Geometric">
  <a:themeElements>
    <a:clrScheme name="Geometric">
      <a:dk1>
        <a:srgbClr val="2A3990"/>
      </a:dk1>
      <a:lt1>
        <a:srgbClr val="FFFFFF"/>
      </a:lt1>
      <a:dk2>
        <a:srgbClr val="434343"/>
      </a:dk2>
      <a:lt2>
        <a:srgbClr val="999999"/>
      </a:lt2>
      <a:accent1>
        <a:srgbClr val="212D74"/>
      </a:accent1>
      <a:accent2>
        <a:srgbClr val="3949AB"/>
      </a:accent2>
      <a:accent3>
        <a:srgbClr val="9C254D"/>
      </a:accent3>
      <a:accent4>
        <a:srgbClr val="D23369"/>
      </a:accent4>
      <a:accent5>
        <a:srgbClr val="F06292"/>
      </a:accent5>
      <a:accent6>
        <a:srgbClr val="7890CD"/>
      </a:accent6>
      <a:hlink>
        <a:srgbClr val="F06292"/>
      </a:hlink>
      <a:folHlink>
        <a:srgbClr val="F062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