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2" r:id="rId1"/>
  </p:sldMasterIdLst>
  <p:notesMasterIdLst>
    <p:notesMasterId r:id="rId17"/>
  </p:notesMasterIdLst>
  <p:sldIdLst>
    <p:sldId id="256" r:id="rId2"/>
    <p:sldId id="264" r:id="rId3"/>
    <p:sldId id="268" r:id="rId4"/>
    <p:sldId id="257" r:id="rId5"/>
    <p:sldId id="267" r:id="rId6"/>
    <p:sldId id="258" r:id="rId7"/>
    <p:sldId id="266" r:id="rId8"/>
    <p:sldId id="269" r:id="rId9"/>
    <p:sldId id="259" r:id="rId10"/>
    <p:sldId id="260" r:id="rId11"/>
    <p:sldId id="262" r:id="rId12"/>
    <p:sldId id="261" r:id="rId13"/>
    <p:sldId id="263"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1" d="100"/>
          <a:sy n="51" d="100"/>
        </p:scale>
        <p:origin x="70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4722D2-9353-4802-9E98-3F4802F94C6F}" type="doc">
      <dgm:prSet loTypeId="urn:microsoft.com/office/officeart/2005/8/layout/hProcess3" loCatId="process" qsTypeId="urn:microsoft.com/office/officeart/2005/8/quickstyle/simple1" qsCatId="simple" csTypeId="urn:microsoft.com/office/officeart/2005/8/colors/accent1_2" csCatId="accent1" phldr="1"/>
      <dgm:spPr/>
    </dgm:pt>
    <dgm:pt modelId="{02753434-0FD5-480B-AB42-B0309DB7A3A9}">
      <dgm:prSet phldrT="[Text]"/>
      <dgm:spPr/>
      <dgm:t>
        <a:bodyPr/>
        <a:lstStyle/>
        <a:p>
          <a:r>
            <a:rPr lang="en-US" dirty="0" smtClean="0"/>
            <a:t>Demotivation</a:t>
          </a:r>
        </a:p>
        <a:p>
          <a:r>
            <a:rPr lang="en-US" dirty="0" smtClean="0"/>
            <a:t>(unhappy)</a:t>
          </a:r>
          <a:endParaRPr lang="en-US" dirty="0"/>
        </a:p>
      </dgm:t>
    </dgm:pt>
    <dgm:pt modelId="{C7C87C74-527B-44DA-8520-75DC9875B7D5}" type="parTrans" cxnId="{55D3C6F9-0B92-483F-973F-FE56A5A4F725}">
      <dgm:prSet/>
      <dgm:spPr/>
      <dgm:t>
        <a:bodyPr/>
        <a:lstStyle/>
        <a:p>
          <a:endParaRPr lang="en-US"/>
        </a:p>
      </dgm:t>
    </dgm:pt>
    <dgm:pt modelId="{1F0486DC-2DA2-4392-B35F-6909830A0BC2}" type="sibTrans" cxnId="{55D3C6F9-0B92-483F-973F-FE56A5A4F725}">
      <dgm:prSet/>
      <dgm:spPr/>
      <dgm:t>
        <a:bodyPr/>
        <a:lstStyle/>
        <a:p>
          <a:endParaRPr lang="en-US"/>
        </a:p>
      </dgm:t>
    </dgm:pt>
    <dgm:pt modelId="{424148E4-E2BF-4684-90B6-3A547C7E22C4}">
      <dgm:prSet phldrT="[Text]"/>
      <dgm:spPr/>
      <dgm:t>
        <a:bodyPr/>
        <a:lstStyle/>
        <a:p>
          <a:r>
            <a:rPr lang="en-US" dirty="0" smtClean="0"/>
            <a:t>Motivation</a:t>
          </a:r>
        </a:p>
        <a:p>
          <a:r>
            <a:rPr lang="en-US" dirty="0" smtClean="0"/>
            <a:t>(happy)</a:t>
          </a:r>
          <a:endParaRPr lang="en-US" dirty="0"/>
        </a:p>
      </dgm:t>
    </dgm:pt>
    <dgm:pt modelId="{51949A25-4AB3-4AE9-B74C-943638335DF9}" type="parTrans" cxnId="{9EEB4CBA-20E7-4FFE-A880-C7DB2FDB40C0}">
      <dgm:prSet/>
      <dgm:spPr/>
      <dgm:t>
        <a:bodyPr/>
        <a:lstStyle/>
        <a:p>
          <a:endParaRPr lang="en-US"/>
        </a:p>
      </dgm:t>
    </dgm:pt>
    <dgm:pt modelId="{7F3775EC-39C4-4DDA-AEE4-E2FE05E2CFD1}" type="sibTrans" cxnId="{9EEB4CBA-20E7-4FFE-A880-C7DB2FDB40C0}">
      <dgm:prSet/>
      <dgm:spPr/>
      <dgm:t>
        <a:bodyPr/>
        <a:lstStyle/>
        <a:p>
          <a:endParaRPr lang="en-US"/>
        </a:p>
      </dgm:t>
    </dgm:pt>
    <dgm:pt modelId="{11C4CEC9-792A-4A3F-B5FE-5B076D4A79EB}" type="pres">
      <dgm:prSet presAssocID="{184722D2-9353-4802-9E98-3F4802F94C6F}" presName="Name0" presStyleCnt="0">
        <dgm:presLayoutVars>
          <dgm:dir/>
          <dgm:animLvl val="lvl"/>
          <dgm:resizeHandles val="exact"/>
        </dgm:presLayoutVars>
      </dgm:prSet>
      <dgm:spPr/>
    </dgm:pt>
    <dgm:pt modelId="{B2D03D80-445F-41C5-8F4D-F85D61315A1E}" type="pres">
      <dgm:prSet presAssocID="{184722D2-9353-4802-9E98-3F4802F94C6F}" presName="dummy" presStyleCnt="0"/>
      <dgm:spPr/>
    </dgm:pt>
    <dgm:pt modelId="{718E19D4-E262-43D5-A9B3-5D83461FF95A}" type="pres">
      <dgm:prSet presAssocID="{184722D2-9353-4802-9E98-3F4802F94C6F}" presName="linH" presStyleCnt="0"/>
      <dgm:spPr/>
    </dgm:pt>
    <dgm:pt modelId="{FC3C54BF-97D4-4E69-9B70-87EBB60FBC49}" type="pres">
      <dgm:prSet presAssocID="{184722D2-9353-4802-9E98-3F4802F94C6F}" presName="padding1" presStyleCnt="0"/>
      <dgm:spPr/>
    </dgm:pt>
    <dgm:pt modelId="{B22FA89D-96CA-4FFB-BDB3-421FECF5FDF4}" type="pres">
      <dgm:prSet presAssocID="{02753434-0FD5-480B-AB42-B0309DB7A3A9}" presName="linV" presStyleCnt="0"/>
      <dgm:spPr/>
    </dgm:pt>
    <dgm:pt modelId="{FB51B3BB-DEEC-4E51-BB4C-9D24BBC13722}" type="pres">
      <dgm:prSet presAssocID="{02753434-0FD5-480B-AB42-B0309DB7A3A9}" presName="spVertical1" presStyleCnt="0"/>
      <dgm:spPr/>
    </dgm:pt>
    <dgm:pt modelId="{D1A81F73-C93F-41E9-A0DF-6607479EF0DE}" type="pres">
      <dgm:prSet presAssocID="{02753434-0FD5-480B-AB42-B0309DB7A3A9}" presName="parTx" presStyleLbl="revTx" presStyleIdx="0" presStyleCnt="2">
        <dgm:presLayoutVars>
          <dgm:chMax val="0"/>
          <dgm:chPref val="0"/>
          <dgm:bulletEnabled val="1"/>
        </dgm:presLayoutVars>
      </dgm:prSet>
      <dgm:spPr/>
      <dgm:t>
        <a:bodyPr/>
        <a:lstStyle/>
        <a:p>
          <a:endParaRPr lang="en-US"/>
        </a:p>
      </dgm:t>
    </dgm:pt>
    <dgm:pt modelId="{8413449D-EE27-4ABB-AD9E-86B6A8D3CD85}" type="pres">
      <dgm:prSet presAssocID="{02753434-0FD5-480B-AB42-B0309DB7A3A9}" presName="spVertical2" presStyleCnt="0"/>
      <dgm:spPr/>
    </dgm:pt>
    <dgm:pt modelId="{044CCB9C-308C-4ADF-A961-F654D88FB981}" type="pres">
      <dgm:prSet presAssocID="{02753434-0FD5-480B-AB42-B0309DB7A3A9}" presName="spVertical3" presStyleCnt="0"/>
      <dgm:spPr/>
    </dgm:pt>
    <dgm:pt modelId="{9B77D95A-55F6-4EE1-AFA0-BA15F7FEC5EC}" type="pres">
      <dgm:prSet presAssocID="{1F0486DC-2DA2-4392-B35F-6909830A0BC2}" presName="space" presStyleCnt="0"/>
      <dgm:spPr/>
    </dgm:pt>
    <dgm:pt modelId="{CED75C17-72A8-429A-A49E-89AE6F0265C8}" type="pres">
      <dgm:prSet presAssocID="{424148E4-E2BF-4684-90B6-3A547C7E22C4}" presName="linV" presStyleCnt="0"/>
      <dgm:spPr/>
    </dgm:pt>
    <dgm:pt modelId="{4F6EDD0F-B58A-402E-97FE-D5C975A28A67}" type="pres">
      <dgm:prSet presAssocID="{424148E4-E2BF-4684-90B6-3A547C7E22C4}" presName="spVertical1" presStyleCnt="0"/>
      <dgm:spPr/>
    </dgm:pt>
    <dgm:pt modelId="{5BAEFE22-3307-4F7D-9DA9-04666FB7B422}" type="pres">
      <dgm:prSet presAssocID="{424148E4-E2BF-4684-90B6-3A547C7E22C4}" presName="parTx" presStyleLbl="revTx" presStyleIdx="1" presStyleCnt="2">
        <dgm:presLayoutVars>
          <dgm:chMax val="0"/>
          <dgm:chPref val="0"/>
          <dgm:bulletEnabled val="1"/>
        </dgm:presLayoutVars>
      </dgm:prSet>
      <dgm:spPr/>
      <dgm:t>
        <a:bodyPr/>
        <a:lstStyle/>
        <a:p>
          <a:endParaRPr lang="en-US"/>
        </a:p>
      </dgm:t>
    </dgm:pt>
    <dgm:pt modelId="{4EB44A31-1260-4D1B-896F-8043D1D3F4B7}" type="pres">
      <dgm:prSet presAssocID="{424148E4-E2BF-4684-90B6-3A547C7E22C4}" presName="spVertical2" presStyleCnt="0"/>
      <dgm:spPr/>
    </dgm:pt>
    <dgm:pt modelId="{0DD8BA87-3F7B-4469-B631-6B36141FC067}" type="pres">
      <dgm:prSet presAssocID="{424148E4-E2BF-4684-90B6-3A547C7E22C4}" presName="spVertical3" presStyleCnt="0"/>
      <dgm:spPr/>
    </dgm:pt>
    <dgm:pt modelId="{C5424E83-BF24-4E7C-8DB1-4C1639099DB1}" type="pres">
      <dgm:prSet presAssocID="{184722D2-9353-4802-9E98-3F4802F94C6F}" presName="padding2" presStyleCnt="0"/>
      <dgm:spPr/>
    </dgm:pt>
    <dgm:pt modelId="{3A714DE6-E5C7-4AC6-BF6D-63FDBD83682E}" type="pres">
      <dgm:prSet presAssocID="{184722D2-9353-4802-9E98-3F4802F94C6F}" presName="negArrow" presStyleCnt="0"/>
      <dgm:spPr/>
    </dgm:pt>
    <dgm:pt modelId="{24E23699-15E6-4139-ADF3-E94A005856F3}" type="pres">
      <dgm:prSet presAssocID="{184722D2-9353-4802-9E98-3F4802F94C6F}" presName="backgroundArrow" presStyleLbl="node1" presStyleIdx="0" presStyleCnt="1"/>
      <dgm:spPr/>
    </dgm:pt>
  </dgm:ptLst>
  <dgm:cxnLst>
    <dgm:cxn modelId="{1F139808-3455-449E-B820-23CE525A62EF}" type="presOf" srcId="{02753434-0FD5-480B-AB42-B0309DB7A3A9}" destId="{D1A81F73-C93F-41E9-A0DF-6607479EF0DE}" srcOrd="0" destOrd="0" presId="urn:microsoft.com/office/officeart/2005/8/layout/hProcess3"/>
    <dgm:cxn modelId="{C04E17F9-5030-41BD-8313-33BFBAB59DF7}" type="presOf" srcId="{424148E4-E2BF-4684-90B6-3A547C7E22C4}" destId="{5BAEFE22-3307-4F7D-9DA9-04666FB7B422}" srcOrd="0" destOrd="0" presId="urn:microsoft.com/office/officeart/2005/8/layout/hProcess3"/>
    <dgm:cxn modelId="{9EEB4CBA-20E7-4FFE-A880-C7DB2FDB40C0}" srcId="{184722D2-9353-4802-9E98-3F4802F94C6F}" destId="{424148E4-E2BF-4684-90B6-3A547C7E22C4}" srcOrd="1" destOrd="0" parTransId="{51949A25-4AB3-4AE9-B74C-943638335DF9}" sibTransId="{7F3775EC-39C4-4DDA-AEE4-E2FE05E2CFD1}"/>
    <dgm:cxn modelId="{8DF28E1E-5298-4F4E-9131-7BB785486256}" type="presOf" srcId="{184722D2-9353-4802-9E98-3F4802F94C6F}" destId="{11C4CEC9-792A-4A3F-B5FE-5B076D4A79EB}" srcOrd="0" destOrd="0" presId="urn:microsoft.com/office/officeart/2005/8/layout/hProcess3"/>
    <dgm:cxn modelId="{55D3C6F9-0B92-483F-973F-FE56A5A4F725}" srcId="{184722D2-9353-4802-9E98-3F4802F94C6F}" destId="{02753434-0FD5-480B-AB42-B0309DB7A3A9}" srcOrd="0" destOrd="0" parTransId="{C7C87C74-527B-44DA-8520-75DC9875B7D5}" sibTransId="{1F0486DC-2DA2-4392-B35F-6909830A0BC2}"/>
    <dgm:cxn modelId="{8838371C-AAE6-421E-A8E8-E65F46DF1759}" type="presParOf" srcId="{11C4CEC9-792A-4A3F-B5FE-5B076D4A79EB}" destId="{B2D03D80-445F-41C5-8F4D-F85D61315A1E}" srcOrd="0" destOrd="0" presId="urn:microsoft.com/office/officeart/2005/8/layout/hProcess3"/>
    <dgm:cxn modelId="{461F6753-AB67-4163-A7CD-8EC211C72E20}" type="presParOf" srcId="{11C4CEC9-792A-4A3F-B5FE-5B076D4A79EB}" destId="{718E19D4-E262-43D5-A9B3-5D83461FF95A}" srcOrd="1" destOrd="0" presId="urn:microsoft.com/office/officeart/2005/8/layout/hProcess3"/>
    <dgm:cxn modelId="{B5A3CC68-BE97-4C0E-BCBE-ED96AA52671A}" type="presParOf" srcId="{718E19D4-E262-43D5-A9B3-5D83461FF95A}" destId="{FC3C54BF-97D4-4E69-9B70-87EBB60FBC49}" srcOrd="0" destOrd="0" presId="urn:microsoft.com/office/officeart/2005/8/layout/hProcess3"/>
    <dgm:cxn modelId="{865580D5-7B8A-49D3-813F-430BB3729728}" type="presParOf" srcId="{718E19D4-E262-43D5-A9B3-5D83461FF95A}" destId="{B22FA89D-96CA-4FFB-BDB3-421FECF5FDF4}" srcOrd="1" destOrd="0" presId="urn:microsoft.com/office/officeart/2005/8/layout/hProcess3"/>
    <dgm:cxn modelId="{3FFF1D47-7612-44EA-89DF-7C6EBFA4A9BB}" type="presParOf" srcId="{B22FA89D-96CA-4FFB-BDB3-421FECF5FDF4}" destId="{FB51B3BB-DEEC-4E51-BB4C-9D24BBC13722}" srcOrd="0" destOrd="0" presId="urn:microsoft.com/office/officeart/2005/8/layout/hProcess3"/>
    <dgm:cxn modelId="{352832E2-CA79-4F35-AE24-E98958893B7C}" type="presParOf" srcId="{B22FA89D-96CA-4FFB-BDB3-421FECF5FDF4}" destId="{D1A81F73-C93F-41E9-A0DF-6607479EF0DE}" srcOrd="1" destOrd="0" presId="urn:microsoft.com/office/officeart/2005/8/layout/hProcess3"/>
    <dgm:cxn modelId="{8C5EFD96-9FA5-4408-A8AA-BFE9DB888BA3}" type="presParOf" srcId="{B22FA89D-96CA-4FFB-BDB3-421FECF5FDF4}" destId="{8413449D-EE27-4ABB-AD9E-86B6A8D3CD85}" srcOrd="2" destOrd="0" presId="urn:microsoft.com/office/officeart/2005/8/layout/hProcess3"/>
    <dgm:cxn modelId="{C5BD62CD-75D3-4399-9F34-3DA6AD45D4A4}" type="presParOf" srcId="{B22FA89D-96CA-4FFB-BDB3-421FECF5FDF4}" destId="{044CCB9C-308C-4ADF-A961-F654D88FB981}" srcOrd="3" destOrd="0" presId="urn:microsoft.com/office/officeart/2005/8/layout/hProcess3"/>
    <dgm:cxn modelId="{E2A5231D-440C-4D73-89EB-E881F640A7BD}" type="presParOf" srcId="{718E19D4-E262-43D5-A9B3-5D83461FF95A}" destId="{9B77D95A-55F6-4EE1-AFA0-BA15F7FEC5EC}" srcOrd="2" destOrd="0" presId="urn:microsoft.com/office/officeart/2005/8/layout/hProcess3"/>
    <dgm:cxn modelId="{CC62E80D-F057-443E-B88B-31F69991D503}" type="presParOf" srcId="{718E19D4-E262-43D5-A9B3-5D83461FF95A}" destId="{CED75C17-72A8-429A-A49E-89AE6F0265C8}" srcOrd="3" destOrd="0" presId="urn:microsoft.com/office/officeart/2005/8/layout/hProcess3"/>
    <dgm:cxn modelId="{95289A19-C4E0-4708-9B7A-4B0770530BD3}" type="presParOf" srcId="{CED75C17-72A8-429A-A49E-89AE6F0265C8}" destId="{4F6EDD0F-B58A-402E-97FE-D5C975A28A67}" srcOrd="0" destOrd="0" presId="urn:microsoft.com/office/officeart/2005/8/layout/hProcess3"/>
    <dgm:cxn modelId="{C2E7AF51-9B8D-40FF-8E16-9BE1BA9AB6DF}" type="presParOf" srcId="{CED75C17-72A8-429A-A49E-89AE6F0265C8}" destId="{5BAEFE22-3307-4F7D-9DA9-04666FB7B422}" srcOrd="1" destOrd="0" presId="urn:microsoft.com/office/officeart/2005/8/layout/hProcess3"/>
    <dgm:cxn modelId="{F266E7B7-F052-4AB0-8D51-9FAC95E4B4A4}" type="presParOf" srcId="{CED75C17-72A8-429A-A49E-89AE6F0265C8}" destId="{4EB44A31-1260-4D1B-896F-8043D1D3F4B7}" srcOrd="2" destOrd="0" presId="urn:microsoft.com/office/officeart/2005/8/layout/hProcess3"/>
    <dgm:cxn modelId="{FB0397BC-269E-4507-A821-F7912BD4F87D}" type="presParOf" srcId="{CED75C17-72A8-429A-A49E-89AE6F0265C8}" destId="{0DD8BA87-3F7B-4469-B631-6B36141FC067}" srcOrd="3" destOrd="0" presId="urn:microsoft.com/office/officeart/2005/8/layout/hProcess3"/>
    <dgm:cxn modelId="{D985D518-8D7B-400E-8D70-95700D8BB766}" type="presParOf" srcId="{718E19D4-E262-43D5-A9B3-5D83461FF95A}" destId="{C5424E83-BF24-4E7C-8DB1-4C1639099DB1}" srcOrd="4" destOrd="0" presId="urn:microsoft.com/office/officeart/2005/8/layout/hProcess3"/>
    <dgm:cxn modelId="{944B9B83-2A8C-4292-BA76-286F42DACBDD}" type="presParOf" srcId="{718E19D4-E262-43D5-A9B3-5D83461FF95A}" destId="{3A714DE6-E5C7-4AC6-BF6D-63FDBD83682E}" srcOrd="5" destOrd="0" presId="urn:microsoft.com/office/officeart/2005/8/layout/hProcess3"/>
    <dgm:cxn modelId="{77791A69-06F5-429E-8B2B-9DF1D8A3C712}" type="presParOf" srcId="{718E19D4-E262-43D5-A9B3-5D83461FF95A}" destId="{24E23699-15E6-4139-ADF3-E94A005856F3}" srcOrd="6" destOrd="0" presId="urn:microsoft.com/office/officeart/2005/8/layout/h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6AAB7A0-B90F-4684-87EA-9633AC122B5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CA4C094E-E1F0-4B6D-9901-C924FE525BAA}">
      <dgm:prSet phldrT="[Text]"/>
      <dgm:spPr/>
      <dgm:t>
        <a:bodyPr/>
        <a:lstStyle/>
        <a:p>
          <a:r>
            <a:rPr lang="en-US" dirty="0" smtClean="0"/>
            <a:t>Motivation</a:t>
          </a:r>
          <a:endParaRPr lang="en-US" dirty="0"/>
        </a:p>
      </dgm:t>
    </dgm:pt>
    <dgm:pt modelId="{F5AD0F7C-E173-452E-9DE3-2D1D3A1BC9AF}" type="parTrans" cxnId="{71ADC00B-DC54-4070-A4D0-941C67485ED1}">
      <dgm:prSet/>
      <dgm:spPr/>
      <dgm:t>
        <a:bodyPr/>
        <a:lstStyle/>
        <a:p>
          <a:endParaRPr lang="en-US"/>
        </a:p>
      </dgm:t>
    </dgm:pt>
    <dgm:pt modelId="{07BA52AE-9BEB-47D0-8EE7-1C1BDB2FED8C}" type="sibTrans" cxnId="{71ADC00B-DC54-4070-A4D0-941C67485ED1}">
      <dgm:prSet/>
      <dgm:spPr/>
      <dgm:t>
        <a:bodyPr/>
        <a:lstStyle/>
        <a:p>
          <a:endParaRPr lang="en-US"/>
        </a:p>
      </dgm:t>
    </dgm:pt>
    <dgm:pt modelId="{D2D41DFB-C5A3-4516-B9CD-58CA5B75E2A6}">
      <dgm:prSet phldrT="[Text]"/>
      <dgm:spPr/>
      <dgm:t>
        <a:bodyPr/>
        <a:lstStyle/>
        <a:p>
          <a:r>
            <a:rPr lang="en-US" dirty="0" smtClean="0"/>
            <a:t>Intrinsic</a:t>
          </a:r>
          <a:endParaRPr lang="en-US" dirty="0"/>
        </a:p>
      </dgm:t>
    </dgm:pt>
    <dgm:pt modelId="{00B89191-28CA-4188-A8D1-81EA3A7FB481}" type="parTrans" cxnId="{F40C1EBE-A8E9-478B-A3E8-201EC9B6D27D}">
      <dgm:prSet/>
      <dgm:spPr/>
      <dgm:t>
        <a:bodyPr/>
        <a:lstStyle/>
        <a:p>
          <a:endParaRPr lang="en-US"/>
        </a:p>
      </dgm:t>
    </dgm:pt>
    <dgm:pt modelId="{F36A219B-93F3-4A38-8F39-D48880240AB4}" type="sibTrans" cxnId="{F40C1EBE-A8E9-478B-A3E8-201EC9B6D27D}">
      <dgm:prSet/>
      <dgm:spPr/>
      <dgm:t>
        <a:bodyPr/>
        <a:lstStyle/>
        <a:p>
          <a:endParaRPr lang="en-US"/>
        </a:p>
      </dgm:t>
    </dgm:pt>
    <dgm:pt modelId="{D9FE27BD-6C25-4F94-AF67-D214963207F4}">
      <dgm:prSet phldrT="[Text]"/>
      <dgm:spPr/>
      <dgm:t>
        <a:bodyPr/>
        <a:lstStyle/>
        <a:p>
          <a:r>
            <a:rPr lang="en-US" dirty="0" smtClean="0"/>
            <a:t>Self Motivation</a:t>
          </a:r>
          <a:endParaRPr lang="en-US" dirty="0"/>
        </a:p>
      </dgm:t>
    </dgm:pt>
    <dgm:pt modelId="{E24F1479-EBDA-462A-819C-F66F8EDB3C96}" type="parTrans" cxnId="{243C2856-15CF-49BF-BDE9-10EAFCAB3208}">
      <dgm:prSet/>
      <dgm:spPr/>
      <dgm:t>
        <a:bodyPr/>
        <a:lstStyle/>
        <a:p>
          <a:endParaRPr lang="en-US"/>
        </a:p>
      </dgm:t>
    </dgm:pt>
    <dgm:pt modelId="{D6C32ABC-4D2D-4A33-AC57-A5DB3007CFDC}" type="sibTrans" cxnId="{243C2856-15CF-49BF-BDE9-10EAFCAB3208}">
      <dgm:prSet/>
      <dgm:spPr/>
      <dgm:t>
        <a:bodyPr/>
        <a:lstStyle/>
        <a:p>
          <a:endParaRPr lang="en-US"/>
        </a:p>
      </dgm:t>
    </dgm:pt>
    <dgm:pt modelId="{6EAED53B-B8D1-4EE1-B5E1-8D62CDD896CF}">
      <dgm:prSet phldrT="[Text]"/>
      <dgm:spPr/>
      <dgm:t>
        <a:bodyPr/>
        <a:lstStyle/>
        <a:p>
          <a:r>
            <a:rPr lang="en-US" dirty="0" smtClean="0"/>
            <a:t>Extrinsic</a:t>
          </a:r>
          <a:endParaRPr lang="en-US" dirty="0"/>
        </a:p>
      </dgm:t>
    </dgm:pt>
    <dgm:pt modelId="{4B53F81C-C869-4026-BC93-546CE3FE74F6}" type="parTrans" cxnId="{AA23D456-CE55-4B89-B9DA-9F5662DBCAE1}">
      <dgm:prSet/>
      <dgm:spPr/>
      <dgm:t>
        <a:bodyPr/>
        <a:lstStyle/>
        <a:p>
          <a:endParaRPr lang="en-US"/>
        </a:p>
      </dgm:t>
    </dgm:pt>
    <dgm:pt modelId="{CA8802E5-A2CF-4504-9885-AD413153FCA5}" type="sibTrans" cxnId="{AA23D456-CE55-4B89-B9DA-9F5662DBCAE1}">
      <dgm:prSet/>
      <dgm:spPr/>
      <dgm:t>
        <a:bodyPr/>
        <a:lstStyle/>
        <a:p>
          <a:endParaRPr lang="en-US"/>
        </a:p>
      </dgm:t>
    </dgm:pt>
    <dgm:pt modelId="{39A78415-1536-468D-83A6-5DAB1CFB9526}">
      <dgm:prSet phldrT="[Text]"/>
      <dgm:spPr/>
      <dgm:t>
        <a:bodyPr/>
        <a:lstStyle/>
        <a:p>
          <a:r>
            <a:rPr lang="en-US" dirty="0" smtClean="0"/>
            <a:t>Rewards</a:t>
          </a:r>
          <a:endParaRPr lang="en-US" dirty="0"/>
        </a:p>
      </dgm:t>
    </dgm:pt>
    <dgm:pt modelId="{B4A8E436-AD40-4802-9193-7D325C3E240E}" type="parTrans" cxnId="{B84131D4-9442-4ECD-89D1-138790991465}">
      <dgm:prSet/>
      <dgm:spPr/>
      <dgm:t>
        <a:bodyPr/>
        <a:lstStyle/>
        <a:p>
          <a:endParaRPr lang="en-US"/>
        </a:p>
      </dgm:t>
    </dgm:pt>
    <dgm:pt modelId="{B9A93100-224F-40C0-AAED-849754558030}" type="sibTrans" cxnId="{B84131D4-9442-4ECD-89D1-138790991465}">
      <dgm:prSet/>
      <dgm:spPr/>
      <dgm:t>
        <a:bodyPr/>
        <a:lstStyle/>
        <a:p>
          <a:endParaRPr lang="en-US"/>
        </a:p>
      </dgm:t>
    </dgm:pt>
    <dgm:pt modelId="{C31CE989-5CBD-4919-AAB8-D93E026B3A65}" type="pres">
      <dgm:prSet presAssocID="{06AAB7A0-B90F-4684-87EA-9633AC122B51}" presName="hierChild1" presStyleCnt="0">
        <dgm:presLayoutVars>
          <dgm:chPref val="1"/>
          <dgm:dir/>
          <dgm:animOne val="branch"/>
          <dgm:animLvl val="lvl"/>
          <dgm:resizeHandles/>
        </dgm:presLayoutVars>
      </dgm:prSet>
      <dgm:spPr/>
      <dgm:t>
        <a:bodyPr/>
        <a:lstStyle/>
        <a:p>
          <a:endParaRPr lang="en-US"/>
        </a:p>
      </dgm:t>
    </dgm:pt>
    <dgm:pt modelId="{0A8F689B-1B26-4C87-8046-3FF458EE7B5D}" type="pres">
      <dgm:prSet presAssocID="{CA4C094E-E1F0-4B6D-9901-C924FE525BAA}" presName="hierRoot1" presStyleCnt="0"/>
      <dgm:spPr/>
    </dgm:pt>
    <dgm:pt modelId="{F6287FF9-A58A-4041-A548-D4B35FCB55CB}" type="pres">
      <dgm:prSet presAssocID="{CA4C094E-E1F0-4B6D-9901-C924FE525BAA}" presName="composite" presStyleCnt="0"/>
      <dgm:spPr/>
    </dgm:pt>
    <dgm:pt modelId="{B5F25D24-7A05-4037-AA03-8A9610FED14D}" type="pres">
      <dgm:prSet presAssocID="{CA4C094E-E1F0-4B6D-9901-C924FE525BAA}" presName="background" presStyleLbl="node0" presStyleIdx="0" presStyleCnt="1"/>
      <dgm:spPr/>
    </dgm:pt>
    <dgm:pt modelId="{D1BE81A7-2323-4DF3-B769-67635700BEF1}" type="pres">
      <dgm:prSet presAssocID="{CA4C094E-E1F0-4B6D-9901-C924FE525BAA}" presName="text" presStyleLbl="fgAcc0" presStyleIdx="0" presStyleCnt="1">
        <dgm:presLayoutVars>
          <dgm:chPref val="3"/>
        </dgm:presLayoutVars>
      </dgm:prSet>
      <dgm:spPr/>
      <dgm:t>
        <a:bodyPr/>
        <a:lstStyle/>
        <a:p>
          <a:endParaRPr lang="en-US"/>
        </a:p>
      </dgm:t>
    </dgm:pt>
    <dgm:pt modelId="{AB1E0BB9-BF6A-4E90-A86F-1BB0C4BC1655}" type="pres">
      <dgm:prSet presAssocID="{CA4C094E-E1F0-4B6D-9901-C924FE525BAA}" presName="hierChild2" presStyleCnt="0"/>
      <dgm:spPr/>
    </dgm:pt>
    <dgm:pt modelId="{2608AB10-FAD6-4CB2-A82B-E0303E6DDE35}" type="pres">
      <dgm:prSet presAssocID="{00B89191-28CA-4188-A8D1-81EA3A7FB481}" presName="Name10" presStyleLbl="parChTrans1D2" presStyleIdx="0" presStyleCnt="2"/>
      <dgm:spPr/>
      <dgm:t>
        <a:bodyPr/>
        <a:lstStyle/>
        <a:p>
          <a:endParaRPr lang="en-US"/>
        </a:p>
      </dgm:t>
    </dgm:pt>
    <dgm:pt modelId="{189ABBF6-AFFB-4FED-8C7A-9386EC2B1B6D}" type="pres">
      <dgm:prSet presAssocID="{D2D41DFB-C5A3-4516-B9CD-58CA5B75E2A6}" presName="hierRoot2" presStyleCnt="0"/>
      <dgm:spPr/>
    </dgm:pt>
    <dgm:pt modelId="{572F268D-6C88-44A5-A454-D69735353296}" type="pres">
      <dgm:prSet presAssocID="{D2D41DFB-C5A3-4516-B9CD-58CA5B75E2A6}" presName="composite2" presStyleCnt="0"/>
      <dgm:spPr/>
    </dgm:pt>
    <dgm:pt modelId="{B22355CF-A12C-46DD-A2C5-EB5358F92EC0}" type="pres">
      <dgm:prSet presAssocID="{D2D41DFB-C5A3-4516-B9CD-58CA5B75E2A6}" presName="background2" presStyleLbl="node2" presStyleIdx="0" presStyleCnt="2"/>
      <dgm:spPr/>
    </dgm:pt>
    <dgm:pt modelId="{8BE7135A-957B-4B31-A627-6F74864DD880}" type="pres">
      <dgm:prSet presAssocID="{D2D41DFB-C5A3-4516-B9CD-58CA5B75E2A6}" presName="text2" presStyleLbl="fgAcc2" presStyleIdx="0" presStyleCnt="2">
        <dgm:presLayoutVars>
          <dgm:chPref val="3"/>
        </dgm:presLayoutVars>
      </dgm:prSet>
      <dgm:spPr/>
      <dgm:t>
        <a:bodyPr/>
        <a:lstStyle/>
        <a:p>
          <a:endParaRPr lang="en-US"/>
        </a:p>
      </dgm:t>
    </dgm:pt>
    <dgm:pt modelId="{EE45FB70-FA7E-43BC-A7A8-FDF77B509ACA}" type="pres">
      <dgm:prSet presAssocID="{D2D41DFB-C5A3-4516-B9CD-58CA5B75E2A6}" presName="hierChild3" presStyleCnt="0"/>
      <dgm:spPr/>
    </dgm:pt>
    <dgm:pt modelId="{D0C88E8C-FDE7-46DA-826F-66C6005AB047}" type="pres">
      <dgm:prSet presAssocID="{E24F1479-EBDA-462A-819C-F66F8EDB3C96}" presName="Name17" presStyleLbl="parChTrans1D3" presStyleIdx="0" presStyleCnt="2"/>
      <dgm:spPr/>
      <dgm:t>
        <a:bodyPr/>
        <a:lstStyle/>
        <a:p>
          <a:endParaRPr lang="en-US"/>
        </a:p>
      </dgm:t>
    </dgm:pt>
    <dgm:pt modelId="{E7B20CF0-1738-4C25-ACC3-DF6ADAC7E061}" type="pres">
      <dgm:prSet presAssocID="{D9FE27BD-6C25-4F94-AF67-D214963207F4}" presName="hierRoot3" presStyleCnt="0"/>
      <dgm:spPr/>
    </dgm:pt>
    <dgm:pt modelId="{2A05B60F-89CB-423F-898F-45A9D8A51B78}" type="pres">
      <dgm:prSet presAssocID="{D9FE27BD-6C25-4F94-AF67-D214963207F4}" presName="composite3" presStyleCnt="0"/>
      <dgm:spPr/>
    </dgm:pt>
    <dgm:pt modelId="{90F02A49-0D43-4AE7-ADEE-672871171291}" type="pres">
      <dgm:prSet presAssocID="{D9FE27BD-6C25-4F94-AF67-D214963207F4}" presName="background3" presStyleLbl="node3" presStyleIdx="0" presStyleCnt="2"/>
      <dgm:spPr/>
    </dgm:pt>
    <dgm:pt modelId="{267BC80A-A872-45E7-8593-8650E77AFE33}" type="pres">
      <dgm:prSet presAssocID="{D9FE27BD-6C25-4F94-AF67-D214963207F4}" presName="text3" presStyleLbl="fgAcc3" presStyleIdx="0" presStyleCnt="2">
        <dgm:presLayoutVars>
          <dgm:chPref val="3"/>
        </dgm:presLayoutVars>
      </dgm:prSet>
      <dgm:spPr/>
      <dgm:t>
        <a:bodyPr/>
        <a:lstStyle/>
        <a:p>
          <a:endParaRPr lang="en-US"/>
        </a:p>
      </dgm:t>
    </dgm:pt>
    <dgm:pt modelId="{3676E76D-DF1F-4459-98EF-A1C8F28FCE20}" type="pres">
      <dgm:prSet presAssocID="{D9FE27BD-6C25-4F94-AF67-D214963207F4}" presName="hierChild4" presStyleCnt="0"/>
      <dgm:spPr/>
    </dgm:pt>
    <dgm:pt modelId="{AD13F155-2EC4-4C47-A85D-F568B665EC03}" type="pres">
      <dgm:prSet presAssocID="{4B53F81C-C869-4026-BC93-546CE3FE74F6}" presName="Name10" presStyleLbl="parChTrans1D2" presStyleIdx="1" presStyleCnt="2"/>
      <dgm:spPr/>
      <dgm:t>
        <a:bodyPr/>
        <a:lstStyle/>
        <a:p>
          <a:endParaRPr lang="en-US"/>
        </a:p>
      </dgm:t>
    </dgm:pt>
    <dgm:pt modelId="{36CAAC08-12B0-40C7-8AE1-C7F4292F59AB}" type="pres">
      <dgm:prSet presAssocID="{6EAED53B-B8D1-4EE1-B5E1-8D62CDD896CF}" presName="hierRoot2" presStyleCnt="0"/>
      <dgm:spPr/>
    </dgm:pt>
    <dgm:pt modelId="{93D76BA8-608F-4706-B13C-1C9D32913DEB}" type="pres">
      <dgm:prSet presAssocID="{6EAED53B-B8D1-4EE1-B5E1-8D62CDD896CF}" presName="composite2" presStyleCnt="0"/>
      <dgm:spPr/>
    </dgm:pt>
    <dgm:pt modelId="{1A72068B-1D03-4BF3-9591-58FE13DEB82C}" type="pres">
      <dgm:prSet presAssocID="{6EAED53B-B8D1-4EE1-B5E1-8D62CDD896CF}" presName="background2" presStyleLbl="node2" presStyleIdx="1" presStyleCnt="2"/>
      <dgm:spPr/>
    </dgm:pt>
    <dgm:pt modelId="{6A2C93A9-61BD-4222-AEA1-AAF98B0B52F9}" type="pres">
      <dgm:prSet presAssocID="{6EAED53B-B8D1-4EE1-B5E1-8D62CDD896CF}" presName="text2" presStyleLbl="fgAcc2" presStyleIdx="1" presStyleCnt="2">
        <dgm:presLayoutVars>
          <dgm:chPref val="3"/>
        </dgm:presLayoutVars>
      </dgm:prSet>
      <dgm:spPr/>
      <dgm:t>
        <a:bodyPr/>
        <a:lstStyle/>
        <a:p>
          <a:endParaRPr lang="en-US"/>
        </a:p>
      </dgm:t>
    </dgm:pt>
    <dgm:pt modelId="{EDA099BC-5471-41D3-BABE-E428771B3947}" type="pres">
      <dgm:prSet presAssocID="{6EAED53B-B8D1-4EE1-B5E1-8D62CDD896CF}" presName="hierChild3" presStyleCnt="0"/>
      <dgm:spPr/>
    </dgm:pt>
    <dgm:pt modelId="{3634E1B1-CCCF-49A4-975C-5719648E5273}" type="pres">
      <dgm:prSet presAssocID="{B4A8E436-AD40-4802-9193-7D325C3E240E}" presName="Name17" presStyleLbl="parChTrans1D3" presStyleIdx="1" presStyleCnt="2"/>
      <dgm:spPr/>
      <dgm:t>
        <a:bodyPr/>
        <a:lstStyle/>
        <a:p>
          <a:endParaRPr lang="en-US"/>
        </a:p>
      </dgm:t>
    </dgm:pt>
    <dgm:pt modelId="{99EBE7BF-784A-41FB-BE85-FE51CC00D570}" type="pres">
      <dgm:prSet presAssocID="{39A78415-1536-468D-83A6-5DAB1CFB9526}" presName="hierRoot3" presStyleCnt="0"/>
      <dgm:spPr/>
    </dgm:pt>
    <dgm:pt modelId="{B090E5A0-C2E0-499F-AFF3-21A28E075B84}" type="pres">
      <dgm:prSet presAssocID="{39A78415-1536-468D-83A6-5DAB1CFB9526}" presName="composite3" presStyleCnt="0"/>
      <dgm:spPr/>
    </dgm:pt>
    <dgm:pt modelId="{1E8C5A39-245C-4CA2-AA22-4E5EDED9B209}" type="pres">
      <dgm:prSet presAssocID="{39A78415-1536-468D-83A6-5DAB1CFB9526}" presName="background3" presStyleLbl="node3" presStyleIdx="1" presStyleCnt="2"/>
      <dgm:spPr/>
    </dgm:pt>
    <dgm:pt modelId="{6685B961-3C1E-4BCA-B884-15A7B99B7393}" type="pres">
      <dgm:prSet presAssocID="{39A78415-1536-468D-83A6-5DAB1CFB9526}" presName="text3" presStyleLbl="fgAcc3" presStyleIdx="1" presStyleCnt="2">
        <dgm:presLayoutVars>
          <dgm:chPref val="3"/>
        </dgm:presLayoutVars>
      </dgm:prSet>
      <dgm:spPr/>
      <dgm:t>
        <a:bodyPr/>
        <a:lstStyle/>
        <a:p>
          <a:endParaRPr lang="en-US"/>
        </a:p>
      </dgm:t>
    </dgm:pt>
    <dgm:pt modelId="{1528E049-CAC1-4C45-AB5B-B55D759AD220}" type="pres">
      <dgm:prSet presAssocID="{39A78415-1536-468D-83A6-5DAB1CFB9526}" presName="hierChild4" presStyleCnt="0"/>
      <dgm:spPr/>
    </dgm:pt>
  </dgm:ptLst>
  <dgm:cxnLst>
    <dgm:cxn modelId="{71ADC00B-DC54-4070-A4D0-941C67485ED1}" srcId="{06AAB7A0-B90F-4684-87EA-9633AC122B51}" destId="{CA4C094E-E1F0-4B6D-9901-C924FE525BAA}" srcOrd="0" destOrd="0" parTransId="{F5AD0F7C-E173-452E-9DE3-2D1D3A1BC9AF}" sibTransId="{07BA52AE-9BEB-47D0-8EE7-1C1BDB2FED8C}"/>
    <dgm:cxn modelId="{C06E5669-702E-4B16-AA35-AC03CAB6F537}" type="presOf" srcId="{4B53F81C-C869-4026-BC93-546CE3FE74F6}" destId="{AD13F155-2EC4-4C47-A85D-F568B665EC03}" srcOrd="0" destOrd="0" presId="urn:microsoft.com/office/officeart/2005/8/layout/hierarchy1"/>
    <dgm:cxn modelId="{B4135EED-FBB4-40F9-A216-F838552924D6}" type="presOf" srcId="{D2D41DFB-C5A3-4516-B9CD-58CA5B75E2A6}" destId="{8BE7135A-957B-4B31-A627-6F74864DD880}" srcOrd="0" destOrd="0" presId="urn:microsoft.com/office/officeart/2005/8/layout/hierarchy1"/>
    <dgm:cxn modelId="{599ADA47-E6A9-4A04-8F5C-06CEC6162168}" type="presOf" srcId="{06AAB7A0-B90F-4684-87EA-9633AC122B51}" destId="{C31CE989-5CBD-4919-AAB8-D93E026B3A65}" srcOrd="0" destOrd="0" presId="urn:microsoft.com/office/officeart/2005/8/layout/hierarchy1"/>
    <dgm:cxn modelId="{87E7807C-8332-48EE-B4AC-59EF6D183A40}" type="presOf" srcId="{00B89191-28CA-4188-A8D1-81EA3A7FB481}" destId="{2608AB10-FAD6-4CB2-A82B-E0303E6DDE35}" srcOrd="0" destOrd="0" presId="urn:microsoft.com/office/officeart/2005/8/layout/hierarchy1"/>
    <dgm:cxn modelId="{3A02ED17-02EE-4997-9CC7-90EA9F4A8A78}" type="presOf" srcId="{CA4C094E-E1F0-4B6D-9901-C924FE525BAA}" destId="{D1BE81A7-2323-4DF3-B769-67635700BEF1}" srcOrd="0" destOrd="0" presId="urn:microsoft.com/office/officeart/2005/8/layout/hierarchy1"/>
    <dgm:cxn modelId="{243C2856-15CF-49BF-BDE9-10EAFCAB3208}" srcId="{D2D41DFB-C5A3-4516-B9CD-58CA5B75E2A6}" destId="{D9FE27BD-6C25-4F94-AF67-D214963207F4}" srcOrd="0" destOrd="0" parTransId="{E24F1479-EBDA-462A-819C-F66F8EDB3C96}" sibTransId="{D6C32ABC-4D2D-4A33-AC57-A5DB3007CFDC}"/>
    <dgm:cxn modelId="{0C89412B-5A2B-4B4A-A6AE-1B2645CA02A5}" type="presOf" srcId="{B4A8E436-AD40-4802-9193-7D325C3E240E}" destId="{3634E1B1-CCCF-49A4-975C-5719648E5273}" srcOrd="0" destOrd="0" presId="urn:microsoft.com/office/officeart/2005/8/layout/hierarchy1"/>
    <dgm:cxn modelId="{08A7FC1A-54B9-4C9D-A0EA-AED68D543CE2}" type="presOf" srcId="{39A78415-1536-468D-83A6-5DAB1CFB9526}" destId="{6685B961-3C1E-4BCA-B884-15A7B99B7393}" srcOrd="0" destOrd="0" presId="urn:microsoft.com/office/officeart/2005/8/layout/hierarchy1"/>
    <dgm:cxn modelId="{F40C1EBE-A8E9-478B-A3E8-201EC9B6D27D}" srcId="{CA4C094E-E1F0-4B6D-9901-C924FE525BAA}" destId="{D2D41DFB-C5A3-4516-B9CD-58CA5B75E2A6}" srcOrd="0" destOrd="0" parTransId="{00B89191-28CA-4188-A8D1-81EA3A7FB481}" sibTransId="{F36A219B-93F3-4A38-8F39-D48880240AB4}"/>
    <dgm:cxn modelId="{7B100CA2-8FC8-4DC2-A3B4-EB39456171BD}" type="presOf" srcId="{6EAED53B-B8D1-4EE1-B5E1-8D62CDD896CF}" destId="{6A2C93A9-61BD-4222-AEA1-AAF98B0B52F9}" srcOrd="0" destOrd="0" presId="urn:microsoft.com/office/officeart/2005/8/layout/hierarchy1"/>
    <dgm:cxn modelId="{B84131D4-9442-4ECD-89D1-138790991465}" srcId="{6EAED53B-B8D1-4EE1-B5E1-8D62CDD896CF}" destId="{39A78415-1536-468D-83A6-5DAB1CFB9526}" srcOrd="0" destOrd="0" parTransId="{B4A8E436-AD40-4802-9193-7D325C3E240E}" sibTransId="{B9A93100-224F-40C0-AAED-849754558030}"/>
    <dgm:cxn modelId="{1C3EB387-1294-413D-8096-87828C806691}" type="presOf" srcId="{E24F1479-EBDA-462A-819C-F66F8EDB3C96}" destId="{D0C88E8C-FDE7-46DA-826F-66C6005AB047}" srcOrd="0" destOrd="0" presId="urn:microsoft.com/office/officeart/2005/8/layout/hierarchy1"/>
    <dgm:cxn modelId="{AA23D456-CE55-4B89-B9DA-9F5662DBCAE1}" srcId="{CA4C094E-E1F0-4B6D-9901-C924FE525BAA}" destId="{6EAED53B-B8D1-4EE1-B5E1-8D62CDD896CF}" srcOrd="1" destOrd="0" parTransId="{4B53F81C-C869-4026-BC93-546CE3FE74F6}" sibTransId="{CA8802E5-A2CF-4504-9885-AD413153FCA5}"/>
    <dgm:cxn modelId="{5C8A43F3-4CC5-458E-8217-BC7F2C8B41C7}" type="presOf" srcId="{D9FE27BD-6C25-4F94-AF67-D214963207F4}" destId="{267BC80A-A872-45E7-8593-8650E77AFE33}" srcOrd="0" destOrd="0" presId="urn:microsoft.com/office/officeart/2005/8/layout/hierarchy1"/>
    <dgm:cxn modelId="{609E6AC4-EC84-4700-A6E1-E5A42A83ECE5}" type="presParOf" srcId="{C31CE989-5CBD-4919-AAB8-D93E026B3A65}" destId="{0A8F689B-1B26-4C87-8046-3FF458EE7B5D}" srcOrd="0" destOrd="0" presId="urn:microsoft.com/office/officeart/2005/8/layout/hierarchy1"/>
    <dgm:cxn modelId="{E618CB96-3BAB-4562-A1FC-1FB91C3E1833}" type="presParOf" srcId="{0A8F689B-1B26-4C87-8046-3FF458EE7B5D}" destId="{F6287FF9-A58A-4041-A548-D4B35FCB55CB}" srcOrd="0" destOrd="0" presId="urn:microsoft.com/office/officeart/2005/8/layout/hierarchy1"/>
    <dgm:cxn modelId="{4C854C26-FCB6-4301-B66C-EFF3D9D564DB}" type="presParOf" srcId="{F6287FF9-A58A-4041-A548-D4B35FCB55CB}" destId="{B5F25D24-7A05-4037-AA03-8A9610FED14D}" srcOrd="0" destOrd="0" presId="urn:microsoft.com/office/officeart/2005/8/layout/hierarchy1"/>
    <dgm:cxn modelId="{4F0235CC-142A-4E0E-9AA3-CCBD0E7F16E2}" type="presParOf" srcId="{F6287FF9-A58A-4041-A548-D4B35FCB55CB}" destId="{D1BE81A7-2323-4DF3-B769-67635700BEF1}" srcOrd="1" destOrd="0" presId="urn:microsoft.com/office/officeart/2005/8/layout/hierarchy1"/>
    <dgm:cxn modelId="{DC507D54-22CE-46B4-95F7-F8FB2BA1DC5F}" type="presParOf" srcId="{0A8F689B-1B26-4C87-8046-3FF458EE7B5D}" destId="{AB1E0BB9-BF6A-4E90-A86F-1BB0C4BC1655}" srcOrd="1" destOrd="0" presId="urn:microsoft.com/office/officeart/2005/8/layout/hierarchy1"/>
    <dgm:cxn modelId="{2FF7C1F5-15CE-46F1-818C-248A588DFEA1}" type="presParOf" srcId="{AB1E0BB9-BF6A-4E90-A86F-1BB0C4BC1655}" destId="{2608AB10-FAD6-4CB2-A82B-E0303E6DDE35}" srcOrd="0" destOrd="0" presId="urn:microsoft.com/office/officeart/2005/8/layout/hierarchy1"/>
    <dgm:cxn modelId="{443D53B6-89E1-4918-A584-496FCFE8CDAC}" type="presParOf" srcId="{AB1E0BB9-BF6A-4E90-A86F-1BB0C4BC1655}" destId="{189ABBF6-AFFB-4FED-8C7A-9386EC2B1B6D}" srcOrd="1" destOrd="0" presId="urn:microsoft.com/office/officeart/2005/8/layout/hierarchy1"/>
    <dgm:cxn modelId="{C6BC15A9-6B38-4AF2-8861-9C1F417CB03F}" type="presParOf" srcId="{189ABBF6-AFFB-4FED-8C7A-9386EC2B1B6D}" destId="{572F268D-6C88-44A5-A454-D69735353296}" srcOrd="0" destOrd="0" presId="urn:microsoft.com/office/officeart/2005/8/layout/hierarchy1"/>
    <dgm:cxn modelId="{481A4700-7FD4-4533-8CFB-18176DD9CDAC}" type="presParOf" srcId="{572F268D-6C88-44A5-A454-D69735353296}" destId="{B22355CF-A12C-46DD-A2C5-EB5358F92EC0}" srcOrd="0" destOrd="0" presId="urn:microsoft.com/office/officeart/2005/8/layout/hierarchy1"/>
    <dgm:cxn modelId="{3D18FD68-03B1-4F38-891F-E42ACB5F5A24}" type="presParOf" srcId="{572F268D-6C88-44A5-A454-D69735353296}" destId="{8BE7135A-957B-4B31-A627-6F74864DD880}" srcOrd="1" destOrd="0" presId="urn:microsoft.com/office/officeart/2005/8/layout/hierarchy1"/>
    <dgm:cxn modelId="{0D034780-B247-4E50-A762-489D8C8C43AE}" type="presParOf" srcId="{189ABBF6-AFFB-4FED-8C7A-9386EC2B1B6D}" destId="{EE45FB70-FA7E-43BC-A7A8-FDF77B509ACA}" srcOrd="1" destOrd="0" presId="urn:microsoft.com/office/officeart/2005/8/layout/hierarchy1"/>
    <dgm:cxn modelId="{AAA5E8FF-EF02-4095-9CBD-877FB18E7B47}" type="presParOf" srcId="{EE45FB70-FA7E-43BC-A7A8-FDF77B509ACA}" destId="{D0C88E8C-FDE7-46DA-826F-66C6005AB047}" srcOrd="0" destOrd="0" presId="urn:microsoft.com/office/officeart/2005/8/layout/hierarchy1"/>
    <dgm:cxn modelId="{BA5F2913-80E5-4080-92AC-0899236827B9}" type="presParOf" srcId="{EE45FB70-FA7E-43BC-A7A8-FDF77B509ACA}" destId="{E7B20CF0-1738-4C25-ACC3-DF6ADAC7E061}" srcOrd="1" destOrd="0" presId="urn:microsoft.com/office/officeart/2005/8/layout/hierarchy1"/>
    <dgm:cxn modelId="{BF1EA102-8D92-490F-AFF2-4A89C1F8AE9A}" type="presParOf" srcId="{E7B20CF0-1738-4C25-ACC3-DF6ADAC7E061}" destId="{2A05B60F-89CB-423F-898F-45A9D8A51B78}" srcOrd="0" destOrd="0" presId="urn:microsoft.com/office/officeart/2005/8/layout/hierarchy1"/>
    <dgm:cxn modelId="{509937DF-E593-4F9B-9444-AC97B68F135B}" type="presParOf" srcId="{2A05B60F-89CB-423F-898F-45A9D8A51B78}" destId="{90F02A49-0D43-4AE7-ADEE-672871171291}" srcOrd="0" destOrd="0" presId="urn:microsoft.com/office/officeart/2005/8/layout/hierarchy1"/>
    <dgm:cxn modelId="{FBECB38E-0960-48DE-A2A0-4E93475A29C8}" type="presParOf" srcId="{2A05B60F-89CB-423F-898F-45A9D8A51B78}" destId="{267BC80A-A872-45E7-8593-8650E77AFE33}" srcOrd="1" destOrd="0" presId="urn:microsoft.com/office/officeart/2005/8/layout/hierarchy1"/>
    <dgm:cxn modelId="{81B9B4FA-A2CC-42DF-8D2C-C791BDBB156F}" type="presParOf" srcId="{E7B20CF0-1738-4C25-ACC3-DF6ADAC7E061}" destId="{3676E76D-DF1F-4459-98EF-A1C8F28FCE20}" srcOrd="1" destOrd="0" presId="urn:microsoft.com/office/officeart/2005/8/layout/hierarchy1"/>
    <dgm:cxn modelId="{2DE5B730-FB66-4C45-8617-3BCA936CB1CC}" type="presParOf" srcId="{AB1E0BB9-BF6A-4E90-A86F-1BB0C4BC1655}" destId="{AD13F155-2EC4-4C47-A85D-F568B665EC03}" srcOrd="2" destOrd="0" presId="urn:microsoft.com/office/officeart/2005/8/layout/hierarchy1"/>
    <dgm:cxn modelId="{A55B13D1-D3D0-4160-93B0-CC5A2FA62643}" type="presParOf" srcId="{AB1E0BB9-BF6A-4E90-A86F-1BB0C4BC1655}" destId="{36CAAC08-12B0-40C7-8AE1-C7F4292F59AB}" srcOrd="3" destOrd="0" presId="urn:microsoft.com/office/officeart/2005/8/layout/hierarchy1"/>
    <dgm:cxn modelId="{D7167434-F34D-476C-A40E-8409E9F1C41E}" type="presParOf" srcId="{36CAAC08-12B0-40C7-8AE1-C7F4292F59AB}" destId="{93D76BA8-608F-4706-B13C-1C9D32913DEB}" srcOrd="0" destOrd="0" presId="urn:microsoft.com/office/officeart/2005/8/layout/hierarchy1"/>
    <dgm:cxn modelId="{592B0FF6-6446-4FC4-BFA0-7BADDAC27193}" type="presParOf" srcId="{93D76BA8-608F-4706-B13C-1C9D32913DEB}" destId="{1A72068B-1D03-4BF3-9591-58FE13DEB82C}" srcOrd="0" destOrd="0" presId="urn:microsoft.com/office/officeart/2005/8/layout/hierarchy1"/>
    <dgm:cxn modelId="{6F19CB15-5F6E-4BED-925C-5C8FAF798A2E}" type="presParOf" srcId="{93D76BA8-608F-4706-B13C-1C9D32913DEB}" destId="{6A2C93A9-61BD-4222-AEA1-AAF98B0B52F9}" srcOrd="1" destOrd="0" presId="urn:microsoft.com/office/officeart/2005/8/layout/hierarchy1"/>
    <dgm:cxn modelId="{A5388501-02AE-416E-A041-72384BCDA481}" type="presParOf" srcId="{36CAAC08-12B0-40C7-8AE1-C7F4292F59AB}" destId="{EDA099BC-5471-41D3-BABE-E428771B3947}" srcOrd="1" destOrd="0" presId="urn:microsoft.com/office/officeart/2005/8/layout/hierarchy1"/>
    <dgm:cxn modelId="{C22B58D6-A8F0-46A9-A7CE-F7E4D7A0C243}" type="presParOf" srcId="{EDA099BC-5471-41D3-BABE-E428771B3947}" destId="{3634E1B1-CCCF-49A4-975C-5719648E5273}" srcOrd="0" destOrd="0" presId="urn:microsoft.com/office/officeart/2005/8/layout/hierarchy1"/>
    <dgm:cxn modelId="{91F3D939-81DA-4E98-B1CB-1BABBF15A435}" type="presParOf" srcId="{EDA099BC-5471-41D3-BABE-E428771B3947}" destId="{99EBE7BF-784A-41FB-BE85-FE51CC00D570}" srcOrd="1" destOrd="0" presId="urn:microsoft.com/office/officeart/2005/8/layout/hierarchy1"/>
    <dgm:cxn modelId="{06175862-C4E2-4B00-ADB7-CEC856777FA1}" type="presParOf" srcId="{99EBE7BF-784A-41FB-BE85-FE51CC00D570}" destId="{B090E5A0-C2E0-499F-AFF3-21A28E075B84}" srcOrd="0" destOrd="0" presId="urn:microsoft.com/office/officeart/2005/8/layout/hierarchy1"/>
    <dgm:cxn modelId="{3C02940D-B644-40C8-B2C1-355BD684C09F}" type="presParOf" srcId="{B090E5A0-C2E0-499F-AFF3-21A28E075B84}" destId="{1E8C5A39-245C-4CA2-AA22-4E5EDED9B209}" srcOrd="0" destOrd="0" presId="urn:microsoft.com/office/officeart/2005/8/layout/hierarchy1"/>
    <dgm:cxn modelId="{F80FFC03-6CA5-47FD-8BF9-54919EB7F6EF}" type="presParOf" srcId="{B090E5A0-C2E0-499F-AFF3-21A28E075B84}" destId="{6685B961-3C1E-4BCA-B884-15A7B99B7393}" srcOrd="1" destOrd="0" presId="urn:microsoft.com/office/officeart/2005/8/layout/hierarchy1"/>
    <dgm:cxn modelId="{C6DB3F11-403F-4821-8567-84D5BA5057A6}" type="presParOf" srcId="{99EBE7BF-784A-41FB-BE85-FE51CC00D570}" destId="{1528E049-CAC1-4C45-AB5B-B55D759AD22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CA75FC8-5422-4087-86AD-DE11D520F602}" type="doc">
      <dgm:prSet loTypeId="urn:microsoft.com/office/officeart/2005/8/layout/pyramid2" loCatId="pyramid" qsTypeId="urn:microsoft.com/office/officeart/2005/8/quickstyle/simple1" qsCatId="simple" csTypeId="urn:microsoft.com/office/officeart/2005/8/colors/accent1_2" csCatId="accent1" phldr="1"/>
      <dgm:spPr/>
    </dgm:pt>
    <dgm:pt modelId="{5D0DCA0C-507C-4139-8E50-8A8D702FF911}">
      <dgm:prSet phldrT="[Text]"/>
      <dgm:spPr/>
      <dgm:t>
        <a:bodyPr/>
        <a:lstStyle/>
        <a:p>
          <a:r>
            <a:rPr lang="en-US" dirty="0" smtClean="0"/>
            <a:t>Self actualization (achieving my full potential)</a:t>
          </a:r>
          <a:endParaRPr lang="en-US" dirty="0"/>
        </a:p>
      </dgm:t>
    </dgm:pt>
    <dgm:pt modelId="{4081BA5F-B9D0-4E1A-B6FF-0B22D6D0964F}" type="parTrans" cxnId="{772D8F30-0FC0-43D3-A0FA-B4D8BA79D6C1}">
      <dgm:prSet/>
      <dgm:spPr/>
      <dgm:t>
        <a:bodyPr/>
        <a:lstStyle/>
        <a:p>
          <a:endParaRPr lang="en-US"/>
        </a:p>
      </dgm:t>
    </dgm:pt>
    <dgm:pt modelId="{8AAF4314-6E76-4306-A7A2-297D6724B9E3}" type="sibTrans" cxnId="{772D8F30-0FC0-43D3-A0FA-B4D8BA79D6C1}">
      <dgm:prSet/>
      <dgm:spPr/>
      <dgm:t>
        <a:bodyPr/>
        <a:lstStyle/>
        <a:p>
          <a:endParaRPr lang="en-US"/>
        </a:p>
      </dgm:t>
    </dgm:pt>
    <dgm:pt modelId="{63E5C0D3-08D6-4B7A-ABCD-F9DB3925F5D5}">
      <dgm:prSet phldrT="[Text]"/>
      <dgm:spPr/>
      <dgm:t>
        <a:bodyPr/>
        <a:lstStyle/>
        <a:p>
          <a:r>
            <a:rPr lang="en-US" dirty="0" smtClean="0"/>
            <a:t>Esteem</a:t>
          </a:r>
        </a:p>
        <a:p>
          <a:r>
            <a:rPr lang="en-US" dirty="0" smtClean="0"/>
            <a:t>(respected by others)</a:t>
          </a:r>
          <a:endParaRPr lang="en-US" dirty="0"/>
        </a:p>
      </dgm:t>
    </dgm:pt>
    <dgm:pt modelId="{C8AFAEE5-FCAA-4752-AC58-25DD8AE6EA44}" type="parTrans" cxnId="{8DD97554-FDC4-4234-A60B-6CBD7A3E6163}">
      <dgm:prSet/>
      <dgm:spPr/>
      <dgm:t>
        <a:bodyPr/>
        <a:lstStyle/>
        <a:p>
          <a:endParaRPr lang="en-US"/>
        </a:p>
      </dgm:t>
    </dgm:pt>
    <dgm:pt modelId="{9D16A05D-6F85-4C00-9BB2-69F59BCA5876}" type="sibTrans" cxnId="{8DD97554-FDC4-4234-A60B-6CBD7A3E6163}">
      <dgm:prSet/>
      <dgm:spPr/>
      <dgm:t>
        <a:bodyPr/>
        <a:lstStyle/>
        <a:p>
          <a:endParaRPr lang="en-US"/>
        </a:p>
      </dgm:t>
    </dgm:pt>
    <dgm:pt modelId="{3E9474A7-5C07-48DE-BCFF-1E2B57441A3A}">
      <dgm:prSet phldrT="[Text]"/>
      <dgm:spPr/>
      <dgm:t>
        <a:bodyPr/>
        <a:lstStyle/>
        <a:p>
          <a:r>
            <a:rPr lang="en-US" dirty="0" smtClean="0"/>
            <a:t>Belonging (having persons to love you and be loved by you)</a:t>
          </a:r>
          <a:endParaRPr lang="en-US" dirty="0"/>
        </a:p>
      </dgm:t>
    </dgm:pt>
    <dgm:pt modelId="{0D99AC25-00B9-4576-A0EB-A88F41014EFB}" type="parTrans" cxnId="{22792A1F-D0BE-4FAD-BA03-F195D56096D6}">
      <dgm:prSet/>
      <dgm:spPr/>
      <dgm:t>
        <a:bodyPr/>
        <a:lstStyle/>
        <a:p>
          <a:endParaRPr lang="en-US"/>
        </a:p>
      </dgm:t>
    </dgm:pt>
    <dgm:pt modelId="{B10A9C8E-2650-480E-9F3C-F2634F691993}" type="sibTrans" cxnId="{22792A1F-D0BE-4FAD-BA03-F195D56096D6}">
      <dgm:prSet/>
      <dgm:spPr/>
      <dgm:t>
        <a:bodyPr/>
        <a:lstStyle/>
        <a:p>
          <a:endParaRPr lang="en-US"/>
        </a:p>
      </dgm:t>
    </dgm:pt>
    <dgm:pt modelId="{5D9D2648-0624-42ED-AAB7-D7C28D97E2D1}">
      <dgm:prSet phldrT="[Text]"/>
      <dgm:spPr/>
      <dgm:t>
        <a:bodyPr/>
        <a:lstStyle/>
        <a:p>
          <a:r>
            <a:rPr lang="en-US" dirty="0" smtClean="0"/>
            <a:t>Safety (feeling protected)</a:t>
          </a:r>
          <a:endParaRPr lang="en-US" dirty="0"/>
        </a:p>
      </dgm:t>
    </dgm:pt>
    <dgm:pt modelId="{0BE30304-45CC-4078-8D6F-4F6864B14F15}" type="parTrans" cxnId="{2A6B3CDC-E9E7-4E66-939A-86153D7D0F1E}">
      <dgm:prSet/>
      <dgm:spPr/>
      <dgm:t>
        <a:bodyPr/>
        <a:lstStyle/>
        <a:p>
          <a:endParaRPr lang="en-US"/>
        </a:p>
      </dgm:t>
    </dgm:pt>
    <dgm:pt modelId="{B194BBA7-9408-4ABD-A904-FE2B177B7D19}" type="sibTrans" cxnId="{2A6B3CDC-E9E7-4E66-939A-86153D7D0F1E}">
      <dgm:prSet/>
      <dgm:spPr/>
      <dgm:t>
        <a:bodyPr/>
        <a:lstStyle/>
        <a:p>
          <a:endParaRPr lang="en-US"/>
        </a:p>
      </dgm:t>
    </dgm:pt>
    <dgm:pt modelId="{C8DFAA81-CC57-4A94-938F-646D8C96A58B}">
      <dgm:prSet phldrT="[Text]"/>
      <dgm:spPr/>
      <dgm:t>
        <a:bodyPr/>
        <a:lstStyle/>
        <a:p>
          <a:r>
            <a:rPr lang="en-US" dirty="0" smtClean="0"/>
            <a:t>Physiological (basic needs – food, shelter, medicine)</a:t>
          </a:r>
          <a:endParaRPr lang="en-US" dirty="0"/>
        </a:p>
      </dgm:t>
    </dgm:pt>
    <dgm:pt modelId="{D6037317-F107-4C34-B46A-CECFCE530DC4}" type="parTrans" cxnId="{6C10D3AC-295E-4DFC-BECA-659EF16FD666}">
      <dgm:prSet/>
      <dgm:spPr/>
      <dgm:t>
        <a:bodyPr/>
        <a:lstStyle/>
        <a:p>
          <a:endParaRPr lang="en-US"/>
        </a:p>
      </dgm:t>
    </dgm:pt>
    <dgm:pt modelId="{0AFCFD95-3978-4EFA-A1BC-AA91BFF06587}" type="sibTrans" cxnId="{6C10D3AC-295E-4DFC-BECA-659EF16FD666}">
      <dgm:prSet/>
      <dgm:spPr/>
      <dgm:t>
        <a:bodyPr/>
        <a:lstStyle/>
        <a:p>
          <a:endParaRPr lang="en-US"/>
        </a:p>
      </dgm:t>
    </dgm:pt>
    <dgm:pt modelId="{531D2609-9097-4C1D-9F91-91C4B8584EA1}" type="pres">
      <dgm:prSet presAssocID="{BCA75FC8-5422-4087-86AD-DE11D520F602}" presName="compositeShape" presStyleCnt="0">
        <dgm:presLayoutVars>
          <dgm:dir/>
          <dgm:resizeHandles/>
        </dgm:presLayoutVars>
      </dgm:prSet>
      <dgm:spPr/>
    </dgm:pt>
    <dgm:pt modelId="{417AB1EE-6975-4975-BF6A-E1BBCDD744E3}" type="pres">
      <dgm:prSet presAssocID="{BCA75FC8-5422-4087-86AD-DE11D520F602}" presName="pyramid" presStyleLbl="node1" presStyleIdx="0" presStyleCnt="1"/>
      <dgm:spPr/>
    </dgm:pt>
    <dgm:pt modelId="{9E264AE0-2B13-40FF-A838-668BEB5D3A4A}" type="pres">
      <dgm:prSet presAssocID="{BCA75FC8-5422-4087-86AD-DE11D520F602}" presName="theList" presStyleCnt="0"/>
      <dgm:spPr/>
    </dgm:pt>
    <dgm:pt modelId="{47989B07-8F1E-4E48-997C-617DBB901270}" type="pres">
      <dgm:prSet presAssocID="{5D0DCA0C-507C-4139-8E50-8A8D702FF911}" presName="aNode" presStyleLbl="fgAcc1" presStyleIdx="0" presStyleCnt="5">
        <dgm:presLayoutVars>
          <dgm:bulletEnabled val="1"/>
        </dgm:presLayoutVars>
      </dgm:prSet>
      <dgm:spPr/>
      <dgm:t>
        <a:bodyPr/>
        <a:lstStyle/>
        <a:p>
          <a:endParaRPr lang="en-US"/>
        </a:p>
      </dgm:t>
    </dgm:pt>
    <dgm:pt modelId="{ADD081E0-0DE6-4D59-A37C-95D9B997CFCB}" type="pres">
      <dgm:prSet presAssocID="{5D0DCA0C-507C-4139-8E50-8A8D702FF911}" presName="aSpace" presStyleCnt="0"/>
      <dgm:spPr/>
    </dgm:pt>
    <dgm:pt modelId="{59A65A5F-B63F-4162-8741-3418CA0F45D5}" type="pres">
      <dgm:prSet presAssocID="{63E5C0D3-08D6-4B7A-ABCD-F9DB3925F5D5}" presName="aNode" presStyleLbl="fgAcc1" presStyleIdx="1" presStyleCnt="5">
        <dgm:presLayoutVars>
          <dgm:bulletEnabled val="1"/>
        </dgm:presLayoutVars>
      </dgm:prSet>
      <dgm:spPr/>
      <dgm:t>
        <a:bodyPr/>
        <a:lstStyle/>
        <a:p>
          <a:endParaRPr lang="en-US"/>
        </a:p>
      </dgm:t>
    </dgm:pt>
    <dgm:pt modelId="{DF8BF843-5C4F-48C5-9731-E92DC2ABDA1E}" type="pres">
      <dgm:prSet presAssocID="{63E5C0D3-08D6-4B7A-ABCD-F9DB3925F5D5}" presName="aSpace" presStyleCnt="0"/>
      <dgm:spPr/>
    </dgm:pt>
    <dgm:pt modelId="{DB40985D-A9FA-48B8-8372-3A49FF06F9FD}" type="pres">
      <dgm:prSet presAssocID="{3E9474A7-5C07-48DE-BCFF-1E2B57441A3A}" presName="aNode" presStyleLbl="fgAcc1" presStyleIdx="2" presStyleCnt="5">
        <dgm:presLayoutVars>
          <dgm:bulletEnabled val="1"/>
        </dgm:presLayoutVars>
      </dgm:prSet>
      <dgm:spPr/>
      <dgm:t>
        <a:bodyPr/>
        <a:lstStyle/>
        <a:p>
          <a:endParaRPr lang="en-US"/>
        </a:p>
      </dgm:t>
    </dgm:pt>
    <dgm:pt modelId="{F6F19D8E-0C14-46C3-ABB1-A9E68CF14C65}" type="pres">
      <dgm:prSet presAssocID="{3E9474A7-5C07-48DE-BCFF-1E2B57441A3A}" presName="aSpace" presStyleCnt="0"/>
      <dgm:spPr/>
    </dgm:pt>
    <dgm:pt modelId="{90511B7B-E1DF-4C13-8E1D-527009BC8458}" type="pres">
      <dgm:prSet presAssocID="{5D9D2648-0624-42ED-AAB7-D7C28D97E2D1}" presName="aNode" presStyleLbl="fgAcc1" presStyleIdx="3" presStyleCnt="5">
        <dgm:presLayoutVars>
          <dgm:bulletEnabled val="1"/>
        </dgm:presLayoutVars>
      </dgm:prSet>
      <dgm:spPr/>
      <dgm:t>
        <a:bodyPr/>
        <a:lstStyle/>
        <a:p>
          <a:endParaRPr lang="en-US"/>
        </a:p>
      </dgm:t>
    </dgm:pt>
    <dgm:pt modelId="{7518762D-221C-4BEB-BEBE-3AE2D3DF7191}" type="pres">
      <dgm:prSet presAssocID="{5D9D2648-0624-42ED-AAB7-D7C28D97E2D1}" presName="aSpace" presStyleCnt="0"/>
      <dgm:spPr/>
    </dgm:pt>
    <dgm:pt modelId="{D2344E29-46B6-43F4-A3E2-88D4E73F498A}" type="pres">
      <dgm:prSet presAssocID="{C8DFAA81-CC57-4A94-938F-646D8C96A58B}" presName="aNode" presStyleLbl="fgAcc1" presStyleIdx="4" presStyleCnt="5">
        <dgm:presLayoutVars>
          <dgm:bulletEnabled val="1"/>
        </dgm:presLayoutVars>
      </dgm:prSet>
      <dgm:spPr/>
      <dgm:t>
        <a:bodyPr/>
        <a:lstStyle/>
        <a:p>
          <a:endParaRPr lang="en-US"/>
        </a:p>
      </dgm:t>
    </dgm:pt>
    <dgm:pt modelId="{618608C6-BFB4-407D-B55D-16C85F5ADA89}" type="pres">
      <dgm:prSet presAssocID="{C8DFAA81-CC57-4A94-938F-646D8C96A58B}" presName="aSpace" presStyleCnt="0"/>
      <dgm:spPr/>
    </dgm:pt>
  </dgm:ptLst>
  <dgm:cxnLst>
    <dgm:cxn modelId="{6B6F5520-A210-4F74-B9A1-937F13D70BB4}" type="presOf" srcId="{BCA75FC8-5422-4087-86AD-DE11D520F602}" destId="{531D2609-9097-4C1D-9F91-91C4B8584EA1}" srcOrd="0" destOrd="0" presId="urn:microsoft.com/office/officeart/2005/8/layout/pyramid2"/>
    <dgm:cxn modelId="{DBDC7A64-B1CC-4FD4-BAE4-4763177E3190}" type="presOf" srcId="{3E9474A7-5C07-48DE-BCFF-1E2B57441A3A}" destId="{DB40985D-A9FA-48B8-8372-3A49FF06F9FD}" srcOrd="0" destOrd="0" presId="urn:microsoft.com/office/officeart/2005/8/layout/pyramid2"/>
    <dgm:cxn modelId="{887291A7-D315-4661-B99D-6FC73E892B80}" type="presOf" srcId="{C8DFAA81-CC57-4A94-938F-646D8C96A58B}" destId="{D2344E29-46B6-43F4-A3E2-88D4E73F498A}" srcOrd="0" destOrd="0" presId="urn:microsoft.com/office/officeart/2005/8/layout/pyramid2"/>
    <dgm:cxn modelId="{8DD97554-FDC4-4234-A60B-6CBD7A3E6163}" srcId="{BCA75FC8-5422-4087-86AD-DE11D520F602}" destId="{63E5C0D3-08D6-4B7A-ABCD-F9DB3925F5D5}" srcOrd="1" destOrd="0" parTransId="{C8AFAEE5-FCAA-4752-AC58-25DD8AE6EA44}" sibTransId="{9D16A05D-6F85-4C00-9BB2-69F59BCA5876}"/>
    <dgm:cxn modelId="{62E050C5-C070-4205-8B87-7CCC63479E89}" type="presOf" srcId="{5D0DCA0C-507C-4139-8E50-8A8D702FF911}" destId="{47989B07-8F1E-4E48-997C-617DBB901270}" srcOrd="0" destOrd="0" presId="urn:microsoft.com/office/officeart/2005/8/layout/pyramid2"/>
    <dgm:cxn modelId="{2A6B3CDC-E9E7-4E66-939A-86153D7D0F1E}" srcId="{BCA75FC8-5422-4087-86AD-DE11D520F602}" destId="{5D9D2648-0624-42ED-AAB7-D7C28D97E2D1}" srcOrd="3" destOrd="0" parTransId="{0BE30304-45CC-4078-8D6F-4F6864B14F15}" sibTransId="{B194BBA7-9408-4ABD-A904-FE2B177B7D19}"/>
    <dgm:cxn modelId="{772D8F30-0FC0-43D3-A0FA-B4D8BA79D6C1}" srcId="{BCA75FC8-5422-4087-86AD-DE11D520F602}" destId="{5D0DCA0C-507C-4139-8E50-8A8D702FF911}" srcOrd="0" destOrd="0" parTransId="{4081BA5F-B9D0-4E1A-B6FF-0B22D6D0964F}" sibTransId="{8AAF4314-6E76-4306-A7A2-297D6724B9E3}"/>
    <dgm:cxn modelId="{2ADF92BD-EC04-4B7A-B0E9-7BF0DDB1D520}" type="presOf" srcId="{5D9D2648-0624-42ED-AAB7-D7C28D97E2D1}" destId="{90511B7B-E1DF-4C13-8E1D-527009BC8458}" srcOrd="0" destOrd="0" presId="urn:microsoft.com/office/officeart/2005/8/layout/pyramid2"/>
    <dgm:cxn modelId="{6C10D3AC-295E-4DFC-BECA-659EF16FD666}" srcId="{BCA75FC8-5422-4087-86AD-DE11D520F602}" destId="{C8DFAA81-CC57-4A94-938F-646D8C96A58B}" srcOrd="4" destOrd="0" parTransId="{D6037317-F107-4C34-B46A-CECFCE530DC4}" sibTransId="{0AFCFD95-3978-4EFA-A1BC-AA91BFF06587}"/>
    <dgm:cxn modelId="{22792A1F-D0BE-4FAD-BA03-F195D56096D6}" srcId="{BCA75FC8-5422-4087-86AD-DE11D520F602}" destId="{3E9474A7-5C07-48DE-BCFF-1E2B57441A3A}" srcOrd="2" destOrd="0" parTransId="{0D99AC25-00B9-4576-A0EB-A88F41014EFB}" sibTransId="{B10A9C8E-2650-480E-9F3C-F2634F691993}"/>
    <dgm:cxn modelId="{D70E2913-8396-46CF-A7C0-AC2CC4901A7E}" type="presOf" srcId="{63E5C0D3-08D6-4B7A-ABCD-F9DB3925F5D5}" destId="{59A65A5F-B63F-4162-8741-3418CA0F45D5}" srcOrd="0" destOrd="0" presId="urn:microsoft.com/office/officeart/2005/8/layout/pyramid2"/>
    <dgm:cxn modelId="{B4A3A6DE-B96A-49F6-97C2-00BC3025C8B0}" type="presParOf" srcId="{531D2609-9097-4C1D-9F91-91C4B8584EA1}" destId="{417AB1EE-6975-4975-BF6A-E1BBCDD744E3}" srcOrd="0" destOrd="0" presId="urn:microsoft.com/office/officeart/2005/8/layout/pyramid2"/>
    <dgm:cxn modelId="{8805AEC7-458D-4ED0-92DA-E09020DCA237}" type="presParOf" srcId="{531D2609-9097-4C1D-9F91-91C4B8584EA1}" destId="{9E264AE0-2B13-40FF-A838-668BEB5D3A4A}" srcOrd="1" destOrd="0" presId="urn:microsoft.com/office/officeart/2005/8/layout/pyramid2"/>
    <dgm:cxn modelId="{9EEAB015-FD88-4CB2-B796-352A288FD4A7}" type="presParOf" srcId="{9E264AE0-2B13-40FF-A838-668BEB5D3A4A}" destId="{47989B07-8F1E-4E48-997C-617DBB901270}" srcOrd="0" destOrd="0" presId="urn:microsoft.com/office/officeart/2005/8/layout/pyramid2"/>
    <dgm:cxn modelId="{B79AF243-8581-4657-9063-1CC946D0FBCE}" type="presParOf" srcId="{9E264AE0-2B13-40FF-A838-668BEB5D3A4A}" destId="{ADD081E0-0DE6-4D59-A37C-95D9B997CFCB}" srcOrd="1" destOrd="0" presId="urn:microsoft.com/office/officeart/2005/8/layout/pyramid2"/>
    <dgm:cxn modelId="{DEC6421A-F43A-4DE1-881D-F368C3456129}" type="presParOf" srcId="{9E264AE0-2B13-40FF-A838-668BEB5D3A4A}" destId="{59A65A5F-B63F-4162-8741-3418CA0F45D5}" srcOrd="2" destOrd="0" presId="urn:microsoft.com/office/officeart/2005/8/layout/pyramid2"/>
    <dgm:cxn modelId="{8DFF87A9-5388-43CA-9A78-D99832E47F34}" type="presParOf" srcId="{9E264AE0-2B13-40FF-A838-668BEB5D3A4A}" destId="{DF8BF843-5C4F-48C5-9731-E92DC2ABDA1E}" srcOrd="3" destOrd="0" presId="urn:microsoft.com/office/officeart/2005/8/layout/pyramid2"/>
    <dgm:cxn modelId="{964AB5DA-01BA-47F8-BCD2-8947B730CE9D}" type="presParOf" srcId="{9E264AE0-2B13-40FF-A838-668BEB5D3A4A}" destId="{DB40985D-A9FA-48B8-8372-3A49FF06F9FD}" srcOrd="4" destOrd="0" presId="urn:microsoft.com/office/officeart/2005/8/layout/pyramid2"/>
    <dgm:cxn modelId="{534F0910-05A5-4F78-A24B-2447FEBFE34A}" type="presParOf" srcId="{9E264AE0-2B13-40FF-A838-668BEB5D3A4A}" destId="{F6F19D8E-0C14-46C3-ABB1-A9E68CF14C65}" srcOrd="5" destOrd="0" presId="urn:microsoft.com/office/officeart/2005/8/layout/pyramid2"/>
    <dgm:cxn modelId="{9FD5929C-001D-41A3-95C0-ECC7859387E4}" type="presParOf" srcId="{9E264AE0-2B13-40FF-A838-668BEB5D3A4A}" destId="{90511B7B-E1DF-4C13-8E1D-527009BC8458}" srcOrd="6" destOrd="0" presId="urn:microsoft.com/office/officeart/2005/8/layout/pyramid2"/>
    <dgm:cxn modelId="{8795D696-5B6A-4505-94E6-BDF8CE3F74B2}" type="presParOf" srcId="{9E264AE0-2B13-40FF-A838-668BEB5D3A4A}" destId="{7518762D-221C-4BEB-BEBE-3AE2D3DF7191}" srcOrd="7" destOrd="0" presId="urn:microsoft.com/office/officeart/2005/8/layout/pyramid2"/>
    <dgm:cxn modelId="{B41BE030-9929-4544-98AC-B62890A99A9E}" type="presParOf" srcId="{9E264AE0-2B13-40FF-A838-668BEB5D3A4A}" destId="{D2344E29-46B6-43F4-A3E2-88D4E73F498A}" srcOrd="8" destOrd="0" presId="urn:microsoft.com/office/officeart/2005/8/layout/pyramid2"/>
    <dgm:cxn modelId="{DBBA1AA3-94F3-44E3-9160-943448215F6A}" type="presParOf" srcId="{9E264AE0-2B13-40FF-A838-668BEB5D3A4A}" destId="{618608C6-BFB4-407D-B55D-16C85F5ADA89}"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C3263B-6C73-419B-8111-6AE2A55FB06F}"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76123F9F-4401-4853-8747-144B09585902}">
      <dgm:prSet phldrT="[Text]"/>
      <dgm:spPr/>
      <dgm:t>
        <a:bodyPr/>
        <a:lstStyle/>
        <a:p>
          <a:r>
            <a:rPr lang="en-US" dirty="0" smtClean="0"/>
            <a:t>Motivational Strategies</a:t>
          </a:r>
          <a:endParaRPr lang="en-US" dirty="0"/>
        </a:p>
      </dgm:t>
    </dgm:pt>
    <dgm:pt modelId="{3BCC7964-9FDB-4107-9ED4-AA0C3CE12992}" type="parTrans" cxnId="{BFFF9D9B-B0C0-4722-A316-8567B8F67E08}">
      <dgm:prSet/>
      <dgm:spPr/>
      <dgm:t>
        <a:bodyPr/>
        <a:lstStyle/>
        <a:p>
          <a:endParaRPr lang="en-US"/>
        </a:p>
      </dgm:t>
    </dgm:pt>
    <dgm:pt modelId="{288B685C-2B2D-4BBF-8796-657B2A670053}" type="sibTrans" cxnId="{BFFF9D9B-B0C0-4722-A316-8567B8F67E08}">
      <dgm:prSet/>
      <dgm:spPr/>
      <dgm:t>
        <a:bodyPr/>
        <a:lstStyle/>
        <a:p>
          <a:endParaRPr lang="en-US"/>
        </a:p>
      </dgm:t>
    </dgm:pt>
    <dgm:pt modelId="{BFDCC9BA-DC89-413B-94D2-05B7925E3648}">
      <dgm:prSet phldrT="[Text]"/>
      <dgm:spPr/>
      <dgm:t>
        <a:bodyPr/>
        <a:lstStyle/>
        <a:p>
          <a:r>
            <a:rPr lang="en-US" dirty="0" smtClean="0"/>
            <a:t>Financial</a:t>
          </a:r>
          <a:endParaRPr lang="en-US" dirty="0"/>
        </a:p>
      </dgm:t>
    </dgm:pt>
    <dgm:pt modelId="{44642370-7A1E-48D9-B56C-DCD592E01FDE}" type="parTrans" cxnId="{403D80E5-8C02-471B-A1B9-D6009335D6F5}">
      <dgm:prSet/>
      <dgm:spPr/>
      <dgm:t>
        <a:bodyPr/>
        <a:lstStyle/>
        <a:p>
          <a:endParaRPr lang="en-US"/>
        </a:p>
      </dgm:t>
    </dgm:pt>
    <dgm:pt modelId="{9D22FB03-A38A-4E61-A288-D5FD649B4B11}" type="sibTrans" cxnId="{403D80E5-8C02-471B-A1B9-D6009335D6F5}">
      <dgm:prSet/>
      <dgm:spPr/>
      <dgm:t>
        <a:bodyPr/>
        <a:lstStyle/>
        <a:p>
          <a:endParaRPr lang="en-US"/>
        </a:p>
      </dgm:t>
    </dgm:pt>
    <dgm:pt modelId="{2F4A1D35-14E4-47A5-96C6-4E0B2E099803}">
      <dgm:prSet phldrT="[Text]"/>
      <dgm:spPr/>
      <dgm:t>
        <a:bodyPr/>
        <a:lstStyle/>
        <a:p>
          <a:r>
            <a:rPr lang="en-US" dirty="0" smtClean="0"/>
            <a:t>Salary</a:t>
          </a:r>
          <a:endParaRPr lang="en-US" dirty="0"/>
        </a:p>
      </dgm:t>
    </dgm:pt>
    <dgm:pt modelId="{A0291F2D-4805-48AE-A8F3-E00BE8709FEB}" type="parTrans" cxnId="{4A1C82BF-0E79-4256-95BE-EA330CC606A0}">
      <dgm:prSet/>
      <dgm:spPr/>
      <dgm:t>
        <a:bodyPr/>
        <a:lstStyle/>
        <a:p>
          <a:endParaRPr lang="en-US"/>
        </a:p>
      </dgm:t>
    </dgm:pt>
    <dgm:pt modelId="{4A05CFBF-B12D-4E60-9312-45F97B83A553}" type="sibTrans" cxnId="{4A1C82BF-0E79-4256-95BE-EA330CC606A0}">
      <dgm:prSet/>
      <dgm:spPr/>
      <dgm:t>
        <a:bodyPr/>
        <a:lstStyle/>
        <a:p>
          <a:endParaRPr lang="en-US"/>
        </a:p>
      </dgm:t>
    </dgm:pt>
    <dgm:pt modelId="{5245AA17-4754-4428-A24D-28811CFA7395}">
      <dgm:prSet phldrT="[Text]"/>
      <dgm:spPr/>
      <dgm:t>
        <a:bodyPr/>
        <a:lstStyle/>
        <a:p>
          <a:r>
            <a:rPr lang="en-US" dirty="0" smtClean="0"/>
            <a:t>Bonus</a:t>
          </a:r>
          <a:endParaRPr lang="en-US" dirty="0"/>
        </a:p>
      </dgm:t>
    </dgm:pt>
    <dgm:pt modelId="{FEA3C1B1-D577-4CCF-AD59-F546AF52E4EB}" type="parTrans" cxnId="{4B0BB304-EA96-46EA-9582-CE8FFAED7D6D}">
      <dgm:prSet/>
      <dgm:spPr/>
      <dgm:t>
        <a:bodyPr/>
        <a:lstStyle/>
        <a:p>
          <a:endParaRPr lang="en-US"/>
        </a:p>
      </dgm:t>
    </dgm:pt>
    <dgm:pt modelId="{565C35F5-4CA1-4E1A-BA54-8887BDF96438}" type="sibTrans" cxnId="{4B0BB304-EA96-46EA-9582-CE8FFAED7D6D}">
      <dgm:prSet/>
      <dgm:spPr/>
      <dgm:t>
        <a:bodyPr/>
        <a:lstStyle/>
        <a:p>
          <a:endParaRPr lang="en-US"/>
        </a:p>
      </dgm:t>
    </dgm:pt>
    <dgm:pt modelId="{ADADA1E6-C387-45E2-A33E-305C08EA8A3C}">
      <dgm:prSet phldrT="[Text]"/>
      <dgm:spPr/>
      <dgm:t>
        <a:bodyPr/>
        <a:lstStyle/>
        <a:p>
          <a:r>
            <a:rPr lang="en-US" dirty="0" smtClean="0"/>
            <a:t>Non-financial</a:t>
          </a:r>
          <a:endParaRPr lang="en-US" dirty="0"/>
        </a:p>
      </dgm:t>
    </dgm:pt>
    <dgm:pt modelId="{20923FC6-2672-402C-B402-09388A49E2C1}" type="parTrans" cxnId="{0D7BBD66-724F-4256-8773-C971DE266A61}">
      <dgm:prSet/>
      <dgm:spPr/>
      <dgm:t>
        <a:bodyPr/>
        <a:lstStyle/>
        <a:p>
          <a:endParaRPr lang="en-US"/>
        </a:p>
      </dgm:t>
    </dgm:pt>
    <dgm:pt modelId="{1AB0C893-7616-43B8-A301-90F6971FEA97}" type="sibTrans" cxnId="{0D7BBD66-724F-4256-8773-C971DE266A61}">
      <dgm:prSet/>
      <dgm:spPr/>
      <dgm:t>
        <a:bodyPr/>
        <a:lstStyle/>
        <a:p>
          <a:endParaRPr lang="en-US"/>
        </a:p>
      </dgm:t>
    </dgm:pt>
    <dgm:pt modelId="{3EC4AAFD-4BA9-4365-8D66-9E4D649815FF}">
      <dgm:prSet phldrT="[Text]"/>
      <dgm:spPr/>
      <dgm:t>
        <a:bodyPr/>
        <a:lstStyle/>
        <a:p>
          <a:r>
            <a:rPr lang="en-US" dirty="0" smtClean="0"/>
            <a:t>Job enrichment</a:t>
          </a:r>
          <a:endParaRPr lang="en-US" dirty="0"/>
        </a:p>
      </dgm:t>
    </dgm:pt>
    <dgm:pt modelId="{ED1600AC-C073-4DB9-8589-7883DE637D24}" type="parTrans" cxnId="{396AAE4C-AC0A-4346-948D-1C0D2BFF45AF}">
      <dgm:prSet/>
      <dgm:spPr/>
      <dgm:t>
        <a:bodyPr/>
        <a:lstStyle/>
        <a:p>
          <a:endParaRPr lang="en-US"/>
        </a:p>
      </dgm:t>
    </dgm:pt>
    <dgm:pt modelId="{71B525FF-638A-4908-AFFE-6C0796A1E252}" type="sibTrans" cxnId="{396AAE4C-AC0A-4346-948D-1C0D2BFF45AF}">
      <dgm:prSet/>
      <dgm:spPr/>
      <dgm:t>
        <a:bodyPr/>
        <a:lstStyle/>
        <a:p>
          <a:endParaRPr lang="en-US"/>
        </a:p>
      </dgm:t>
    </dgm:pt>
    <dgm:pt modelId="{A8B0CDFB-5281-4B58-95A4-1AE0162FC4F8}">
      <dgm:prSet phldrT="[Text]"/>
      <dgm:spPr/>
      <dgm:t>
        <a:bodyPr/>
        <a:lstStyle/>
        <a:p>
          <a:r>
            <a:rPr lang="en-US" dirty="0" smtClean="0"/>
            <a:t>Part ownership of business</a:t>
          </a:r>
          <a:endParaRPr lang="en-US" dirty="0"/>
        </a:p>
      </dgm:t>
    </dgm:pt>
    <dgm:pt modelId="{482BA519-CA10-4D57-BDCF-36AA765F9CBA}" type="parTrans" cxnId="{ED1B6013-CFD6-4DC2-81F8-143902B083C7}">
      <dgm:prSet/>
      <dgm:spPr/>
      <dgm:t>
        <a:bodyPr/>
        <a:lstStyle/>
        <a:p>
          <a:endParaRPr lang="en-US"/>
        </a:p>
      </dgm:t>
    </dgm:pt>
    <dgm:pt modelId="{F0F91683-91D0-4D78-BC57-785AD8BC9DA3}" type="sibTrans" cxnId="{ED1B6013-CFD6-4DC2-81F8-143902B083C7}">
      <dgm:prSet/>
      <dgm:spPr/>
      <dgm:t>
        <a:bodyPr/>
        <a:lstStyle/>
        <a:p>
          <a:endParaRPr lang="en-US"/>
        </a:p>
      </dgm:t>
    </dgm:pt>
    <dgm:pt modelId="{524862AF-06C5-489A-9CF3-D9EB1DEF5D3E}">
      <dgm:prSet phldrT="[Text]"/>
      <dgm:spPr/>
      <dgm:t>
        <a:bodyPr/>
        <a:lstStyle/>
        <a:p>
          <a:r>
            <a:rPr lang="en-US" dirty="0" smtClean="0"/>
            <a:t>Work from home</a:t>
          </a:r>
          <a:endParaRPr lang="en-US" dirty="0"/>
        </a:p>
      </dgm:t>
    </dgm:pt>
    <dgm:pt modelId="{0EF8D945-EB51-4158-936D-47D7721DC02F}" type="parTrans" cxnId="{15A574F8-BADE-44F8-8345-EFADCAD9375D}">
      <dgm:prSet/>
      <dgm:spPr/>
      <dgm:t>
        <a:bodyPr/>
        <a:lstStyle/>
        <a:p>
          <a:endParaRPr lang="en-US"/>
        </a:p>
      </dgm:t>
    </dgm:pt>
    <dgm:pt modelId="{AC6A93F9-5528-4917-A1D8-7680B4D99FC7}" type="sibTrans" cxnId="{15A574F8-BADE-44F8-8345-EFADCAD9375D}">
      <dgm:prSet/>
      <dgm:spPr/>
      <dgm:t>
        <a:bodyPr/>
        <a:lstStyle/>
        <a:p>
          <a:endParaRPr lang="en-US"/>
        </a:p>
      </dgm:t>
    </dgm:pt>
    <dgm:pt modelId="{BF4C689B-DF93-44A0-9E02-274570420EE4}">
      <dgm:prSet phldrT="[Text]"/>
      <dgm:spPr/>
      <dgm:t>
        <a:bodyPr/>
        <a:lstStyle/>
        <a:p>
          <a:r>
            <a:rPr lang="en-US" dirty="0" smtClean="0"/>
            <a:t>Delegation</a:t>
          </a:r>
          <a:endParaRPr lang="en-US" dirty="0"/>
        </a:p>
      </dgm:t>
    </dgm:pt>
    <dgm:pt modelId="{8CCF1ED4-1247-4EF4-AEB7-FA3107A57624}" type="parTrans" cxnId="{738F5563-C9BA-4C72-9952-E8236BD3CAF4}">
      <dgm:prSet/>
      <dgm:spPr/>
      <dgm:t>
        <a:bodyPr/>
        <a:lstStyle/>
        <a:p>
          <a:endParaRPr lang="en-US"/>
        </a:p>
      </dgm:t>
    </dgm:pt>
    <dgm:pt modelId="{211379E2-43FF-4F3F-8309-D7F6C852A260}" type="sibTrans" cxnId="{738F5563-C9BA-4C72-9952-E8236BD3CAF4}">
      <dgm:prSet/>
      <dgm:spPr/>
      <dgm:t>
        <a:bodyPr/>
        <a:lstStyle/>
        <a:p>
          <a:endParaRPr lang="en-US"/>
        </a:p>
      </dgm:t>
    </dgm:pt>
    <dgm:pt modelId="{FCBCA5A3-3560-4E1D-9219-31C1B35B7C6C}" type="pres">
      <dgm:prSet presAssocID="{46C3263B-6C73-419B-8111-6AE2A55FB06F}" presName="hierChild1" presStyleCnt="0">
        <dgm:presLayoutVars>
          <dgm:chPref val="1"/>
          <dgm:dir/>
          <dgm:animOne val="branch"/>
          <dgm:animLvl val="lvl"/>
          <dgm:resizeHandles/>
        </dgm:presLayoutVars>
      </dgm:prSet>
      <dgm:spPr/>
      <dgm:t>
        <a:bodyPr/>
        <a:lstStyle/>
        <a:p>
          <a:endParaRPr lang="en-US"/>
        </a:p>
      </dgm:t>
    </dgm:pt>
    <dgm:pt modelId="{B6D0EA4A-0351-44C2-9011-6C006ADCF96A}" type="pres">
      <dgm:prSet presAssocID="{76123F9F-4401-4853-8747-144B09585902}" presName="hierRoot1" presStyleCnt="0"/>
      <dgm:spPr/>
    </dgm:pt>
    <dgm:pt modelId="{A4C51072-CBCA-49AB-A9C4-D8C7141D0FBC}" type="pres">
      <dgm:prSet presAssocID="{76123F9F-4401-4853-8747-144B09585902}" presName="composite" presStyleCnt="0"/>
      <dgm:spPr/>
    </dgm:pt>
    <dgm:pt modelId="{4E3687F1-F893-4044-AF8B-A6DCD18EF24F}" type="pres">
      <dgm:prSet presAssocID="{76123F9F-4401-4853-8747-144B09585902}" presName="background" presStyleLbl="node0" presStyleIdx="0" presStyleCnt="1"/>
      <dgm:spPr/>
    </dgm:pt>
    <dgm:pt modelId="{54E24B85-2755-4336-8941-29B99E7F4CB4}" type="pres">
      <dgm:prSet presAssocID="{76123F9F-4401-4853-8747-144B09585902}" presName="text" presStyleLbl="fgAcc0" presStyleIdx="0" presStyleCnt="1">
        <dgm:presLayoutVars>
          <dgm:chPref val="3"/>
        </dgm:presLayoutVars>
      </dgm:prSet>
      <dgm:spPr/>
      <dgm:t>
        <a:bodyPr/>
        <a:lstStyle/>
        <a:p>
          <a:endParaRPr lang="en-US"/>
        </a:p>
      </dgm:t>
    </dgm:pt>
    <dgm:pt modelId="{DC446E18-3EDE-4F1B-9E42-EED2F727127A}" type="pres">
      <dgm:prSet presAssocID="{76123F9F-4401-4853-8747-144B09585902}" presName="hierChild2" presStyleCnt="0"/>
      <dgm:spPr/>
    </dgm:pt>
    <dgm:pt modelId="{F8806E07-BDE0-49CB-A851-8A9D4062D65D}" type="pres">
      <dgm:prSet presAssocID="{44642370-7A1E-48D9-B56C-DCD592E01FDE}" presName="Name10" presStyleLbl="parChTrans1D2" presStyleIdx="0" presStyleCnt="2"/>
      <dgm:spPr/>
      <dgm:t>
        <a:bodyPr/>
        <a:lstStyle/>
        <a:p>
          <a:endParaRPr lang="en-US"/>
        </a:p>
      </dgm:t>
    </dgm:pt>
    <dgm:pt modelId="{1D85682B-E407-4AB0-A95B-CD4B836DDD7D}" type="pres">
      <dgm:prSet presAssocID="{BFDCC9BA-DC89-413B-94D2-05B7925E3648}" presName="hierRoot2" presStyleCnt="0"/>
      <dgm:spPr/>
    </dgm:pt>
    <dgm:pt modelId="{A2546D81-114C-4285-9499-BB2AD377EB88}" type="pres">
      <dgm:prSet presAssocID="{BFDCC9BA-DC89-413B-94D2-05B7925E3648}" presName="composite2" presStyleCnt="0"/>
      <dgm:spPr/>
    </dgm:pt>
    <dgm:pt modelId="{7AAFD8B6-9792-44DE-B88E-2CB6424C0A45}" type="pres">
      <dgm:prSet presAssocID="{BFDCC9BA-DC89-413B-94D2-05B7925E3648}" presName="background2" presStyleLbl="node2" presStyleIdx="0" presStyleCnt="2"/>
      <dgm:spPr/>
    </dgm:pt>
    <dgm:pt modelId="{86C90534-741B-4FF3-A128-4012EC29BBC9}" type="pres">
      <dgm:prSet presAssocID="{BFDCC9BA-DC89-413B-94D2-05B7925E3648}" presName="text2" presStyleLbl="fgAcc2" presStyleIdx="0" presStyleCnt="2">
        <dgm:presLayoutVars>
          <dgm:chPref val="3"/>
        </dgm:presLayoutVars>
      </dgm:prSet>
      <dgm:spPr/>
      <dgm:t>
        <a:bodyPr/>
        <a:lstStyle/>
        <a:p>
          <a:endParaRPr lang="en-US"/>
        </a:p>
      </dgm:t>
    </dgm:pt>
    <dgm:pt modelId="{58FCF629-7755-442C-9F29-886A4DC358AA}" type="pres">
      <dgm:prSet presAssocID="{BFDCC9BA-DC89-413B-94D2-05B7925E3648}" presName="hierChild3" presStyleCnt="0"/>
      <dgm:spPr/>
    </dgm:pt>
    <dgm:pt modelId="{E24638B5-2705-489C-924B-DBF723533BC9}" type="pres">
      <dgm:prSet presAssocID="{A0291F2D-4805-48AE-A8F3-E00BE8709FEB}" presName="Name17" presStyleLbl="parChTrans1D3" presStyleIdx="0" presStyleCnt="6"/>
      <dgm:spPr/>
      <dgm:t>
        <a:bodyPr/>
        <a:lstStyle/>
        <a:p>
          <a:endParaRPr lang="en-US"/>
        </a:p>
      </dgm:t>
    </dgm:pt>
    <dgm:pt modelId="{B241A218-E8ED-4D79-97BE-BC5B604476A9}" type="pres">
      <dgm:prSet presAssocID="{2F4A1D35-14E4-47A5-96C6-4E0B2E099803}" presName="hierRoot3" presStyleCnt="0"/>
      <dgm:spPr/>
    </dgm:pt>
    <dgm:pt modelId="{906FA384-2652-48F1-A6CD-5D8E08297472}" type="pres">
      <dgm:prSet presAssocID="{2F4A1D35-14E4-47A5-96C6-4E0B2E099803}" presName="composite3" presStyleCnt="0"/>
      <dgm:spPr/>
    </dgm:pt>
    <dgm:pt modelId="{F17A82E2-BF3E-43FB-9313-89BEEFCCDE4A}" type="pres">
      <dgm:prSet presAssocID="{2F4A1D35-14E4-47A5-96C6-4E0B2E099803}" presName="background3" presStyleLbl="node3" presStyleIdx="0" presStyleCnt="6"/>
      <dgm:spPr/>
    </dgm:pt>
    <dgm:pt modelId="{CE6A52E6-7441-43C9-9537-6A4312F2DDD6}" type="pres">
      <dgm:prSet presAssocID="{2F4A1D35-14E4-47A5-96C6-4E0B2E099803}" presName="text3" presStyleLbl="fgAcc3" presStyleIdx="0" presStyleCnt="6">
        <dgm:presLayoutVars>
          <dgm:chPref val="3"/>
        </dgm:presLayoutVars>
      </dgm:prSet>
      <dgm:spPr/>
      <dgm:t>
        <a:bodyPr/>
        <a:lstStyle/>
        <a:p>
          <a:endParaRPr lang="en-US"/>
        </a:p>
      </dgm:t>
    </dgm:pt>
    <dgm:pt modelId="{945F90A8-AF77-4306-93AD-E70C0BE519A6}" type="pres">
      <dgm:prSet presAssocID="{2F4A1D35-14E4-47A5-96C6-4E0B2E099803}" presName="hierChild4" presStyleCnt="0"/>
      <dgm:spPr/>
    </dgm:pt>
    <dgm:pt modelId="{F02794CB-F031-48EB-BCFD-ABCBE1DC4B5D}" type="pres">
      <dgm:prSet presAssocID="{FEA3C1B1-D577-4CCF-AD59-F546AF52E4EB}" presName="Name17" presStyleLbl="parChTrans1D3" presStyleIdx="1" presStyleCnt="6"/>
      <dgm:spPr/>
      <dgm:t>
        <a:bodyPr/>
        <a:lstStyle/>
        <a:p>
          <a:endParaRPr lang="en-US"/>
        </a:p>
      </dgm:t>
    </dgm:pt>
    <dgm:pt modelId="{28012828-999D-4072-BD9E-81FFD61A95A1}" type="pres">
      <dgm:prSet presAssocID="{5245AA17-4754-4428-A24D-28811CFA7395}" presName="hierRoot3" presStyleCnt="0"/>
      <dgm:spPr/>
    </dgm:pt>
    <dgm:pt modelId="{3A940A99-4402-4268-A48F-C560793B9C24}" type="pres">
      <dgm:prSet presAssocID="{5245AA17-4754-4428-A24D-28811CFA7395}" presName="composite3" presStyleCnt="0"/>
      <dgm:spPr/>
    </dgm:pt>
    <dgm:pt modelId="{C8801B32-F197-406F-8C0B-5A1FFE6385D2}" type="pres">
      <dgm:prSet presAssocID="{5245AA17-4754-4428-A24D-28811CFA7395}" presName="background3" presStyleLbl="node3" presStyleIdx="1" presStyleCnt="6"/>
      <dgm:spPr/>
    </dgm:pt>
    <dgm:pt modelId="{37EB16C9-0713-48D2-8332-600273A3D886}" type="pres">
      <dgm:prSet presAssocID="{5245AA17-4754-4428-A24D-28811CFA7395}" presName="text3" presStyleLbl="fgAcc3" presStyleIdx="1" presStyleCnt="6">
        <dgm:presLayoutVars>
          <dgm:chPref val="3"/>
        </dgm:presLayoutVars>
      </dgm:prSet>
      <dgm:spPr/>
      <dgm:t>
        <a:bodyPr/>
        <a:lstStyle/>
        <a:p>
          <a:endParaRPr lang="en-US"/>
        </a:p>
      </dgm:t>
    </dgm:pt>
    <dgm:pt modelId="{BA0D13A7-5236-4375-8BD3-22659BAC42F0}" type="pres">
      <dgm:prSet presAssocID="{5245AA17-4754-4428-A24D-28811CFA7395}" presName="hierChild4" presStyleCnt="0"/>
      <dgm:spPr/>
    </dgm:pt>
    <dgm:pt modelId="{9151190C-9A00-4724-BB20-30716F34F961}" type="pres">
      <dgm:prSet presAssocID="{482BA519-CA10-4D57-BDCF-36AA765F9CBA}" presName="Name17" presStyleLbl="parChTrans1D3" presStyleIdx="2" presStyleCnt="6"/>
      <dgm:spPr/>
      <dgm:t>
        <a:bodyPr/>
        <a:lstStyle/>
        <a:p>
          <a:endParaRPr lang="en-US"/>
        </a:p>
      </dgm:t>
    </dgm:pt>
    <dgm:pt modelId="{27C0C7B6-27DA-4E5F-A23E-BA832F0CAA6F}" type="pres">
      <dgm:prSet presAssocID="{A8B0CDFB-5281-4B58-95A4-1AE0162FC4F8}" presName="hierRoot3" presStyleCnt="0"/>
      <dgm:spPr/>
    </dgm:pt>
    <dgm:pt modelId="{C03A9F76-3680-457F-BA0E-B6CA14D653FE}" type="pres">
      <dgm:prSet presAssocID="{A8B0CDFB-5281-4B58-95A4-1AE0162FC4F8}" presName="composite3" presStyleCnt="0"/>
      <dgm:spPr/>
    </dgm:pt>
    <dgm:pt modelId="{0F7E1360-619E-4797-A078-017BE265E38D}" type="pres">
      <dgm:prSet presAssocID="{A8B0CDFB-5281-4B58-95A4-1AE0162FC4F8}" presName="background3" presStyleLbl="node3" presStyleIdx="2" presStyleCnt="6"/>
      <dgm:spPr/>
    </dgm:pt>
    <dgm:pt modelId="{621DCE3E-183D-4260-9F4E-CA85C5643888}" type="pres">
      <dgm:prSet presAssocID="{A8B0CDFB-5281-4B58-95A4-1AE0162FC4F8}" presName="text3" presStyleLbl="fgAcc3" presStyleIdx="2" presStyleCnt="6">
        <dgm:presLayoutVars>
          <dgm:chPref val="3"/>
        </dgm:presLayoutVars>
      </dgm:prSet>
      <dgm:spPr/>
      <dgm:t>
        <a:bodyPr/>
        <a:lstStyle/>
        <a:p>
          <a:endParaRPr lang="en-US"/>
        </a:p>
      </dgm:t>
    </dgm:pt>
    <dgm:pt modelId="{B40EE2C2-6BF7-44B1-B878-A896695F5FE0}" type="pres">
      <dgm:prSet presAssocID="{A8B0CDFB-5281-4B58-95A4-1AE0162FC4F8}" presName="hierChild4" presStyleCnt="0"/>
      <dgm:spPr/>
    </dgm:pt>
    <dgm:pt modelId="{D220E2D2-81E1-4A06-A3BA-A08116309FAB}" type="pres">
      <dgm:prSet presAssocID="{20923FC6-2672-402C-B402-09388A49E2C1}" presName="Name10" presStyleLbl="parChTrans1D2" presStyleIdx="1" presStyleCnt="2"/>
      <dgm:spPr/>
      <dgm:t>
        <a:bodyPr/>
        <a:lstStyle/>
        <a:p>
          <a:endParaRPr lang="en-US"/>
        </a:p>
      </dgm:t>
    </dgm:pt>
    <dgm:pt modelId="{737E2F9A-D886-4BD3-A83C-A4D75F431259}" type="pres">
      <dgm:prSet presAssocID="{ADADA1E6-C387-45E2-A33E-305C08EA8A3C}" presName="hierRoot2" presStyleCnt="0"/>
      <dgm:spPr/>
    </dgm:pt>
    <dgm:pt modelId="{C3433E45-97C6-4BBC-A9E3-C0D109C5BAFC}" type="pres">
      <dgm:prSet presAssocID="{ADADA1E6-C387-45E2-A33E-305C08EA8A3C}" presName="composite2" presStyleCnt="0"/>
      <dgm:spPr/>
    </dgm:pt>
    <dgm:pt modelId="{01086C36-9ADD-42D2-87A7-B6CCAC6D9950}" type="pres">
      <dgm:prSet presAssocID="{ADADA1E6-C387-45E2-A33E-305C08EA8A3C}" presName="background2" presStyleLbl="node2" presStyleIdx="1" presStyleCnt="2"/>
      <dgm:spPr/>
    </dgm:pt>
    <dgm:pt modelId="{3330BA42-386D-4FF5-A141-6DBB738B9EBD}" type="pres">
      <dgm:prSet presAssocID="{ADADA1E6-C387-45E2-A33E-305C08EA8A3C}" presName="text2" presStyleLbl="fgAcc2" presStyleIdx="1" presStyleCnt="2">
        <dgm:presLayoutVars>
          <dgm:chPref val="3"/>
        </dgm:presLayoutVars>
      </dgm:prSet>
      <dgm:spPr/>
      <dgm:t>
        <a:bodyPr/>
        <a:lstStyle/>
        <a:p>
          <a:endParaRPr lang="en-US"/>
        </a:p>
      </dgm:t>
    </dgm:pt>
    <dgm:pt modelId="{11ABFC5E-02C8-403C-95E6-63AC9B3A39B1}" type="pres">
      <dgm:prSet presAssocID="{ADADA1E6-C387-45E2-A33E-305C08EA8A3C}" presName="hierChild3" presStyleCnt="0"/>
      <dgm:spPr/>
    </dgm:pt>
    <dgm:pt modelId="{FBA70635-70D0-489C-84C9-48505009D231}" type="pres">
      <dgm:prSet presAssocID="{ED1600AC-C073-4DB9-8589-7883DE637D24}" presName="Name17" presStyleLbl="parChTrans1D3" presStyleIdx="3" presStyleCnt="6"/>
      <dgm:spPr/>
      <dgm:t>
        <a:bodyPr/>
        <a:lstStyle/>
        <a:p>
          <a:endParaRPr lang="en-US"/>
        </a:p>
      </dgm:t>
    </dgm:pt>
    <dgm:pt modelId="{F24E114B-A8D6-4331-95A4-FF3593545FC2}" type="pres">
      <dgm:prSet presAssocID="{3EC4AAFD-4BA9-4365-8D66-9E4D649815FF}" presName="hierRoot3" presStyleCnt="0"/>
      <dgm:spPr/>
    </dgm:pt>
    <dgm:pt modelId="{CBE65289-8429-4FF2-928E-C0BD9832741F}" type="pres">
      <dgm:prSet presAssocID="{3EC4AAFD-4BA9-4365-8D66-9E4D649815FF}" presName="composite3" presStyleCnt="0"/>
      <dgm:spPr/>
    </dgm:pt>
    <dgm:pt modelId="{9BE8D233-51BB-4B9D-A0DA-E67BE50CF892}" type="pres">
      <dgm:prSet presAssocID="{3EC4AAFD-4BA9-4365-8D66-9E4D649815FF}" presName="background3" presStyleLbl="node3" presStyleIdx="3" presStyleCnt="6"/>
      <dgm:spPr/>
    </dgm:pt>
    <dgm:pt modelId="{25125DD3-06F1-4514-911B-C408328524E5}" type="pres">
      <dgm:prSet presAssocID="{3EC4AAFD-4BA9-4365-8D66-9E4D649815FF}" presName="text3" presStyleLbl="fgAcc3" presStyleIdx="3" presStyleCnt="6">
        <dgm:presLayoutVars>
          <dgm:chPref val="3"/>
        </dgm:presLayoutVars>
      </dgm:prSet>
      <dgm:spPr/>
      <dgm:t>
        <a:bodyPr/>
        <a:lstStyle/>
        <a:p>
          <a:endParaRPr lang="en-US"/>
        </a:p>
      </dgm:t>
    </dgm:pt>
    <dgm:pt modelId="{236CACD2-298A-49E8-8989-4F2F8827E8E7}" type="pres">
      <dgm:prSet presAssocID="{3EC4AAFD-4BA9-4365-8D66-9E4D649815FF}" presName="hierChild4" presStyleCnt="0"/>
      <dgm:spPr/>
    </dgm:pt>
    <dgm:pt modelId="{533F7A1E-7D6D-4AF7-8AEB-E5AFCF81F1E2}" type="pres">
      <dgm:prSet presAssocID="{0EF8D945-EB51-4158-936D-47D7721DC02F}" presName="Name17" presStyleLbl="parChTrans1D3" presStyleIdx="4" presStyleCnt="6"/>
      <dgm:spPr/>
      <dgm:t>
        <a:bodyPr/>
        <a:lstStyle/>
        <a:p>
          <a:endParaRPr lang="en-US"/>
        </a:p>
      </dgm:t>
    </dgm:pt>
    <dgm:pt modelId="{26DD89C5-4D83-4CFF-B35D-27F305211775}" type="pres">
      <dgm:prSet presAssocID="{524862AF-06C5-489A-9CF3-D9EB1DEF5D3E}" presName="hierRoot3" presStyleCnt="0"/>
      <dgm:spPr/>
    </dgm:pt>
    <dgm:pt modelId="{5088B78A-DB30-4BF9-B3F6-E53AC39697E1}" type="pres">
      <dgm:prSet presAssocID="{524862AF-06C5-489A-9CF3-D9EB1DEF5D3E}" presName="composite3" presStyleCnt="0"/>
      <dgm:spPr/>
    </dgm:pt>
    <dgm:pt modelId="{EC7E9242-0AE5-4114-B1A0-32C345339E1C}" type="pres">
      <dgm:prSet presAssocID="{524862AF-06C5-489A-9CF3-D9EB1DEF5D3E}" presName="background3" presStyleLbl="node3" presStyleIdx="4" presStyleCnt="6"/>
      <dgm:spPr/>
    </dgm:pt>
    <dgm:pt modelId="{140A9150-2444-4710-978F-37C28211D002}" type="pres">
      <dgm:prSet presAssocID="{524862AF-06C5-489A-9CF3-D9EB1DEF5D3E}" presName="text3" presStyleLbl="fgAcc3" presStyleIdx="4" presStyleCnt="6">
        <dgm:presLayoutVars>
          <dgm:chPref val="3"/>
        </dgm:presLayoutVars>
      </dgm:prSet>
      <dgm:spPr/>
      <dgm:t>
        <a:bodyPr/>
        <a:lstStyle/>
        <a:p>
          <a:endParaRPr lang="en-US"/>
        </a:p>
      </dgm:t>
    </dgm:pt>
    <dgm:pt modelId="{C44BD9BB-C471-4606-A172-8F6A532D0F24}" type="pres">
      <dgm:prSet presAssocID="{524862AF-06C5-489A-9CF3-D9EB1DEF5D3E}" presName="hierChild4" presStyleCnt="0"/>
      <dgm:spPr/>
    </dgm:pt>
    <dgm:pt modelId="{CBB99680-1760-4848-AA9A-985E28C300BD}" type="pres">
      <dgm:prSet presAssocID="{8CCF1ED4-1247-4EF4-AEB7-FA3107A57624}" presName="Name17" presStyleLbl="parChTrans1D3" presStyleIdx="5" presStyleCnt="6"/>
      <dgm:spPr/>
      <dgm:t>
        <a:bodyPr/>
        <a:lstStyle/>
        <a:p>
          <a:endParaRPr lang="en-US"/>
        </a:p>
      </dgm:t>
    </dgm:pt>
    <dgm:pt modelId="{FC55CF9E-2881-40DB-9985-62046DE1A363}" type="pres">
      <dgm:prSet presAssocID="{BF4C689B-DF93-44A0-9E02-274570420EE4}" presName="hierRoot3" presStyleCnt="0"/>
      <dgm:spPr/>
    </dgm:pt>
    <dgm:pt modelId="{F9449BD0-351D-4E14-BB25-12F1AF45ADE0}" type="pres">
      <dgm:prSet presAssocID="{BF4C689B-DF93-44A0-9E02-274570420EE4}" presName="composite3" presStyleCnt="0"/>
      <dgm:spPr/>
    </dgm:pt>
    <dgm:pt modelId="{AE0B0DF3-48AD-42D2-9389-2967099B3639}" type="pres">
      <dgm:prSet presAssocID="{BF4C689B-DF93-44A0-9E02-274570420EE4}" presName="background3" presStyleLbl="node3" presStyleIdx="5" presStyleCnt="6"/>
      <dgm:spPr/>
    </dgm:pt>
    <dgm:pt modelId="{9095A21F-FD3A-4181-9BB0-1A363E66AC74}" type="pres">
      <dgm:prSet presAssocID="{BF4C689B-DF93-44A0-9E02-274570420EE4}" presName="text3" presStyleLbl="fgAcc3" presStyleIdx="5" presStyleCnt="6">
        <dgm:presLayoutVars>
          <dgm:chPref val="3"/>
        </dgm:presLayoutVars>
      </dgm:prSet>
      <dgm:spPr/>
      <dgm:t>
        <a:bodyPr/>
        <a:lstStyle/>
        <a:p>
          <a:endParaRPr lang="en-US"/>
        </a:p>
      </dgm:t>
    </dgm:pt>
    <dgm:pt modelId="{C01D7524-4D4D-4A83-9CC4-647E988680DB}" type="pres">
      <dgm:prSet presAssocID="{BF4C689B-DF93-44A0-9E02-274570420EE4}" presName="hierChild4" presStyleCnt="0"/>
      <dgm:spPr/>
    </dgm:pt>
  </dgm:ptLst>
  <dgm:cxnLst>
    <dgm:cxn modelId="{738F5563-C9BA-4C72-9952-E8236BD3CAF4}" srcId="{ADADA1E6-C387-45E2-A33E-305C08EA8A3C}" destId="{BF4C689B-DF93-44A0-9E02-274570420EE4}" srcOrd="2" destOrd="0" parTransId="{8CCF1ED4-1247-4EF4-AEB7-FA3107A57624}" sibTransId="{211379E2-43FF-4F3F-8309-D7F6C852A260}"/>
    <dgm:cxn modelId="{BD476015-B9E9-495E-AAF9-676054474FDD}" type="presOf" srcId="{A8B0CDFB-5281-4B58-95A4-1AE0162FC4F8}" destId="{621DCE3E-183D-4260-9F4E-CA85C5643888}" srcOrd="0" destOrd="0" presId="urn:microsoft.com/office/officeart/2005/8/layout/hierarchy1"/>
    <dgm:cxn modelId="{DA04EC60-5EE7-4EFE-8614-34C4CB242155}" type="presOf" srcId="{A0291F2D-4805-48AE-A8F3-E00BE8709FEB}" destId="{E24638B5-2705-489C-924B-DBF723533BC9}" srcOrd="0" destOrd="0" presId="urn:microsoft.com/office/officeart/2005/8/layout/hierarchy1"/>
    <dgm:cxn modelId="{61F5AF35-ADD4-46DF-8F72-13396F481974}" type="presOf" srcId="{76123F9F-4401-4853-8747-144B09585902}" destId="{54E24B85-2755-4336-8941-29B99E7F4CB4}" srcOrd="0" destOrd="0" presId="urn:microsoft.com/office/officeart/2005/8/layout/hierarchy1"/>
    <dgm:cxn modelId="{68F6019B-D3FA-4DCC-8E25-70F477CC35A3}" type="presOf" srcId="{524862AF-06C5-489A-9CF3-D9EB1DEF5D3E}" destId="{140A9150-2444-4710-978F-37C28211D002}" srcOrd="0" destOrd="0" presId="urn:microsoft.com/office/officeart/2005/8/layout/hierarchy1"/>
    <dgm:cxn modelId="{EABD2CC2-2F50-4FDA-BCCF-856292BD74E7}" type="presOf" srcId="{BF4C689B-DF93-44A0-9E02-274570420EE4}" destId="{9095A21F-FD3A-4181-9BB0-1A363E66AC74}" srcOrd="0" destOrd="0" presId="urn:microsoft.com/office/officeart/2005/8/layout/hierarchy1"/>
    <dgm:cxn modelId="{B8628767-25F0-4E9A-AB74-D369992E4C8F}" type="presOf" srcId="{FEA3C1B1-D577-4CCF-AD59-F546AF52E4EB}" destId="{F02794CB-F031-48EB-BCFD-ABCBE1DC4B5D}" srcOrd="0" destOrd="0" presId="urn:microsoft.com/office/officeart/2005/8/layout/hierarchy1"/>
    <dgm:cxn modelId="{0D7BBD66-724F-4256-8773-C971DE266A61}" srcId="{76123F9F-4401-4853-8747-144B09585902}" destId="{ADADA1E6-C387-45E2-A33E-305C08EA8A3C}" srcOrd="1" destOrd="0" parTransId="{20923FC6-2672-402C-B402-09388A49E2C1}" sibTransId="{1AB0C893-7616-43B8-A301-90F6971FEA97}"/>
    <dgm:cxn modelId="{12B5CCC6-62D1-41F2-A075-56B9AD1240A3}" type="presOf" srcId="{482BA519-CA10-4D57-BDCF-36AA765F9CBA}" destId="{9151190C-9A00-4724-BB20-30716F34F961}" srcOrd="0" destOrd="0" presId="urn:microsoft.com/office/officeart/2005/8/layout/hierarchy1"/>
    <dgm:cxn modelId="{403D80E5-8C02-471B-A1B9-D6009335D6F5}" srcId="{76123F9F-4401-4853-8747-144B09585902}" destId="{BFDCC9BA-DC89-413B-94D2-05B7925E3648}" srcOrd="0" destOrd="0" parTransId="{44642370-7A1E-48D9-B56C-DCD592E01FDE}" sibTransId="{9D22FB03-A38A-4E61-A288-D5FD649B4B11}"/>
    <dgm:cxn modelId="{D039E0F2-863B-4B60-94BA-36EDF6FBC036}" type="presOf" srcId="{0EF8D945-EB51-4158-936D-47D7721DC02F}" destId="{533F7A1E-7D6D-4AF7-8AEB-E5AFCF81F1E2}" srcOrd="0" destOrd="0" presId="urn:microsoft.com/office/officeart/2005/8/layout/hierarchy1"/>
    <dgm:cxn modelId="{ED1B6013-CFD6-4DC2-81F8-143902B083C7}" srcId="{BFDCC9BA-DC89-413B-94D2-05B7925E3648}" destId="{A8B0CDFB-5281-4B58-95A4-1AE0162FC4F8}" srcOrd="2" destOrd="0" parTransId="{482BA519-CA10-4D57-BDCF-36AA765F9CBA}" sibTransId="{F0F91683-91D0-4D78-BC57-785AD8BC9DA3}"/>
    <dgm:cxn modelId="{4B0BB304-EA96-46EA-9582-CE8FFAED7D6D}" srcId="{BFDCC9BA-DC89-413B-94D2-05B7925E3648}" destId="{5245AA17-4754-4428-A24D-28811CFA7395}" srcOrd="1" destOrd="0" parTransId="{FEA3C1B1-D577-4CCF-AD59-F546AF52E4EB}" sibTransId="{565C35F5-4CA1-4E1A-BA54-8887BDF96438}"/>
    <dgm:cxn modelId="{BFFF9D9B-B0C0-4722-A316-8567B8F67E08}" srcId="{46C3263B-6C73-419B-8111-6AE2A55FB06F}" destId="{76123F9F-4401-4853-8747-144B09585902}" srcOrd="0" destOrd="0" parTransId="{3BCC7964-9FDB-4107-9ED4-AA0C3CE12992}" sibTransId="{288B685C-2B2D-4BBF-8796-657B2A670053}"/>
    <dgm:cxn modelId="{3D86578B-2087-4220-A6DE-DC70AA5E9B39}" type="presOf" srcId="{2F4A1D35-14E4-47A5-96C6-4E0B2E099803}" destId="{CE6A52E6-7441-43C9-9537-6A4312F2DDD6}" srcOrd="0" destOrd="0" presId="urn:microsoft.com/office/officeart/2005/8/layout/hierarchy1"/>
    <dgm:cxn modelId="{15A574F8-BADE-44F8-8345-EFADCAD9375D}" srcId="{ADADA1E6-C387-45E2-A33E-305C08EA8A3C}" destId="{524862AF-06C5-489A-9CF3-D9EB1DEF5D3E}" srcOrd="1" destOrd="0" parTransId="{0EF8D945-EB51-4158-936D-47D7721DC02F}" sibTransId="{AC6A93F9-5528-4917-A1D8-7680B4D99FC7}"/>
    <dgm:cxn modelId="{7D21CE2F-1F65-4510-B1CD-7C3884494F4C}" type="presOf" srcId="{8CCF1ED4-1247-4EF4-AEB7-FA3107A57624}" destId="{CBB99680-1760-4848-AA9A-985E28C300BD}" srcOrd="0" destOrd="0" presId="urn:microsoft.com/office/officeart/2005/8/layout/hierarchy1"/>
    <dgm:cxn modelId="{2D805910-9B8F-4DED-80CC-4BDE9EF0E15E}" type="presOf" srcId="{46C3263B-6C73-419B-8111-6AE2A55FB06F}" destId="{FCBCA5A3-3560-4E1D-9219-31C1B35B7C6C}" srcOrd="0" destOrd="0" presId="urn:microsoft.com/office/officeart/2005/8/layout/hierarchy1"/>
    <dgm:cxn modelId="{6C6F0E68-86BB-461A-B063-B07FCA90DC66}" type="presOf" srcId="{BFDCC9BA-DC89-413B-94D2-05B7925E3648}" destId="{86C90534-741B-4FF3-A128-4012EC29BBC9}" srcOrd="0" destOrd="0" presId="urn:microsoft.com/office/officeart/2005/8/layout/hierarchy1"/>
    <dgm:cxn modelId="{4A1C82BF-0E79-4256-95BE-EA330CC606A0}" srcId="{BFDCC9BA-DC89-413B-94D2-05B7925E3648}" destId="{2F4A1D35-14E4-47A5-96C6-4E0B2E099803}" srcOrd="0" destOrd="0" parTransId="{A0291F2D-4805-48AE-A8F3-E00BE8709FEB}" sibTransId="{4A05CFBF-B12D-4E60-9312-45F97B83A553}"/>
    <dgm:cxn modelId="{5F2908BA-06C8-47BB-938A-18BC1834E4CA}" type="presOf" srcId="{3EC4AAFD-4BA9-4365-8D66-9E4D649815FF}" destId="{25125DD3-06F1-4514-911B-C408328524E5}" srcOrd="0" destOrd="0" presId="urn:microsoft.com/office/officeart/2005/8/layout/hierarchy1"/>
    <dgm:cxn modelId="{515BEDFC-67CC-42E5-A9B9-3B2A157AD04A}" type="presOf" srcId="{44642370-7A1E-48D9-B56C-DCD592E01FDE}" destId="{F8806E07-BDE0-49CB-A851-8A9D4062D65D}" srcOrd="0" destOrd="0" presId="urn:microsoft.com/office/officeart/2005/8/layout/hierarchy1"/>
    <dgm:cxn modelId="{17FD98C5-2BB4-4BF7-96C1-0C48F9EBA75F}" type="presOf" srcId="{ED1600AC-C073-4DB9-8589-7883DE637D24}" destId="{FBA70635-70D0-489C-84C9-48505009D231}" srcOrd="0" destOrd="0" presId="urn:microsoft.com/office/officeart/2005/8/layout/hierarchy1"/>
    <dgm:cxn modelId="{46A92174-3516-498F-AA99-C040094103D8}" type="presOf" srcId="{20923FC6-2672-402C-B402-09388A49E2C1}" destId="{D220E2D2-81E1-4A06-A3BA-A08116309FAB}" srcOrd="0" destOrd="0" presId="urn:microsoft.com/office/officeart/2005/8/layout/hierarchy1"/>
    <dgm:cxn modelId="{3E9281C8-4F86-4EB3-9F41-38AED02A8968}" type="presOf" srcId="{ADADA1E6-C387-45E2-A33E-305C08EA8A3C}" destId="{3330BA42-386D-4FF5-A141-6DBB738B9EBD}" srcOrd="0" destOrd="0" presId="urn:microsoft.com/office/officeart/2005/8/layout/hierarchy1"/>
    <dgm:cxn modelId="{396AAE4C-AC0A-4346-948D-1C0D2BFF45AF}" srcId="{ADADA1E6-C387-45E2-A33E-305C08EA8A3C}" destId="{3EC4AAFD-4BA9-4365-8D66-9E4D649815FF}" srcOrd="0" destOrd="0" parTransId="{ED1600AC-C073-4DB9-8589-7883DE637D24}" sibTransId="{71B525FF-638A-4908-AFFE-6C0796A1E252}"/>
    <dgm:cxn modelId="{0D8060BA-11C0-4D3D-8D8D-791933C37161}" type="presOf" srcId="{5245AA17-4754-4428-A24D-28811CFA7395}" destId="{37EB16C9-0713-48D2-8332-600273A3D886}" srcOrd="0" destOrd="0" presId="urn:microsoft.com/office/officeart/2005/8/layout/hierarchy1"/>
    <dgm:cxn modelId="{438C1156-C38B-4DFB-83FE-BC97555D32E0}" type="presParOf" srcId="{FCBCA5A3-3560-4E1D-9219-31C1B35B7C6C}" destId="{B6D0EA4A-0351-44C2-9011-6C006ADCF96A}" srcOrd="0" destOrd="0" presId="urn:microsoft.com/office/officeart/2005/8/layout/hierarchy1"/>
    <dgm:cxn modelId="{4D732334-9825-4BD9-9805-41E243C1028A}" type="presParOf" srcId="{B6D0EA4A-0351-44C2-9011-6C006ADCF96A}" destId="{A4C51072-CBCA-49AB-A9C4-D8C7141D0FBC}" srcOrd="0" destOrd="0" presId="urn:microsoft.com/office/officeart/2005/8/layout/hierarchy1"/>
    <dgm:cxn modelId="{7A449528-4DCA-4033-943F-A99B5BB7C87C}" type="presParOf" srcId="{A4C51072-CBCA-49AB-A9C4-D8C7141D0FBC}" destId="{4E3687F1-F893-4044-AF8B-A6DCD18EF24F}" srcOrd="0" destOrd="0" presId="urn:microsoft.com/office/officeart/2005/8/layout/hierarchy1"/>
    <dgm:cxn modelId="{BD32E4AB-339B-47D0-A939-1C4F4A89EFDC}" type="presParOf" srcId="{A4C51072-CBCA-49AB-A9C4-D8C7141D0FBC}" destId="{54E24B85-2755-4336-8941-29B99E7F4CB4}" srcOrd="1" destOrd="0" presId="urn:microsoft.com/office/officeart/2005/8/layout/hierarchy1"/>
    <dgm:cxn modelId="{3482BBEF-C0DD-4219-8991-4CDFAFA29654}" type="presParOf" srcId="{B6D0EA4A-0351-44C2-9011-6C006ADCF96A}" destId="{DC446E18-3EDE-4F1B-9E42-EED2F727127A}" srcOrd="1" destOrd="0" presId="urn:microsoft.com/office/officeart/2005/8/layout/hierarchy1"/>
    <dgm:cxn modelId="{9A65FDBB-04CE-4C8F-88D9-5664D17B5122}" type="presParOf" srcId="{DC446E18-3EDE-4F1B-9E42-EED2F727127A}" destId="{F8806E07-BDE0-49CB-A851-8A9D4062D65D}" srcOrd="0" destOrd="0" presId="urn:microsoft.com/office/officeart/2005/8/layout/hierarchy1"/>
    <dgm:cxn modelId="{7C885B6B-D9D7-42AF-93F7-2632668F6EEA}" type="presParOf" srcId="{DC446E18-3EDE-4F1B-9E42-EED2F727127A}" destId="{1D85682B-E407-4AB0-A95B-CD4B836DDD7D}" srcOrd="1" destOrd="0" presId="urn:microsoft.com/office/officeart/2005/8/layout/hierarchy1"/>
    <dgm:cxn modelId="{58EAD019-086F-4C99-A0EC-C864D63F0C02}" type="presParOf" srcId="{1D85682B-E407-4AB0-A95B-CD4B836DDD7D}" destId="{A2546D81-114C-4285-9499-BB2AD377EB88}" srcOrd="0" destOrd="0" presId="urn:microsoft.com/office/officeart/2005/8/layout/hierarchy1"/>
    <dgm:cxn modelId="{A5A356E5-ACBE-4387-93A3-EFF9539EFF25}" type="presParOf" srcId="{A2546D81-114C-4285-9499-BB2AD377EB88}" destId="{7AAFD8B6-9792-44DE-B88E-2CB6424C0A45}" srcOrd="0" destOrd="0" presId="urn:microsoft.com/office/officeart/2005/8/layout/hierarchy1"/>
    <dgm:cxn modelId="{2CB4718C-A2C7-44E2-A647-05A6AA8ABBF9}" type="presParOf" srcId="{A2546D81-114C-4285-9499-BB2AD377EB88}" destId="{86C90534-741B-4FF3-A128-4012EC29BBC9}" srcOrd="1" destOrd="0" presId="urn:microsoft.com/office/officeart/2005/8/layout/hierarchy1"/>
    <dgm:cxn modelId="{5E8B286E-154B-41D6-A273-6490A249E0BD}" type="presParOf" srcId="{1D85682B-E407-4AB0-A95B-CD4B836DDD7D}" destId="{58FCF629-7755-442C-9F29-886A4DC358AA}" srcOrd="1" destOrd="0" presId="urn:microsoft.com/office/officeart/2005/8/layout/hierarchy1"/>
    <dgm:cxn modelId="{64DB0E53-0ACC-40AE-951A-5B39279776C1}" type="presParOf" srcId="{58FCF629-7755-442C-9F29-886A4DC358AA}" destId="{E24638B5-2705-489C-924B-DBF723533BC9}" srcOrd="0" destOrd="0" presId="urn:microsoft.com/office/officeart/2005/8/layout/hierarchy1"/>
    <dgm:cxn modelId="{B00011F1-BD4E-48F8-A3D8-03304EE6D1EB}" type="presParOf" srcId="{58FCF629-7755-442C-9F29-886A4DC358AA}" destId="{B241A218-E8ED-4D79-97BE-BC5B604476A9}" srcOrd="1" destOrd="0" presId="urn:microsoft.com/office/officeart/2005/8/layout/hierarchy1"/>
    <dgm:cxn modelId="{E317EC21-FC29-4E6C-9D85-4FD55D344995}" type="presParOf" srcId="{B241A218-E8ED-4D79-97BE-BC5B604476A9}" destId="{906FA384-2652-48F1-A6CD-5D8E08297472}" srcOrd="0" destOrd="0" presId="urn:microsoft.com/office/officeart/2005/8/layout/hierarchy1"/>
    <dgm:cxn modelId="{87B576A1-C63A-4D66-94F2-E680F14F8F83}" type="presParOf" srcId="{906FA384-2652-48F1-A6CD-5D8E08297472}" destId="{F17A82E2-BF3E-43FB-9313-89BEEFCCDE4A}" srcOrd="0" destOrd="0" presId="urn:microsoft.com/office/officeart/2005/8/layout/hierarchy1"/>
    <dgm:cxn modelId="{1F5B563D-926D-4F93-8C7B-8C130F974E72}" type="presParOf" srcId="{906FA384-2652-48F1-A6CD-5D8E08297472}" destId="{CE6A52E6-7441-43C9-9537-6A4312F2DDD6}" srcOrd="1" destOrd="0" presId="urn:microsoft.com/office/officeart/2005/8/layout/hierarchy1"/>
    <dgm:cxn modelId="{1CFF61B7-FA02-4DBB-A090-39C128C056FD}" type="presParOf" srcId="{B241A218-E8ED-4D79-97BE-BC5B604476A9}" destId="{945F90A8-AF77-4306-93AD-E70C0BE519A6}" srcOrd="1" destOrd="0" presId="urn:microsoft.com/office/officeart/2005/8/layout/hierarchy1"/>
    <dgm:cxn modelId="{9916825C-0E0C-4CFC-8C3E-6681D76D3E68}" type="presParOf" srcId="{58FCF629-7755-442C-9F29-886A4DC358AA}" destId="{F02794CB-F031-48EB-BCFD-ABCBE1DC4B5D}" srcOrd="2" destOrd="0" presId="urn:microsoft.com/office/officeart/2005/8/layout/hierarchy1"/>
    <dgm:cxn modelId="{D1EA6757-E9FD-4125-B8E7-AC897077E559}" type="presParOf" srcId="{58FCF629-7755-442C-9F29-886A4DC358AA}" destId="{28012828-999D-4072-BD9E-81FFD61A95A1}" srcOrd="3" destOrd="0" presId="urn:microsoft.com/office/officeart/2005/8/layout/hierarchy1"/>
    <dgm:cxn modelId="{72FFFE19-073E-408A-A6CD-2DDFC47012EC}" type="presParOf" srcId="{28012828-999D-4072-BD9E-81FFD61A95A1}" destId="{3A940A99-4402-4268-A48F-C560793B9C24}" srcOrd="0" destOrd="0" presId="urn:microsoft.com/office/officeart/2005/8/layout/hierarchy1"/>
    <dgm:cxn modelId="{5D9C8361-9D27-43C9-87AD-8035E0F91DCC}" type="presParOf" srcId="{3A940A99-4402-4268-A48F-C560793B9C24}" destId="{C8801B32-F197-406F-8C0B-5A1FFE6385D2}" srcOrd="0" destOrd="0" presId="urn:microsoft.com/office/officeart/2005/8/layout/hierarchy1"/>
    <dgm:cxn modelId="{C67B86B7-6001-4C88-846D-32DAE6B1A86F}" type="presParOf" srcId="{3A940A99-4402-4268-A48F-C560793B9C24}" destId="{37EB16C9-0713-48D2-8332-600273A3D886}" srcOrd="1" destOrd="0" presId="urn:microsoft.com/office/officeart/2005/8/layout/hierarchy1"/>
    <dgm:cxn modelId="{63133761-EBCB-4E0E-955A-93450FC6563C}" type="presParOf" srcId="{28012828-999D-4072-BD9E-81FFD61A95A1}" destId="{BA0D13A7-5236-4375-8BD3-22659BAC42F0}" srcOrd="1" destOrd="0" presId="urn:microsoft.com/office/officeart/2005/8/layout/hierarchy1"/>
    <dgm:cxn modelId="{132B4875-BEFB-4D5F-9569-4359D896F838}" type="presParOf" srcId="{58FCF629-7755-442C-9F29-886A4DC358AA}" destId="{9151190C-9A00-4724-BB20-30716F34F961}" srcOrd="4" destOrd="0" presId="urn:microsoft.com/office/officeart/2005/8/layout/hierarchy1"/>
    <dgm:cxn modelId="{FE8D272D-1746-434D-8C9D-EB247057AF36}" type="presParOf" srcId="{58FCF629-7755-442C-9F29-886A4DC358AA}" destId="{27C0C7B6-27DA-4E5F-A23E-BA832F0CAA6F}" srcOrd="5" destOrd="0" presId="urn:microsoft.com/office/officeart/2005/8/layout/hierarchy1"/>
    <dgm:cxn modelId="{76B16B4C-584A-4EAC-B2DC-F360C39934D4}" type="presParOf" srcId="{27C0C7B6-27DA-4E5F-A23E-BA832F0CAA6F}" destId="{C03A9F76-3680-457F-BA0E-B6CA14D653FE}" srcOrd="0" destOrd="0" presId="urn:microsoft.com/office/officeart/2005/8/layout/hierarchy1"/>
    <dgm:cxn modelId="{0923CA9F-04C9-4D50-98E2-DA8849126C9F}" type="presParOf" srcId="{C03A9F76-3680-457F-BA0E-B6CA14D653FE}" destId="{0F7E1360-619E-4797-A078-017BE265E38D}" srcOrd="0" destOrd="0" presId="urn:microsoft.com/office/officeart/2005/8/layout/hierarchy1"/>
    <dgm:cxn modelId="{062D05D6-0539-4B83-B8EB-C40D31EE3022}" type="presParOf" srcId="{C03A9F76-3680-457F-BA0E-B6CA14D653FE}" destId="{621DCE3E-183D-4260-9F4E-CA85C5643888}" srcOrd="1" destOrd="0" presId="urn:microsoft.com/office/officeart/2005/8/layout/hierarchy1"/>
    <dgm:cxn modelId="{1EC6399A-13A6-4CEB-B62B-E99979453DD8}" type="presParOf" srcId="{27C0C7B6-27DA-4E5F-A23E-BA832F0CAA6F}" destId="{B40EE2C2-6BF7-44B1-B878-A896695F5FE0}" srcOrd="1" destOrd="0" presId="urn:microsoft.com/office/officeart/2005/8/layout/hierarchy1"/>
    <dgm:cxn modelId="{B5EC08CF-DBDE-4A9D-AE8E-2BA9B4C59AE6}" type="presParOf" srcId="{DC446E18-3EDE-4F1B-9E42-EED2F727127A}" destId="{D220E2D2-81E1-4A06-A3BA-A08116309FAB}" srcOrd="2" destOrd="0" presId="urn:microsoft.com/office/officeart/2005/8/layout/hierarchy1"/>
    <dgm:cxn modelId="{4D726BC3-4C15-4AEA-9449-36CA338218E7}" type="presParOf" srcId="{DC446E18-3EDE-4F1B-9E42-EED2F727127A}" destId="{737E2F9A-D886-4BD3-A83C-A4D75F431259}" srcOrd="3" destOrd="0" presId="urn:microsoft.com/office/officeart/2005/8/layout/hierarchy1"/>
    <dgm:cxn modelId="{07851CF8-C7CE-4523-BA2E-A8A223ADC52E}" type="presParOf" srcId="{737E2F9A-D886-4BD3-A83C-A4D75F431259}" destId="{C3433E45-97C6-4BBC-A9E3-C0D109C5BAFC}" srcOrd="0" destOrd="0" presId="urn:microsoft.com/office/officeart/2005/8/layout/hierarchy1"/>
    <dgm:cxn modelId="{3105E4E9-479D-4C48-8548-B7647ED53EF9}" type="presParOf" srcId="{C3433E45-97C6-4BBC-A9E3-C0D109C5BAFC}" destId="{01086C36-9ADD-42D2-87A7-B6CCAC6D9950}" srcOrd="0" destOrd="0" presId="urn:microsoft.com/office/officeart/2005/8/layout/hierarchy1"/>
    <dgm:cxn modelId="{DAFC1673-E9A7-4077-953D-DD799D13E9B1}" type="presParOf" srcId="{C3433E45-97C6-4BBC-A9E3-C0D109C5BAFC}" destId="{3330BA42-386D-4FF5-A141-6DBB738B9EBD}" srcOrd="1" destOrd="0" presId="urn:microsoft.com/office/officeart/2005/8/layout/hierarchy1"/>
    <dgm:cxn modelId="{CBFB6641-824B-4BE3-8C10-DF4AAC9B2F19}" type="presParOf" srcId="{737E2F9A-D886-4BD3-A83C-A4D75F431259}" destId="{11ABFC5E-02C8-403C-95E6-63AC9B3A39B1}" srcOrd="1" destOrd="0" presId="urn:microsoft.com/office/officeart/2005/8/layout/hierarchy1"/>
    <dgm:cxn modelId="{B78F7D48-25A5-4021-88DB-005EEAF1E52A}" type="presParOf" srcId="{11ABFC5E-02C8-403C-95E6-63AC9B3A39B1}" destId="{FBA70635-70D0-489C-84C9-48505009D231}" srcOrd="0" destOrd="0" presId="urn:microsoft.com/office/officeart/2005/8/layout/hierarchy1"/>
    <dgm:cxn modelId="{61CDFD66-6076-46A4-B21C-2A25F7330E2B}" type="presParOf" srcId="{11ABFC5E-02C8-403C-95E6-63AC9B3A39B1}" destId="{F24E114B-A8D6-4331-95A4-FF3593545FC2}" srcOrd="1" destOrd="0" presId="urn:microsoft.com/office/officeart/2005/8/layout/hierarchy1"/>
    <dgm:cxn modelId="{4FD70794-91E7-401C-BD50-3B6994F3B444}" type="presParOf" srcId="{F24E114B-A8D6-4331-95A4-FF3593545FC2}" destId="{CBE65289-8429-4FF2-928E-C0BD9832741F}" srcOrd="0" destOrd="0" presId="urn:microsoft.com/office/officeart/2005/8/layout/hierarchy1"/>
    <dgm:cxn modelId="{E27C104D-BC22-4A8C-899C-0173568F4011}" type="presParOf" srcId="{CBE65289-8429-4FF2-928E-C0BD9832741F}" destId="{9BE8D233-51BB-4B9D-A0DA-E67BE50CF892}" srcOrd="0" destOrd="0" presId="urn:microsoft.com/office/officeart/2005/8/layout/hierarchy1"/>
    <dgm:cxn modelId="{6B7FD0AA-609C-4339-AA5E-90236315B450}" type="presParOf" srcId="{CBE65289-8429-4FF2-928E-C0BD9832741F}" destId="{25125DD3-06F1-4514-911B-C408328524E5}" srcOrd="1" destOrd="0" presId="urn:microsoft.com/office/officeart/2005/8/layout/hierarchy1"/>
    <dgm:cxn modelId="{793D5AD7-D195-49D9-829B-4A633E94923B}" type="presParOf" srcId="{F24E114B-A8D6-4331-95A4-FF3593545FC2}" destId="{236CACD2-298A-49E8-8989-4F2F8827E8E7}" srcOrd="1" destOrd="0" presId="urn:microsoft.com/office/officeart/2005/8/layout/hierarchy1"/>
    <dgm:cxn modelId="{BC631EA0-08DE-407D-87AA-4AF8216B50D0}" type="presParOf" srcId="{11ABFC5E-02C8-403C-95E6-63AC9B3A39B1}" destId="{533F7A1E-7D6D-4AF7-8AEB-E5AFCF81F1E2}" srcOrd="2" destOrd="0" presId="urn:microsoft.com/office/officeart/2005/8/layout/hierarchy1"/>
    <dgm:cxn modelId="{4CBD16F6-B170-4662-A8FD-1E16BE7F44C7}" type="presParOf" srcId="{11ABFC5E-02C8-403C-95E6-63AC9B3A39B1}" destId="{26DD89C5-4D83-4CFF-B35D-27F305211775}" srcOrd="3" destOrd="0" presId="urn:microsoft.com/office/officeart/2005/8/layout/hierarchy1"/>
    <dgm:cxn modelId="{756E1A23-B1A1-4643-879F-0C0909DD2741}" type="presParOf" srcId="{26DD89C5-4D83-4CFF-B35D-27F305211775}" destId="{5088B78A-DB30-4BF9-B3F6-E53AC39697E1}" srcOrd="0" destOrd="0" presId="urn:microsoft.com/office/officeart/2005/8/layout/hierarchy1"/>
    <dgm:cxn modelId="{AF673666-1429-4584-95F6-DBE13C806C83}" type="presParOf" srcId="{5088B78A-DB30-4BF9-B3F6-E53AC39697E1}" destId="{EC7E9242-0AE5-4114-B1A0-32C345339E1C}" srcOrd="0" destOrd="0" presId="urn:microsoft.com/office/officeart/2005/8/layout/hierarchy1"/>
    <dgm:cxn modelId="{9EDEE585-C96E-4998-8672-A416A96F4BD8}" type="presParOf" srcId="{5088B78A-DB30-4BF9-B3F6-E53AC39697E1}" destId="{140A9150-2444-4710-978F-37C28211D002}" srcOrd="1" destOrd="0" presId="urn:microsoft.com/office/officeart/2005/8/layout/hierarchy1"/>
    <dgm:cxn modelId="{3C9C0BFC-50E0-4A95-BCCE-B911DCB02CFB}" type="presParOf" srcId="{26DD89C5-4D83-4CFF-B35D-27F305211775}" destId="{C44BD9BB-C471-4606-A172-8F6A532D0F24}" srcOrd="1" destOrd="0" presId="urn:microsoft.com/office/officeart/2005/8/layout/hierarchy1"/>
    <dgm:cxn modelId="{68C24F26-0F8D-4AEB-9E0B-BDDDEB4412FF}" type="presParOf" srcId="{11ABFC5E-02C8-403C-95E6-63AC9B3A39B1}" destId="{CBB99680-1760-4848-AA9A-985E28C300BD}" srcOrd="4" destOrd="0" presId="urn:microsoft.com/office/officeart/2005/8/layout/hierarchy1"/>
    <dgm:cxn modelId="{42A16C64-EB34-4614-B317-F358A502F1F8}" type="presParOf" srcId="{11ABFC5E-02C8-403C-95E6-63AC9B3A39B1}" destId="{FC55CF9E-2881-40DB-9985-62046DE1A363}" srcOrd="5" destOrd="0" presId="urn:microsoft.com/office/officeart/2005/8/layout/hierarchy1"/>
    <dgm:cxn modelId="{F8A5022E-A952-49DC-9EDF-CAE786E8DD5F}" type="presParOf" srcId="{FC55CF9E-2881-40DB-9985-62046DE1A363}" destId="{F9449BD0-351D-4E14-BB25-12F1AF45ADE0}" srcOrd="0" destOrd="0" presId="urn:microsoft.com/office/officeart/2005/8/layout/hierarchy1"/>
    <dgm:cxn modelId="{34B6BD72-11E0-410D-A03F-102210592D66}" type="presParOf" srcId="{F9449BD0-351D-4E14-BB25-12F1AF45ADE0}" destId="{AE0B0DF3-48AD-42D2-9389-2967099B3639}" srcOrd="0" destOrd="0" presId="urn:microsoft.com/office/officeart/2005/8/layout/hierarchy1"/>
    <dgm:cxn modelId="{EBD8111F-D4A0-4D66-B43B-02E9135AD074}" type="presParOf" srcId="{F9449BD0-351D-4E14-BB25-12F1AF45ADE0}" destId="{9095A21F-FD3A-4181-9BB0-1A363E66AC74}" srcOrd="1" destOrd="0" presId="urn:microsoft.com/office/officeart/2005/8/layout/hierarchy1"/>
    <dgm:cxn modelId="{C237189C-F568-4D02-9322-9EB8BF4BFA6B}" type="presParOf" srcId="{FC55CF9E-2881-40DB-9985-62046DE1A363}" destId="{C01D7524-4D4D-4A83-9CC4-647E988680D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E23699-15E6-4139-ADF3-E94A005856F3}">
      <dsp:nvSpPr>
        <dsp:cNvPr id="0" name=""/>
        <dsp:cNvSpPr/>
      </dsp:nvSpPr>
      <dsp:spPr>
        <a:xfrm>
          <a:off x="0" y="1083733"/>
          <a:ext cx="8128000" cy="3251200"/>
        </a:xfrm>
        <a:prstGeom prst="rightArrow">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BAEFE22-3307-4F7D-9DA9-04666FB7B422}">
      <dsp:nvSpPr>
        <dsp:cNvPr id="0" name=""/>
        <dsp:cNvSpPr/>
      </dsp:nvSpPr>
      <dsp:spPr>
        <a:xfrm>
          <a:off x="4287043" y="1896533"/>
          <a:ext cx="3028156"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14960" rIns="0" bIns="314960" numCol="1" spcCol="1270" anchor="ctr" anchorCtr="0">
          <a:noAutofit/>
        </a:bodyPr>
        <a:lstStyle/>
        <a:p>
          <a:pPr lvl="0" algn="ctr" defTabSz="1377950">
            <a:lnSpc>
              <a:spcPct val="90000"/>
            </a:lnSpc>
            <a:spcBef>
              <a:spcPct val="0"/>
            </a:spcBef>
            <a:spcAft>
              <a:spcPct val="35000"/>
            </a:spcAft>
          </a:pPr>
          <a:r>
            <a:rPr lang="en-US" sz="3100" kern="1200" dirty="0" smtClean="0"/>
            <a:t>Motivation</a:t>
          </a:r>
        </a:p>
        <a:p>
          <a:pPr lvl="0" algn="ctr" defTabSz="1377950">
            <a:lnSpc>
              <a:spcPct val="90000"/>
            </a:lnSpc>
            <a:spcBef>
              <a:spcPct val="0"/>
            </a:spcBef>
            <a:spcAft>
              <a:spcPct val="35000"/>
            </a:spcAft>
          </a:pPr>
          <a:r>
            <a:rPr lang="en-US" sz="3100" kern="1200" dirty="0" smtClean="0"/>
            <a:t>(happy)</a:t>
          </a:r>
          <a:endParaRPr lang="en-US" sz="3100" kern="1200" dirty="0"/>
        </a:p>
      </dsp:txBody>
      <dsp:txXfrm>
        <a:off x="4287043" y="1896533"/>
        <a:ext cx="3028156" cy="1625600"/>
      </dsp:txXfrm>
    </dsp:sp>
    <dsp:sp modelId="{D1A81F73-C93F-41E9-A0DF-6607479EF0DE}">
      <dsp:nvSpPr>
        <dsp:cNvPr id="0" name=""/>
        <dsp:cNvSpPr/>
      </dsp:nvSpPr>
      <dsp:spPr>
        <a:xfrm>
          <a:off x="653256" y="1896533"/>
          <a:ext cx="3028156"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14960" rIns="0" bIns="314960" numCol="1" spcCol="1270" anchor="ctr" anchorCtr="0">
          <a:noAutofit/>
        </a:bodyPr>
        <a:lstStyle/>
        <a:p>
          <a:pPr lvl="0" algn="ctr" defTabSz="1377950">
            <a:lnSpc>
              <a:spcPct val="90000"/>
            </a:lnSpc>
            <a:spcBef>
              <a:spcPct val="0"/>
            </a:spcBef>
            <a:spcAft>
              <a:spcPct val="35000"/>
            </a:spcAft>
          </a:pPr>
          <a:r>
            <a:rPr lang="en-US" sz="3100" kern="1200" dirty="0" smtClean="0"/>
            <a:t>Demotivation</a:t>
          </a:r>
        </a:p>
        <a:p>
          <a:pPr lvl="0" algn="ctr" defTabSz="1377950">
            <a:lnSpc>
              <a:spcPct val="90000"/>
            </a:lnSpc>
            <a:spcBef>
              <a:spcPct val="0"/>
            </a:spcBef>
            <a:spcAft>
              <a:spcPct val="35000"/>
            </a:spcAft>
          </a:pPr>
          <a:r>
            <a:rPr lang="en-US" sz="3100" kern="1200" dirty="0" smtClean="0"/>
            <a:t>(unhappy)</a:t>
          </a:r>
          <a:endParaRPr lang="en-US" sz="3100" kern="1200" dirty="0"/>
        </a:p>
      </dsp:txBody>
      <dsp:txXfrm>
        <a:off x="653256" y="1896533"/>
        <a:ext cx="3028156" cy="16256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34E1B1-CCCF-49A4-975C-5719648E5273}">
      <dsp:nvSpPr>
        <dsp:cNvPr id="0" name=""/>
        <dsp:cNvSpPr/>
      </dsp:nvSpPr>
      <dsp:spPr>
        <a:xfrm>
          <a:off x="6462874" y="3145927"/>
          <a:ext cx="91440" cy="586126"/>
        </a:xfrm>
        <a:custGeom>
          <a:avLst/>
          <a:gdLst/>
          <a:ahLst/>
          <a:cxnLst/>
          <a:rect l="0" t="0" r="0" b="0"/>
          <a:pathLst>
            <a:path>
              <a:moveTo>
                <a:pt x="45720" y="0"/>
              </a:moveTo>
              <a:lnTo>
                <a:pt x="45720" y="586126"/>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D13F155-2EC4-4C47-A85D-F568B665EC03}">
      <dsp:nvSpPr>
        <dsp:cNvPr id="0" name=""/>
        <dsp:cNvSpPr/>
      </dsp:nvSpPr>
      <dsp:spPr>
        <a:xfrm>
          <a:off x="5277000" y="1280062"/>
          <a:ext cx="1231594" cy="586126"/>
        </a:xfrm>
        <a:custGeom>
          <a:avLst/>
          <a:gdLst/>
          <a:ahLst/>
          <a:cxnLst/>
          <a:rect l="0" t="0" r="0" b="0"/>
          <a:pathLst>
            <a:path>
              <a:moveTo>
                <a:pt x="0" y="0"/>
              </a:moveTo>
              <a:lnTo>
                <a:pt x="0" y="399428"/>
              </a:lnTo>
              <a:lnTo>
                <a:pt x="1231594" y="399428"/>
              </a:lnTo>
              <a:lnTo>
                <a:pt x="1231594" y="586126"/>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C88E8C-FDE7-46DA-826F-66C6005AB047}">
      <dsp:nvSpPr>
        <dsp:cNvPr id="0" name=""/>
        <dsp:cNvSpPr/>
      </dsp:nvSpPr>
      <dsp:spPr>
        <a:xfrm>
          <a:off x="3999686" y="3145927"/>
          <a:ext cx="91440" cy="586126"/>
        </a:xfrm>
        <a:custGeom>
          <a:avLst/>
          <a:gdLst/>
          <a:ahLst/>
          <a:cxnLst/>
          <a:rect l="0" t="0" r="0" b="0"/>
          <a:pathLst>
            <a:path>
              <a:moveTo>
                <a:pt x="45720" y="0"/>
              </a:moveTo>
              <a:lnTo>
                <a:pt x="45720" y="586126"/>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608AB10-FAD6-4CB2-A82B-E0303E6DDE35}">
      <dsp:nvSpPr>
        <dsp:cNvPr id="0" name=""/>
        <dsp:cNvSpPr/>
      </dsp:nvSpPr>
      <dsp:spPr>
        <a:xfrm>
          <a:off x="4045406" y="1280062"/>
          <a:ext cx="1231594" cy="586126"/>
        </a:xfrm>
        <a:custGeom>
          <a:avLst/>
          <a:gdLst/>
          <a:ahLst/>
          <a:cxnLst/>
          <a:rect l="0" t="0" r="0" b="0"/>
          <a:pathLst>
            <a:path>
              <a:moveTo>
                <a:pt x="1231594" y="0"/>
              </a:moveTo>
              <a:lnTo>
                <a:pt x="1231594" y="399428"/>
              </a:lnTo>
              <a:lnTo>
                <a:pt x="0" y="399428"/>
              </a:lnTo>
              <a:lnTo>
                <a:pt x="0" y="586126"/>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F25D24-7A05-4037-AA03-8A9610FED14D}">
      <dsp:nvSpPr>
        <dsp:cNvPr id="0" name=""/>
        <dsp:cNvSpPr/>
      </dsp:nvSpPr>
      <dsp:spPr>
        <a:xfrm>
          <a:off x="4269333" y="324"/>
          <a:ext cx="2015335" cy="12797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BE81A7-2323-4DF3-B769-67635700BEF1}">
      <dsp:nvSpPr>
        <dsp:cNvPr id="0" name=""/>
        <dsp:cNvSpPr/>
      </dsp:nvSpPr>
      <dsp:spPr>
        <a:xfrm>
          <a:off x="4493259" y="213054"/>
          <a:ext cx="2015335" cy="127973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Motivation</a:t>
          </a:r>
          <a:endParaRPr lang="en-US" sz="2800" kern="1200" dirty="0"/>
        </a:p>
      </dsp:txBody>
      <dsp:txXfrm>
        <a:off x="4530741" y="250536"/>
        <a:ext cx="1940371" cy="1204774"/>
      </dsp:txXfrm>
    </dsp:sp>
    <dsp:sp modelId="{B22355CF-A12C-46DD-A2C5-EB5358F92EC0}">
      <dsp:nvSpPr>
        <dsp:cNvPr id="0" name=""/>
        <dsp:cNvSpPr/>
      </dsp:nvSpPr>
      <dsp:spPr>
        <a:xfrm>
          <a:off x="3037739" y="1866189"/>
          <a:ext cx="2015335" cy="12797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E7135A-957B-4B31-A627-6F74864DD880}">
      <dsp:nvSpPr>
        <dsp:cNvPr id="0" name=""/>
        <dsp:cNvSpPr/>
      </dsp:nvSpPr>
      <dsp:spPr>
        <a:xfrm>
          <a:off x="3261665" y="2078919"/>
          <a:ext cx="2015335" cy="127973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Intrinsic</a:t>
          </a:r>
          <a:endParaRPr lang="en-US" sz="2800" kern="1200" dirty="0"/>
        </a:p>
      </dsp:txBody>
      <dsp:txXfrm>
        <a:off x="3299147" y="2116401"/>
        <a:ext cx="1940371" cy="1204774"/>
      </dsp:txXfrm>
    </dsp:sp>
    <dsp:sp modelId="{90F02A49-0D43-4AE7-ADEE-672871171291}">
      <dsp:nvSpPr>
        <dsp:cNvPr id="0" name=""/>
        <dsp:cNvSpPr/>
      </dsp:nvSpPr>
      <dsp:spPr>
        <a:xfrm>
          <a:off x="3037739" y="3732054"/>
          <a:ext cx="2015335" cy="12797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7BC80A-A872-45E7-8593-8650E77AFE33}">
      <dsp:nvSpPr>
        <dsp:cNvPr id="0" name=""/>
        <dsp:cNvSpPr/>
      </dsp:nvSpPr>
      <dsp:spPr>
        <a:xfrm>
          <a:off x="3261665" y="3944784"/>
          <a:ext cx="2015335" cy="127973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Self Motivation</a:t>
          </a:r>
          <a:endParaRPr lang="en-US" sz="2800" kern="1200" dirty="0"/>
        </a:p>
      </dsp:txBody>
      <dsp:txXfrm>
        <a:off x="3299147" y="3982266"/>
        <a:ext cx="1940371" cy="1204774"/>
      </dsp:txXfrm>
    </dsp:sp>
    <dsp:sp modelId="{1A72068B-1D03-4BF3-9591-58FE13DEB82C}">
      <dsp:nvSpPr>
        <dsp:cNvPr id="0" name=""/>
        <dsp:cNvSpPr/>
      </dsp:nvSpPr>
      <dsp:spPr>
        <a:xfrm>
          <a:off x="5500927" y="1866189"/>
          <a:ext cx="2015335" cy="12797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2C93A9-61BD-4222-AEA1-AAF98B0B52F9}">
      <dsp:nvSpPr>
        <dsp:cNvPr id="0" name=""/>
        <dsp:cNvSpPr/>
      </dsp:nvSpPr>
      <dsp:spPr>
        <a:xfrm>
          <a:off x="5724853" y="2078919"/>
          <a:ext cx="2015335" cy="127973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Extrinsic</a:t>
          </a:r>
          <a:endParaRPr lang="en-US" sz="2800" kern="1200" dirty="0"/>
        </a:p>
      </dsp:txBody>
      <dsp:txXfrm>
        <a:off x="5762335" y="2116401"/>
        <a:ext cx="1940371" cy="1204774"/>
      </dsp:txXfrm>
    </dsp:sp>
    <dsp:sp modelId="{1E8C5A39-245C-4CA2-AA22-4E5EDED9B209}">
      <dsp:nvSpPr>
        <dsp:cNvPr id="0" name=""/>
        <dsp:cNvSpPr/>
      </dsp:nvSpPr>
      <dsp:spPr>
        <a:xfrm>
          <a:off x="5500927" y="3732054"/>
          <a:ext cx="2015335" cy="12797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85B961-3C1E-4BCA-B884-15A7B99B7393}">
      <dsp:nvSpPr>
        <dsp:cNvPr id="0" name=""/>
        <dsp:cNvSpPr/>
      </dsp:nvSpPr>
      <dsp:spPr>
        <a:xfrm>
          <a:off x="5724853" y="3944784"/>
          <a:ext cx="2015335" cy="127973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Rewards</a:t>
          </a:r>
          <a:endParaRPr lang="en-US" sz="2800" kern="1200" dirty="0"/>
        </a:p>
      </dsp:txBody>
      <dsp:txXfrm>
        <a:off x="5762335" y="3982266"/>
        <a:ext cx="1940371" cy="12047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7AB1EE-6975-4975-BF6A-E1BBCDD744E3}">
      <dsp:nvSpPr>
        <dsp:cNvPr id="0" name=""/>
        <dsp:cNvSpPr/>
      </dsp:nvSpPr>
      <dsp:spPr>
        <a:xfrm>
          <a:off x="1494246" y="0"/>
          <a:ext cx="4974600" cy="4974600"/>
        </a:xfrm>
        <a:prstGeom prst="triangl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989B07-8F1E-4E48-997C-617DBB901270}">
      <dsp:nvSpPr>
        <dsp:cNvPr id="0" name=""/>
        <dsp:cNvSpPr/>
      </dsp:nvSpPr>
      <dsp:spPr>
        <a:xfrm>
          <a:off x="3981546" y="497945"/>
          <a:ext cx="3233490" cy="707325"/>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Self actualization (achieving my full potential)</a:t>
          </a:r>
          <a:endParaRPr lang="en-US" sz="1600" kern="1200" dirty="0"/>
        </a:p>
      </dsp:txBody>
      <dsp:txXfrm>
        <a:off x="4016075" y="532474"/>
        <a:ext cx="3164432" cy="638267"/>
      </dsp:txXfrm>
    </dsp:sp>
    <dsp:sp modelId="{59A65A5F-B63F-4162-8741-3418CA0F45D5}">
      <dsp:nvSpPr>
        <dsp:cNvPr id="0" name=""/>
        <dsp:cNvSpPr/>
      </dsp:nvSpPr>
      <dsp:spPr>
        <a:xfrm>
          <a:off x="3981546" y="1293687"/>
          <a:ext cx="3233490" cy="707325"/>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Esteem</a:t>
          </a:r>
        </a:p>
        <a:p>
          <a:pPr lvl="0" algn="ctr" defTabSz="711200">
            <a:lnSpc>
              <a:spcPct val="90000"/>
            </a:lnSpc>
            <a:spcBef>
              <a:spcPct val="0"/>
            </a:spcBef>
            <a:spcAft>
              <a:spcPct val="35000"/>
            </a:spcAft>
          </a:pPr>
          <a:r>
            <a:rPr lang="en-US" sz="1600" kern="1200" dirty="0" smtClean="0"/>
            <a:t>(respected by others)</a:t>
          </a:r>
          <a:endParaRPr lang="en-US" sz="1600" kern="1200" dirty="0"/>
        </a:p>
      </dsp:txBody>
      <dsp:txXfrm>
        <a:off x="4016075" y="1328216"/>
        <a:ext cx="3164432" cy="638267"/>
      </dsp:txXfrm>
    </dsp:sp>
    <dsp:sp modelId="{DB40985D-A9FA-48B8-8372-3A49FF06F9FD}">
      <dsp:nvSpPr>
        <dsp:cNvPr id="0" name=""/>
        <dsp:cNvSpPr/>
      </dsp:nvSpPr>
      <dsp:spPr>
        <a:xfrm>
          <a:off x="3981546" y="2089429"/>
          <a:ext cx="3233490" cy="707325"/>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Belonging (having persons to love you and be loved by you)</a:t>
          </a:r>
          <a:endParaRPr lang="en-US" sz="1600" kern="1200" dirty="0"/>
        </a:p>
      </dsp:txBody>
      <dsp:txXfrm>
        <a:off x="4016075" y="2123958"/>
        <a:ext cx="3164432" cy="638267"/>
      </dsp:txXfrm>
    </dsp:sp>
    <dsp:sp modelId="{90511B7B-E1DF-4C13-8E1D-527009BC8458}">
      <dsp:nvSpPr>
        <dsp:cNvPr id="0" name=""/>
        <dsp:cNvSpPr/>
      </dsp:nvSpPr>
      <dsp:spPr>
        <a:xfrm>
          <a:off x="3981546" y="2885170"/>
          <a:ext cx="3233490" cy="707325"/>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Safety (feeling protected)</a:t>
          </a:r>
          <a:endParaRPr lang="en-US" sz="1600" kern="1200" dirty="0"/>
        </a:p>
      </dsp:txBody>
      <dsp:txXfrm>
        <a:off x="4016075" y="2919699"/>
        <a:ext cx="3164432" cy="638267"/>
      </dsp:txXfrm>
    </dsp:sp>
    <dsp:sp modelId="{D2344E29-46B6-43F4-A3E2-88D4E73F498A}">
      <dsp:nvSpPr>
        <dsp:cNvPr id="0" name=""/>
        <dsp:cNvSpPr/>
      </dsp:nvSpPr>
      <dsp:spPr>
        <a:xfrm>
          <a:off x="3981546" y="3680912"/>
          <a:ext cx="3233490" cy="707325"/>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Physiological (basic needs – food, shelter, medicine)</a:t>
          </a:r>
          <a:endParaRPr lang="en-US" sz="1600" kern="1200" dirty="0"/>
        </a:p>
      </dsp:txBody>
      <dsp:txXfrm>
        <a:off x="4016075" y="3715441"/>
        <a:ext cx="3164432" cy="6382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B99680-1760-4848-AA9A-985E28C300BD}">
      <dsp:nvSpPr>
        <dsp:cNvPr id="0" name=""/>
        <dsp:cNvSpPr/>
      </dsp:nvSpPr>
      <dsp:spPr>
        <a:xfrm>
          <a:off x="7708634" y="2224850"/>
          <a:ext cx="1740610" cy="414186"/>
        </a:xfrm>
        <a:custGeom>
          <a:avLst/>
          <a:gdLst/>
          <a:ahLst/>
          <a:cxnLst/>
          <a:rect l="0" t="0" r="0" b="0"/>
          <a:pathLst>
            <a:path>
              <a:moveTo>
                <a:pt x="0" y="0"/>
              </a:moveTo>
              <a:lnTo>
                <a:pt x="0" y="282255"/>
              </a:lnTo>
              <a:lnTo>
                <a:pt x="1740610" y="282255"/>
              </a:lnTo>
              <a:lnTo>
                <a:pt x="1740610" y="414186"/>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3F7A1E-7D6D-4AF7-8AEB-E5AFCF81F1E2}">
      <dsp:nvSpPr>
        <dsp:cNvPr id="0" name=""/>
        <dsp:cNvSpPr/>
      </dsp:nvSpPr>
      <dsp:spPr>
        <a:xfrm>
          <a:off x="7662914" y="2224850"/>
          <a:ext cx="91440" cy="414186"/>
        </a:xfrm>
        <a:custGeom>
          <a:avLst/>
          <a:gdLst/>
          <a:ahLst/>
          <a:cxnLst/>
          <a:rect l="0" t="0" r="0" b="0"/>
          <a:pathLst>
            <a:path>
              <a:moveTo>
                <a:pt x="45720" y="0"/>
              </a:moveTo>
              <a:lnTo>
                <a:pt x="45720" y="414186"/>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A70635-70D0-489C-84C9-48505009D231}">
      <dsp:nvSpPr>
        <dsp:cNvPr id="0" name=""/>
        <dsp:cNvSpPr/>
      </dsp:nvSpPr>
      <dsp:spPr>
        <a:xfrm>
          <a:off x="5968024" y="2224850"/>
          <a:ext cx="1740610" cy="414186"/>
        </a:xfrm>
        <a:custGeom>
          <a:avLst/>
          <a:gdLst/>
          <a:ahLst/>
          <a:cxnLst/>
          <a:rect l="0" t="0" r="0" b="0"/>
          <a:pathLst>
            <a:path>
              <a:moveTo>
                <a:pt x="1740610" y="0"/>
              </a:moveTo>
              <a:lnTo>
                <a:pt x="1740610" y="282255"/>
              </a:lnTo>
              <a:lnTo>
                <a:pt x="0" y="282255"/>
              </a:lnTo>
              <a:lnTo>
                <a:pt x="0" y="414186"/>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20E2D2-81E1-4A06-A3BA-A08116309FAB}">
      <dsp:nvSpPr>
        <dsp:cNvPr id="0" name=""/>
        <dsp:cNvSpPr/>
      </dsp:nvSpPr>
      <dsp:spPr>
        <a:xfrm>
          <a:off x="5097718" y="906337"/>
          <a:ext cx="2610915" cy="414186"/>
        </a:xfrm>
        <a:custGeom>
          <a:avLst/>
          <a:gdLst/>
          <a:ahLst/>
          <a:cxnLst/>
          <a:rect l="0" t="0" r="0" b="0"/>
          <a:pathLst>
            <a:path>
              <a:moveTo>
                <a:pt x="0" y="0"/>
              </a:moveTo>
              <a:lnTo>
                <a:pt x="0" y="282255"/>
              </a:lnTo>
              <a:lnTo>
                <a:pt x="2610915" y="282255"/>
              </a:lnTo>
              <a:lnTo>
                <a:pt x="2610915" y="414186"/>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51190C-9A00-4724-BB20-30716F34F961}">
      <dsp:nvSpPr>
        <dsp:cNvPr id="0" name=""/>
        <dsp:cNvSpPr/>
      </dsp:nvSpPr>
      <dsp:spPr>
        <a:xfrm>
          <a:off x="2486803" y="2224850"/>
          <a:ext cx="1740610" cy="414186"/>
        </a:xfrm>
        <a:custGeom>
          <a:avLst/>
          <a:gdLst/>
          <a:ahLst/>
          <a:cxnLst/>
          <a:rect l="0" t="0" r="0" b="0"/>
          <a:pathLst>
            <a:path>
              <a:moveTo>
                <a:pt x="0" y="0"/>
              </a:moveTo>
              <a:lnTo>
                <a:pt x="0" y="282255"/>
              </a:lnTo>
              <a:lnTo>
                <a:pt x="1740610" y="282255"/>
              </a:lnTo>
              <a:lnTo>
                <a:pt x="1740610" y="414186"/>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02794CB-F031-48EB-BCFD-ABCBE1DC4B5D}">
      <dsp:nvSpPr>
        <dsp:cNvPr id="0" name=""/>
        <dsp:cNvSpPr/>
      </dsp:nvSpPr>
      <dsp:spPr>
        <a:xfrm>
          <a:off x="2441083" y="2224850"/>
          <a:ext cx="91440" cy="414186"/>
        </a:xfrm>
        <a:custGeom>
          <a:avLst/>
          <a:gdLst/>
          <a:ahLst/>
          <a:cxnLst/>
          <a:rect l="0" t="0" r="0" b="0"/>
          <a:pathLst>
            <a:path>
              <a:moveTo>
                <a:pt x="45720" y="0"/>
              </a:moveTo>
              <a:lnTo>
                <a:pt x="45720" y="414186"/>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4638B5-2705-489C-924B-DBF723533BC9}">
      <dsp:nvSpPr>
        <dsp:cNvPr id="0" name=""/>
        <dsp:cNvSpPr/>
      </dsp:nvSpPr>
      <dsp:spPr>
        <a:xfrm>
          <a:off x="746192" y="2224850"/>
          <a:ext cx="1740610" cy="414186"/>
        </a:xfrm>
        <a:custGeom>
          <a:avLst/>
          <a:gdLst/>
          <a:ahLst/>
          <a:cxnLst/>
          <a:rect l="0" t="0" r="0" b="0"/>
          <a:pathLst>
            <a:path>
              <a:moveTo>
                <a:pt x="1740610" y="0"/>
              </a:moveTo>
              <a:lnTo>
                <a:pt x="1740610" y="282255"/>
              </a:lnTo>
              <a:lnTo>
                <a:pt x="0" y="282255"/>
              </a:lnTo>
              <a:lnTo>
                <a:pt x="0" y="414186"/>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806E07-BDE0-49CB-A851-8A9D4062D65D}">
      <dsp:nvSpPr>
        <dsp:cNvPr id="0" name=""/>
        <dsp:cNvSpPr/>
      </dsp:nvSpPr>
      <dsp:spPr>
        <a:xfrm>
          <a:off x="2486803" y="906337"/>
          <a:ext cx="2610915" cy="414186"/>
        </a:xfrm>
        <a:custGeom>
          <a:avLst/>
          <a:gdLst/>
          <a:ahLst/>
          <a:cxnLst/>
          <a:rect l="0" t="0" r="0" b="0"/>
          <a:pathLst>
            <a:path>
              <a:moveTo>
                <a:pt x="2610915" y="0"/>
              </a:moveTo>
              <a:lnTo>
                <a:pt x="2610915" y="282255"/>
              </a:lnTo>
              <a:lnTo>
                <a:pt x="0" y="282255"/>
              </a:lnTo>
              <a:lnTo>
                <a:pt x="0" y="414186"/>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3687F1-F893-4044-AF8B-A6DCD18EF24F}">
      <dsp:nvSpPr>
        <dsp:cNvPr id="0" name=""/>
        <dsp:cNvSpPr/>
      </dsp:nvSpPr>
      <dsp:spPr>
        <a:xfrm>
          <a:off x="4385650" y="2011"/>
          <a:ext cx="1424135" cy="90432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E24B85-2755-4336-8941-29B99E7F4CB4}">
      <dsp:nvSpPr>
        <dsp:cNvPr id="0" name=""/>
        <dsp:cNvSpPr/>
      </dsp:nvSpPr>
      <dsp:spPr>
        <a:xfrm>
          <a:off x="4543888" y="152337"/>
          <a:ext cx="1424135" cy="90432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Motivational Strategies</a:t>
          </a:r>
          <a:endParaRPr lang="en-US" sz="1700" kern="1200" dirty="0"/>
        </a:p>
      </dsp:txBody>
      <dsp:txXfrm>
        <a:off x="4570375" y="178824"/>
        <a:ext cx="1371161" cy="851352"/>
      </dsp:txXfrm>
    </dsp:sp>
    <dsp:sp modelId="{7AAFD8B6-9792-44DE-B88E-2CB6424C0A45}">
      <dsp:nvSpPr>
        <dsp:cNvPr id="0" name=""/>
        <dsp:cNvSpPr/>
      </dsp:nvSpPr>
      <dsp:spPr>
        <a:xfrm>
          <a:off x="1774735" y="1320524"/>
          <a:ext cx="1424135" cy="90432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C90534-741B-4FF3-A128-4012EC29BBC9}">
      <dsp:nvSpPr>
        <dsp:cNvPr id="0" name=""/>
        <dsp:cNvSpPr/>
      </dsp:nvSpPr>
      <dsp:spPr>
        <a:xfrm>
          <a:off x="1932972" y="1470849"/>
          <a:ext cx="1424135" cy="90432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Financial</a:t>
          </a:r>
          <a:endParaRPr lang="en-US" sz="1700" kern="1200" dirty="0"/>
        </a:p>
      </dsp:txBody>
      <dsp:txXfrm>
        <a:off x="1959459" y="1497336"/>
        <a:ext cx="1371161" cy="851352"/>
      </dsp:txXfrm>
    </dsp:sp>
    <dsp:sp modelId="{F17A82E2-BF3E-43FB-9313-89BEEFCCDE4A}">
      <dsp:nvSpPr>
        <dsp:cNvPr id="0" name=""/>
        <dsp:cNvSpPr/>
      </dsp:nvSpPr>
      <dsp:spPr>
        <a:xfrm>
          <a:off x="34124" y="2639036"/>
          <a:ext cx="1424135" cy="90432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6A52E6-7441-43C9-9537-6A4312F2DDD6}">
      <dsp:nvSpPr>
        <dsp:cNvPr id="0" name=""/>
        <dsp:cNvSpPr/>
      </dsp:nvSpPr>
      <dsp:spPr>
        <a:xfrm>
          <a:off x="192361" y="2789362"/>
          <a:ext cx="1424135" cy="90432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Salary</a:t>
          </a:r>
          <a:endParaRPr lang="en-US" sz="1700" kern="1200" dirty="0"/>
        </a:p>
      </dsp:txBody>
      <dsp:txXfrm>
        <a:off x="218848" y="2815849"/>
        <a:ext cx="1371161" cy="851352"/>
      </dsp:txXfrm>
    </dsp:sp>
    <dsp:sp modelId="{C8801B32-F197-406F-8C0B-5A1FFE6385D2}">
      <dsp:nvSpPr>
        <dsp:cNvPr id="0" name=""/>
        <dsp:cNvSpPr/>
      </dsp:nvSpPr>
      <dsp:spPr>
        <a:xfrm>
          <a:off x="1774735" y="2639036"/>
          <a:ext cx="1424135" cy="90432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EB16C9-0713-48D2-8332-600273A3D886}">
      <dsp:nvSpPr>
        <dsp:cNvPr id="0" name=""/>
        <dsp:cNvSpPr/>
      </dsp:nvSpPr>
      <dsp:spPr>
        <a:xfrm>
          <a:off x="1932972" y="2789362"/>
          <a:ext cx="1424135" cy="90432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Bonus</a:t>
          </a:r>
          <a:endParaRPr lang="en-US" sz="1700" kern="1200" dirty="0"/>
        </a:p>
      </dsp:txBody>
      <dsp:txXfrm>
        <a:off x="1959459" y="2815849"/>
        <a:ext cx="1371161" cy="851352"/>
      </dsp:txXfrm>
    </dsp:sp>
    <dsp:sp modelId="{0F7E1360-619E-4797-A078-017BE265E38D}">
      <dsp:nvSpPr>
        <dsp:cNvPr id="0" name=""/>
        <dsp:cNvSpPr/>
      </dsp:nvSpPr>
      <dsp:spPr>
        <a:xfrm>
          <a:off x="3515345" y="2639036"/>
          <a:ext cx="1424135" cy="90432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1DCE3E-183D-4260-9F4E-CA85C5643888}">
      <dsp:nvSpPr>
        <dsp:cNvPr id="0" name=""/>
        <dsp:cNvSpPr/>
      </dsp:nvSpPr>
      <dsp:spPr>
        <a:xfrm>
          <a:off x="3673582" y="2789362"/>
          <a:ext cx="1424135" cy="90432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Part ownership of business</a:t>
          </a:r>
          <a:endParaRPr lang="en-US" sz="1700" kern="1200" dirty="0"/>
        </a:p>
      </dsp:txBody>
      <dsp:txXfrm>
        <a:off x="3700069" y="2815849"/>
        <a:ext cx="1371161" cy="851352"/>
      </dsp:txXfrm>
    </dsp:sp>
    <dsp:sp modelId="{01086C36-9ADD-42D2-87A7-B6CCAC6D9950}">
      <dsp:nvSpPr>
        <dsp:cNvPr id="0" name=""/>
        <dsp:cNvSpPr/>
      </dsp:nvSpPr>
      <dsp:spPr>
        <a:xfrm>
          <a:off x="6996566" y="1320524"/>
          <a:ext cx="1424135" cy="90432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30BA42-386D-4FF5-A141-6DBB738B9EBD}">
      <dsp:nvSpPr>
        <dsp:cNvPr id="0" name=""/>
        <dsp:cNvSpPr/>
      </dsp:nvSpPr>
      <dsp:spPr>
        <a:xfrm>
          <a:off x="7154803" y="1470849"/>
          <a:ext cx="1424135" cy="90432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Non-financial</a:t>
          </a:r>
          <a:endParaRPr lang="en-US" sz="1700" kern="1200" dirty="0"/>
        </a:p>
      </dsp:txBody>
      <dsp:txXfrm>
        <a:off x="7181290" y="1497336"/>
        <a:ext cx="1371161" cy="851352"/>
      </dsp:txXfrm>
    </dsp:sp>
    <dsp:sp modelId="{9BE8D233-51BB-4B9D-A0DA-E67BE50CF892}">
      <dsp:nvSpPr>
        <dsp:cNvPr id="0" name=""/>
        <dsp:cNvSpPr/>
      </dsp:nvSpPr>
      <dsp:spPr>
        <a:xfrm>
          <a:off x="5255956" y="2639036"/>
          <a:ext cx="1424135" cy="90432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125DD3-06F1-4514-911B-C408328524E5}">
      <dsp:nvSpPr>
        <dsp:cNvPr id="0" name=""/>
        <dsp:cNvSpPr/>
      </dsp:nvSpPr>
      <dsp:spPr>
        <a:xfrm>
          <a:off x="5414193" y="2789362"/>
          <a:ext cx="1424135" cy="90432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Job enrichment</a:t>
          </a:r>
          <a:endParaRPr lang="en-US" sz="1700" kern="1200" dirty="0"/>
        </a:p>
      </dsp:txBody>
      <dsp:txXfrm>
        <a:off x="5440680" y="2815849"/>
        <a:ext cx="1371161" cy="851352"/>
      </dsp:txXfrm>
    </dsp:sp>
    <dsp:sp modelId="{EC7E9242-0AE5-4114-B1A0-32C345339E1C}">
      <dsp:nvSpPr>
        <dsp:cNvPr id="0" name=""/>
        <dsp:cNvSpPr/>
      </dsp:nvSpPr>
      <dsp:spPr>
        <a:xfrm>
          <a:off x="6996566" y="2639036"/>
          <a:ext cx="1424135" cy="90432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0A9150-2444-4710-978F-37C28211D002}">
      <dsp:nvSpPr>
        <dsp:cNvPr id="0" name=""/>
        <dsp:cNvSpPr/>
      </dsp:nvSpPr>
      <dsp:spPr>
        <a:xfrm>
          <a:off x="7154803" y="2789362"/>
          <a:ext cx="1424135" cy="90432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Work from home</a:t>
          </a:r>
          <a:endParaRPr lang="en-US" sz="1700" kern="1200" dirty="0"/>
        </a:p>
      </dsp:txBody>
      <dsp:txXfrm>
        <a:off x="7181290" y="2815849"/>
        <a:ext cx="1371161" cy="851352"/>
      </dsp:txXfrm>
    </dsp:sp>
    <dsp:sp modelId="{AE0B0DF3-48AD-42D2-9389-2967099B3639}">
      <dsp:nvSpPr>
        <dsp:cNvPr id="0" name=""/>
        <dsp:cNvSpPr/>
      </dsp:nvSpPr>
      <dsp:spPr>
        <a:xfrm>
          <a:off x="8737177" y="2639036"/>
          <a:ext cx="1424135" cy="90432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095A21F-FD3A-4181-9BB0-1A363E66AC74}">
      <dsp:nvSpPr>
        <dsp:cNvPr id="0" name=""/>
        <dsp:cNvSpPr/>
      </dsp:nvSpPr>
      <dsp:spPr>
        <a:xfrm>
          <a:off x="8895414" y="2789362"/>
          <a:ext cx="1424135" cy="90432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Delegation</a:t>
          </a:r>
          <a:endParaRPr lang="en-US" sz="1700" kern="1200" dirty="0"/>
        </a:p>
      </dsp:txBody>
      <dsp:txXfrm>
        <a:off x="8921901" y="2815849"/>
        <a:ext cx="1371161" cy="85135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300D71-3D13-46CD-A02E-CBE2FB11A6AE}" type="datetimeFigureOut">
              <a:rPr lang="en-US" smtClean="0"/>
              <a:t>5/15/2020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1E4DD9-05A6-4616-AD2C-70D9C12B9D35}" type="slidenum">
              <a:rPr lang="en-US" smtClean="0"/>
              <a:t>‹#›</a:t>
            </a:fld>
            <a:endParaRPr lang="en-US"/>
          </a:p>
        </p:txBody>
      </p:sp>
    </p:spTree>
    <p:extLst>
      <p:ext uri="{BB962C8B-B14F-4D97-AF65-F5344CB8AC3E}">
        <p14:creationId xmlns:p14="http://schemas.microsoft.com/office/powerpoint/2010/main" val="1883520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C767AF2-CF0C-49EC-91A5-1796397D1481}" type="datetime1">
              <a:rPr lang="en-US" smtClean="0"/>
              <a:t>5/15/2020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08C508D3-E0BD-4E20-B6F1-B0B2D2F68057}" type="slidenum">
              <a:rPr lang="en-US" smtClean="0"/>
              <a:t>‹#›</a:t>
            </a:fld>
            <a:endParaRPr lang="en-US"/>
          </a:p>
        </p:txBody>
      </p:sp>
    </p:spTree>
    <p:extLst>
      <p:ext uri="{BB962C8B-B14F-4D97-AF65-F5344CB8AC3E}">
        <p14:creationId xmlns:p14="http://schemas.microsoft.com/office/powerpoint/2010/main" val="2625082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1FBA38E-BF7B-4B9C-86B2-F03F8685E913}" type="datetime1">
              <a:rPr lang="en-US" smtClean="0"/>
              <a:t>5/15/2020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08C508D3-E0BD-4E20-B6F1-B0B2D2F68057}" type="slidenum">
              <a:rPr lang="en-US" smtClean="0"/>
              <a:t>‹#›</a:t>
            </a:fld>
            <a:endParaRPr lang="en-US"/>
          </a:p>
        </p:txBody>
      </p:sp>
    </p:spTree>
    <p:extLst>
      <p:ext uri="{BB962C8B-B14F-4D97-AF65-F5344CB8AC3E}">
        <p14:creationId xmlns:p14="http://schemas.microsoft.com/office/powerpoint/2010/main" val="3631972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70D9FED-414A-477D-AB6F-B6BB80BFB6C6}" type="datetime1">
              <a:rPr lang="en-US" smtClean="0"/>
              <a:t>5/15/2020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08C508D3-E0BD-4E20-B6F1-B0B2D2F68057}" type="slidenum">
              <a:rPr lang="en-US" smtClean="0"/>
              <a:t>‹#›</a:t>
            </a:fld>
            <a:endParaRPr lang="en-US"/>
          </a:p>
        </p:txBody>
      </p:sp>
    </p:spTree>
    <p:extLst>
      <p:ext uri="{BB962C8B-B14F-4D97-AF65-F5344CB8AC3E}">
        <p14:creationId xmlns:p14="http://schemas.microsoft.com/office/powerpoint/2010/main" val="4551182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916FDD0-BB85-403E-85DD-5666DECB7EA7}" type="datetime1">
              <a:rPr lang="en-US" smtClean="0"/>
              <a:t>5/15/2020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08C508D3-E0BD-4E20-B6F1-B0B2D2F68057}"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933030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A07ACBA-4806-4443-8C6F-A8917F490DC2}" type="datetime1">
              <a:rPr lang="en-US" smtClean="0"/>
              <a:t>5/15/2020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08C508D3-E0BD-4E20-B6F1-B0B2D2F68057}" type="slidenum">
              <a:rPr lang="en-US" smtClean="0"/>
              <a:t>‹#›</a:t>
            </a:fld>
            <a:endParaRPr lang="en-US"/>
          </a:p>
        </p:txBody>
      </p:sp>
    </p:spTree>
    <p:extLst>
      <p:ext uri="{BB962C8B-B14F-4D97-AF65-F5344CB8AC3E}">
        <p14:creationId xmlns:p14="http://schemas.microsoft.com/office/powerpoint/2010/main" val="42450270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D25548E2-FE74-4569-9551-AA54A28E4896}" type="datetime1">
              <a:rPr lang="en-US" smtClean="0"/>
              <a:t>5/15/2020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08C508D3-E0BD-4E20-B6F1-B0B2D2F68057}" type="slidenum">
              <a:rPr lang="en-US" smtClean="0"/>
              <a:t>‹#›</a:t>
            </a:fld>
            <a:endParaRPr lang="en-US"/>
          </a:p>
        </p:txBody>
      </p:sp>
    </p:spTree>
    <p:extLst>
      <p:ext uri="{BB962C8B-B14F-4D97-AF65-F5344CB8AC3E}">
        <p14:creationId xmlns:p14="http://schemas.microsoft.com/office/powerpoint/2010/main" val="26757151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D2197B32-2141-417C-8692-0377CFBCE56B}" type="datetime1">
              <a:rPr lang="en-US" smtClean="0"/>
              <a:t>5/15/2020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08C508D3-E0BD-4E20-B6F1-B0B2D2F68057}" type="slidenum">
              <a:rPr lang="en-US" smtClean="0"/>
              <a:t>‹#›</a:t>
            </a:fld>
            <a:endParaRPr lang="en-US"/>
          </a:p>
        </p:txBody>
      </p:sp>
    </p:spTree>
    <p:extLst>
      <p:ext uri="{BB962C8B-B14F-4D97-AF65-F5344CB8AC3E}">
        <p14:creationId xmlns:p14="http://schemas.microsoft.com/office/powerpoint/2010/main" val="10282800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FED918-20F0-464E-BA07-1E5C827DB20A}" type="datetime1">
              <a:rPr lang="en-US" smtClean="0"/>
              <a:t>5/15/2020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08C508D3-E0BD-4E20-B6F1-B0B2D2F68057}" type="slidenum">
              <a:rPr lang="en-US" smtClean="0"/>
              <a:t>‹#›</a:t>
            </a:fld>
            <a:endParaRPr lang="en-US"/>
          </a:p>
        </p:txBody>
      </p:sp>
    </p:spTree>
    <p:extLst>
      <p:ext uri="{BB962C8B-B14F-4D97-AF65-F5344CB8AC3E}">
        <p14:creationId xmlns:p14="http://schemas.microsoft.com/office/powerpoint/2010/main" val="19286017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3ACF27-45E0-4542-A35C-E4442C392F29}" type="datetime1">
              <a:rPr lang="en-US" smtClean="0"/>
              <a:t>5/15/2020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08C508D3-E0BD-4E20-B6F1-B0B2D2F68057}" type="slidenum">
              <a:rPr lang="en-US" smtClean="0"/>
              <a:t>‹#›</a:t>
            </a:fld>
            <a:endParaRPr lang="en-US"/>
          </a:p>
        </p:txBody>
      </p:sp>
    </p:spTree>
    <p:extLst>
      <p:ext uri="{BB962C8B-B14F-4D97-AF65-F5344CB8AC3E}">
        <p14:creationId xmlns:p14="http://schemas.microsoft.com/office/powerpoint/2010/main" val="3203871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B5D5A8-1CB3-4D82-AD09-DC3EB1417C95}" type="datetime1">
              <a:rPr lang="en-US" smtClean="0"/>
              <a:t>5/15/2020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08C508D3-E0BD-4E20-B6F1-B0B2D2F68057}" type="slidenum">
              <a:rPr lang="en-US" smtClean="0"/>
              <a:t>‹#›</a:t>
            </a:fld>
            <a:endParaRPr lang="en-US"/>
          </a:p>
        </p:txBody>
      </p:sp>
    </p:spTree>
    <p:extLst>
      <p:ext uri="{BB962C8B-B14F-4D97-AF65-F5344CB8AC3E}">
        <p14:creationId xmlns:p14="http://schemas.microsoft.com/office/powerpoint/2010/main" val="3668979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7133DEB-1E82-4931-9A54-F296EC3E2D1F}" type="datetime1">
              <a:rPr lang="en-US" smtClean="0"/>
              <a:t>5/15/2020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08C508D3-E0BD-4E20-B6F1-B0B2D2F68057}" type="slidenum">
              <a:rPr lang="en-US" smtClean="0"/>
              <a:t>‹#›</a:t>
            </a:fld>
            <a:endParaRPr lang="en-US"/>
          </a:p>
        </p:txBody>
      </p:sp>
    </p:spTree>
    <p:extLst>
      <p:ext uri="{BB962C8B-B14F-4D97-AF65-F5344CB8AC3E}">
        <p14:creationId xmlns:p14="http://schemas.microsoft.com/office/powerpoint/2010/main" val="535358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6EA2776-B12E-4C23-B514-2C46F23BF0AA}" type="datetime1">
              <a:rPr lang="en-US" smtClean="0"/>
              <a:t>5/15/2020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08C508D3-E0BD-4E20-B6F1-B0B2D2F68057}" type="slidenum">
              <a:rPr lang="en-US" smtClean="0"/>
              <a:t>‹#›</a:t>
            </a:fld>
            <a:endParaRPr lang="en-US"/>
          </a:p>
        </p:txBody>
      </p:sp>
    </p:spTree>
    <p:extLst>
      <p:ext uri="{BB962C8B-B14F-4D97-AF65-F5344CB8AC3E}">
        <p14:creationId xmlns:p14="http://schemas.microsoft.com/office/powerpoint/2010/main" val="384208165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66C4A1E-47DA-47EA-907B-91EFAF8971DD}" type="datetime1">
              <a:rPr lang="en-US" smtClean="0"/>
              <a:t>5/15/2020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08C508D3-E0BD-4E20-B6F1-B0B2D2F68057}" type="slidenum">
              <a:rPr lang="en-US" smtClean="0"/>
              <a:t>‹#›</a:t>
            </a:fld>
            <a:endParaRPr lang="en-US"/>
          </a:p>
        </p:txBody>
      </p:sp>
    </p:spTree>
    <p:extLst>
      <p:ext uri="{BB962C8B-B14F-4D97-AF65-F5344CB8AC3E}">
        <p14:creationId xmlns:p14="http://schemas.microsoft.com/office/powerpoint/2010/main" val="263005002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C765D37-F489-467A-AE86-AC1CA5DDE551}" type="datetime1">
              <a:rPr lang="en-US" smtClean="0"/>
              <a:t>5/15/2020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08C508D3-E0BD-4E20-B6F1-B0B2D2F68057}" type="slidenum">
              <a:rPr lang="en-US" smtClean="0"/>
              <a:t>‹#›</a:t>
            </a:fld>
            <a:endParaRPr lang="en-US"/>
          </a:p>
        </p:txBody>
      </p:sp>
    </p:spTree>
    <p:extLst>
      <p:ext uri="{BB962C8B-B14F-4D97-AF65-F5344CB8AC3E}">
        <p14:creationId xmlns:p14="http://schemas.microsoft.com/office/powerpoint/2010/main" val="3250118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19F355-1627-4CBF-BDD9-42B068BB93BE}" type="datetime1">
              <a:rPr lang="en-US" smtClean="0"/>
              <a:t>5/15/2020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08C508D3-E0BD-4E20-B6F1-B0B2D2F68057}" type="slidenum">
              <a:rPr lang="en-US" smtClean="0"/>
              <a:t>‹#›</a:t>
            </a:fld>
            <a:endParaRPr lang="en-US"/>
          </a:p>
        </p:txBody>
      </p:sp>
    </p:spTree>
    <p:extLst>
      <p:ext uri="{BB962C8B-B14F-4D97-AF65-F5344CB8AC3E}">
        <p14:creationId xmlns:p14="http://schemas.microsoft.com/office/powerpoint/2010/main" val="414745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D5A61BB-D0CF-4C6E-BF1A-892DA205EEEC}" type="datetime1">
              <a:rPr lang="en-US" smtClean="0"/>
              <a:t>5/15/2020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08C508D3-E0BD-4E20-B6F1-B0B2D2F68057}" type="slidenum">
              <a:rPr lang="en-US" smtClean="0"/>
              <a:t>‹#›</a:t>
            </a:fld>
            <a:endParaRPr lang="en-US"/>
          </a:p>
        </p:txBody>
      </p:sp>
    </p:spTree>
    <p:extLst>
      <p:ext uri="{BB962C8B-B14F-4D97-AF65-F5344CB8AC3E}">
        <p14:creationId xmlns:p14="http://schemas.microsoft.com/office/powerpoint/2010/main" val="93257979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93C2165-8BC4-433A-A4D1-E65C1DEA5BCA}" type="datetime1">
              <a:rPr lang="en-US" smtClean="0"/>
              <a:t>5/15/2020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08C508D3-E0BD-4E20-B6F1-B0B2D2F68057}" type="slidenum">
              <a:rPr lang="en-US" smtClean="0"/>
              <a:t>‹#›</a:t>
            </a:fld>
            <a:endParaRPr lang="en-US"/>
          </a:p>
        </p:txBody>
      </p:sp>
    </p:spTree>
    <p:extLst>
      <p:ext uri="{BB962C8B-B14F-4D97-AF65-F5344CB8AC3E}">
        <p14:creationId xmlns:p14="http://schemas.microsoft.com/office/powerpoint/2010/main" val="3457973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20E32472-D6C8-4C20-867F-67FE180E5058}" type="datetime1">
              <a:rPr lang="en-US" smtClean="0"/>
              <a:t>5/15/2020</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smtClean="0"/>
              <a:t>CPDD MOE 2020</a:t>
            </a:r>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08C508D3-E0BD-4E20-B6F1-B0B2D2F68057}" type="slidenum">
              <a:rPr lang="en-US" smtClean="0"/>
              <a:t>‹#›</a:t>
            </a:fld>
            <a:endParaRPr lang="en-US"/>
          </a:p>
        </p:txBody>
      </p:sp>
    </p:spTree>
    <p:extLst>
      <p:ext uri="{BB962C8B-B14F-4D97-AF65-F5344CB8AC3E}">
        <p14:creationId xmlns:p14="http://schemas.microsoft.com/office/powerpoint/2010/main" val="2227334880"/>
      </p:ext>
    </p:extLst>
  </p:cSld>
  <p:clrMap bg1="dk1" tx1="lt1" bg2="dk2" tx2="lt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63" r:id="rId11"/>
    <p:sldLayoutId id="2147483964" r:id="rId12"/>
    <p:sldLayoutId id="2147483965" r:id="rId13"/>
    <p:sldLayoutId id="2147483966" r:id="rId14"/>
    <p:sldLayoutId id="2147483967" r:id="rId15"/>
    <p:sldLayoutId id="2147483968" r:id="rId16"/>
    <p:sldLayoutId id="2147483969" r:id="rId17"/>
  </p:sldLayoutIdLst>
  <p:hf sldNum="0" hdr="0" dt="0"/>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tutor2u.net/business/reference/financial-methods-of-motivatio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bing.com/videos/search?q=ants+motivation&amp;&amp;view=detail&amp;mid=A2F2408A2D3758298B57A2F2408A2D3758298B57&amp;&amp;FORM=VRDGAR&amp;ru=%2Fvideos%2Fsearch%3Fq%3Dants%2520motivation%26qs%3Dn%26form%3DQBVR%26sp%3D-1%26pq%3Dants%2520motivation%26sc%3D0-15%26sk%3D%26cvid%3D1E7CCC54ECD2400C8C6E5DE71528041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openxmlformats.org/officeDocument/2006/relationships/hyperlink" Target="https://www.bing.com/images/search?view=detailV2&amp;ccid=JDlEl6kR&amp;id=D422E32020C80E78C028C89176C5F0B371F9DD28&amp;thid=OIP.JDlEl6kR-5LFLYuBQA3u8gHaFF&amp;mediaurl=https%3a%2f%2fstrategicleaders.files.wordpress.com%2f2011%2f03%2fherzberg-motivation-model-01-jpg.jpg%3fw%3d640&amp;exph=340&amp;expw=495&amp;q=herzberg+hygiene+theory&amp;simid=608033675096033888&amp;selectedIndex=1&amp;ajaxhist=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646" y="869430"/>
            <a:ext cx="11512446" cy="2640533"/>
          </a:xfrm>
        </p:spPr>
        <p:txBody>
          <a:bodyPr>
            <a:noAutofit/>
          </a:bodyPr>
          <a:lstStyle/>
          <a:p>
            <a:pPr algn="l" fontAlgn="base">
              <a:lnSpc>
                <a:spcPct val="115000"/>
              </a:lnSpc>
            </a:pPr>
            <a:r>
              <a:rPr lang="en-TT" sz="2400" b="1" dirty="0">
                <a:solidFill>
                  <a:schemeClr val="bg2"/>
                </a:solidFill>
                <a:latin typeface="Times New Roman" panose="02020603050405020304" pitchFamily="18" charset="0"/>
                <a:ea typeface="Times New Roman" panose="02020603050405020304" pitchFamily="18" charset="0"/>
                <a:cs typeface="Times New Roman" panose="02020603050405020304" pitchFamily="18" charset="0"/>
              </a:rPr>
              <a:t>Subject Area:</a:t>
            </a:r>
            <a:r>
              <a:rPr lang="en-TT" sz="2400" dirty="0">
                <a:solidFill>
                  <a:schemeClr val="bg2"/>
                </a:solidFill>
                <a:latin typeface="Times New Roman" panose="02020603050405020304" pitchFamily="18" charset="0"/>
                <a:ea typeface="Times New Roman" panose="02020603050405020304" pitchFamily="18" charset="0"/>
                <a:cs typeface="Times New Roman" panose="02020603050405020304" pitchFamily="18" charset="0"/>
              </a:rPr>
              <a:t> </a:t>
            </a:r>
            <a:r>
              <a:rPr lang="en-TT" sz="2400" dirty="0" smtClean="0">
                <a:solidFill>
                  <a:schemeClr val="bg2"/>
                </a:solidFill>
                <a:latin typeface="Times New Roman" panose="02020603050405020304" pitchFamily="18" charset="0"/>
                <a:ea typeface="Times New Roman" panose="02020603050405020304" pitchFamily="18" charset="0"/>
                <a:cs typeface="Times New Roman" panose="02020603050405020304" pitchFamily="18" charset="0"/>
              </a:rPr>
              <a:t>Management of Business</a:t>
            </a:r>
            <a:r>
              <a:rPr lang="en-US" sz="2400" dirty="0">
                <a:solidFill>
                  <a:schemeClr val="bg2"/>
                </a:solidFill>
                <a:latin typeface="Calibri" panose="020F0502020204030204" pitchFamily="34" charset="0"/>
                <a:ea typeface="Calibri" panose="020F0502020204030204" pitchFamily="34" charset="0"/>
                <a:cs typeface="Times New Roman" panose="02020603050405020304" pitchFamily="18" charset="0"/>
              </a:rPr>
              <a:t/>
            </a:r>
            <a:br>
              <a:rPr lang="en-US" sz="2400" dirty="0">
                <a:solidFill>
                  <a:schemeClr val="bg2"/>
                </a:solidFill>
                <a:latin typeface="Calibri" panose="020F0502020204030204" pitchFamily="34" charset="0"/>
                <a:ea typeface="Calibri" panose="020F0502020204030204" pitchFamily="34" charset="0"/>
                <a:cs typeface="Times New Roman" panose="02020603050405020304" pitchFamily="18" charset="0"/>
              </a:rPr>
            </a:br>
            <a:r>
              <a:rPr lang="en-TT" sz="2400" b="1" dirty="0">
                <a:solidFill>
                  <a:schemeClr val="bg2"/>
                </a:solidFill>
                <a:latin typeface="Times New Roman" panose="02020603050405020304" pitchFamily="18" charset="0"/>
                <a:ea typeface="Times New Roman" panose="02020603050405020304" pitchFamily="18" charset="0"/>
                <a:cs typeface="Times New Roman" panose="02020603050405020304" pitchFamily="18" charset="0"/>
              </a:rPr>
              <a:t>Level:</a:t>
            </a:r>
            <a:r>
              <a:rPr lang="en-TT" sz="2400" dirty="0">
                <a:solidFill>
                  <a:schemeClr val="bg2"/>
                </a:solidFill>
                <a:latin typeface="Times New Roman" panose="02020603050405020304" pitchFamily="18" charset="0"/>
                <a:ea typeface="Times New Roman" panose="02020603050405020304" pitchFamily="18" charset="0"/>
                <a:cs typeface="Times New Roman" panose="02020603050405020304" pitchFamily="18" charset="0"/>
              </a:rPr>
              <a:t> </a:t>
            </a:r>
            <a:r>
              <a:rPr lang="en-TT" sz="2400" dirty="0" smtClean="0">
                <a:solidFill>
                  <a:schemeClr val="bg2"/>
                </a:solidFill>
                <a:latin typeface="Times New Roman" panose="02020603050405020304" pitchFamily="18" charset="0"/>
                <a:ea typeface="Times New Roman" panose="02020603050405020304" pitchFamily="18" charset="0"/>
                <a:cs typeface="Times New Roman" panose="02020603050405020304" pitchFamily="18" charset="0"/>
              </a:rPr>
              <a:t>Cape </a:t>
            </a:r>
            <a:r>
              <a:rPr lang="en-US" sz="2400" dirty="0">
                <a:solidFill>
                  <a:schemeClr val="bg2"/>
                </a:solidFill>
                <a:latin typeface="Calibri" panose="020F0502020204030204" pitchFamily="34" charset="0"/>
                <a:ea typeface="Calibri" panose="020F0502020204030204" pitchFamily="34" charset="0"/>
                <a:cs typeface="Times New Roman" panose="02020603050405020304" pitchFamily="18" charset="0"/>
              </a:rPr>
              <a:t/>
            </a:r>
            <a:br>
              <a:rPr lang="en-US" sz="2400" dirty="0">
                <a:solidFill>
                  <a:schemeClr val="bg2"/>
                </a:solidFill>
                <a:latin typeface="Calibri" panose="020F0502020204030204" pitchFamily="34" charset="0"/>
                <a:ea typeface="Calibri" panose="020F0502020204030204" pitchFamily="34" charset="0"/>
                <a:cs typeface="Times New Roman" panose="02020603050405020304" pitchFamily="18" charset="0"/>
              </a:rPr>
            </a:br>
            <a:r>
              <a:rPr lang="en-TT" sz="2400" b="1" dirty="0">
                <a:solidFill>
                  <a:schemeClr val="bg2"/>
                </a:solidFill>
                <a:latin typeface="Times New Roman" panose="02020603050405020304" pitchFamily="18" charset="0"/>
                <a:ea typeface="Times New Roman" panose="02020603050405020304" pitchFamily="18" charset="0"/>
                <a:cs typeface="Times New Roman" panose="02020603050405020304" pitchFamily="18" charset="0"/>
              </a:rPr>
              <a:t>Curriculum Topic:	</a:t>
            </a:r>
            <a:r>
              <a:rPr lang="en-TT" sz="2400" b="1" dirty="0" smtClean="0">
                <a:solidFill>
                  <a:schemeClr val="bg2"/>
                </a:solidFill>
                <a:latin typeface="Times New Roman" panose="02020603050405020304" pitchFamily="18" charset="0"/>
                <a:ea typeface="Times New Roman" panose="02020603050405020304" pitchFamily="18" charset="0"/>
                <a:cs typeface="Times New Roman" panose="02020603050405020304" pitchFamily="18" charset="0"/>
              </a:rPr>
              <a:t>Motivation</a:t>
            </a:r>
            <a:r>
              <a:rPr lang="en-US" sz="2400" dirty="0">
                <a:solidFill>
                  <a:schemeClr val="bg2"/>
                </a:solidFill>
                <a:latin typeface="Calibri" panose="020F0502020204030204" pitchFamily="34" charset="0"/>
                <a:ea typeface="Calibri" panose="020F0502020204030204" pitchFamily="34" charset="0"/>
                <a:cs typeface="Times New Roman" panose="02020603050405020304" pitchFamily="18" charset="0"/>
              </a:rPr>
              <a:t/>
            </a:r>
            <a:br>
              <a:rPr lang="en-US" sz="2400" dirty="0">
                <a:solidFill>
                  <a:schemeClr val="bg2"/>
                </a:solidFill>
                <a:latin typeface="Calibri" panose="020F0502020204030204" pitchFamily="34" charset="0"/>
                <a:ea typeface="Calibri" panose="020F0502020204030204" pitchFamily="34" charset="0"/>
                <a:cs typeface="Times New Roman" panose="02020603050405020304" pitchFamily="18" charset="0"/>
              </a:rPr>
            </a:br>
            <a:r>
              <a:rPr lang="en-TT" sz="2400" dirty="0">
                <a:solidFill>
                  <a:schemeClr val="bg2"/>
                </a:solidFill>
                <a:latin typeface="Times New Roman" panose="02020603050405020304" pitchFamily="18" charset="0"/>
                <a:ea typeface="Times New Roman" panose="02020603050405020304" pitchFamily="18" charset="0"/>
                <a:cs typeface="Times New Roman" panose="02020603050405020304" pitchFamily="18" charset="0"/>
              </a:rPr>
              <a:t>			</a:t>
            </a:r>
            <a:r>
              <a:rPr lang="en-TT" sz="2400" dirty="0">
                <a:solidFill>
                  <a:schemeClr val="bg2"/>
                </a:solidFill>
                <a:latin typeface="Times New Roman" panose="02020603050405020304" pitchFamily="18" charset="0"/>
                <a:ea typeface="Calibri" panose="020F0502020204030204" pitchFamily="34" charset="0"/>
                <a:cs typeface="Times New Roman" panose="02020603050405020304" pitchFamily="18" charset="0"/>
              </a:rPr>
              <a:t>	</a:t>
            </a:r>
            <a:r>
              <a:rPr lang="en-TT" sz="2000" b="1" dirty="0" smtClean="0">
                <a:solidFill>
                  <a:schemeClr val="bg2"/>
                </a:solidFill>
                <a:latin typeface="Times New Roman" panose="02020603050405020304" pitchFamily="18" charset="0"/>
                <a:ea typeface="Calibri" panose="020F0502020204030204" pitchFamily="34" charset="0"/>
                <a:cs typeface="Times New Roman" panose="02020603050405020304" pitchFamily="18" charset="0"/>
              </a:rPr>
              <a:t>Unit 1		module 2	Objective 3</a:t>
            </a:r>
            <a:endParaRPr lang="en-US" sz="2000" b="1" dirty="0">
              <a:solidFill>
                <a:schemeClr val="bg2"/>
              </a:solidFill>
            </a:endParaRPr>
          </a:p>
        </p:txBody>
      </p:sp>
      <p:sp>
        <p:nvSpPr>
          <p:cNvPr id="3" name="Subtitle 2"/>
          <p:cNvSpPr>
            <a:spLocks noGrp="1"/>
          </p:cNvSpPr>
          <p:nvPr>
            <p:ph type="subTitle" idx="1"/>
          </p:nvPr>
        </p:nvSpPr>
        <p:spPr>
          <a:xfrm>
            <a:off x="539646" y="4171665"/>
            <a:ext cx="10128353" cy="1655762"/>
          </a:xfrm>
        </p:spPr>
        <p:txBody>
          <a:bodyPr/>
          <a:lstStyle/>
          <a:p>
            <a:pPr algn="l" fontAlgn="base">
              <a:lnSpc>
                <a:spcPct val="115000"/>
              </a:lnSpc>
            </a:pPr>
            <a:r>
              <a:rPr lang="en-TT" b="1" dirty="0">
                <a:solidFill>
                  <a:schemeClr val="bg2"/>
                </a:solidFill>
                <a:latin typeface="Times New Roman" panose="02020603050405020304" pitchFamily="18" charset="0"/>
                <a:ea typeface="Times New Roman" panose="02020603050405020304" pitchFamily="18" charset="0"/>
                <a:cs typeface="Times New Roman" panose="02020603050405020304" pitchFamily="18" charset="0"/>
              </a:rPr>
              <a:t>Key teaching points: </a:t>
            </a:r>
            <a:endParaRPr lang="en-US" sz="1800" dirty="0">
              <a:solidFill>
                <a:schemeClr val="bg2"/>
              </a:solidFill>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fontAlgn="base">
              <a:lnSpc>
                <a:spcPct val="115000"/>
              </a:lnSpc>
              <a:spcBef>
                <a:spcPts val="0"/>
              </a:spcBef>
              <a:spcAft>
                <a:spcPts val="0"/>
              </a:spcAft>
              <a:buFont typeface="Symbol" panose="05050102010706020507" pitchFamily="18" charset="2"/>
              <a:buChar char=""/>
            </a:pPr>
            <a:r>
              <a:rPr lang="en-US" sz="1800" dirty="0" smtClean="0">
                <a:solidFill>
                  <a:schemeClr val="bg2"/>
                </a:solidFill>
                <a:latin typeface="Calibri" panose="020F0502020204030204" pitchFamily="34" charset="0"/>
                <a:ea typeface="Calibri" panose="020F0502020204030204" pitchFamily="34" charset="0"/>
                <a:cs typeface="Times New Roman" panose="02020603050405020304" pitchFamily="18" charset="0"/>
              </a:rPr>
              <a:t>Explain the theories and practices of motivation</a:t>
            </a:r>
            <a:endParaRPr lang="en-US" sz="1800" dirty="0">
              <a:solidFill>
                <a:schemeClr val="bg2"/>
              </a:solidFill>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5" name="Footer Placeholder 4"/>
          <p:cNvSpPr>
            <a:spLocks noGrp="1"/>
          </p:cNvSpPr>
          <p:nvPr>
            <p:ph type="ftr" sz="quarter" idx="11"/>
          </p:nvPr>
        </p:nvSpPr>
        <p:spPr/>
        <p:txBody>
          <a:bodyPr/>
          <a:lstStyle/>
          <a:p>
            <a:r>
              <a:rPr lang="en-US" dirty="0" smtClean="0">
                <a:solidFill>
                  <a:schemeClr val="bg2"/>
                </a:solidFill>
              </a:rPr>
              <a:t>CPDD MOE 2020</a:t>
            </a:r>
            <a:endParaRPr lang="en-US" dirty="0">
              <a:solidFill>
                <a:schemeClr val="bg2"/>
              </a:solidFill>
            </a:endParaRPr>
          </a:p>
        </p:txBody>
      </p:sp>
    </p:spTree>
    <p:extLst>
      <p:ext uri="{BB962C8B-B14F-4D97-AF65-F5344CB8AC3E}">
        <p14:creationId xmlns:p14="http://schemas.microsoft.com/office/powerpoint/2010/main" val="24358653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strategies</a:t>
            </a:r>
            <a:endParaRPr lang="en-US" dirty="0"/>
          </a:p>
        </p:txBody>
      </p:sp>
      <p:sp>
        <p:nvSpPr>
          <p:cNvPr id="3" name="Content Placeholder 2"/>
          <p:cNvSpPr>
            <a:spLocks noGrp="1"/>
          </p:cNvSpPr>
          <p:nvPr>
            <p:ph idx="1"/>
          </p:nvPr>
        </p:nvSpPr>
        <p:spPr>
          <a:xfrm>
            <a:off x="913795" y="2353456"/>
            <a:ext cx="10353762" cy="3437744"/>
          </a:xfrm>
        </p:spPr>
        <p:txBody>
          <a:bodyPr/>
          <a:lstStyle/>
          <a:p>
            <a:r>
              <a:rPr lang="en-US" dirty="0">
                <a:hlinkClick r:id="rId2"/>
              </a:rPr>
              <a:t>https://www.tutor2u.net/business/reference/financial-methods-of-motivation</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40192528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Effectiveness of financial incentives</a:t>
            </a:r>
            <a:endParaRPr lang="en-US" dirty="0"/>
          </a:p>
        </p:txBody>
      </p:sp>
      <p:sp>
        <p:nvSpPr>
          <p:cNvPr id="3" name="Content Placeholder 2"/>
          <p:cNvSpPr>
            <a:spLocks noGrp="1"/>
          </p:cNvSpPr>
          <p:nvPr>
            <p:ph idx="1"/>
          </p:nvPr>
        </p:nvSpPr>
        <p:spPr/>
        <p:txBody>
          <a:bodyPr>
            <a:normAutofit lnSpcReduction="10000"/>
          </a:bodyPr>
          <a:lstStyle/>
          <a:p>
            <a:r>
              <a:rPr lang="en-US" dirty="0" smtClean="0"/>
              <a:t>Employees increase outpu</a:t>
            </a:r>
            <a:r>
              <a:rPr lang="en-US" dirty="0" smtClean="0"/>
              <a:t>t in order to qualify for a reward.</a:t>
            </a:r>
          </a:p>
          <a:p>
            <a:r>
              <a:rPr lang="en-US" dirty="0" smtClean="0"/>
              <a:t>Some can engage in unethical behavior to appear to increase output.  For example, the employees who assemble 100 carts a day get a bonus of 2% of salary.  All employees will try to assemble the required amount but the quality of assembly may not be up to standard due to the speed with which the assembly was done.</a:t>
            </a:r>
          </a:p>
          <a:p>
            <a:r>
              <a:rPr lang="en-US" dirty="0" smtClean="0"/>
              <a:t>Creates income inequality as those who are more skilled qualify for the added benefit making the others very disgruntled.</a:t>
            </a:r>
          </a:p>
          <a:p>
            <a:r>
              <a:rPr lang="en-US" dirty="0" smtClean="0"/>
              <a:t>Can reduce intrinsic motivation as employees start working only fo</a:t>
            </a:r>
            <a:r>
              <a:rPr lang="en-US" dirty="0" smtClean="0"/>
              <a:t>r the reward and not because they enjoy what they do.</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1682875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Non-financial incentives</a:t>
            </a:r>
            <a:endParaRPr lang="en-US" dirty="0"/>
          </a:p>
        </p:txBody>
      </p:sp>
      <p:sp>
        <p:nvSpPr>
          <p:cNvPr id="3" name="Content Placeholder 2"/>
          <p:cNvSpPr>
            <a:spLocks noGrp="1"/>
          </p:cNvSpPr>
          <p:nvPr>
            <p:ph idx="1"/>
          </p:nvPr>
        </p:nvSpPr>
        <p:spPr>
          <a:xfrm>
            <a:off x="913794" y="2271010"/>
            <a:ext cx="10353762" cy="3977390"/>
          </a:xfrm>
        </p:spPr>
        <p:txBody>
          <a:bodyPr/>
          <a:lstStyle/>
          <a:p>
            <a:r>
              <a:rPr lang="en-US" dirty="0" smtClean="0"/>
              <a:t>Praise, Attention from boss/supervisor</a:t>
            </a:r>
          </a:p>
          <a:p>
            <a:r>
              <a:rPr lang="en-US" dirty="0" smtClean="0"/>
              <a:t>Participation in major projects or ‘important’ work</a:t>
            </a:r>
            <a:endParaRPr lang="en-US" dirty="0" smtClean="0"/>
          </a:p>
          <a:p>
            <a:r>
              <a:rPr lang="en-US" dirty="0" smtClean="0"/>
              <a:t>Job </a:t>
            </a:r>
            <a:r>
              <a:rPr lang="en-US" dirty="0" smtClean="0"/>
              <a:t>satisfaction with comfortable work space, parking, flexible work hours</a:t>
            </a:r>
            <a:endParaRPr lang="en-US" dirty="0" smtClean="0"/>
          </a:p>
          <a:p>
            <a:r>
              <a:rPr lang="en-US" dirty="0" smtClean="0"/>
              <a:t>Job enrichment and job </a:t>
            </a:r>
            <a:r>
              <a:rPr lang="en-US" dirty="0" smtClean="0"/>
              <a:t>enlargement – sending employees for training and upskilling</a:t>
            </a:r>
            <a:endParaRPr lang="en-US" dirty="0" smtClean="0"/>
          </a:p>
          <a:p>
            <a:r>
              <a:rPr lang="en-US" dirty="0" smtClean="0"/>
              <a:t>Opportunities for promotion</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9613998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 for managers</a:t>
            </a:r>
            <a:endParaRPr lang="en-US" dirty="0"/>
          </a:p>
        </p:txBody>
      </p:sp>
      <p:sp>
        <p:nvSpPr>
          <p:cNvPr id="3" name="Content Placeholder 2"/>
          <p:cNvSpPr>
            <a:spLocks noGrp="1"/>
          </p:cNvSpPr>
          <p:nvPr>
            <p:ph idx="1"/>
          </p:nvPr>
        </p:nvSpPr>
        <p:spPr>
          <a:xfrm>
            <a:off x="913795" y="2368446"/>
            <a:ext cx="10353762" cy="3422754"/>
          </a:xfrm>
        </p:spPr>
        <p:txBody>
          <a:bodyPr/>
          <a:lstStyle/>
          <a:p>
            <a:r>
              <a:rPr lang="en-US" dirty="0" smtClean="0"/>
              <a:t>Managers who can encourage employees to continue to motivate themselves know that non-financial incentives have more long-term effects than financial incentives.  The can get</a:t>
            </a:r>
            <a:r>
              <a:rPr lang="en-US" dirty="0" smtClean="0"/>
              <a:t> </a:t>
            </a:r>
            <a:r>
              <a:rPr lang="en-US" dirty="0" smtClean="0"/>
              <a:t>the best out of </a:t>
            </a:r>
            <a:r>
              <a:rPr lang="en-US" dirty="0" smtClean="0"/>
              <a:t>employees by showing a</a:t>
            </a:r>
            <a:r>
              <a:rPr lang="en-US" dirty="0" smtClean="0"/>
              <a:t>ppreciation for their work and providing the most appropriate </a:t>
            </a:r>
            <a:r>
              <a:rPr lang="en-US" dirty="0" smtClean="0"/>
              <a:t>reward </a:t>
            </a:r>
            <a:r>
              <a:rPr lang="en-US" dirty="0" smtClean="0"/>
              <a:t>systems.</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8953167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429719"/>
            <a:ext cx="10353761" cy="709534"/>
          </a:xfrm>
        </p:spPr>
        <p:txBody>
          <a:bodyPr/>
          <a:lstStyle/>
          <a:p>
            <a:r>
              <a:rPr lang="en-US" dirty="0" smtClean="0"/>
              <a:t>Activity</a:t>
            </a:r>
            <a:endParaRPr lang="en-US" dirty="0"/>
          </a:p>
        </p:txBody>
      </p:sp>
      <p:sp>
        <p:nvSpPr>
          <p:cNvPr id="3" name="Content Placeholder 2"/>
          <p:cNvSpPr>
            <a:spLocks noGrp="1"/>
          </p:cNvSpPr>
          <p:nvPr>
            <p:ph idx="1"/>
          </p:nvPr>
        </p:nvSpPr>
        <p:spPr>
          <a:xfrm>
            <a:off x="913795" y="1304143"/>
            <a:ext cx="10353762" cy="4923905"/>
          </a:xfrm>
        </p:spPr>
        <p:txBody>
          <a:bodyPr>
            <a:normAutofit/>
          </a:bodyPr>
          <a:lstStyle/>
          <a:p>
            <a:r>
              <a:rPr lang="en-US" dirty="0" smtClean="0"/>
              <a:t>Take a few moments to reflect on your journey as a student from pre-school to Form 6.</a:t>
            </a:r>
          </a:p>
          <a:p>
            <a:r>
              <a:rPr lang="en-US" dirty="0" smtClean="0"/>
              <a:t>Identify which of the following factors motivate you:</a:t>
            </a:r>
          </a:p>
          <a:p>
            <a:pPr lvl="1"/>
            <a:r>
              <a:rPr lang="en-US" dirty="0" smtClean="0"/>
              <a:t>Self motivation</a:t>
            </a:r>
          </a:p>
          <a:p>
            <a:pPr lvl="1"/>
            <a:r>
              <a:rPr lang="en-US" dirty="0" smtClean="0"/>
              <a:t>Rewards or promises from parents</a:t>
            </a:r>
          </a:p>
          <a:p>
            <a:pPr lvl="1"/>
            <a:r>
              <a:rPr lang="en-US" dirty="0" smtClean="0"/>
              <a:t>Job opportunities</a:t>
            </a:r>
          </a:p>
          <a:p>
            <a:pPr lvl="1"/>
            <a:r>
              <a:rPr lang="en-US" dirty="0" smtClean="0"/>
              <a:t>Desired lifestyle</a:t>
            </a:r>
          </a:p>
          <a:p>
            <a:pPr lvl="1"/>
            <a:r>
              <a:rPr lang="en-US" dirty="0" smtClean="0"/>
              <a:t>Other</a:t>
            </a:r>
          </a:p>
          <a:p>
            <a:pPr marL="225425" lvl="1" indent="-225425"/>
            <a:r>
              <a:rPr lang="en-US" dirty="0" smtClean="0"/>
              <a:t>Would you say that you are intrinsically or extrinsically motivated?</a:t>
            </a:r>
          </a:p>
          <a:p>
            <a:pPr marL="225425" lvl="1" indent="-225425"/>
            <a:r>
              <a:rPr lang="en-US" dirty="0" smtClean="0"/>
              <a:t>Name a factor you think would increase your motivation level?</a:t>
            </a:r>
          </a:p>
          <a:p>
            <a:pPr marL="225425" lvl="1" indent="-225425"/>
            <a:r>
              <a:rPr lang="en-US" dirty="0" smtClean="0"/>
              <a:t>Which level of Maslow’s Hierarchy of Needs pyramid would you like to aspire to?</a:t>
            </a:r>
          </a:p>
        </p:txBody>
      </p:sp>
      <p:sp>
        <p:nvSpPr>
          <p:cNvPr id="4" name="Footer Placeholder 3"/>
          <p:cNvSpPr>
            <a:spLocks noGrp="1"/>
          </p:cNvSpPr>
          <p:nvPr>
            <p:ph type="ftr" sz="quarter" idx="11"/>
          </p:nvPr>
        </p:nvSpPr>
        <p:spPr>
          <a:xfrm>
            <a:off x="913794" y="6228049"/>
            <a:ext cx="6672865" cy="365125"/>
          </a:xfrm>
        </p:spPr>
        <p:txBody>
          <a:bodyPr/>
          <a:lstStyle/>
          <a:p>
            <a:r>
              <a:rPr lang="en-US" dirty="0" smtClean="0"/>
              <a:t>CPDD MOE 2020</a:t>
            </a:r>
            <a:endParaRPr lang="en-US" dirty="0"/>
          </a:p>
        </p:txBody>
      </p:sp>
      <p:sp>
        <p:nvSpPr>
          <p:cNvPr id="5" name="Rectangle 4"/>
          <p:cNvSpPr/>
          <p:nvPr/>
        </p:nvSpPr>
        <p:spPr>
          <a:xfrm>
            <a:off x="3432748" y="2698230"/>
            <a:ext cx="434714" cy="2248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518879" y="3105463"/>
            <a:ext cx="434714" cy="2248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725056" y="3458799"/>
            <a:ext cx="434714" cy="2248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725056" y="3848541"/>
            <a:ext cx="434714" cy="2248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610788" y="4259705"/>
            <a:ext cx="434714" cy="2248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54972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CPDD MOE 2020</a:t>
            </a:r>
            <a:endParaRPr lang="en-US"/>
          </a:p>
        </p:txBody>
      </p:sp>
      <p:sp>
        <p:nvSpPr>
          <p:cNvPr id="5" name="Oval Callout 4"/>
          <p:cNvSpPr/>
          <p:nvPr/>
        </p:nvSpPr>
        <p:spPr>
          <a:xfrm>
            <a:off x="194872" y="209862"/>
            <a:ext cx="11797259" cy="580119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913794" y="1546120"/>
            <a:ext cx="10523095" cy="3046988"/>
          </a:xfrm>
          <a:prstGeom prst="rect">
            <a:avLst/>
          </a:prstGeom>
        </p:spPr>
        <p:txBody>
          <a:bodyPr wrap="square">
            <a:spAutoFit/>
          </a:bodyPr>
          <a:lstStyle/>
          <a:p>
            <a:pPr marL="225425" lvl="1" indent="-225425"/>
            <a:r>
              <a:rPr lang="en-US" sz="2400" dirty="0" smtClean="0"/>
              <a:t>	Remember</a:t>
            </a:r>
            <a:r>
              <a:rPr lang="en-US" sz="2400" dirty="0"/>
              <a:t>, you are an individual with immense potential.  You are the future of Trinidad and Tobago.  You are being educated free of charge currently so that you will be prepared to take your rightful place as a leader of tomorrow.  The jobs currently held by adults in this country will be </a:t>
            </a:r>
            <a:r>
              <a:rPr lang="en-US" sz="2400" dirty="0" smtClean="0"/>
              <a:t>yours </a:t>
            </a:r>
            <a:r>
              <a:rPr lang="en-US" sz="2400" dirty="0"/>
              <a:t>in 5-10 yeas from now.  Embrace your education and continue to strive for excellence.  You deserve it.  I look forward to the day when we place the functioning of this country and maybe the world, in your hands.</a:t>
            </a:r>
          </a:p>
        </p:txBody>
      </p:sp>
    </p:spTree>
    <p:extLst>
      <p:ext uri="{BB962C8B-B14F-4D97-AF65-F5344CB8AC3E}">
        <p14:creationId xmlns:p14="http://schemas.microsoft.com/office/powerpoint/2010/main" val="4276499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on the following link to view the video</a:t>
            </a:r>
            <a:endParaRPr lang="en-US" dirty="0"/>
          </a:p>
        </p:txBody>
      </p:sp>
      <p:sp>
        <p:nvSpPr>
          <p:cNvPr id="3" name="Content Placeholder 2"/>
          <p:cNvSpPr>
            <a:spLocks noGrp="1"/>
          </p:cNvSpPr>
          <p:nvPr>
            <p:ph idx="1"/>
          </p:nvPr>
        </p:nvSpPr>
        <p:spPr>
          <a:xfrm>
            <a:off x="913795" y="2443396"/>
            <a:ext cx="10353762" cy="3347803"/>
          </a:xfrm>
        </p:spPr>
        <p:txBody>
          <a:bodyPr/>
          <a:lstStyle/>
          <a:p>
            <a:r>
              <a:rPr lang="en-US" dirty="0">
                <a:hlinkClick r:id="rId2"/>
              </a:rPr>
              <a:t>https://www.bing.com/videos/search?q=ants+motivation&amp;&amp;view=detail&amp;mid=A2F2408A2D3758298B57A2F2408A2D3758298B57&amp;&amp;FORM=VRDGAR&amp;ru=%</a:t>
            </a:r>
            <a:r>
              <a:rPr lang="en-US" dirty="0" smtClean="0">
                <a:hlinkClick r:id="rId2"/>
              </a:rPr>
              <a:t>2Fvideos%2Fsearch%3Fq%3Dants%2520motivation%26qs%3Dn%26form%3DQBVR%26sp%3D-1%26pq%3Dants%2520motivation%26sc%3D0-15%26sk%3D%26cvid%3D1E7CCC54ECD2400C8C6E5DE71528041C</a:t>
            </a:r>
            <a:endParaRPr lang="en-US" dirty="0" smtClean="0"/>
          </a:p>
          <a:p>
            <a:endParaRPr lang="en-US" dirty="0"/>
          </a:p>
          <a:p>
            <a:r>
              <a:rPr lang="en-US" dirty="0" smtClean="0"/>
              <a:t>Did you notice the motivational strategy employed by the ant?</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5632391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Factors that stimulate and influence motivation</a:t>
            </a:r>
          </a:p>
        </p:txBody>
      </p:sp>
      <p:sp>
        <p:nvSpPr>
          <p:cNvPr id="4" name="Footer Placeholder 3"/>
          <p:cNvSpPr>
            <a:spLocks noGrp="1"/>
          </p:cNvSpPr>
          <p:nvPr>
            <p:ph type="ftr" sz="quarter" idx="11"/>
          </p:nvPr>
        </p:nvSpPr>
        <p:spPr/>
        <p:txBody>
          <a:bodyPr/>
          <a:lstStyle/>
          <a:p>
            <a:r>
              <a:rPr lang="en-US" smtClean="0"/>
              <a:t>CPDD MOE 2020</a:t>
            </a:r>
            <a:endParaRPr lang="en-US"/>
          </a:p>
        </p:txBody>
      </p:sp>
      <p:graphicFrame>
        <p:nvGraphicFramePr>
          <p:cNvPr id="8" name="Diagram 7"/>
          <p:cNvGraphicFramePr/>
          <p:nvPr>
            <p:extLst>
              <p:ext uri="{D42A27DB-BD31-4B8C-83A1-F6EECF244321}">
                <p14:modId xmlns:p14="http://schemas.microsoft.com/office/powerpoint/2010/main" val="3402813104"/>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p:cNvSpPr txBox="1"/>
          <p:nvPr/>
        </p:nvSpPr>
        <p:spPr>
          <a:xfrm>
            <a:off x="2158584" y="5126877"/>
            <a:ext cx="6490740" cy="646331"/>
          </a:xfrm>
          <a:prstGeom prst="rect">
            <a:avLst/>
          </a:prstGeom>
          <a:noFill/>
        </p:spPr>
        <p:txBody>
          <a:bodyPr wrap="square" rtlCol="0">
            <a:spAutoFit/>
          </a:bodyPr>
          <a:lstStyle/>
          <a:p>
            <a:r>
              <a:rPr lang="en-US" dirty="0" smtClean="0"/>
              <a:t>Rational individuals will be motivated to do things that make them happy and move away from what does not. </a:t>
            </a:r>
            <a:endParaRPr lang="en-US" dirty="0"/>
          </a:p>
        </p:txBody>
      </p:sp>
    </p:spTree>
    <p:extLst>
      <p:ext uri="{BB962C8B-B14F-4D97-AF65-F5344CB8AC3E}">
        <p14:creationId xmlns:p14="http://schemas.microsoft.com/office/powerpoint/2010/main" val="7424578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934387"/>
          </a:xfrm>
        </p:spPr>
        <p:txBody>
          <a:bodyPr>
            <a:normAutofit fontScale="90000"/>
          </a:bodyPr>
          <a:lstStyle/>
          <a:p>
            <a:r>
              <a:rPr lang="en-US" dirty="0" smtClean="0"/>
              <a:t>Factors that stimulate and influence motivation</a:t>
            </a:r>
            <a:endParaRPr lang="en-US" dirty="0"/>
          </a:p>
        </p:txBody>
      </p:sp>
      <p:sp>
        <p:nvSpPr>
          <p:cNvPr id="3" name="Content Placeholder 2"/>
          <p:cNvSpPr>
            <a:spLocks noGrp="1"/>
          </p:cNvSpPr>
          <p:nvPr>
            <p:ph idx="1"/>
          </p:nvPr>
        </p:nvSpPr>
        <p:spPr>
          <a:xfrm>
            <a:off x="913794" y="1666097"/>
            <a:ext cx="10353762" cy="4217178"/>
          </a:xfrm>
        </p:spPr>
        <p:txBody>
          <a:bodyPr>
            <a:normAutofit fontScale="85000" lnSpcReduction="10000"/>
          </a:bodyPr>
          <a:lstStyle/>
          <a:p>
            <a:r>
              <a:rPr lang="en-US" dirty="0" smtClean="0"/>
              <a:t>Individual needs – Depending on what a person needs, he/she will work towards achieving that goal.  </a:t>
            </a:r>
            <a:r>
              <a:rPr lang="en-US" dirty="0" err="1" smtClean="0"/>
              <a:t>Eg</a:t>
            </a:r>
            <a:r>
              <a:rPr lang="en-US" dirty="0" smtClean="0"/>
              <a:t>. I need a house so I will be motivated </a:t>
            </a:r>
            <a:r>
              <a:rPr lang="en-US" dirty="0" smtClean="0"/>
              <a:t>to work hard to make enough money to acquire </a:t>
            </a:r>
            <a:r>
              <a:rPr lang="en-US" dirty="0" smtClean="0"/>
              <a:t>one.</a:t>
            </a:r>
          </a:p>
          <a:p>
            <a:endParaRPr lang="en-US" dirty="0" smtClean="0"/>
          </a:p>
          <a:p>
            <a:r>
              <a:rPr lang="en-US" dirty="0" smtClean="0"/>
              <a:t>Self motivation – this is a power within each person that drives him/her to work for a desired reward. </a:t>
            </a:r>
            <a:r>
              <a:rPr lang="en-US" dirty="0" err="1" smtClean="0"/>
              <a:t>Eg</a:t>
            </a:r>
            <a:r>
              <a:rPr lang="en-US" dirty="0" smtClean="0"/>
              <a:t>. doing well in school.</a:t>
            </a:r>
          </a:p>
          <a:p>
            <a:endParaRPr lang="en-US" dirty="0" smtClean="0"/>
          </a:p>
          <a:p>
            <a:r>
              <a:rPr lang="en-US" dirty="0" smtClean="0"/>
              <a:t>Ability to make choices – the more choices people have the more motivated they will be as choice makes one feel empowered</a:t>
            </a:r>
          </a:p>
          <a:p>
            <a:endParaRPr lang="en-US" dirty="0" smtClean="0"/>
          </a:p>
          <a:p>
            <a:r>
              <a:rPr lang="en-US" dirty="0" smtClean="0"/>
              <a:t>Environmental opportunities – where there are opportunities for persons to advance they will be more motivated</a:t>
            </a:r>
          </a:p>
          <a:p>
            <a:endParaRPr lang="en-US" dirty="0" smtClean="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456938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952" y="249836"/>
            <a:ext cx="10353761" cy="1144249"/>
          </a:xfrm>
        </p:spPr>
        <p:txBody>
          <a:bodyPr/>
          <a:lstStyle/>
          <a:p>
            <a:r>
              <a:rPr lang="en-US" dirty="0"/>
              <a:t>Factors that stimulate and influence motivation</a:t>
            </a:r>
          </a:p>
        </p:txBody>
      </p:sp>
      <p:sp>
        <p:nvSpPr>
          <p:cNvPr id="4" name="Footer Placeholder 3"/>
          <p:cNvSpPr>
            <a:spLocks noGrp="1"/>
          </p:cNvSpPr>
          <p:nvPr>
            <p:ph type="ftr" sz="quarter" idx="11"/>
          </p:nvPr>
        </p:nvSpPr>
        <p:spPr/>
        <p:txBody>
          <a:bodyPr/>
          <a:lstStyle/>
          <a:p>
            <a:r>
              <a:rPr lang="en-US" smtClean="0"/>
              <a:t>CPDD MOE 2020</a:t>
            </a:r>
            <a:endParaRPr lang="en-US"/>
          </a:p>
        </p:txBody>
      </p:sp>
      <p:graphicFrame>
        <p:nvGraphicFramePr>
          <p:cNvPr id="5" name="Diagram 4"/>
          <p:cNvGraphicFramePr/>
          <p:nvPr>
            <p:extLst/>
          </p:nvPr>
        </p:nvGraphicFramePr>
        <p:xfrm>
          <a:off x="794479" y="1394085"/>
          <a:ext cx="10777928" cy="52248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03455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Theories of motivation</a:t>
            </a:r>
            <a:endParaRPr lang="en-US" dirty="0"/>
          </a:p>
        </p:txBody>
      </p:sp>
      <p:sp>
        <p:nvSpPr>
          <p:cNvPr id="3" name="Content Placeholder 2"/>
          <p:cNvSpPr>
            <a:spLocks noGrp="1"/>
          </p:cNvSpPr>
          <p:nvPr>
            <p:ph idx="1"/>
          </p:nvPr>
        </p:nvSpPr>
        <p:spPr>
          <a:xfrm>
            <a:off x="913795" y="2368446"/>
            <a:ext cx="10353762" cy="3422754"/>
          </a:xfrm>
        </p:spPr>
        <p:txBody>
          <a:bodyPr>
            <a:normAutofit/>
          </a:bodyPr>
          <a:lstStyle/>
          <a:p>
            <a:r>
              <a:rPr lang="en-US" sz="2800" dirty="0" smtClean="0"/>
              <a:t>Maslow’s Hierarchy of Needs</a:t>
            </a:r>
          </a:p>
          <a:p>
            <a:endParaRPr lang="en-US" sz="2800" dirty="0" smtClean="0"/>
          </a:p>
          <a:p>
            <a:r>
              <a:rPr lang="en-US" sz="2800" dirty="0" smtClean="0"/>
              <a:t>Herzberg’s Hygiene Theory</a:t>
            </a:r>
          </a:p>
          <a:p>
            <a:endParaRPr lang="en-US" sz="28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3361003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561" y="209862"/>
            <a:ext cx="5936406" cy="1627496"/>
          </a:xfrm>
        </p:spPr>
        <p:txBody>
          <a:bodyPr/>
          <a:lstStyle/>
          <a:p>
            <a:r>
              <a:rPr lang="en-US" dirty="0" smtClean="0"/>
              <a:t>Maslow’s hierarchy of needs</a:t>
            </a:r>
            <a:endParaRPr lang="en-US" dirty="0"/>
          </a:p>
        </p:txBody>
      </p:sp>
      <p:sp>
        <p:nvSpPr>
          <p:cNvPr id="3" name="Content Placeholder 2"/>
          <p:cNvSpPr>
            <a:spLocks noGrp="1"/>
          </p:cNvSpPr>
          <p:nvPr>
            <p:ph idx="1"/>
          </p:nvPr>
        </p:nvSpPr>
        <p:spPr>
          <a:xfrm>
            <a:off x="517070" y="2178388"/>
            <a:ext cx="3733156" cy="3887449"/>
          </a:xfrm>
        </p:spPr>
        <p:txBody>
          <a:bodyPr/>
          <a:lstStyle/>
          <a:p>
            <a:r>
              <a:rPr lang="en-US" dirty="0" smtClean="0">
                <a:effectLst/>
              </a:rPr>
              <a:t>Proposed </a:t>
            </a:r>
            <a:r>
              <a:rPr lang="en-US" dirty="0">
                <a:effectLst/>
              </a:rPr>
              <a:t>by American psychologist Abraham Maslow in </a:t>
            </a:r>
            <a:r>
              <a:rPr lang="en-US" dirty="0" smtClean="0">
                <a:effectLst/>
              </a:rPr>
              <a:t>1943</a:t>
            </a:r>
          </a:p>
          <a:p>
            <a:r>
              <a:rPr lang="en-US" dirty="0" smtClean="0">
                <a:effectLst/>
              </a:rPr>
              <a:t>People genuinely want to be better  and progressively try to move beyond basic needs to higher order ones. </a:t>
            </a:r>
            <a:endParaRPr lang="en-US" dirty="0">
              <a:effectLst/>
            </a:endParaRPr>
          </a:p>
          <a:p>
            <a:r>
              <a:rPr lang="en-US" dirty="0" smtClean="0">
                <a:effectLst/>
              </a:rPr>
              <a:t>The final level is that of self-transcendence</a:t>
            </a:r>
            <a:endParaRPr lang="en-US" dirty="0"/>
          </a:p>
        </p:txBody>
      </p:sp>
      <p:sp>
        <p:nvSpPr>
          <p:cNvPr id="4" name="Footer Placeholder 3"/>
          <p:cNvSpPr>
            <a:spLocks noGrp="1"/>
          </p:cNvSpPr>
          <p:nvPr>
            <p:ph type="ftr" sz="quarter" idx="11"/>
          </p:nvPr>
        </p:nvSpPr>
        <p:spPr>
          <a:xfrm>
            <a:off x="517070" y="6185577"/>
            <a:ext cx="6672865" cy="365125"/>
          </a:xfrm>
        </p:spPr>
        <p:txBody>
          <a:bodyPr/>
          <a:lstStyle/>
          <a:p>
            <a:r>
              <a:rPr lang="en-US" smtClean="0"/>
              <a:t>CPDD MOE 2020</a:t>
            </a:r>
            <a:endParaRPr lang="en-US"/>
          </a:p>
        </p:txBody>
      </p:sp>
      <p:graphicFrame>
        <p:nvGraphicFramePr>
          <p:cNvPr id="5" name="Diagram 4"/>
          <p:cNvGraphicFramePr/>
          <p:nvPr>
            <p:extLst>
              <p:ext uri="{D42A27DB-BD31-4B8C-83A1-F6EECF244321}">
                <p14:modId xmlns:p14="http://schemas.microsoft.com/office/powerpoint/2010/main" val="720371740"/>
              </p:ext>
            </p:extLst>
          </p:nvPr>
        </p:nvGraphicFramePr>
        <p:xfrm>
          <a:off x="2908093" y="1576102"/>
          <a:ext cx="8709284" cy="4974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loud Callout 5"/>
          <p:cNvSpPr/>
          <p:nvPr/>
        </p:nvSpPr>
        <p:spPr>
          <a:xfrm>
            <a:off x="7480092" y="209862"/>
            <a:ext cx="4137285" cy="1366240"/>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TextBox 6"/>
          <p:cNvSpPr txBox="1"/>
          <p:nvPr/>
        </p:nvSpPr>
        <p:spPr>
          <a:xfrm>
            <a:off x="7989757" y="573200"/>
            <a:ext cx="3627620" cy="523220"/>
          </a:xfrm>
          <a:prstGeom prst="rect">
            <a:avLst/>
          </a:prstGeom>
          <a:noFill/>
        </p:spPr>
        <p:txBody>
          <a:bodyPr wrap="square" rtlCol="0">
            <a:spAutoFit/>
          </a:bodyPr>
          <a:lstStyle/>
          <a:p>
            <a:r>
              <a:rPr lang="en-US" sz="2800" b="1" dirty="0" smtClean="0">
                <a:solidFill>
                  <a:schemeClr val="accent1">
                    <a:lumMod val="50000"/>
                  </a:schemeClr>
                </a:solidFill>
              </a:rPr>
              <a:t>Self transcendence</a:t>
            </a:r>
            <a:endParaRPr lang="en-US" sz="2800" b="1" dirty="0">
              <a:solidFill>
                <a:schemeClr val="accent1">
                  <a:lumMod val="50000"/>
                </a:schemeClr>
              </a:solidFill>
            </a:endParaRPr>
          </a:p>
        </p:txBody>
      </p:sp>
    </p:spTree>
    <p:extLst>
      <p:ext uri="{BB962C8B-B14F-4D97-AF65-F5344CB8AC3E}">
        <p14:creationId xmlns:p14="http://schemas.microsoft.com/office/powerpoint/2010/main" val="13536059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Herzberg’s hygiene theory</a:t>
            </a:r>
            <a:endParaRPr lang="en-US" dirty="0"/>
          </a:p>
        </p:txBody>
      </p:sp>
      <p:sp>
        <p:nvSpPr>
          <p:cNvPr id="3" name="Content Placeholder 2"/>
          <p:cNvSpPr>
            <a:spLocks noGrp="1"/>
          </p:cNvSpPr>
          <p:nvPr>
            <p:ph idx="1"/>
          </p:nvPr>
        </p:nvSpPr>
        <p:spPr/>
        <p:txBody>
          <a:bodyPr/>
          <a:lstStyle/>
          <a:p>
            <a:r>
              <a:rPr lang="en-US" dirty="0">
                <a:hlinkClick r:id="rId2"/>
              </a:rPr>
              <a:t>https://www.bing.com/images/search?view=detailV2&amp;ccid=JDlEl6kR&amp;id=D422E32020C80E78C028C89176C5F0B371F9DD28&amp;thid=OIP.JDlEl6kR-5LFLYuBQA3u8gHaFF&amp;mediaurl=https%3a%2f%2fstrategicleaders.files.wordpress.com%2f2011%2f03%2fherzberg-motivation-model-01-jpg.jpg%3fw%3d640&amp;exph=340&amp;expw=495&amp;q=herzberg+hygiene+theory&amp;simid=608033675096033888&amp;selectedIndex=1&amp;ajaxhist=0</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282387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Motivational strategies</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954409325"/>
              </p:ext>
            </p:extLst>
          </p:nvPr>
        </p:nvGraphicFramePr>
        <p:xfrm>
          <a:off x="914400" y="2095500"/>
          <a:ext cx="10353675" cy="369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71519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6D8C60"/>
      </a:dk2>
      <a:lt2>
        <a:srgbClr val="B1D7A1"/>
      </a:lt2>
      <a:accent1>
        <a:srgbClr val="81B992"/>
      </a:accent1>
      <a:accent2>
        <a:srgbClr val="9ABC65"/>
      </a:accent2>
      <a:accent3>
        <a:srgbClr val="BDB564"/>
      </a:accent3>
      <a:accent4>
        <a:srgbClr val="BD8964"/>
      </a:accent4>
      <a:accent5>
        <a:srgbClr val="BD6466"/>
      </a:accent5>
      <a:accent6>
        <a:srgbClr val="64A4BD"/>
      </a:accent6>
      <a:hlink>
        <a:srgbClr val="8CCC71"/>
      </a:hlink>
      <a:folHlink>
        <a:srgbClr val="A4C795"/>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4539428D-6454-4FE6-B992-2D59F0AC2F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Damask</Template>
  <TotalTime>957</TotalTime>
  <Words>780</Words>
  <Application>Microsoft Office PowerPoint</Application>
  <PresentationFormat>Widescreen</PresentationFormat>
  <Paragraphs>96</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Bookman Old Style</vt:lpstr>
      <vt:lpstr>Calibri</vt:lpstr>
      <vt:lpstr>Rockwell</vt:lpstr>
      <vt:lpstr>Symbol</vt:lpstr>
      <vt:lpstr>Times New Roman</vt:lpstr>
      <vt:lpstr>Damask</vt:lpstr>
      <vt:lpstr>Subject Area: Management of Business Level: Cape  Curriculum Topic: Motivation     Unit 1  module 2 Objective 3</vt:lpstr>
      <vt:lpstr>Click on the following link to view the video</vt:lpstr>
      <vt:lpstr>Factors that stimulate and influence motivation</vt:lpstr>
      <vt:lpstr>Factors that stimulate and influence motivation</vt:lpstr>
      <vt:lpstr>Factors that stimulate and influence motivation</vt:lpstr>
      <vt:lpstr>Theories of motivation</vt:lpstr>
      <vt:lpstr>Maslow’s hierarchy of needs</vt:lpstr>
      <vt:lpstr>Herzberg’s hygiene theory</vt:lpstr>
      <vt:lpstr>Motivational strategies</vt:lpstr>
      <vt:lpstr>Financial strategies</vt:lpstr>
      <vt:lpstr>Effectiveness of financial incentives</vt:lpstr>
      <vt:lpstr>Non-financial incentives</vt:lpstr>
      <vt:lpstr>Implications for managers</vt:lpstr>
      <vt:lpstr>Activity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Subject Area: Management of Business Level: Cape  Curriculum Topic: Motivation     Unit 1 module 2 Objective 3</dc:title>
  <dc:creator>MOECurriculum</dc:creator>
  <cp:lastModifiedBy>MOECurriculum</cp:lastModifiedBy>
  <cp:revision>30</cp:revision>
  <dcterms:created xsi:type="dcterms:W3CDTF">2020-04-30T15:47:44Z</dcterms:created>
  <dcterms:modified xsi:type="dcterms:W3CDTF">2020-05-15T13:44:30Z</dcterms:modified>
</cp:coreProperties>
</file>