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61" r:id="rId2"/>
    <p:sldId id="257" r:id="rId3"/>
    <p:sldId id="258" r:id="rId4"/>
    <p:sldId id="259" r:id="rId5"/>
    <p:sldId id="260" r:id="rId6"/>
    <p:sldId id="262" r:id="rId7"/>
    <p:sldId id="266" r:id="rId8"/>
    <p:sldId id="267" r:id="rId9"/>
    <p:sldId id="264" r:id="rId10"/>
    <p:sldId id="265" r:id="rId11"/>
    <p:sldId id="26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701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4C83D6-F8DE-41A9-AEA6-DB4B108D7FEF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D48007C-4DFA-4DF1-9AC6-6D55AAB8BF68}">
      <dgm:prSet phldrT="[Text]"/>
      <dgm:spPr/>
      <dgm:t>
        <a:bodyPr/>
        <a:lstStyle/>
        <a:p>
          <a:r>
            <a:rPr lang="en-US" dirty="0" smtClean="0"/>
            <a:t>Taxes</a:t>
          </a:r>
          <a:endParaRPr lang="en-US" dirty="0"/>
        </a:p>
      </dgm:t>
    </dgm:pt>
    <dgm:pt modelId="{55809700-C5A3-4BDB-858D-781FDE229792}" type="parTrans" cxnId="{B9965150-D545-44FB-BA6E-4A9AEBB0B3F0}">
      <dgm:prSet/>
      <dgm:spPr/>
      <dgm:t>
        <a:bodyPr/>
        <a:lstStyle/>
        <a:p>
          <a:endParaRPr lang="en-US"/>
        </a:p>
      </dgm:t>
    </dgm:pt>
    <dgm:pt modelId="{E0D9DB28-B90F-4FE1-BBE1-26A0D46639B5}" type="sibTrans" cxnId="{B9965150-D545-44FB-BA6E-4A9AEBB0B3F0}">
      <dgm:prSet/>
      <dgm:spPr/>
      <dgm:t>
        <a:bodyPr/>
        <a:lstStyle/>
        <a:p>
          <a:endParaRPr lang="en-US"/>
        </a:p>
      </dgm:t>
    </dgm:pt>
    <dgm:pt modelId="{461DAF54-66BD-48E6-8A87-2DD565204674}">
      <dgm:prSet phldrT="[Text]"/>
      <dgm:spPr/>
      <dgm:t>
        <a:bodyPr/>
        <a:lstStyle/>
        <a:p>
          <a:r>
            <a:rPr lang="en-US" dirty="0" smtClean="0"/>
            <a:t>Direct</a:t>
          </a:r>
        </a:p>
        <a:p>
          <a:r>
            <a:rPr lang="en-US" dirty="0" smtClean="0"/>
            <a:t>(on income)</a:t>
          </a:r>
          <a:endParaRPr lang="en-US" dirty="0"/>
        </a:p>
      </dgm:t>
    </dgm:pt>
    <dgm:pt modelId="{A4781C8E-BFA6-4BA9-AA62-B6262A3D26EB}" type="parTrans" cxnId="{C9FC7D93-7C97-42AC-84B4-1E2877C09A6C}">
      <dgm:prSet/>
      <dgm:spPr/>
      <dgm:t>
        <a:bodyPr/>
        <a:lstStyle/>
        <a:p>
          <a:endParaRPr lang="en-US"/>
        </a:p>
      </dgm:t>
    </dgm:pt>
    <dgm:pt modelId="{5A2FEA17-73A4-44B8-974D-A1BD427DE8C0}" type="sibTrans" cxnId="{C9FC7D93-7C97-42AC-84B4-1E2877C09A6C}">
      <dgm:prSet/>
      <dgm:spPr/>
      <dgm:t>
        <a:bodyPr/>
        <a:lstStyle/>
        <a:p>
          <a:endParaRPr lang="en-US"/>
        </a:p>
      </dgm:t>
    </dgm:pt>
    <dgm:pt modelId="{120532D4-9E25-43EF-A2BC-40280C9FAAC6}">
      <dgm:prSet phldrT="[Text]"/>
      <dgm:spPr/>
      <dgm:t>
        <a:bodyPr/>
        <a:lstStyle/>
        <a:p>
          <a:r>
            <a:rPr lang="en-US" dirty="0" smtClean="0"/>
            <a:t>Income tax</a:t>
          </a:r>
          <a:endParaRPr lang="en-US" dirty="0"/>
        </a:p>
      </dgm:t>
    </dgm:pt>
    <dgm:pt modelId="{E9B3973B-C9FF-4DAE-A9FA-56DCCDE96CF1}" type="parTrans" cxnId="{2208134D-97DA-47E4-902C-70AE28F098E5}">
      <dgm:prSet/>
      <dgm:spPr/>
      <dgm:t>
        <a:bodyPr/>
        <a:lstStyle/>
        <a:p>
          <a:endParaRPr lang="en-US"/>
        </a:p>
      </dgm:t>
    </dgm:pt>
    <dgm:pt modelId="{2837D7E4-7A0F-48CC-8129-69C41A145F1F}" type="sibTrans" cxnId="{2208134D-97DA-47E4-902C-70AE28F098E5}">
      <dgm:prSet/>
      <dgm:spPr/>
      <dgm:t>
        <a:bodyPr/>
        <a:lstStyle/>
        <a:p>
          <a:endParaRPr lang="en-US"/>
        </a:p>
      </dgm:t>
    </dgm:pt>
    <dgm:pt modelId="{1AAB2CD9-105C-4B9C-A08F-CBE81F3320C7}">
      <dgm:prSet phldrT="[Text]"/>
      <dgm:spPr/>
      <dgm:t>
        <a:bodyPr/>
        <a:lstStyle/>
        <a:p>
          <a:r>
            <a:rPr lang="en-US" dirty="0" smtClean="0"/>
            <a:t>Corporation tax/ Business Levy</a:t>
          </a:r>
          <a:endParaRPr lang="en-US" dirty="0"/>
        </a:p>
      </dgm:t>
    </dgm:pt>
    <dgm:pt modelId="{1E52BF7C-0A0F-4D06-8AF2-DC9DCF425B09}" type="parTrans" cxnId="{327BFE7A-BC38-4645-B547-F3DFDF36DD1D}">
      <dgm:prSet/>
      <dgm:spPr/>
      <dgm:t>
        <a:bodyPr/>
        <a:lstStyle/>
        <a:p>
          <a:endParaRPr lang="en-US"/>
        </a:p>
      </dgm:t>
    </dgm:pt>
    <dgm:pt modelId="{98BAAFAB-9FEA-495C-8BC9-E569D1B49E4B}" type="sibTrans" cxnId="{327BFE7A-BC38-4645-B547-F3DFDF36DD1D}">
      <dgm:prSet/>
      <dgm:spPr/>
      <dgm:t>
        <a:bodyPr/>
        <a:lstStyle/>
        <a:p>
          <a:endParaRPr lang="en-US"/>
        </a:p>
      </dgm:t>
    </dgm:pt>
    <dgm:pt modelId="{BBA064A6-64AE-433A-8F7F-7DF30C817A31}">
      <dgm:prSet phldrT="[Text]"/>
      <dgm:spPr/>
      <dgm:t>
        <a:bodyPr/>
        <a:lstStyle/>
        <a:p>
          <a:r>
            <a:rPr lang="en-US" dirty="0" smtClean="0"/>
            <a:t>Indirect</a:t>
          </a:r>
        </a:p>
        <a:p>
          <a:r>
            <a:rPr lang="en-US" dirty="0" smtClean="0"/>
            <a:t>(on consumption)</a:t>
          </a:r>
          <a:endParaRPr lang="en-US" dirty="0"/>
        </a:p>
      </dgm:t>
    </dgm:pt>
    <dgm:pt modelId="{C59AB2C2-EBA4-4A71-A199-F0DB4C87CD84}" type="parTrans" cxnId="{0F1DB362-18B6-412F-A60B-C30BAB392A84}">
      <dgm:prSet/>
      <dgm:spPr/>
      <dgm:t>
        <a:bodyPr/>
        <a:lstStyle/>
        <a:p>
          <a:endParaRPr lang="en-US"/>
        </a:p>
      </dgm:t>
    </dgm:pt>
    <dgm:pt modelId="{FB33F03E-E230-42CD-8EE4-135FE78E4DBD}" type="sibTrans" cxnId="{0F1DB362-18B6-412F-A60B-C30BAB392A84}">
      <dgm:prSet/>
      <dgm:spPr/>
      <dgm:t>
        <a:bodyPr/>
        <a:lstStyle/>
        <a:p>
          <a:endParaRPr lang="en-US"/>
        </a:p>
      </dgm:t>
    </dgm:pt>
    <dgm:pt modelId="{478A9658-6785-418C-98B6-C8D24C86E954}">
      <dgm:prSet phldrT="[Text]"/>
      <dgm:spPr/>
      <dgm:t>
        <a:bodyPr/>
        <a:lstStyle/>
        <a:p>
          <a:r>
            <a:rPr lang="en-US" dirty="0" smtClean="0"/>
            <a:t>Value Added Tax (VAT)</a:t>
          </a:r>
          <a:endParaRPr lang="en-US" dirty="0"/>
        </a:p>
      </dgm:t>
    </dgm:pt>
    <dgm:pt modelId="{EE8469F8-7474-4367-B7EB-ABF369957ED2}" type="parTrans" cxnId="{438633EC-400F-4611-9D8C-AD16B995AE76}">
      <dgm:prSet/>
      <dgm:spPr/>
      <dgm:t>
        <a:bodyPr/>
        <a:lstStyle/>
        <a:p>
          <a:endParaRPr lang="en-US"/>
        </a:p>
      </dgm:t>
    </dgm:pt>
    <dgm:pt modelId="{B1277D63-2C00-4DF8-A152-AE1CAE4BF03D}" type="sibTrans" cxnId="{438633EC-400F-4611-9D8C-AD16B995AE76}">
      <dgm:prSet/>
      <dgm:spPr/>
      <dgm:t>
        <a:bodyPr/>
        <a:lstStyle/>
        <a:p>
          <a:endParaRPr lang="en-US"/>
        </a:p>
      </dgm:t>
    </dgm:pt>
    <dgm:pt modelId="{86C51DA5-3EA4-4DB5-9C79-3EF2A705F5FD}">
      <dgm:prSet phldrT="[Text]"/>
      <dgm:spPr/>
      <dgm:t>
        <a:bodyPr/>
        <a:lstStyle/>
        <a:p>
          <a:r>
            <a:rPr lang="en-US" dirty="0" smtClean="0"/>
            <a:t>Property tax</a:t>
          </a:r>
          <a:endParaRPr lang="en-US" dirty="0"/>
        </a:p>
      </dgm:t>
    </dgm:pt>
    <dgm:pt modelId="{2D21C4C9-ECA9-405B-9132-8FF6B325288F}" type="parTrans" cxnId="{89049D69-D18F-4F80-BF58-1413EDB664C6}">
      <dgm:prSet/>
      <dgm:spPr/>
      <dgm:t>
        <a:bodyPr/>
        <a:lstStyle/>
        <a:p>
          <a:endParaRPr lang="en-US"/>
        </a:p>
      </dgm:t>
    </dgm:pt>
    <dgm:pt modelId="{867074D1-039C-4A81-B405-7F9C35EB3916}" type="sibTrans" cxnId="{89049D69-D18F-4F80-BF58-1413EDB664C6}">
      <dgm:prSet/>
      <dgm:spPr/>
      <dgm:t>
        <a:bodyPr/>
        <a:lstStyle/>
        <a:p>
          <a:endParaRPr lang="en-US"/>
        </a:p>
      </dgm:t>
    </dgm:pt>
    <dgm:pt modelId="{72FF7CFE-A937-492E-A3A6-7A0222DF05D3}">
      <dgm:prSet phldrT="[Text]"/>
      <dgm:spPr/>
      <dgm:t>
        <a:bodyPr/>
        <a:lstStyle/>
        <a:p>
          <a:r>
            <a:rPr lang="en-US" dirty="0" smtClean="0"/>
            <a:t>Health Surcharge</a:t>
          </a:r>
          <a:endParaRPr lang="en-US" dirty="0"/>
        </a:p>
      </dgm:t>
    </dgm:pt>
    <dgm:pt modelId="{A1984529-1D98-483B-8B99-5864CA0F2352}" type="parTrans" cxnId="{24809218-E90A-4570-A802-8FFEFE3EFB89}">
      <dgm:prSet/>
      <dgm:spPr/>
      <dgm:t>
        <a:bodyPr/>
        <a:lstStyle/>
        <a:p>
          <a:endParaRPr lang="en-US"/>
        </a:p>
      </dgm:t>
    </dgm:pt>
    <dgm:pt modelId="{EA1BB7BC-31A6-4EC8-B7EE-3379C034CFCF}" type="sibTrans" cxnId="{24809218-E90A-4570-A802-8FFEFE3EFB89}">
      <dgm:prSet/>
      <dgm:spPr/>
      <dgm:t>
        <a:bodyPr/>
        <a:lstStyle/>
        <a:p>
          <a:endParaRPr lang="en-US"/>
        </a:p>
      </dgm:t>
    </dgm:pt>
    <dgm:pt modelId="{B3230CA0-FFC8-4154-BA7D-7EA0B59F1D27}">
      <dgm:prSet phldrT="[Text]"/>
      <dgm:spPr/>
      <dgm:t>
        <a:bodyPr/>
        <a:lstStyle/>
        <a:p>
          <a:r>
            <a:rPr lang="en-US" dirty="0" smtClean="0"/>
            <a:t>Customs and excise</a:t>
          </a:r>
        </a:p>
        <a:p>
          <a:r>
            <a:rPr lang="en-US" dirty="0" smtClean="0"/>
            <a:t>Online purchase Tax</a:t>
          </a:r>
          <a:endParaRPr lang="en-US" dirty="0"/>
        </a:p>
      </dgm:t>
    </dgm:pt>
    <dgm:pt modelId="{7D76E834-2261-461E-A515-9534E9D0CFE9}" type="parTrans" cxnId="{B2E598C1-FCCA-4A70-873F-75F67371C5DD}">
      <dgm:prSet/>
      <dgm:spPr/>
      <dgm:t>
        <a:bodyPr/>
        <a:lstStyle/>
        <a:p>
          <a:endParaRPr lang="en-US"/>
        </a:p>
      </dgm:t>
    </dgm:pt>
    <dgm:pt modelId="{3F1CD6A4-AD73-4DB0-89F3-74E0DADEC7D9}" type="sibTrans" cxnId="{B2E598C1-FCCA-4A70-873F-75F67371C5DD}">
      <dgm:prSet/>
      <dgm:spPr/>
      <dgm:t>
        <a:bodyPr/>
        <a:lstStyle/>
        <a:p>
          <a:endParaRPr lang="en-US"/>
        </a:p>
      </dgm:t>
    </dgm:pt>
    <dgm:pt modelId="{9FBD7117-198A-4DAB-AC43-BF121155EDE0}" type="pres">
      <dgm:prSet presAssocID="{C14C83D6-F8DE-41A9-AEA6-DB4B108D7FE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5EC1611-5784-4340-B2D5-5D0EA6356918}" type="pres">
      <dgm:prSet presAssocID="{4D48007C-4DFA-4DF1-9AC6-6D55AAB8BF68}" presName="hierRoot1" presStyleCnt="0"/>
      <dgm:spPr/>
    </dgm:pt>
    <dgm:pt modelId="{6FEBB843-282A-4355-B490-CAAE12BDEA70}" type="pres">
      <dgm:prSet presAssocID="{4D48007C-4DFA-4DF1-9AC6-6D55AAB8BF68}" presName="composite" presStyleCnt="0"/>
      <dgm:spPr/>
    </dgm:pt>
    <dgm:pt modelId="{B8A69E52-D415-4A95-9286-62510C8EB191}" type="pres">
      <dgm:prSet presAssocID="{4D48007C-4DFA-4DF1-9AC6-6D55AAB8BF68}" presName="background" presStyleLbl="node0" presStyleIdx="0" presStyleCnt="1"/>
      <dgm:spPr/>
    </dgm:pt>
    <dgm:pt modelId="{1478F229-6748-4954-A2E4-F5C41C1E1BCD}" type="pres">
      <dgm:prSet presAssocID="{4D48007C-4DFA-4DF1-9AC6-6D55AAB8BF68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7BC5ECD-7208-4905-B47A-85E3886872DB}" type="pres">
      <dgm:prSet presAssocID="{4D48007C-4DFA-4DF1-9AC6-6D55AAB8BF68}" presName="hierChild2" presStyleCnt="0"/>
      <dgm:spPr/>
    </dgm:pt>
    <dgm:pt modelId="{DDAF7DB7-4F1E-431A-8998-1A85EDD4C6D3}" type="pres">
      <dgm:prSet presAssocID="{A4781C8E-BFA6-4BA9-AA62-B6262A3D26EB}" presName="Name10" presStyleLbl="parChTrans1D2" presStyleIdx="0" presStyleCnt="2"/>
      <dgm:spPr/>
      <dgm:t>
        <a:bodyPr/>
        <a:lstStyle/>
        <a:p>
          <a:endParaRPr lang="en-US"/>
        </a:p>
      </dgm:t>
    </dgm:pt>
    <dgm:pt modelId="{B1F7747C-DBA9-48CF-BBB0-0E730D32E74D}" type="pres">
      <dgm:prSet presAssocID="{461DAF54-66BD-48E6-8A87-2DD565204674}" presName="hierRoot2" presStyleCnt="0"/>
      <dgm:spPr/>
    </dgm:pt>
    <dgm:pt modelId="{BE6B72FD-021B-43E4-8A39-F7A0778CF453}" type="pres">
      <dgm:prSet presAssocID="{461DAF54-66BD-48E6-8A87-2DD565204674}" presName="composite2" presStyleCnt="0"/>
      <dgm:spPr/>
    </dgm:pt>
    <dgm:pt modelId="{0E206A49-0D59-4B18-B04C-75C6518FB19C}" type="pres">
      <dgm:prSet presAssocID="{461DAF54-66BD-48E6-8A87-2DD565204674}" presName="background2" presStyleLbl="node2" presStyleIdx="0" presStyleCnt="2"/>
      <dgm:spPr/>
    </dgm:pt>
    <dgm:pt modelId="{35F640F9-AE76-489C-A83B-9E8536CCBFB9}" type="pres">
      <dgm:prSet presAssocID="{461DAF54-66BD-48E6-8A87-2DD565204674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F98FD98-C28F-4842-8C99-4A131D5613EC}" type="pres">
      <dgm:prSet presAssocID="{461DAF54-66BD-48E6-8A87-2DD565204674}" presName="hierChild3" presStyleCnt="0"/>
      <dgm:spPr/>
    </dgm:pt>
    <dgm:pt modelId="{85C5FEC4-301F-4817-9EC7-E5D5F1152E5C}" type="pres">
      <dgm:prSet presAssocID="{E9B3973B-C9FF-4DAE-A9FA-56DCCDE96CF1}" presName="Name17" presStyleLbl="parChTrans1D3" presStyleIdx="0" presStyleCnt="6"/>
      <dgm:spPr/>
      <dgm:t>
        <a:bodyPr/>
        <a:lstStyle/>
        <a:p>
          <a:endParaRPr lang="en-US"/>
        </a:p>
      </dgm:t>
    </dgm:pt>
    <dgm:pt modelId="{5E21146F-9801-423A-BA79-A5C296DA66E2}" type="pres">
      <dgm:prSet presAssocID="{120532D4-9E25-43EF-A2BC-40280C9FAAC6}" presName="hierRoot3" presStyleCnt="0"/>
      <dgm:spPr/>
    </dgm:pt>
    <dgm:pt modelId="{641D602A-0D96-4406-A58F-A2406C07D90D}" type="pres">
      <dgm:prSet presAssocID="{120532D4-9E25-43EF-A2BC-40280C9FAAC6}" presName="composite3" presStyleCnt="0"/>
      <dgm:spPr/>
    </dgm:pt>
    <dgm:pt modelId="{1E7B92C1-6E96-4A98-95FC-2EB138CB77D3}" type="pres">
      <dgm:prSet presAssocID="{120532D4-9E25-43EF-A2BC-40280C9FAAC6}" presName="background3" presStyleLbl="node3" presStyleIdx="0" presStyleCnt="6"/>
      <dgm:spPr/>
    </dgm:pt>
    <dgm:pt modelId="{D1E35A2B-305A-43A5-A98E-CBCF348865DF}" type="pres">
      <dgm:prSet presAssocID="{120532D4-9E25-43EF-A2BC-40280C9FAAC6}" presName="text3" presStyleLbl="fgAcc3" presStyleIdx="0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926EDE0-98BA-4C2E-B96B-C7F48E52A0EB}" type="pres">
      <dgm:prSet presAssocID="{120532D4-9E25-43EF-A2BC-40280C9FAAC6}" presName="hierChild4" presStyleCnt="0"/>
      <dgm:spPr/>
    </dgm:pt>
    <dgm:pt modelId="{9E0AB53D-FBCE-4B9A-B827-0EABB41E9987}" type="pres">
      <dgm:prSet presAssocID="{A1984529-1D98-483B-8B99-5864CA0F2352}" presName="Name17" presStyleLbl="parChTrans1D3" presStyleIdx="1" presStyleCnt="6"/>
      <dgm:spPr/>
      <dgm:t>
        <a:bodyPr/>
        <a:lstStyle/>
        <a:p>
          <a:endParaRPr lang="en-US"/>
        </a:p>
      </dgm:t>
    </dgm:pt>
    <dgm:pt modelId="{86BEEF2C-FFCE-48B4-A239-895F86E1AAB0}" type="pres">
      <dgm:prSet presAssocID="{72FF7CFE-A937-492E-A3A6-7A0222DF05D3}" presName="hierRoot3" presStyleCnt="0"/>
      <dgm:spPr/>
    </dgm:pt>
    <dgm:pt modelId="{63D15017-8AAF-4943-AC14-65BFF882B65C}" type="pres">
      <dgm:prSet presAssocID="{72FF7CFE-A937-492E-A3A6-7A0222DF05D3}" presName="composite3" presStyleCnt="0"/>
      <dgm:spPr/>
    </dgm:pt>
    <dgm:pt modelId="{36A2CFB0-94FB-42AC-A94E-A3613D91E9FD}" type="pres">
      <dgm:prSet presAssocID="{72FF7CFE-A937-492E-A3A6-7A0222DF05D3}" presName="background3" presStyleLbl="node3" presStyleIdx="1" presStyleCnt="6"/>
      <dgm:spPr/>
    </dgm:pt>
    <dgm:pt modelId="{5BC08E6D-9995-42AD-8D4E-57D231298F12}" type="pres">
      <dgm:prSet presAssocID="{72FF7CFE-A937-492E-A3A6-7A0222DF05D3}" presName="text3" presStyleLbl="fgAcc3" presStyleIdx="1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B8FB86B-4ECE-45D7-8514-65F68E353BE6}" type="pres">
      <dgm:prSet presAssocID="{72FF7CFE-A937-492E-A3A6-7A0222DF05D3}" presName="hierChild4" presStyleCnt="0"/>
      <dgm:spPr/>
    </dgm:pt>
    <dgm:pt modelId="{1492DAC4-3521-4939-8C23-ADD9E954EDF9}" type="pres">
      <dgm:prSet presAssocID="{1E52BF7C-0A0F-4D06-8AF2-DC9DCF425B09}" presName="Name17" presStyleLbl="parChTrans1D3" presStyleIdx="2" presStyleCnt="6"/>
      <dgm:spPr/>
      <dgm:t>
        <a:bodyPr/>
        <a:lstStyle/>
        <a:p>
          <a:endParaRPr lang="en-US"/>
        </a:p>
      </dgm:t>
    </dgm:pt>
    <dgm:pt modelId="{F1FC6618-7587-4FE9-A7ED-CA4907C96834}" type="pres">
      <dgm:prSet presAssocID="{1AAB2CD9-105C-4B9C-A08F-CBE81F3320C7}" presName="hierRoot3" presStyleCnt="0"/>
      <dgm:spPr/>
    </dgm:pt>
    <dgm:pt modelId="{664A076C-FD9B-4B20-B2C6-5CF5259D4311}" type="pres">
      <dgm:prSet presAssocID="{1AAB2CD9-105C-4B9C-A08F-CBE81F3320C7}" presName="composite3" presStyleCnt="0"/>
      <dgm:spPr/>
    </dgm:pt>
    <dgm:pt modelId="{CE17875F-2C26-4EF7-AEC1-2E2514663FD5}" type="pres">
      <dgm:prSet presAssocID="{1AAB2CD9-105C-4B9C-A08F-CBE81F3320C7}" presName="background3" presStyleLbl="node3" presStyleIdx="2" presStyleCnt="6"/>
      <dgm:spPr/>
    </dgm:pt>
    <dgm:pt modelId="{CACFDF8D-87E4-4632-87DC-173FE456749F}" type="pres">
      <dgm:prSet presAssocID="{1AAB2CD9-105C-4B9C-A08F-CBE81F3320C7}" presName="text3" presStyleLbl="fgAcc3" presStyleIdx="2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22DC994-88E3-4C79-9588-4FA7761A487E}" type="pres">
      <dgm:prSet presAssocID="{1AAB2CD9-105C-4B9C-A08F-CBE81F3320C7}" presName="hierChild4" presStyleCnt="0"/>
      <dgm:spPr/>
    </dgm:pt>
    <dgm:pt modelId="{28544CA4-EBDF-49DF-9661-EE0B4456B840}" type="pres">
      <dgm:prSet presAssocID="{2D21C4C9-ECA9-405B-9132-8FF6B325288F}" presName="Name17" presStyleLbl="parChTrans1D3" presStyleIdx="3" presStyleCnt="6"/>
      <dgm:spPr/>
      <dgm:t>
        <a:bodyPr/>
        <a:lstStyle/>
        <a:p>
          <a:endParaRPr lang="en-US"/>
        </a:p>
      </dgm:t>
    </dgm:pt>
    <dgm:pt modelId="{635274B1-28E2-45A0-81F9-753A406EF7F0}" type="pres">
      <dgm:prSet presAssocID="{86C51DA5-3EA4-4DB5-9C79-3EF2A705F5FD}" presName="hierRoot3" presStyleCnt="0"/>
      <dgm:spPr/>
    </dgm:pt>
    <dgm:pt modelId="{5658C7C1-DE95-44FB-9F54-260293D5B0C1}" type="pres">
      <dgm:prSet presAssocID="{86C51DA5-3EA4-4DB5-9C79-3EF2A705F5FD}" presName="composite3" presStyleCnt="0"/>
      <dgm:spPr/>
    </dgm:pt>
    <dgm:pt modelId="{C8CF95B4-E93F-4A19-9140-CDFDEB7BB134}" type="pres">
      <dgm:prSet presAssocID="{86C51DA5-3EA4-4DB5-9C79-3EF2A705F5FD}" presName="background3" presStyleLbl="node3" presStyleIdx="3" presStyleCnt="6"/>
      <dgm:spPr/>
    </dgm:pt>
    <dgm:pt modelId="{092F8C4F-C02C-4C82-8F2D-4FC0C67139B7}" type="pres">
      <dgm:prSet presAssocID="{86C51DA5-3EA4-4DB5-9C79-3EF2A705F5FD}" presName="text3" presStyleLbl="fgAcc3" presStyleIdx="3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C5A02C1-CC85-47FA-822C-56987A0AA59F}" type="pres">
      <dgm:prSet presAssocID="{86C51DA5-3EA4-4DB5-9C79-3EF2A705F5FD}" presName="hierChild4" presStyleCnt="0"/>
      <dgm:spPr/>
    </dgm:pt>
    <dgm:pt modelId="{38E1BC20-EF99-45CF-A75C-DD76EBF5387C}" type="pres">
      <dgm:prSet presAssocID="{C59AB2C2-EBA4-4A71-A199-F0DB4C87CD84}" presName="Name10" presStyleLbl="parChTrans1D2" presStyleIdx="1" presStyleCnt="2"/>
      <dgm:spPr/>
      <dgm:t>
        <a:bodyPr/>
        <a:lstStyle/>
        <a:p>
          <a:endParaRPr lang="en-US"/>
        </a:p>
      </dgm:t>
    </dgm:pt>
    <dgm:pt modelId="{C5E2BFDC-8AA6-4DA1-B64F-48551B03EA51}" type="pres">
      <dgm:prSet presAssocID="{BBA064A6-64AE-433A-8F7F-7DF30C817A31}" presName="hierRoot2" presStyleCnt="0"/>
      <dgm:spPr/>
    </dgm:pt>
    <dgm:pt modelId="{A323C8A0-7595-4A83-8792-19ECECE05C86}" type="pres">
      <dgm:prSet presAssocID="{BBA064A6-64AE-433A-8F7F-7DF30C817A31}" presName="composite2" presStyleCnt="0"/>
      <dgm:spPr/>
    </dgm:pt>
    <dgm:pt modelId="{FD216235-CD7A-4C6E-9487-EDFFB5CECA0B}" type="pres">
      <dgm:prSet presAssocID="{BBA064A6-64AE-433A-8F7F-7DF30C817A31}" presName="background2" presStyleLbl="node2" presStyleIdx="1" presStyleCnt="2"/>
      <dgm:spPr/>
    </dgm:pt>
    <dgm:pt modelId="{E80C800C-95A9-45F0-BA88-C7C8B6132F1E}" type="pres">
      <dgm:prSet presAssocID="{BBA064A6-64AE-433A-8F7F-7DF30C817A31}" presName="text2" presStyleLbl="fgAcc2" presStyleIdx="1" presStyleCnt="2" custScaleX="13303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F201DC5-E212-41A6-8ECA-924F9ADE24B3}" type="pres">
      <dgm:prSet presAssocID="{BBA064A6-64AE-433A-8F7F-7DF30C817A31}" presName="hierChild3" presStyleCnt="0"/>
      <dgm:spPr/>
    </dgm:pt>
    <dgm:pt modelId="{858CC190-E8CA-4867-AD25-4B0737A5A8B4}" type="pres">
      <dgm:prSet presAssocID="{EE8469F8-7474-4367-B7EB-ABF369957ED2}" presName="Name17" presStyleLbl="parChTrans1D3" presStyleIdx="4" presStyleCnt="6"/>
      <dgm:spPr/>
      <dgm:t>
        <a:bodyPr/>
        <a:lstStyle/>
        <a:p>
          <a:endParaRPr lang="en-US"/>
        </a:p>
      </dgm:t>
    </dgm:pt>
    <dgm:pt modelId="{C53457E9-1A33-46A2-955D-9B009E39F2F6}" type="pres">
      <dgm:prSet presAssocID="{478A9658-6785-418C-98B6-C8D24C86E954}" presName="hierRoot3" presStyleCnt="0"/>
      <dgm:spPr/>
    </dgm:pt>
    <dgm:pt modelId="{F76B798C-7F55-4365-972D-A270125FE092}" type="pres">
      <dgm:prSet presAssocID="{478A9658-6785-418C-98B6-C8D24C86E954}" presName="composite3" presStyleCnt="0"/>
      <dgm:spPr/>
    </dgm:pt>
    <dgm:pt modelId="{E9A3C9C8-2323-4D3E-8835-A7928253D412}" type="pres">
      <dgm:prSet presAssocID="{478A9658-6785-418C-98B6-C8D24C86E954}" presName="background3" presStyleLbl="node3" presStyleIdx="4" presStyleCnt="6"/>
      <dgm:spPr/>
    </dgm:pt>
    <dgm:pt modelId="{86AD1183-46F4-4F74-B8F9-162F39D27C2D}" type="pres">
      <dgm:prSet presAssocID="{478A9658-6785-418C-98B6-C8D24C86E954}" presName="text3" presStyleLbl="fgAcc3" presStyleIdx="4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763C54F-B1E7-4A7B-AA9F-AAF57FD0DF17}" type="pres">
      <dgm:prSet presAssocID="{478A9658-6785-418C-98B6-C8D24C86E954}" presName="hierChild4" presStyleCnt="0"/>
      <dgm:spPr/>
    </dgm:pt>
    <dgm:pt modelId="{E9F80F1D-BADC-4641-9FEF-128FEC96A50F}" type="pres">
      <dgm:prSet presAssocID="{7D76E834-2261-461E-A515-9534E9D0CFE9}" presName="Name17" presStyleLbl="parChTrans1D3" presStyleIdx="5" presStyleCnt="6"/>
      <dgm:spPr/>
      <dgm:t>
        <a:bodyPr/>
        <a:lstStyle/>
        <a:p>
          <a:endParaRPr lang="en-US"/>
        </a:p>
      </dgm:t>
    </dgm:pt>
    <dgm:pt modelId="{D053B04A-9645-4B89-9075-CCB5AE3211AC}" type="pres">
      <dgm:prSet presAssocID="{B3230CA0-FFC8-4154-BA7D-7EA0B59F1D27}" presName="hierRoot3" presStyleCnt="0"/>
      <dgm:spPr/>
    </dgm:pt>
    <dgm:pt modelId="{F54EA220-8BD3-4B7F-AD86-7029CB537A65}" type="pres">
      <dgm:prSet presAssocID="{B3230CA0-FFC8-4154-BA7D-7EA0B59F1D27}" presName="composite3" presStyleCnt="0"/>
      <dgm:spPr/>
    </dgm:pt>
    <dgm:pt modelId="{C45D0A35-8E4C-4120-962E-FFFF149DFCD0}" type="pres">
      <dgm:prSet presAssocID="{B3230CA0-FFC8-4154-BA7D-7EA0B59F1D27}" presName="background3" presStyleLbl="node3" presStyleIdx="5" presStyleCnt="6"/>
      <dgm:spPr/>
    </dgm:pt>
    <dgm:pt modelId="{FB2DA219-F837-4D35-B6DD-11D3072F9E70}" type="pres">
      <dgm:prSet presAssocID="{B3230CA0-FFC8-4154-BA7D-7EA0B59F1D27}" presName="text3" presStyleLbl="fgAcc3" presStyleIdx="5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203C1A0-FA8A-4350-BED5-1ED257C537CF}" type="pres">
      <dgm:prSet presAssocID="{B3230CA0-FFC8-4154-BA7D-7EA0B59F1D27}" presName="hierChild4" presStyleCnt="0"/>
      <dgm:spPr/>
    </dgm:pt>
  </dgm:ptLst>
  <dgm:cxnLst>
    <dgm:cxn modelId="{2208134D-97DA-47E4-902C-70AE28F098E5}" srcId="{461DAF54-66BD-48E6-8A87-2DD565204674}" destId="{120532D4-9E25-43EF-A2BC-40280C9FAAC6}" srcOrd="0" destOrd="0" parTransId="{E9B3973B-C9FF-4DAE-A9FA-56DCCDE96CF1}" sibTransId="{2837D7E4-7A0F-48CC-8129-69C41A145F1F}"/>
    <dgm:cxn modelId="{E8973E67-3534-4D8B-896D-290691659C98}" type="presOf" srcId="{BBA064A6-64AE-433A-8F7F-7DF30C817A31}" destId="{E80C800C-95A9-45F0-BA88-C7C8B6132F1E}" srcOrd="0" destOrd="0" presId="urn:microsoft.com/office/officeart/2005/8/layout/hierarchy1"/>
    <dgm:cxn modelId="{905B8244-41FF-4437-8F90-89B7AF1C58B9}" type="presOf" srcId="{4D48007C-4DFA-4DF1-9AC6-6D55AAB8BF68}" destId="{1478F229-6748-4954-A2E4-F5C41C1E1BCD}" srcOrd="0" destOrd="0" presId="urn:microsoft.com/office/officeart/2005/8/layout/hierarchy1"/>
    <dgm:cxn modelId="{B58CE8AA-6FD6-4482-8216-F85F867F9C59}" type="presOf" srcId="{2D21C4C9-ECA9-405B-9132-8FF6B325288F}" destId="{28544CA4-EBDF-49DF-9661-EE0B4456B840}" srcOrd="0" destOrd="0" presId="urn:microsoft.com/office/officeart/2005/8/layout/hierarchy1"/>
    <dgm:cxn modelId="{C62DCBE8-72B7-436E-B5F4-7F5F64FAAE23}" type="presOf" srcId="{E9B3973B-C9FF-4DAE-A9FA-56DCCDE96CF1}" destId="{85C5FEC4-301F-4817-9EC7-E5D5F1152E5C}" srcOrd="0" destOrd="0" presId="urn:microsoft.com/office/officeart/2005/8/layout/hierarchy1"/>
    <dgm:cxn modelId="{327BFE7A-BC38-4645-B547-F3DFDF36DD1D}" srcId="{461DAF54-66BD-48E6-8A87-2DD565204674}" destId="{1AAB2CD9-105C-4B9C-A08F-CBE81F3320C7}" srcOrd="2" destOrd="0" parTransId="{1E52BF7C-0A0F-4D06-8AF2-DC9DCF425B09}" sibTransId="{98BAAFAB-9FEA-495C-8BC9-E569D1B49E4B}"/>
    <dgm:cxn modelId="{521EA791-4B06-44CE-897A-43AB751CF3E5}" type="presOf" srcId="{C59AB2C2-EBA4-4A71-A199-F0DB4C87CD84}" destId="{38E1BC20-EF99-45CF-A75C-DD76EBF5387C}" srcOrd="0" destOrd="0" presId="urn:microsoft.com/office/officeart/2005/8/layout/hierarchy1"/>
    <dgm:cxn modelId="{6300C946-223F-443B-9F70-81678073EF80}" type="presOf" srcId="{C14C83D6-F8DE-41A9-AEA6-DB4B108D7FEF}" destId="{9FBD7117-198A-4DAB-AC43-BF121155EDE0}" srcOrd="0" destOrd="0" presId="urn:microsoft.com/office/officeart/2005/8/layout/hierarchy1"/>
    <dgm:cxn modelId="{01F40028-D831-4CA7-A01A-2EAC6F92413A}" type="presOf" srcId="{478A9658-6785-418C-98B6-C8D24C86E954}" destId="{86AD1183-46F4-4F74-B8F9-162F39D27C2D}" srcOrd="0" destOrd="0" presId="urn:microsoft.com/office/officeart/2005/8/layout/hierarchy1"/>
    <dgm:cxn modelId="{985DC73C-ECCC-47B8-8805-71207EFDA770}" type="presOf" srcId="{461DAF54-66BD-48E6-8A87-2DD565204674}" destId="{35F640F9-AE76-489C-A83B-9E8536CCBFB9}" srcOrd="0" destOrd="0" presId="urn:microsoft.com/office/officeart/2005/8/layout/hierarchy1"/>
    <dgm:cxn modelId="{5753AE6B-4163-4238-9710-EC5C56F81943}" type="presOf" srcId="{86C51DA5-3EA4-4DB5-9C79-3EF2A705F5FD}" destId="{092F8C4F-C02C-4C82-8F2D-4FC0C67139B7}" srcOrd="0" destOrd="0" presId="urn:microsoft.com/office/officeart/2005/8/layout/hierarchy1"/>
    <dgm:cxn modelId="{0F1DB362-18B6-412F-A60B-C30BAB392A84}" srcId="{4D48007C-4DFA-4DF1-9AC6-6D55AAB8BF68}" destId="{BBA064A6-64AE-433A-8F7F-7DF30C817A31}" srcOrd="1" destOrd="0" parTransId="{C59AB2C2-EBA4-4A71-A199-F0DB4C87CD84}" sibTransId="{FB33F03E-E230-42CD-8EE4-135FE78E4DBD}"/>
    <dgm:cxn modelId="{B9965150-D545-44FB-BA6E-4A9AEBB0B3F0}" srcId="{C14C83D6-F8DE-41A9-AEA6-DB4B108D7FEF}" destId="{4D48007C-4DFA-4DF1-9AC6-6D55AAB8BF68}" srcOrd="0" destOrd="0" parTransId="{55809700-C5A3-4BDB-858D-781FDE229792}" sibTransId="{E0D9DB28-B90F-4FE1-BBE1-26A0D46639B5}"/>
    <dgm:cxn modelId="{24809218-E90A-4570-A802-8FFEFE3EFB89}" srcId="{461DAF54-66BD-48E6-8A87-2DD565204674}" destId="{72FF7CFE-A937-492E-A3A6-7A0222DF05D3}" srcOrd="1" destOrd="0" parTransId="{A1984529-1D98-483B-8B99-5864CA0F2352}" sibTransId="{EA1BB7BC-31A6-4EC8-B7EE-3379C034CFCF}"/>
    <dgm:cxn modelId="{C9FC7D93-7C97-42AC-84B4-1E2877C09A6C}" srcId="{4D48007C-4DFA-4DF1-9AC6-6D55AAB8BF68}" destId="{461DAF54-66BD-48E6-8A87-2DD565204674}" srcOrd="0" destOrd="0" parTransId="{A4781C8E-BFA6-4BA9-AA62-B6262A3D26EB}" sibTransId="{5A2FEA17-73A4-44B8-974D-A1BD427DE8C0}"/>
    <dgm:cxn modelId="{552C1E34-3E49-4F77-BCCD-9B565C5EA3C7}" type="presOf" srcId="{1E52BF7C-0A0F-4D06-8AF2-DC9DCF425B09}" destId="{1492DAC4-3521-4939-8C23-ADD9E954EDF9}" srcOrd="0" destOrd="0" presId="urn:microsoft.com/office/officeart/2005/8/layout/hierarchy1"/>
    <dgm:cxn modelId="{ED745F34-1430-496A-AC01-C73188AE83E4}" type="presOf" srcId="{EE8469F8-7474-4367-B7EB-ABF369957ED2}" destId="{858CC190-E8CA-4867-AD25-4B0737A5A8B4}" srcOrd="0" destOrd="0" presId="urn:microsoft.com/office/officeart/2005/8/layout/hierarchy1"/>
    <dgm:cxn modelId="{F209502A-E902-42DB-A9D8-858228C967B4}" type="presOf" srcId="{A1984529-1D98-483B-8B99-5864CA0F2352}" destId="{9E0AB53D-FBCE-4B9A-B827-0EABB41E9987}" srcOrd="0" destOrd="0" presId="urn:microsoft.com/office/officeart/2005/8/layout/hierarchy1"/>
    <dgm:cxn modelId="{4B25AD6D-D072-4AC8-8C1C-C4E339A29322}" type="presOf" srcId="{1AAB2CD9-105C-4B9C-A08F-CBE81F3320C7}" destId="{CACFDF8D-87E4-4632-87DC-173FE456749F}" srcOrd="0" destOrd="0" presId="urn:microsoft.com/office/officeart/2005/8/layout/hierarchy1"/>
    <dgm:cxn modelId="{EDAFE66A-86CF-4C3A-96A9-2DD630767F35}" type="presOf" srcId="{B3230CA0-FFC8-4154-BA7D-7EA0B59F1D27}" destId="{FB2DA219-F837-4D35-B6DD-11D3072F9E70}" srcOrd="0" destOrd="0" presId="urn:microsoft.com/office/officeart/2005/8/layout/hierarchy1"/>
    <dgm:cxn modelId="{8C2389A1-CFE9-4B45-9D01-0A5E18A846B1}" type="presOf" srcId="{120532D4-9E25-43EF-A2BC-40280C9FAAC6}" destId="{D1E35A2B-305A-43A5-A98E-CBCF348865DF}" srcOrd="0" destOrd="0" presId="urn:microsoft.com/office/officeart/2005/8/layout/hierarchy1"/>
    <dgm:cxn modelId="{89049D69-D18F-4F80-BF58-1413EDB664C6}" srcId="{461DAF54-66BD-48E6-8A87-2DD565204674}" destId="{86C51DA5-3EA4-4DB5-9C79-3EF2A705F5FD}" srcOrd="3" destOrd="0" parTransId="{2D21C4C9-ECA9-405B-9132-8FF6B325288F}" sibTransId="{867074D1-039C-4A81-B405-7F9C35EB3916}"/>
    <dgm:cxn modelId="{438633EC-400F-4611-9D8C-AD16B995AE76}" srcId="{BBA064A6-64AE-433A-8F7F-7DF30C817A31}" destId="{478A9658-6785-418C-98B6-C8D24C86E954}" srcOrd="0" destOrd="0" parTransId="{EE8469F8-7474-4367-B7EB-ABF369957ED2}" sibTransId="{B1277D63-2C00-4DF8-A152-AE1CAE4BF03D}"/>
    <dgm:cxn modelId="{0B49AD6E-3D3C-4846-9189-C9A734483191}" type="presOf" srcId="{A4781C8E-BFA6-4BA9-AA62-B6262A3D26EB}" destId="{DDAF7DB7-4F1E-431A-8998-1A85EDD4C6D3}" srcOrd="0" destOrd="0" presId="urn:microsoft.com/office/officeart/2005/8/layout/hierarchy1"/>
    <dgm:cxn modelId="{B2E598C1-FCCA-4A70-873F-75F67371C5DD}" srcId="{BBA064A6-64AE-433A-8F7F-7DF30C817A31}" destId="{B3230CA0-FFC8-4154-BA7D-7EA0B59F1D27}" srcOrd="1" destOrd="0" parTransId="{7D76E834-2261-461E-A515-9534E9D0CFE9}" sibTransId="{3F1CD6A4-AD73-4DB0-89F3-74E0DADEC7D9}"/>
    <dgm:cxn modelId="{4892CCF9-D175-43E6-9BB2-1C9A492E8788}" type="presOf" srcId="{7D76E834-2261-461E-A515-9534E9D0CFE9}" destId="{E9F80F1D-BADC-4641-9FEF-128FEC96A50F}" srcOrd="0" destOrd="0" presId="urn:microsoft.com/office/officeart/2005/8/layout/hierarchy1"/>
    <dgm:cxn modelId="{CFB2BAFB-C892-4662-A79B-B8AA7B3DC502}" type="presOf" srcId="{72FF7CFE-A937-492E-A3A6-7A0222DF05D3}" destId="{5BC08E6D-9995-42AD-8D4E-57D231298F12}" srcOrd="0" destOrd="0" presId="urn:microsoft.com/office/officeart/2005/8/layout/hierarchy1"/>
    <dgm:cxn modelId="{2322C553-C84E-4989-858D-BF92C6F3681B}" type="presParOf" srcId="{9FBD7117-198A-4DAB-AC43-BF121155EDE0}" destId="{B5EC1611-5784-4340-B2D5-5D0EA6356918}" srcOrd="0" destOrd="0" presId="urn:microsoft.com/office/officeart/2005/8/layout/hierarchy1"/>
    <dgm:cxn modelId="{A2EDA5B6-7372-438B-ACBD-BB24F6EC21D3}" type="presParOf" srcId="{B5EC1611-5784-4340-B2D5-5D0EA6356918}" destId="{6FEBB843-282A-4355-B490-CAAE12BDEA70}" srcOrd="0" destOrd="0" presId="urn:microsoft.com/office/officeart/2005/8/layout/hierarchy1"/>
    <dgm:cxn modelId="{1E77AE2E-3D8F-464E-87A5-627DB925F5B2}" type="presParOf" srcId="{6FEBB843-282A-4355-B490-CAAE12BDEA70}" destId="{B8A69E52-D415-4A95-9286-62510C8EB191}" srcOrd="0" destOrd="0" presId="urn:microsoft.com/office/officeart/2005/8/layout/hierarchy1"/>
    <dgm:cxn modelId="{85CBB484-5F65-4C8C-A240-C862631C91DA}" type="presParOf" srcId="{6FEBB843-282A-4355-B490-CAAE12BDEA70}" destId="{1478F229-6748-4954-A2E4-F5C41C1E1BCD}" srcOrd="1" destOrd="0" presId="urn:microsoft.com/office/officeart/2005/8/layout/hierarchy1"/>
    <dgm:cxn modelId="{934CC4B2-C1C2-454C-A57E-939BF2CD2370}" type="presParOf" srcId="{B5EC1611-5784-4340-B2D5-5D0EA6356918}" destId="{57BC5ECD-7208-4905-B47A-85E3886872DB}" srcOrd="1" destOrd="0" presId="urn:microsoft.com/office/officeart/2005/8/layout/hierarchy1"/>
    <dgm:cxn modelId="{ADDFCCC2-6E88-4AF4-9376-34483630AA8B}" type="presParOf" srcId="{57BC5ECD-7208-4905-B47A-85E3886872DB}" destId="{DDAF7DB7-4F1E-431A-8998-1A85EDD4C6D3}" srcOrd="0" destOrd="0" presId="urn:microsoft.com/office/officeart/2005/8/layout/hierarchy1"/>
    <dgm:cxn modelId="{C69C547F-0AD3-47B0-99D3-42D844E3619C}" type="presParOf" srcId="{57BC5ECD-7208-4905-B47A-85E3886872DB}" destId="{B1F7747C-DBA9-48CF-BBB0-0E730D32E74D}" srcOrd="1" destOrd="0" presId="urn:microsoft.com/office/officeart/2005/8/layout/hierarchy1"/>
    <dgm:cxn modelId="{A81A1F34-DF50-4543-B885-0664B4A20FE0}" type="presParOf" srcId="{B1F7747C-DBA9-48CF-BBB0-0E730D32E74D}" destId="{BE6B72FD-021B-43E4-8A39-F7A0778CF453}" srcOrd="0" destOrd="0" presId="urn:microsoft.com/office/officeart/2005/8/layout/hierarchy1"/>
    <dgm:cxn modelId="{08A8AC2A-AA23-4EC4-A673-8BFF331665B0}" type="presParOf" srcId="{BE6B72FD-021B-43E4-8A39-F7A0778CF453}" destId="{0E206A49-0D59-4B18-B04C-75C6518FB19C}" srcOrd="0" destOrd="0" presId="urn:microsoft.com/office/officeart/2005/8/layout/hierarchy1"/>
    <dgm:cxn modelId="{42D0DC22-2E6D-41E2-B817-637E553D08F5}" type="presParOf" srcId="{BE6B72FD-021B-43E4-8A39-F7A0778CF453}" destId="{35F640F9-AE76-489C-A83B-9E8536CCBFB9}" srcOrd="1" destOrd="0" presId="urn:microsoft.com/office/officeart/2005/8/layout/hierarchy1"/>
    <dgm:cxn modelId="{8448F5C0-FE13-4332-A0A2-1BF647039D7C}" type="presParOf" srcId="{B1F7747C-DBA9-48CF-BBB0-0E730D32E74D}" destId="{4F98FD98-C28F-4842-8C99-4A131D5613EC}" srcOrd="1" destOrd="0" presId="urn:microsoft.com/office/officeart/2005/8/layout/hierarchy1"/>
    <dgm:cxn modelId="{1B75E8D3-C71C-4BEA-96A2-50E51EF4E5F4}" type="presParOf" srcId="{4F98FD98-C28F-4842-8C99-4A131D5613EC}" destId="{85C5FEC4-301F-4817-9EC7-E5D5F1152E5C}" srcOrd="0" destOrd="0" presId="urn:microsoft.com/office/officeart/2005/8/layout/hierarchy1"/>
    <dgm:cxn modelId="{A3976B21-2D0F-46E7-920C-510C1D5F3808}" type="presParOf" srcId="{4F98FD98-C28F-4842-8C99-4A131D5613EC}" destId="{5E21146F-9801-423A-BA79-A5C296DA66E2}" srcOrd="1" destOrd="0" presId="urn:microsoft.com/office/officeart/2005/8/layout/hierarchy1"/>
    <dgm:cxn modelId="{EC8C3254-0582-48E9-A670-25B4924EDD03}" type="presParOf" srcId="{5E21146F-9801-423A-BA79-A5C296DA66E2}" destId="{641D602A-0D96-4406-A58F-A2406C07D90D}" srcOrd="0" destOrd="0" presId="urn:microsoft.com/office/officeart/2005/8/layout/hierarchy1"/>
    <dgm:cxn modelId="{5B4C2312-2A62-40AB-A3EC-8C8B1295B476}" type="presParOf" srcId="{641D602A-0D96-4406-A58F-A2406C07D90D}" destId="{1E7B92C1-6E96-4A98-95FC-2EB138CB77D3}" srcOrd="0" destOrd="0" presId="urn:microsoft.com/office/officeart/2005/8/layout/hierarchy1"/>
    <dgm:cxn modelId="{CBDDFEDE-0A93-4C4A-890F-DFFD1A36B518}" type="presParOf" srcId="{641D602A-0D96-4406-A58F-A2406C07D90D}" destId="{D1E35A2B-305A-43A5-A98E-CBCF348865DF}" srcOrd="1" destOrd="0" presId="urn:microsoft.com/office/officeart/2005/8/layout/hierarchy1"/>
    <dgm:cxn modelId="{10389CEF-AFBC-4FA0-B1C2-E80A395D7CF5}" type="presParOf" srcId="{5E21146F-9801-423A-BA79-A5C296DA66E2}" destId="{D926EDE0-98BA-4C2E-B96B-C7F48E52A0EB}" srcOrd="1" destOrd="0" presId="urn:microsoft.com/office/officeart/2005/8/layout/hierarchy1"/>
    <dgm:cxn modelId="{1CC3D9C6-0EA2-4A52-95D6-4C8A0E7D2EFC}" type="presParOf" srcId="{4F98FD98-C28F-4842-8C99-4A131D5613EC}" destId="{9E0AB53D-FBCE-4B9A-B827-0EABB41E9987}" srcOrd="2" destOrd="0" presId="urn:microsoft.com/office/officeart/2005/8/layout/hierarchy1"/>
    <dgm:cxn modelId="{4F480B8C-BE64-4922-8EC1-20F0127F8497}" type="presParOf" srcId="{4F98FD98-C28F-4842-8C99-4A131D5613EC}" destId="{86BEEF2C-FFCE-48B4-A239-895F86E1AAB0}" srcOrd="3" destOrd="0" presId="urn:microsoft.com/office/officeart/2005/8/layout/hierarchy1"/>
    <dgm:cxn modelId="{CF4E7C0D-532C-4953-8FA0-DF2D004BF258}" type="presParOf" srcId="{86BEEF2C-FFCE-48B4-A239-895F86E1AAB0}" destId="{63D15017-8AAF-4943-AC14-65BFF882B65C}" srcOrd="0" destOrd="0" presId="urn:microsoft.com/office/officeart/2005/8/layout/hierarchy1"/>
    <dgm:cxn modelId="{FCBC0512-ED5B-45C3-AD77-BF7F932F7585}" type="presParOf" srcId="{63D15017-8AAF-4943-AC14-65BFF882B65C}" destId="{36A2CFB0-94FB-42AC-A94E-A3613D91E9FD}" srcOrd="0" destOrd="0" presId="urn:microsoft.com/office/officeart/2005/8/layout/hierarchy1"/>
    <dgm:cxn modelId="{0F03E1A8-2BB6-45B4-8248-15BCFA119806}" type="presParOf" srcId="{63D15017-8AAF-4943-AC14-65BFF882B65C}" destId="{5BC08E6D-9995-42AD-8D4E-57D231298F12}" srcOrd="1" destOrd="0" presId="urn:microsoft.com/office/officeart/2005/8/layout/hierarchy1"/>
    <dgm:cxn modelId="{3B350BB2-BA7E-4466-8F8E-5EB4AE8B98F3}" type="presParOf" srcId="{86BEEF2C-FFCE-48B4-A239-895F86E1AAB0}" destId="{DB8FB86B-4ECE-45D7-8514-65F68E353BE6}" srcOrd="1" destOrd="0" presId="urn:microsoft.com/office/officeart/2005/8/layout/hierarchy1"/>
    <dgm:cxn modelId="{9FA97D3F-D874-44ED-A605-DB9AE512FDCD}" type="presParOf" srcId="{4F98FD98-C28F-4842-8C99-4A131D5613EC}" destId="{1492DAC4-3521-4939-8C23-ADD9E954EDF9}" srcOrd="4" destOrd="0" presId="urn:microsoft.com/office/officeart/2005/8/layout/hierarchy1"/>
    <dgm:cxn modelId="{35DB16F0-27F4-4AB6-ACEA-037339748480}" type="presParOf" srcId="{4F98FD98-C28F-4842-8C99-4A131D5613EC}" destId="{F1FC6618-7587-4FE9-A7ED-CA4907C96834}" srcOrd="5" destOrd="0" presId="urn:microsoft.com/office/officeart/2005/8/layout/hierarchy1"/>
    <dgm:cxn modelId="{57EE15CC-6885-4459-BD3A-26F8E07DEE6A}" type="presParOf" srcId="{F1FC6618-7587-4FE9-A7ED-CA4907C96834}" destId="{664A076C-FD9B-4B20-B2C6-5CF5259D4311}" srcOrd="0" destOrd="0" presId="urn:microsoft.com/office/officeart/2005/8/layout/hierarchy1"/>
    <dgm:cxn modelId="{979B0C52-8CFB-4E46-B404-E6396287831B}" type="presParOf" srcId="{664A076C-FD9B-4B20-B2C6-5CF5259D4311}" destId="{CE17875F-2C26-4EF7-AEC1-2E2514663FD5}" srcOrd="0" destOrd="0" presId="urn:microsoft.com/office/officeart/2005/8/layout/hierarchy1"/>
    <dgm:cxn modelId="{FA74B279-1F96-4062-8D3E-3E4DFCEB9631}" type="presParOf" srcId="{664A076C-FD9B-4B20-B2C6-5CF5259D4311}" destId="{CACFDF8D-87E4-4632-87DC-173FE456749F}" srcOrd="1" destOrd="0" presId="urn:microsoft.com/office/officeart/2005/8/layout/hierarchy1"/>
    <dgm:cxn modelId="{F19103F2-AA44-4C07-8998-3A1B4D6B169C}" type="presParOf" srcId="{F1FC6618-7587-4FE9-A7ED-CA4907C96834}" destId="{122DC994-88E3-4C79-9588-4FA7761A487E}" srcOrd="1" destOrd="0" presId="urn:microsoft.com/office/officeart/2005/8/layout/hierarchy1"/>
    <dgm:cxn modelId="{1C9E09C2-628D-43A0-ADAE-67593D7FA6DB}" type="presParOf" srcId="{4F98FD98-C28F-4842-8C99-4A131D5613EC}" destId="{28544CA4-EBDF-49DF-9661-EE0B4456B840}" srcOrd="6" destOrd="0" presId="urn:microsoft.com/office/officeart/2005/8/layout/hierarchy1"/>
    <dgm:cxn modelId="{B77B76E7-CA8B-41AB-9D76-FE82EF8347DD}" type="presParOf" srcId="{4F98FD98-C28F-4842-8C99-4A131D5613EC}" destId="{635274B1-28E2-45A0-81F9-753A406EF7F0}" srcOrd="7" destOrd="0" presId="urn:microsoft.com/office/officeart/2005/8/layout/hierarchy1"/>
    <dgm:cxn modelId="{76221F7D-BBB0-4339-A779-4A27CA55722F}" type="presParOf" srcId="{635274B1-28E2-45A0-81F9-753A406EF7F0}" destId="{5658C7C1-DE95-44FB-9F54-260293D5B0C1}" srcOrd="0" destOrd="0" presId="urn:microsoft.com/office/officeart/2005/8/layout/hierarchy1"/>
    <dgm:cxn modelId="{E514EB3F-3B2E-4FC5-B7FE-3F8D67D4DDEE}" type="presParOf" srcId="{5658C7C1-DE95-44FB-9F54-260293D5B0C1}" destId="{C8CF95B4-E93F-4A19-9140-CDFDEB7BB134}" srcOrd="0" destOrd="0" presId="urn:microsoft.com/office/officeart/2005/8/layout/hierarchy1"/>
    <dgm:cxn modelId="{C04CC448-E4AF-4C9D-820A-9236D480185B}" type="presParOf" srcId="{5658C7C1-DE95-44FB-9F54-260293D5B0C1}" destId="{092F8C4F-C02C-4C82-8F2D-4FC0C67139B7}" srcOrd="1" destOrd="0" presId="urn:microsoft.com/office/officeart/2005/8/layout/hierarchy1"/>
    <dgm:cxn modelId="{0FD292D8-6D09-452E-BC7D-95C4279C4FE4}" type="presParOf" srcId="{635274B1-28E2-45A0-81F9-753A406EF7F0}" destId="{0C5A02C1-CC85-47FA-822C-56987A0AA59F}" srcOrd="1" destOrd="0" presId="urn:microsoft.com/office/officeart/2005/8/layout/hierarchy1"/>
    <dgm:cxn modelId="{9B426658-8AA5-4764-8BA7-F673895CCD15}" type="presParOf" srcId="{57BC5ECD-7208-4905-B47A-85E3886872DB}" destId="{38E1BC20-EF99-45CF-A75C-DD76EBF5387C}" srcOrd="2" destOrd="0" presId="urn:microsoft.com/office/officeart/2005/8/layout/hierarchy1"/>
    <dgm:cxn modelId="{26E9C9BD-8661-405F-8866-4E77D692AAD2}" type="presParOf" srcId="{57BC5ECD-7208-4905-B47A-85E3886872DB}" destId="{C5E2BFDC-8AA6-4DA1-B64F-48551B03EA51}" srcOrd="3" destOrd="0" presId="urn:microsoft.com/office/officeart/2005/8/layout/hierarchy1"/>
    <dgm:cxn modelId="{94195442-E3EC-4AFB-9AF0-76B36B863C54}" type="presParOf" srcId="{C5E2BFDC-8AA6-4DA1-B64F-48551B03EA51}" destId="{A323C8A0-7595-4A83-8792-19ECECE05C86}" srcOrd="0" destOrd="0" presId="urn:microsoft.com/office/officeart/2005/8/layout/hierarchy1"/>
    <dgm:cxn modelId="{ED296031-1E11-4B59-856C-B3D150EB02C6}" type="presParOf" srcId="{A323C8A0-7595-4A83-8792-19ECECE05C86}" destId="{FD216235-CD7A-4C6E-9487-EDFFB5CECA0B}" srcOrd="0" destOrd="0" presId="urn:microsoft.com/office/officeart/2005/8/layout/hierarchy1"/>
    <dgm:cxn modelId="{5377FB91-B761-42CB-8644-2EF8E66A12C9}" type="presParOf" srcId="{A323C8A0-7595-4A83-8792-19ECECE05C86}" destId="{E80C800C-95A9-45F0-BA88-C7C8B6132F1E}" srcOrd="1" destOrd="0" presId="urn:microsoft.com/office/officeart/2005/8/layout/hierarchy1"/>
    <dgm:cxn modelId="{ADA00932-EA79-4BC5-9248-9C591DD50FA8}" type="presParOf" srcId="{C5E2BFDC-8AA6-4DA1-B64F-48551B03EA51}" destId="{8F201DC5-E212-41A6-8ECA-924F9ADE24B3}" srcOrd="1" destOrd="0" presId="urn:microsoft.com/office/officeart/2005/8/layout/hierarchy1"/>
    <dgm:cxn modelId="{CEAC9DE3-8931-4BF9-B098-7027EBFE3448}" type="presParOf" srcId="{8F201DC5-E212-41A6-8ECA-924F9ADE24B3}" destId="{858CC190-E8CA-4867-AD25-4B0737A5A8B4}" srcOrd="0" destOrd="0" presId="urn:microsoft.com/office/officeart/2005/8/layout/hierarchy1"/>
    <dgm:cxn modelId="{18C580DC-AAA0-4EAB-963B-AEF5D209CCF3}" type="presParOf" srcId="{8F201DC5-E212-41A6-8ECA-924F9ADE24B3}" destId="{C53457E9-1A33-46A2-955D-9B009E39F2F6}" srcOrd="1" destOrd="0" presId="urn:microsoft.com/office/officeart/2005/8/layout/hierarchy1"/>
    <dgm:cxn modelId="{5B122040-5856-4D72-B515-D4EC2ABD82DF}" type="presParOf" srcId="{C53457E9-1A33-46A2-955D-9B009E39F2F6}" destId="{F76B798C-7F55-4365-972D-A270125FE092}" srcOrd="0" destOrd="0" presId="urn:microsoft.com/office/officeart/2005/8/layout/hierarchy1"/>
    <dgm:cxn modelId="{A88AA970-D538-4684-8D29-45E2992BC8E7}" type="presParOf" srcId="{F76B798C-7F55-4365-972D-A270125FE092}" destId="{E9A3C9C8-2323-4D3E-8835-A7928253D412}" srcOrd="0" destOrd="0" presId="urn:microsoft.com/office/officeart/2005/8/layout/hierarchy1"/>
    <dgm:cxn modelId="{E5594C3E-67E3-457E-8716-8DC636694EA7}" type="presParOf" srcId="{F76B798C-7F55-4365-972D-A270125FE092}" destId="{86AD1183-46F4-4F74-B8F9-162F39D27C2D}" srcOrd="1" destOrd="0" presId="urn:microsoft.com/office/officeart/2005/8/layout/hierarchy1"/>
    <dgm:cxn modelId="{93FC3133-D64B-45CB-AD73-40D4CB0B0F2A}" type="presParOf" srcId="{C53457E9-1A33-46A2-955D-9B009E39F2F6}" destId="{1763C54F-B1E7-4A7B-AA9F-AAF57FD0DF17}" srcOrd="1" destOrd="0" presId="urn:microsoft.com/office/officeart/2005/8/layout/hierarchy1"/>
    <dgm:cxn modelId="{D2FBC57F-32E1-4CAE-8FB0-7CD1015B287E}" type="presParOf" srcId="{8F201DC5-E212-41A6-8ECA-924F9ADE24B3}" destId="{E9F80F1D-BADC-4641-9FEF-128FEC96A50F}" srcOrd="2" destOrd="0" presId="urn:microsoft.com/office/officeart/2005/8/layout/hierarchy1"/>
    <dgm:cxn modelId="{99221068-EBA5-401B-A544-FABD222B827C}" type="presParOf" srcId="{8F201DC5-E212-41A6-8ECA-924F9ADE24B3}" destId="{D053B04A-9645-4B89-9075-CCB5AE3211AC}" srcOrd="3" destOrd="0" presId="urn:microsoft.com/office/officeart/2005/8/layout/hierarchy1"/>
    <dgm:cxn modelId="{1FC974E0-0A0F-4550-92F1-FA63465C986C}" type="presParOf" srcId="{D053B04A-9645-4B89-9075-CCB5AE3211AC}" destId="{F54EA220-8BD3-4B7F-AD86-7029CB537A65}" srcOrd="0" destOrd="0" presId="urn:microsoft.com/office/officeart/2005/8/layout/hierarchy1"/>
    <dgm:cxn modelId="{07A827D5-00F0-4FCF-937E-4572B1F018F0}" type="presParOf" srcId="{F54EA220-8BD3-4B7F-AD86-7029CB537A65}" destId="{C45D0A35-8E4C-4120-962E-FFFF149DFCD0}" srcOrd="0" destOrd="0" presId="urn:microsoft.com/office/officeart/2005/8/layout/hierarchy1"/>
    <dgm:cxn modelId="{9EC43320-0783-4D0E-9140-89C20FC16F2E}" type="presParOf" srcId="{F54EA220-8BD3-4B7F-AD86-7029CB537A65}" destId="{FB2DA219-F837-4D35-B6DD-11D3072F9E70}" srcOrd="1" destOrd="0" presId="urn:microsoft.com/office/officeart/2005/8/layout/hierarchy1"/>
    <dgm:cxn modelId="{21DDC266-A9A5-405E-84AB-6A1A46EC238D}" type="presParOf" srcId="{D053B04A-9645-4B89-9075-CCB5AE3211AC}" destId="{F203C1A0-FA8A-4350-BED5-1ED257C537C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F80F1D-BADC-4641-9FEF-128FEC96A50F}">
      <dsp:nvSpPr>
        <dsp:cNvPr id="0" name=""/>
        <dsp:cNvSpPr/>
      </dsp:nvSpPr>
      <dsp:spPr>
        <a:xfrm>
          <a:off x="9540805" y="3184864"/>
          <a:ext cx="971605" cy="4623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5109"/>
              </a:lnTo>
              <a:lnTo>
                <a:pt x="971605" y="315109"/>
              </a:lnTo>
              <a:lnTo>
                <a:pt x="971605" y="462396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8CC190-E8CA-4867-AD25-4B0737A5A8B4}">
      <dsp:nvSpPr>
        <dsp:cNvPr id="0" name=""/>
        <dsp:cNvSpPr/>
      </dsp:nvSpPr>
      <dsp:spPr>
        <a:xfrm>
          <a:off x="8569199" y="3184864"/>
          <a:ext cx="971605" cy="462396"/>
        </a:xfrm>
        <a:custGeom>
          <a:avLst/>
          <a:gdLst/>
          <a:ahLst/>
          <a:cxnLst/>
          <a:rect l="0" t="0" r="0" b="0"/>
          <a:pathLst>
            <a:path>
              <a:moveTo>
                <a:pt x="971605" y="0"/>
              </a:moveTo>
              <a:lnTo>
                <a:pt x="971605" y="315109"/>
              </a:lnTo>
              <a:lnTo>
                <a:pt x="0" y="315109"/>
              </a:lnTo>
              <a:lnTo>
                <a:pt x="0" y="462396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E1BC20-EF99-45CF-A75C-DD76EBF5387C}">
      <dsp:nvSpPr>
        <dsp:cNvPr id="0" name=""/>
        <dsp:cNvSpPr/>
      </dsp:nvSpPr>
      <dsp:spPr>
        <a:xfrm>
          <a:off x="6757301" y="1712881"/>
          <a:ext cx="2783503" cy="4623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5109"/>
              </a:lnTo>
              <a:lnTo>
                <a:pt x="2783503" y="315109"/>
              </a:lnTo>
              <a:lnTo>
                <a:pt x="2783503" y="462396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544CA4-EBDF-49DF-9661-EE0B4456B840}">
      <dsp:nvSpPr>
        <dsp:cNvPr id="0" name=""/>
        <dsp:cNvSpPr/>
      </dsp:nvSpPr>
      <dsp:spPr>
        <a:xfrm>
          <a:off x="3711169" y="3184864"/>
          <a:ext cx="2914817" cy="4623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5109"/>
              </a:lnTo>
              <a:lnTo>
                <a:pt x="2914817" y="315109"/>
              </a:lnTo>
              <a:lnTo>
                <a:pt x="2914817" y="462396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92DAC4-3521-4939-8C23-ADD9E954EDF9}">
      <dsp:nvSpPr>
        <dsp:cNvPr id="0" name=""/>
        <dsp:cNvSpPr/>
      </dsp:nvSpPr>
      <dsp:spPr>
        <a:xfrm>
          <a:off x="3711169" y="3184864"/>
          <a:ext cx="971605" cy="4623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5109"/>
              </a:lnTo>
              <a:lnTo>
                <a:pt x="971605" y="315109"/>
              </a:lnTo>
              <a:lnTo>
                <a:pt x="971605" y="462396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0AB53D-FBCE-4B9A-B827-0EABB41E9987}">
      <dsp:nvSpPr>
        <dsp:cNvPr id="0" name=""/>
        <dsp:cNvSpPr/>
      </dsp:nvSpPr>
      <dsp:spPr>
        <a:xfrm>
          <a:off x="2739564" y="3184864"/>
          <a:ext cx="971605" cy="462396"/>
        </a:xfrm>
        <a:custGeom>
          <a:avLst/>
          <a:gdLst/>
          <a:ahLst/>
          <a:cxnLst/>
          <a:rect l="0" t="0" r="0" b="0"/>
          <a:pathLst>
            <a:path>
              <a:moveTo>
                <a:pt x="971605" y="0"/>
              </a:moveTo>
              <a:lnTo>
                <a:pt x="971605" y="315109"/>
              </a:lnTo>
              <a:lnTo>
                <a:pt x="0" y="315109"/>
              </a:lnTo>
              <a:lnTo>
                <a:pt x="0" y="462396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C5FEC4-301F-4817-9EC7-E5D5F1152E5C}">
      <dsp:nvSpPr>
        <dsp:cNvPr id="0" name=""/>
        <dsp:cNvSpPr/>
      </dsp:nvSpPr>
      <dsp:spPr>
        <a:xfrm>
          <a:off x="796352" y="3184864"/>
          <a:ext cx="2914817" cy="462396"/>
        </a:xfrm>
        <a:custGeom>
          <a:avLst/>
          <a:gdLst/>
          <a:ahLst/>
          <a:cxnLst/>
          <a:rect l="0" t="0" r="0" b="0"/>
          <a:pathLst>
            <a:path>
              <a:moveTo>
                <a:pt x="2914817" y="0"/>
              </a:moveTo>
              <a:lnTo>
                <a:pt x="2914817" y="315109"/>
              </a:lnTo>
              <a:lnTo>
                <a:pt x="0" y="315109"/>
              </a:lnTo>
              <a:lnTo>
                <a:pt x="0" y="462396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AF7DB7-4F1E-431A-8998-1A85EDD4C6D3}">
      <dsp:nvSpPr>
        <dsp:cNvPr id="0" name=""/>
        <dsp:cNvSpPr/>
      </dsp:nvSpPr>
      <dsp:spPr>
        <a:xfrm>
          <a:off x="3711169" y="1712881"/>
          <a:ext cx="3046131" cy="462396"/>
        </a:xfrm>
        <a:custGeom>
          <a:avLst/>
          <a:gdLst/>
          <a:ahLst/>
          <a:cxnLst/>
          <a:rect l="0" t="0" r="0" b="0"/>
          <a:pathLst>
            <a:path>
              <a:moveTo>
                <a:pt x="3046131" y="0"/>
              </a:moveTo>
              <a:lnTo>
                <a:pt x="3046131" y="315109"/>
              </a:lnTo>
              <a:lnTo>
                <a:pt x="0" y="315109"/>
              </a:lnTo>
              <a:lnTo>
                <a:pt x="0" y="462396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A69E52-D415-4A95-9286-62510C8EB191}">
      <dsp:nvSpPr>
        <dsp:cNvPr id="0" name=""/>
        <dsp:cNvSpPr/>
      </dsp:nvSpPr>
      <dsp:spPr>
        <a:xfrm>
          <a:off x="5962351" y="703294"/>
          <a:ext cx="1589900" cy="10095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78F229-6748-4954-A2E4-F5C41C1E1BCD}">
      <dsp:nvSpPr>
        <dsp:cNvPr id="0" name=""/>
        <dsp:cNvSpPr/>
      </dsp:nvSpPr>
      <dsp:spPr>
        <a:xfrm>
          <a:off x="6139006" y="871117"/>
          <a:ext cx="1589900" cy="10095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Taxes</a:t>
          </a:r>
          <a:endParaRPr lang="en-US" sz="1300" kern="1200" dirty="0"/>
        </a:p>
      </dsp:txBody>
      <dsp:txXfrm>
        <a:off x="6168576" y="900687"/>
        <a:ext cx="1530760" cy="950446"/>
      </dsp:txXfrm>
    </dsp:sp>
    <dsp:sp modelId="{0E206A49-0D59-4B18-B04C-75C6518FB19C}">
      <dsp:nvSpPr>
        <dsp:cNvPr id="0" name=""/>
        <dsp:cNvSpPr/>
      </dsp:nvSpPr>
      <dsp:spPr>
        <a:xfrm>
          <a:off x="2916219" y="2175277"/>
          <a:ext cx="1589900" cy="10095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F640F9-AE76-489C-A83B-9E8536CCBFB9}">
      <dsp:nvSpPr>
        <dsp:cNvPr id="0" name=""/>
        <dsp:cNvSpPr/>
      </dsp:nvSpPr>
      <dsp:spPr>
        <a:xfrm>
          <a:off x="3092875" y="2343099"/>
          <a:ext cx="1589900" cy="10095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Direct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(on income)</a:t>
          </a:r>
          <a:endParaRPr lang="en-US" sz="1300" kern="1200" dirty="0"/>
        </a:p>
      </dsp:txBody>
      <dsp:txXfrm>
        <a:off x="3122445" y="2372669"/>
        <a:ext cx="1530760" cy="950446"/>
      </dsp:txXfrm>
    </dsp:sp>
    <dsp:sp modelId="{1E7B92C1-6E96-4A98-95FC-2EB138CB77D3}">
      <dsp:nvSpPr>
        <dsp:cNvPr id="0" name=""/>
        <dsp:cNvSpPr/>
      </dsp:nvSpPr>
      <dsp:spPr>
        <a:xfrm>
          <a:off x="1402" y="3647260"/>
          <a:ext cx="1589900" cy="10095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E35A2B-305A-43A5-A98E-CBCF348865DF}">
      <dsp:nvSpPr>
        <dsp:cNvPr id="0" name=""/>
        <dsp:cNvSpPr/>
      </dsp:nvSpPr>
      <dsp:spPr>
        <a:xfrm>
          <a:off x="178057" y="3815082"/>
          <a:ext cx="1589900" cy="10095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Income tax</a:t>
          </a:r>
          <a:endParaRPr lang="en-US" sz="1300" kern="1200" dirty="0"/>
        </a:p>
      </dsp:txBody>
      <dsp:txXfrm>
        <a:off x="207627" y="3844652"/>
        <a:ext cx="1530760" cy="950446"/>
      </dsp:txXfrm>
    </dsp:sp>
    <dsp:sp modelId="{36A2CFB0-94FB-42AC-A94E-A3613D91E9FD}">
      <dsp:nvSpPr>
        <dsp:cNvPr id="0" name=""/>
        <dsp:cNvSpPr/>
      </dsp:nvSpPr>
      <dsp:spPr>
        <a:xfrm>
          <a:off x="1944613" y="3647260"/>
          <a:ext cx="1589900" cy="10095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C08E6D-9995-42AD-8D4E-57D231298F12}">
      <dsp:nvSpPr>
        <dsp:cNvPr id="0" name=""/>
        <dsp:cNvSpPr/>
      </dsp:nvSpPr>
      <dsp:spPr>
        <a:xfrm>
          <a:off x="2121269" y="3815082"/>
          <a:ext cx="1589900" cy="10095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Health Surcharge</a:t>
          </a:r>
          <a:endParaRPr lang="en-US" sz="1300" kern="1200" dirty="0"/>
        </a:p>
      </dsp:txBody>
      <dsp:txXfrm>
        <a:off x="2150839" y="3844652"/>
        <a:ext cx="1530760" cy="950446"/>
      </dsp:txXfrm>
    </dsp:sp>
    <dsp:sp modelId="{CE17875F-2C26-4EF7-AEC1-2E2514663FD5}">
      <dsp:nvSpPr>
        <dsp:cNvPr id="0" name=""/>
        <dsp:cNvSpPr/>
      </dsp:nvSpPr>
      <dsp:spPr>
        <a:xfrm>
          <a:off x="3887825" y="3647260"/>
          <a:ext cx="1589900" cy="10095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CFDF8D-87E4-4632-87DC-173FE456749F}">
      <dsp:nvSpPr>
        <dsp:cNvPr id="0" name=""/>
        <dsp:cNvSpPr/>
      </dsp:nvSpPr>
      <dsp:spPr>
        <a:xfrm>
          <a:off x="4064481" y="3815082"/>
          <a:ext cx="1589900" cy="10095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Corporation tax/ Business Levy</a:t>
          </a:r>
          <a:endParaRPr lang="en-US" sz="1300" kern="1200" dirty="0"/>
        </a:p>
      </dsp:txBody>
      <dsp:txXfrm>
        <a:off x="4094051" y="3844652"/>
        <a:ext cx="1530760" cy="950446"/>
      </dsp:txXfrm>
    </dsp:sp>
    <dsp:sp modelId="{C8CF95B4-E93F-4A19-9140-CDFDEB7BB134}">
      <dsp:nvSpPr>
        <dsp:cNvPr id="0" name=""/>
        <dsp:cNvSpPr/>
      </dsp:nvSpPr>
      <dsp:spPr>
        <a:xfrm>
          <a:off x="5831037" y="3647260"/>
          <a:ext cx="1589900" cy="10095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2F8C4F-C02C-4C82-8F2D-4FC0C67139B7}">
      <dsp:nvSpPr>
        <dsp:cNvPr id="0" name=""/>
        <dsp:cNvSpPr/>
      </dsp:nvSpPr>
      <dsp:spPr>
        <a:xfrm>
          <a:off x="6007692" y="3815082"/>
          <a:ext cx="1589900" cy="10095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Property tax</a:t>
          </a:r>
          <a:endParaRPr lang="en-US" sz="1300" kern="1200" dirty="0"/>
        </a:p>
      </dsp:txBody>
      <dsp:txXfrm>
        <a:off x="6037262" y="3844652"/>
        <a:ext cx="1530760" cy="950446"/>
      </dsp:txXfrm>
    </dsp:sp>
    <dsp:sp modelId="{FD216235-CD7A-4C6E-9487-EDFFB5CECA0B}">
      <dsp:nvSpPr>
        <dsp:cNvPr id="0" name=""/>
        <dsp:cNvSpPr/>
      </dsp:nvSpPr>
      <dsp:spPr>
        <a:xfrm>
          <a:off x="8483227" y="2175277"/>
          <a:ext cx="2115155" cy="10095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0C800C-95A9-45F0-BA88-C7C8B6132F1E}">
      <dsp:nvSpPr>
        <dsp:cNvPr id="0" name=""/>
        <dsp:cNvSpPr/>
      </dsp:nvSpPr>
      <dsp:spPr>
        <a:xfrm>
          <a:off x="8659882" y="2343099"/>
          <a:ext cx="2115155" cy="10095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Indirect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(on consumption)</a:t>
          </a:r>
          <a:endParaRPr lang="en-US" sz="1300" kern="1200" dirty="0"/>
        </a:p>
      </dsp:txBody>
      <dsp:txXfrm>
        <a:off x="8689452" y="2372669"/>
        <a:ext cx="2056015" cy="950446"/>
      </dsp:txXfrm>
    </dsp:sp>
    <dsp:sp modelId="{E9A3C9C8-2323-4D3E-8835-A7928253D412}">
      <dsp:nvSpPr>
        <dsp:cNvPr id="0" name=""/>
        <dsp:cNvSpPr/>
      </dsp:nvSpPr>
      <dsp:spPr>
        <a:xfrm>
          <a:off x="7774249" y="3647260"/>
          <a:ext cx="1589900" cy="10095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AD1183-46F4-4F74-B8F9-162F39D27C2D}">
      <dsp:nvSpPr>
        <dsp:cNvPr id="0" name=""/>
        <dsp:cNvSpPr/>
      </dsp:nvSpPr>
      <dsp:spPr>
        <a:xfrm>
          <a:off x="7950904" y="3815082"/>
          <a:ext cx="1589900" cy="10095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Value Added Tax (VAT)</a:t>
          </a:r>
          <a:endParaRPr lang="en-US" sz="1300" kern="1200" dirty="0"/>
        </a:p>
      </dsp:txBody>
      <dsp:txXfrm>
        <a:off x="7980474" y="3844652"/>
        <a:ext cx="1530760" cy="950446"/>
      </dsp:txXfrm>
    </dsp:sp>
    <dsp:sp modelId="{C45D0A35-8E4C-4120-962E-FFFF149DFCD0}">
      <dsp:nvSpPr>
        <dsp:cNvPr id="0" name=""/>
        <dsp:cNvSpPr/>
      </dsp:nvSpPr>
      <dsp:spPr>
        <a:xfrm>
          <a:off x="9717460" y="3647260"/>
          <a:ext cx="1589900" cy="10095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2DA219-F837-4D35-B6DD-11D3072F9E70}">
      <dsp:nvSpPr>
        <dsp:cNvPr id="0" name=""/>
        <dsp:cNvSpPr/>
      </dsp:nvSpPr>
      <dsp:spPr>
        <a:xfrm>
          <a:off x="9894116" y="3815082"/>
          <a:ext cx="1589900" cy="10095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Customs and excise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Online purchase Tax</a:t>
          </a:r>
          <a:endParaRPr lang="en-US" sz="1300" kern="1200" dirty="0"/>
        </a:p>
      </dsp:txBody>
      <dsp:txXfrm>
        <a:off x="9923686" y="3844652"/>
        <a:ext cx="1530760" cy="9504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F25AFD-4AB1-41FB-9DF6-5418BF2BF540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775E3E-FE44-4C24-AF62-C50E6DFA9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313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692C45CE-4CFA-4FF5-AD30-156A8A2C0462}" type="datetime1">
              <a:rPr lang="en-US" smtClean="0"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7F4EDD37-F83E-4E1F-A093-EE8CF849B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531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0A83E-6077-402C-9A65-377A88BF400D}" type="datetime1">
              <a:rPr lang="en-US" smtClean="0"/>
              <a:t>5/6/2020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DD37-F83E-4E1F-A093-EE8CF849B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022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1D783-3C5E-4EA4-B714-D157CCF8774A}" type="datetime1">
              <a:rPr lang="en-US" smtClean="0"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DD37-F83E-4E1F-A093-EE8CF849B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2849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6360C-A4AF-4F68-B2B8-6F4DC3048966}" type="datetime1">
              <a:rPr lang="en-US" smtClean="0"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DD37-F83E-4E1F-A093-EE8CF849B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3804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2FB8E-5EB5-46D1-8261-126BB13B84CD}" type="datetime1">
              <a:rPr lang="en-US" smtClean="0"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DD37-F83E-4E1F-A093-EE8CF849B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731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35519-5F01-49CD-8F3F-0D4D328991B9}" type="datetime1">
              <a:rPr lang="en-US" smtClean="0"/>
              <a:t>5/6/2020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DD37-F83E-4E1F-A093-EE8CF849B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3551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6C86F-C608-4EED-8E08-C72B395CC8DD}" type="datetime1">
              <a:rPr lang="en-US" smtClean="0"/>
              <a:t>5/6/2020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DD37-F83E-4E1F-A093-EE8CF849B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7247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49B907C1-FD04-4E9E-BDAB-5A8292088D5F}" type="datetime1">
              <a:rPr lang="en-US" smtClean="0"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DD37-F83E-4E1F-A093-EE8CF849B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7272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182654A4-22E9-43AD-8DDE-61F9B8832249}" type="datetime1">
              <a:rPr lang="en-US" smtClean="0"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DD37-F83E-4E1F-A093-EE8CF849B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570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C0C15-C8DC-44DA-92DF-C4635DDFB4D9}" type="datetime1">
              <a:rPr lang="en-US" smtClean="0"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DD37-F83E-4E1F-A093-EE8CF849B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172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22BC4-B2A0-4AF9-9D43-7180390A1257}" type="datetime1">
              <a:rPr lang="en-US" smtClean="0"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DD37-F83E-4E1F-A093-EE8CF849B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116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A335D-BFD4-4303-87A3-D69F2B42D20F}" type="datetime1">
              <a:rPr lang="en-US" smtClean="0"/>
              <a:t>5/6/2020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DD37-F83E-4E1F-A093-EE8CF849B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432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9A0FA-7143-459D-8D3C-8376AE306D26}" type="datetime1">
              <a:rPr lang="en-US" smtClean="0"/>
              <a:t>5/6/2020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DD37-F83E-4E1F-A093-EE8CF849B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093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6085C-1D82-40B7-90B9-F5DC4C730271}" type="datetime1">
              <a:rPr lang="en-US" smtClean="0"/>
              <a:t>5/6/2020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DD37-F83E-4E1F-A093-EE8CF849B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77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EFBAB-A399-414B-996D-9DF11D8ED064}" type="datetime1">
              <a:rPr lang="en-US" smtClean="0"/>
              <a:t>5/6/2020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DD37-F83E-4E1F-A093-EE8CF849B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71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FC87D-2EFC-4985-9C11-CB9B934BBC9C}" type="datetime1">
              <a:rPr lang="en-US" smtClean="0"/>
              <a:t>5/6/2020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DD37-F83E-4E1F-A093-EE8CF849B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180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12970-1E69-4E9B-8DEE-6D11CE4A02FF}" type="datetime1">
              <a:rPr lang="en-US" smtClean="0"/>
              <a:t>5/6/2020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DD37-F83E-4E1F-A093-EE8CF849B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351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78289116-5418-45A1-8030-ADCEA355AA4E}" type="datetime1">
              <a:rPr lang="en-US" smtClean="0"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7F4EDD37-F83E-4E1F-A093-EE8CF849B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485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cartoons+on+tax+fairy&amp;tbm=isch&amp;ved=2ahUKEwioz6yXvZ_pAhUBTFMKHV9bAM8Q2-cCegQIABAA&amp;oq=cartoons+on+tax+fairy&amp;gs_lcp=CgNpbWcQA1DpGFjRLmCmN2gBcAB4AIABoAKIAasPkgEGMC4xMS4ymAEAoAEBqgELZ3dzLXdpei1pbWc&amp;sclient=img&amp;ei=rc2yXujEOIGYzQLftoH4DA&amp;bih=506&amp;biw=1094#imgrc=RRbGOU0XnPBTyM" TargetMode="External"/><Relationship Id="rId2" Type="http://schemas.openxmlformats.org/officeDocument/2006/relationships/hyperlink" Target="https://www.bing.com/images/search?view=detailV2&amp;id=0068B598A3898638F57C55B17A09403EC198BAD7&amp;thid=OIP.ZtisSQF50Z679xsyv_B4MgHaHY&amp;mediaurl=https%3A%2F%2Fs-media-cache-ak0.pinimg.com%2F736x%2F61%2Fc3%2F59%2F61c35913fa76e4804abe0c35fb500453.jpg&amp;exph=338&amp;expw=339&amp;q=dad+remember+these+grades+are+after+taxes&amp;selectedindex=0&amp;ajaxhist=0&amp;vt=0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file.com/unusual-strange-funny-taxes-throughout-the-world-and-history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4765" y="934278"/>
            <a:ext cx="10356573" cy="5009321"/>
          </a:xfrm>
        </p:spPr>
        <p:txBody>
          <a:bodyPr>
            <a:noAutofit/>
          </a:bodyPr>
          <a:lstStyle/>
          <a:p>
            <a:pPr fontAlgn="base"/>
            <a:r>
              <a:rPr lang="en-TT" sz="2800" b="1" dirty="0"/>
              <a:t>Subject Area:</a:t>
            </a:r>
            <a:r>
              <a:rPr lang="en-TT" sz="2800" dirty="0"/>
              <a:t> </a:t>
            </a:r>
            <a:r>
              <a:rPr lang="en-TT" sz="2800" dirty="0" smtClean="0"/>
              <a:t>Economics</a:t>
            </a:r>
            <a:br>
              <a:rPr lang="en-TT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TT" sz="2800" b="1" dirty="0"/>
              <a:t>Level:</a:t>
            </a:r>
            <a:r>
              <a:rPr lang="en-TT" sz="2800" dirty="0"/>
              <a:t> </a:t>
            </a:r>
            <a:r>
              <a:rPr lang="en-TT" sz="2800" dirty="0" smtClean="0"/>
              <a:t>CSEC</a:t>
            </a:r>
            <a:br>
              <a:rPr lang="en-TT" sz="2800" dirty="0" smtClean="0"/>
            </a:br>
            <a:r>
              <a:rPr lang="en-TT" sz="2800" dirty="0" smtClean="0"/>
              <a:t> 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TT" sz="2800" b="1" dirty="0"/>
              <a:t>Curriculum Topic:	</a:t>
            </a:r>
            <a:r>
              <a:rPr lang="en-TT" sz="2800" b="1" dirty="0" smtClean="0"/>
              <a:t>Taxation</a:t>
            </a:r>
            <a:r>
              <a:rPr lang="en-TT" sz="2800" dirty="0" smtClean="0"/>
              <a:t/>
            </a:r>
            <a:br>
              <a:rPr lang="en-TT" sz="2800" dirty="0" smtClean="0"/>
            </a:br>
            <a:r>
              <a:rPr lang="en-TT" sz="2800" dirty="0"/>
              <a:t>	</a:t>
            </a:r>
            <a:r>
              <a:rPr lang="en-TT" sz="2800" dirty="0" smtClean="0"/>
              <a:t>				</a:t>
            </a:r>
            <a:r>
              <a:rPr lang="en-TT" sz="2800" dirty="0"/>
              <a:t>		Section </a:t>
            </a:r>
            <a:r>
              <a:rPr lang="en-TT" sz="2800" dirty="0" smtClean="0"/>
              <a:t>6 Objective 1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TT" sz="2800" b="1" dirty="0" smtClean="0"/>
              <a:t>Key </a:t>
            </a:r>
            <a:r>
              <a:rPr lang="en-TT" sz="2800" b="1" dirty="0"/>
              <a:t>teaching points: </a:t>
            </a:r>
            <a:r>
              <a:rPr lang="en-TT" sz="2800" b="1" dirty="0" smtClean="0"/>
              <a:t/>
            </a:r>
            <a:br>
              <a:rPr lang="en-TT" sz="2800" b="1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TT" sz="2800" dirty="0"/>
              <a:t>Discuss the </a:t>
            </a:r>
            <a:r>
              <a:rPr lang="en-TT" sz="2800" dirty="0" smtClean="0"/>
              <a:t>types of taxes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982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8874" y="2258290"/>
            <a:ext cx="10903526" cy="43503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sz="2000" dirty="0" smtClean="0"/>
              <a:t>. Define the following</a:t>
            </a:r>
          </a:p>
          <a:p>
            <a:pPr marL="457200" lvl="1" indent="0">
              <a:buNone/>
            </a:pPr>
            <a:r>
              <a:rPr lang="en-US" sz="2000" dirty="0" smtClean="0"/>
              <a:t>a)	Tax</a:t>
            </a:r>
          </a:p>
          <a:p>
            <a:pPr marL="457200" lvl="1" indent="0">
              <a:buNone/>
            </a:pPr>
            <a:r>
              <a:rPr lang="en-US" sz="2000" dirty="0" smtClean="0"/>
              <a:t>b)	Direct tax</a:t>
            </a:r>
          </a:p>
          <a:p>
            <a:pPr marL="457200" lvl="1" indent="0">
              <a:buNone/>
            </a:pPr>
            <a:r>
              <a:rPr lang="en-US" sz="2000" dirty="0" smtClean="0"/>
              <a:t>c)	Indirect tax</a:t>
            </a:r>
          </a:p>
          <a:p>
            <a:pPr marL="457200" lvl="1" indent="0">
              <a:buNone/>
            </a:pPr>
            <a:r>
              <a:rPr lang="en-US" sz="2000" dirty="0" smtClean="0"/>
              <a:t>d)	Proportional tax</a:t>
            </a:r>
          </a:p>
          <a:p>
            <a:pPr marL="457200" lvl="1" indent="0">
              <a:buNone/>
            </a:pPr>
            <a:r>
              <a:rPr lang="en-US" sz="2000" dirty="0" smtClean="0"/>
              <a:t>e)	Progressive tax</a:t>
            </a:r>
          </a:p>
          <a:p>
            <a:pPr marL="457200" lvl="1" indent="0">
              <a:buNone/>
            </a:pPr>
            <a:r>
              <a:rPr lang="en-US" sz="2000" dirty="0" smtClean="0"/>
              <a:t>f)	Regressive tax</a:t>
            </a:r>
            <a:endParaRPr lang="en-US" sz="2000" dirty="0"/>
          </a:p>
          <a:p>
            <a:pPr marL="234950" lvl="1" indent="-234950">
              <a:buNone/>
            </a:pPr>
            <a:r>
              <a:rPr lang="en-US" sz="2000" dirty="0" smtClean="0"/>
              <a:t>2. Identify three reasons why taxes are necessary.</a:t>
            </a:r>
          </a:p>
          <a:p>
            <a:pPr marL="234950" lvl="1" indent="-234950">
              <a:buNone/>
            </a:pPr>
            <a:r>
              <a:rPr lang="en-US" sz="2000" dirty="0" smtClean="0"/>
              <a:t>3. There is too much money circulating in the economy presently.  How can government use taxation to reduce the money supply?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95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 Key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618" y="2286000"/>
            <a:ext cx="11249891" cy="4225636"/>
          </a:xfrm>
        </p:spPr>
        <p:txBody>
          <a:bodyPr>
            <a:normAutofit lnSpcReduction="10000"/>
          </a:bodyPr>
          <a:lstStyle/>
          <a:p>
            <a:pPr marL="457200" indent="-457200">
              <a:buNone/>
              <a:tabLst>
                <a:tab pos="914400" algn="l"/>
              </a:tabLst>
            </a:pPr>
            <a:r>
              <a:rPr lang="en-US" dirty="0" smtClean="0"/>
              <a:t>1	a)	Tax </a:t>
            </a:r>
            <a:r>
              <a:rPr lang="en-US" dirty="0"/>
              <a:t>- a compulsory payment collected from individuals or firms by </a:t>
            </a:r>
            <a:r>
              <a:rPr lang="en-US" dirty="0" smtClean="0"/>
              <a:t>	central or local 				government</a:t>
            </a:r>
            <a:r>
              <a:rPr lang="en-US" dirty="0"/>
              <a:t>.</a:t>
            </a:r>
          </a:p>
          <a:p>
            <a:pPr marL="457200" indent="-457200">
              <a:buNone/>
              <a:tabLst>
                <a:tab pos="914400" algn="l"/>
              </a:tabLst>
            </a:pPr>
            <a:r>
              <a:rPr lang="en-US" dirty="0" smtClean="0"/>
              <a:t>	b)	Direct </a:t>
            </a:r>
            <a:r>
              <a:rPr lang="en-US" dirty="0"/>
              <a:t>tax – a tax levied on the income or capital of an individual or </a:t>
            </a:r>
            <a:r>
              <a:rPr lang="en-US" dirty="0" smtClean="0"/>
              <a:t>company</a:t>
            </a:r>
            <a:r>
              <a:rPr lang="en-US" dirty="0"/>
              <a:t>.  The word </a:t>
            </a:r>
            <a:r>
              <a:rPr lang="en-US" dirty="0" smtClean="0"/>
              <a:t>		‘</a:t>
            </a:r>
            <a:r>
              <a:rPr lang="en-US" dirty="0"/>
              <a:t>direct’ implies the view that such a tax falls on </a:t>
            </a:r>
            <a:r>
              <a:rPr lang="en-US" dirty="0" smtClean="0"/>
              <a:t>the </a:t>
            </a:r>
            <a:r>
              <a:rPr lang="en-US" dirty="0"/>
              <a:t>person or firm paying it and </a:t>
            </a:r>
            <a:r>
              <a:rPr lang="en-US" dirty="0" smtClean="0"/>
              <a:t>cannot </a:t>
            </a:r>
            <a:r>
              <a:rPr lang="en-US" dirty="0"/>
              <a:t>be </a:t>
            </a:r>
            <a:r>
              <a:rPr lang="en-US" dirty="0" smtClean="0"/>
              <a:t>		passed </a:t>
            </a:r>
            <a:r>
              <a:rPr lang="en-US" dirty="0"/>
              <a:t>on to anybody else.</a:t>
            </a:r>
          </a:p>
          <a:p>
            <a:pPr marL="457200" indent="-457200">
              <a:buNone/>
              <a:tabLst>
                <a:tab pos="914400" algn="l"/>
              </a:tabLst>
            </a:pPr>
            <a:r>
              <a:rPr lang="en-US" dirty="0" smtClean="0"/>
              <a:t>	c)	Indirect </a:t>
            </a:r>
            <a:r>
              <a:rPr lang="en-US" dirty="0"/>
              <a:t>tax – A tax levied on sales of a good or service; the word ‘indirect’ implies the view </a:t>
            </a:r>
            <a:r>
              <a:rPr lang="en-US" dirty="0" smtClean="0"/>
              <a:t>	that </a:t>
            </a:r>
            <a:r>
              <a:rPr lang="en-US" dirty="0"/>
              <a:t>the real burden of such a tax does not fall on the firm or person paying it, but can be </a:t>
            </a:r>
            <a:r>
              <a:rPr lang="en-US" dirty="0" smtClean="0"/>
              <a:t>		passed </a:t>
            </a:r>
            <a:r>
              <a:rPr lang="en-US" dirty="0"/>
              <a:t>on to a customer or supplier</a:t>
            </a:r>
            <a:r>
              <a:rPr lang="en-US" dirty="0" smtClean="0"/>
              <a:t>.</a:t>
            </a:r>
          </a:p>
          <a:p>
            <a:pPr marL="457200" indent="-457200">
              <a:buNone/>
              <a:tabLst>
                <a:tab pos="914400" algn="l"/>
              </a:tabLst>
            </a:pPr>
            <a:r>
              <a:rPr lang="en-US" dirty="0"/>
              <a:t>	</a:t>
            </a:r>
            <a:r>
              <a:rPr lang="en-US" dirty="0" smtClean="0"/>
              <a:t>d)	Proportional </a:t>
            </a:r>
            <a:r>
              <a:rPr lang="en-US" dirty="0"/>
              <a:t>– The percentage of tax paid remains the same regardless of level of income </a:t>
            </a:r>
            <a:r>
              <a:rPr lang="en-US" dirty="0" smtClean="0"/>
              <a:t>		earned</a:t>
            </a:r>
            <a:endParaRPr lang="en-US" dirty="0"/>
          </a:p>
          <a:p>
            <a:pPr marL="457200" indent="-457200">
              <a:buNone/>
              <a:tabLst>
                <a:tab pos="914400" algn="l"/>
              </a:tabLst>
            </a:pPr>
            <a:r>
              <a:rPr lang="en-US" dirty="0" smtClean="0"/>
              <a:t>	e)	Progressive </a:t>
            </a:r>
            <a:r>
              <a:rPr lang="en-US" dirty="0"/>
              <a:t>– As income earned increases, the percentage of tax paid also increases</a:t>
            </a:r>
          </a:p>
          <a:p>
            <a:pPr marL="457200" indent="-457200">
              <a:buNone/>
              <a:tabLst>
                <a:tab pos="914400" algn="l"/>
              </a:tabLst>
            </a:pPr>
            <a:r>
              <a:rPr lang="en-US" dirty="0" smtClean="0"/>
              <a:t>	f)	Regressive </a:t>
            </a:r>
            <a:r>
              <a:rPr lang="en-US" dirty="0"/>
              <a:t>– A income rises, the percentage of tax paid falls</a:t>
            </a:r>
          </a:p>
          <a:p>
            <a:pPr marL="457200" indent="-457200">
              <a:buNone/>
              <a:tabLst>
                <a:tab pos="914400" algn="l"/>
              </a:tabLst>
            </a:pP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693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 Key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909" y="2535381"/>
            <a:ext cx="11028217" cy="393469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2.	Taxes </a:t>
            </a:r>
            <a:r>
              <a:rPr lang="en-US" dirty="0"/>
              <a:t>are the primary source of revenue for the government.  It is used to pay the salaries of </a:t>
            </a:r>
            <a:r>
              <a:rPr lang="en-US" dirty="0" smtClean="0"/>
              <a:t>	public </a:t>
            </a:r>
            <a:r>
              <a:rPr lang="en-US" dirty="0"/>
              <a:t>servants, protective services </a:t>
            </a:r>
            <a:r>
              <a:rPr lang="en-US" dirty="0" smtClean="0"/>
              <a:t>etc.</a:t>
            </a:r>
          </a:p>
          <a:p>
            <a:pPr marL="0" indent="0">
              <a:buNone/>
            </a:pPr>
            <a:r>
              <a:rPr lang="en-US" dirty="0" smtClean="0"/>
              <a:t>	Taxes </a:t>
            </a:r>
            <a:r>
              <a:rPr lang="en-US" dirty="0"/>
              <a:t>are meant to deter persons from consuming certain goods like alcohol and tobacco by </a:t>
            </a:r>
            <a:r>
              <a:rPr lang="en-US" dirty="0" smtClean="0"/>
              <a:t>	making </a:t>
            </a:r>
            <a:r>
              <a:rPr lang="en-US" dirty="0"/>
              <a:t>the cost more expensive</a:t>
            </a:r>
          </a:p>
          <a:p>
            <a:pPr marL="0" indent="0">
              <a:buNone/>
            </a:pPr>
            <a:r>
              <a:rPr lang="en-US" dirty="0" smtClean="0"/>
              <a:t>	Taxes </a:t>
            </a:r>
            <a:r>
              <a:rPr lang="en-US" dirty="0"/>
              <a:t>help fund government </a:t>
            </a:r>
            <a:r>
              <a:rPr lang="en-US" dirty="0" err="1"/>
              <a:t>programmes</a:t>
            </a:r>
            <a:r>
              <a:rPr lang="en-US" dirty="0"/>
              <a:t> like bridges, highways and parks.</a:t>
            </a:r>
          </a:p>
          <a:p>
            <a:pPr marL="0" indent="0">
              <a:buNone/>
            </a:pPr>
            <a:r>
              <a:rPr lang="en-US" dirty="0" smtClean="0"/>
              <a:t>	Taxes </a:t>
            </a:r>
            <a:r>
              <a:rPr lang="en-US" dirty="0"/>
              <a:t>redistribute wealth from the rich to the poor. 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3.	Increase income taxes so persons have less disposable income and therefore reduce 	spending.</a:t>
            </a:r>
          </a:p>
          <a:p>
            <a:pPr marL="0" indent="0">
              <a:buNone/>
            </a:pPr>
            <a:r>
              <a:rPr lang="en-US" dirty="0" smtClean="0"/>
              <a:t>	Increase indirect taxes so consumers will spend less due to higher prices.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113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Taxation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413417"/>
            <a:ext cx="10478125" cy="4077324"/>
          </a:xfrm>
        </p:spPr>
        <p:txBody>
          <a:bodyPr>
            <a:noAutofit/>
          </a:bodyPr>
          <a:lstStyle/>
          <a:p>
            <a:r>
              <a:rPr lang="en-US" sz="2400" dirty="0" smtClean="0"/>
              <a:t>Tax - a compulsory payment collected from individuals or firms by central or local government.</a:t>
            </a:r>
          </a:p>
          <a:p>
            <a:r>
              <a:rPr lang="en-US" sz="2400" dirty="0" smtClean="0"/>
              <a:t>Direct tax – a tax levied on the income or capital of an individual or company.  The word ‘direct’ implies the view that such a tax falls on the person or firm paying it and cannot be passed on to anybody else.</a:t>
            </a:r>
          </a:p>
          <a:p>
            <a:r>
              <a:rPr lang="en-US" sz="2400" dirty="0" smtClean="0"/>
              <a:t>Indirect tax – A tax levied on sales of a good or service; the word ‘indirect’ implies the view that the real burden of such a tax does not fall on the firm or person paying it, but can be passed on to a customer or supplier.</a:t>
            </a:r>
          </a:p>
          <a:p>
            <a:pPr marL="3657600" lvl="8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						CSEC Economics </a:t>
            </a:r>
            <a:r>
              <a:rPr lang="en-US" sz="1800" dirty="0" smtClean="0"/>
              <a:t>Syllabus 2017</a:t>
            </a: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654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Taxes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263236" y="1122218"/>
          <a:ext cx="11485419" cy="55279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872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Trinidad and Tobago (Did you know?)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4181" y="2202873"/>
            <a:ext cx="11166763" cy="4281054"/>
          </a:xfrm>
        </p:spPr>
        <p:txBody>
          <a:bodyPr>
            <a:noAutofit/>
          </a:bodyPr>
          <a:lstStyle/>
          <a:p>
            <a:r>
              <a:rPr lang="en-US" sz="2000" b="1" dirty="0" smtClean="0"/>
              <a:t>Personal Income tax (PAYE)</a:t>
            </a:r>
          </a:p>
          <a:p>
            <a:pPr lvl="1"/>
            <a:r>
              <a:rPr lang="en-US" sz="2000" dirty="0"/>
              <a:t>The Pay-As-You-Earn System (PAYE) was introduced in Trinidad and Tobago in 1958.</a:t>
            </a:r>
            <a:endParaRPr lang="en-US" sz="2000" dirty="0" smtClean="0"/>
          </a:p>
          <a:p>
            <a:pPr lvl="1"/>
            <a:r>
              <a:rPr lang="en-US" sz="2000" dirty="0" smtClean="0"/>
              <a:t>All </a:t>
            </a:r>
            <a:r>
              <a:rPr lang="en-US" sz="2000" dirty="0"/>
              <a:t>taxpayers are entitled to a Personal Allowance of TT$72,000.00 per </a:t>
            </a:r>
            <a:r>
              <a:rPr lang="en-US" sz="2000" dirty="0" smtClean="0"/>
              <a:t>year.  Tax is not calculated on the first </a:t>
            </a:r>
            <a:r>
              <a:rPr lang="en-US" sz="2000" dirty="0"/>
              <a:t>TT$72,000.00 of </a:t>
            </a:r>
            <a:r>
              <a:rPr lang="en-US" sz="2000" dirty="0" smtClean="0"/>
              <a:t>income earned.  Where income earned is less than $72 000 no income tax is payable.</a:t>
            </a:r>
          </a:p>
          <a:p>
            <a:pPr lvl="1"/>
            <a:r>
              <a:rPr lang="en-US" sz="2000" dirty="0"/>
              <a:t>The income tax rate for individuals with chargeable income less than TTD 1 million is 25%. For chargeable income in excess of TTD 1 million, the rate of tax </a:t>
            </a:r>
            <a:r>
              <a:rPr lang="en-US" sz="2000" dirty="0" smtClean="0"/>
              <a:t>is </a:t>
            </a:r>
            <a:r>
              <a:rPr lang="en-US" sz="2000" dirty="0"/>
              <a:t>30</a:t>
            </a:r>
            <a:r>
              <a:rPr lang="en-US" sz="2000" dirty="0" smtClean="0"/>
              <a:t>%.</a:t>
            </a:r>
          </a:p>
          <a:p>
            <a:pPr marL="346075" lvl="1" indent="-346075"/>
            <a:r>
              <a:rPr lang="en-US" sz="2000" b="1" dirty="0" smtClean="0"/>
              <a:t>Corporation Tax </a:t>
            </a:r>
          </a:p>
          <a:p>
            <a:pPr marL="746125" lvl="2" indent="-346075"/>
            <a:r>
              <a:rPr lang="en-US" sz="1800" dirty="0" smtClean="0"/>
              <a:t>Tax on business income</a:t>
            </a:r>
          </a:p>
          <a:p>
            <a:pPr marL="746125" lvl="2" indent="-346075"/>
            <a:r>
              <a:rPr lang="en-US" sz="1800" dirty="0" smtClean="0"/>
              <a:t>currently 25%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7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Trinidad and Tobago (Did you know?)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535381"/>
            <a:ext cx="10413591" cy="4087091"/>
          </a:xfrm>
        </p:spPr>
        <p:txBody>
          <a:bodyPr>
            <a:normAutofit/>
          </a:bodyPr>
          <a:lstStyle/>
          <a:p>
            <a:pPr marL="346075" lvl="1" indent="-346075"/>
            <a:r>
              <a:rPr lang="en-US" sz="2000" b="1" dirty="0"/>
              <a:t>Value Added Tax </a:t>
            </a:r>
            <a:r>
              <a:rPr lang="en-US" sz="2000" b="1" dirty="0" smtClean="0"/>
              <a:t>(VAT)</a:t>
            </a:r>
            <a:endParaRPr lang="en-US" sz="2000" b="1" dirty="0"/>
          </a:p>
          <a:p>
            <a:pPr marL="746125" lvl="2" indent="-346075"/>
            <a:r>
              <a:rPr lang="en-US" sz="2000" dirty="0"/>
              <a:t>tax on consumption of goods and services causing prices to be higher when purchasing.  </a:t>
            </a:r>
          </a:p>
          <a:p>
            <a:pPr marL="746125" lvl="2" indent="-346075"/>
            <a:r>
              <a:rPr lang="en-US" sz="2000" dirty="0"/>
              <a:t>This is currently 12.5</a:t>
            </a:r>
            <a:r>
              <a:rPr lang="en-US" sz="2000" dirty="0" smtClean="0"/>
              <a:t>%.</a:t>
            </a:r>
          </a:p>
          <a:p>
            <a:pPr marL="400050" lvl="2" indent="0">
              <a:buNone/>
            </a:pPr>
            <a:endParaRPr lang="en-US" sz="2000" dirty="0"/>
          </a:p>
          <a:p>
            <a:r>
              <a:rPr lang="en-US" sz="2000" b="1" dirty="0"/>
              <a:t>Online Purchase tax </a:t>
            </a:r>
            <a:endParaRPr lang="en-US" sz="2000" b="1" dirty="0" smtClean="0"/>
          </a:p>
          <a:p>
            <a:pPr lvl="1"/>
            <a:r>
              <a:rPr lang="en-US" sz="2000" dirty="0" smtClean="0"/>
              <a:t>introduced </a:t>
            </a:r>
            <a:r>
              <a:rPr lang="en-US" sz="2000" dirty="0"/>
              <a:t>in 2016, </a:t>
            </a:r>
            <a:endParaRPr lang="en-US" sz="2000" dirty="0" smtClean="0"/>
          </a:p>
          <a:p>
            <a:pPr lvl="1" defTabSz="620713"/>
            <a:r>
              <a:rPr lang="en-US" sz="2000" dirty="0" smtClean="0"/>
              <a:t>7</a:t>
            </a:r>
            <a:r>
              <a:rPr lang="en-US" sz="2000" dirty="0"/>
              <a:t>% on online purchases of goods and services through the Internet from retail companies resident overseas, that are not subject </a:t>
            </a:r>
            <a:r>
              <a:rPr lang="en-US" sz="2000" dirty="0" smtClean="0"/>
              <a:t>to taxation</a:t>
            </a:r>
            <a:r>
              <a:rPr lang="en-US" sz="2000" dirty="0"/>
              <a:t> in Trinidad and Tobago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960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Calculation of taxes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450123"/>
            <a:ext cx="9571661" cy="3569677"/>
          </a:xfrm>
        </p:spPr>
        <p:txBody>
          <a:bodyPr>
            <a:normAutofit/>
          </a:bodyPr>
          <a:lstStyle/>
          <a:p>
            <a:r>
              <a:rPr lang="en-US" sz="2400" dirty="0" smtClean="0"/>
              <a:t>Proportional – The percentage of tax paid remains the same regardless of level of income earned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Progressive – As income earned increases, the percentage of tax paid also increases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Regressive – A income rises, the percentage of tax paid falls.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155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taxes?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286000"/>
            <a:ext cx="10524428" cy="4156364"/>
          </a:xfrm>
        </p:spPr>
        <p:txBody>
          <a:bodyPr>
            <a:noAutofit/>
          </a:bodyPr>
          <a:lstStyle/>
          <a:p>
            <a:r>
              <a:rPr lang="en-US" sz="2800" dirty="0" smtClean="0"/>
              <a:t>Taxes are the primary source of revenue for the government.  It is used to pay the salaries of public servants, protective services etc.</a:t>
            </a:r>
          </a:p>
          <a:p>
            <a:r>
              <a:rPr lang="en-US" sz="2800" dirty="0" smtClean="0"/>
              <a:t>Taxes are meant to deter persons from consuming certain goods like alcohol and tobacco by making the cost more expensive</a:t>
            </a:r>
          </a:p>
          <a:p>
            <a:r>
              <a:rPr lang="en-US" sz="2800" dirty="0" smtClean="0"/>
              <a:t>Taxes help fund government </a:t>
            </a:r>
            <a:r>
              <a:rPr lang="en-US" sz="2800" dirty="0" err="1" smtClean="0"/>
              <a:t>programmes</a:t>
            </a:r>
            <a:r>
              <a:rPr lang="en-US" sz="2800" dirty="0" smtClean="0"/>
              <a:t> like bridges, highways and parks.</a:t>
            </a:r>
          </a:p>
          <a:p>
            <a:r>
              <a:rPr lang="en-US" sz="2800" dirty="0" smtClean="0"/>
              <a:t>Taxes </a:t>
            </a:r>
            <a:r>
              <a:rPr lang="en-US" sz="2800" dirty="0"/>
              <a:t>redistribute wealth from the rich to the </a:t>
            </a:r>
            <a:r>
              <a:rPr lang="en-US" sz="2800" dirty="0" smtClean="0"/>
              <a:t>poor.</a:t>
            </a:r>
            <a:r>
              <a:rPr lang="en-US" sz="2800" dirty="0"/>
              <a:t> 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86160" y="6543889"/>
            <a:ext cx="3859795" cy="304801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260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/>
          <a:p>
            <a:r>
              <a:rPr lang="en-US" dirty="0" smtClean="0"/>
              <a:t>Just Taxing ……..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64498" y="2274838"/>
            <a:ext cx="1095781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bing.com/images/search?view=detailV2&amp;id=0068B598A3898638F57C55B17A09403EC198BAD7&amp;thid=OIP.ZtisSQF50Z679xsyv_B4MgHaHY&amp;mediaurl=https%3A%2F%2Fs-media-cache-ak0.pinimg.com%2F736x%2F61%2Fc3%2F59%2F61c35913fa76e4804abe0c35fb500453.jpg&amp;exph=338&amp;expw=339&amp;q=dad+remember+these+grades+are+after+taxes&amp;selectedindex=0&amp;ajaxhist=0&amp;vt=0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>
                <a:hlinkClick r:id="rId3"/>
              </a:rPr>
              <a:t>https://www.google.com/search?q=cartoons+on+tax+fairy&amp;tbm=isch&amp;ved=2ahUKEwioz6yXvZ_pAhUBTFMKHV9bAM8Q2-cCegQIABAA&amp;oq=cartoons+on+tax+fairy&amp;gs_lcp=CgNpbWcQA1DpGFjRLmCmN2gBcAB4AIABoAKIAasPkgEGMC4xMS4ymAEAoAEBqgELZ3dzLXdpei1pbWc&amp;sclient=img&amp;ei=rc2yXujEOIGYzQLftoH4DA&amp;bih=506&amp;biw=1094#imgrc=RRbGOU0XnPBTyM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7936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Around the World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425317" y="3657423"/>
            <a:ext cx="273710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Beard Tax 1705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688208" y="2914049"/>
            <a:ext cx="273710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Hat Tax 1784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229323" y="4298003"/>
            <a:ext cx="273710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Body Piercings Tax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61109" y="4298003"/>
            <a:ext cx="723276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hlinkClick r:id="rId2"/>
              </a:rPr>
              <a:t>https://www.efile.com/unusual-strange-funny-taxes-throughout-the-world-and-history/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794096" y="2355342"/>
            <a:ext cx="273710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Window Tax 1696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672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220</TotalTime>
  <Words>955</Words>
  <Application>Microsoft Office PowerPoint</Application>
  <PresentationFormat>Widescreen</PresentationFormat>
  <Paragraphs>96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Century Gothic</vt:lpstr>
      <vt:lpstr>Wingdings 3</vt:lpstr>
      <vt:lpstr>Ion Boardroom</vt:lpstr>
      <vt:lpstr>Subject Area: Economics  Level: CSEC   Curriculum Topic: Taxation        Section 6 Objective 1  Key teaching points:   Discuss the types of taxes </vt:lpstr>
      <vt:lpstr>Taxation</vt:lpstr>
      <vt:lpstr>Types of Taxes</vt:lpstr>
      <vt:lpstr>Trinidad and Tobago (Did you know?)</vt:lpstr>
      <vt:lpstr>Trinidad and Tobago (Did you know?)</vt:lpstr>
      <vt:lpstr>Calculation of taxes</vt:lpstr>
      <vt:lpstr>Why taxes?</vt:lpstr>
      <vt:lpstr>Just Taxing ……..</vt:lpstr>
      <vt:lpstr>Around the World</vt:lpstr>
      <vt:lpstr>Activity</vt:lpstr>
      <vt:lpstr>Answer Key</vt:lpstr>
      <vt:lpstr>Answer Key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MOECurriculum</dc:creator>
  <cp:lastModifiedBy>MOECurriculum</cp:lastModifiedBy>
  <cp:revision>13</cp:revision>
  <dcterms:created xsi:type="dcterms:W3CDTF">2020-04-25T02:02:23Z</dcterms:created>
  <dcterms:modified xsi:type="dcterms:W3CDTF">2020-05-06T15:00:01Z</dcterms:modified>
</cp:coreProperties>
</file>