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Lst>
  <p:sldIdLst>
    <p:sldId id="256" r:id="rId3"/>
    <p:sldId id="322" r:id="rId4"/>
    <p:sldId id="326" r:id="rId5"/>
    <p:sldId id="333" r:id="rId6"/>
    <p:sldId id="328" r:id="rId7"/>
    <p:sldId id="267" r:id="rId8"/>
    <p:sldId id="316" r:id="rId9"/>
    <p:sldId id="268" r:id="rId10"/>
    <p:sldId id="300" r:id="rId11"/>
    <p:sldId id="302" r:id="rId12"/>
    <p:sldId id="301" r:id="rId13"/>
    <p:sldId id="303" r:id="rId14"/>
    <p:sldId id="305" r:id="rId15"/>
    <p:sldId id="306" r:id="rId16"/>
    <p:sldId id="318" r:id="rId17"/>
    <p:sldId id="266" r:id="rId18"/>
    <p:sldId id="317" r:id="rId19"/>
    <p:sldId id="319" r:id="rId20"/>
    <p:sldId id="309" r:id="rId21"/>
    <p:sldId id="311" r:id="rId22"/>
    <p:sldId id="308" r:id="rId23"/>
    <p:sldId id="313" r:id="rId24"/>
    <p:sldId id="323" r:id="rId25"/>
    <p:sldId id="310" r:id="rId26"/>
    <p:sldId id="320" r:id="rId27"/>
    <p:sldId id="324" r:id="rId28"/>
    <p:sldId id="325" r:id="rId29"/>
    <p:sldId id="321" r:id="rId30"/>
    <p:sldId id="332" r:id="rId31"/>
    <p:sldId id="336" r:id="rId32"/>
    <p:sldId id="335" r:id="rId33"/>
    <p:sldId id="331" r:id="rId34"/>
    <p:sldId id="32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Bonnett-Francois" initials="CB" lastIdx="2" clrIdx="0">
    <p:extLst>
      <p:ext uri="{19B8F6BF-5375-455C-9EA6-DF929625EA0E}">
        <p15:presenceInfo xmlns:p15="http://schemas.microsoft.com/office/powerpoint/2012/main" userId="ac34b3c7ab60a064" providerId="Windows Live"/>
      </p:ext>
    </p:extLst>
  </p:cmAuthor>
  <p:cmAuthor id="2" name="Zanifa Mohammed" initials="ZM" lastIdx="1" clrIdx="1">
    <p:extLst>
      <p:ext uri="{19B8F6BF-5375-455C-9EA6-DF929625EA0E}">
        <p15:presenceInfo xmlns:p15="http://schemas.microsoft.com/office/powerpoint/2012/main" userId="S::zanifa.mohammed@moe.gov.tt::4b451166-80f3-468c-a853-4d4a8effba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9584D-E44A-47A8-E4A4-B38983EC6D82}" v="51" dt="2020-03-18T09:36:12.601"/>
    <p1510:client id="{5CB20211-7171-4440-8EBF-67D74B8BA724}" v="2172" dt="2020-03-18T10:59:19.514"/>
    <p1510:client id="{9AD6D0FB-2491-756E-12AC-722ABB0F81B8}" v="35" dt="2020-03-18T10:34:00.958"/>
    <p1510:client id="{A677368B-59BD-087F-65B3-2ADEB2FC3929}" v="33" dt="2020-03-18T10:11:29.730"/>
    <p1510:client id="{E89D99D6-B2AB-3508-A0C1-A3B501E999D8}" v="2" dt="2020-03-18T09:55:46.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nifa Mohammed" userId="S::zanifa.mohammed@moe.gov.tt::4b451166-80f3-468c-a853-4d4a8effbafb" providerId="AD" clId="Web-{04F9584D-E44A-47A8-E4A4-B38983EC6D82}"/>
    <pc:docChg chg="modSld">
      <pc:chgData name="Zanifa Mohammed" userId="S::zanifa.mohammed@moe.gov.tt::4b451166-80f3-468c-a853-4d4a8effbafb" providerId="AD" clId="Web-{04F9584D-E44A-47A8-E4A4-B38983EC6D82}" dt="2020-03-18T09:36:12.601" v="50" actId="20577"/>
      <pc:docMkLst>
        <pc:docMk/>
      </pc:docMkLst>
      <pc:sldChg chg="modSp">
        <pc:chgData name="Zanifa Mohammed" userId="S::zanifa.mohammed@moe.gov.tt::4b451166-80f3-468c-a853-4d4a8effbafb" providerId="AD" clId="Web-{04F9584D-E44A-47A8-E4A4-B38983EC6D82}" dt="2020-03-18T09:36:12.601" v="50" actId="20577"/>
        <pc:sldMkLst>
          <pc:docMk/>
          <pc:sldMk cId="3734239710" sldId="259"/>
        </pc:sldMkLst>
        <pc:graphicFrameChg chg="modGraphic">
          <ac:chgData name="Zanifa Mohammed" userId="S::zanifa.mohammed@moe.gov.tt::4b451166-80f3-468c-a853-4d4a8effbafb" providerId="AD" clId="Web-{04F9584D-E44A-47A8-E4A4-B38983EC6D82}" dt="2020-03-18T09:36:12.601" v="50" actId="20577"/>
          <ac:graphicFrameMkLst>
            <pc:docMk/>
            <pc:sldMk cId="3734239710" sldId="259"/>
            <ac:graphicFrameMk id="5" creationId="{53EDD4BD-FD8B-4BBC-AC53-07AA3DFC781F}"/>
          </ac:graphicFrameMkLst>
        </pc:graphicFrameChg>
      </pc:sldChg>
      <pc:sldChg chg="modSp">
        <pc:chgData name="Zanifa Mohammed" userId="S::zanifa.mohammed@moe.gov.tt::4b451166-80f3-468c-a853-4d4a8effbafb" providerId="AD" clId="Web-{04F9584D-E44A-47A8-E4A4-B38983EC6D82}" dt="2020-03-18T09:30:48.005" v="0"/>
        <pc:sldMkLst>
          <pc:docMk/>
          <pc:sldMk cId="2533165316" sldId="264"/>
        </pc:sldMkLst>
        <pc:graphicFrameChg chg="modGraphic">
          <ac:chgData name="Zanifa Mohammed" userId="S::zanifa.mohammed@moe.gov.tt::4b451166-80f3-468c-a853-4d4a8effbafb" providerId="AD" clId="Web-{04F9584D-E44A-47A8-E4A4-B38983EC6D82}" dt="2020-03-18T09:30:48.005" v="0"/>
          <ac:graphicFrameMkLst>
            <pc:docMk/>
            <pc:sldMk cId="2533165316" sldId="264"/>
            <ac:graphicFrameMk id="2064" creationId="{9684AE09-E7D1-423B-BC26-84CA222BA1E7}"/>
          </ac:graphicFrameMkLst>
        </pc:graphicFrameChg>
      </pc:sldChg>
      <pc:sldChg chg="modSp">
        <pc:chgData name="Zanifa Mohammed" userId="S::zanifa.mohammed@moe.gov.tt::4b451166-80f3-468c-a853-4d4a8effbafb" providerId="AD" clId="Web-{04F9584D-E44A-47A8-E4A4-B38983EC6D82}" dt="2020-03-18T09:34:36.694" v="40" actId="20577"/>
        <pc:sldMkLst>
          <pc:docMk/>
          <pc:sldMk cId="391251122" sldId="266"/>
        </pc:sldMkLst>
        <pc:spChg chg="mod">
          <ac:chgData name="Zanifa Mohammed" userId="S::zanifa.mohammed@moe.gov.tt::4b451166-80f3-468c-a853-4d4a8effbafb" providerId="AD" clId="Web-{04F9584D-E44A-47A8-E4A4-B38983EC6D82}" dt="2020-03-18T09:33:54.193" v="33" actId="20577"/>
          <ac:spMkLst>
            <pc:docMk/>
            <pc:sldMk cId="391251122" sldId="266"/>
            <ac:spMk id="2" creationId="{B6567E69-AACB-4E5F-969A-0925E2633FF8}"/>
          </ac:spMkLst>
        </pc:spChg>
        <pc:spChg chg="mod">
          <ac:chgData name="Zanifa Mohammed" userId="S::zanifa.mohammed@moe.gov.tt::4b451166-80f3-468c-a853-4d4a8effbafb" providerId="AD" clId="Web-{04F9584D-E44A-47A8-E4A4-B38983EC6D82}" dt="2020-03-18T09:34:36.694" v="40" actId="20577"/>
          <ac:spMkLst>
            <pc:docMk/>
            <pc:sldMk cId="391251122" sldId="266"/>
            <ac:spMk id="3" creationId="{0AED6A69-A709-4324-B629-673D3155F0A6}"/>
          </ac:spMkLst>
        </pc:spChg>
      </pc:sldChg>
    </pc:docChg>
  </pc:docChgLst>
  <pc:docChgLst>
    <pc:chgData name="Zanifa Mohammed" userId="S::zanifa.mohammed@moe.gov.tt::4b451166-80f3-468c-a853-4d4a8effbafb" providerId="AD" clId="Web-{9AD6D0FB-2491-756E-12AC-722ABB0F81B8}"/>
    <pc:docChg chg="addSld delSld modSld">
      <pc:chgData name="Zanifa Mohammed" userId="S::zanifa.mohammed@moe.gov.tt::4b451166-80f3-468c-a853-4d4a8effbafb" providerId="AD" clId="Web-{9AD6D0FB-2491-756E-12AC-722ABB0F81B8}" dt="2020-03-18T10:34:00.927" v="31"/>
      <pc:docMkLst>
        <pc:docMk/>
      </pc:docMkLst>
      <pc:sldChg chg="modSp">
        <pc:chgData name="Zanifa Mohammed" userId="S::zanifa.mohammed@moe.gov.tt::4b451166-80f3-468c-a853-4d4a8effbafb" providerId="AD" clId="Web-{9AD6D0FB-2491-756E-12AC-722ABB0F81B8}" dt="2020-03-18T10:27:21.544" v="3" actId="14100"/>
        <pc:sldMkLst>
          <pc:docMk/>
          <pc:sldMk cId="2200578982" sldId="256"/>
        </pc:sldMkLst>
        <pc:spChg chg="mod">
          <ac:chgData name="Zanifa Mohammed" userId="S::zanifa.mohammed@moe.gov.tt::4b451166-80f3-468c-a853-4d4a8effbafb" providerId="AD" clId="Web-{9AD6D0FB-2491-756E-12AC-722ABB0F81B8}" dt="2020-03-18T10:27:21.544" v="3" actId="14100"/>
          <ac:spMkLst>
            <pc:docMk/>
            <pc:sldMk cId="2200578982" sldId="256"/>
            <ac:spMk id="2" creationId="{595AD328-30A9-431A-B68F-B7915FC1CBF8}"/>
          </ac:spMkLst>
        </pc:spChg>
      </pc:sldChg>
      <pc:sldChg chg="modSp">
        <pc:chgData name="Zanifa Mohammed" userId="S::zanifa.mohammed@moe.gov.tt::4b451166-80f3-468c-a853-4d4a8effbafb" providerId="AD" clId="Web-{9AD6D0FB-2491-756E-12AC-722ABB0F81B8}" dt="2020-03-18T10:30:43.391" v="12" actId="20577"/>
        <pc:sldMkLst>
          <pc:docMk/>
          <pc:sldMk cId="3521954711" sldId="303"/>
        </pc:sldMkLst>
        <pc:spChg chg="mod">
          <ac:chgData name="Zanifa Mohammed" userId="S::zanifa.mohammed@moe.gov.tt::4b451166-80f3-468c-a853-4d4a8effbafb" providerId="AD" clId="Web-{9AD6D0FB-2491-756E-12AC-722ABB0F81B8}" dt="2020-03-18T10:30:43.391" v="12" actId="20577"/>
          <ac:spMkLst>
            <pc:docMk/>
            <pc:sldMk cId="3521954711" sldId="303"/>
            <ac:spMk id="2" creationId="{AA9C4A3B-ADB8-44A2-8048-2580E7C48BEC}"/>
          </ac:spMkLst>
        </pc:spChg>
      </pc:sldChg>
      <pc:sldChg chg="add del">
        <pc:chgData name="Zanifa Mohammed" userId="S::zanifa.mohammed@moe.gov.tt::4b451166-80f3-468c-a853-4d4a8effbafb" providerId="AD" clId="Web-{9AD6D0FB-2491-756E-12AC-722ABB0F81B8}" dt="2020-03-18T10:34:00.927" v="31"/>
        <pc:sldMkLst>
          <pc:docMk/>
          <pc:sldMk cId="2683045333" sldId="304"/>
        </pc:sldMkLst>
      </pc:sldChg>
      <pc:sldChg chg="modSp">
        <pc:chgData name="Zanifa Mohammed" userId="S::zanifa.mohammed@moe.gov.tt::4b451166-80f3-468c-a853-4d4a8effbafb" providerId="AD" clId="Web-{9AD6D0FB-2491-756E-12AC-722ABB0F81B8}" dt="2020-03-18T10:32:48.923" v="28" actId="20577"/>
        <pc:sldMkLst>
          <pc:docMk/>
          <pc:sldMk cId="1707934823" sldId="306"/>
        </pc:sldMkLst>
        <pc:spChg chg="mod">
          <ac:chgData name="Zanifa Mohammed" userId="S::zanifa.mohammed@moe.gov.tt::4b451166-80f3-468c-a853-4d4a8effbafb" providerId="AD" clId="Web-{9AD6D0FB-2491-756E-12AC-722ABB0F81B8}" dt="2020-03-18T10:32:48.923" v="28" actId="20577"/>
          <ac:spMkLst>
            <pc:docMk/>
            <pc:sldMk cId="1707934823" sldId="306"/>
            <ac:spMk id="2" creationId="{C299729A-FDA0-4BF0-8AE9-8429CF9F57E9}"/>
          </ac:spMkLst>
        </pc:spChg>
      </pc:sldChg>
    </pc:docChg>
  </pc:docChgLst>
  <pc:docChgLst>
    <pc:chgData name="Zanifa Mohammed" userId="S::zanifa.mohammed@moe.gov.tt::4b451166-80f3-468c-a853-4d4a8effbafb" providerId="AD" clId="Web-{E89D99D6-B2AB-3508-A0C1-A3B501E999D8}"/>
    <pc:docChg chg="">
      <pc:chgData name="Zanifa Mohammed" userId="S::zanifa.mohammed@moe.gov.tt::4b451166-80f3-468c-a853-4d4a8effbafb" providerId="AD" clId="Web-{E89D99D6-B2AB-3508-A0C1-A3B501E999D8}" dt="2020-03-18T09:55:46.182" v="1"/>
      <pc:docMkLst>
        <pc:docMk/>
      </pc:docMkLst>
      <pc:sldChg chg="addCm">
        <pc:chgData name="Zanifa Mohammed" userId="S::zanifa.mohammed@moe.gov.tt::4b451166-80f3-468c-a853-4d4a8effbafb" providerId="AD" clId="Web-{E89D99D6-B2AB-3508-A0C1-A3B501E999D8}" dt="2020-03-18T09:55:46.182" v="1"/>
        <pc:sldMkLst>
          <pc:docMk/>
          <pc:sldMk cId="391251122" sldId="266"/>
        </pc:sldMkLst>
      </pc:sldChg>
    </pc:docChg>
  </pc:docChgLst>
  <pc:docChgLst>
    <pc:chgData name="Gillian" userId="404f1874-de40-43b4-bdcb-594583818c34" providerId="ADAL" clId="{5CB20211-7171-4440-8EBF-67D74B8BA724}"/>
    <pc:docChg chg="undo custSel addSld delSld modSld sldOrd">
      <pc:chgData name="Gillian" userId="404f1874-de40-43b4-bdcb-594583818c34" providerId="ADAL" clId="{5CB20211-7171-4440-8EBF-67D74B8BA724}" dt="2020-03-18T10:59:19.514" v="2241" actId="47"/>
      <pc:docMkLst>
        <pc:docMk/>
      </pc:docMkLst>
      <pc:sldChg chg="addSp delSp modSp">
        <pc:chgData name="Gillian" userId="404f1874-de40-43b4-bdcb-594583818c34" providerId="ADAL" clId="{5CB20211-7171-4440-8EBF-67D74B8BA724}" dt="2020-03-18T10:58:54.776" v="2240" actId="1076"/>
        <pc:sldMkLst>
          <pc:docMk/>
          <pc:sldMk cId="2200578982" sldId="256"/>
        </pc:sldMkLst>
        <pc:spChg chg="mod">
          <ac:chgData name="Gillian" userId="404f1874-de40-43b4-bdcb-594583818c34" providerId="ADAL" clId="{5CB20211-7171-4440-8EBF-67D74B8BA724}" dt="2020-03-18T10:58:54.776" v="2240" actId="1076"/>
          <ac:spMkLst>
            <pc:docMk/>
            <pc:sldMk cId="2200578982" sldId="256"/>
            <ac:spMk id="2" creationId="{595AD328-30A9-431A-B68F-B7915FC1CBF8}"/>
          </ac:spMkLst>
        </pc:spChg>
        <pc:spChg chg="del">
          <ac:chgData name="Gillian" userId="404f1874-de40-43b4-bdcb-594583818c34" providerId="ADAL" clId="{5CB20211-7171-4440-8EBF-67D74B8BA724}" dt="2020-03-18T09:26:20.579" v="0" actId="478"/>
          <ac:spMkLst>
            <pc:docMk/>
            <pc:sldMk cId="2200578982" sldId="256"/>
            <ac:spMk id="3" creationId="{77116B36-B9A6-4BA3-B63E-B80B3829BF49}"/>
          </ac:spMkLst>
        </pc:spChg>
        <pc:spChg chg="add del mod">
          <ac:chgData name="Gillian" userId="404f1874-de40-43b4-bdcb-594583818c34" providerId="ADAL" clId="{5CB20211-7171-4440-8EBF-67D74B8BA724}" dt="2020-03-18T09:27:00.852" v="7" actId="478"/>
          <ac:spMkLst>
            <pc:docMk/>
            <pc:sldMk cId="2200578982" sldId="256"/>
            <ac:spMk id="6" creationId="{3B7B6F47-D90C-43E6-B33B-510794EEB0FE}"/>
          </ac:spMkLst>
        </pc:spChg>
        <pc:picChg chg="add del mod">
          <ac:chgData name="Gillian" userId="404f1874-de40-43b4-bdcb-594583818c34" providerId="ADAL" clId="{5CB20211-7171-4440-8EBF-67D74B8BA724}" dt="2020-03-18T10:58:38.414" v="2238" actId="1076"/>
          <ac:picMkLst>
            <pc:docMk/>
            <pc:sldMk cId="2200578982" sldId="256"/>
            <ac:picMk id="4" creationId="{10A7B1F4-AD5E-4A1B-9DBF-115E2430356F}"/>
          </ac:picMkLst>
        </pc:picChg>
      </pc:sldChg>
      <pc:sldChg chg="modSp del ord delCm">
        <pc:chgData name="Gillian" userId="404f1874-de40-43b4-bdcb-594583818c34" providerId="ADAL" clId="{5CB20211-7171-4440-8EBF-67D74B8BA724}" dt="2020-03-18T10:23:52.209" v="2224" actId="47"/>
        <pc:sldMkLst>
          <pc:docMk/>
          <pc:sldMk cId="2075285374" sldId="257"/>
        </pc:sldMkLst>
        <pc:graphicFrameChg chg="mod">
          <ac:chgData name="Gillian" userId="404f1874-de40-43b4-bdcb-594583818c34" providerId="ADAL" clId="{5CB20211-7171-4440-8EBF-67D74B8BA724}" dt="2020-03-18T10:22:55.341" v="2216"/>
          <ac:graphicFrameMkLst>
            <pc:docMk/>
            <pc:sldMk cId="2075285374" sldId="257"/>
            <ac:graphicFrameMk id="5" creationId="{76B53069-96B0-4FAA-835B-F6DC65FF90A7}"/>
          </ac:graphicFrameMkLst>
        </pc:graphicFrameChg>
      </pc:sldChg>
      <pc:sldChg chg="delSp modSp del ord delDesignElem">
        <pc:chgData name="Gillian" userId="404f1874-de40-43b4-bdcb-594583818c34" providerId="ADAL" clId="{5CB20211-7171-4440-8EBF-67D74B8BA724}" dt="2020-03-18T10:01:38.187" v="1166" actId="47"/>
        <pc:sldMkLst>
          <pc:docMk/>
          <pc:sldMk cId="1257833583" sldId="258"/>
        </pc:sldMkLst>
        <pc:spChg chg="mod">
          <ac:chgData name="Gillian" userId="404f1874-de40-43b4-bdcb-594583818c34" providerId="ADAL" clId="{5CB20211-7171-4440-8EBF-67D74B8BA724}" dt="2020-03-18T09:59:32.236" v="904" actId="27636"/>
          <ac:spMkLst>
            <pc:docMk/>
            <pc:sldMk cId="1257833583" sldId="258"/>
            <ac:spMk id="2" creationId="{5A7D4444-7B15-4363-B9F3-CDED64B444C6}"/>
          </ac:spMkLst>
        </pc:spChg>
        <pc:spChg chg="del">
          <ac:chgData name="Gillian" userId="404f1874-de40-43b4-bdcb-594583818c34" providerId="ADAL" clId="{5CB20211-7171-4440-8EBF-67D74B8BA724}" dt="2020-03-18T09:59:38.221" v="905" actId="478"/>
          <ac:spMkLst>
            <pc:docMk/>
            <pc:sldMk cId="1257833583" sldId="258"/>
            <ac:spMk id="43" creationId="{60BC22DA-BCF3-4548-BAF4-A678EFB9369E}"/>
          </ac:spMkLst>
        </pc:spChg>
        <pc:spChg chg="del">
          <ac:chgData name="Gillian" userId="404f1874-de40-43b4-bdcb-594583818c34" providerId="ADAL" clId="{5CB20211-7171-4440-8EBF-67D74B8BA724}" dt="2020-03-18T09:59:32.205" v="903"/>
          <ac:spMkLst>
            <pc:docMk/>
            <pc:sldMk cId="1257833583" sldId="258"/>
            <ac:spMk id="62" creationId="{EBDD1931-9E86-4402-9A68-33A2D9EFB198}"/>
          </ac:spMkLst>
        </pc:spChg>
        <pc:spChg chg="del">
          <ac:chgData name="Gillian" userId="404f1874-de40-43b4-bdcb-594583818c34" providerId="ADAL" clId="{5CB20211-7171-4440-8EBF-67D74B8BA724}" dt="2020-03-18T09:59:32.205" v="903"/>
          <ac:spMkLst>
            <pc:docMk/>
            <pc:sldMk cId="1257833583" sldId="258"/>
            <ac:spMk id="64" creationId="{43DAA0EF-336D-4CDC-A9A2-8460363E27FE}"/>
          </ac:spMkLst>
        </pc:spChg>
        <pc:spChg chg="del">
          <ac:chgData name="Gillian" userId="404f1874-de40-43b4-bdcb-594583818c34" providerId="ADAL" clId="{5CB20211-7171-4440-8EBF-67D74B8BA724}" dt="2020-03-18T09:59:32.205" v="903"/>
          <ac:spMkLst>
            <pc:docMk/>
            <pc:sldMk cId="1257833583" sldId="258"/>
            <ac:spMk id="66" creationId="{FD079A19-B31E-4129-A464-7547FF05AE33}"/>
          </ac:spMkLst>
        </pc:spChg>
      </pc:sldChg>
      <pc:sldChg chg="del">
        <pc:chgData name="Gillian" userId="404f1874-de40-43b4-bdcb-594583818c34" providerId="ADAL" clId="{5CB20211-7171-4440-8EBF-67D74B8BA724}" dt="2020-03-18T10:12:09.038" v="1981" actId="47"/>
        <pc:sldMkLst>
          <pc:docMk/>
          <pc:sldMk cId="1530378280" sldId="262"/>
        </pc:sldMkLst>
      </pc:sldChg>
      <pc:sldChg chg="delSp modSp ord">
        <pc:chgData name="Gillian" userId="404f1874-de40-43b4-bdcb-594583818c34" providerId="ADAL" clId="{5CB20211-7171-4440-8EBF-67D74B8BA724}" dt="2020-03-18T09:33:32.001" v="150"/>
        <pc:sldMkLst>
          <pc:docMk/>
          <pc:sldMk cId="2533165316" sldId="264"/>
        </pc:sldMkLst>
        <pc:spChg chg="mod">
          <ac:chgData name="Gillian" userId="404f1874-de40-43b4-bdcb-594583818c34" providerId="ADAL" clId="{5CB20211-7171-4440-8EBF-67D74B8BA724}" dt="2020-03-18T09:30:45.788" v="144" actId="207"/>
          <ac:spMkLst>
            <pc:docMk/>
            <pc:sldMk cId="2533165316" sldId="264"/>
            <ac:spMk id="2" creationId="{07343333-3983-459D-A325-E0D3AD8D9390}"/>
          </ac:spMkLst>
        </pc:spChg>
        <pc:spChg chg="mod">
          <ac:chgData name="Gillian" userId="404f1874-de40-43b4-bdcb-594583818c34" providerId="ADAL" clId="{5CB20211-7171-4440-8EBF-67D74B8BA724}" dt="2020-03-18T09:30:49.601" v="145" actId="113"/>
          <ac:spMkLst>
            <pc:docMk/>
            <pc:sldMk cId="2533165316" sldId="264"/>
            <ac:spMk id="4" creationId="{847DE412-31C6-4CB2-8CCB-B172389BBBA0}"/>
          </ac:spMkLst>
        </pc:spChg>
        <pc:graphicFrameChg chg="mod">
          <ac:chgData name="Gillian" userId="404f1874-de40-43b4-bdcb-594583818c34" providerId="ADAL" clId="{5CB20211-7171-4440-8EBF-67D74B8BA724}" dt="2020-03-18T09:29:48.094" v="141" actId="14100"/>
          <ac:graphicFrameMkLst>
            <pc:docMk/>
            <pc:sldMk cId="2533165316" sldId="264"/>
            <ac:graphicFrameMk id="2064" creationId="{9684AE09-E7D1-423B-BC26-84CA222BA1E7}"/>
          </ac:graphicFrameMkLst>
        </pc:graphicFrameChg>
        <pc:picChg chg="del">
          <ac:chgData name="Gillian" userId="404f1874-de40-43b4-bdcb-594583818c34" providerId="ADAL" clId="{5CB20211-7171-4440-8EBF-67D74B8BA724}" dt="2020-03-18T09:29:24.935" v="138" actId="478"/>
          <ac:picMkLst>
            <pc:docMk/>
            <pc:sldMk cId="2533165316" sldId="264"/>
            <ac:picMk id="6" creationId="{34DBAA08-A167-40C2-ABC3-453FD9570EA5}"/>
          </ac:picMkLst>
        </pc:picChg>
      </pc:sldChg>
      <pc:sldChg chg="modSp ord delCm modCm">
        <pc:chgData name="Gillian" userId="404f1874-de40-43b4-bdcb-594583818c34" providerId="ADAL" clId="{5CB20211-7171-4440-8EBF-67D74B8BA724}" dt="2020-03-18T10:20:51.261" v="2151"/>
        <pc:sldMkLst>
          <pc:docMk/>
          <pc:sldMk cId="391251122" sldId="266"/>
        </pc:sldMkLst>
        <pc:spChg chg="mod">
          <ac:chgData name="Gillian" userId="404f1874-de40-43b4-bdcb-594583818c34" providerId="ADAL" clId="{5CB20211-7171-4440-8EBF-67D74B8BA724}" dt="2020-03-18T09:56:01.028" v="804" actId="1076"/>
          <ac:spMkLst>
            <pc:docMk/>
            <pc:sldMk cId="391251122" sldId="266"/>
            <ac:spMk id="2" creationId="{B6567E69-AACB-4E5F-969A-0925E2633FF8}"/>
          </ac:spMkLst>
        </pc:spChg>
        <pc:spChg chg="mod">
          <ac:chgData name="Gillian" userId="404f1874-de40-43b4-bdcb-594583818c34" providerId="ADAL" clId="{5CB20211-7171-4440-8EBF-67D74B8BA724}" dt="2020-03-18T09:57:35.734" v="810" actId="207"/>
          <ac:spMkLst>
            <pc:docMk/>
            <pc:sldMk cId="391251122" sldId="266"/>
            <ac:spMk id="3" creationId="{0AED6A69-A709-4324-B629-673D3155F0A6}"/>
          </ac:spMkLst>
        </pc:spChg>
      </pc:sldChg>
      <pc:sldChg chg="addSp modSp add ord">
        <pc:chgData name="Gillian" userId="404f1874-de40-43b4-bdcb-594583818c34" providerId="ADAL" clId="{5CB20211-7171-4440-8EBF-67D74B8BA724}" dt="2020-03-18T09:42:04.268" v="307" actId="1076"/>
        <pc:sldMkLst>
          <pc:docMk/>
          <pc:sldMk cId="3168719586" sldId="267"/>
        </pc:sldMkLst>
        <pc:spChg chg="mod">
          <ac:chgData name="Gillian" userId="404f1874-de40-43b4-bdcb-594583818c34" providerId="ADAL" clId="{5CB20211-7171-4440-8EBF-67D74B8BA724}" dt="2020-03-18T09:27:26.042" v="33" actId="20577"/>
          <ac:spMkLst>
            <pc:docMk/>
            <pc:sldMk cId="3168719586" sldId="267"/>
            <ac:spMk id="2" creationId="{76518496-CC82-4308-BEF6-2EDA1D93CDB7}"/>
          </ac:spMkLst>
        </pc:spChg>
        <pc:spChg chg="mod">
          <ac:chgData name="Gillian" userId="404f1874-de40-43b4-bdcb-594583818c34" providerId="ADAL" clId="{5CB20211-7171-4440-8EBF-67D74B8BA724}" dt="2020-03-18T09:41:58.048" v="306" actId="12"/>
          <ac:spMkLst>
            <pc:docMk/>
            <pc:sldMk cId="3168719586" sldId="267"/>
            <ac:spMk id="3" creationId="{DDE98675-DC49-4F10-8B6A-FF9AAF8EB43B}"/>
          </ac:spMkLst>
        </pc:spChg>
        <pc:picChg chg="add mod">
          <ac:chgData name="Gillian" userId="404f1874-de40-43b4-bdcb-594583818c34" providerId="ADAL" clId="{5CB20211-7171-4440-8EBF-67D74B8BA724}" dt="2020-03-18T09:42:04.268" v="307" actId="1076"/>
          <ac:picMkLst>
            <pc:docMk/>
            <pc:sldMk cId="3168719586" sldId="267"/>
            <ac:picMk id="5" creationId="{479E38F7-F0E3-47D3-9F98-730B5ED2B90B}"/>
          </ac:picMkLst>
        </pc:picChg>
      </pc:sldChg>
      <pc:sldChg chg="addSp delSp modSp add ord">
        <pc:chgData name="Gillian" userId="404f1874-de40-43b4-bdcb-594583818c34" providerId="ADAL" clId="{5CB20211-7171-4440-8EBF-67D74B8BA724}" dt="2020-03-18T09:41:07.618" v="221" actId="20577"/>
        <pc:sldMkLst>
          <pc:docMk/>
          <pc:sldMk cId="2565495983" sldId="268"/>
        </pc:sldMkLst>
        <pc:spChg chg="mod">
          <ac:chgData name="Gillian" userId="404f1874-de40-43b4-bdcb-594583818c34" providerId="ADAL" clId="{5CB20211-7171-4440-8EBF-67D74B8BA724}" dt="2020-03-18T09:41:07.618" v="221" actId="20577"/>
          <ac:spMkLst>
            <pc:docMk/>
            <pc:sldMk cId="2565495983" sldId="268"/>
            <ac:spMk id="2" creationId="{81DF1FC6-5CF0-49B3-A337-400171C56725}"/>
          </ac:spMkLst>
        </pc:spChg>
        <pc:spChg chg="del">
          <ac:chgData name="Gillian" userId="404f1874-de40-43b4-bdcb-594583818c34" providerId="ADAL" clId="{5CB20211-7171-4440-8EBF-67D74B8BA724}" dt="2020-03-18T09:40:42.333" v="184" actId="931"/>
          <ac:spMkLst>
            <pc:docMk/>
            <pc:sldMk cId="2565495983" sldId="268"/>
            <ac:spMk id="3" creationId="{60C416BA-90A6-40C1-BDC6-822D8626BE24}"/>
          </ac:spMkLst>
        </pc:spChg>
        <pc:spChg chg="add del mod">
          <ac:chgData name="Gillian" userId="404f1874-de40-43b4-bdcb-594583818c34" providerId="ADAL" clId="{5CB20211-7171-4440-8EBF-67D74B8BA724}" dt="2020-03-18T09:40:47.505" v="187" actId="478"/>
          <ac:spMkLst>
            <pc:docMk/>
            <pc:sldMk cId="2565495983" sldId="268"/>
            <ac:spMk id="6" creationId="{3EEC5422-1C26-4001-B878-1E704FDE4C53}"/>
          </ac:spMkLst>
        </pc:spChg>
        <pc:picChg chg="add mod">
          <ac:chgData name="Gillian" userId="404f1874-de40-43b4-bdcb-594583818c34" providerId="ADAL" clId="{5CB20211-7171-4440-8EBF-67D74B8BA724}" dt="2020-03-18T09:40:52.912" v="189" actId="1076"/>
          <ac:picMkLst>
            <pc:docMk/>
            <pc:sldMk cId="2565495983" sldId="268"/>
            <ac:picMk id="5" creationId="{F0CE0A75-CEB3-401A-886B-E399D1BAB778}"/>
          </ac:picMkLst>
        </pc:picChg>
      </pc:sldChg>
      <pc:sldChg chg="delSp modSp add del ord delAnim">
        <pc:chgData name="Gillian" userId="404f1874-de40-43b4-bdcb-594583818c34" providerId="ADAL" clId="{5CB20211-7171-4440-8EBF-67D74B8BA724}" dt="2020-03-18T10:20:07.849" v="2119" actId="47"/>
        <pc:sldMkLst>
          <pc:docMk/>
          <pc:sldMk cId="434584165" sldId="299"/>
        </pc:sldMkLst>
        <pc:spChg chg="mod">
          <ac:chgData name="Gillian" userId="404f1874-de40-43b4-bdcb-594583818c34" providerId="ADAL" clId="{5CB20211-7171-4440-8EBF-67D74B8BA724}" dt="2020-03-18T10:17:29.937" v="2078" actId="20577"/>
          <ac:spMkLst>
            <pc:docMk/>
            <pc:sldMk cId="434584165" sldId="299"/>
            <ac:spMk id="2" creationId="{00000000-0000-0000-0000-000000000000}"/>
          </ac:spMkLst>
        </pc:spChg>
        <pc:spChg chg="del mod">
          <ac:chgData name="Gillian" userId="404f1874-de40-43b4-bdcb-594583818c34" providerId="ADAL" clId="{5CB20211-7171-4440-8EBF-67D74B8BA724}" dt="2020-03-18T10:17:36.468" v="2079" actId="478"/>
          <ac:spMkLst>
            <pc:docMk/>
            <pc:sldMk cId="434584165" sldId="299"/>
            <ac:spMk id="18" creationId="{00000000-0000-0000-0000-000000000000}"/>
          </ac:spMkLst>
        </pc:spChg>
        <pc:spChg chg="mod">
          <ac:chgData name="Gillian" userId="404f1874-de40-43b4-bdcb-594583818c34" providerId="ADAL" clId="{5CB20211-7171-4440-8EBF-67D74B8BA724}" dt="2020-03-18T10:17:47.954" v="2084" actId="1076"/>
          <ac:spMkLst>
            <pc:docMk/>
            <pc:sldMk cId="434584165" sldId="299"/>
            <ac:spMk id="19" creationId="{00000000-0000-0000-0000-000000000000}"/>
          </ac:spMkLst>
        </pc:spChg>
        <pc:spChg chg="del">
          <ac:chgData name="Gillian" userId="404f1874-de40-43b4-bdcb-594583818c34" providerId="ADAL" clId="{5CB20211-7171-4440-8EBF-67D74B8BA724}" dt="2020-03-18T10:16:46.477" v="2043" actId="478"/>
          <ac:spMkLst>
            <pc:docMk/>
            <pc:sldMk cId="434584165" sldId="299"/>
            <ac:spMk id="20" creationId="{00000000-0000-0000-0000-000000000000}"/>
          </ac:spMkLst>
        </pc:spChg>
        <pc:spChg chg="del">
          <ac:chgData name="Gillian" userId="404f1874-de40-43b4-bdcb-594583818c34" providerId="ADAL" clId="{5CB20211-7171-4440-8EBF-67D74B8BA724}" dt="2020-03-18T10:16:57.760" v="2048" actId="478"/>
          <ac:spMkLst>
            <pc:docMk/>
            <pc:sldMk cId="434584165" sldId="299"/>
            <ac:spMk id="21" creationId="{3A4A7954-384B-43D3-A7DC-C1757F2AB4E5}"/>
          </ac:spMkLst>
        </pc:spChg>
        <pc:spChg chg="del mod">
          <ac:chgData name="Gillian" userId="404f1874-de40-43b4-bdcb-594583818c34" providerId="ADAL" clId="{5CB20211-7171-4440-8EBF-67D74B8BA724}" dt="2020-03-18T10:16:51.494" v="2045" actId="478"/>
          <ac:spMkLst>
            <pc:docMk/>
            <pc:sldMk cId="434584165" sldId="299"/>
            <ac:spMk id="22" creationId="{00000000-0000-0000-0000-000000000000}"/>
          </ac:spMkLst>
        </pc:spChg>
        <pc:spChg chg="del mod">
          <ac:chgData name="Gillian" userId="404f1874-de40-43b4-bdcb-594583818c34" providerId="ADAL" clId="{5CB20211-7171-4440-8EBF-67D74B8BA724}" dt="2020-03-18T10:17:04.011" v="2052" actId="478"/>
          <ac:spMkLst>
            <pc:docMk/>
            <pc:sldMk cId="434584165" sldId="299"/>
            <ac:spMk id="24" creationId="{00000000-0000-0000-0000-000000000000}"/>
          </ac:spMkLst>
        </pc:spChg>
        <pc:spChg chg="del">
          <ac:chgData name="Gillian" userId="404f1874-de40-43b4-bdcb-594583818c34" providerId="ADAL" clId="{5CB20211-7171-4440-8EBF-67D74B8BA724}" dt="2020-03-18T10:16:55.244" v="2046" actId="478"/>
          <ac:spMkLst>
            <pc:docMk/>
            <pc:sldMk cId="434584165" sldId="299"/>
            <ac:spMk id="27" creationId="{00000000-0000-0000-0000-000000000000}"/>
          </ac:spMkLst>
        </pc:spChg>
        <pc:spChg chg="del mod">
          <ac:chgData name="Gillian" userId="404f1874-de40-43b4-bdcb-594583818c34" providerId="ADAL" clId="{5CB20211-7171-4440-8EBF-67D74B8BA724}" dt="2020-03-18T10:17:01.573" v="2051" actId="478"/>
          <ac:spMkLst>
            <pc:docMk/>
            <pc:sldMk cId="434584165" sldId="299"/>
            <ac:spMk id="28" creationId="{00000000-0000-0000-0000-000000000000}"/>
          </ac:spMkLst>
        </pc:spChg>
        <pc:spChg chg="del mod">
          <ac:chgData name="Gillian" userId="404f1874-de40-43b4-bdcb-594583818c34" providerId="ADAL" clId="{5CB20211-7171-4440-8EBF-67D74B8BA724}" dt="2020-03-18T10:17:11.684" v="2056" actId="478"/>
          <ac:spMkLst>
            <pc:docMk/>
            <pc:sldMk cId="434584165" sldId="299"/>
            <ac:spMk id="29" creationId="{00000000-0000-0000-0000-000000000000}"/>
          </ac:spMkLst>
        </pc:spChg>
        <pc:spChg chg="del mod">
          <ac:chgData name="Gillian" userId="404f1874-de40-43b4-bdcb-594583818c34" providerId="ADAL" clId="{5CB20211-7171-4440-8EBF-67D74B8BA724}" dt="2020-03-18T10:17:07.667" v="2054" actId="478"/>
          <ac:spMkLst>
            <pc:docMk/>
            <pc:sldMk cId="434584165" sldId="299"/>
            <ac:spMk id="30" creationId="{00000000-0000-0000-0000-000000000000}"/>
          </ac:spMkLst>
        </pc:spChg>
        <pc:spChg chg="del">
          <ac:chgData name="Gillian" userId="404f1874-de40-43b4-bdcb-594583818c34" providerId="ADAL" clId="{5CB20211-7171-4440-8EBF-67D74B8BA724}" dt="2020-03-18T10:17:15.496" v="2058" actId="478"/>
          <ac:spMkLst>
            <pc:docMk/>
            <pc:sldMk cId="434584165" sldId="299"/>
            <ac:spMk id="31" creationId="{00000000-0000-0000-0000-000000000000}"/>
          </ac:spMkLst>
        </pc:spChg>
        <pc:cxnChg chg="mod">
          <ac:chgData name="Gillian" userId="404f1874-de40-43b4-bdcb-594583818c34" providerId="ADAL" clId="{5CB20211-7171-4440-8EBF-67D74B8BA724}" dt="2020-03-18T10:17:51.689" v="2085" actId="14100"/>
          <ac:cxnSpMkLst>
            <pc:docMk/>
            <pc:sldMk cId="434584165" sldId="299"/>
            <ac:cxnSpMk id="5" creationId="{00000000-0000-0000-0000-000000000000}"/>
          </ac:cxnSpMkLst>
        </pc:cxnChg>
        <pc:cxnChg chg="del">
          <ac:chgData name="Gillian" userId="404f1874-de40-43b4-bdcb-594583818c34" providerId="ADAL" clId="{5CB20211-7171-4440-8EBF-67D74B8BA724}" dt="2020-03-18T10:16:59.167" v="2049" actId="478"/>
          <ac:cxnSpMkLst>
            <pc:docMk/>
            <pc:sldMk cId="434584165" sldId="299"/>
            <ac:cxnSpMk id="8" creationId="{00000000-0000-0000-0000-000000000000}"/>
          </ac:cxnSpMkLst>
        </pc:cxnChg>
        <pc:cxnChg chg="del">
          <ac:chgData name="Gillian" userId="404f1874-de40-43b4-bdcb-594583818c34" providerId="ADAL" clId="{5CB20211-7171-4440-8EBF-67D74B8BA724}" dt="2020-03-18T10:16:56.760" v="2047" actId="478"/>
          <ac:cxnSpMkLst>
            <pc:docMk/>
            <pc:sldMk cId="434584165" sldId="299"/>
            <ac:cxnSpMk id="13" creationId="{00000000-0000-0000-0000-000000000000}"/>
          </ac:cxnSpMkLst>
        </pc:cxnChg>
        <pc:cxnChg chg="del">
          <ac:chgData name="Gillian" userId="404f1874-de40-43b4-bdcb-594583818c34" providerId="ADAL" clId="{5CB20211-7171-4440-8EBF-67D74B8BA724}" dt="2020-03-18T10:17:13.324" v="2057" actId="478"/>
          <ac:cxnSpMkLst>
            <pc:docMk/>
            <pc:sldMk cId="434584165" sldId="299"/>
            <ac:cxnSpMk id="17" creationId="{00000000-0000-0000-0000-000000000000}"/>
          </ac:cxnSpMkLst>
        </pc:cxnChg>
      </pc:sldChg>
      <pc:sldChg chg="addSp delSp modSp add">
        <pc:chgData name="Gillian" userId="404f1874-de40-43b4-bdcb-594583818c34" providerId="ADAL" clId="{5CB20211-7171-4440-8EBF-67D74B8BA724}" dt="2020-03-18T09:55:29.009" v="797" actId="20577"/>
        <pc:sldMkLst>
          <pc:docMk/>
          <pc:sldMk cId="2172725637" sldId="300"/>
        </pc:sldMkLst>
        <pc:spChg chg="del">
          <ac:chgData name="Gillian" userId="404f1874-de40-43b4-bdcb-594583818c34" providerId="ADAL" clId="{5CB20211-7171-4440-8EBF-67D74B8BA724}" dt="2020-03-18T09:42:53.518" v="311"/>
          <ac:spMkLst>
            <pc:docMk/>
            <pc:sldMk cId="2172725637" sldId="300"/>
            <ac:spMk id="2" creationId="{AE3E070A-B208-4FC7-BB09-B0BC21935688}"/>
          </ac:spMkLst>
        </pc:spChg>
        <pc:spChg chg="del">
          <ac:chgData name="Gillian" userId="404f1874-de40-43b4-bdcb-594583818c34" providerId="ADAL" clId="{5CB20211-7171-4440-8EBF-67D74B8BA724}" dt="2020-03-18T09:42:53.518" v="311"/>
          <ac:spMkLst>
            <pc:docMk/>
            <pc:sldMk cId="2172725637" sldId="300"/>
            <ac:spMk id="3" creationId="{FF1257C2-0198-4E05-A185-997E4A334A25}"/>
          </ac:spMkLst>
        </pc:spChg>
        <pc:spChg chg="add mod">
          <ac:chgData name="Gillian" userId="404f1874-de40-43b4-bdcb-594583818c34" providerId="ADAL" clId="{5CB20211-7171-4440-8EBF-67D74B8BA724}" dt="2020-03-18T09:55:29.009" v="797" actId="20577"/>
          <ac:spMkLst>
            <pc:docMk/>
            <pc:sldMk cId="2172725637" sldId="300"/>
            <ac:spMk id="4" creationId="{108B9B63-4549-4713-8A0D-4C2969458967}"/>
          </ac:spMkLst>
        </pc:spChg>
      </pc:sldChg>
      <pc:sldChg chg="addSp modSp add">
        <pc:chgData name="Gillian" userId="404f1874-de40-43b4-bdcb-594583818c34" providerId="ADAL" clId="{5CB20211-7171-4440-8EBF-67D74B8BA724}" dt="2020-03-18T09:50:24.487" v="607" actId="20577"/>
        <pc:sldMkLst>
          <pc:docMk/>
          <pc:sldMk cId="3462533300" sldId="301"/>
        </pc:sldMkLst>
        <pc:spChg chg="add mod">
          <ac:chgData name="Gillian" userId="404f1874-de40-43b4-bdcb-594583818c34" providerId="ADAL" clId="{5CB20211-7171-4440-8EBF-67D74B8BA724}" dt="2020-03-18T09:50:24.487" v="607" actId="20577"/>
          <ac:spMkLst>
            <pc:docMk/>
            <pc:sldMk cId="3462533300" sldId="301"/>
            <ac:spMk id="2" creationId="{AF4005C9-2ED4-40EB-9B32-6792C9A8481A}"/>
          </ac:spMkLst>
        </pc:spChg>
      </pc:sldChg>
      <pc:sldChg chg="addSp delSp modSp add">
        <pc:chgData name="Gillian" userId="404f1874-de40-43b4-bdcb-594583818c34" providerId="ADAL" clId="{5CB20211-7171-4440-8EBF-67D74B8BA724}" dt="2020-03-18T09:49:33.085" v="474" actId="5793"/>
        <pc:sldMkLst>
          <pc:docMk/>
          <pc:sldMk cId="1813725679" sldId="302"/>
        </pc:sldMkLst>
        <pc:spChg chg="add mod">
          <ac:chgData name="Gillian" userId="404f1874-de40-43b4-bdcb-594583818c34" providerId="ADAL" clId="{5CB20211-7171-4440-8EBF-67D74B8BA724}" dt="2020-03-18T09:49:33.085" v="474" actId="5793"/>
          <ac:spMkLst>
            <pc:docMk/>
            <pc:sldMk cId="1813725679" sldId="302"/>
            <ac:spMk id="2" creationId="{B838FDD3-3530-46C3-BAF5-35EAAB010F0E}"/>
          </ac:spMkLst>
        </pc:spChg>
        <pc:spChg chg="del mod">
          <ac:chgData name="Gillian" userId="404f1874-de40-43b4-bdcb-594583818c34" providerId="ADAL" clId="{5CB20211-7171-4440-8EBF-67D74B8BA724}" dt="2020-03-18T09:45:30.936" v="374" actId="478"/>
          <ac:spMkLst>
            <pc:docMk/>
            <pc:sldMk cId="1813725679" sldId="302"/>
            <ac:spMk id="4" creationId="{108B9B63-4549-4713-8A0D-4C2969458967}"/>
          </ac:spMkLst>
        </pc:spChg>
      </pc:sldChg>
      <pc:sldChg chg="addSp modSp add ord">
        <pc:chgData name="Gillian" userId="404f1874-de40-43b4-bdcb-594583818c34" providerId="ADAL" clId="{5CB20211-7171-4440-8EBF-67D74B8BA724}" dt="2020-03-18T09:51:11.039" v="630" actId="20577"/>
        <pc:sldMkLst>
          <pc:docMk/>
          <pc:sldMk cId="3521954711" sldId="303"/>
        </pc:sldMkLst>
        <pc:spChg chg="add mod">
          <ac:chgData name="Gillian" userId="404f1874-de40-43b4-bdcb-594583818c34" providerId="ADAL" clId="{5CB20211-7171-4440-8EBF-67D74B8BA724}" dt="2020-03-18T09:51:11.039" v="630" actId="20577"/>
          <ac:spMkLst>
            <pc:docMk/>
            <pc:sldMk cId="3521954711" sldId="303"/>
            <ac:spMk id="2" creationId="{AA9C4A3B-ADB8-44A2-8048-2580E7C48BEC}"/>
          </ac:spMkLst>
        </pc:spChg>
      </pc:sldChg>
      <pc:sldChg chg="addSp modSp add del">
        <pc:chgData name="Gillian" userId="404f1874-de40-43b4-bdcb-594583818c34" providerId="ADAL" clId="{5CB20211-7171-4440-8EBF-67D74B8BA724}" dt="2020-03-18T10:59:19.514" v="2241" actId="47"/>
        <pc:sldMkLst>
          <pc:docMk/>
          <pc:sldMk cId="2683045333" sldId="304"/>
        </pc:sldMkLst>
        <pc:spChg chg="add mod">
          <ac:chgData name="Gillian" userId="404f1874-de40-43b4-bdcb-594583818c34" providerId="ADAL" clId="{5CB20211-7171-4440-8EBF-67D74B8BA724}" dt="2020-03-18T09:48:19.970" v="404" actId="403"/>
          <ac:spMkLst>
            <pc:docMk/>
            <pc:sldMk cId="2683045333" sldId="304"/>
            <ac:spMk id="2" creationId="{01EC381F-3D40-4466-AD3F-18E9B773CF49}"/>
          </ac:spMkLst>
        </pc:spChg>
      </pc:sldChg>
      <pc:sldChg chg="modSp add">
        <pc:chgData name="Gillian" userId="404f1874-de40-43b4-bdcb-594583818c34" providerId="ADAL" clId="{5CB20211-7171-4440-8EBF-67D74B8BA724}" dt="2020-03-18T09:52:44.113" v="639" actId="1076"/>
        <pc:sldMkLst>
          <pc:docMk/>
          <pc:sldMk cId="2922247724" sldId="305"/>
        </pc:sldMkLst>
        <pc:spChg chg="mod">
          <ac:chgData name="Gillian" userId="404f1874-de40-43b4-bdcb-594583818c34" providerId="ADAL" clId="{5CB20211-7171-4440-8EBF-67D74B8BA724}" dt="2020-03-18T09:52:44.113" v="639" actId="1076"/>
          <ac:spMkLst>
            <pc:docMk/>
            <pc:sldMk cId="2922247724" sldId="305"/>
            <ac:spMk id="2" creationId="{AA9C4A3B-ADB8-44A2-8048-2580E7C48BEC}"/>
          </ac:spMkLst>
        </pc:spChg>
      </pc:sldChg>
      <pc:sldChg chg="addSp delSp modSp add ord">
        <pc:chgData name="Gillian" userId="404f1874-de40-43b4-bdcb-594583818c34" providerId="ADAL" clId="{5CB20211-7171-4440-8EBF-67D74B8BA724}" dt="2020-03-18T09:56:23.772" v="809"/>
        <pc:sldMkLst>
          <pc:docMk/>
          <pc:sldMk cId="1707934823" sldId="306"/>
        </pc:sldMkLst>
        <pc:spChg chg="mod">
          <ac:chgData name="Gillian" userId="404f1874-de40-43b4-bdcb-594583818c34" providerId="ADAL" clId="{5CB20211-7171-4440-8EBF-67D74B8BA724}" dt="2020-03-18T09:53:33.358" v="704" actId="27636"/>
          <ac:spMkLst>
            <pc:docMk/>
            <pc:sldMk cId="1707934823" sldId="306"/>
            <ac:spMk id="2" creationId="{C299729A-FDA0-4BF0-8AE9-8429CF9F57E9}"/>
          </ac:spMkLst>
        </pc:spChg>
        <pc:spChg chg="del mod">
          <ac:chgData name="Gillian" userId="404f1874-de40-43b4-bdcb-594583818c34" providerId="ADAL" clId="{5CB20211-7171-4440-8EBF-67D74B8BA724}" dt="2020-03-18T09:53:56.236" v="705" actId="931"/>
          <ac:spMkLst>
            <pc:docMk/>
            <pc:sldMk cId="1707934823" sldId="306"/>
            <ac:spMk id="3" creationId="{045498C6-1707-4A4F-B55E-0FA48DECBF6D}"/>
          </ac:spMkLst>
        </pc:spChg>
        <pc:spChg chg="add del mod">
          <ac:chgData name="Gillian" userId="404f1874-de40-43b4-bdcb-594583818c34" providerId="ADAL" clId="{5CB20211-7171-4440-8EBF-67D74B8BA724}" dt="2020-03-18T09:54:00.053" v="708" actId="478"/>
          <ac:spMkLst>
            <pc:docMk/>
            <pc:sldMk cId="1707934823" sldId="306"/>
            <ac:spMk id="6" creationId="{7B5F2922-3F6E-48C0-8694-4EB352A7F149}"/>
          </ac:spMkLst>
        </pc:spChg>
        <pc:picChg chg="add mod">
          <ac:chgData name="Gillian" userId="404f1874-de40-43b4-bdcb-594583818c34" providerId="ADAL" clId="{5CB20211-7171-4440-8EBF-67D74B8BA724}" dt="2020-03-18T09:54:05.179" v="710" actId="1076"/>
          <ac:picMkLst>
            <pc:docMk/>
            <pc:sldMk cId="1707934823" sldId="306"/>
            <ac:picMk id="5" creationId="{9418BAC0-CE2C-410E-9CBE-00DDCA6700BE}"/>
          </ac:picMkLst>
        </pc:picChg>
      </pc:sldChg>
      <pc:sldChg chg="modSp add del ord">
        <pc:chgData name="Gillian" userId="404f1874-de40-43b4-bdcb-594583818c34" providerId="ADAL" clId="{5CB20211-7171-4440-8EBF-67D74B8BA724}" dt="2020-03-18T10:15:23.042" v="1989" actId="47"/>
        <pc:sldMkLst>
          <pc:docMk/>
          <pc:sldMk cId="584833224" sldId="307"/>
        </pc:sldMkLst>
        <pc:spChg chg="mod">
          <ac:chgData name="Gillian" userId="404f1874-de40-43b4-bdcb-594583818c34" providerId="ADAL" clId="{5CB20211-7171-4440-8EBF-67D74B8BA724}" dt="2020-03-18T09:58:30.709" v="896" actId="20577"/>
          <ac:spMkLst>
            <pc:docMk/>
            <pc:sldMk cId="584833224" sldId="307"/>
            <ac:spMk id="2" creationId="{B6567E69-AACB-4E5F-969A-0925E2633FF8}"/>
          </ac:spMkLst>
        </pc:spChg>
        <pc:spChg chg="mod">
          <ac:chgData name="Gillian" userId="404f1874-de40-43b4-bdcb-594583818c34" providerId="ADAL" clId="{5CB20211-7171-4440-8EBF-67D74B8BA724}" dt="2020-03-18T09:59:12.370" v="898" actId="27636"/>
          <ac:spMkLst>
            <pc:docMk/>
            <pc:sldMk cId="584833224" sldId="307"/>
            <ac:spMk id="3" creationId="{0AED6A69-A709-4324-B629-673D3155F0A6}"/>
          </ac:spMkLst>
        </pc:spChg>
      </pc:sldChg>
      <pc:sldChg chg="add ord">
        <pc:chgData name="Gillian" userId="404f1874-de40-43b4-bdcb-594583818c34" providerId="ADAL" clId="{5CB20211-7171-4440-8EBF-67D74B8BA724}" dt="2020-03-18T10:23:49.646" v="2223"/>
        <pc:sldMkLst>
          <pc:docMk/>
          <pc:sldMk cId="1358998969" sldId="308"/>
        </pc:sldMkLst>
      </pc:sldChg>
      <pc:sldChg chg="modSp add ord">
        <pc:chgData name="Gillian" userId="404f1874-de40-43b4-bdcb-594583818c34" providerId="ADAL" clId="{5CB20211-7171-4440-8EBF-67D74B8BA724}" dt="2020-03-18T10:21:03.638" v="2153"/>
        <pc:sldMkLst>
          <pc:docMk/>
          <pc:sldMk cId="603002250" sldId="309"/>
        </pc:sldMkLst>
        <pc:spChg chg="mod">
          <ac:chgData name="Gillian" userId="404f1874-de40-43b4-bdcb-594583818c34" providerId="ADAL" clId="{5CB20211-7171-4440-8EBF-67D74B8BA724}" dt="2020-03-18T09:59:56.286" v="933" actId="20577"/>
          <ac:spMkLst>
            <pc:docMk/>
            <pc:sldMk cId="603002250" sldId="309"/>
            <ac:spMk id="2" creationId="{D514E790-508A-4556-A249-3EDF76951BF8}"/>
          </ac:spMkLst>
        </pc:spChg>
        <pc:spChg chg="mod">
          <ac:chgData name="Gillian" userId="404f1874-de40-43b4-bdcb-594583818c34" providerId="ADAL" clId="{5CB20211-7171-4440-8EBF-67D74B8BA724}" dt="2020-03-18T10:09:29.611" v="1929" actId="20577"/>
          <ac:spMkLst>
            <pc:docMk/>
            <pc:sldMk cId="603002250" sldId="309"/>
            <ac:spMk id="3" creationId="{FC8F94BB-80EB-40CA-B909-D97AD5083479}"/>
          </ac:spMkLst>
        </pc:spChg>
      </pc:sldChg>
      <pc:sldChg chg="modSp add">
        <pc:chgData name="Gillian" userId="404f1874-de40-43b4-bdcb-594583818c34" providerId="ADAL" clId="{5CB20211-7171-4440-8EBF-67D74B8BA724}" dt="2020-03-18T10:11:11.500" v="1933" actId="27636"/>
        <pc:sldMkLst>
          <pc:docMk/>
          <pc:sldMk cId="1130895096" sldId="310"/>
        </pc:sldMkLst>
        <pc:spChg chg="mod">
          <ac:chgData name="Gillian" userId="404f1874-de40-43b4-bdcb-594583818c34" providerId="ADAL" clId="{5CB20211-7171-4440-8EBF-67D74B8BA724}" dt="2020-03-18T10:04:33.755" v="1318" actId="20577"/>
          <ac:spMkLst>
            <pc:docMk/>
            <pc:sldMk cId="1130895096" sldId="310"/>
            <ac:spMk id="2" creationId="{1D888154-9A21-43F8-A61D-863C201C15D7}"/>
          </ac:spMkLst>
        </pc:spChg>
        <pc:spChg chg="mod">
          <ac:chgData name="Gillian" userId="404f1874-de40-43b4-bdcb-594583818c34" providerId="ADAL" clId="{5CB20211-7171-4440-8EBF-67D74B8BA724}" dt="2020-03-18T10:11:11.500" v="1933" actId="27636"/>
          <ac:spMkLst>
            <pc:docMk/>
            <pc:sldMk cId="1130895096" sldId="310"/>
            <ac:spMk id="3" creationId="{D4477882-E981-4192-831D-88B4AD518267}"/>
          </ac:spMkLst>
        </pc:spChg>
      </pc:sldChg>
      <pc:sldChg chg="modSp add ord">
        <pc:chgData name="Gillian" userId="404f1874-de40-43b4-bdcb-594583818c34" providerId="ADAL" clId="{5CB20211-7171-4440-8EBF-67D74B8BA724}" dt="2020-03-18T10:21:09.279" v="2155"/>
        <pc:sldMkLst>
          <pc:docMk/>
          <pc:sldMk cId="3928367244" sldId="311"/>
        </pc:sldMkLst>
        <pc:spChg chg="mod">
          <ac:chgData name="Gillian" userId="404f1874-de40-43b4-bdcb-594583818c34" providerId="ADAL" clId="{5CB20211-7171-4440-8EBF-67D74B8BA724}" dt="2020-03-18T10:06:57.337" v="1698" actId="20577"/>
          <ac:spMkLst>
            <pc:docMk/>
            <pc:sldMk cId="3928367244" sldId="311"/>
            <ac:spMk id="2" creationId="{1D888154-9A21-43F8-A61D-863C201C15D7}"/>
          </ac:spMkLst>
        </pc:spChg>
        <pc:spChg chg="mod">
          <ac:chgData name="Gillian" userId="404f1874-de40-43b4-bdcb-594583818c34" providerId="ADAL" clId="{5CB20211-7171-4440-8EBF-67D74B8BA724}" dt="2020-03-18T10:11:47.145" v="1980" actId="20577"/>
          <ac:spMkLst>
            <pc:docMk/>
            <pc:sldMk cId="3928367244" sldId="311"/>
            <ac:spMk id="3" creationId="{D4477882-E981-4192-831D-88B4AD518267}"/>
          </ac:spMkLst>
        </pc:spChg>
      </pc:sldChg>
      <pc:sldChg chg="modSp add">
        <pc:chgData name="Gillian" userId="404f1874-de40-43b4-bdcb-594583818c34" providerId="ADAL" clId="{5CB20211-7171-4440-8EBF-67D74B8BA724}" dt="2020-03-18T10:24:19.368" v="2234" actId="20577"/>
        <pc:sldMkLst>
          <pc:docMk/>
          <pc:sldMk cId="1117944659" sldId="312"/>
        </pc:sldMkLst>
        <pc:spChg chg="mod">
          <ac:chgData name="Gillian" userId="404f1874-de40-43b4-bdcb-594583818c34" providerId="ADAL" clId="{5CB20211-7171-4440-8EBF-67D74B8BA724}" dt="2020-03-18T10:24:19.368" v="2234" actId="20577"/>
          <ac:spMkLst>
            <pc:docMk/>
            <pc:sldMk cId="1117944659" sldId="312"/>
            <ac:spMk id="3" creationId="{0AED6A69-A709-4324-B629-673D3155F0A6}"/>
          </ac:spMkLst>
        </pc:spChg>
      </pc:sldChg>
      <pc:sldChg chg="add">
        <pc:chgData name="Gillian" userId="404f1874-de40-43b4-bdcb-594583818c34" providerId="ADAL" clId="{5CB20211-7171-4440-8EBF-67D74B8BA724}" dt="2020-03-18T10:13:19.387" v="1985"/>
        <pc:sldMkLst>
          <pc:docMk/>
          <pc:sldMk cId="2287022715" sldId="313"/>
        </pc:sldMkLst>
      </pc:sldChg>
      <pc:sldChg chg="add del">
        <pc:chgData name="Gillian" userId="404f1874-de40-43b4-bdcb-594583818c34" providerId="ADAL" clId="{5CB20211-7171-4440-8EBF-67D74B8BA724}" dt="2020-03-18T10:24:00.210" v="2225" actId="47"/>
        <pc:sldMkLst>
          <pc:docMk/>
          <pc:sldMk cId="1595700978" sldId="314"/>
        </pc:sldMkLst>
      </pc:sldChg>
      <pc:sldChg chg="modSp add del ord">
        <pc:chgData name="Gillian" userId="404f1874-de40-43b4-bdcb-594583818c34" providerId="ADAL" clId="{5CB20211-7171-4440-8EBF-67D74B8BA724}" dt="2020-03-18T10:21:22.296" v="2158" actId="47"/>
        <pc:sldMkLst>
          <pc:docMk/>
          <pc:sldMk cId="2623121647" sldId="315"/>
        </pc:sldMkLst>
        <pc:spChg chg="mod">
          <ac:chgData name="Gillian" userId="404f1874-de40-43b4-bdcb-594583818c34" providerId="ADAL" clId="{5CB20211-7171-4440-8EBF-67D74B8BA724}" dt="2020-03-18T10:15:49.127" v="2039" actId="20577"/>
          <ac:spMkLst>
            <pc:docMk/>
            <pc:sldMk cId="2623121647" sldId="315"/>
            <ac:spMk id="2" creationId="{F4559D53-2BCB-4D07-BE53-CCDEB32C3670}"/>
          </ac:spMkLst>
        </pc:spChg>
      </pc:sldChg>
      <pc:sldChg chg="add">
        <pc:chgData name="Gillian" userId="404f1874-de40-43b4-bdcb-594583818c34" providerId="ADAL" clId="{5CB20211-7171-4440-8EBF-67D74B8BA724}" dt="2020-03-18T10:16:33.069" v="2040"/>
        <pc:sldMkLst>
          <pc:docMk/>
          <pc:sldMk cId="1968724952" sldId="316"/>
        </pc:sldMkLst>
      </pc:sldChg>
      <pc:sldChg chg="delSp modSp add ord delAnim">
        <pc:chgData name="Gillian" userId="404f1874-de40-43b4-bdcb-594583818c34" providerId="ADAL" clId="{5CB20211-7171-4440-8EBF-67D74B8BA724}" dt="2020-03-18T10:21:19.671" v="2157"/>
        <pc:sldMkLst>
          <pc:docMk/>
          <pc:sldMk cId="3269497426" sldId="317"/>
        </pc:sldMkLst>
        <pc:spChg chg="mod">
          <ac:chgData name="Gillian" userId="404f1874-de40-43b4-bdcb-594583818c34" providerId="ADAL" clId="{5CB20211-7171-4440-8EBF-67D74B8BA724}" dt="2020-03-18T10:20:45.510" v="2149" actId="20577"/>
          <ac:spMkLst>
            <pc:docMk/>
            <pc:sldMk cId="3269497426" sldId="317"/>
            <ac:spMk id="2" creationId="{00000000-0000-0000-0000-000000000000}"/>
          </ac:spMkLst>
        </pc:spChg>
        <pc:spChg chg="del">
          <ac:chgData name="Gillian" userId="404f1874-de40-43b4-bdcb-594583818c34" providerId="ADAL" clId="{5CB20211-7171-4440-8EBF-67D74B8BA724}" dt="2020-03-18T10:18:38.712" v="2089" actId="478"/>
          <ac:spMkLst>
            <pc:docMk/>
            <pc:sldMk cId="3269497426" sldId="317"/>
            <ac:spMk id="22" creationId="{00000000-0000-0000-0000-000000000000}"/>
          </ac:spMkLst>
        </pc:spChg>
        <pc:spChg chg="del">
          <ac:chgData name="Gillian" userId="404f1874-de40-43b4-bdcb-594583818c34" providerId="ADAL" clId="{5CB20211-7171-4440-8EBF-67D74B8BA724}" dt="2020-03-18T10:18:40.227" v="2090" actId="478"/>
          <ac:spMkLst>
            <pc:docMk/>
            <pc:sldMk cId="3269497426" sldId="317"/>
            <ac:spMk id="27" creationId="{00000000-0000-0000-0000-000000000000}"/>
          </ac:spMkLst>
        </pc:spChg>
        <pc:spChg chg="del">
          <ac:chgData name="Gillian" userId="404f1874-de40-43b4-bdcb-594583818c34" providerId="ADAL" clId="{5CB20211-7171-4440-8EBF-67D74B8BA724}" dt="2020-03-18T10:18:46.072" v="2093" actId="478"/>
          <ac:spMkLst>
            <pc:docMk/>
            <pc:sldMk cId="3269497426" sldId="317"/>
            <ac:spMk id="29" creationId="{00000000-0000-0000-0000-000000000000}"/>
          </ac:spMkLst>
        </pc:spChg>
        <pc:spChg chg="del mod">
          <ac:chgData name="Gillian" userId="404f1874-de40-43b4-bdcb-594583818c34" providerId="ADAL" clId="{5CB20211-7171-4440-8EBF-67D74B8BA724}" dt="2020-03-18T10:18:43.993" v="2092" actId="478"/>
          <ac:spMkLst>
            <pc:docMk/>
            <pc:sldMk cId="3269497426" sldId="317"/>
            <ac:spMk id="30" creationId="{00000000-0000-0000-0000-000000000000}"/>
          </ac:spMkLst>
        </pc:spChg>
        <pc:spChg chg="del">
          <ac:chgData name="Gillian" userId="404f1874-de40-43b4-bdcb-594583818c34" providerId="ADAL" clId="{5CB20211-7171-4440-8EBF-67D74B8BA724}" dt="2020-03-18T10:18:48.557" v="2094" actId="478"/>
          <ac:spMkLst>
            <pc:docMk/>
            <pc:sldMk cId="3269497426" sldId="317"/>
            <ac:spMk id="31" creationId="{00000000-0000-0000-0000-000000000000}"/>
          </ac:spMkLst>
        </pc:spChg>
      </pc:sldChg>
      <pc:sldChg chg="addSp delSp modSp add ord delAnim">
        <pc:chgData name="Gillian" userId="404f1874-de40-43b4-bdcb-594583818c34" providerId="ADAL" clId="{5CB20211-7171-4440-8EBF-67D74B8BA724}" dt="2020-03-18T10:20:33.665" v="2133" actId="478"/>
        <pc:sldMkLst>
          <pc:docMk/>
          <pc:sldMk cId="928789364" sldId="318"/>
        </pc:sldMkLst>
        <pc:spChg chg="mod">
          <ac:chgData name="Gillian" userId="404f1874-de40-43b4-bdcb-594583818c34" providerId="ADAL" clId="{5CB20211-7171-4440-8EBF-67D74B8BA724}" dt="2020-03-18T10:20:29.258" v="2132" actId="6549"/>
          <ac:spMkLst>
            <pc:docMk/>
            <pc:sldMk cId="928789364" sldId="318"/>
            <ac:spMk id="2" creationId="{00000000-0000-0000-0000-000000000000}"/>
          </ac:spMkLst>
        </pc:spChg>
        <pc:spChg chg="del mod">
          <ac:chgData name="Gillian" userId="404f1874-de40-43b4-bdcb-594583818c34" providerId="ADAL" clId="{5CB20211-7171-4440-8EBF-67D74B8BA724}" dt="2020-03-18T10:20:33.665" v="2133" actId="478"/>
          <ac:spMkLst>
            <pc:docMk/>
            <pc:sldMk cId="928789364" sldId="318"/>
            <ac:spMk id="18" creationId="{00000000-0000-0000-0000-000000000000}"/>
          </ac:spMkLst>
        </pc:spChg>
        <pc:spChg chg="mod">
          <ac:chgData name="Gillian" userId="404f1874-de40-43b4-bdcb-594583818c34" providerId="ADAL" clId="{5CB20211-7171-4440-8EBF-67D74B8BA724}" dt="2020-03-18T10:20:00.879" v="2118" actId="14100"/>
          <ac:spMkLst>
            <pc:docMk/>
            <pc:sldMk cId="928789364" sldId="318"/>
            <ac:spMk id="19" creationId="{00000000-0000-0000-0000-000000000000}"/>
          </ac:spMkLst>
        </pc:spChg>
        <pc:spChg chg="del">
          <ac:chgData name="Gillian" userId="404f1874-de40-43b4-bdcb-594583818c34" providerId="ADAL" clId="{5CB20211-7171-4440-8EBF-67D74B8BA724}" dt="2020-03-18T10:19:10.826" v="2098" actId="478"/>
          <ac:spMkLst>
            <pc:docMk/>
            <pc:sldMk cId="928789364" sldId="318"/>
            <ac:spMk id="20" creationId="{00000000-0000-0000-0000-000000000000}"/>
          </ac:spMkLst>
        </pc:spChg>
        <pc:spChg chg="add del">
          <ac:chgData name="Gillian" userId="404f1874-de40-43b4-bdcb-594583818c34" providerId="ADAL" clId="{5CB20211-7171-4440-8EBF-67D74B8BA724}" dt="2020-03-18T10:19:29.640" v="2103" actId="478"/>
          <ac:spMkLst>
            <pc:docMk/>
            <pc:sldMk cId="928789364" sldId="318"/>
            <ac:spMk id="21" creationId="{3A4A7954-384B-43D3-A7DC-C1757F2AB4E5}"/>
          </ac:spMkLst>
        </pc:spChg>
        <pc:spChg chg="del">
          <ac:chgData name="Gillian" userId="404f1874-de40-43b4-bdcb-594583818c34" providerId="ADAL" clId="{5CB20211-7171-4440-8EBF-67D74B8BA724}" dt="2020-03-18T10:19:25.031" v="2101" actId="478"/>
          <ac:spMkLst>
            <pc:docMk/>
            <pc:sldMk cId="928789364" sldId="318"/>
            <ac:spMk id="22" creationId="{00000000-0000-0000-0000-000000000000}"/>
          </ac:spMkLst>
        </pc:spChg>
        <pc:spChg chg="del">
          <ac:chgData name="Gillian" userId="404f1874-de40-43b4-bdcb-594583818c34" providerId="ADAL" clId="{5CB20211-7171-4440-8EBF-67D74B8BA724}" dt="2020-03-18T10:19:19.186" v="2099" actId="478"/>
          <ac:spMkLst>
            <pc:docMk/>
            <pc:sldMk cId="928789364" sldId="318"/>
            <ac:spMk id="24" creationId="{00000000-0000-0000-0000-000000000000}"/>
          </ac:spMkLst>
        </pc:spChg>
        <pc:spChg chg="del">
          <ac:chgData name="Gillian" userId="404f1874-de40-43b4-bdcb-594583818c34" providerId="ADAL" clId="{5CB20211-7171-4440-8EBF-67D74B8BA724}" dt="2020-03-18T10:19:22.905" v="2100" actId="478"/>
          <ac:spMkLst>
            <pc:docMk/>
            <pc:sldMk cId="928789364" sldId="318"/>
            <ac:spMk id="27" creationId="{00000000-0000-0000-0000-000000000000}"/>
          </ac:spMkLst>
        </pc:spChg>
        <pc:spChg chg="del mod">
          <ac:chgData name="Gillian" userId="404f1874-de40-43b4-bdcb-594583818c34" providerId="ADAL" clId="{5CB20211-7171-4440-8EBF-67D74B8BA724}" dt="2020-03-18T10:19:34.032" v="2105" actId="478"/>
          <ac:spMkLst>
            <pc:docMk/>
            <pc:sldMk cId="928789364" sldId="318"/>
            <ac:spMk id="28" creationId="{00000000-0000-0000-0000-000000000000}"/>
          </ac:spMkLst>
        </pc:spChg>
        <pc:spChg chg="del">
          <ac:chgData name="Gillian" userId="404f1874-de40-43b4-bdcb-594583818c34" providerId="ADAL" clId="{5CB20211-7171-4440-8EBF-67D74B8BA724}" dt="2020-03-18T10:19:39.392" v="2107" actId="478"/>
          <ac:spMkLst>
            <pc:docMk/>
            <pc:sldMk cId="928789364" sldId="318"/>
            <ac:spMk id="29" creationId="{00000000-0000-0000-0000-000000000000}"/>
          </ac:spMkLst>
        </pc:spChg>
        <pc:spChg chg="del">
          <ac:chgData name="Gillian" userId="404f1874-de40-43b4-bdcb-594583818c34" providerId="ADAL" clId="{5CB20211-7171-4440-8EBF-67D74B8BA724}" dt="2020-03-18T10:19:37.204" v="2106" actId="478"/>
          <ac:spMkLst>
            <pc:docMk/>
            <pc:sldMk cId="928789364" sldId="318"/>
            <ac:spMk id="30" creationId="{00000000-0000-0000-0000-000000000000}"/>
          </ac:spMkLst>
        </pc:spChg>
        <pc:spChg chg="del">
          <ac:chgData name="Gillian" userId="404f1874-de40-43b4-bdcb-594583818c34" providerId="ADAL" clId="{5CB20211-7171-4440-8EBF-67D74B8BA724}" dt="2020-03-18T10:19:41.689" v="2108" actId="478"/>
          <ac:spMkLst>
            <pc:docMk/>
            <pc:sldMk cId="928789364" sldId="318"/>
            <ac:spMk id="31" creationId="{00000000-0000-0000-0000-000000000000}"/>
          </ac:spMkLst>
        </pc:spChg>
      </pc:sldChg>
      <pc:sldChg chg="modSp add ord">
        <pc:chgData name="Gillian" userId="404f1874-de40-43b4-bdcb-594583818c34" providerId="ADAL" clId="{5CB20211-7171-4440-8EBF-67D74B8BA724}" dt="2020-03-18T10:23:33.909" v="2221" actId="5793"/>
        <pc:sldMkLst>
          <pc:docMk/>
          <pc:sldMk cId="2464029354" sldId="319"/>
        </pc:sldMkLst>
        <pc:spChg chg="mod">
          <ac:chgData name="Gillian" userId="404f1874-de40-43b4-bdcb-594583818c34" providerId="ADAL" clId="{5CB20211-7171-4440-8EBF-67D74B8BA724}" dt="2020-03-18T10:22:08.162" v="2211" actId="20577"/>
          <ac:spMkLst>
            <pc:docMk/>
            <pc:sldMk cId="2464029354" sldId="319"/>
            <ac:spMk id="2" creationId="{D514E790-508A-4556-A249-3EDF76951BF8}"/>
          </ac:spMkLst>
        </pc:spChg>
        <pc:spChg chg="mod">
          <ac:chgData name="Gillian" userId="404f1874-de40-43b4-bdcb-594583818c34" providerId="ADAL" clId="{5CB20211-7171-4440-8EBF-67D74B8BA724}" dt="2020-03-18T10:23:33.909" v="2221" actId="5793"/>
          <ac:spMkLst>
            <pc:docMk/>
            <pc:sldMk cId="2464029354" sldId="319"/>
            <ac:spMk id="3" creationId="{FC8F94BB-80EB-40CA-B909-D97AD5083479}"/>
          </ac:spMkLst>
        </pc:spChg>
      </pc:sldChg>
    </pc:docChg>
  </pc:docChgLst>
  <pc:docChgLst>
    <pc:chgData name="Zanifa Mohammed" userId="S::zanifa.mohammed@moe.gov.tt::4b451166-80f3-468c-a853-4d4a8effbafb" providerId="AD" clId="Web-{A677368B-59BD-087F-65B3-2ADEB2FC3929}"/>
    <pc:docChg chg="modSld">
      <pc:chgData name="Zanifa Mohammed" userId="S::zanifa.mohammed@moe.gov.tt::4b451166-80f3-468c-a853-4d4a8effbafb" providerId="AD" clId="Web-{A677368B-59BD-087F-65B3-2ADEB2FC3929}" dt="2020-03-18T10:11:29.730" v="32" actId="14100"/>
      <pc:docMkLst>
        <pc:docMk/>
      </pc:docMkLst>
      <pc:sldChg chg="modSp">
        <pc:chgData name="Zanifa Mohammed" userId="S::zanifa.mohammed@moe.gov.tt::4b451166-80f3-468c-a853-4d4a8effbafb" providerId="AD" clId="Web-{A677368B-59BD-087F-65B3-2ADEB2FC3929}" dt="2020-03-18T10:11:29.730" v="32" actId="14100"/>
        <pc:sldMkLst>
          <pc:docMk/>
          <pc:sldMk cId="2200578982" sldId="256"/>
        </pc:sldMkLst>
        <pc:spChg chg="mod">
          <ac:chgData name="Zanifa Mohammed" userId="S::zanifa.mohammed@moe.gov.tt::4b451166-80f3-468c-a853-4d4a8effbafb" providerId="AD" clId="Web-{A677368B-59BD-087F-65B3-2ADEB2FC3929}" dt="2020-03-18T10:11:29.730" v="32" actId="14100"/>
          <ac:spMkLst>
            <pc:docMk/>
            <pc:sldMk cId="2200578982" sldId="256"/>
            <ac:spMk id="2" creationId="{595AD328-30A9-431A-B68F-B7915FC1CBF8}"/>
          </ac:spMkLst>
        </pc:spChg>
      </pc:sldChg>
      <pc:sldChg chg="modSp">
        <pc:chgData name="Zanifa Mohammed" userId="S::zanifa.mohammed@moe.gov.tt::4b451166-80f3-468c-a853-4d4a8effbafb" providerId="AD" clId="Web-{A677368B-59BD-087F-65B3-2ADEB2FC3929}" dt="2020-03-18T10:04:10.497" v="31" actId="20577"/>
        <pc:sldMkLst>
          <pc:docMk/>
          <pc:sldMk cId="2533165316" sldId="264"/>
        </pc:sldMkLst>
        <pc:spChg chg="mod">
          <ac:chgData name="Zanifa Mohammed" userId="S::zanifa.mohammed@moe.gov.tt::4b451166-80f3-468c-a853-4d4a8effbafb" providerId="AD" clId="Web-{A677368B-59BD-087F-65B3-2ADEB2FC3929}" dt="2020-03-18T10:03:27.605" v="25" actId="20577"/>
          <ac:spMkLst>
            <pc:docMk/>
            <pc:sldMk cId="2533165316" sldId="264"/>
            <ac:spMk id="2" creationId="{07343333-3983-459D-A325-E0D3AD8D9390}"/>
          </ac:spMkLst>
        </pc:spChg>
        <pc:spChg chg="mod">
          <ac:chgData name="Zanifa Mohammed" userId="S::zanifa.mohammed@moe.gov.tt::4b451166-80f3-468c-a853-4d4a8effbafb" providerId="AD" clId="Web-{A677368B-59BD-087F-65B3-2ADEB2FC3929}" dt="2020-03-18T10:03:14.557" v="17" actId="20577"/>
          <ac:spMkLst>
            <pc:docMk/>
            <pc:sldMk cId="2533165316" sldId="264"/>
            <ac:spMk id="4" creationId="{847DE412-31C6-4CB2-8CCB-B172389BBBA0}"/>
          </ac:spMkLst>
        </pc:spChg>
        <pc:graphicFrameChg chg="modGraphic">
          <ac:chgData name="Zanifa Mohammed" userId="S::zanifa.mohammed@moe.gov.tt::4b451166-80f3-468c-a853-4d4a8effbafb" providerId="AD" clId="Web-{A677368B-59BD-087F-65B3-2ADEB2FC3929}" dt="2020-03-18T10:04:10.497" v="31" actId="20577"/>
          <ac:graphicFrameMkLst>
            <pc:docMk/>
            <pc:sldMk cId="2533165316" sldId="264"/>
            <ac:graphicFrameMk id="2064" creationId="{9684AE09-E7D1-423B-BC26-84CA222BA1E7}"/>
          </ac:graphicFrameMkLst>
        </pc:graphicFrameChg>
      </pc:sldChg>
      <pc:sldChg chg="modSp">
        <pc:chgData name="Zanifa Mohammed" userId="S::zanifa.mohammed@moe.gov.tt::4b451166-80f3-468c-a853-4d4a8effbafb" providerId="AD" clId="Web-{A677368B-59BD-087F-65B3-2ADEB2FC3929}" dt="2020-03-18T10:01:43.150" v="10" actId="1076"/>
        <pc:sldMkLst>
          <pc:docMk/>
          <pc:sldMk cId="3168719586" sldId="267"/>
        </pc:sldMkLst>
        <pc:spChg chg="mod">
          <ac:chgData name="Zanifa Mohammed" userId="S::zanifa.mohammed@moe.gov.tt::4b451166-80f3-468c-a853-4d4a8effbafb" providerId="AD" clId="Web-{A677368B-59BD-087F-65B3-2ADEB2FC3929}" dt="2020-03-18T10:01:40.353" v="9" actId="14100"/>
          <ac:spMkLst>
            <pc:docMk/>
            <pc:sldMk cId="3168719586" sldId="267"/>
            <ac:spMk id="3" creationId="{DDE98675-DC49-4F10-8B6A-FF9AAF8EB43B}"/>
          </ac:spMkLst>
        </pc:spChg>
        <pc:picChg chg="mod">
          <ac:chgData name="Zanifa Mohammed" userId="S::zanifa.mohammed@moe.gov.tt::4b451166-80f3-468c-a853-4d4a8effbafb" providerId="AD" clId="Web-{A677368B-59BD-087F-65B3-2ADEB2FC3929}" dt="2020-03-18T10:01:43.150" v="10" actId="1076"/>
          <ac:picMkLst>
            <pc:docMk/>
            <pc:sldMk cId="3168719586" sldId="267"/>
            <ac:picMk id="5" creationId="{479E38F7-F0E3-47D3-9F98-730B5ED2B90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0201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2311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2482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EE4A-AB2B-4F7E-89CA-341BB11032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956C4D-E552-4F0C-ADB7-38F664103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A3C31E-D14B-4800-9B09-375929F316BA}"/>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CB394F23-D3C1-486D-A945-65609CBC9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B70E-0EAB-4397-92CB-C4723D7126C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4174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D5C3-6F8A-40AD-8CEC-13EDA7C1D4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800720-43DE-4A18-BD0B-A2AB948D59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C46DA-3205-48C6-A436-784ECE646AD9}"/>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06C1B52E-2EBA-4D18-84FD-E477BE2F6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78F30-3AB7-49EB-860D-CAA92C06188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852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1B0D-394E-4F7C-8203-249686F2EA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FC9EAF-795B-4C4B-A5C7-F7F95585A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7FB33A-D726-4FF4-86BA-8056C83FE7CD}"/>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D041F021-E982-4619-81C5-2D5A01C44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445E5-EDBC-4503-8177-5D5777F16D8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3240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5C67-12CA-40C7-BF19-A1A0B09884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9761F1-87DF-48F1-A01F-E32F6570B8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32668C-D9C1-4215-844A-74AA90AEDC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922949-1820-4683-88DB-5C14348F028C}"/>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6" name="Footer Placeholder 5">
            <a:extLst>
              <a:ext uri="{FF2B5EF4-FFF2-40B4-BE49-F238E27FC236}">
                <a16:creationId xmlns:a16="http://schemas.microsoft.com/office/drawing/2014/main" id="{FAB4E378-7792-4A7B-BF26-95B467A1A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330A9-57F1-48BC-8354-E8455185AB5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229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693E-13B0-4CFF-A1CA-93DFB60ACB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9DC9E0-CAD4-4FEE-BF23-2AA5F37B4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257903-64A6-4EA0-A959-E1EFD16780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9C8EB0-ACE5-4D43-9DE7-18B6879F9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E78E22-FF07-494F-8471-1429382AD9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120CE2-CFCE-416B-A079-D7C171CCC895}"/>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8" name="Footer Placeholder 7">
            <a:extLst>
              <a:ext uri="{FF2B5EF4-FFF2-40B4-BE49-F238E27FC236}">
                <a16:creationId xmlns:a16="http://schemas.microsoft.com/office/drawing/2014/main" id="{392DA5F9-09F6-4949-87F0-956ECE0966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096D33-B395-4FC5-BF6E-90A137153A2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080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EAA9-D819-4A2D-98CD-6731E8CCF6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BE9C86-9E41-453F-8AB5-85024D80F222}"/>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4" name="Footer Placeholder 3">
            <a:extLst>
              <a:ext uri="{FF2B5EF4-FFF2-40B4-BE49-F238E27FC236}">
                <a16:creationId xmlns:a16="http://schemas.microsoft.com/office/drawing/2014/main" id="{953CBCC3-E1C4-45D2-9111-227C50C83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54089-2B79-4F48-AFF6-EE33E475A6F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5877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E8D6D9-1781-4CDF-AC50-15DE2DDC96BB}"/>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3" name="Footer Placeholder 2">
            <a:extLst>
              <a:ext uri="{FF2B5EF4-FFF2-40B4-BE49-F238E27FC236}">
                <a16:creationId xmlns:a16="http://schemas.microsoft.com/office/drawing/2014/main" id="{8957FCB6-C2A6-4A8A-B793-AA2B8E9D1D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576AF-780C-4608-942B-46FA3A4F18A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25669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ECF6-F93C-464C-B8CC-46FC66496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C700C4-A268-4117-A72A-D9D539BD0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F21AAA-3BAA-4FF8-BF02-ECF67026A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6BAA4-10EF-4F13-BB27-DAEEE270C676}"/>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6" name="Footer Placeholder 5">
            <a:extLst>
              <a:ext uri="{FF2B5EF4-FFF2-40B4-BE49-F238E27FC236}">
                <a16:creationId xmlns:a16="http://schemas.microsoft.com/office/drawing/2014/main" id="{AAC21A84-D3A5-49B8-8D0D-29C425794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47E83-1872-4D38-876B-2B2E3EFE663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3156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9253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6481-20C1-4A26-A4E6-A99D7A681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550436-1D2A-4C17-8839-0BE309294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A7141F-9F2A-445D-8E65-90F8CE996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0509E-94E9-4D89-B1E5-E49637ED666E}"/>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6" name="Footer Placeholder 5">
            <a:extLst>
              <a:ext uri="{FF2B5EF4-FFF2-40B4-BE49-F238E27FC236}">
                <a16:creationId xmlns:a16="http://schemas.microsoft.com/office/drawing/2014/main" id="{9CD8028F-B763-4360-A05B-A5CA11D40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4A13C-4F9B-4D2C-A21E-842985E5E57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78846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55EE-DA11-4BD8-848D-F7633ED382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965C80-6E52-4ACB-A93B-59A865E5D8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CCBACF-B61D-45D6-B42C-06BD6437EC05}"/>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C2CE0D82-4A90-4A7B-A0FB-D380F4348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A9577-16B5-426D-92B7-AEEF86ADB7D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1687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F24E5-6619-4087-8EB8-F7844DC1AB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B16CAA-7756-4F5F-A542-302C2B516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0A3F0-00BF-4AC3-A59B-C780D558BBED}"/>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28AAE423-54F3-41D0-8B31-69EFBDC1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E6EFD-ED56-46AE-B240-E91CA95BCE4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1648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634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886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536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754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3849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65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2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448235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5" r:id="rId5"/>
    <p:sldLayoutId id="2147483679" r:id="rId6"/>
    <p:sldLayoutId id="2147483680" r:id="rId7"/>
    <p:sldLayoutId id="2147483681" r:id="rId8"/>
    <p:sldLayoutId id="2147483684" r:id="rId9"/>
    <p:sldLayoutId id="2147483682" r:id="rId10"/>
    <p:sldLayoutId id="214748368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FA226-6CD5-4728-BD91-96AB244D0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F9B191-CB8B-4518-A7D1-FC358BE36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55E9D-01ED-4591-955B-F1706D499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4/9/2020</a:t>
            </a:fld>
            <a:endParaRPr lang="en-US"/>
          </a:p>
        </p:txBody>
      </p:sp>
      <p:sp>
        <p:nvSpPr>
          <p:cNvPr id="5" name="Footer Placeholder 4">
            <a:extLst>
              <a:ext uri="{FF2B5EF4-FFF2-40B4-BE49-F238E27FC236}">
                <a16:creationId xmlns:a16="http://schemas.microsoft.com/office/drawing/2014/main" id="{F28D543A-D59B-435F-8C28-88049DCB6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1C5FAE-A1E8-4128-B63E-EBAE5C1AE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296959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shapingyouth.org/safety-expert-uses-media-literacy-to-deconstruct-mcafee-study/"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write-note-memo-school-paper-pen-3678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uthjerusalem.com/2008/11/save-a-writer-buy-a-book/"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A7B1F4-AD5E-4A1B-9DBF-115E2430356F}"/>
              </a:ext>
            </a:extLst>
          </p:cNvPr>
          <p:cNvPicPr>
            <a:picLocks noChangeAspect="1"/>
          </p:cNvPicPr>
          <p:nvPr/>
        </p:nvPicPr>
        <p:blipFill rotWithShape="1">
          <a:blip r:embed="rId2">
            <a:alphaModFix/>
          </a:blip>
          <a:srcRect t="20453" r="-1" b="23282"/>
          <a:stretch/>
        </p:blipFill>
        <p:spPr>
          <a:xfrm>
            <a:off x="-3047" y="10"/>
            <a:ext cx="12188930" cy="6857990"/>
          </a:xfrm>
          <a:prstGeom prst="rect">
            <a:avLst/>
          </a:prstGeom>
        </p:spPr>
      </p:pic>
      <p:sp>
        <p:nvSpPr>
          <p:cNvPr id="11" name="Rectangle 10">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AD328-30A9-431A-B68F-B7915FC1CBF8}"/>
              </a:ext>
            </a:extLst>
          </p:cNvPr>
          <p:cNvSpPr>
            <a:spLocks noGrp="1"/>
          </p:cNvSpPr>
          <p:nvPr>
            <p:ph type="ctrTitle"/>
          </p:nvPr>
        </p:nvSpPr>
        <p:spPr>
          <a:xfrm>
            <a:off x="806335" y="856195"/>
            <a:ext cx="10335749" cy="5058137"/>
          </a:xfrm>
          <a:solidFill>
            <a:schemeClr val="accent4"/>
          </a:solidFill>
        </p:spPr>
        <p:txBody>
          <a:bodyPr>
            <a:normAutofit/>
          </a:bodyPr>
          <a:lstStyle/>
          <a:p>
            <a:pPr algn="ctr"/>
            <a:r>
              <a:rPr lang="en-US" sz="6000" dirty="0">
                <a:solidFill>
                  <a:schemeClr val="tx2"/>
                </a:solidFill>
              </a:rPr>
              <a:t>Structuring the plot in a story</a:t>
            </a:r>
            <a:br>
              <a:rPr lang="en-US" sz="10800" dirty="0">
                <a:solidFill>
                  <a:schemeClr val="bg1"/>
                </a:solidFill>
              </a:rPr>
            </a:br>
            <a:endParaRPr lang="en-US" sz="10800" dirty="0">
              <a:solidFill>
                <a:schemeClr val="bg1"/>
              </a:solidFill>
            </a:endParaRPr>
          </a:p>
        </p:txBody>
      </p:sp>
      <p:sp>
        <p:nvSpPr>
          <p:cNvPr id="1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CBBEB3-A147-4C33-9603-D6D23E8E52CA}"/>
              </a:ext>
            </a:extLst>
          </p:cNvPr>
          <p:cNvSpPr txBox="1"/>
          <p:nvPr/>
        </p:nvSpPr>
        <p:spPr>
          <a:xfrm>
            <a:off x="3657069" y="4970527"/>
            <a:ext cx="519901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Curriculum Planning and Development Division</a:t>
            </a:r>
          </a:p>
          <a:p>
            <a:pPr algn="ctr"/>
            <a:r>
              <a:rPr lang="en-GB" dirty="0">
                <a:latin typeface="Arial" panose="020B0604020202020204" pitchFamily="34" charset="0"/>
                <a:cs typeface="Arial" panose="020B0604020202020204" pitchFamily="34" charset="0"/>
              </a:rPr>
              <a:t>2020 </a:t>
            </a:r>
          </a:p>
        </p:txBody>
      </p:sp>
    </p:spTree>
    <p:extLst>
      <p:ext uri="{BB962C8B-B14F-4D97-AF65-F5344CB8AC3E}">
        <p14:creationId xmlns:p14="http://schemas.microsoft.com/office/powerpoint/2010/main" val="2200578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38FDD3-3530-46C3-BAF5-35EAAB010F0E}"/>
              </a:ext>
            </a:extLst>
          </p:cNvPr>
          <p:cNvSpPr/>
          <p:nvPr/>
        </p:nvSpPr>
        <p:spPr>
          <a:xfrm>
            <a:off x="200415" y="501041"/>
            <a:ext cx="11448789" cy="5183150"/>
          </a:xfrm>
          <a:prstGeom prst="rect">
            <a:avLst/>
          </a:prstGeom>
        </p:spPr>
        <p:txBody>
          <a:bodyPr wrap="square">
            <a:spAutoFit/>
          </a:bodyPr>
          <a:lstStyle/>
          <a:p>
            <a:pPr indent="457200" algn="just">
              <a:lnSpc>
                <a:spcPct val="150000"/>
              </a:lnSpc>
            </a:pPr>
            <a:r>
              <a:rPr lang="en-GB" sz="2800">
                <a:solidFill>
                  <a:srgbClr val="000000"/>
                </a:solidFill>
                <a:latin typeface="Arial" panose="020B0604020202020204" pitchFamily="34" charset="0"/>
                <a:ea typeface="Calibri" panose="020F0502020204030204" pitchFamily="34" charset="0"/>
                <a:cs typeface="Arial" panose="020B0604020202020204" pitchFamily="34" charset="0"/>
              </a:rPr>
              <a:t>Soon I felt sleepy and my eyes closed. When I woke up, I was in a forest. It was pitch black and I could hardly see my feet. Then I heard footsteps behind me: big ones. I ran to the nearest tree, hid and peered from behind. It was my rag doll, except she looked like a giant. She was wearing her Little Bo Peep’s flower dress and her blonde hair was in two plaits. One eye was closed and the other one was open. Her bright blue eye shone like the moon. She looked straight at the tree and grinned. It was like she could see right through it. </a:t>
            </a:r>
            <a:endParaRPr lang="en-US" sz="280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72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005C9-2ED4-40EB-9B32-6792C9A8481A}"/>
              </a:ext>
            </a:extLst>
          </p:cNvPr>
          <p:cNvSpPr/>
          <p:nvPr/>
        </p:nvSpPr>
        <p:spPr>
          <a:xfrm>
            <a:off x="601249" y="538619"/>
            <a:ext cx="11047956" cy="5829481"/>
          </a:xfrm>
          <a:prstGeom prst="rect">
            <a:avLst/>
          </a:prstGeom>
        </p:spPr>
        <p:txBody>
          <a:bodyPr wrap="square">
            <a:spAutoFit/>
          </a:bodyPr>
          <a:lstStyle/>
          <a:p>
            <a:pPr indent="457200" algn="just">
              <a:lnSpc>
                <a:spcPct val="150000"/>
              </a:lnSpc>
            </a:pPr>
            <a:r>
              <a:rPr lang="en-GB" sz="2800">
                <a:solidFill>
                  <a:srgbClr val="000000"/>
                </a:solidFill>
                <a:latin typeface="Arial" panose="020B0604020202020204" pitchFamily="34" charset="0"/>
                <a:ea typeface="Calibri" panose="020F0502020204030204" pitchFamily="34" charset="0"/>
                <a:cs typeface="Arial" panose="020B0604020202020204" pitchFamily="34" charset="0"/>
              </a:rPr>
              <a:t>She grinned to reveal her butter yellow teeth as she walked towards me. I ran deeper into the strange forest. She picked up the tree and threw it in my direction. When she realised that she had failed, she began to chase me saying “Come, let me destroy you!” She kept cackling every time she said that. I was running as fast as I could. My heart was pounding, and I could hardly breathe. Even the wind seemed to be laughing at me. Then I realised that the wind was taking the form of people, laughing and pushing me. “Stupid girl!” they kept taunting, their voices echoing.</a:t>
            </a:r>
            <a:endParaRPr lang="en-US" sz="280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53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9C4A3B-ADB8-44A2-8048-2580E7C48BEC}"/>
              </a:ext>
            </a:extLst>
          </p:cNvPr>
          <p:cNvSpPr/>
          <p:nvPr/>
        </p:nvSpPr>
        <p:spPr>
          <a:xfrm>
            <a:off x="338203" y="0"/>
            <a:ext cx="11210794" cy="6239209"/>
          </a:xfrm>
          <a:prstGeom prst="rect">
            <a:avLst/>
          </a:prstGeom>
        </p:spPr>
        <p:txBody>
          <a:bodyPr wrap="square" anchor="t">
            <a:spAutoFit/>
          </a:bodyPr>
          <a:lstStyle/>
          <a:p>
            <a:pPr indent="457200" algn="just">
              <a:lnSpc>
                <a:spcPct val="150000"/>
              </a:lnSpc>
            </a:pPr>
            <a:r>
              <a:rPr lang="en-GB" sz="3000" dirty="0">
                <a:solidFill>
                  <a:srgbClr val="000000"/>
                </a:solidFill>
                <a:latin typeface="Arial"/>
                <a:ea typeface="Calibri" panose="020F0502020204030204" pitchFamily="34" charset="0"/>
                <a:cs typeface="Arial"/>
              </a:rPr>
              <a:t>Her laugh was like the Joker’s as she chased me. Then I fell on a tree root, face first. I was bruised, and a stream of tears ran down my cheeks. My rag doll had over-powered me. She was about to throw a boulder on me when suddenly she rippled and vanished into thin air. My rescuer was hard to see in the dark, but his/her eyes shone like the stars. Then I saw her hair blow in the wind which was now silent. She held out her hand; I took it. “Follow me!” she commanded. She led me through the forest and we both jumped through what looked like a blackhole. </a:t>
            </a:r>
            <a:endParaRPr lang="en-GB" sz="3000" dirty="0">
              <a:latin typeface="Arial"/>
              <a:ea typeface="Calibri" panose="020F0502020204030204" pitchFamily="34" charset="0"/>
              <a:cs typeface="Arial"/>
            </a:endParaRPr>
          </a:p>
        </p:txBody>
      </p:sp>
    </p:spTree>
    <p:extLst>
      <p:ext uri="{BB962C8B-B14F-4D97-AF65-F5344CB8AC3E}">
        <p14:creationId xmlns:p14="http://schemas.microsoft.com/office/powerpoint/2010/main" val="352195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9C4A3B-ADB8-44A2-8048-2580E7C48BEC}"/>
              </a:ext>
            </a:extLst>
          </p:cNvPr>
          <p:cNvSpPr/>
          <p:nvPr/>
        </p:nvSpPr>
        <p:spPr>
          <a:xfrm>
            <a:off x="300625" y="0"/>
            <a:ext cx="11210794" cy="6435351"/>
          </a:xfrm>
          <a:prstGeom prst="rect">
            <a:avLst/>
          </a:prstGeom>
        </p:spPr>
        <p:txBody>
          <a:bodyPr wrap="square">
            <a:spAutoFit/>
          </a:bodyPr>
          <a:lstStyle/>
          <a:p>
            <a:pPr indent="457200" algn="just">
              <a:lnSpc>
                <a:spcPct val="150000"/>
              </a:lnSpc>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I woke up and saw my mother with her hand in mine. It felt reassuring and comforting. “You were having a nightmare,” she said. Then I realised I was sweating profusely.</a:t>
            </a:r>
          </a:p>
          <a:p>
            <a:pPr indent="457200" algn="just">
              <a:lnSpc>
                <a:spcPct val="150000"/>
              </a:lnSpc>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I saw my rag doll back on my table, touched it and it felt ice cold. I could still hear her cold, harsh voice as I held her. Then, I angrily threw the doll in the bin where I hoped she would never haunt my dreams again. </a:t>
            </a:r>
          </a:p>
          <a:p>
            <a:pPr indent="457200" algn="just">
              <a:lnSpc>
                <a:spcPct val="150000"/>
              </a:lnSpc>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From that day on, I learned that my mother will always be there for me and that I should treat others like I’d want to be treated.</a:t>
            </a:r>
            <a:endParaRPr lang="en-US" sz="2800" dirty="0">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endParaRPr lang="en-US" sz="2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24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729A-FDA0-4BF0-8AE9-8429CF9F57E9}"/>
              </a:ext>
            </a:extLst>
          </p:cNvPr>
          <p:cNvSpPr>
            <a:spLocks noGrp="1"/>
          </p:cNvSpPr>
          <p:nvPr>
            <p:ph type="title"/>
          </p:nvPr>
        </p:nvSpPr>
        <p:spPr/>
        <p:txBody>
          <a:bodyPr>
            <a:normAutofit fontScale="90000"/>
          </a:bodyPr>
          <a:lstStyle/>
          <a:p>
            <a:r>
              <a:rPr lang="en-GB"/>
              <a:t>Can you identify the elements of plot in this story?</a:t>
            </a:r>
            <a:br>
              <a:rPr lang="en-GB"/>
            </a:br>
            <a:endParaRPr lang="en-GB"/>
          </a:p>
        </p:txBody>
      </p:sp>
      <p:pic>
        <p:nvPicPr>
          <p:cNvPr id="5" name="Content Placeholder 4" descr="A picture containing drawing, room&#10;&#10;Description automatically generated">
            <a:extLst>
              <a:ext uri="{FF2B5EF4-FFF2-40B4-BE49-F238E27FC236}">
                <a16:creationId xmlns:a16="http://schemas.microsoft.com/office/drawing/2014/main" id="{9418BAC0-CE2C-410E-9CBE-00DDCA6700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95803" y="1944153"/>
            <a:ext cx="3332771" cy="4913847"/>
          </a:xfrm>
        </p:spPr>
      </p:pic>
    </p:spTree>
    <p:extLst>
      <p:ext uri="{BB962C8B-B14F-4D97-AF65-F5344CB8AC3E}">
        <p14:creationId xmlns:p14="http://schemas.microsoft.com/office/powerpoint/2010/main" val="170793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4A7954-384B-43D3-A7DC-C1757F2AB4E5}"/>
              </a:ext>
            </a:extLst>
          </p:cNvPr>
          <p:cNvSpPr/>
          <p:nvPr/>
        </p:nvSpPr>
        <p:spPr>
          <a:xfrm>
            <a:off x="0" y="13001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Title 1"/>
          <p:cNvSpPr>
            <a:spLocks noGrp="1"/>
          </p:cNvSpPr>
          <p:nvPr>
            <p:ph type="title"/>
          </p:nvPr>
        </p:nvSpPr>
        <p:spPr>
          <a:xfrm>
            <a:off x="486177" y="244699"/>
            <a:ext cx="10515600" cy="407607"/>
          </a:xfrm>
        </p:spPr>
        <p:txBody>
          <a:bodyPr>
            <a:normAutofit fontScale="90000"/>
          </a:bodyPr>
          <a:lstStyle/>
          <a:p>
            <a:r>
              <a:rPr lang="en-GB" b="1"/>
              <a:t>Plot Structure: Exposition</a:t>
            </a:r>
          </a:p>
        </p:txBody>
      </p:sp>
      <p:cxnSp>
        <p:nvCxnSpPr>
          <p:cNvPr id="5" name="Straight Connector 4"/>
          <p:cNvCxnSpPr/>
          <p:nvPr/>
        </p:nvCxnSpPr>
        <p:spPr>
          <a:xfrm>
            <a:off x="129862" y="6415603"/>
            <a:ext cx="3553496" cy="12878"/>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676113" y="2305318"/>
            <a:ext cx="2281407" cy="412316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957520" y="2305318"/>
            <a:ext cx="2130413" cy="3284113"/>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087933" y="5576553"/>
            <a:ext cx="3553496" cy="12878"/>
          </a:xfrm>
          <a:prstGeom prst="line">
            <a:avLst/>
          </a:prstGeom>
          <a:ln w="38100"/>
        </p:spPr>
        <p:style>
          <a:lnRef idx="1">
            <a:schemeClr val="dk1"/>
          </a:lnRef>
          <a:fillRef idx="0">
            <a:schemeClr val="dk1"/>
          </a:fillRef>
          <a:effectRef idx="0">
            <a:schemeClr val="dk1"/>
          </a:effectRef>
          <a:fontRef idx="minor">
            <a:schemeClr val="tx1"/>
          </a:fontRef>
        </p:style>
      </p:cxnSp>
      <p:sp>
        <p:nvSpPr>
          <p:cNvPr id="19" name="Rectangle 18"/>
          <p:cNvSpPr/>
          <p:nvPr/>
        </p:nvSpPr>
        <p:spPr>
          <a:xfrm>
            <a:off x="405611" y="3905518"/>
            <a:ext cx="2838594" cy="2444493"/>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3200" dirty="0">
                <a:solidFill>
                  <a:schemeClr val="tx1"/>
                </a:solidFill>
                <a:latin typeface="Calibri" panose="020F0502020204030204" pitchFamily="34" charset="0"/>
                <a:cs typeface="Calibri" panose="020F0502020204030204" pitchFamily="34" charset="0"/>
              </a:rPr>
              <a:t>Beginning of the story:</a:t>
            </a:r>
          </a:p>
          <a:p>
            <a:pPr algn="ctr"/>
            <a:r>
              <a:rPr lang="en-US" sz="3200" dirty="0">
                <a:solidFill>
                  <a:schemeClr val="tx1"/>
                </a:solidFill>
                <a:latin typeface="Calibri" panose="020F0502020204030204" pitchFamily="34" charset="0"/>
                <a:cs typeface="Calibri" panose="020F0502020204030204" pitchFamily="34" charset="0"/>
              </a:rPr>
              <a:t>Introduction of character and setting</a:t>
            </a:r>
          </a:p>
          <a:p>
            <a:pPr algn="ctr"/>
            <a:endParaRPr lang="en-GB" dirty="0"/>
          </a:p>
        </p:txBody>
      </p:sp>
    </p:spTree>
    <p:extLst>
      <p:ext uri="{BB962C8B-B14F-4D97-AF65-F5344CB8AC3E}">
        <p14:creationId xmlns:p14="http://schemas.microsoft.com/office/powerpoint/2010/main" val="92878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D7D4B0F-05C9-4891-9ACF-CB75D9EC7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7E69-AACB-4E5F-969A-0925E2633FF8}"/>
              </a:ext>
            </a:extLst>
          </p:cNvPr>
          <p:cNvSpPr>
            <a:spLocks noGrp="1"/>
          </p:cNvSpPr>
          <p:nvPr>
            <p:ph type="title"/>
          </p:nvPr>
        </p:nvSpPr>
        <p:spPr>
          <a:xfrm>
            <a:off x="8900649" y="543259"/>
            <a:ext cx="3283989" cy="5571066"/>
          </a:xfrm>
        </p:spPr>
        <p:txBody>
          <a:bodyPr anchor="ctr">
            <a:normAutofit/>
          </a:bodyPr>
          <a:lstStyle/>
          <a:p>
            <a:pPr algn="ctr"/>
            <a:r>
              <a:rPr lang="en-US" sz="4400" dirty="0">
                <a:solidFill>
                  <a:schemeClr val="tx2"/>
                </a:solidFill>
              </a:rPr>
              <a:t>Exposition / Introduction</a:t>
            </a:r>
          </a:p>
        </p:txBody>
      </p:sp>
      <p:sp>
        <p:nvSpPr>
          <p:cNvPr id="13" name="Freeform: Shape 9">
            <a:extLst>
              <a:ext uri="{FF2B5EF4-FFF2-40B4-BE49-F238E27FC236}">
                <a16:creationId xmlns:a16="http://schemas.microsoft.com/office/drawing/2014/main" id="{7BE24C53-14CD-41D5-8FA6-4FBCF0A14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BF69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ED6A69-A709-4324-B629-673D3155F0A6}"/>
              </a:ext>
            </a:extLst>
          </p:cNvPr>
          <p:cNvSpPr>
            <a:spLocks noGrp="1"/>
          </p:cNvSpPr>
          <p:nvPr>
            <p:ph idx="1"/>
          </p:nvPr>
        </p:nvSpPr>
        <p:spPr>
          <a:xfrm>
            <a:off x="7362" y="0"/>
            <a:ext cx="8743158" cy="6933401"/>
          </a:xfrm>
          <a:solidFill>
            <a:schemeClr val="bg2"/>
          </a:solidFill>
        </p:spPr>
        <p:txBody>
          <a:bodyPr anchor="ctr">
            <a:normAutofit fontScale="85000" lnSpcReduction="20000"/>
          </a:bodyPr>
          <a:lstStyle/>
          <a:p>
            <a:pPr indent="0" algn="just">
              <a:lnSpc>
                <a:spcPct val="150000"/>
              </a:lnSpc>
              <a:buNone/>
            </a:pPr>
            <a:r>
              <a:rPr lang="en-GB" sz="3600">
                <a:solidFill>
                  <a:srgbClr val="000000"/>
                </a:solidFill>
                <a:latin typeface="Arial" panose="020B0604020202020204" pitchFamily="34" charset="0"/>
                <a:ea typeface="Calibri" panose="020F0502020204030204" pitchFamily="34" charset="0"/>
                <a:cs typeface="Arial" panose="020B0604020202020204" pitchFamily="34" charset="0"/>
              </a:rPr>
              <a:t>	The black sky was mysterious that night. The stars were hidden as the darkness crept over the earth. The wind whistled its cold song. It was the only sound that could be heard. I lay miserably in bed. I tossed and turned in the blanket as I could not sleep. I looked over at my side table and there sat my rag doll. She was old, dusty and useless. Her head fell forward and then she fell off the table and hit the ground with a loud “Thud!” This did not bother me at all.</a:t>
            </a:r>
            <a:endParaRPr lang="en-US" sz="360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5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4A7954-384B-43D3-A7DC-C1757F2AB4E5}"/>
              </a:ext>
            </a:extLst>
          </p:cNvPr>
          <p:cNvSpPr/>
          <p:nvPr/>
        </p:nvSpPr>
        <p:spPr>
          <a:xfrm>
            <a:off x="0" y="13001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Title 1"/>
          <p:cNvSpPr>
            <a:spLocks noGrp="1"/>
          </p:cNvSpPr>
          <p:nvPr>
            <p:ph type="title"/>
          </p:nvPr>
        </p:nvSpPr>
        <p:spPr>
          <a:xfrm>
            <a:off x="486177" y="244699"/>
            <a:ext cx="10515600" cy="407607"/>
          </a:xfrm>
        </p:spPr>
        <p:txBody>
          <a:bodyPr>
            <a:normAutofit fontScale="90000"/>
          </a:bodyPr>
          <a:lstStyle/>
          <a:p>
            <a:r>
              <a:rPr lang="en-GB" b="1"/>
              <a:t>Plot Structure: Rising action</a:t>
            </a:r>
          </a:p>
        </p:txBody>
      </p:sp>
      <p:cxnSp>
        <p:nvCxnSpPr>
          <p:cNvPr id="5" name="Straight Connector 4"/>
          <p:cNvCxnSpPr/>
          <p:nvPr/>
        </p:nvCxnSpPr>
        <p:spPr>
          <a:xfrm>
            <a:off x="129862" y="6415603"/>
            <a:ext cx="3553496" cy="12878"/>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676113" y="2305318"/>
            <a:ext cx="2281407" cy="412316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957520" y="2305318"/>
            <a:ext cx="2130413" cy="3284113"/>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087933" y="5576553"/>
            <a:ext cx="3553496" cy="12878"/>
          </a:xfrm>
          <a:prstGeom prst="line">
            <a:avLst/>
          </a:prstGeom>
          <a:ln w="38100"/>
        </p:spPr>
        <p:style>
          <a:lnRef idx="1">
            <a:schemeClr val="dk1"/>
          </a:lnRef>
          <a:fillRef idx="0">
            <a:schemeClr val="dk1"/>
          </a:fillRef>
          <a:effectRef idx="0">
            <a:schemeClr val="dk1"/>
          </a:effectRef>
          <a:fontRef idx="minor">
            <a:schemeClr val="tx1"/>
          </a:fontRef>
        </p:style>
      </p:cxnSp>
      <p:sp>
        <p:nvSpPr>
          <p:cNvPr id="18" name="Rectangle 17"/>
          <p:cNvSpPr/>
          <p:nvPr/>
        </p:nvSpPr>
        <p:spPr>
          <a:xfrm>
            <a:off x="1036452" y="4519985"/>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000" b="1">
                <a:solidFill>
                  <a:schemeClr val="tx1"/>
                </a:solidFill>
                <a:latin typeface="Arial" panose="020B0604020202020204" pitchFamily="34" charset="0"/>
                <a:cs typeface="Arial" panose="020B0604020202020204" pitchFamily="34" charset="0"/>
              </a:rPr>
              <a:t>Exposition</a:t>
            </a:r>
            <a:endParaRPr lang="en-US" sz="2000">
              <a:solidFill>
                <a:schemeClr val="tx1"/>
              </a:solidFill>
              <a:latin typeface="Arial" panose="020B0604020202020204" pitchFamily="34" charset="0"/>
              <a:cs typeface="Arial" panose="020B0604020202020204" pitchFamily="34" charset="0"/>
            </a:endParaRPr>
          </a:p>
          <a:p>
            <a:pPr algn="ctr"/>
            <a:endParaRPr lang="en-GB"/>
          </a:p>
        </p:txBody>
      </p:sp>
      <p:sp>
        <p:nvSpPr>
          <p:cNvPr id="19" name="Rectangle 18"/>
          <p:cNvSpPr/>
          <p:nvPr/>
        </p:nvSpPr>
        <p:spPr>
          <a:xfrm>
            <a:off x="405611" y="4996503"/>
            <a:ext cx="2838594" cy="135350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2300" dirty="0">
                <a:solidFill>
                  <a:schemeClr val="tx1"/>
                </a:solidFill>
                <a:latin typeface="Calibri" panose="020F0502020204030204" pitchFamily="34" charset="0"/>
                <a:cs typeface="Calibri" panose="020F0502020204030204" pitchFamily="34" charset="0"/>
              </a:rPr>
              <a:t>Beginning of the story:</a:t>
            </a:r>
          </a:p>
          <a:p>
            <a:pPr algn="ctr"/>
            <a:r>
              <a:rPr lang="en-US" sz="2300" dirty="0">
                <a:solidFill>
                  <a:schemeClr val="tx1"/>
                </a:solidFill>
                <a:latin typeface="Calibri" panose="020F0502020204030204" pitchFamily="34" charset="0"/>
                <a:cs typeface="Calibri" panose="020F0502020204030204" pitchFamily="34" charset="0"/>
              </a:rPr>
              <a:t>Introduction of character and setting</a:t>
            </a:r>
          </a:p>
          <a:p>
            <a:pPr algn="ctr"/>
            <a:endParaRPr lang="en-GB" dirty="0"/>
          </a:p>
        </p:txBody>
      </p:sp>
      <p:sp>
        <p:nvSpPr>
          <p:cNvPr id="20" name="Rectangle 19"/>
          <p:cNvSpPr/>
          <p:nvPr/>
        </p:nvSpPr>
        <p:spPr>
          <a:xfrm>
            <a:off x="1222656" y="1828504"/>
            <a:ext cx="2642558" cy="2507062"/>
          </a:xfrm>
          <a:prstGeom prst="rec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2300" dirty="0">
                <a:solidFill>
                  <a:schemeClr val="tx1"/>
                </a:solidFill>
                <a:latin typeface="Calibri" panose="020F0502020204030204" pitchFamily="34" charset="0"/>
                <a:cs typeface="Calibri" panose="020F0502020204030204" pitchFamily="34" charset="0"/>
              </a:rPr>
              <a:t>Character goes through some problems/faces conflicts</a:t>
            </a:r>
          </a:p>
          <a:p>
            <a:pPr marL="342900" indent="-342900">
              <a:buFont typeface="Arial" panose="020B0604020202020204" pitchFamily="34" charset="0"/>
              <a:buChar char="•"/>
            </a:pPr>
            <a:r>
              <a:rPr lang="en-US" sz="2300" dirty="0">
                <a:solidFill>
                  <a:schemeClr val="tx1"/>
                </a:solidFill>
                <a:latin typeface="Calibri" panose="020F0502020204030204" pitchFamily="34" charset="0"/>
                <a:cs typeface="Calibri" panose="020F0502020204030204" pitchFamily="34" charset="0"/>
              </a:rPr>
              <a:t>Man vs Man</a:t>
            </a:r>
          </a:p>
          <a:p>
            <a:pPr marL="342900" indent="-342900">
              <a:buFont typeface="Arial" panose="020B0604020202020204" pitchFamily="34" charset="0"/>
              <a:buChar char="•"/>
            </a:pPr>
            <a:r>
              <a:rPr lang="en-US" sz="2300" dirty="0">
                <a:solidFill>
                  <a:schemeClr val="tx1"/>
                </a:solidFill>
                <a:latin typeface="Calibri" panose="020F0502020204030204" pitchFamily="34" charset="0"/>
                <a:cs typeface="Calibri" panose="020F0502020204030204" pitchFamily="34" charset="0"/>
              </a:rPr>
              <a:t>Man vs Self</a:t>
            </a:r>
          </a:p>
          <a:p>
            <a:pPr marL="342900" indent="-342900">
              <a:buFont typeface="Arial" panose="020B0604020202020204" pitchFamily="34" charset="0"/>
              <a:buChar char="•"/>
            </a:pPr>
            <a:r>
              <a:rPr lang="en-US" sz="2300" dirty="0">
                <a:solidFill>
                  <a:schemeClr val="tx1"/>
                </a:solidFill>
                <a:latin typeface="Calibri" panose="020F0502020204030204" pitchFamily="34" charset="0"/>
                <a:cs typeface="Calibri" panose="020F0502020204030204" pitchFamily="34" charset="0"/>
              </a:rPr>
              <a:t>Man vs Nature</a:t>
            </a:r>
          </a:p>
          <a:p>
            <a:pPr algn="ctr"/>
            <a:endParaRPr lang="en-GB" dirty="0"/>
          </a:p>
        </p:txBody>
      </p:sp>
      <p:sp>
        <p:nvSpPr>
          <p:cNvPr id="24" name="Rectangle 23"/>
          <p:cNvSpPr/>
          <p:nvPr/>
        </p:nvSpPr>
        <p:spPr>
          <a:xfrm rot="17955273">
            <a:off x="3606643" y="3751819"/>
            <a:ext cx="2344114"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b="1">
                <a:solidFill>
                  <a:schemeClr val="tx1"/>
                </a:solidFill>
                <a:latin typeface="Arial" panose="020B0604020202020204" pitchFamily="34" charset="0"/>
                <a:cs typeface="Arial" panose="020B0604020202020204" pitchFamily="34" charset="0"/>
              </a:rPr>
              <a:t>Rising action</a:t>
            </a:r>
            <a:endParaRPr lang="en-US" sz="2400">
              <a:solidFill>
                <a:schemeClr val="tx1"/>
              </a:solidFill>
              <a:latin typeface="Arial" panose="020B0604020202020204" pitchFamily="34" charset="0"/>
              <a:cs typeface="Arial" panose="020B0604020202020204" pitchFamily="34" charset="0"/>
            </a:endParaRPr>
          </a:p>
          <a:p>
            <a:pPr algn="ctr"/>
            <a:endParaRPr lang="en-GB"/>
          </a:p>
        </p:txBody>
      </p:sp>
      <p:sp>
        <p:nvSpPr>
          <p:cNvPr id="28" name="Rectangle 27"/>
          <p:cNvSpPr/>
          <p:nvPr/>
        </p:nvSpPr>
        <p:spPr>
          <a:xfrm rot="3485118">
            <a:off x="6240951" y="3829699"/>
            <a:ext cx="2408507"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r>
              <a:rPr lang="en-US" sz="2400" b="1" dirty="0">
                <a:solidFill>
                  <a:schemeClr val="tx1"/>
                </a:solidFill>
                <a:latin typeface="Arial" panose="020B0604020202020204" pitchFamily="34" charset="0"/>
                <a:cs typeface="Arial" panose="020B0604020202020204" pitchFamily="34" charset="0"/>
              </a:rPr>
              <a:t>Falling action</a:t>
            </a:r>
            <a:endParaRPr lang="en-US" sz="2400" dirty="0">
              <a:solidFill>
                <a:schemeClr val="tx1"/>
              </a:solidFill>
              <a:latin typeface="Arial" panose="020B0604020202020204" pitchFamily="34" charset="0"/>
              <a:cs typeface="Arial" panose="020B0604020202020204" pitchFamily="34" charset="0"/>
            </a:endParaRPr>
          </a:p>
          <a:p>
            <a:pPr algn="ctr"/>
            <a:endParaRPr lang="en-GB" dirty="0"/>
          </a:p>
        </p:txBody>
      </p:sp>
    </p:spTree>
    <p:extLst>
      <p:ext uri="{BB962C8B-B14F-4D97-AF65-F5344CB8AC3E}">
        <p14:creationId xmlns:p14="http://schemas.microsoft.com/office/powerpoint/2010/main" val="326949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E790-508A-4556-A249-3EDF76951BF8}"/>
              </a:ext>
            </a:extLst>
          </p:cNvPr>
          <p:cNvSpPr>
            <a:spLocks noGrp="1"/>
          </p:cNvSpPr>
          <p:nvPr>
            <p:ph type="title"/>
          </p:nvPr>
        </p:nvSpPr>
        <p:spPr/>
        <p:txBody>
          <a:bodyPr/>
          <a:lstStyle/>
          <a:p>
            <a:r>
              <a:rPr lang="en-GB"/>
              <a:t>To create rising action in a story</a:t>
            </a:r>
          </a:p>
        </p:txBody>
      </p:sp>
      <p:sp>
        <p:nvSpPr>
          <p:cNvPr id="3" name="Content Placeholder 2">
            <a:extLst>
              <a:ext uri="{FF2B5EF4-FFF2-40B4-BE49-F238E27FC236}">
                <a16:creationId xmlns:a16="http://schemas.microsoft.com/office/drawing/2014/main" id="{FC8F94BB-80EB-40CA-B909-D97AD5083479}"/>
              </a:ext>
            </a:extLst>
          </p:cNvPr>
          <p:cNvSpPr>
            <a:spLocks noGrp="1"/>
          </p:cNvSpPr>
          <p:nvPr>
            <p:ph idx="1"/>
          </p:nvPr>
        </p:nvSpPr>
        <p:spPr>
          <a:xfrm>
            <a:off x="599607" y="1929384"/>
            <a:ext cx="10754193" cy="4696268"/>
          </a:xfrm>
        </p:spPr>
        <p:txBody>
          <a:bodyPr>
            <a:normAutofit fontScale="92500" lnSpcReduction="10000"/>
          </a:bodyPr>
          <a:lstStyle/>
          <a:p>
            <a:r>
              <a:rPr lang="en-US" sz="3900" dirty="0">
                <a:latin typeface="Arial" panose="020B0604020202020204" pitchFamily="34" charset="0"/>
                <a:cs typeface="Arial" panose="020B0604020202020204" pitchFamily="34" charset="0"/>
              </a:rPr>
              <a:t>Include events that build tension between the characters</a:t>
            </a:r>
          </a:p>
          <a:p>
            <a:r>
              <a:rPr lang="en-US" sz="3900" dirty="0">
                <a:latin typeface="Arial" panose="020B0604020202020204" pitchFamily="34" charset="0"/>
                <a:cs typeface="Arial" panose="020B0604020202020204" pitchFamily="34" charset="0"/>
              </a:rPr>
              <a:t>Include a series of problems or challenges the main character has to deal with</a:t>
            </a:r>
          </a:p>
          <a:p>
            <a:r>
              <a:rPr lang="en-US" sz="3900" dirty="0">
                <a:latin typeface="Arial" panose="020B0604020202020204" pitchFamily="34" charset="0"/>
                <a:cs typeface="Arial" panose="020B0604020202020204" pitchFamily="34" charset="0"/>
              </a:rPr>
              <a:t>Foreshadow to give the reader hints of what the climax or resolution might be</a:t>
            </a:r>
          </a:p>
          <a:p>
            <a:r>
              <a:rPr lang="en-US" sz="3900" dirty="0">
                <a:latin typeface="Arial" panose="020B0604020202020204" pitchFamily="34" charset="0"/>
                <a:cs typeface="Arial" panose="020B0604020202020204" pitchFamily="34" charset="0"/>
              </a:rPr>
              <a:t>Build suspense</a:t>
            </a:r>
          </a:p>
          <a:p>
            <a:pPr marL="0" indent="0">
              <a:buNone/>
            </a:pPr>
            <a:endParaRPr lang="en-US" sz="4000" b="1" dirty="0"/>
          </a:p>
          <a:p>
            <a:endParaRPr lang="en-US" sz="4000" b="1" dirty="0"/>
          </a:p>
          <a:p>
            <a:endParaRPr lang="en-US" sz="4000" b="1" dirty="0"/>
          </a:p>
          <a:p>
            <a:endParaRPr lang="en-GB" sz="4000" b="1" dirty="0"/>
          </a:p>
        </p:txBody>
      </p:sp>
    </p:spTree>
    <p:extLst>
      <p:ext uri="{BB962C8B-B14F-4D97-AF65-F5344CB8AC3E}">
        <p14:creationId xmlns:p14="http://schemas.microsoft.com/office/powerpoint/2010/main" val="246402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E790-508A-4556-A249-3EDF76951BF8}"/>
              </a:ext>
            </a:extLst>
          </p:cNvPr>
          <p:cNvSpPr>
            <a:spLocks noGrp="1"/>
          </p:cNvSpPr>
          <p:nvPr>
            <p:ph type="title"/>
          </p:nvPr>
        </p:nvSpPr>
        <p:spPr>
          <a:xfrm>
            <a:off x="838200" y="365125"/>
            <a:ext cx="10515600" cy="757093"/>
          </a:xfrm>
        </p:spPr>
        <p:txBody>
          <a:bodyPr>
            <a:normAutofit fontScale="90000"/>
          </a:bodyPr>
          <a:lstStyle/>
          <a:p>
            <a:r>
              <a:rPr lang="en-GB" dirty="0"/>
              <a:t>When introducing conflict</a:t>
            </a:r>
          </a:p>
        </p:txBody>
      </p:sp>
      <p:sp>
        <p:nvSpPr>
          <p:cNvPr id="3" name="Content Placeholder 2">
            <a:extLst>
              <a:ext uri="{FF2B5EF4-FFF2-40B4-BE49-F238E27FC236}">
                <a16:creationId xmlns:a16="http://schemas.microsoft.com/office/drawing/2014/main" id="{FC8F94BB-80EB-40CA-B909-D97AD5083479}"/>
              </a:ext>
            </a:extLst>
          </p:cNvPr>
          <p:cNvSpPr>
            <a:spLocks noGrp="1"/>
          </p:cNvSpPr>
          <p:nvPr>
            <p:ph idx="1"/>
          </p:nvPr>
        </p:nvSpPr>
        <p:spPr>
          <a:xfrm>
            <a:off x="599607" y="1929384"/>
            <a:ext cx="10754193" cy="4696268"/>
          </a:xfrm>
        </p:spPr>
        <p:txBody>
          <a:bodyPr>
            <a:normAutofit/>
          </a:bodyPr>
          <a:lstStyle/>
          <a:p>
            <a:r>
              <a:rPr lang="en-GB" sz="3000" dirty="0">
                <a:latin typeface="Arial" panose="020B0604020202020204" pitchFamily="34" charset="0"/>
                <a:cs typeface="Arial" panose="020B0604020202020204" pitchFamily="34" charset="0"/>
              </a:rPr>
              <a:t>Give the character an internal conflict (e.g. fighting to make a decision, mixed feelings about something.</a:t>
            </a:r>
          </a:p>
          <a:p>
            <a:r>
              <a:rPr lang="en-GB" sz="3000" dirty="0">
                <a:latin typeface="Arial" panose="020B0604020202020204" pitchFamily="34" charset="0"/>
                <a:cs typeface="Arial" panose="020B0604020202020204" pitchFamily="34" charset="0"/>
              </a:rPr>
              <a:t>Give the character external conflict (e.g. a quarrel with another character, a battle with a force of nature etc.)</a:t>
            </a:r>
          </a:p>
          <a:p>
            <a:r>
              <a:rPr lang="en-GB" sz="3000" dirty="0">
                <a:latin typeface="Arial" panose="020B0604020202020204" pitchFamily="34" charset="0"/>
                <a:cs typeface="Arial" panose="020B0604020202020204" pitchFamily="34" charset="0"/>
              </a:rPr>
              <a:t>Use character traits, feelings actions and dialogue to show the extent of the problem</a:t>
            </a:r>
          </a:p>
          <a:p>
            <a:r>
              <a:rPr lang="en-GB" sz="3000" dirty="0">
                <a:latin typeface="Arial" panose="020B0604020202020204" pitchFamily="34" charset="0"/>
                <a:cs typeface="Arial" panose="020B0604020202020204" pitchFamily="34" charset="0"/>
              </a:rPr>
              <a:t>Leave the reader wondering how the problem will be solved.</a:t>
            </a:r>
          </a:p>
        </p:txBody>
      </p:sp>
    </p:spTree>
    <p:extLst>
      <p:ext uri="{BB962C8B-B14F-4D97-AF65-F5344CB8AC3E}">
        <p14:creationId xmlns:p14="http://schemas.microsoft.com/office/powerpoint/2010/main" val="6030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00E3-7366-47F6-920D-B837895BE079}"/>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6F8F90C1-64C8-4576-A7C1-7E9ACACF64BD}"/>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Identify the elements of plot structure</a:t>
            </a:r>
          </a:p>
          <a:p>
            <a:r>
              <a:rPr lang="en-GB" dirty="0">
                <a:latin typeface="Arial" panose="020B0604020202020204" pitchFamily="34" charset="0"/>
                <a:cs typeface="Arial" panose="020B0604020202020204" pitchFamily="34" charset="0"/>
              </a:rPr>
              <a:t>Summarise the events of a story</a:t>
            </a:r>
          </a:p>
          <a:p>
            <a:r>
              <a:rPr lang="en-GB" dirty="0">
                <a:latin typeface="Arial" panose="020B0604020202020204" pitchFamily="34" charset="0"/>
                <a:cs typeface="Arial" panose="020B0604020202020204" pitchFamily="34" charset="0"/>
              </a:rPr>
              <a:t>Organise plot structure</a:t>
            </a:r>
          </a:p>
          <a:p>
            <a:pPr marL="0" indent="0">
              <a:buNone/>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4052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8154-9A21-43F8-A61D-863C201C15D7}"/>
              </a:ext>
            </a:extLst>
          </p:cNvPr>
          <p:cNvSpPr>
            <a:spLocks noGrp="1"/>
          </p:cNvSpPr>
          <p:nvPr>
            <p:ph type="title"/>
          </p:nvPr>
        </p:nvSpPr>
        <p:spPr/>
        <p:txBody>
          <a:bodyPr>
            <a:normAutofit/>
          </a:bodyPr>
          <a:lstStyle/>
          <a:p>
            <a:r>
              <a:rPr lang="en-GB"/>
              <a:t>How does the writer introduce conflict In this story?</a:t>
            </a:r>
          </a:p>
        </p:txBody>
      </p:sp>
      <p:sp>
        <p:nvSpPr>
          <p:cNvPr id="3" name="Content Placeholder 2">
            <a:extLst>
              <a:ext uri="{FF2B5EF4-FFF2-40B4-BE49-F238E27FC236}">
                <a16:creationId xmlns:a16="http://schemas.microsoft.com/office/drawing/2014/main" id="{D4477882-E981-4192-831D-88B4AD518267}"/>
              </a:ext>
            </a:extLst>
          </p:cNvPr>
          <p:cNvSpPr>
            <a:spLocks noGrp="1"/>
          </p:cNvSpPr>
          <p:nvPr>
            <p:ph idx="1"/>
          </p:nvPr>
        </p:nvSpPr>
        <p:spPr/>
        <p:txBody>
          <a:bodyPr>
            <a:normAutofit/>
          </a:bodyPr>
          <a:lstStyle/>
          <a:p>
            <a:r>
              <a:rPr lang="en-GB" sz="3600" dirty="0">
                <a:latin typeface="Arial" panose="020B0604020202020204" pitchFamily="34" charset="0"/>
                <a:cs typeface="Arial" panose="020B0604020202020204" pitchFamily="34" charset="0"/>
              </a:rPr>
              <a:t>The character wakes up scared in a forest.</a:t>
            </a:r>
          </a:p>
          <a:p>
            <a:r>
              <a:rPr lang="en-GB" sz="3600" dirty="0">
                <a:latin typeface="Arial" panose="020B0604020202020204" pitchFamily="34" charset="0"/>
                <a:cs typeface="Arial" panose="020B0604020202020204" pitchFamily="34" charset="0"/>
              </a:rPr>
              <a:t>She finds herself being chased by the doll who has mysteriously come alive.</a:t>
            </a:r>
          </a:p>
          <a:p>
            <a:r>
              <a:rPr lang="en-GB" sz="3600" dirty="0">
                <a:latin typeface="Arial" panose="020B0604020202020204" pitchFamily="34" charset="0"/>
                <a:cs typeface="Arial" panose="020B0604020202020204" pitchFamily="34" charset="0"/>
              </a:rPr>
              <a:t>Her fear intensifies as the chase continues.</a:t>
            </a:r>
          </a:p>
        </p:txBody>
      </p:sp>
    </p:spTree>
    <p:extLst>
      <p:ext uri="{BB962C8B-B14F-4D97-AF65-F5344CB8AC3E}">
        <p14:creationId xmlns:p14="http://schemas.microsoft.com/office/powerpoint/2010/main" val="392836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D7D4B0F-05C9-4891-9ACF-CB75D9EC7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7E69-AACB-4E5F-969A-0925E2633FF8}"/>
              </a:ext>
            </a:extLst>
          </p:cNvPr>
          <p:cNvSpPr>
            <a:spLocks noGrp="1"/>
          </p:cNvSpPr>
          <p:nvPr>
            <p:ph type="title"/>
          </p:nvPr>
        </p:nvSpPr>
        <p:spPr>
          <a:xfrm>
            <a:off x="8900649" y="543259"/>
            <a:ext cx="3283989" cy="5571066"/>
          </a:xfrm>
        </p:spPr>
        <p:txBody>
          <a:bodyPr anchor="ctr">
            <a:normAutofit/>
          </a:bodyPr>
          <a:lstStyle/>
          <a:p>
            <a:pPr algn="ctr"/>
            <a:r>
              <a:rPr lang="en-US" sz="4400" dirty="0">
                <a:solidFill>
                  <a:schemeClr val="tx2"/>
                </a:solidFill>
              </a:rPr>
              <a:t>Rising action</a:t>
            </a:r>
          </a:p>
        </p:txBody>
      </p:sp>
      <p:sp>
        <p:nvSpPr>
          <p:cNvPr id="13" name="Freeform: Shape 9">
            <a:extLst>
              <a:ext uri="{FF2B5EF4-FFF2-40B4-BE49-F238E27FC236}">
                <a16:creationId xmlns:a16="http://schemas.microsoft.com/office/drawing/2014/main" id="{7BE24C53-14CD-41D5-8FA6-4FBCF0A14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BF69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ED6A69-A709-4324-B629-673D3155F0A6}"/>
              </a:ext>
            </a:extLst>
          </p:cNvPr>
          <p:cNvSpPr>
            <a:spLocks noGrp="1"/>
          </p:cNvSpPr>
          <p:nvPr>
            <p:ph idx="1"/>
          </p:nvPr>
        </p:nvSpPr>
        <p:spPr>
          <a:xfrm>
            <a:off x="7362" y="0"/>
            <a:ext cx="8743158" cy="6933401"/>
          </a:xfrm>
          <a:solidFill>
            <a:schemeClr val="bg2"/>
          </a:solidFill>
        </p:spPr>
        <p:txBody>
          <a:bodyPr anchor="ctr">
            <a:normAutofit fontScale="77500" lnSpcReduction="20000"/>
          </a:bodyPr>
          <a:lstStyle/>
          <a:p>
            <a:pPr indent="0" algn="just">
              <a:lnSpc>
                <a:spcPct val="150000"/>
              </a:lnSpc>
              <a:buNone/>
            </a:pP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When I woke up, I was in a forest. It </a:t>
            </a:r>
            <a:r>
              <a:rPr lang="en-GB" sz="3600" b="1" dirty="0">
                <a:solidFill>
                  <a:srgbClr val="000000"/>
                </a:solidFill>
                <a:latin typeface="Arial" panose="020B0604020202020204" pitchFamily="34" charset="0"/>
                <a:ea typeface="Calibri" panose="020F0502020204030204" pitchFamily="34" charset="0"/>
                <a:cs typeface="Arial" panose="020B0604020202020204" pitchFamily="34" charset="0"/>
              </a:rPr>
              <a:t>was pitch black </a:t>
            </a: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and I could hardly see my feet. </a:t>
            </a:r>
            <a:r>
              <a:rPr lang="en-GB" sz="3600" b="1" dirty="0">
                <a:solidFill>
                  <a:srgbClr val="000000"/>
                </a:solidFill>
                <a:latin typeface="Arial" panose="020B0604020202020204" pitchFamily="34" charset="0"/>
                <a:ea typeface="Calibri" panose="020F0502020204030204" pitchFamily="34" charset="0"/>
                <a:cs typeface="Arial" panose="020B0604020202020204" pitchFamily="34" charset="0"/>
              </a:rPr>
              <a:t>Then I heard footsteps behind me: big ones</a:t>
            </a: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I ran to the nearest tree, hid and peered from behind. It was my rag doll, except she looked like a giant. She was wearing her Little Bo Peep’s flower dress and her blonde hair was in two plaits. One eye was closed and the other one was open. Her bright blue eye shone like the moon. </a:t>
            </a:r>
            <a:r>
              <a:rPr lang="en-GB" sz="3600" b="1" dirty="0">
                <a:solidFill>
                  <a:srgbClr val="000000"/>
                </a:solidFill>
                <a:latin typeface="Arial" panose="020B0604020202020204" pitchFamily="34" charset="0"/>
                <a:ea typeface="Calibri" panose="020F0502020204030204" pitchFamily="34" charset="0"/>
                <a:cs typeface="Arial" panose="020B0604020202020204" pitchFamily="34" charset="0"/>
              </a:rPr>
              <a:t>She looked straight at the tree and grinned. It was like she could see right through it. </a:t>
            </a:r>
            <a:endParaRPr lang="en-US" sz="36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99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D7D4B0F-05C9-4891-9ACF-CB75D9EC7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7E69-AACB-4E5F-969A-0925E2633FF8}"/>
              </a:ext>
            </a:extLst>
          </p:cNvPr>
          <p:cNvSpPr>
            <a:spLocks noGrp="1"/>
          </p:cNvSpPr>
          <p:nvPr>
            <p:ph type="title"/>
          </p:nvPr>
        </p:nvSpPr>
        <p:spPr>
          <a:xfrm>
            <a:off x="8900649" y="543259"/>
            <a:ext cx="3283989" cy="5571066"/>
          </a:xfrm>
        </p:spPr>
        <p:txBody>
          <a:bodyPr anchor="ctr">
            <a:normAutofit/>
          </a:bodyPr>
          <a:lstStyle/>
          <a:p>
            <a:pPr algn="ctr"/>
            <a:r>
              <a:rPr lang="en-US" dirty="0">
                <a:solidFill>
                  <a:schemeClr val="tx2"/>
                </a:solidFill>
              </a:rPr>
              <a:t>Rising action</a:t>
            </a:r>
          </a:p>
        </p:txBody>
      </p:sp>
      <p:sp>
        <p:nvSpPr>
          <p:cNvPr id="13" name="Freeform: Shape 9">
            <a:extLst>
              <a:ext uri="{FF2B5EF4-FFF2-40B4-BE49-F238E27FC236}">
                <a16:creationId xmlns:a16="http://schemas.microsoft.com/office/drawing/2014/main" id="{7BE24C53-14CD-41D5-8FA6-4FBCF0A14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BF69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ED6A69-A709-4324-B629-673D3155F0A6}"/>
              </a:ext>
            </a:extLst>
          </p:cNvPr>
          <p:cNvSpPr>
            <a:spLocks noGrp="1"/>
          </p:cNvSpPr>
          <p:nvPr>
            <p:ph idx="1"/>
          </p:nvPr>
        </p:nvSpPr>
        <p:spPr>
          <a:xfrm>
            <a:off x="7362" y="0"/>
            <a:ext cx="8743158" cy="6933401"/>
          </a:xfrm>
          <a:solidFill>
            <a:schemeClr val="bg2"/>
          </a:solidFill>
        </p:spPr>
        <p:txBody>
          <a:bodyPr anchor="ctr">
            <a:normAutofit fontScale="70000" lnSpcReduction="20000"/>
          </a:bodyPr>
          <a:lstStyle/>
          <a:p>
            <a:pPr indent="0" algn="just">
              <a:lnSpc>
                <a:spcPct val="150000"/>
              </a:lnSpc>
              <a:buNone/>
            </a:pP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indent="0" algn="just">
              <a:lnSpc>
                <a:spcPct val="150000"/>
              </a:lnSpc>
              <a:buNone/>
            </a:pP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She grinned to reveal her butter yellow teeth as she walked towards me. I ran deeper into the strange forest. She picked up the tree and threw it in my direction. </a:t>
            </a:r>
            <a:r>
              <a:rPr lang="en-GB" sz="3600" b="1" dirty="0">
                <a:solidFill>
                  <a:srgbClr val="000000"/>
                </a:solidFill>
                <a:latin typeface="Arial" panose="020B0604020202020204" pitchFamily="34" charset="0"/>
                <a:ea typeface="Calibri" panose="020F0502020204030204" pitchFamily="34" charset="0"/>
                <a:cs typeface="Arial" panose="020B0604020202020204" pitchFamily="34" charset="0"/>
              </a:rPr>
              <a:t>When she realised that she had failed, she began to chase me saying</a:t>
            </a: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“Come, let me destroy you!” </a:t>
            </a:r>
            <a:r>
              <a:rPr lang="en-GB" sz="3600" b="1" dirty="0">
                <a:solidFill>
                  <a:srgbClr val="000000"/>
                </a:solidFill>
                <a:latin typeface="Arial" panose="020B0604020202020204" pitchFamily="34" charset="0"/>
                <a:ea typeface="Calibri" panose="020F0502020204030204" pitchFamily="34" charset="0"/>
                <a:cs typeface="Arial" panose="020B0604020202020204" pitchFamily="34" charset="0"/>
              </a:rPr>
              <a:t>She kept cackling every time she said that.</a:t>
            </a: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I was running as fast as I could. </a:t>
            </a:r>
            <a:r>
              <a:rPr lang="en-GB" sz="3600" b="1" dirty="0">
                <a:solidFill>
                  <a:srgbClr val="000000"/>
                </a:solidFill>
                <a:latin typeface="Arial" panose="020B0604020202020204" pitchFamily="34" charset="0"/>
                <a:ea typeface="Calibri" panose="020F0502020204030204" pitchFamily="34" charset="0"/>
                <a:cs typeface="Arial" panose="020B0604020202020204" pitchFamily="34" charset="0"/>
              </a:rPr>
              <a:t>My heart was pounding, and I could hardly breathe. Even the wind seemed to be laughing at me</a:t>
            </a: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Then I realised that the wind was taking the form of people, laughing and pushing me. “Stupid girl!” they kept taunting, their voices echoing.</a:t>
            </a:r>
            <a:endParaRPr lang="en-US" sz="3600" dirty="0">
              <a:latin typeface="Arial" panose="020B0604020202020204" pitchFamily="34" charset="0"/>
              <a:ea typeface="Calibri" panose="020F0502020204030204" pitchFamily="34" charset="0"/>
              <a:cs typeface="Times New Roman" panose="02020603050405020304" pitchFamily="18" charset="0"/>
            </a:endParaRPr>
          </a:p>
          <a:p>
            <a:pPr indent="0" algn="just">
              <a:lnSpc>
                <a:spcPct val="150000"/>
              </a:lnSpc>
              <a:buNone/>
            </a:pPr>
            <a:endParaRPr lang="en-US" sz="3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02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4A7954-384B-43D3-A7DC-C1757F2AB4E5}"/>
              </a:ext>
            </a:extLst>
          </p:cNvPr>
          <p:cNvSpPr/>
          <p:nvPr/>
        </p:nvSpPr>
        <p:spPr>
          <a:xfrm>
            <a:off x="0" y="13001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Title 1"/>
          <p:cNvSpPr>
            <a:spLocks noGrp="1"/>
          </p:cNvSpPr>
          <p:nvPr>
            <p:ph type="title"/>
          </p:nvPr>
        </p:nvSpPr>
        <p:spPr>
          <a:xfrm>
            <a:off x="486177" y="244699"/>
            <a:ext cx="10515600" cy="407607"/>
          </a:xfrm>
        </p:spPr>
        <p:txBody>
          <a:bodyPr>
            <a:normAutofit fontScale="90000"/>
          </a:bodyPr>
          <a:lstStyle/>
          <a:p>
            <a:r>
              <a:rPr lang="en-GB" b="1"/>
              <a:t>Basic Plot Structure</a:t>
            </a:r>
          </a:p>
        </p:txBody>
      </p:sp>
      <p:cxnSp>
        <p:nvCxnSpPr>
          <p:cNvPr id="5" name="Straight Connector 4"/>
          <p:cNvCxnSpPr/>
          <p:nvPr/>
        </p:nvCxnSpPr>
        <p:spPr>
          <a:xfrm>
            <a:off x="129862" y="6415603"/>
            <a:ext cx="3553496" cy="12878"/>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676113" y="2305318"/>
            <a:ext cx="2281407" cy="412316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957520" y="2305318"/>
            <a:ext cx="2130413" cy="3284113"/>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087933" y="5576553"/>
            <a:ext cx="3553496" cy="12878"/>
          </a:xfrm>
          <a:prstGeom prst="line">
            <a:avLst/>
          </a:prstGeom>
          <a:ln w="38100"/>
        </p:spPr>
        <p:style>
          <a:lnRef idx="1">
            <a:schemeClr val="dk1"/>
          </a:lnRef>
          <a:fillRef idx="0">
            <a:schemeClr val="dk1"/>
          </a:fillRef>
          <a:effectRef idx="0">
            <a:schemeClr val="dk1"/>
          </a:effectRef>
          <a:fontRef idx="minor">
            <a:schemeClr val="tx1"/>
          </a:fontRef>
        </p:style>
      </p:cxnSp>
      <p:sp>
        <p:nvSpPr>
          <p:cNvPr id="18" name="Rectangle 17"/>
          <p:cNvSpPr/>
          <p:nvPr/>
        </p:nvSpPr>
        <p:spPr>
          <a:xfrm>
            <a:off x="1036452" y="4519985"/>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000" b="1">
                <a:solidFill>
                  <a:schemeClr val="tx1"/>
                </a:solidFill>
                <a:latin typeface="Arial" panose="020B0604020202020204" pitchFamily="34" charset="0"/>
                <a:cs typeface="Arial" panose="020B0604020202020204" pitchFamily="34" charset="0"/>
              </a:rPr>
              <a:t>Exposition</a:t>
            </a:r>
            <a:endParaRPr lang="en-US" sz="2000">
              <a:solidFill>
                <a:schemeClr val="tx1"/>
              </a:solidFill>
              <a:latin typeface="Arial" panose="020B0604020202020204" pitchFamily="34" charset="0"/>
              <a:cs typeface="Arial" panose="020B0604020202020204" pitchFamily="34" charset="0"/>
            </a:endParaRPr>
          </a:p>
          <a:p>
            <a:pPr algn="ctr"/>
            <a:endParaRPr lang="en-GB"/>
          </a:p>
        </p:txBody>
      </p:sp>
      <p:sp>
        <p:nvSpPr>
          <p:cNvPr id="19" name="Rectangle 18"/>
          <p:cNvSpPr/>
          <p:nvPr/>
        </p:nvSpPr>
        <p:spPr>
          <a:xfrm>
            <a:off x="405611" y="4996503"/>
            <a:ext cx="2838594" cy="135350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2300" dirty="0">
                <a:solidFill>
                  <a:schemeClr val="tx1"/>
                </a:solidFill>
                <a:latin typeface="Calibri" panose="020F0502020204030204" pitchFamily="34" charset="0"/>
                <a:cs typeface="Calibri" panose="020F0502020204030204" pitchFamily="34" charset="0"/>
              </a:rPr>
              <a:t>Beginning of the story:</a:t>
            </a:r>
          </a:p>
          <a:p>
            <a:pPr algn="ctr"/>
            <a:r>
              <a:rPr lang="en-US" sz="2300" dirty="0">
                <a:solidFill>
                  <a:schemeClr val="tx1"/>
                </a:solidFill>
                <a:latin typeface="Calibri" panose="020F0502020204030204" pitchFamily="34" charset="0"/>
                <a:cs typeface="Calibri" panose="020F0502020204030204" pitchFamily="34" charset="0"/>
              </a:rPr>
              <a:t>Introduction of character and setting</a:t>
            </a:r>
          </a:p>
          <a:p>
            <a:pPr algn="ctr"/>
            <a:endParaRPr lang="en-GB" dirty="0"/>
          </a:p>
        </p:txBody>
      </p:sp>
      <p:sp>
        <p:nvSpPr>
          <p:cNvPr id="20" name="Rectangle 19"/>
          <p:cNvSpPr/>
          <p:nvPr/>
        </p:nvSpPr>
        <p:spPr>
          <a:xfrm>
            <a:off x="1222656" y="1828504"/>
            <a:ext cx="2642558" cy="2507062"/>
          </a:xfrm>
          <a:prstGeom prst="rec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2300" dirty="0">
                <a:solidFill>
                  <a:schemeClr val="tx1"/>
                </a:solidFill>
                <a:latin typeface="Calibri" panose="020F0502020204030204" pitchFamily="34" charset="0"/>
                <a:cs typeface="Calibri" panose="020F0502020204030204" pitchFamily="34" charset="0"/>
              </a:rPr>
              <a:t>Character goes through some problems/faces conflicts</a:t>
            </a:r>
          </a:p>
          <a:p>
            <a:pPr marL="342900" indent="-342900">
              <a:buFont typeface="Arial" panose="020B0604020202020204" pitchFamily="34" charset="0"/>
              <a:buChar char="•"/>
            </a:pPr>
            <a:r>
              <a:rPr lang="en-US" sz="2300" dirty="0">
                <a:solidFill>
                  <a:schemeClr val="tx1"/>
                </a:solidFill>
                <a:latin typeface="Calibri" panose="020F0502020204030204" pitchFamily="34" charset="0"/>
                <a:cs typeface="Calibri" panose="020F0502020204030204" pitchFamily="34" charset="0"/>
              </a:rPr>
              <a:t>Man vs Man</a:t>
            </a:r>
          </a:p>
          <a:p>
            <a:pPr marL="342900" indent="-342900">
              <a:buFont typeface="Arial" panose="020B0604020202020204" pitchFamily="34" charset="0"/>
              <a:buChar char="•"/>
            </a:pPr>
            <a:r>
              <a:rPr lang="en-US" sz="2300" dirty="0">
                <a:solidFill>
                  <a:schemeClr val="tx1"/>
                </a:solidFill>
                <a:latin typeface="Calibri" panose="020F0502020204030204" pitchFamily="34" charset="0"/>
                <a:cs typeface="Calibri" panose="020F0502020204030204" pitchFamily="34" charset="0"/>
              </a:rPr>
              <a:t>Man vs Self</a:t>
            </a:r>
          </a:p>
          <a:p>
            <a:pPr marL="342900" indent="-342900">
              <a:buFont typeface="Arial" panose="020B0604020202020204" pitchFamily="34" charset="0"/>
              <a:buChar char="•"/>
            </a:pPr>
            <a:r>
              <a:rPr lang="en-US" sz="2300" dirty="0">
                <a:solidFill>
                  <a:schemeClr val="tx1"/>
                </a:solidFill>
                <a:latin typeface="Calibri" panose="020F0502020204030204" pitchFamily="34" charset="0"/>
                <a:cs typeface="Calibri" panose="020F0502020204030204" pitchFamily="34" charset="0"/>
              </a:rPr>
              <a:t>Man vs Nature</a:t>
            </a:r>
          </a:p>
          <a:p>
            <a:pPr algn="ctr"/>
            <a:endParaRPr lang="en-GB" dirty="0"/>
          </a:p>
        </p:txBody>
      </p:sp>
      <p:sp>
        <p:nvSpPr>
          <p:cNvPr id="22" name="Rectangle 21"/>
          <p:cNvSpPr/>
          <p:nvPr/>
        </p:nvSpPr>
        <p:spPr>
          <a:xfrm>
            <a:off x="4142134" y="1075719"/>
            <a:ext cx="4189065" cy="121519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2300" dirty="0">
                <a:solidFill>
                  <a:schemeClr val="tx1"/>
                </a:solidFill>
                <a:latin typeface="Calibri" panose="020F0502020204030204" pitchFamily="34" charset="0"/>
                <a:cs typeface="Calibri" panose="020F0502020204030204" pitchFamily="34" charset="0"/>
              </a:rPr>
              <a:t>The most exciting part of story where something changes dramatically</a:t>
            </a:r>
          </a:p>
          <a:p>
            <a:pPr algn="ctr"/>
            <a:endParaRPr lang="en-GB" dirty="0"/>
          </a:p>
        </p:txBody>
      </p:sp>
      <p:sp>
        <p:nvSpPr>
          <p:cNvPr id="24" name="Rectangle 23"/>
          <p:cNvSpPr/>
          <p:nvPr/>
        </p:nvSpPr>
        <p:spPr>
          <a:xfrm rot="17955273">
            <a:off x="3606643" y="3751819"/>
            <a:ext cx="2344114"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b="1">
                <a:solidFill>
                  <a:schemeClr val="tx1"/>
                </a:solidFill>
                <a:latin typeface="Arial" panose="020B0604020202020204" pitchFamily="34" charset="0"/>
                <a:cs typeface="Arial" panose="020B0604020202020204" pitchFamily="34" charset="0"/>
              </a:rPr>
              <a:t>Rising action</a:t>
            </a:r>
            <a:endParaRPr lang="en-US" sz="2400">
              <a:solidFill>
                <a:schemeClr val="tx1"/>
              </a:solidFill>
              <a:latin typeface="Arial" panose="020B0604020202020204" pitchFamily="34" charset="0"/>
              <a:cs typeface="Arial" panose="020B0604020202020204" pitchFamily="34" charset="0"/>
            </a:endParaRPr>
          </a:p>
          <a:p>
            <a:pPr algn="ctr"/>
            <a:endParaRPr lang="en-GB"/>
          </a:p>
        </p:txBody>
      </p:sp>
      <p:sp>
        <p:nvSpPr>
          <p:cNvPr id="27" name="Rectangle 26"/>
          <p:cNvSpPr/>
          <p:nvPr/>
        </p:nvSpPr>
        <p:spPr>
          <a:xfrm>
            <a:off x="5082293" y="668473"/>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400" b="1" dirty="0">
                <a:solidFill>
                  <a:schemeClr val="tx1"/>
                </a:solidFill>
                <a:latin typeface="Calibri" panose="020F0502020204030204" pitchFamily="34" charset="0"/>
                <a:cs typeface="Calibri" panose="020F0502020204030204" pitchFamily="34" charset="0"/>
              </a:rPr>
              <a:t>Climax</a:t>
            </a:r>
            <a:endParaRPr lang="en-US" sz="2400" dirty="0">
              <a:solidFill>
                <a:schemeClr val="tx1"/>
              </a:solidFill>
              <a:latin typeface="Calibri" panose="020F0502020204030204" pitchFamily="34" charset="0"/>
              <a:cs typeface="Calibri" panose="020F0502020204030204" pitchFamily="34" charset="0"/>
            </a:endParaRPr>
          </a:p>
          <a:p>
            <a:pPr algn="ctr"/>
            <a:endParaRPr lang="en-GB" dirty="0"/>
          </a:p>
        </p:txBody>
      </p:sp>
    </p:spTree>
    <p:extLst>
      <p:ext uri="{BB962C8B-B14F-4D97-AF65-F5344CB8AC3E}">
        <p14:creationId xmlns:p14="http://schemas.microsoft.com/office/powerpoint/2010/main" val="1053309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8154-9A21-43F8-A61D-863C201C15D7}"/>
              </a:ext>
            </a:extLst>
          </p:cNvPr>
          <p:cNvSpPr>
            <a:spLocks noGrp="1"/>
          </p:cNvSpPr>
          <p:nvPr>
            <p:ph type="title"/>
          </p:nvPr>
        </p:nvSpPr>
        <p:spPr/>
        <p:txBody>
          <a:bodyPr>
            <a:normAutofit/>
          </a:bodyPr>
          <a:lstStyle/>
          <a:p>
            <a:r>
              <a:rPr lang="en-GB" dirty="0"/>
              <a:t>How can a writer create climax in a story?</a:t>
            </a:r>
          </a:p>
        </p:txBody>
      </p:sp>
      <p:sp>
        <p:nvSpPr>
          <p:cNvPr id="3" name="Content Placeholder 2">
            <a:extLst>
              <a:ext uri="{FF2B5EF4-FFF2-40B4-BE49-F238E27FC236}">
                <a16:creationId xmlns:a16="http://schemas.microsoft.com/office/drawing/2014/main" id="{D4477882-E981-4192-831D-88B4AD518267}"/>
              </a:ext>
            </a:extLst>
          </p:cNvPr>
          <p:cNvSpPr>
            <a:spLocks noGrp="1"/>
          </p:cNvSpPr>
          <p:nvPr>
            <p:ph idx="1"/>
          </p:nvPr>
        </p:nvSpPr>
        <p:spPr/>
        <p:txBody>
          <a:bodyPr>
            <a:normAutofit lnSpcReduction="10000"/>
          </a:bodyPr>
          <a:lstStyle/>
          <a:p>
            <a:r>
              <a:rPr lang="en-GB" sz="4400" dirty="0">
                <a:latin typeface="Arial" panose="020B0604020202020204" pitchFamily="34" charset="0"/>
                <a:cs typeface="Arial" panose="020B0604020202020204" pitchFamily="34" charset="0"/>
              </a:rPr>
              <a:t>Surprise the reader</a:t>
            </a:r>
          </a:p>
          <a:p>
            <a:r>
              <a:rPr lang="en-GB" sz="4400" dirty="0">
                <a:latin typeface="Arial" panose="020B0604020202020204" pitchFamily="34" charset="0"/>
                <a:cs typeface="Arial" panose="020B0604020202020204" pitchFamily="34" charset="0"/>
              </a:rPr>
              <a:t>Allow characters’ emotions to heighten</a:t>
            </a:r>
          </a:p>
          <a:p>
            <a:r>
              <a:rPr lang="en-GB" sz="4400" dirty="0">
                <a:latin typeface="Arial" panose="020B0604020202020204" pitchFamily="34" charset="0"/>
                <a:cs typeface="Arial" panose="020B0604020202020204" pitchFamily="34" charset="0"/>
              </a:rPr>
              <a:t>Intensify the problem</a:t>
            </a:r>
          </a:p>
          <a:p>
            <a:r>
              <a:rPr lang="en-GB" sz="4400" dirty="0">
                <a:latin typeface="Arial" panose="020B0604020202020204" pitchFamily="34" charset="0"/>
                <a:cs typeface="Arial" panose="020B0604020202020204" pitchFamily="34" charset="0"/>
              </a:rPr>
              <a:t>Create an intense reaction</a:t>
            </a:r>
          </a:p>
          <a:p>
            <a:r>
              <a:rPr lang="en-GB" sz="4400" dirty="0">
                <a:latin typeface="Arial" panose="020B0604020202020204" pitchFamily="34" charset="0"/>
                <a:cs typeface="Arial" panose="020B0604020202020204" pitchFamily="34" charset="0"/>
              </a:rPr>
              <a:t>Make the characters confront each other</a:t>
            </a:r>
          </a:p>
          <a:p>
            <a:pPr marL="0" indent="0">
              <a:buNone/>
            </a:pPr>
            <a:endParaRPr lang="en-GB" sz="4400" dirty="0">
              <a:latin typeface="Arial" panose="020B060402020202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89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D7D4B0F-05C9-4891-9ACF-CB75D9EC7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7E69-AACB-4E5F-969A-0925E2633FF8}"/>
              </a:ext>
            </a:extLst>
          </p:cNvPr>
          <p:cNvSpPr>
            <a:spLocks noGrp="1"/>
          </p:cNvSpPr>
          <p:nvPr>
            <p:ph type="title"/>
          </p:nvPr>
        </p:nvSpPr>
        <p:spPr>
          <a:xfrm>
            <a:off x="8900649" y="543259"/>
            <a:ext cx="3283989" cy="5571066"/>
          </a:xfrm>
        </p:spPr>
        <p:txBody>
          <a:bodyPr anchor="ctr">
            <a:normAutofit/>
          </a:bodyPr>
          <a:lstStyle/>
          <a:p>
            <a:pPr algn="ctr"/>
            <a:r>
              <a:rPr lang="en-US" sz="4800" dirty="0">
                <a:solidFill>
                  <a:schemeClr val="tx2"/>
                </a:solidFill>
              </a:rPr>
              <a:t>Climax:</a:t>
            </a:r>
            <a:br>
              <a:rPr lang="en-US" sz="4800" dirty="0">
                <a:solidFill>
                  <a:schemeClr val="tx2"/>
                </a:solidFill>
              </a:rPr>
            </a:br>
            <a:r>
              <a:rPr lang="en-US" sz="4800" dirty="0">
                <a:solidFill>
                  <a:schemeClr val="tx2"/>
                </a:solidFill>
              </a:rPr>
              <a:t>the highest point of interest</a:t>
            </a:r>
          </a:p>
        </p:txBody>
      </p:sp>
      <p:sp>
        <p:nvSpPr>
          <p:cNvPr id="13" name="Freeform: Shape 9">
            <a:extLst>
              <a:ext uri="{FF2B5EF4-FFF2-40B4-BE49-F238E27FC236}">
                <a16:creationId xmlns:a16="http://schemas.microsoft.com/office/drawing/2014/main" id="{7BE24C53-14CD-41D5-8FA6-4FBCF0A14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BF69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ED6A69-A709-4324-B629-673D3155F0A6}"/>
              </a:ext>
            </a:extLst>
          </p:cNvPr>
          <p:cNvSpPr>
            <a:spLocks noGrp="1"/>
          </p:cNvSpPr>
          <p:nvPr>
            <p:ph idx="1"/>
          </p:nvPr>
        </p:nvSpPr>
        <p:spPr>
          <a:xfrm>
            <a:off x="7362" y="0"/>
            <a:ext cx="8743158" cy="6933401"/>
          </a:xfrm>
          <a:solidFill>
            <a:schemeClr val="bg2"/>
          </a:solidFill>
        </p:spPr>
        <p:txBody>
          <a:bodyPr anchor="ctr">
            <a:normAutofit/>
          </a:bodyPr>
          <a:lstStyle/>
          <a:p>
            <a:pPr indent="0" algn="just">
              <a:lnSpc>
                <a:spcPct val="150000"/>
              </a:lnSpc>
              <a:buNone/>
            </a:pP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3600" b="1" dirty="0">
                <a:solidFill>
                  <a:srgbClr val="000000"/>
                </a:solidFill>
                <a:latin typeface="Arial"/>
                <a:ea typeface="Calibri" panose="020F0502020204030204" pitchFamily="34" charset="0"/>
                <a:cs typeface="Arial"/>
              </a:rPr>
              <a:t>Her laugh was like the Joker’s as she chased me</a:t>
            </a:r>
            <a:r>
              <a:rPr lang="en-GB" sz="3600" dirty="0">
                <a:solidFill>
                  <a:srgbClr val="000000"/>
                </a:solidFill>
                <a:latin typeface="Arial"/>
                <a:ea typeface="Calibri" panose="020F0502020204030204" pitchFamily="34" charset="0"/>
                <a:cs typeface="Arial"/>
              </a:rPr>
              <a:t>. Then I fell on a tree root, face first. I was bruised, and </a:t>
            </a:r>
            <a:r>
              <a:rPr lang="en-GB" sz="3600" b="1" dirty="0">
                <a:solidFill>
                  <a:srgbClr val="000000"/>
                </a:solidFill>
                <a:latin typeface="Arial"/>
                <a:ea typeface="Calibri" panose="020F0502020204030204" pitchFamily="34" charset="0"/>
                <a:cs typeface="Arial"/>
              </a:rPr>
              <a:t>a stream of tears ran down my cheeks.</a:t>
            </a:r>
            <a:r>
              <a:rPr lang="en-GB" sz="3600" dirty="0">
                <a:solidFill>
                  <a:srgbClr val="000000"/>
                </a:solidFill>
                <a:latin typeface="Arial"/>
                <a:ea typeface="Calibri" panose="020F0502020204030204" pitchFamily="34" charset="0"/>
                <a:cs typeface="Arial"/>
              </a:rPr>
              <a:t> My rag doll had over-powered me. </a:t>
            </a:r>
            <a:r>
              <a:rPr lang="en-GB" sz="3600" b="1" dirty="0">
                <a:solidFill>
                  <a:srgbClr val="000000"/>
                </a:solidFill>
                <a:latin typeface="Arial"/>
                <a:ea typeface="Calibri" panose="020F0502020204030204" pitchFamily="34" charset="0"/>
                <a:cs typeface="Arial"/>
              </a:rPr>
              <a:t>She was about to throw a boulder on me </a:t>
            </a:r>
            <a:r>
              <a:rPr lang="en-GB" sz="3600" dirty="0">
                <a:solidFill>
                  <a:srgbClr val="000000"/>
                </a:solidFill>
                <a:latin typeface="Arial"/>
                <a:ea typeface="Calibri" panose="020F0502020204030204" pitchFamily="34" charset="0"/>
                <a:cs typeface="Arial"/>
              </a:rPr>
              <a:t>when suddenly she rippled and vanished into thin air. </a:t>
            </a:r>
            <a:endParaRPr lang="en-US" sz="3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1751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4A7954-384B-43D3-A7DC-C1757F2AB4E5}"/>
              </a:ext>
            </a:extLst>
          </p:cNvPr>
          <p:cNvSpPr/>
          <p:nvPr/>
        </p:nvSpPr>
        <p:spPr>
          <a:xfrm>
            <a:off x="0" y="13001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Title 1"/>
          <p:cNvSpPr>
            <a:spLocks noGrp="1"/>
          </p:cNvSpPr>
          <p:nvPr>
            <p:ph type="title"/>
          </p:nvPr>
        </p:nvSpPr>
        <p:spPr>
          <a:xfrm>
            <a:off x="522513" y="244699"/>
            <a:ext cx="10479263" cy="408444"/>
          </a:xfrm>
        </p:spPr>
        <p:txBody>
          <a:bodyPr>
            <a:normAutofit fontScale="90000"/>
          </a:bodyPr>
          <a:lstStyle/>
          <a:p>
            <a:r>
              <a:rPr lang="en-GB" b="1" dirty="0"/>
              <a:t>Basic Plot Structure</a:t>
            </a:r>
          </a:p>
        </p:txBody>
      </p:sp>
      <p:cxnSp>
        <p:nvCxnSpPr>
          <p:cNvPr id="5" name="Straight Connector 4"/>
          <p:cNvCxnSpPr/>
          <p:nvPr/>
        </p:nvCxnSpPr>
        <p:spPr>
          <a:xfrm>
            <a:off x="129862" y="6415603"/>
            <a:ext cx="3553496" cy="12878"/>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676113" y="2305318"/>
            <a:ext cx="2281407" cy="412316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957520" y="2305318"/>
            <a:ext cx="2130413" cy="3284113"/>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087933" y="5576553"/>
            <a:ext cx="3553496" cy="12878"/>
          </a:xfrm>
          <a:prstGeom prst="line">
            <a:avLst/>
          </a:prstGeom>
          <a:ln w="38100"/>
        </p:spPr>
        <p:style>
          <a:lnRef idx="1">
            <a:schemeClr val="dk1"/>
          </a:lnRef>
          <a:fillRef idx="0">
            <a:schemeClr val="dk1"/>
          </a:fillRef>
          <a:effectRef idx="0">
            <a:schemeClr val="dk1"/>
          </a:effectRef>
          <a:fontRef idx="minor">
            <a:schemeClr val="tx1"/>
          </a:fontRef>
        </p:style>
      </p:cxnSp>
      <p:sp>
        <p:nvSpPr>
          <p:cNvPr id="18" name="Rectangle 17"/>
          <p:cNvSpPr/>
          <p:nvPr/>
        </p:nvSpPr>
        <p:spPr>
          <a:xfrm>
            <a:off x="1036452" y="4519985"/>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000" b="1">
                <a:solidFill>
                  <a:schemeClr val="tx1"/>
                </a:solidFill>
                <a:latin typeface="Arial" panose="020B0604020202020204" pitchFamily="34" charset="0"/>
                <a:cs typeface="Arial" panose="020B0604020202020204" pitchFamily="34" charset="0"/>
              </a:rPr>
              <a:t>Exposition</a:t>
            </a:r>
            <a:endParaRPr lang="en-US" sz="2000">
              <a:solidFill>
                <a:schemeClr val="tx1"/>
              </a:solidFill>
              <a:latin typeface="Arial" panose="020B0604020202020204" pitchFamily="34" charset="0"/>
              <a:cs typeface="Arial" panose="020B0604020202020204" pitchFamily="34" charset="0"/>
            </a:endParaRPr>
          </a:p>
          <a:p>
            <a:pPr algn="ctr"/>
            <a:endParaRPr lang="en-GB"/>
          </a:p>
        </p:txBody>
      </p:sp>
      <p:sp>
        <p:nvSpPr>
          <p:cNvPr id="19" name="Rectangle 18"/>
          <p:cNvSpPr/>
          <p:nvPr/>
        </p:nvSpPr>
        <p:spPr>
          <a:xfrm>
            <a:off x="405611" y="4996503"/>
            <a:ext cx="2838594" cy="135350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pPr algn="ctr"/>
            <a:r>
              <a:rPr lang="en-US" sz="2300">
                <a:solidFill>
                  <a:schemeClr val="tx1"/>
                </a:solidFill>
                <a:latin typeface="Calibri" panose="020F0502020204030204" pitchFamily="34" charset="0"/>
                <a:cs typeface="Calibri" panose="020F0502020204030204" pitchFamily="34" charset="0"/>
              </a:rPr>
              <a:t>Beginning of the story:</a:t>
            </a:r>
          </a:p>
          <a:p>
            <a:pPr algn="ctr"/>
            <a:r>
              <a:rPr lang="en-US" sz="2300">
                <a:solidFill>
                  <a:schemeClr val="tx1"/>
                </a:solidFill>
                <a:latin typeface="Calibri" panose="020F0502020204030204" pitchFamily="34" charset="0"/>
                <a:cs typeface="Calibri" panose="020F0502020204030204" pitchFamily="34" charset="0"/>
              </a:rPr>
              <a:t>Introduction of character and setting</a:t>
            </a:r>
          </a:p>
          <a:p>
            <a:pPr algn="ctr"/>
            <a:endParaRPr lang="en-GB"/>
          </a:p>
        </p:txBody>
      </p:sp>
      <p:sp>
        <p:nvSpPr>
          <p:cNvPr id="20" name="Rectangle 19"/>
          <p:cNvSpPr/>
          <p:nvPr/>
        </p:nvSpPr>
        <p:spPr>
          <a:xfrm>
            <a:off x="1222656" y="1828504"/>
            <a:ext cx="2642558" cy="2507062"/>
          </a:xfrm>
          <a:prstGeom prst="rec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pPr algn="ctr"/>
            <a:r>
              <a:rPr lang="en-US" sz="2300">
                <a:solidFill>
                  <a:schemeClr val="tx1"/>
                </a:solidFill>
                <a:latin typeface="Calibri" panose="020F0502020204030204" pitchFamily="34" charset="0"/>
                <a:cs typeface="Calibri" panose="020F0502020204030204" pitchFamily="34" charset="0"/>
              </a:rPr>
              <a:t>Character goes through some problems/faces conflicts</a:t>
            </a:r>
          </a:p>
          <a:p>
            <a:pPr marL="342900" indent="-342900">
              <a:buFont typeface="Arial" panose="020B0604020202020204" pitchFamily="34" charset="0"/>
              <a:buChar char="•"/>
            </a:pPr>
            <a:r>
              <a:rPr lang="en-US" sz="2300">
                <a:solidFill>
                  <a:schemeClr val="tx1"/>
                </a:solidFill>
                <a:latin typeface="Calibri" panose="020F0502020204030204" pitchFamily="34" charset="0"/>
                <a:cs typeface="Calibri" panose="020F0502020204030204" pitchFamily="34" charset="0"/>
              </a:rPr>
              <a:t>Man vs Man</a:t>
            </a:r>
          </a:p>
          <a:p>
            <a:pPr marL="342900" indent="-342900">
              <a:buFont typeface="Arial" panose="020B0604020202020204" pitchFamily="34" charset="0"/>
              <a:buChar char="•"/>
            </a:pPr>
            <a:r>
              <a:rPr lang="en-US" sz="2300">
                <a:solidFill>
                  <a:schemeClr val="tx1"/>
                </a:solidFill>
                <a:latin typeface="Calibri" panose="020F0502020204030204" pitchFamily="34" charset="0"/>
                <a:cs typeface="Calibri" panose="020F0502020204030204" pitchFamily="34" charset="0"/>
              </a:rPr>
              <a:t>Man vs Self</a:t>
            </a:r>
          </a:p>
          <a:p>
            <a:pPr marL="342900" indent="-342900">
              <a:buFont typeface="Arial" panose="020B0604020202020204" pitchFamily="34" charset="0"/>
              <a:buChar char="•"/>
            </a:pPr>
            <a:r>
              <a:rPr lang="en-US" sz="2300">
                <a:solidFill>
                  <a:schemeClr val="tx1"/>
                </a:solidFill>
                <a:latin typeface="Calibri" panose="020F0502020204030204" pitchFamily="34" charset="0"/>
                <a:cs typeface="Calibri" panose="020F0502020204030204" pitchFamily="34" charset="0"/>
              </a:rPr>
              <a:t>Man vs Nature</a:t>
            </a:r>
          </a:p>
          <a:p>
            <a:pPr algn="ctr"/>
            <a:endParaRPr lang="en-GB"/>
          </a:p>
        </p:txBody>
      </p:sp>
      <p:sp>
        <p:nvSpPr>
          <p:cNvPr id="22" name="Rectangle 21"/>
          <p:cNvSpPr/>
          <p:nvPr/>
        </p:nvSpPr>
        <p:spPr>
          <a:xfrm>
            <a:off x="4186171" y="994295"/>
            <a:ext cx="3630768" cy="121519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pPr algn="ctr"/>
            <a:r>
              <a:rPr lang="en-US" sz="2300">
                <a:solidFill>
                  <a:schemeClr val="tx1"/>
                </a:solidFill>
                <a:latin typeface="Calibri" panose="020F0502020204030204" pitchFamily="34" charset="0"/>
                <a:cs typeface="Calibri" panose="020F0502020204030204" pitchFamily="34" charset="0"/>
              </a:rPr>
              <a:t>The most exciting part of story where something changes dramatically</a:t>
            </a:r>
          </a:p>
          <a:p>
            <a:pPr algn="ctr"/>
            <a:endParaRPr lang="en-GB"/>
          </a:p>
        </p:txBody>
      </p:sp>
      <p:sp>
        <p:nvSpPr>
          <p:cNvPr id="24" name="Rectangle 23"/>
          <p:cNvSpPr/>
          <p:nvPr/>
        </p:nvSpPr>
        <p:spPr>
          <a:xfrm rot="17955273">
            <a:off x="3606643" y="3751819"/>
            <a:ext cx="2344114"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b="1">
                <a:solidFill>
                  <a:schemeClr val="tx1"/>
                </a:solidFill>
                <a:latin typeface="Arial" panose="020B0604020202020204" pitchFamily="34" charset="0"/>
                <a:cs typeface="Arial" panose="020B0604020202020204" pitchFamily="34" charset="0"/>
              </a:rPr>
              <a:t>Rising action</a:t>
            </a:r>
            <a:endParaRPr lang="en-US" sz="2400">
              <a:solidFill>
                <a:schemeClr val="tx1"/>
              </a:solidFill>
              <a:latin typeface="Arial" panose="020B0604020202020204" pitchFamily="34" charset="0"/>
              <a:cs typeface="Arial" panose="020B0604020202020204" pitchFamily="34" charset="0"/>
            </a:endParaRPr>
          </a:p>
          <a:p>
            <a:pPr algn="ctr"/>
            <a:endParaRPr lang="en-GB"/>
          </a:p>
        </p:txBody>
      </p:sp>
      <p:sp>
        <p:nvSpPr>
          <p:cNvPr id="27" name="Rectangle 26"/>
          <p:cNvSpPr/>
          <p:nvPr/>
        </p:nvSpPr>
        <p:spPr>
          <a:xfrm>
            <a:off x="5073890" y="584942"/>
            <a:ext cx="1767260" cy="47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400" b="1" dirty="0">
                <a:solidFill>
                  <a:schemeClr val="tx1"/>
                </a:solidFill>
                <a:latin typeface="Calibri" panose="020F0502020204030204" pitchFamily="34" charset="0"/>
                <a:cs typeface="Calibri" panose="020F0502020204030204" pitchFamily="34" charset="0"/>
              </a:rPr>
              <a:t>Climax</a:t>
            </a:r>
            <a:endParaRPr lang="en-US" sz="2400" dirty="0">
              <a:solidFill>
                <a:schemeClr val="tx1"/>
              </a:solidFill>
              <a:latin typeface="Calibri" panose="020F0502020204030204" pitchFamily="34" charset="0"/>
              <a:cs typeface="Calibri" panose="020F0502020204030204" pitchFamily="34" charset="0"/>
            </a:endParaRPr>
          </a:p>
          <a:p>
            <a:pPr algn="ctr"/>
            <a:endParaRPr lang="en-GB" dirty="0"/>
          </a:p>
        </p:txBody>
      </p:sp>
      <p:sp>
        <p:nvSpPr>
          <p:cNvPr id="28" name="Rectangle 27"/>
          <p:cNvSpPr/>
          <p:nvPr/>
        </p:nvSpPr>
        <p:spPr>
          <a:xfrm rot="3485118">
            <a:off x="6240951" y="3829699"/>
            <a:ext cx="2408507"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b="1">
                <a:solidFill>
                  <a:schemeClr val="tx1"/>
                </a:solidFill>
                <a:latin typeface="Arial" panose="020B0604020202020204" pitchFamily="34" charset="0"/>
                <a:cs typeface="Arial" panose="020B0604020202020204" pitchFamily="34" charset="0"/>
              </a:rPr>
              <a:t>Falling action</a:t>
            </a:r>
            <a:endParaRPr lang="en-US" sz="2400">
              <a:solidFill>
                <a:schemeClr val="tx1"/>
              </a:solidFill>
              <a:latin typeface="Arial" panose="020B0604020202020204" pitchFamily="34" charset="0"/>
              <a:cs typeface="Arial" panose="020B0604020202020204" pitchFamily="34" charset="0"/>
            </a:endParaRPr>
          </a:p>
          <a:p>
            <a:pPr algn="ctr"/>
            <a:endParaRPr lang="en-GB"/>
          </a:p>
        </p:txBody>
      </p:sp>
      <p:sp>
        <p:nvSpPr>
          <p:cNvPr id="29" name="Rectangle 28"/>
          <p:cNvSpPr/>
          <p:nvPr/>
        </p:nvSpPr>
        <p:spPr>
          <a:xfrm>
            <a:off x="9179890" y="5054557"/>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000" b="1">
                <a:solidFill>
                  <a:schemeClr val="tx1"/>
                </a:solidFill>
                <a:latin typeface="Arial" panose="020B0604020202020204" pitchFamily="34" charset="0"/>
                <a:cs typeface="Arial" panose="020B0604020202020204" pitchFamily="34" charset="0"/>
              </a:rPr>
              <a:t>Resolution</a:t>
            </a:r>
            <a:endParaRPr lang="en-US" sz="2000">
              <a:solidFill>
                <a:schemeClr val="tx1"/>
              </a:solidFill>
              <a:latin typeface="Arial" panose="020B0604020202020204" pitchFamily="34" charset="0"/>
              <a:cs typeface="Arial" panose="020B0604020202020204" pitchFamily="34" charset="0"/>
            </a:endParaRPr>
          </a:p>
          <a:p>
            <a:pPr algn="ctr"/>
            <a:endParaRPr lang="en-GB"/>
          </a:p>
        </p:txBody>
      </p:sp>
      <p:sp>
        <p:nvSpPr>
          <p:cNvPr id="30" name="Rectangle 29"/>
          <p:cNvSpPr/>
          <p:nvPr/>
        </p:nvSpPr>
        <p:spPr>
          <a:xfrm>
            <a:off x="7817476" y="3052490"/>
            <a:ext cx="2809062" cy="1077310"/>
          </a:xfrm>
          <a:prstGeom prst="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2300" dirty="0">
                <a:solidFill>
                  <a:schemeClr val="tx1"/>
                </a:solidFill>
                <a:latin typeface="Calibri" panose="020F0502020204030204" pitchFamily="34" charset="0"/>
                <a:cs typeface="Calibri" panose="020F0502020204030204" pitchFamily="34" charset="0"/>
              </a:rPr>
              <a:t>Events leading to the end of the story</a:t>
            </a:r>
          </a:p>
          <a:p>
            <a:pPr algn="ctr"/>
            <a:endParaRPr lang="en-GB" dirty="0"/>
          </a:p>
        </p:txBody>
      </p:sp>
      <p:sp>
        <p:nvSpPr>
          <p:cNvPr id="31" name="Rectangle 30"/>
          <p:cNvSpPr/>
          <p:nvPr/>
        </p:nvSpPr>
        <p:spPr>
          <a:xfrm>
            <a:off x="8921034" y="5705267"/>
            <a:ext cx="2268164" cy="716775"/>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r>
              <a:rPr lang="en-US" sz="2300">
                <a:solidFill>
                  <a:schemeClr val="tx1"/>
                </a:solidFill>
                <a:latin typeface="Calibri" panose="020F0502020204030204" pitchFamily="34" charset="0"/>
                <a:cs typeface="Calibri" panose="020F0502020204030204" pitchFamily="34" charset="0"/>
              </a:rPr>
              <a:t>End of the story</a:t>
            </a:r>
          </a:p>
          <a:p>
            <a:pPr algn="ctr"/>
            <a:endParaRPr lang="en-GB"/>
          </a:p>
        </p:txBody>
      </p:sp>
    </p:spTree>
    <p:extLst>
      <p:ext uri="{BB962C8B-B14F-4D97-AF65-F5344CB8AC3E}">
        <p14:creationId xmlns:p14="http://schemas.microsoft.com/office/powerpoint/2010/main" val="2737875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8154-9A21-43F8-A61D-863C201C15D7}"/>
              </a:ext>
            </a:extLst>
          </p:cNvPr>
          <p:cNvSpPr>
            <a:spLocks noGrp="1"/>
          </p:cNvSpPr>
          <p:nvPr>
            <p:ph type="title"/>
          </p:nvPr>
        </p:nvSpPr>
        <p:spPr/>
        <p:txBody>
          <a:bodyPr>
            <a:normAutofit/>
          </a:bodyPr>
          <a:lstStyle/>
          <a:p>
            <a:r>
              <a:rPr lang="en-GB" dirty="0"/>
              <a:t>How can a writer create falling action</a:t>
            </a:r>
          </a:p>
        </p:txBody>
      </p:sp>
      <p:sp>
        <p:nvSpPr>
          <p:cNvPr id="3" name="Content Placeholder 2">
            <a:extLst>
              <a:ext uri="{FF2B5EF4-FFF2-40B4-BE49-F238E27FC236}">
                <a16:creationId xmlns:a16="http://schemas.microsoft.com/office/drawing/2014/main" id="{D4477882-E981-4192-831D-88B4AD518267}"/>
              </a:ext>
            </a:extLst>
          </p:cNvPr>
          <p:cNvSpPr>
            <a:spLocks noGrp="1"/>
          </p:cNvSpPr>
          <p:nvPr>
            <p:ph idx="1"/>
          </p:nvPr>
        </p:nvSpPr>
        <p:spPr/>
        <p:txBody>
          <a:bodyPr>
            <a:normAutofit/>
          </a:bodyPr>
          <a:lstStyle/>
          <a:p>
            <a:pPr marL="285750" lvl="0" indent="-285750">
              <a:lnSpc>
                <a:spcPct val="100000"/>
              </a:lnSpc>
              <a:spcBef>
                <a:spcPts val="0"/>
              </a:spcBef>
            </a:pPr>
            <a:r>
              <a:rPr lang="en-US" sz="3600" dirty="0">
                <a:solidFill>
                  <a:srgbClr val="000000"/>
                </a:solidFill>
                <a:latin typeface="Arial" panose="020B0604020202020204" pitchFamily="34" charset="0"/>
                <a:cs typeface="Arial" panose="020B0604020202020204" pitchFamily="34" charset="0"/>
              </a:rPr>
              <a:t>Highlight the after-effects or consequences of the climax or turning point of the story</a:t>
            </a:r>
          </a:p>
          <a:p>
            <a:pPr marL="0" lvl="0" indent="0">
              <a:lnSpc>
                <a:spcPct val="100000"/>
              </a:lnSpc>
              <a:spcBef>
                <a:spcPts val="0"/>
              </a:spcBef>
              <a:buNone/>
            </a:pPr>
            <a:endParaRPr lang="en-US" sz="3600" dirty="0">
              <a:solidFill>
                <a:srgbClr val="000000"/>
              </a:solidFill>
              <a:latin typeface="Arial" panose="020B0604020202020204" pitchFamily="34" charset="0"/>
              <a:cs typeface="Arial" panose="020B0604020202020204" pitchFamily="34" charset="0"/>
            </a:endParaRPr>
          </a:p>
          <a:p>
            <a:pPr marL="285750" lvl="0" indent="-285750">
              <a:lnSpc>
                <a:spcPct val="100000"/>
              </a:lnSpc>
              <a:spcBef>
                <a:spcPts val="0"/>
              </a:spcBef>
            </a:pPr>
            <a:r>
              <a:rPr lang="en-US" sz="3600" dirty="0">
                <a:solidFill>
                  <a:srgbClr val="000000"/>
                </a:solidFill>
                <a:latin typeface="Arial" panose="020B0604020202020204" pitchFamily="34" charset="0"/>
                <a:cs typeface="Arial" panose="020B0604020202020204" pitchFamily="34" charset="0"/>
              </a:rPr>
              <a:t>Then follow with the resolution</a:t>
            </a: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405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D7D4B0F-05C9-4891-9ACF-CB75D9EC7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7E69-AACB-4E5F-969A-0925E2633FF8}"/>
              </a:ext>
            </a:extLst>
          </p:cNvPr>
          <p:cNvSpPr>
            <a:spLocks noGrp="1"/>
          </p:cNvSpPr>
          <p:nvPr>
            <p:ph type="title"/>
          </p:nvPr>
        </p:nvSpPr>
        <p:spPr>
          <a:xfrm>
            <a:off x="8900649" y="543259"/>
            <a:ext cx="3283989" cy="5571066"/>
          </a:xfrm>
        </p:spPr>
        <p:txBody>
          <a:bodyPr anchor="ctr">
            <a:normAutofit/>
          </a:bodyPr>
          <a:lstStyle/>
          <a:p>
            <a:pPr algn="ctr"/>
            <a:r>
              <a:rPr lang="en-US" sz="4800" dirty="0">
                <a:solidFill>
                  <a:schemeClr val="tx2"/>
                </a:solidFill>
              </a:rPr>
              <a:t>Falling action and resolution</a:t>
            </a:r>
          </a:p>
        </p:txBody>
      </p:sp>
      <p:sp>
        <p:nvSpPr>
          <p:cNvPr id="13" name="Freeform: Shape 9">
            <a:extLst>
              <a:ext uri="{FF2B5EF4-FFF2-40B4-BE49-F238E27FC236}">
                <a16:creationId xmlns:a16="http://schemas.microsoft.com/office/drawing/2014/main" id="{7BE24C53-14CD-41D5-8FA6-4FBCF0A14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BF69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ED6A69-A709-4324-B629-673D3155F0A6}"/>
              </a:ext>
            </a:extLst>
          </p:cNvPr>
          <p:cNvSpPr>
            <a:spLocks noGrp="1"/>
          </p:cNvSpPr>
          <p:nvPr>
            <p:ph idx="1"/>
          </p:nvPr>
        </p:nvSpPr>
        <p:spPr>
          <a:xfrm>
            <a:off x="7362" y="0"/>
            <a:ext cx="8743158" cy="6933401"/>
          </a:xfrm>
          <a:solidFill>
            <a:schemeClr val="bg2"/>
          </a:solidFill>
        </p:spPr>
        <p:txBody>
          <a:bodyPr anchor="ctr">
            <a:normAutofit/>
          </a:bodyPr>
          <a:lstStyle/>
          <a:p>
            <a:pPr indent="0" algn="just">
              <a:lnSpc>
                <a:spcPct val="150000"/>
              </a:lnSpc>
              <a:buNone/>
            </a:pP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3200" dirty="0">
                <a:solidFill>
                  <a:srgbClr val="000000"/>
                </a:solidFill>
                <a:latin typeface="Arial"/>
                <a:ea typeface="Calibri" panose="020F0502020204030204" pitchFamily="34" charset="0"/>
                <a:cs typeface="Arial"/>
              </a:rPr>
              <a:t>My rescuer was hard to see in the dark, but his/her eyes shone like the stars. Then I saw her hair blow in the wind which was now silent. She held out her hand; I took it. “Follow me!” she commanded. She led me through the forest and we both jumped through what looked like a blackhole. </a:t>
            </a:r>
            <a:endParaRPr lang="en-GB" sz="3200" dirty="0">
              <a:latin typeface="Arial"/>
              <a:ea typeface="Calibri" panose="020F0502020204030204" pitchFamily="34" charset="0"/>
              <a:cs typeface="Arial"/>
            </a:endParaRPr>
          </a:p>
          <a:p>
            <a:pPr indent="0" algn="just">
              <a:lnSpc>
                <a:spcPct val="150000"/>
              </a:lnSpc>
              <a:buNone/>
            </a:pPr>
            <a:endParaRPr lang="en-US" sz="3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65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D7D4B0F-05C9-4891-9ACF-CB75D9EC7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7E69-AACB-4E5F-969A-0925E2633FF8}"/>
              </a:ext>
            </a:extLst>
          </p:cNvPr>
          <p:cNvSpPr>
            <a:spLocks noGrp="1"/>
          </p:cNvSpPr>
          <p:nvPr>
            <p:ph type="title"/>
          </p:nvPr>
        </p:nvSpPr>
        <p:spPr>
          <a:xfrm>
            <a:off x="8900649" y="543259"/>
            <a:ext cx="3283989" cy="5571066"/>
          </a:xfrm>
        </p:spPr>
        <p:txBody>
          <a:bodyPr anchor="ctr">
            <a:normAutofit/>
          </a:bodyPr>
          <a:lstStyle/>
          <a:p>
            <a:pPr algn="ctr"/>
            <a:r>
              <a:rPr lang="en-US" sz="4800" dirty="0">
                <a:solidFill>
                  <a:schemeClr val="tx2"/>
                </a:solidFill>
              </a:rPr>
              <a:t>Falling action and resolution</a:t>
            </a:r>
          </a:p>
        </p:txBody>
      </p:sp>
      <p:sp>
        <p:nvSpPr>
          <p:cNvPr id="13" name="Freeform: Shape 9">
            <a:extLst>
              <a:ext uri="{FF2B5EF4-FFF2-40B4-BE49-F238E27FC236}">
                <a16:creationId xmlns:a16="http://schemas.microsoft.com/office/drawing/2014/main" id="{7BE24C53-14CD-41D5-8FA6-4FBCF0A14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BF69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ED6A69-A709-4324-B629-673D3155F0A6}"/>
              </a:ext>
            </a:extLst>
          </p:cNvPr>
          <p:cNvSpPr>
            <a:spLocks noGrp="1"/>
          </p:cNvSpPr>
          <p:nvPr>
            <p:ph idx="1"/>
          </p:nvPr>
        </p:nvSpPr>
        <p:spPr>
          <a:xfrm>
            <a:off x="7362" y="0"/>
            <a:ext cx="8743158" cy="6933401"/>
          </a:xfrm>
          <a:solidFill>
            <a:schemeClr val="bg2"/>
          </a:solidFill>
        </p:spPr>
        <p:txBody>
          <a:bodyPr anchor="ctr">
            <a:normAutofit fontScale="77500" lnSpcReduction="20000"/>
          </a:bodyPr>
          <a:lstStyle/>
          <a:p>
            <a:pPr indent="0" algn="just">
              <a:lnSpc>
                <a:spcPct val="150000"/>
              </a:lnSpc>
              <a:buNone/>
            </a:pPr>
            <a:r>
              <a:rPr lang="en-GB"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I woke up and saw my mother with her hand in mine. It felt reassuring and comforting. “You were having a nightmare,” she said. Then I realised I was sweating profusely.</a:t>
            </a:r>
          </a:p>
          <a:p>
            <a:pPr indent="0" algn="just">
              <a:lnSpc>
                <a:spcPct val="150000"/>
              </a:lnSpc>
              <a:buNone/>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	I saw my rag doll back on my table, touched it and it felt ice cold. I could still hear her cold, harsh voice as I held her. Then, I angrily threw the doll in the bin where I hoped she would never haunt my dreams again. </a:t>
            </a:r>
          </a:p>
          <a:p>
            <a:pPr indent="0" algn="just">
              <a:lnSpc>
                <a:spcPct val="150000"/>
              </a:lnSpc>
              <a:buNone/>
            </a:pPr>
            <a:r>
              <a:rPr lang="en-GB" sz="3200" dirty="0">
                <a:solidFill>
                  <a:srgbClr val="000000"/>
                </a:solidFill>
                <a:latin typeface="Arial" panose="020B0604020202020204" pitchFamily="34" charset="0"/>
                <a:ea typeface="Calibri" panose="020F0502020204030204" pitchFamily="34" charset="0"/>
                <a:cs typeface="Arial" panose="020B0604020202020204" pitchFamily="34" charset="0"/>
              </a:rPr>
              <a:t>	From that day on, I learned that my mother will always be there for me and that I should treat others like I’d want to be treated.</a:t>
            </a:r>
            <a:endParaRPr lang="en-US" sz="3200" dirty="0">
              <a:latin typeface="Arial" panose="020B0604020202020204" pitchFamily="34" charset="0"/>
              <a:ea typeface="Calibri" panose="020F0502020204030204" pitchFamily="34" charset="0"/>
              <a:cs typeface="Times New Roman" panose="02020603050405020304" pitchFamily="18" charset="0"/>
            </a:endParaRPr>
          </a:p>
          <a:p>
            <a:pPr indent="0" algn="just">
              <a:lnSpc>
                <a:spcPct val="150000"/>
              </a:lnSpc>
              <a:buNone/>
            </a:pPr>
            <a:r>
              <a:rPr lang="en-GB" sz="3200" dirty="0">
                <a:solidFill>
                  <a:srgbClr val="000000"/>
                </a:solidFill>
                <a:latin typeface="Arial"/>
                <a:ea typeface="Calibri" panose="020F0502020204030204" pitchFamily="34" charset="0"/>
                <a:cs typeface="Arial"/>
              </a:rPr>
              <a:t> </a:t>
            </a:r>
            <a:endParaRPr lang="en-GB" sz="3200" dirty="0">
              <a:latin typeface="Arial"/>
              <a:ea typeface="Calibri" panose="020F0502020204030204" pitchFamily="34" charset="0"/>
              <a:cs typeface="Arial"/>
            </a:endParaRPr>
          </a:p>
          <a:p>
            <a:pPr indent="0" algn="just">
              <a:lnSpc>
                <a:spcPct val="150000"/>
              </a:lnSpc>
              <a:buNone/>
            </a:pPr>
            <a:endParaRPr lang="en-US" sz="36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31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free clipart of mother and child">
            <a:extLst>
              <a:ext uri="{FF2B5EF4-FFF2-40B4-BE49-F238E27FC236}">
                <a16:creationId xmlns:a16="http://schemas.microsoft.com/office/drawing/2014/main" id="{76249A33-E455-48E6-8C66-C78F627CA28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0183" y="285244"/>
            <a:ext cx="6202630" cy="6287511"/>
          </a:xfrm>
          <a:prstGeom prst="rect">
            <a:avLst/>
          </a:prstGeom>
          <a:noFill/>
          <a:ln>
            <a:noFill/>
          </a:ln>
        </p:spPr>
      </p:pic>
    </p:spTree>
    <p:extLst>
      <p:ext uri="{BB962C8B-B14F-4D97-AF65-F5344CB8AC3E}">
        <p14:creationId xmlns:p14="http://schemas.microsoft.com/office/powerpoint/2010/main" val="3444151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free clipart of mother and child">
            <a:extLst>
              <a:ext uri="{FF2B5EF4-FFF2-40B4-BE49-F238E27FC236}">
                <a16:creationId xmlns:a16="http://schemas.microsoft.com/office/drawing/2014/main" id="{76249A33-E455-48E6-8C66-C78F627CA28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7691" y="1147393"/>
            <a:ext cx="4524103" cy="4391258"/>
          </a:xfrm>
          <a:prstGeom prst="rect">
            <a:avLst/>
          </a:prstGeom>
          <a:noFill/>
          <a:ln>
            <a:noFill/>
          </a:ln>
        </p:spPr>
      </p:pic>
      <p:sp>
        <p:nvSpPr>
          <p:cNvPr id="2" name="TextBox 1">
            <a:extLst>
              <a:ext uri="{FF2B5EF4-FFF2-40B4-BE49-F238E27FC236}">
                <a16:creationId xmlns:a16="http://schemas.microsoft.com/office/drawing/2014/main" id="{9F02BCDF-1988-4582-B245-CF2BA8E27983}"/>
              </a:ext>
            </a:extLst>
          </p:cNvPr>
          <p:cNvSpPr txBox="1"/>
          <p:nvPr/>
        </p:nvSpPr>
        <p:spPr>
          <a:xfrm>
            <a:off x="6096000" y="2521059"/>
            <a:ext cx="4524103" cy="1815882"/>
          </a:xfrm>
          <a:prstGeom prst="rect">
            <a:avLst/>
          </a:prstGeom>
          <a:noFill/>
        </p:spPr>
        <p:txBody>
          <a:bodyPr wrap="square" rtlCol="0">
            <a:spAutoFit/>
          </a:bodyPr>
          <a:lstStyle/>
          <a:p>
            <a:r>
              <a:rPr lang="en-GB" sz="2800" dirty="0"/>
              <a:t>Let’s re-examine our story from the beginning of the presentation. What elements of plot structure are missing?</a:t>
            </a:r>
          </a:p>
        </p:txBody>
      </p:sp>
    </p:spTree>
    <p:extLst>
      <p:ext uri="{BB962C8B-B14F-4D97-AF65-F5344CB8AC3E}">
        <p14:creationId xmlns:p14="http://schemas.microsoft.com/office/powerpoint/2010/main" val="14444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2587AD9-CCA3-43E1-9F28-F72BE079E620}"/>
              </a:ext>
            </a:extLst>
          </p:cNvPr>
          <p:cNvGraphicFramePr>
            <a:graphicFrameLocks noGrp="1"/>
          </p:cNvGraphicFramePr>
          <p:nvPr>
            <p:ph idx="1"/>
            <p:extLst>
              <p:ext uri="{D42A27DB-BD31-4B8C-83A1-F6EECF244321}">
                <p14:modId xmlns:p14="http://schemas.microsoft.com/office/powerpoint/2010/main" val="311152232"/>
              </p:ext>
            </p:extLst>
          </p:nvPr>
        </p:nvGraphicFramePr>
        <p:xfrm>
          <a:off x="193964" y="152400"/>
          <a:ext cx="11159836" cy="6533126"/>
        </p:xfrm>
        <a:graphic>
          <a:graphicData uri="http://schemas.openxmlformats.org/drawingml/2006/table">
            <a:tbl>
              <a:tblPr firstRow="1" bandRow="1">
                <a:tableStyleId>{5C22544A-7EE6-4342-B048-85BDC9FD1C3A}</a:tableStyleId>
              </a:tblPr>
              <a:tblGrid>
                <a:gridCol w="1640070">
                  <a:extLst>
                    <a:ext uri="{9D8B030D-6E8A-4147-A177-3AD203B41FA5}">
                      <a16:colId xmlns:a16="http://schemas.microsoft.com/office/drawing/2014/main" val="3960683815"/>
                    </a:ext>
                  </a:extLst>
                </a:gridCol>
                <a:gridCol w="9519766">
                  <a:extLst>
                    <a:ext uri="{9D8B030D-6E8A-4147-A177-3AD203B41FA5}">
                      <a16:colId xmlns:a16="http://schemas.microsoft.com/office/drawing/2014/main" val="1729268925"/>
                    </a:ext>
                  </a:extLst>
                </a:gridCol>
              </a:tblGrid>
              <a:tr h="2195237">
                <a:tc>
                  <a:txBody>
                    <a:bodyPr/>
                    <a:lstStyle/>
                    <a:p>
                      <a:r>
                        <a:rPr lang="en-GB" b="1" dirty="0">
                          <a:solidFill>
                            <a:schemeClr val="tx1"/>
                          </a:solidFill>
                        </a:rPr>
                        <a:t>Exposition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GB" sz="2400" b="0" dirty="0">
                          <a:solidFill>
                            <a:schemeClr val="tx1"/>
                          </a:solidFill>
                        </a:rPr>
                        <a:t>“Mummy I have a grand story to tell you!” exclaimed </a:t>
                      </a:r>
                      <a:r>
                        <a:rPr lang="en-GB" sz="2400" b="0" dirty="0" err="1">
                          <a:solidFill>
                            <a:schemeClr val="tx1"/>
                          </a:solidFill>
                        </a:rPr>
                        <a:t>Bernisa</a:t>
                      </a:r>
                      <a:r>
                        <a:rPr lang="en-GB" sz="2400" b="0" dirty="0">
                          <a:solidFill>
                            <a:schemeClr val="tx1"/>
                          </a:solidFill>
                        </a:rPr>
                        <a:t>.</a:t>
                      </a:r>
                    </a:p>
                    <a:p>
                      <a:pPr marL="0" indent="0">
                        <a:buNone/>
                      </a:pPr>
                      <a:r>
                        <a:rPr lang="en-GB" sz="2400" b="0" dirty="0">
                          <a:solidFill>
                            <a:schemeClr val="tx1"/>
                          </a:solidFill>
                        </a:rPr>
                        <a:t>	“Oh really!” Mummy answered.</a:t>
                      </a:r>
                    </a:p>
                    <a:p>
                      <a:pPr marL="0" indent="0">
                        <a:buNone/>
                      </a:pPr>
                      <a:r>
                        <a:rPr lang="en-GB" sz="2400" b="0" dirty="0">
                          <a:solidFill>
                            <a:schemeClr val="tx1"/>
                          </a:solidFill>
                        </a:rPr>
                        <a:t>	“Yes Mummy. At lunch time, Tamia and I went to the field to play. Mummy, the sun was out in all its glory, and the clouds were waving at me as they sailed across the deep, blue sky. The field was alive with cheer and merriment. We all were having fun.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27871"/>
                  </a:ext>
                </a:extLst>
              </a:tr>
              <a:tr h="2040713">
                <a:tc>
                  <a:txBody>
                    <a:bodyPr/>
                    <a:lstStyle/>
                    <a:p>
                      <a:r>
                        <a:rPr lang="en-GB" b="1" dirty="0">
                          <a:solidFill>
                            <a:schemeClr val="tx1"/>
                          </a:solidFill>
                        </a:rPr>
                        <a:t>Rising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Mummy, while playing a game of catch and rescue, a tall, muscular boy approached us. He asked if he could join us, but Nathan said no. The boy fumed with anger. His nose flared and his eyebrows furrowed. He then lifted Nathan and threw him to the ground!”</a:t>
                      </a:r>
                    </a:p>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353742"/>
                  </a:ext>
                </a:extLst>
              </a:tr>
              <a:tr h="1569779">
                <a:tc>
                  <a:txBody>
                    <a:bodyPr/>
                    <a:lstStyle/>
                    <a:p>
                      <a:r>
                        <a:rPr lang="en-GB" b="1" dirty="0">
                          <a:solidFill>
                            <a:schemeClr val="tx1"/>
                          </a:solidFill>
                        </a:rPr>
                        <a:t>Climax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GB"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562090"/>
                  </a:ext>
                </a:extLst>
              </a:tr>
              <a:tr h="636634">
                <a:tc>
                  <a:txBody>
                    <a:bodyPr/>
                    <a:lstStyle/>
                    <a:p>
                      <a:r>
                        <a:rPr lang="en-GB" b="1" dirty="0">
                          <a:solidFill>
                            <a:schemeClr val="tx1"/>
                          </a:solidFill>
                        </a:rPr>
                        <a:t>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563650"/>
                  </a:ext>
                </a:extLst>
              </a:tr>
            </a:tbl>
          </a:graphicData>
        </a:graphic>
      </p:graphicFrame>
    </p:spTree>
    <p:extLst>
      <p:ext uri="{BB962C8B-B14F-4D97-AF65-F5344CB8AC3E}">
        <p14:creationId xmlns:p14="http://schemas.microsoft.com/office/powerpoint/2010/main" val="160208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Include all the elements of the plot when writing a story</a:t>
            </a:r>
          </a:p>
          <a:p>
            <a:r>
              <a:rPr lang="en-US" dirty="0" err="1">
                <a:latin typeface="Arial" panose="020B0604020202020204" pitchFamily="34" charset="0"/>
                <a:cs typeface="Arial" panose="020B0604020202020204" pitchFamily="34" charset="0"/>
              </a:rPr>
              <a:t>Practise</a:t>
            </a:r>
            <a:r>
              <a:rPr lang="en-US" dirty="0">
                <a:latin typeface="Arial" panose="020B0604020202020204" pitchFamily="34" charset="0"/>
                <a:cs typeface="Arial" panose="020B0604020202020204" pitchFamily="34" charset="0"/>
              </a:rPr>
              <a:t> proper paragraphing as you </a:t>
            </a:r>
            <a:r>
              <a:rPr lang="en-US" dirty="0" err="1">
                <a:latin typeface="Arial" panose="020B0604020202020204" pitchFamily="34" charset="0"/>
                <a:cs typeface="Arial" panose="020B0604020202020204" pitchFamily="34" charset="0"/>
              </a:rPr>
              <a:t>organise</a:t>
            </a:r>
            <a:r>
              <a:rPr lang="en-US" dirty="0">
                <a:latin typeface="Arial" panose="020B0604020202020204" pitchFamily="34" charset="0"/>
                <a:cs typeface="Arial" panose="020B0604020202020204" pitchFamily="34" charset="0"/>
              </a:rPr>
              <a:t> your elements</a:t>
            </a:r>
          </a:p>
          <a:p>
            <a:r>
              <a:rPr lang="en-US" dirty="0">
                <a:latin typeface="Arial" panose="020B0604020202020204" pitchFamily="34" charset="0"/>
                <a:cs typeface="Arial" panose="020B0604020202020204" pitchFamily="34" charset="0"/>
              </a:rPr>
              <a:t>Pay attention to the rising action and climax</a:t>
            </a:r>
          </a:p>
          <a:p>
            <a:r>
              <a:rPr lang="en-US" dirty="0">
                <a:latin typeface="Arial" panose="020B0604020202020204" pitchFamily="34" charset="0"/>
                <a:cs typeface="Arial" panose="020B0604020202020204" pitchFamily="34" charset="0"/>
              </a:rPr>
              <a:t>Describe your characters’ feelings throughout the story</a:t>
            </a:r>
          </a:p>
          <a:p>
            <a:r>
              <a:rPr lang="en-US" dirty="0">
                <a:latin typeface="Arial" panose="020B0604020202020204" pitchFamily="34" charset="0"/>
                <a:cs typeface="Arial" panose="020B0604020202020204" pitchFamily="34" charset="0"/>
              </a:rPr>
              <a:t>Include some drama and suspense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6599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7B1F4-AD5E-4A1B-9DBF-115E2430356F}"/>
              </a:ext>
            </a:extLst>
          </p:cNvPr>
          <p:cNvPicPr>
            <a:picLocks noChangeAspect="1"/>
          </p:cNvPicPr>
          <p:nvPr/>
        </p:nvPicPr>
        <p:blipFill rotWithShape="1">
          <a:blip r:embed="rId2">
            <a:alphaModFix/>
          </a:blip>
          <a:srcRect t="20453" r="-1" b="23282"/>
          <a:stretch/>
        </p:blipFill>
        <p:spPr>
          <a:xfrm>
            <a:off x="0" y="10"/>
            <a:ext cx="12188930" cy="6857990"/>
          </a:xfrm>
          <a:prstGeom prst="rect">
            <a:avLst/>
          </a:prstGeom>
        </p:spPr>
      </p:pic>
      <p:sp>
        <p:nvSpPr>
          <p:cNvPr id="6" name="Title 1">
            <a:extLst>
              <a:ext uri="{FF2B5EF4-FFF2-40B4-BE49-F238E27FC236}">
                <a16:creationId xmlns:a16="http://schemas.microsoft.com/office/drawing/2014/main" id="{595AD328-30A9-431A-B68F-B7915FC1CBF8}"/>
              </a:ext>
            </a:extLst>
          </p:cNvPr>
          <p:cNvSpPr txBox="1">
            <a:spLocks/>
          </p:cNvSpPr>
          <p:nvPr/>
        </p:nvSpPr>
        <p:spPr>
          <a:xfrm>
            <a:off x="1291771" y="862314"/>
            <a:ext cx="9667433" cy="5058137"/>
          </a:xfrm>
          <a:prstGeom prst="rect">
            <a:avLst/>
          </a:prstGeom>
          <a:solidFill>
            <a:schemeClr val="accent4"/>
          </a:solidFill>
        </p:spPr>
        <p:txBody>
          <a:bodyP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gn="ctr"/>
            <a:endParaRPr lang="en-US" sz="10800" dirty="0">
              <a:solidFill>
                <a:schemeClr val="bg1"/>
              </a:solidFill>
              <a:latin typeface="Arial" panose="020B0604020202020204" pitchFamily="34" charset="0"/>
              <a:cs typeface="Arial" panose="020B0604020202020204" pitchFamily="34" charset="0"/>
            </a:endParaRPr>
          </a:p>
          <a:p>
            <a:pPr algn="ctr"/>
            <a:r>
              <a:rPr lang="en-US" sz="10800" dirty="0">
                <a:solidFill>
                  <a:schemeClr val="bg1"/>
                </a:solidFill>
                <a:latin typeface="Arial" panose="020B0604020202020204" pitchFamily="34" charset="0"/>
                <a:cs typeface="Arial" panose="020B0604020202020204" pitchFamily="34" charset="0"/>
              </a:rPr>
              <a:t>Thank You</a:t>
            </a:r>
            <a:br>
              <a:rPr lang="en-US" sz="10800" dirty="0">
                <a:solidFill>
                  <a:schemeClr val="bg1"/>
                </a:solidFill>
              </a:rPr>
            </a:br>
            <a:endParaRPr lang="en-US" sz="10800" dirty="0">
              <a:solidFill>
                <a:schemeClr val="bg1"/>
              </a:solidFill>
            </a:endParaRPr>
          </a:p>
        </p:txBody>
      </p:sp>
    </p:spTree>
    <p:extLst>
      <p:ext uri="{BB962C8B-B14F-4D97-AF65-F5344CB8AC3E}">
        <p14:creationId xmlns:p14="http://schemas.microsoft.com/office/powerpoint/2010/main" val="124910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7CA41-60E8-4A44-98D8-06C2EF2E6C27}"/>
              </a:ext>
            </a:extLst>
          </p:cNvPr>
          <p:cNvSpPr>
            <a:spLocks noGrp="1"/>
          </p:cNvSpPr>
          <p:nvPr>
            <p:ph idx="1"/>
          </p:nvPr>
        </p:nvSpPr>
        <p:spPr>
          <a:xfrm>
            <a:off x="838200" y="290945"/>
            <a:ext cx="10515600" cy="5886018"/>
          </a:xfrm>
        </p:spPr>
        <p:txBody>
          <a:bodyPr/>
          <a:lstStyle/>
          <a:p>
            <a:pPr marL="0" indent="0">
              <a:buNone/>
            </a:pPr>
            <a:r>
              <a:rPr lang="en-GB" dirty="0"/>
              <a:t>	“Mummy I have a grand story to tell you!” exclaimed </a:t>
            </a:r>
            <a:r>
              <a:rPr lang="en-GB" dirty="0" err="1"/>
              <a:t>Bernisa</a:t>
            </a:r>
            <a:r>
              <a:rPr lang="en-GB" dirty="0"/>
              <a:t>.</a:t>
            </a:r>
          </a:p>
          <a:p>
            <a:pPr marL="0" indent="0">
              <a:buNone/>
            </a:pPr>
            <a:r>
              <a:rPr lang="en-GB" dirty="0"/>
              <a:t>	“Oh really!” Mummy answered.</a:t>
            </a:r>
          </a:p>
          <a:p>
            <a:pPr marL="0" indent="0">
              <a:buNone/>
            </a:pPr>
            <a:r>
              <a:rPr lang="en-GB" dirty="0"/>
              <a:t>	“Yes Mummy. At lunch time, Tamia and I went to the field to play. Mummy, the sun was out in all its glory, and the clouds were waving at me as they sailed across the deep, blue sky. The field was alive with cheer and merriment. We all were having fun.</a:t>
            </a:r>
          </a:p>
          <a:p>
            <a:pPr marL="0" indent="0">
              <a:buNone/>
            </a:pPr>
            <a:r>
              <a:rPr lang="en-GB" dirty="0"/>
              <a:t>	Mummy, while playing a game of catch and rescue, a tall, muscular boy approached us. He asked if he could join us, but Nathan said no. The boy fumed with anger. His nose flared and his eyebrows furrowed. He then lifted Nathan and threw him to the ground!”</a:t>
            </a:r>
          </a:p>
          <a:p>
            <a:pPr marL="0" indent="0">
              <a:buNone/>
            </a:pPr>
            <a:r>
              <a:rPr lang="en-GB" dirty="0"/>
              <a:t>        “ And what  happened next ?” Mummy asked gently.</a:t>
            </a:r>
          </a:p>
          <a:p>
            <a:pPr marL="0" indent="0">
              <a:buNone/>
            </a:pPr>
            <a:r>
              <a:rPr lang="en-GB" dirty="0"/>
              <a:t>         “ Well we assisted Nathan to get up,” </a:t>
            </a:r>
            <a:r>
              <a:rPr lang="en-GB" dirty="0" err="1"/>
              <a:t>Bernisa</a:t>
            </a:r>
            <a:r>
              <a:rPr lang="en-GB" dirty="0"/>
              <a:t> answered.</a:t>
            </a:r>
          </a:p>
          <a:p>
            <a:pPr marL="0" indent="0">
              <a:buNone/>
            </a:pPr>
            <a:r>
              <a:rPr lang="en-GB" dirty="0"/>
              <a:t>          “Well Mummy, wasn’t that an exciting story?” </a:t>
            </a:r>
          </a:p>
        </p:txBody>
      </p:sp>
    </p:spTree>
    <p:extLst>
      <p:ext uri="{BB962C8B-B14F-4D97-AF65-F5344CB8AC3E}">
        <p14:creationId xmlns:p14="http://schemas.microsoft.com/office/powerpoint/2010/main" val="270027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2306E-B625-4540-95F8-99F9D6A6A265}"/>
              </a:ext>
            </a:extLst>
          </p:cNvPr>
          <p:cNvSpPr>
            <a:spLocks noGrp="1"/>
          </p:cNvSpPr>
          <p:nvPr>
            <p:ph idx="1"/>
          </p:nvPr>
        </p:nvSpPr>
        <p:spPr>
          <a:xfrm>
            <a:off x="838200" y="318655"/>
            <a:ext cx="10515600" cy="5858308"/>
          </a:xfrm>
        </p:spPr>
        <p:txBody>
          <a:bodyPr/>
          <a:lstStyle/>
          <a:p>
            <a:pPr marL="0" indent="0">
              <a:buNone/>
            </a:pPr>
            <a:r>
              <a:rPr lang="en-GB" dirty="0"/>
              <a:t>                “Is that the end ?” Mummy asked. “Well you didn’t me tell what happened to Nathan. How did he feel? Did he confront the bully?”</a:t>
            </a:r>
          </a:p>
          <a:p>
            <a:pPr marL="0" indent="0">
              <a:buNone/>
            </a:pPr>
            <a:r>
              <a:rPr lang="en-GB" dirty="0"/>
              <a:t>	“Well Mom, I didn’t think that information was important,” </a:t>
            </a:r>
            <a:r>
              <a:rPr lang="en-GB" dirty="0" err="1"/>
              <a:t>Bernisa</a:t>
            </a:r>
            <a:r>
              <a:rPr lang="en-GB" dirty="0"/>
              <a:t> replied.</a:t>
            </a:r>
          </a:p>
          <a:p>
            <a:pPr marL="0" indent="0">
              <a:buNone/>
            </a:pPr>
            <a:r>
              <a:rPr lang="en-GB" dirty="0"/>
              <a:t> 	“Hmm,” Mummy shook her head and sighed.</a:t>
            </a:r>
          </a:p>
          <a:p>
            <a:pPr marL="0" indent="0">
              <a:buNone/>
            </a:pPr>
            <a:r>
              <a:rPr lang="en-GB" dirty="0"/>
              <a:t> </a:t>
            </a:r>
          </a:p>
        </p:txBody>
      </p:sp>
    </p:spTree>
    <p:extLst>
      <p:ext uri="{BB962C8B-B14F-4D97-AF65-F5344CB8AC3E}">
        <p14:creationId xmlns:p14="http://schemas.microsoft.com/office/powerpoint/2010/main" val="180839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8496-CC82-4308-BEF6-2EDA1D93CDB7}"/>
              </a:ext>
            </a:extLst>
          </p:cNvPr>
          <p:cNvSpPr>
            <a:spLocks noGrp="1"/>
          </p:cNvSpPr>
          <p:nvPr>
            <p:ph type="title"/>
          </p:nvPr>
        </p:nvSpPr>
        <p:spPr/>
        <p:txBody>
          <a:bodyPr/>
          <a:lstStyle/>
          <a:p>
            <a:r>
              <a:rPr lang="en-GB"/>
              <a:t>What is plot structure?</a:t>
            </a:r>
          </a:p>
        </p:txBody>
      </p:sp>
      <p:sp>
        <p:nvSpPr>
          <p:cNvPr id="3" name="Content Placeholder 2">
            <a:extLst>
              <a:ext uri="{FF2B5EF4-FFF2-40B4-BE49-F238E27FC236}">
                <a16:creationId xmlns:a16="http://schemas.microsoft.com/office/drawing/2014/main" id="{DDE98675-DC49-4F10-8B6A-FF9AAF8EB43B}"/>
              </a:ext>
            </a:extLst>
          </p:cNvPr>
          <p:cNvSpPr>
            <a:spLocks noGrp="1"/>
          </p:cNvSpPr>
          <p:nvPr>
            <p:ph idx="1"/>
          </p:nvPr>
        </p:nvSpPr>
        <p:spPr>
          <a:xfrm>
            <a:off x="838200" y="1929384"/>
            <a:ext cx="10846279" cy="4640148"/>
          </a:xfrm>
        </p:spPr>
        <p:txBody>
          <a:bodyPr vert="horz" lIns="91440" tIns="45720" rIns="91440" bIns="45720" rtlCol="0" anchor="t">
            <a:normAutofit/>
          </a:bodyPr>
          <a:lstStyle/>
          <a:p>
            <a:r>
              <a:rPr lang="en-GB" sz="4400">
                <a:latin typeface="Times New Roman"/>
                <a:cs typeface="Times New Roman"/>
              </a:rPr>
              <a:t>The way a writer sequences the events of a story.</a:t>
            </a:r>
          </a:p>
          <a:p>
            <a:r>
              <a:rPr lang="en-GB" sz="4400">
                <a:latin typeface="Times New Roman"/>
                <a:cs typeface="Times New Roman"/>
              </a:rPr>
              <a:t>The pattern of events in a story.</a:t>
            </a:r>
          </a:p>
        </p:txBody>
      </p:sp>
      <p:pic>
        <p:nvPicPr>
          <p:cNvPr id="5" name="Picture 4" descr="A close up of a logo&#10;&#10;Description automatically generated">
            <a:extLst>
              <a:ext uri="{FF2B5EF4-FFF2-40B4-BE49-F238E27FC236}">
                <a16:creationId xmlns:a16="http://schemas.microsoft.com/office/drawing/2014/main" id="{479E38F7-F0E3-47D3-9F98-730B5ED2B9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12260" y="3091136"/>
            <a:ext cx="2672219" cy="2672219"/>
          </a:xfrm>
          <a:prstGeom prst="rect">
            <a:avLst/>
          </a:prstGeom>
        </p:spPr>
      </p:pic>
    </p:spTree>
    <p:extLst>
      <p:ext uri="{BB962C8B-B14F-4D97-AF65-F5344CB8AC3E}">
        <p14:creationId xmlns:p14="http://schemas.microsoft.com/office/powerpoint/2010/main" val="316871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4A7954-384B-43D3-A7DC-C1757F2AB4E5}"/>
              </a:ext>
            </a:extLst>
          </p:cNvPr>
          <p:cNvSpPr/>
          <p:nvPr/>
        </p:nvSpPr>
        <p:spPr>
          <a:xfrm>
            <a:off x="0" y="13001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Title 1"/>
          <p:cNvSpPr>
            <a:spLocks noGrp="1"/>
          </p:cNvSpPr>
          <p:nvPr>
            <p:ph type="title"/>
          </p:nvPr>
        </p:nvSpPr>
        <p:spPr>
          <a:xfrm>
            <a:off x="414743" y="44679"/>
            <a:ext cx="10515600" cy="407607"/>
          </a:xfrm>
        </p:spPr>
        <p:txBody>
          <a:bodyPr>
            <a:normAutofit fontScale="90000"/>
          </a:bodyPr>
          <a:lstStyle/>
          <a:p>
            <a:r>
              <a:rPr lang="en-GB" b="1" dirty="0"/>
              <a:t>Basic Plot Structure</a:t>
            </a:r>
          </a:p>
        </p:txBody>
      </p:sp>
      <p:cxnSp>
        <p:nvCxnSpPr>
          <p:cNvPr id="5" name="Straight Connector 4"/>
          <p:cNvCxnSpPr/>
          <p:nvPr/>
        </p:nvCxnSpPr>
        <p:spPr>
          <a:xfrm>
            <a:off x="129862" y="6415603"/>
            <a:ext cx="3553496" cy="12878"/>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676113" y="2305318"/>
            <a:ext cx="2281407" cy="412316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957520" y="2305318"/>
            <a:ext cx="2130413" cy="3284113"/>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087933" y="5576553"/>
            <a:ext cx="3553496" cy="12878"/>
          </a:xfrm>
          <a:prstGeom prst="line">
            <a:avLst/>
          </a:prstGeom>
          <a:ln w="38100"/>
        </p:spPr>
        <p:style>
          <a:lnRef idx="1">
            <a:schemeClr val="dk1"/>
          </a:lnRef>
          <a:fillRef idx="0">
            <a:schemeClr val="dk1"/>
          </a:fillRef>
          <a:effectRef idx="0">
            <a:schemeClr val="dk1"/>
          </a:effectRef>
          <a:fontRef idx="minor">
            <a:schemeClr val="tx1"/>
          </a:fontRef>
        </p:style>
      </p:cxnSp>
      <p:sp>
        <p:nvSpPr>
          <p:cNvPr id="18" name="Rectangle 17"/>
          <p:cNvSpPr/>
          <p:nvPr/>
        </p:nvSpPr>
        <p:spPr>
          <a:xfrm>
            <a:off x="1036452" y="4519985"/>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000" b="1">
                <a:solidFill>
                  <a:schemeClr val="tx1"/>
                </a:solidFill>
                <a:latin typeface="Arial" panose="020B0604020202020204" pitchFamily="34" charset="0"/>
                <a:cs typeface="Arial" panose="020B0604020202020204" pitchFamily="34" charset="0"/>
              </a:rPr>
              <a:t>Exposition</a:t>
            </a:r>
            <a:endParaRPr lang="en-US" sz="2000">
              <a:solidFill>
                <a:schemeClr val="tx1"/>
              </a:solidFill>
              <a:latin typeface="Arial" panose="020B0604020202020204" pitchFamily="34" charset="0"/>
              <a:cs typeface="Arial" panose="020B0604020202020204" pitchFamily="34" charset="0"/>
            </a:endParaRPr>
          </a:p>
          <a:p>
            <a:pPr algn="ctr"/>
            <a:endParaRPr lang="en-GB"/>
          </a:p>
        </p:txBody>
      </p:sp>
      <p:sp>
        <p:nvSpPr>
          <p:cNvPr id="19" name="Rectangle 18"/>
          <p:cNvSpPr/>
          <p:nvPr/>
        </p:nvSpPr>
        <p:spPr>
          <a:xfrm>
            <a:off x="405611" y="4996503"/>
            <a:ext cx="2838594" cy="135350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pPr algn="ctr"/>
            <a:r>
              <a:rPr lang="en-US" sz="2300">
                <a:solidFill>
                  <a:schemeClr val="tx1"/>
                </a:solidFill>
                <a:latin typeface="Calibri" panose="020F0502020204030204" pitchFamily="34" charset="0"/>
                <a:cs typeface="Calibri" panose="020F0502020204030204" pitchFamily="34" charset="0"/>
              </a:rPr>
              <a:t>Beginning of the story:</a:t>
            </a:r>
          </a:p>
          <a:p>
            <a:pPr algn="ctr"/>
            <a:r>
              <a:rPr lang="en-US" sz="2300">
                <a:solidFill>
                  <a:schemeClr val="tx1"/>
                </a:solidFill>
                <a:latin typeface="Calibri" panose="020F0502020204030204" pitchFamily="34" charset="0"/>
                <a:cs typeface="Calibri" panose="020F0502020204030204" pitchFamily="34" charset="0"/>
              </a:rPr>
              <a:t>Introduction of character and setting</a:t>
            </a:r>
          </a:p>
          <a:p>
            <a:pPr algn="ctr"/>
            <a:endParaRPr lang="en-GB"/>
          </a:p>
        </p:txBody>
      </p:sp>
      <p:sp>
        <p:nvSpPr>
          <p:cNvPr id="20" name="Rectangle 19"/>
          <p:cNvSpPr/>
          <p:nvPr/>
        </p:nvSpPr>
        <p:spPr>
          <a:xfrm>
            <a:off x="1222656" y="1828504"/>
            <a:ext cx="2642558" cy="2507062"/>
          </a:xfrm>
          <a:prstGeom prst="rec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pPr algn="ctr"/>
            <a:r>
              <a:rPr lang="en-US" sz="2300">
                <a:solidFill>
                  <a:schemeClr val="tx1"/>
                </a:solidFill>
                <a:latin typeface="Calibri" panose="020F0502020204030204" pitchFamily="34" charset="0"/>
                <a:cs typeface="Calibri" panose="020F0502020204030204" pitchFamily="34" charset="0"/>
              </a:rPr>
              <a:t>Character goes through some problems/faces conflicts</a:t>
            </a:r>
          </a:p>
          <a:p>
            <a:pPr marL="342900" indent="-342900">
              <a:buFont typeface="Arial" panose="020B0604020202020204" pitchFamily="34" charset="0"/>
              <a:buChar char="•"/>
            </a:pPr>
            <a:r>
              <a:rPr lang="en-US" sz="2300">
                <a:solidFill>
                  <a:schemeClr val="tx1"/>
                </a:solidFill>
                <a:latin typeface="Calibri" panose="020F0502020204030204" pitchFamily="34" charset="0"/>
                <a:cs typeface="Calibri" panose="020F0502020204030204" pitchFamily="34" charset="0"/>
              </a:rPr>
              <a:t>Man vs Man</a:t>
            </a:r>
          </a:p>
          <a:p>
            <a:pPr marL="342900" indent="-342900">
              <a:buFont typeface="Arial" panose="020B0604020202020204" pitchFamily="34" charset="0"/>
              <a:buChar char="•"/>
            </a:pPr>
            <a:r>
              <a:rPr lang="en-US" sz="2300">
                <a:solidFill>
                  <a:schemeClr val="tx1"/>
                </a:solidFill>
                <a:latin typeface="Calibri" panose="020F0502020204030204" pitchFamily="34" charset="0"/>
                <a:cs typeface="Calibri" panose="020F0502020204030204" pitchFamily="34" charset="0"/>
              </a:rPr>
              <a:t>Man vs Self</a:t>
            </a:r>
          </a:p>
          <a:p>
            <a:pPr marL="342900" indent="-342900">
              <a:buFont typeface="Arial" panose="020B0604020202020204" pitchFamily="34" charset="0"/>
              <a:buChar char="•"/>
            </a:pPr>
            <a:r>
              <a:rPr lang="en-US" sz="2300">
                <a:solidFill>
                  <a:schemeClr val="tx1"/>
                </a:solidFill>
                <a:latin typeface="Calibri" panose="020F0502020204030204" pitchFamily="34" charset="0"/>
                <a:cs typeface="Calibri" panose="020F0502020204030204" pitchFamily="34" charset="0"/>
              </a:rPr>
              <a:t>Man vs Nature</a:t>
            </a:r>
          </a:p>
          <a:p>
            <a:pPr algn="ctr"/>
            <a:endParaRPr lang="en-GB"/>
          </a:p>
        </p:txBody>
      </p:sp>
      <p:sp>
        <p:nvSpPr>
          <p:cNvPr id="22" name="Rectangle 21"/>
          <p:cNvSpPr/>
          <p:nvPr/>
        </p:nvSpPr>
        <p:spPr>
          <a:xfrm>
            <a:off x="4186171" y="994295"/>
            <a:ext cx="3630768" cy="1215196"/>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a:p>
            <a:pPr algn="ctr"/>
            <a:r>
              <a:rPr lang="en-US" sz="2300" dirty="0">
                <a:solidFill>
                  <a:schemeClr val="tx1"/>
                </a:solidFill>
                <a:latin typeface="Calibri" panose="020F0502020204030204" pitchFamily="34" charset="0"/>
                <a:cs typeface="Calibri" panose="020F0502020204030204" pitchFamily="34" charset="0"/>
              </a:rPr>
              <a:t>The most exciting part of story where something changes dramatically</a:t>
            </a:r>
          </a:p>
          <a:p>
            <a:pPr algn="ctr"/>
            <a:endParaRPr lang="en-GB" dirty="0"/>
          </a:p>
        </p:txBody>
      </p:sp>
      <p:sp>
        <p:nvSpPr>
          <p:cNvPr id="24" name="Rectangle 23"/>
          <p:cNvSpPr/>
          <p:nvPr/>
        </p:nvSpPr>
        <p:spPr>
          <a:xfrm rot="17955273">
            <a:off x="3606643" y="3751819"/>
            <a:ext cx="2344114"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b="1">
                <a:solidFill>
                  <a:schemeClr val="tx1"/>
                </a:solidFill>
                <a:latin typeface="Arial" panose="020B0604020202020204" pitchFamily="34" charset="0"/>
                <a:cs typeface="Arial" panose="020B0604020202020204" pitchFamily="34" charset="0"/>
              </a:rPr>
              <a:t>Rising action</a:t>
            </a:r>
            <a:endParaRPr lang="en-US" sz="2400">
              <a:solidFill>
                <a:schemeClr val="tx1"/>
              </a:solidFill>
              <a:latin typeface="Arial" panose="020B0604020202020204" pitchFamily="34" charset="0"/>
              <a:cs typeface="Arial" panose="020B0604020202020204" pitchFamily="34" charset="0"/>
            </a:endParaRPr>
          </a:p>
          <a:p>
            <a:pPr algn="ctr"/>
            <a:endParaRPr lang="en-GB"/>
          </a:p>
        </p:txBody>
      </p:sp>
      <p:sp>
        <p:nvSpPr>
          <p:cNvPr id="27" name="Rectangle 26"/>
          <p:cNvSpPr/>
          <p:nvPr/>
        </p:nvSpPr>
        <p:spPr>
          <a:xfrm>
            <a:off x="5082293" y="590237"/>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400" b="1" dirty="0">
                <a:solidFill>
                  <a:schemeClr val="tx1"/>
                </a:solidFill>
                <a:latin typeface="Calibri" panose="020F0502020204030204" pitchFamily="34" charset="0"/>
                <a:cs typeface="Calibri" panose="020F0502020204030204" pitchFamily="34" charset="0"/>
              </a:rPr>
              <a:t>Climax</a:t>
            </a:r>
            <a:endParaRPr lang="en-US" sz="2400" dirty="0">
              <a:solidFill>
                <a:schemeClr val="tx1"/>
              </a:solidFill>
              <a:latin typeface="Calibri" panose="020F0502020204030204" pitchFamily="34" charset="0"/>
              <a:cs typeface="Calibri" panose="020F0502020204030204" pitchFamily="34" charset="0"/>
            </a:endParaRPr>
          </a:p>
          <a:p>
            <a:pPr algn="ctr"/>
            <a:endParaRPr lang="en-GB" dirty="0"/>
          </a:p>
        </p:txBody>
      </p:sp>
      <p:sp>
        <p:nvSpPr>
          <p:cNvPr id="28" name="Rectangle 27"/>
          <p:cNvSpPr/>
          <p:nvPr/>
        </p:nvSpPr>
        <p:spPr>
          <a:xfrm rot="3485118">
            <a:off x="6240951" y="3829699"/>
            <a:ext cx="2408507"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400" b="1">
                <a:solidFill>
                  <a:schemeClr val="tx1"/>
                </a:solidFill>
                <a:latin typeface="Arial" panose="020B0604020202020204" pitchFamily="34" charset="0"/>
                <a:cs typeface="Arial" panose="020B0604020202020204" pitchFamily="34" charset="0"/>
              </a:rPr>
              <a:t>Falling action</a:t>
            </a:r>
            <a:endParaRPr lang="en-US" sz="2400">
              <a:solidFill>
                <a:schemeClr val="tx1"/>
              </a:solidFill>
              <a:latin typeface="Arial" panose="020B0604020202020204" pitchFamily="34" charset="0"/>
              <a:cs typeface="Arial" panose="020B0604020202020204" pitchFamily="34" charset="0"/>
            </a:endParaRPr>
          </a:p>
          <a:p>
            <a:pPr algn="ctr"/>
            <a:endParaRPr lang="en-GB"/>
          </a:p>
        </p:txBody>
      </p:sp>
      <p:sp>
        <p:nvSpPr>
          <p:cNvPr id="29" name="Rectangle 28"/>
          <p:cNvSpPr/>
          <p:nvPr/>
        </p:nvSpPr>
        <p:spPr>
          <a:xfrm>
            <a:off x="9179890" y="5054557"/>
            <a:ext cx="1750453" cy="4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r>
              <a:rPr lang="en-US" sz="2000" b="1">
                <a:solidFill>
                  <a:schemeClr val="tx1"/>
                </a:solidFill>
                <a:latin typeface="Arial" panose="020B0604020202020204" pitchFamily="34" charset="0"/>
                <a:cs typeface="Arial" panose="020B0604020202020204" pitchFamily="34" charset="0"/>
              </a:rPr>
              <a:t>Resolution</a:t>
            </a:r>
            <a:endParaRPr lang="en-US" sz="2000">
              <a:solidFill>
                <a:schemeClr val="tx1"/>
              </a:solidFill>
              <a:latin typeface="Arial" panose="020B0604020202020204" pitchFamily="34" charset="0"/>
              <a:cs typeface="Arial" panose="020B0604020202020204" pitchFamily="34" charset="0"/>
            </a:endParaRPr>
          </a:p>
          <a:p>
            <a:pPr algn="ctr"/>
            <a:endParaRPr lang="en-GB"/>
          </a:p>
        </p:txBody>
      </p:sp>
      <p:sp>
        <p:nvSpPr>
          <p:cNvPr id="30" name="Rectangle 29"/>
          <p:cNvSpPr/>
          <p:nvPr/>
        </p:nvSpPr>
        <p:spPr>
          <a:xfrm>
            <a:off x="7817476" y="3052490"/>
            <a:ext cx="2809062" cy="1077310"/>
          </a:xfrm>
          <a:prstGeom prst="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pPr algn="ctr"/>
            <a:r>
              <a:rPr lang="en-US" sz="2300">
                <a:solidFill>
                  <a:schemeClr val="tx1"/>
                </a:solidFill>
                <a:latin typeface="Calibri" panose="020F0502020204030204" pitchFamily="34" charset="0"/>
                <a:cs typeface="Calibri" panose="020F0502020204030204" pitchFamily="34" charset="0"/>
              </a:rPr>
              <a:t>Events leading to the end of the story</a:t>
            </a:r>
          </a:p>
          <a:p>
            <a:pPr algn="ctr"/>
            <a:endParaRPr lang="en-GB"/>
          </a:p>
        </p:txBody>
      </p:sp>
      <p:sp>
        <p:nvSpPr>
          <p:cNvPr id="31" name="Rectangle 30"/>
          <p:cNvSpPr/>
          <p:nvPr/>
        </p:nvSpPr>
        <p:spPr>
          <a:xfrm>
            <a:off x="8921034" y="5705267"/>
            <a:ext cx="2268164" cy="716775"/>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a:p>
            <a:r>
              <a:rPr lang="en-US" sz="2300">
                <a:solidFill>
                  <a:schemeClr val="tx1"/>
                </a:solidFill>
                <a:latin typeface="Calibri" panose="020F0502020204030204" pitchFamily="34" charset="0"/>
                <a:cs typeface="Calibri" panose="020F0502020204030204" pitchFamily="34" charset="0"/>
              </a:rPr>
              <a:t>End of the story</a:t>
            </a:r>
          </a:p>
          <a:p>
            <a:pPr algn="ctr"/>
            <a:endParaRPr lang="en-GB"/>
          </a:p>
        </p:txBody>
      </p:sp>
    </p:spTree>
    <p:extLst>
      <p:ext uri="{BB962C8B-B14F-4D97-AF65-F5344CB8AC3E}">
        <p14:creationId xmlns:p14="http://schemas.microsoft.com/office/powerpoint/2010/main" val="19687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fill="hold"/>
                                        <p:tgtEl>
                                          <p:spTgt spid="31"/>
                                        </p:tgtEl>
                                        <p:attrNameLst>
                                          <p:attrName>ppt_x</p:attrName>
                                        </p:attrNameLst>
                                      </p:cBhvr>
                                      <p:tavLst>
                                        <p:tav tm="0">
                                          <p:val>
                                            <p:strVal val="#ppt_x"/>
                                          </p:val>
                                        </p:tav>
                                        <p:tav tm="100000">
                                          <p:val>
                                            <p:strVal val="#ppt_x"/>
                                          </p:val>
                                        </p:tav>
                                      </p:tavLst>
                                    </p:anim>
                                    <p:anim calcmode="lin" valueType="num">
                                      <p:cBhvr additive="base">
                                        <p:cTn id="6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2" grpId="0" animBg="1"/>
      <p:bldP spid="24" grpId="0"/>
      <p:bldP spid="27" grpId="0"/>
      <p:bldP spid="28" grpId="0"/>
      <p:bldP spid="29" grpId="0"/>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1FC6-5CF0-49B3-A337-400171C56725}"/>
              </a:ext>
            </a:extLst>
          </p:cNvPr>
          <p:cNvSpPr>
            <a:spLocks noGrp="1"/>
          </p:cNvSpPr>
          <p:nvPr>
            <p:ph type="title"/>
          </p:nvPr>
        </p:nvSpPr>
        <p:spPr/>
        <p:txBody>
          <a:bodyPr>
            <a:normAutofit/>
          </a:bodyPr>
          <a:lstStyle/>
          <a:p>
            <a:pPr algn="ctr"/>
            <a:r>
              <a:rPr lang="en-GB"/>
              <a:t>Let’s read a story and identify its plot structure</a:t>
            </a:r>
          </a:p>
        </p:txBody>
      </p:sp>
      <p:pic>
        <p:nvPicPr>
          <p:cNvPr id="5" name="Content Placeholder 4" descr="A picture containing drawing&#10;&#10;Description automatically generated">
            <a:extLst>
              <a:ext uri="{FF2B5EF4-FFF2-40B4-BE49-F238E27FC236}">
                <a16:creationId xmlns:a16="http://schemas.microsoft.com/office/drawing/2014/main" id="{F0CE0A75-CEB3-401A-886B-E399D1BAB77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3902" y="1838814"/>
            <a:ext cx="4010416" cy="4539568"/>
          </a:xfrm>
        </p:spPr>
      </p:pic>
    </p:spTree>
    <p:extLst>
      <p:ext uri="{BB962C8B-B14F-4D97-AF65-F5344CB8AC3E}">
        <p14:creationId xmlns:p14="http://schemas.microsoft.com/office/powerpoint/2010/main" val="2565495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8B9B63-4549-4713-8A0D-4C2969458967}"/>
              </a:ext>
            </a:extLst>
          </p:cNvPr>
          <p:cNvSpPr/>
          <p:nvPr/>
        </p:nvSpPr>
        <p:spPr>
          <a:xfrm>
            <a:off x="275573" y="275573"/>
            <a:ext cx="11423737" cy="5829481"/>
          </a:xfrm>
          <a:prstGeom prst="rect">
            <a:avLst/>
          </a:prstGeom>
        </p:spPr>
        <p:txBody>
          <a:bodyPr wrap="square">
            <a:spAutoFit/>
          </a:bodyPr>
          <a:lstStyle/>
          <a:p>
            <a:pPr indent="457200" algn="ctr">
              <a:lnSpc>
                <a:spcPct val="150000"/>
              </a:lnSpc>
            </a:pPr>
            <a:r>
              <a:rPr lang="en-GB" sz="2800" b="1">
                <a:solidFill>
                  <a:srgbClr val="000000"/>
                </a:solidFill>
                <a:latin typeface="Arial" panose="020B0604020202020204" pitchFamily="34" charset="0"/>
                <a:ea typeface="Calibri" panose="020F0502020204030204" pitchFamily="34" charset="0"/>
                <a:cs typeface="Arial" panose="020B0604020202020204" pitchFamily="34" charset="0"/>
              </a:rPr>
              <a:t>The Day my Doll Came Alive</a:t>
            </a:r>
          </a:p>
          <a:p>
            <a:pPr indent="457200" algn="ctr">
              <a:lnSpc>
                <a:spcPct val="150000"/>
              </a:lnSpc>
            </a:pPr>
            <a:endParaRPr lang="en-GB" sz="2800" b="1">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50000"/>
              </a:lnSpc>
            </a:pPr>
            <a:r>
              <a:rPr lang="en-GB" sz="2800">
                <a:solidFill>
                  <a:srgbClr val="000000"/>
                </a:solidFill>
                <a:latin typeface="Arial" panose="020B0604020202020204" pitchFamily="34" charset="0"/>
                <a:ea typeface="Calibri" panose="020F0502020204030204" pitchFamily="34" charset="0"/>
                <a:cs typeface="Arial" panose="020B0604020202020204" pitchFamily="34" charset="0"/>
              </a:rPr>
              <a:t>The black sky was mysterious that night. The stars were hidden as the darkness crept over the earth. The wind whistled its cold song. It was the only sound that could be heard. I lay miserably in bed. I tossed and turned in the blanket as I could not sleep. I looked over at my side table and there sat my rag doll. She was old, dusty and useless. Her head fell forward and then she fell off the table and hit the ground with a loud “Thud!” This did not bother me at all.</a:t>
            </a:r>
            <a:endParaRPr lang="en-US" sz="280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725637"/>
      </p:ext>
    </p:extLst>
  </p:cSld>
  <p:clrMapOvr>
    <a:masterClrMapping/>
  </p:clrMapOvr>
</p:sld>
</file>

<file path=ppt/theme/theme1.xml><?xml version="1.0" encoding="utf-8"?>
<a:theme xmlns:a="http://schemas.openxmlformats.org/drawingml/2006/main" name="SketchyVTI">
  <a:themeElements>
    <a:clrScheme name="AnalogousFromRegularSeed_2SEEDS">
      <a:dk1>
        <a:srgbClr val="000000"/>
      </a:dk1>
      <a:lt1>
        <a:srgbClr val="FFFFFF"/>
      </a:lt1>
      <a:dk2>
        <a:srgbClr val="412924"/>
      </a:dk2>
      <a:lt2>
        <a:srgbClr val="E2E6E8"/>
      </a:lt2>
      <a:accent1>
        <a:srgbClr val="BF692D"/>
      </a:accent1>
      <a:accent2>
        <a:srgbClr val="D13F40"/>
      </a:accent2>
      <a:accent3>
        <a:srgbClr val="B6A137"/>
      </a:accent3>
      <a:accent4>
        <a:srgbClr val="2DA9BF"/>
      </a:accent4>
      <a:accent5>
        <a:srgbClr val="3F7ED1"/>
      </a:accent5>
      <a:accent6>
        <a:srgbClr val="4C4EC8"/>
      </a:accent6>
      <a:hlink>
        <a:srgbClr val="3D89BD"/>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2201</Words>
  <Application>Microsoft Office PowerPoint</Application>
  <PresentationFormat>Widescreen</PresentationFormat>
  <Paragraphs>179</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The Hand</vt:lpstr>
      <vt:lpstr>The Serif Hand Black</vt:lpstr>
      <vt:lpstr>Times New Roman</vt:lpstr>
      <vt:lpstr>SketchyVTI</vt:lpstr>
      <vt:lpstr>Office Theme</vt:lpstr>
      <vt:lpstr>Structuring the plot in a story </vt:lpstr>
      <vt:lpstr>Objectives:</vt:lpstr>
      <vt:lpstr>PowerPoint Presentation</vt:lpstr>
      <vt:lpstr>PowerPoint Presentation</vt:lpstr>
      <vt:lpstr>PowerPoint Presentation</vt:lpstr>
      <vt:lpstr>What is plot structure?</vt:lpstr>
      <vt:lpstr>Basic Plot Structure</vt:lpstr>
      <vt:lpstr>Let’s read a story and identify its plot structure</vt:lpstr>
      <vt:lpstr>PowerPoint Presentation</vt:lpstr>
      <vt:lpstr>PowerPoint Presentation</vt:lpstr>
      <vt:lpstr>PowerPoint Presentation</vt:lpstr>
      <vt:lpstr>PowerPoint Presentation</vt:lpstr>
      <vt:lpstr>PowerPoint Presentation</vt:lpstr>
      <vt:lpstr>Can you identify the elements of plot in this story? </vt:lpstr>
      <vt:lpstr>Plot Structure: Exposition</vt:lpstr>
      <vt:lpstr>Exposition / Introduction</vt:lpstr>
      <vt:lpstr>Plot Structure: Rising action</vt:lpstr>
      <vt:lpstr>To create rising action in a story</vt:lpstr>
      <vt:lpstr>When introducing conflict</vt:lpstr>
      <vt:lpstr>How does the writer introduce conflict In this story?</vt:lpstr>
      <vt:lpstr>Rising action</vt:lpstr>
      <vt:lpstr>Rising action</vt:lpstr>
      <vt:lpstr>Basic Plot Structure</vt:lpstr>
      <vt:lpstr>How can a writer create climax in a story?</vt:lpstr>
      <vt:lpstr>Climax: the highest point of interest</vt:lpstr>
      <vt:lpstr>Basic Plot Structure</vt:lpstr>
      <vt:lpstr>How can a writer create falling action</vt:lpstr>
      <vt:lpstr>Falling action and resolution</vt:lpstr>
      <vt:lpstr>Falling action and resolution</vt:lpstr>
      <vt:lpstr>PowerPoint Presentation</vt:lpstr>
      <vt:lpstr>PowerPoint Presentation</vt:lpstr>
      <vt:lpstr>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Elements</dc:title>
  <dc:creator>Cindy Bonnett-Francois</dc:creator>
  <cp:lastModifiedBy>Gillian Pilgrim</cp:lastModifiedBy>
  <cp:revision>33</cp:revision>
  <dcterms:created xsi:type="dcterms:W3CDTF">2020-03-18T04:21:28Z</dcterms:created>
  <dcterms:modified xsi:type="dcterms:W3CDTF">2020-04-09T18:52:33Z</dcterms:modified>
</cp:coreProperties>
</file>