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2"/>
  </p:notesMasterIdLst>
  <p:sldIdLst>
    <p:sldId id="256" r:id="rId2"/>
    <p:sldId id="257" r:id="rId3"/>
    <p:sldId id="258" r:id="rId4"/>
    <p:sldId id="259" r:id="rId5"/>
    <p:sldId id="260" r:id="rId6"/>
    <p:sldId id="261" r:id="rId7"/>
    <p:sldId id="262" r:id="rId8"/>
    <p:sldId id="270" r:id="rId9"/>
    <p:sldId id="271" r:id="rId10"/>
    <p:sldId id="264" r:id="rId11"/>
    <p:sldId id="265" r:id="rId12"/>
    <p:sldId id="268" r:id="rId13"/>
    <p:sldId id="267" r:id="rId14"/>
    <p:sldId id="266" r:id="rId15"/>
    <p:sldId id="269" r:id="rId16"/>
    <p:sldId id="272" r:id="rId17"/>
    <p:sldId id="273" r:id="rId18"/>
    <p:sldId id="274"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DCAD2C-7B9A-429A-81B6-8623229E9D32}"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DA2835CE-1027-4FD0-8638-2FF5F078282F}">
      <dgm:prSet phldrT="[Text]" custT="1"/>
      <dgm:spPr/>
      <dgm:t>
        <a:bodyPr/>
        <a:lstStyle/>
        <a:p>
          <a:r>
            <a:rPr lang="en-US" sz="1600" dirty="0" smtClean="0"/>
            <a:t>Aid decision making</a:t>
          </a:r>
          <a:endParaRPr lang="en-US" sz="1600" dirty="0"/>
        </a:p>
      </dgm:t>
    </dgm:pt>
    <dgm:pt modelId="{FC5C27B3-CE8C-4E95-9C10-4B51A95370BE}" type="parTrans" cxnId="{EF215DD0-1393-4D0D-937C-A08BEBD9D927}">
      <dgm:prSet/>
      <dgm:spPr/>
      <dgm:t>
        <a:bodyPr/>
        <a:lstStyle/>
        <a:p>
          <a:endParaRPr lang="en-US"/>
        </a:p>
      </dgm:t>
    </dgm:pt>
    <dgm:pt modelId="{1FDCEB1B-0715-4733-91AE-FC8B77E57D47}" type="sibTrans" cxnId="{EF215DD0-1393-4D0D-937C-A08BEBD9D927}">
      <dgm:prSet/>
      <dgm:spPr/>
      <dgm:t>
        <a:bodyPr/>
        <a:lstStyle/>
        <a:p>
          <a:endParaRPr lang="en-US"/>
        </a:p>
      </dgm:t>
    </dgm:pt>
    <dgm:pt modelId="{E730737C-6DB3-4553-BEC3-AE2F37E0CCE9}">
      <dgm:prSet phldrT="[Text]" custT="1"/>
      <dgm:spPr/>
      <dgm:t>
        <a:bodyPr/>
        <a:lstStyle/>
        <a:p>
          <a:r>
            <a:rPr lang="en-US" sz="1600" dirty="0" smtClean="0"/>
            <a:t>Communicate financial position</a:t>
          </a:r>
          <a:endParaRPr lang="en-US" sz="1600" dirty="0"/>
        </a:p>
      </dgm:t>
    </dgm:pt>
    <dgm:pt modelId="{222C2EE1-9CA2-4AD7-B1D0-DEBD47802872}" type="parTrans" cxnId="{C6A00E2D-13A9-4A5A-83EB-523A2B9FCAF5}">
      <dgm:prSet/>
      <dgm:spPr/>
      <dgm:t>
        <a:bodyPr/>
        <a:lstStyle/>
        <a:p>
          <a:endParaRPr lang="en-US"/>
        </a:p>
      </dgm:t>
    </dgm:pt>
    <dgm:pt modelId="{951EE480-55BE-4FEF-B103-3073DE39A2E9}" type="sibTrans" cxnId="{C6A00E2D-13A9-4A5A-83EB-523A2B9FCAF5}">
      <dgm:prSet/>
      <dgm:spPr/>
      <dgm:t>
        <a:bodyPr/>
        <a:lstStyle/>
        <a:p>
          <a:endParaRPr lang="en-US"/>
        </a:p>
      </dgm:t>
    </dgm:pt>
    <dgm:pt modelId="{48D47126-5C78-4735-85BA-BE6E168F46FB}">
      <dgm:prSet phldrT="[Text]" custT="1"/>
      <dgm:spPr/>
      <dgm:t>
        <a:bodyPr/>
        <a:lstStyle/>
        <a:p>
          <a:r>
            <a:rPr lang="en-US" sz="1600" dirty="0" smtClean="0"/>
            <a:t>Control assets</a:t>
          </a:r>
          <a:endParaRPr lang="en-US" sz="1600" dirty="0"/>
        </a:p>
      </dgm:t>
    </dgm:pt>
    <dgm:pt modelId="{FE0A59DF-2629-429F-9DF8-6BAA76FBE995}" type="parTrans" cxnId="{E0D97A50-9002-462D-AE48-D9B38AB94A38}">
      <dgm:prSet/>
      <dgm:spPr/>
      <dgm:t>
        <a:bodyPr/>
        <a:lstStyle/>
        <a:p>
          <a:endParaRPr lang="en-US"/>
        </a:p>
      </dgm:t>
    </dgm:pt>
    <dgm:pt modelId="{5DC86452-E1EB-4B02-8F05-7D82086D9F94}" type="sibTrans" cxnId="{E0D97A50-9002-462D-AE48-D9B38AB94A38}">
      <dgm:prSet/>
      <dgm:spPr/>
      <dgm:t>
        <a:bodyPr/>
        <a:lstStyle/>
        <a:p>
          <a:endParaRPr lang="en-US"/>
        </a:p>
      </dgm:t>
    </dgm:pt>
    <dgm:pt modelId="{C1C727E0-12CF-4D11-BB57-FD81F3B0BE82}">
      <dgm:prSet phldrT="[Text]" custT="1"/>
      <dgm:spPr/>
      <dgm:t>
        <a:bodyPr/>
        <a:lstStyle/>
        <a:p>
          <a:r>
            <a:rPr lang="en-US" sz="1600" dirty="0" smtClean="0"/>
            <a:t>Plan for the future</a:t>
          </a:r>
          <a:endParaRPr lang="en-US" sz="1600" dirty="0"/>
        </a:p>
      </dgm:t>
    </dgm:pt>
    <dgm:pt modelId="{4B86D62E-4585-4198-94D1-CBAD8F9D464C}" type="parTrans" cxnId="{B5F47DAB-607E-4A2D-BB72-B79FBE519F26}">
      <dgm:prSet/>
      <dgm:spPr/>
      <dgm:t>
        <a:bodyPr/>
        <a:lstStyle/>
        <a:p>
          <a:endParaRPr lang="en-US"/>
        </a:p>
      </dgm:t>
    </dgm:pt>
    <dgm:pt modelId="{E036624A-6A5E-4DAD-B5CB-DEF12B8AB20B}" type="sibTrans" cxnId="{B5F47DAB-607E-4A2D-BB72-B79FBE519F26}">
      <dgm:prSet/>
      <dgm:spPr/>
      <dgm:t>
        <a:bodyPr/>
        <a:lstStyle/>
        <a:p>
          <a:endParaRPr lang="en-US"/>
        </a:p>
      </dgm:t>
    </dgm:pt>
    <dgm:pt modelId="{E427606B-59F6-415A-8D92-D9BB95E6FA58}">
      <dgm:prSet phldrT="[Text]" custT="1"/>
      <dgm:spPr/>
      <dgm:t>
        <a:bodyPr/>
        <a:lstStyle/>
        <a:p>
          <a:r>
            <a:rPr lang="en-US" sz="1600" dirty="0" smtClean="0"/>
            <a:t>Systematic recording</a:t>
          </a:r>
          <a:endParaRPr lang="en-US" sz="1600" dirty="0"/>
        </a:p>
      </dgm:t>
    </dgm:pt>
    <dgm:pt modelId="{DCB322E8-B875-43EB-8ECA-4730AB85A597}" type="parTrans" cxnId="{5259FC8E-2D1C-4F04-9553-D1B7123E5F50}">
      <dgm:prSet/>
      <dgm:spPr/>
      <dgm:t>
        <a:bodyPr/>
        <a:lstStyle/>
        <a:p>
          <a:endParaRPr lang="en-US"/>
        </a:p>
      </dgm:t>
    </dgm:pt>
    <dgm:pt modelId="{A068D5D9-6875-4B82-9A98-CB15013F46DE}" type="sibTrans" cxnId="{5259FC8E-2D1C-4F04-9553-D1B7123E5F50}">
      <dgm:prSet/>
      <dgm:spPr/>
      <dgm:t>
        <a:bodyPr/>
        <a:lstStyle/>
        <a:p>
          <a:endParaRPr lang="en-US"/>
        </a:p>
      </dgm:t>
    </dgm:pt>
    <dgm:pt modelId="{91A6FF4F-4C9A-477A-AC5E-7069874D7789}">
      <dgm:prSet phldrT="[Text]" custT="1"/>
      <dgm:spPr/>
      <dgm:t>
        <a:bodyPr/>
        <a:lstStyle/>
        <a:p>
          <a:r>
            <a:rPr lang="en-US" sz="1600" dirty="0" smtClean="0"/>
            <a:t>law compliance</a:t>
          </a:r>
          <a:endParaRPr lang="en-US" sz="1600" dirty="0"/>
        </a:p>
      </dgm:t>
    </dgm:pt>
    <dgm:pt modelId="{28FBE146-60A2-4C4B-9E4D-5034D615E3D4}" type="parTrans" cxnId="{D6C3635C-41ED-4DBA-BCA4-F37F4F7065FA}">
      <dgm:prSet/>
      <dgm:spPr/>
      <dgm:t>
        <a:bodyPr/>
        <a:lstStyle/>
        <a:p>
          <a:endParaRPr lang="en-US"/>
        </a:p>
      </dgm:t>
    </dgm:pt>
    <dgm:pt modelId="{21818AA0-B8F7-44DF-B987-EB63BB206505}" type="sibTrans" cxnId="{D6C3635C-41ED-4DBA-BCA4-F37F4F7065FA}">
      <dgm:prSet/>
      <dgm:spPr/>
      <dgm:t>
        <a:bodyPr/>
        <a:lstStyle/>
        <a:p>
          <a:endParaRPr lang="en-US"/>
        </a:p>
      </dgm:t>
    </dgm:pt>
    <dgm:pt modelId="{E3881523-4ACF-47B9-95B2-171C94CF7D0E}" type="pres">
      <dgm:prSet presAssocID="{D2DCAD2C-7B9A-429A-81B6-8623229E9D32}" presName="Name0" presStyleCnt="0">
        <dgm:presLayoutVars>
          <dgm:dir/>
          <dgm:resizeHandles val="exact"/>
        </dgm:presLayoutVars>
      </dgm:prSet>
      <dgm:spPr/>
      <dgm:t>
        <a:bodyPr/>
        <a:lstStyle/>
        <a:p>
          <a:endParaRPr lang="en-US"/>
        </a:p>
      </dgm:t>
    </dgm:pt>
    <dgm:pt modelId="{93706FB1-9CDC-41F1-879F-D0D3DD27BB54}" type="pres">
      <dgm:prSet presAssocID="{DA2835CE-1027-4FD0-8638-2FF5F078282F}" presName="node" presStyleLbl="node1" presStyleIdx="0" presStyleCnt="6" custScaleX="228615">
        <dgm:presLayoutVars>
          <dgm:bulletEnabled val="1"/>
        </dgm:presLayoutVars>
      </dgm:prSet>
      <dgm:spPr/>
      <dgm:t>
        <a:bodyPr/>
        <a:lstStyle/>
        <a:p>
          <a:endParaRPr lang="en-US"/>
        </a:p>
      </dgm:t>
    </dgm:pt>
    <dgm:pt modelId="{B7FB5272-F237-44B1-A301-B51C714F9B67}" type="pres">
      <dgm:prSet presAssocID="{1FDCEB1B-0715-4733-91AE-FC8B77E57D47}" presName="sibTrans" presStyleLbl="sibTrans2D1" presStyleIdx="0" presStyleCnt="6"/>
      <dgm:spPr/>
      <dgm:t>
        <a:bodyPr/>
        <a:lstStyle/>
        <a:p>
          <a:endParaRPr lang="en-US"/>
        </a:p>
      </dgm:t>
    </dgm:pt>
    <dgm:pt modelId="{8EB8363F-1D16-42DA-88BF-61F87851E5D2}" type="pres">
      <dgm:prSet presAssocID="{1FDCEB1B-0715-4733-91AE-FC8B77E57D47}" presName="connectorText" presStyleLbl="sibTrans2D1" presStyleIdx="0" presStyleCnt="6"/>
      <dgm:spPr/>
      <dgm:t>
        <a:bodyPr/>
        <a:lstStyle/>
        <a:p>
          <a:endParaRPr lang="en-US"/>
        </a:p>
      </dgm:t>
    </dgm:pt>
    <dgm:pt modelId="{CAED5108-6F3B-497C-BDF3-07D6BE237AF4}" type="pres">
      <dgm:prSet presAssocID="{E730737C-6DB3-4553-BEC3-AE2F37E0CCE9}" presName="node" presStyleLbl="node1" presStyleIdx="1" presStyleCnt="6" custScaleX="139487" custScaleY="114891">
        <dgm:presLayoutVars>
          <dgm:bulletEnabled val="1"/>
        </dgm:presLayoutVars>
      </dgm:prSet>
      <dgm:spPr/>
      <dgm:t>
        <a:bodyPr/>
        <a:lstStyle/>
        <a:p>
          <a:endParaRPr lang="en-US"/>
        </a:p>
      </dgm:t>
    </dgm:pt>
    <dgm:pt modelId="{19AD2F51-FA5E-4077-B35E-7B0EB6AB0809}" type="pres">
      <dgm:prSet presAssocID="{951EE480-55BE-4FEF-B103-3073DE39A2E9}" presName="sibTrans" presStyleLbl="sibTrans2D1" presStyleIdx="1" presStyleCnt="6"/>
      <dgm:spPr/>
      <dgm:t>
        <a:bodyPr/>
        <a:lstStyle/>
        <a:p>
          <a:endParaRPr lang="en-US"/>
        </a:p>
      </dgm:t>
    </dgm:pt>
    <dgm:pt modelId="{36827876-64C6-4A66-866F-1BE17C1CFCB8}" type="pres">
      <dgm:prSet presAssocID="{951EE480-55BE-4FEF-B103-3073DE39A2E9}" presName="connectorText" presStyleLbl="sibTrans2D1" presStyleIdx="1" presStyleCnt="6"/>
      <dgm:spPr/>
      <dgm:t>
        <a:bodyPr/>
        <a:lstStyle/>
        <a:p>
          <a:endParaRPr lang="en-US"/>
        </a:p>
      </dgm:t>
    </dgm:pt>
    <dgm:pt modelId="{CEAFA959-AB32-4B10-8560-2423FCE0BC29}" type="pres">
      <dgm:prSet presAssocID="{48D47126-5C78-4735-85BA-BE6E168F46FB}" presName="node" presStyleLbl="node1" presStyleIdx="2" presStyleCnt="6" custScaleX="136706" custScaleY="110348">
        <dgm:presLayoutVars>
          <dgm:bulletEnabled val="1"/>
        </dgm:presLayoutVars>
      </dgm:prSet>
      <dgm:spPr/>
      <dgm:t>
        <a:bodyPr/>
        <a:lstStyle/>
        <a:p>
          <a:endParaRPr lang="en-US"/>
        </a:p>
      </dgm:t>
    </dgm:pt>
    <dgm:pt modelId="{2663ACC0-1E30-4801-9008-847ADC233C5A}" type="pres">
      <dgm:prSet presAssocID="{5DC86452-E1EB-4B02-8F05-7D82086D9F94}" presName="sibTrans" presStyleLbl="sibTrans2D1" presStyleIdx="2" presStyleCnt="6"/>
      <dgm:spPr/>
      <dgm:t>
        <a:bodyPr/>
        <a:lstStyle/>
        <a:p>
          <a:endParaRPr lang="en-US"/>
        </a:p>
      </dgm:t>
    </dgm:pt>
    <dgm:pt modelId="{811A9EA7-06EF-40F1-90C8-E102868E60CD}" type="pres">
      <dgm:prSet presAssocID="{5DC86452-E1EB-4B02-8F05-7D82086D9F94}" presName="connectorText" presStyleLbl="sibTrans2D1" presStyleIdx="2" presStyleCnt="6"/>
      <dgm:spPr/>
      <dgm:t>
        <a:bodyPr/>
        <a:lstStyle/>
        <a:p>
          <a:endParaRPr lang="en-US"/>
        </a:p>
      </dgm:t>
    </dgm:pt>
    <dgm:pt modelId="{7F8623D1-6B2E-4134-A876-7AC859E3EC76}" type="pres">
      <dgm:prSet presAssocID="{C1C727E0-12CF-4D11-BB57-FD81F3B0BE82}" presName="node" presStyleLbl="node1" presStyleIdx="3" presStyleCnt="6" custScaleX="167327">
        <dgm:presLayoutVars>
          <dgm:bulletEnabled val="1"/>
        </dgm:presLayoutVars>
      </dgm:prSet>
      <dgm:spPr/>
      <dgm:t>
        <a:bodyPr/>
        <a:lstStyle/>
        <a:p>
          <a:endParaRPr lang="en-US"/>
        </a:p>
      </dgm:t>
    </dgm:pt>
    <dgm:pt modelId="{35AAE3C8-3A7B-4C0D-92C0-66AD994C208F}" type="pres">
      <dgm:prSet presAssocID="{E036624A-6A5E-4DAD-B5CB-DEF12B8AB20B}" presName="sibTrans" presStyleLbl="sibTrans2D1" presStyleIdx="3" presStyleCnt="6"/>
      <dgm:spPr/>
      <dgm:t>
        <a:bodyPr/>
        <a:lstStyle/>
        <a:p>
          <a:endParaRPr lang="en-US"/>
        </a:p>
      </dgm:t>
    </dgm:pt>
    <dgm:pt modelId="{EFF16D46-CCC4-4919-820B-D59AC602CAB2}" type="pres">
      <dgm:prSet presAssocID="{E036624A-6A5E-4DAD-B5CB-DEF12B8AB20B}" presName="connectorText" presStyleLbl="sibTrans2D1" presStyleIdx="3" presStyleCnt="6"/>
      <dgm:spPr/>
      <dgm:t>
        <a:bodyPr/>
        <a:lstStyle/>
        <a:p>
          <a:endParaRPr lang="en-US"/>
        </a:p>
      </dgm:t>
    </dgm:pt>
    <dgm:pt modelId="{20EA719B-E299-4EAB-9A89-1B2E12996DA8}" type="pres">
      <dgm:prSet presAssocID="{E427606B-59F6-415A-8D92-D9BB95E6FA58}" presName="node" presStyleLbl="node1" presStyleIdx="4" presStyleCnt="6" custScaleX="157427">
        <dgm:presLayoutVars>
          <dgm:bulletEnabled val="1"/>
        </dgm:presLayoutVars>
      </dgm:prSet>
      <dgm:spPr/>
      <dgm:t>
        <a:bodyPr/>
        <a:lstStyle/>
        <a:p>
          <a:endParaRPr lang="en-US"/>
        </a:p>
      </dgm:t>
    </dgm:pt>
    <dgm:pt modelId="{75DD0BD9-4543-4E59-90D5-9797C5A2FA0F}" type="pres">
      <dgm:prSet presAssocID="{A068D5D9-6875-4B82-9A98-CB15013F46DE}" presName="sibTrans" presStyleLbl="sibTrans2D1" presStyleIdx="4" presStyleCnt="6"/>
      <dgm:spPr/>
      <dgm:t>
        <a:bodyPr/>
        <a:lstStyle/>
        <a:p>
          <a:endParaRPr lang="en-US"/>
        </a:p>
      </dgm:t>
    </dgm:pt>
    <dgm:pt modelId="{A2CDB4A8-9CCA-4986-88E7-F15242A3A74B}" type="pres">
      <dgm:prSet presAssocID="{A068D5D9-6875-4B82-9A98-CB15013F46DE}" presName="connectorText" presStyleLbl="sibTrans2D1" presStyleIdx="4" presStyleCnt="6"/>
      <dgm:spPr/>
      <dgm:t>
        <a:bodyPr/>
        <a:lstStyle/>
        <a:p>
          <a:endParaRPr lang="en-US"/>
        </a:p>
      </dgm:t>
    </dgm:pt>
    <dgm:pt modelId="{63EB78E0-9B28-4D45-BC7D-7FBE7C976A0D}" type="pres">
      <dgm:prSet presAssocID="{91A6FF4F-4C9A-477A-AC5E-7069874D7789}" presName="node" presStyleLbl="node1" presStyleIdx="5" presStyleCnt="6" custScaleX="161114">
        <dgm:presLayoutVars>
          <dgm:bulletEnabled val="1"/>
        </dgm:presLayoutVars>
      </dgm:prSet>
      <dgm:spPr/>
      <dgm:t>
        <a:bodyPr/>
        <a:lstStyle/>
        <a:p>
          <a:endParaRPr lang="en-US"/>
        </a:p>
      </dgm:t>
    </dgm:pt>
    <dgm:pt modelId="{2E218748-0016-4475-91DB-9FE6CF2E7815}" type="pres">
      <dgm:prSet presAssocID="{21818AA0-B8F7-44DF-B987-EB63BB206505}" presName="sibTrans" presStyleLbl="sibTrans2D1" presStyleIdx="5" presStyleCnt="6"/>
      <dgm:spPr/>
      <dgm:t>
        <a:bodyPr/>
        <a:lstStyle/>
        <a:p>
          <a:endParaRPr lang="en-US"/>
        </a:p>
      </dgm:t>
    </dgm:pt>
    <dgm:pt modelId="{EE8F040C-A593-4FBD-BE30-77C6F597EA85}" type="pres">
      <dgm:prSet presAssocID="{21818AA0-B8F7-44DF-B987-EB63BB206505}" presName="connectorText" presStyleLbl="sibTrans2D1" presStyleIdx="5" presStyleCnt="6"/>
      <dgm:spPr/>
      <dgm:t>
        <a:bodyPr/>
        <a:lstStyle/>
        <a:p>
          <a:endParaRPr lang="en-US"/>
        </a:p>
      </dgm:t>
    </dgm:pt>
  </dgm:ptLst>
  <dgm:cxnLst>
    <dgm:cxn modelId="{C8172E5F-576F-42C7-8CFD-5EE831846C82}" type="presOf" srcId="{21818AA0-B8F7-44DF-B987-EB63BB206505}" destId="{2E218748-0016-4475-91DB-9FE6CF2E7815}" srcOrd="0" destOrd="0" presId="urn:microsoft.com/office/officeart/2005/8/layout/cycle7"/>
    <dgm:cxn modelId="{3E4053EB-D84E-403E-9745-E14646F8A9A8}" type="presOf" srcId="{48D47126-5C78-4735-85BA-BE6E168F46FB}" destId="{CEAFA959-AB32-4B10-8560-2423FCE0BC29}" srcOrd="0" destOrd="0" presId="urn:microsoft.com/office/officeart/2005/8/layout/cycle7"/>
    <dgm:cxn modelId="{EF215DD0-1393-4D0D-937C-A08BEBD9D927}" srcId="{D2DCAD2C-7B9A-429A-81B6-8623229E9D32}" destId="{DA2835CE-1027-4FD0-8638-2FF5F078282F}" srcOrd="0" destOrd="0" parTransId="{FC5C27B3-CE8C-4E95-9C10-4B51A95370BE}" sibTransId="{1FDCEB1B-0715-4733-91AE-FC8B77E57D47}"/>
    <dgm:cxn modelId="{979127EF-8EF6-4C96-B05E-E1FEC1B21233}" type="presOf" srcId="{D2DCAD2C-7B9A-429A-81B6-8623229E9D32}" destId="{E3881523-4ACF-47B9-95B2-171C94CF7D0E}" srcOrd="0" destOrd="0" presId="urn:microsoft.com/office/officeart/2005/8/layout/cycle7"/>
    <dgm:cxn modelId="{B5F47DAB-607E-4A2D-BB72-B79FBE519F26}" srcId="{D2DCAD2C-7B9A-429A-81B6-8623229E9D32}" destId="{C1C727E0-12CF-4D11-BB57-FD81F3B0BE82}" srcOrd="3" destOrd="0" parTransId="{4B86D62E-4585-4198-94D1-CBAD8F9D464C}" sibTransId="{E036624A-6A5E-4DAD-B5CB-DEF12B8AB20B}"/>
    <dgm:cxn modelId="{8997C0F1-A6CD-45E8-84BA-9FECE29B0363}" type="presOf" srcId="{DA2835CE-1027-4FD0-8638-2FF5F078282F}" destId="{93706FB1-9CDC-41F1-879F-D0D3DD27BB54}" srcOrd="0" destOrd="0" presId="urn:microsoft.com/office/officeart/2005/8/layout/cycle7"/>
    <dgm:cxn modelId="{A63BDB7A-759B-45D6-AFFE-14B35903813D}" type="presOf" srcId="{1FDCEB1B-0715-4733-91AE-FC8B77E57D47}" destId="{B7FB5272-F237-44B1-A301-B51C714F9B67}" srcOrd="0" destOrd="0" presId="urn:microsoft.com/office/officeart/2005/8/layout/cycle7"/>
    <dgm:cxn modelId="{8EE561D3-6FA3-496E-8AF4-6957DB5ECD48}" type="presOf" srcId="{C1C727E0-12CF-4D11-BB57-FD81F3B0BE82}" destId="{7F8623D1-6B2E-4134-A876-7AC859E3EC76}" srcOrd="0" destOrd="0" presId="urn:microsoft.com/office/officeart/2005/8/layout/cycle7"/>
    <dgm:cxn modelId="{FC9D82F4-DF13-41D7-B0AC-6213E147A729}" type="presOf" srcId="{951EE480-55BE-4FEF-B103-3073DE39A2E9}" destId="{36827876-64C6-4A66-866F-1BE17C1CFCB8}" srcOrd="1" destOrd="0" presId="urn:microsoft.com/office/officeart/2005/8/layout/cycle7"/>
    <dgm:cxn modelId="{24C3AE82-6F15-4B4E-B176-7757D47A4D6B}" type="presOf" srcId="{E036624A-6A5E-4DAD-B5CB-DEF12B8AB20B}" destId="{35AAE3C8-3A7B-4C0D-92C0-66AD994C208F}" srcOrd="0" destOrd="0" presId="urn:microsoft.com/office/officeart/2005/8/layout/cycle7"/>
    <dgm:cxn modelId="{ABDC79BB-B577-45A3-81F9-3CFCAFA10157}" type="presOf" srcId="{91A6FF4F-4C9A-477A-AC5E-7069874D7789}" destId="{63EB78E0-9B28-4D45-BC7D-7FBE7C976A0D}" srcOrd="0" destOrd="0" presId="urn:microsoft.com/office/officeart/2005/8/layout/cycle7"/>
    <dgm:cxn modelId="{022FBAAE-24C0-4214-830B-701E7A499689}" type="presOf" srcId="{E730737C-6DB3-4553-BEC3-AE2F37E0CCE9}" destId="{CAED5108-6F3B-497C-BDF3-07D6BE237AF4}" srcOrd="0" destOrd="0" presId="urn:microsoft.com/office/officeart/2005/8/layout/cycle7"/>
    <dgm:cxn modelId="{8933B9A3-7F51-47D1-9697-CB5F2A5BDF64}" type="presOf" srcId="{E036624A-6A5E-4DAD-B5CB-DEF12B8AB20B}" destId="{EFF16D46-CCC4-4919-820B-D59AC602CAB2}" srcOrd="1" destOrd="0" presId="urn:microsoft.com/office/officeart/2005/8/layout/cycle7"/>
    <dgm:cxn modelId="{C6A00E2D-13A9-4A5A-83EB-523A2B9FCAF5}" srcId="{D2DCAD2C-7B9A-429A-81B6-8623229E9D32}" destId="{E730737C-6DB3-4553-BEC3-AE2F37E0CCE9}" srcOrd="1" destOrd="0" parTransId="{222C2EE1-9CA2-4AD7-B1D0-DEBD47802872}" sibTransId="{951EE480-55BE-4FEF-B103-3073DE39A2E9}"/>
    <dgm:cxn modelId="{0F43914F-7A04-4557-9A7A-362F101F34EC}" type="presOf" srcId="{A068D5D9-6875-4B82-9A98-CB15013F46DE}" destId="{75DD0BD9-4543-4E59-90D5-9797C5A2FA0F}" srcOrd="0" destOrd="0" presId="urn:microsoft.com/office/officeart/2005/8/layout/cycle7"/>
    <dgm:cxn modelId="{8B8B08A6-9AC7-4048-817B-748F5EF230FE}" type="presOf" srcId="{951EE480-55BE-4FEF-B103-3073DE39A2E9}" destId="{19AD2F51-FA5E-4077-B35E-7B0EB6AB0809}" srcOrd="0" destOrd="0" presId="urn:microsoft.com/office/officeart/2005/8/layout/cycle7"/>
    <dgm:cxn modelId="{5259FC8E-2D1C-4F04-9553-D1B7123E5F50}" srcId="{D2DCAD2C-7B9A-429A-81B6-8623229E9D32}" destId="{E427606B-59F6-415A-8D92-D9BB95E6FA58}" srcOrd="4" destOrd="0" parTransId="{DCB322E8-B875-43EB-8ECA-4730AB85A597}" sibTransId="{A068D5D9-6875-4B82-9A98-CB15013F46DE}"/>
    <dgm:cxn modelId="{1F6AFD37-486B-44E9-ABEA-924F580A5C5A}" type="presOf" srcId="{5DC86452-E1EB-4B02-8F05-7D82086D9F94}" destId="{811A9EA7-06EF-40F1-90C8-E102868E60CD}" srcOrd="1" destOrd="0" presId="urn:microsoft.com/office/officeart/2005/8/layout/cycle7"/>
    <dgm:cxn modelId="{FE10E151-7F15-4BD3-BB72-D1BE523E3736}" type="presOf" srcId="{5DC86452-E1EB-4B02-8F05-7D82086D9F94}" destId="{2663ACC0-1E30-4801-9008-847ADC233C5A}" srcOrd="0" destOrd="0" presId="urn:microsoft.com/office/officeart/2005/8/layout/cycle7"/>
    <dgm:cxn modelId="{E0D97A50-9002-462D-AE48-D9B38AB94A38}" srcId="{D2DCAD2C-7B9A-429A-81B6-8623229E9D32}" destId="{48D47126-5C78-4735-85BA-BE6E168F46FB}" srcOrd="2" destOrd="0" parTransId="{FE0A59DF-2629-429F-9DF8-6BAA76FBE995}" sibTransId="{5DC86452-E1EB-4B02-8F05-7D82086D9F94}"/>
    <dgm:cxn modelId="{90BDEF06-C897-4AC8-A28E-6B06BB5614AF}" type="presOf" srcId="{E427606B-59F6-415A-8D92-D9BB95E6FA58}" destId="{20EA719B-E299-4EAB-9A89-1B2E12996DA8}" srcOrd="0" destOrd="0" presId="urn:microsoft.com/office/officeart/2005/8/layout/cycle7"/>
    <dgm:cxn modelId="{9934260B-C3D5-46BC-8187-98F8D83FE48D}" type="presOf" srcId="{A068D5D9-6875-4B82-9A98-CB15013F46DE}" destId="{A2CDB4A8-9CCA-4986-88E7-F15242A3A74B}" srcOrd="1" destOrd="0" presId="urn:microsoft.com/office/officeart/2005/8/layout/cycle7"/>
    <dgm:cxn modelId="{D6C3635C-41ED-4DBA-BCA4-F37F4F7065FA}" srcId="{D2DCAD2C-7B9A-429A-81B6-8623229E9D32}" destId="{91A6FF4F-4C9A-477A-AC5E-7069874D7789}" srcOrd="5" destOrd="0" parTransId="{28FBE146-60A2-4C4B-9E4D-5034D615E3D4}" sibTransId="{21818AA0-B8F7-44DF-B987-EB63BB206505}"/>
    <dgm:cxn modelId="{2E68974F-985D-4431-89DB-BB587A317A4E}" type="presOf" srcId="{1FDCEB1B-0715-4733-91AE-FC8B77E57D47}" destId="{8EB8363F-1D16-42DA-88BF-61F87851E5D2}" srcOrd="1" destOrd="0" presId="urn:microsoft.com/office/officeart/2005/8/layout/cycle7"/>
    <dgm:cxn modelId="{FA3D98A5-5B3F-4121-81A7-A6EA55E52003}" type="presOf" srcId="{21818AA0-B8F7-44DF-B987-EB63BB206505}" destId="{EE8F040C-A593-4FBD-BE30-77C6F597EA85}" srcOrd="1" destOrd="0" presId="urn:microsoft.com/office/officeart/2005/8/layout/cycle7"/>
    <dgm:cxn modelId="{40DA3086-097F-4750-BAA7-58BA99CBF933}" type="presParOf" srcId="{E3881523-4ACF-47B9-95B2-171C94CF7D0E}" destId="{93706FB1-9CDC-41F1-879F-D0D3DD27BB54}" srcOrd="0" destOrd="0" presId="urn:microsoft.com/office/officeart/2005/8/layout/cycle7"/>
    <dgm:cxn modelId="{8E7B3D08-38F4-4365-A2EB-4ED1E520F56F}" type="presParOf" srcId="{E3881523-4ACF-47B9-95B2-171C94CF7D0E}" destId="{B7FB5272-F237-44B1-A301-B51C714F9B67}" srcOrd="1" destOrd="0" presId="urn:microsoft.com/office/officeart/2005/8/layout/cycle7"/>
    <dgm:cxn modelId="{AB70D63E-B5AD-4EBC-AC66-521DD3DED3C3}" type="presParOf" srcId="{B7FB5272-F237-44B1-A301-B51C714F9B67}" destId="{8EB8363F-1D16-42DA-88BF-61F87851E5D2}" srcOrd="0" destOrd="0" presId="urn:microsoft.com/office/officeart/2005/8/layout/cycle7"/>
    <dgm:cxn modelId="{61466807-275D-42B8-BF6B-7CCD09D3DC0D}" type="presParOf" srcId="{E3881523-4ACF-47B9-95B2-171C94CF7D0E}" destId="{CAED5108-6F3B-497C-BDF3-07D6BE237AF4}" srcOrd="2" destOrd="0" presId="urn:microsoft.com/office/officeart/2005/8/layout/cycle7"/>
    <dgm:cxn modelId="{DF0F45A2-D3C0-45FE-B6EF-94954A9E8608}" type="presParOf" srcId="{E3881523-4ACF-47B9-95B2-171C94CF7D0E}" destId="{19AD2F51-FA5E-4077-B35E-7B0EB6AB0809}" srcOrd="3" destOrd="0" presId="urn:microsoft.com/office/officeart/2005/8/layout/cycle7"/>
    <dgm:cxn modelId="{672AC22F-0483-47B1-A145-C544C862A664}" type="presParOf" srcId="{19AD2F51-FA5E-4077-B35E-7B0EB6AB0809}" destId="{36827876-64C6-4A66-866F-1BE17C1CFCB8}" srcOrd="0" destOrd="0" presId="urn:microsoft.com/office/officeart/2005/8/layout/cycle7"/>
    <dgm:cxn modelId="{EE4469C3-C183-4CF0-9BCF-C26ACB0A51C5}" type="presParOf" srcId="{E3881523-4ACF-47B9-95B2-171C94CF7D0E}" destId="{CEAFA959-AB32-4B10-8560-2423FCE0BC29}" srcOrd="4" destOrd="0" presId="urn:microsoft.com/office/officeart/2005/8/layout/cycle7"/>
    <dgm:cxn modelId="{15BA26E8-A02F-4E4A-9F11-FC2295C2E8AD}" type="presParOf" srcId="{E3881523-4ACF-47B9-95B2-171C94CF7D0E}" destId="{2663ACC0-1E30-4801-9008-847ADC233C5A}" srcOrd="5" destOrd="0" presId="urn:microsoft.com/office/officeart/2005/8/layout/cycle7"/>
    <dgm:cxn modelId="{CECC7EB4-91BE-4F3F-BF75-E548E78675CD}" type="presParOf" srcId="{2663ACC0-1E30-4801-9008-847ADC233C5A}" destId="{811A9EA7-06EF-40F1-90C8-E102868E60CD}" srcOrd="0" destOrd="0" presId="urn:microsoft.com/office/officeart/2005/8/layout/cycle7"/>
    <dgm:cxn modelId="{2C1CBB5E-9EB3-4699-B3A0-71E8365007B2}" type="presParOf" srcId="{E3881523-4ACF-47B9-95B2-171C94CF7D0E}" destId="{7F8623D1-6B2E-4134-A876-7AC859E3EC76}" srcOrd="6" destOrd="0" presId="urn:microsoft.com/office/officeart/2005/8/layout/cycle7"/>
    <dgm:cxn modelId="{C8C86D4E-1E71-4D66-A94E-BD929B8F3324}" type="presParOf" srcId="{E3881523-4ACF-47B9-95B2-171C94CF7D0E}" destId="{35AAE3C8-3A7B-4C0D-92C0-66AD994C208F}" srcOrd="7" destOrd="0" presId="urn:microsoft.com/office/officeart/2005/8/layout/cycle7"/>
    <dgm:cxn modelId="{8A746048-6D92-4EBE-84B1-68239AE11615}" type="presParOf" srcId="{35AAE3C8-3A7B-4C0D-92C0-66AD994C208F}" destId="{EFF16D46-CCC4-4919-820B-D59AC602CAB2}" srcOrd="0" destOrd="0" presId="urn:microsoft.com/office/officeart/2005/8/layout/cycle7"/>
    <dgm:cxn modelId="{48D00136-A938-4A9B-8835-BDB37C369F73}" type="presParOf" srcId="{E3881523-4ACF-47B9-95B2-171C94CF7D0E}" destId="{20EA719B-E299-4EAB-9A89-1B2E12996DA8}" srcOrd="8" destOrd="0" presId="urn:microsoft.com/office/officeart/2005/8/layout/cycle7"/>
    <dgm:cxn modelId="{2ECF2C79-203D-41D3-A6BE-3CF751441DD2}" type="presParOf" srcId="{E3881523-4ACF-47B9-95B2-171C94CF7D0E}" destId="{75DD0BD9-4543-4E59-90D5-9797C5A2FA0F}" srcOrd="9" destOrd="0" presId="urn:microsoft.com/office/officeart/2005/8/layout/cycle7"/>
    <dgm:cxn modelId="{1510043E-7F51-41DE-B9CB-711FFA399E7A}" type="presParOf" srcId="{75DD0BD9-4543-4E59-90D5-9797C5A2FA0F}" destId="{A2CDB4A8-9CCA-4986-88E7-F15242A3A74B}" srcOrd="0" destOrd="0" presId="urn:microsoft.com/office/officeart/2005/8/layout/cycle7"/>
    <dgm:cxn modelId="{3F928A00-EEDC-4A9D-86B8-C80FA100DC41}" type="presParOf" srcId="{E3881523-4ACF-47B9-95B2-171C94CF7D0E}" destId="{63EB78E0-9B28-4D45-BC7D-7FBE7C976A0D}" srcOrd="10" destOrd="0" presId="urn:microsoft.com/office/officeart/2005/8/layout/cycle7"/>
    <dgm:cxn modelId="{EEC2E8B4-6CCE-45F1-8ED0-02377492FE41}" type="presParOf" srcId="{E3881523-4ACF-47B9-95B2-171C94CF7D0E}" destId="{2E218748-0016-4475-91DB-9FE6CF2E7815}" srcOrd="11" destOrd="0" presId="urn:microsoft.com/office/officeart/2005/8/layout/cycle7"/>
    <dgm:cxn modelId="{9E8C37AC-0FDC-46B3-BC19-65AC37097F82}" type="presParOf" srcId="{2E218748-0016-4475-91DB-9FE6CF2E7815}" destId="{EE8F040C-A593-4FBD-BE30-77C6F597EA85}"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ED4F17-8829-432A-945A-3000717D2318}"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C3E6C92E-12F3-4198-9F16-C42B953A0EDE}">
      <dgm:prSet phldrT="[Text]"/>
      <dgm:spPr/>
      <dgm:t>
        <a:bodyPr/>
        <a:lstStyle/>
        <a:p>
          <a:r>
            <a:rPr lang="en-US" dirty="0" smtClean="0"/>
            <a:t>Internal Users</a:t>
          </a:r>
          <a:endParaRPr lang="en-US" dirty="0"/>
        </a:p>
      </dgm:t>
    </dgm:pt>
    <dgm:pt modelId="{628B9502-88D9-4438-90BE-886EEE8F603A}" type="parTrans" cxnId="{AE728988-C22F-487C-B569-22BA32DADD85}">
      <dgm:prSet/>
      <dgm:spPr/>
      <dgm:t>
        <a:bodyPr/>
        <a:lstStyle/>
        <a:p>
          <a:endParaRPr lang="en-US"/>
        </a:p>
      </dgm:t>
    </dgm:pt>
    <dgm:pt modelId="{BA5252AC-2C50-4447-B58E-C69AE42407C2}" type="sibTrans" cxnId="{AE728988-C22F-487C-B569-22BA32DADD85}">
      <dgm:prSet/>
      <dgm:spPr/>
      <dgm:t>
        <a:bodyPr/>
        <a:lstStyle/>
        <a:p>
          <a:endParaRPr lang="en-US"/>
        </a:p>
      </dgm:t>
    </dgm:pt>
    <dgm:pt modelId="{0BB3C302-3E16-4FBD-BD4E-4C33A2E9767B}">
      <dgm:prSet phldrT="[Text]"/>
      <dgm:spPr/>
      <dgm:t>
        <a:bodyPr/>
        <a:lstStyle/>
        <a:p>
          <a:r>
            <a:rPr lang="en-US" dirty="0" smtClean="0"/>
            <a:t>Employees</a:t>
          </a:r>
          <a:endParaRPr lang="en-US" dirty="0"/>
        </a:p>
      </dgm:t>
    </dgm:pt>
    <dgm:pt modelId="{2D8AE04D-8C47-4DDC-B950-BDF51F0EB5AA}" type="parTrans" cxnId="{D7F5FEE7-2148-4FA0-BD08-5BE230DAC9E6}">
      <dgm:prSet/>
      <dgm:spPr/>
      <dgm:t>
        <a:bodyPr/>
        <a:lstStyle/>
        <a:p>
          <a:endParaRPr lang="en-US"/>
        </a:p>
      </dgm:t>
    </dgm:pt>
    <dgm:pt modelId="{9A31D8C3-7B91-4F19-951D-A5CA7BB482A1}" type="sibTrans" cxnId="{D7F5FEE7-2148-4FA0-BD08-5BE230DAC9E6}">
      <dgm:prSet/>
      <dgm:spPr/>
      <dgm:t>
        <a:bodyPr/>
        <a:lstStyle/>
        <a:p>
          <a:endParaRPr lang="en-US"/>
        </a:p>
      </dgm:t>
    </dgm:pt>
    <dgm:pt modelId="{C674C8AB-D068-4EC8-A37E-3D2A3F5ADB59}">
      <dgm:prSet phldrT="[Text]"/>
      <dgm:spPr/>
      <dgm:t>
        <a:bodyPr/>
        <a:lstStyle/>
        <a:p>
          <a:r>
            <a:rPr lang="en-US" dirty="0" smtClean="0"/>
            <a:t>Owners</a:t>
          </a:r>
          <a:endParaRPr lang="en-US" dirty="0"/>
        </a:p>
      </dgm:t>
    </dgm:pt>
    <dgm:pt modelId="{EB71268B-00AA-45E1-92FC-94C6744F4EE2}" type="parTrans" cxnId="{C3F92614-8CDD-4947-B21D-4BBF565CF031}">
      <dgm:prSet/>
      <dgm:spPr/>
      <dgm:t>
        <a:bodyPr/>
        <a:lstStyle/>
        <a:p>
          <a:endParaRPr lang="en-US"/>
        </a:p>
      </dgm:t>
    </dgm:pt>
    <dgm:pt modelId="{59F973BD-3263-4A4B-B144-7EFCB26976E2}" type="sibTrans" cxnId="{C3F92614-8CDD-4947-B21D-4BBF565CF031}">
      <dgm:prSet/>
      <dgm:spPr/>
      <dgm:t>
        <a:bodyPr/>
        <a:lstStyle/>
        <a:p>
          <a:endParaRPr lang="en-US"/>
        </a:p>
      </dgm:t>
    </dgm:pt>
    <dgm:pt modelId="{A705D8C1-5B11-4D2A-8C5D-692E0416C960}">
      <dgm:prSet phldrT="[Text]"/>
      <dgm:spPr/>
      <dgm:t>
        <a:bodyPr/>
        <a:lstStyle/>
        <a:p>
          <a:r>
            <a:rPr lang="en-US" dirty="0" smtClean="0"/>
            <a:t>External Users</a:t>
          </a:r>
          <a:endParaRPr lang="en-US" dirty="0"/>
        </a:p>
      </dgm:t>
    </dgm:pt>
    <dgm:pt modelId="{607BC690-3FB5-40EC-84C4-7C2786A74CDB}" type="parTrans" cxnId="{C14F8890-93C2-4CD4-A4BB-A6A30EDB1E9B}">
      <dgm:prSet/>
      <dgm:spPr/>
      <dgm:t>
        <a:bodyPr/>
        <a:lstStyle/>
        <a:p>
          <a:endParaRPr lang="en-US"/>
        </a:p>
      </dgm:t>
    </dgm:pt>
    <dgm:pt modelId="{4008F882-143B-4E67-8079-5C9F3A7C9FB9}" type="sibTrans" cxnId="{C14F8890-93C2-4CD4-A4BB-A6A30EDB1E9B}">
      <dgm:prSet/>
      <dgm:spPr/>
      <dgm:t>
        <a:bodyPr/>
        <a:lstStyle/>
        <a:p>
          <a:endParaRPr lang="en-US"/>
        </a:p>
      </dgm:t>
    </dgm:pt>
    <dgm:pt modelId="{779F04E5-1165-4DDB-98A6-651E0ECE4AAC}">
      <dgm:prSet phldrT="[Text]"/>
      <dgm:spPr/>
      <dgm:t>
        <a:bodyPr/>
        <a:lstStyle/>
        <a:p>
          <a:r>
            <a:rPr lang="en-US" dirty="0" smtClean="0"/>
            <a:t>Investors</a:t>
          </a:r>
          <a:endParaRPr lang="en-US" dirty="0"/>
        </a:p>
      </dgm:t>
    </dgm:pt>
    <dgm:pt modelId="{75D00721-8675-4F83-BD32-A4755325E53B}" type="parTrans" cxnId="{8C73D19A-DA46-4E3D-9294-AABC01C9CCA9}">
      <dgm:prSet/>
      <dgm:spPr/>
      <dgm:t>
        <a:bodyPr/>
        <a:lstStyle/>
        <a:p>
          <a:endParaRPr lang="en-US"/>
        </a:p>
      </dgm:t>
    </dgm:pt>
    <dgm:pt modelId="{479EBFAD-CA9B-470A-9118-88670CDD9E51}" type="sibTrans" cxnId="{8C73D19A-DA46-4E3D-9294-AABC01C9CCA9}">
      <dgm:prSet/>
      <dgm:spPr/>
      <dgm:t>
        <a:bodyPr/>
        <a:lstStyle/>
        <a:p>
          <a:endParaRPr lang="en-US"/>
        </a:p>
      </dgm:t>
    </dgm:pt>
    <dgm:pt modelId="{F3033B22-7F7C-4A9E-8242-A5C21DDAF18F}">
      <dgm:prSet phldrT="[Text]"/>
      <dgm:spPr/>
      <dgm:t>
        <a:bodyPr/>
        <a:lstStyle/>
        <a:p>
          <a:r>
            <a:rPr lang="en-US" dirty="0" smtClean="0"/>
            <a:t>Customers</a:t>
          </a:r>
          <a:endParaRPr lang="en-US" dirty="0"/>
        </a:p>
      </dgm:t>
    </dgm:pt>
    <dgm:pt modelId="{E31A0300-F8CE-4A64-8852-DEF34B6C0B0B}" type="parTrans" cxnId="{1FA24EB5-BFAF-4896-8FB3-EA4AE2E7F500}">
      <dgm:prSet/>
      <dgm:spPr/>
      <dgm:t>
        <a:bodyPr/>
        <a:lstStyle/>
        <a:p>
          <a:endParaRPr lang="en-US"/>
        </a:p>
      </dgm:t>
    </dgm:pt>
    <dgm:pt modelId="{D92DD1C9-35DC-4E55-88B8-85CD991E77F6}" type="sibTrans" cxnId="{1FA24EB5-BFAF-4896-8FB3-EA4AE2E7F500}">
      <dgm:prSet/>
      <dgm:spPr/>
      <dgm:t>
        <a:bodyPr/>
        <a:lstStyle/>
        <a:p>
          <a:endParaRPr lang="en-US"/>
        </a:p>
      </dgm:t>
    </dgm:pt>
    <dgm:pt modelId="{D6FE61E0-A75E-414D-AE55-1CAC46836066}">
      <dgm:prSet phldrT="[Text]"/>
      <dgm:spPr/>
      <dgm:t>
        <a:bodyPr/>
        <a:lstStyle/>
        <a:p>
          <a:r>
            <a:rPr lang="en-US" dirty="0" smtClean="0"/>
            <a:t>Managers</a:t>
          </a:r>
          <a:endParaRPr lang="en-US" dirty="0"/>
        </a:p>
      </dgm:t>
    </dgm:pt>
    <dgm:pt modelId="{7C8A34A9-7CEE-4197-931A-08C7F55CDC15}" type="parTrans" cxnId="{F0591E3D-77D9-4CAB-A2FB-39F458A9C1CD}">
      <dgm:prSet/>
      <dgm:spPr/>
      <dgm:t>
        <a:bodyPr/>
        <a:lstStyle/>
        <a:p>
          <a:endParaRPr lang="en-US"/>
        </a:p>
      </dgm:t>
    </dgm:pt>
    <dgm:pt modelId="{1748EF66-47AD-45DD-93D8-D043EA05B2BD}" type="sibTrans" cxnId="{F0591E3D-77D9-4CAB-A2FB-39F458A9C1CD}">
      <dgm:prSet/>
      <dgm:spPr/>
      <dgm:t>
        <a:bodyPr/>
        <a:lstStyle/>
        <a:p>
          <a:endParaRPr lang="en-US"/>
        </a:p>
      </dgm:t>
    </dgm:pt>
    <dgm:pt modelId="{D943F23A-CA28-4007-9F86-A177411583B7}">
      <dgm:prSet phldrT="[Text]"/>
      <dgm:spPr/>
      <dgm:t>
        <a:bodyPr/>
        <a:lstStyle/>
        <a:p>
          <a:r>
            <a:rPr lang="en-US" dirty="0" smtClean="0"/>
            <a:t>Lenders</a:t>
          </a:r>
          <a:endParaRPr lang="en-US" dirty="0"/>
        </a:p>
      </dgm:t>
    </dgm:pt>
    <dgm:pt modelId="{CEBAA0CD-2C01-413E-94C7-5A07E5634C92}" type="parTrans" cxnId="{B33B8AA3-F6BB-42D6-B915-BA2D7DE23F1F}">
      <dgm:prSet/>
      <dgm:spPr/>
      <dgm:t>
        <a:bodyPr/>
        <a:lstStyle/>
        <a:p>
          <a:endParaRPr lang="en-US"/>
        </a:p>
      </dgm:t>
    </dgm:pt>
    <dgm:pt modelId="{8B055AED-7B76-48F1-8558-66A2AED00F1F}" type="sibTrans" cxnId="{B33B8AA3-F6BB-42D6-B915-BA2D7DE23F1F}">
      <dgm:prSet/>
      <dgm:spPr/>
      <dgm:t>
        <a:bodyPr/>
        <a:lstStyle/>
        <a:p>
          <a:endParaRPr lang="en-US"/>
        </a:p>
      </dgm:t>
    </dgm:pt>
    <dgm:pt modelId="{0620FFE3-4350-4CD2-9D8E-1583AF54FBB7}">
      <dgm:prSet phldrT="[Text]"/>
      <dgm:spPr/>
      <dgm:t>
        <a:bodyPr/>
        <a:lstStyle/>
        <a:p>
          <a:r>
            <a:rPr lang="en-US" dirty="0" smtClean="0"/>
            <a:t>Government</a:t>
          </a:r>
          <a:endParaRPr lang="en-US" dirty="0"/>
        </a:p>
      </dgm:t>
    </dgm:pt>
    <dgm:pt modelId="{3210DF53-91E3-4B1F-B69B-9351622834A0}" type="parTrans" cxnId="{0606C55C-3335-4201-83E6-7E910BA12747}">
      <dgm:prSet/>
      <dgm:spPr/>
      <dgm:t>
        <a:bodyPr/>
        <a:lstStyle/>
        <a:p>
          <a:endParaRPr lang="en-US"/>
        </a:p>
      </dgm:t>
    </dgm:pt>
    <dgm:pt modelId="{D13479C4-79DB-4ED5-90A8-6EEE629960EF}" type="sibTrans" cxnId="{0606C55C-3335-4201-83E6-7E910BA12747}">
      <dgm:prSet/>
      <dgm:spPr/>
      <dgm:t>
        <a:bodyPr/>
        <a:lstStyle/>
        <a:p>
          <a:endParaRPr lang="en-US"/>
        </a:p>
      </dgm:t>
    </dgm:pt>
    <dgm:pt modelId="{5FCE1D7E-2377-40C6-96DE-BC30980938BE}">
      <dgm:prSet phldrT="[Text]"/>
      <dgm:spPr/>
      <dgm:t>
        <a:bodyPr/>
        <a:lstStyle/>
        <a:p>
          <a:r>
            <a:rPr lang="en-US" dirty="0" smtClean="0"/>
            <a:t>Auditors</a:t>
          </a:r>
          <a:endParaRPr lang="en-US" dirty="0"/>
        </a:p>
      </dgm:t>
    </dgm:pt>
    <dgm:pt modelId="{0FEFA39A-4B56-477A-BA9F-EC06DA575D70}" type="parTrans" cxnId="{E13946D6-A8F3-4CD1-B379-A059BA1603EF}">
      <dgm:prSet/>
      <dgm:spPr/>
      <dgm:t>
        <a:bodyPr/>
        <a:lstStyle/>
        <a:p>
          <a:endParaRPr lang="en-US"/>
        </a:p>
      </dgm:t>
    </dgm:pt>
    <dgm:pt modelId="{4B595A69-0A01-4D55-A283-4F5B79815F98}" type="sibTrans" cxnId="{E13946D6-A8F3-4CD1-B379-A059BA1603EF}">
      <dgm:prSet/>
      <dgm:spPr/>
      <dgm:t>
        <a:bodyPr/>
        <a:lstStyle/>
        <a:p>
          <a:endParaRPr lang="en-US"/>
        </a:p>
      </dgm:t>
    </dgm:pt>
    <dgm:pt modelId="{F21AFB57-0623-463A-B373-A6C9D70AA593}">
      <dgm:prSet phldrT="[Text]"/>
      <dgm:spPr/>
      <dgm:t>
        <a:bodyPr/>
        <a:lstStyle/>
        <a:p>
          <a:r>
            <a:rPr lang="en-US" dirty="0" smtClean="0"/>
            <a:t>Public</a:t>
          </a:r>
          <a:endParaRPr lang="en-US" dirty="0"/>
        </a:p>
      </dgm:t>
    </dgm:pt>
    <dgm:pt modelId="{5CD6A6EF-F40E-44E0-9EB4-E6D38B80DD9B}" type="parTrans" cxnId="{0251B053-5596-4755-9701-03D1631D34DF}">
      <dgm:prSet/>
      <dgm:spPr/>
      <dgm:t>
        <a:bodyPr/>
        <a:lstStyle/>
        <a:p>
          <a:endParaRPr lang="en-US"/>
        </a:p>
      </dgm:t>
    </dgm:pt>
    <dgm:pt modelId="{D00E5BFF-20EB-4B5C-B275-4BCF26368C81}" type="sibTrans" cxnId="{0251B053-5596-4755-9701-03D1631D34DF}">
      <dgm:prSet/>
      <dgm:spPr/>
      <dgm:t>
        <a:bodyPr/>
        <a:lstStyle/>
        <a:p>
          <a:endParaRPr lang="en-US"/>
        </a:p>
      </dgm:t>
    </dgm:pt>
    <dgm:pt modelId="{F99C6620-97AC-4ED5-AEF4-78BA9BAE2E8F}">
      <dgm:prSet phldrT="[Text]"/>
      <dgm:spPr/>
      <dgm:t>
        <a:bodyPr/>
        <a:lstStyle/>
        <a:p>
          <a:r>
            <a:rPr lang="en-US" dirty="0" smtClean="0"/>
            <a:t>Tax Authority</a:t>
          </a:r>
          <a:endParaRPr lang="en-US" dirty="0"/>
        </a:p>
      </dgm:t>
    </dgm:pt>
    <dgm:pt modelId="{8A3CBB98-DF50-4DD3-9AD5-6C0890EF0B9A}" type="parTrans" cxnId="{A415684D-2293-41DA-8D60-F194EA5A1B52}">
      <dgm:prSet/>
      <dgm:spPr/>
      <dgm:t>
        <a:bodyPr/>
        <a:lstStyle/>
        <a:p>
          <a:endParaRPr lang="en-US"/>
        </a:p>
      </dgm:t>
    </dgm:pt>
    <dgm:pt modelId="{2F6FC55D-1CEC-4DA3-B4B6-659471691A0D}" type="sibTrans" cxnId="{A415684D-2293-41DA-8D60-F194EA5A1B52}">
      <dgm:prSet/>
      <dgm:spPr/>
      <dgm:t>
        <a:bodyPr/>
        <a:lstStyle/>
        <a:p>
          <a:endParaRPr lang="en-US"/>
        </a:p>
      </dgm:t>
    </dgm:pt>
    <dgm:pt modelId="{5A8C7D28-028E-4EDB-AEBE-B28BA5A14F6F}">
      <dgm:prSet phldrT="[Text]"/>
      <dgm:spPr/>
      <dgm:t>
        <a:bodyPr/>
        <a:lstStyle/>
        <a:p>
          <a:r>
            <a:rPr lang="en-US" dirty="0" smtClean="0"/>
            <a:t>Suppliers</a:t>
          </a:r>
          <a:endParaRPr lang="en-US" dirty="0"/>
        </a:p>
      </dgm:t>
    </dgm:pt>
    <dgm:pt modelId="{CF3C95E4-471E-40BB-940A-A7F4F39BD1CD}" type="parTrans" cxnId="{62106954-29DD-451C-9269-466BC9B8EC05}">
      <dgm:prSet/>
      <dgm:spPr/>
      <dgm:t>
        <a:bodyPr/>
        <a:lstStyle/>
        <a:p>
          <a:endParaRPr lang="en-US"/>
        </a:p>
      </dgm:t>
    </dgm:pt>
    <dgm:pt modelId="{40BD94A5-E503-4E57-BFC8-3615397B255E}" type="sibTrans" cxnId="{62106954-29DD-451C-9269-466BC9B8EC05}">
      <dgm:prSet/>
      <dgm:spPr/>
      <dgm:t>
        <a:bodyPr/>
        <a:lstStyle/>
        <a:p>
          <a:endParaRPr lang="en-US"/>
        </a:p>
      </dgm:t>
    </dgm:pt>
    <dgm:pt modelId="{CBCCB206-81F5-407F-B978-5CDE4F9580A2}">
      <dgm:prSet phldrT="[Text]"/>
      <dgm:spPr/>
      <dgm:t>
        <a:bodyPr/>
        <a:lstStyle/>
        <a:p>
          <a:r>
            <a:rPr lang="en-US" dirty="0" smtClean="0"/>
            <a:t>General Public</a:t>
          </a:r>
          <a:endParaRPr lang="en-US" dirty="0"/>
        </a:p>
      </dgm:t>
    </dgm:pt>
    <dgm:pt modelId="{93F6C2A5-8858-4BCD-B565-AFCE21DA31E0}" type="parTrans" cxnId="{E3CF0D8B-6A91-4E29-90D9-763E637068D8}">
      <dgm:prSet/>
      <dgm:spPr/>
      <dgm:t>
        <a:bodyPr/>
        <a:lstStyle/>
        <a:p>
          <a:endParaRPr lang="en-US"/>
        </a:p>
      </dgm:t>
    </dgm:pt>
    <dgm:pt modelId="{1B8D8696-910B-4A9E-B877-1FB3C313C91F}" type="sibTrans" cxnId="{E3CF0D8B-6A91-4E29-90D9-763E637068D8}">
      <dgm:prSet/>
      <dgm:spPr/>
      <dgm:t>
        <a:bodyPr/>
        <a:lstStyle/>
        <a:p>
          <a:endParaRPr lang="en-US"/>
        </a:p>
      </dgm:t>
    </dgm:pt>
    <dgm:pt modelId="{80DCBFE4-BD81-4FD7-AEED-A3C859203228}" type="pres">
      <dgm:prSet presAssocID="{F5ED4F17-8829-432A-945A-3000717D2318}" presName="Name0" presStyleCnt="0">
        <dgm:presLayoutVars>
          <dgm:dir/>
          <dgm:animLvl val="lvl"/>
          <dgm:resizeHandles val="exact"/>
        </dgm:presLayoutVars>
      </dgm:prSet>
      <dgm:spPr/>
      <dgm:t>
        <a:bodyPr/>
        <a:lstStyle/>
        <a:p>
          <a:endParaRPr lang="en-US"/>
        </a:p>
      </dgm:t>
    </dgm:pt>
    <dgm:pt modelId="{BD452E66-EF4C-4DAD-A359-26A7E4AB5532}" type="pres">
      <dgm:prSet presAssocID="{C3E6C92E-12F3-4198-9F16-C42B953A0EDE}" presName="vertFlow" presStyleCnt="0"/>
      <dgm:spPr/>
    </dgm:pt>
    <dgm:pt modelId="{E6DF7A17-4DFD-4217-A7A6-DAF30DC6DB1C}" type="pres">
      <dgm:prSet presAssocID="{C3E6C92E-12F3-4198-9F16-C42B953A0EDE}" presName="header" presStyleLbl="node1" presStyleIdx="0" presStyleCnt="2"/>
      <dgm:spPr/>
      <dgm:t>
        <a:bodyPr/>
        <a:lstStyle/>
        <a:p>
          <a:endParaRPr lang="en-US"/>
        </a:p>
      </dgm:t>
    </dgm:pt>
    <dgm:pt modelId="{DB1FDB9E-CFB8-4968-82C0-DC7DFF310902}" type="pres">
      <dgm:prSet presAssocID="{2D8AE04D-8C47-4DDC-B950-BDF51F0EB5AA}" presName="parTrans" presStyleLbl="sibTrans2D1" presStyleIdx="0" presStyleCnt="12"/>
      <dgm:spPr/>
      <dgm:t>
        <a:bodyPr/>
        <a:lstStyle/>
        <a:p>
          <a:endParaRPr lang="en-US"/>
        </a:p>
      </dgm:t>
    </dgm:pt>
    <dgm:pt modelId="{8F0F7609-6871-4D7F-9ADC-972D4EC9FA02}" type="pres">
      <dgm:prSet presAssocID="{0BB3C302-3E16-4FBD-BD4E-4C33A2E9767B}" presName="child" presStyleLbl="alignAccFollowNode1" presStyleIdx="0" presStyleCnt="12">
        <dgm:presLayoutVars>
          <dgm:chMax val="0"/>
          <dgm:bulletEnabled val="1"/>
        </dgm:presLayoutVars>
      </dgm:prSet>
      <dgm:spPr/>
      <dgm:t>
        <a:bodyPr/>
        <a:lstStyle/>
        <a:p>
          <a:endParaRPr lang="en-US"/>
        </a:p>
      </dgm:t>
    </dgm:pt>
    <dgm:pt modelId="{EF016397-8633-455B-AB46-0712792FCCA7}" type="pres">
      <dgm:prSet presAssocID="{9A31D8C3-7B91-4F19-951D-A5CA7BB482A1}" presName="sibTrans" presStyleLbl="sibTrans2D1" presStyleIdx="1" presStyleCnt="12"/>
      <dgm:spPr/>
      <dgm:t>
        <a:bodyPr/>
        <a:lstStyle/>
        <a:p>
          <a:endParaRPr lang="en-US"/>
        </a:p>
      </dgm:t>
    </dgm:pt>
    <dgm:pt modelId="{99B91863-6CA9-4818-A3EA-9BC0783A290A}" type="pres">
      <dgm:prSet presAssocID="{C674C8AB-D068-4EC8-A37E-3D2A3F5ADB59}" presName="child" presStyleLbl="alignAccFollowNode1" presStyleIdx="1" presStyleCnt="12">
        <dgm:presLayoutVars>
          <dgm:chMax val="0"/>
          <dgm:bulletEnabled val="1"/>
        </dgm:presLayoutVars>
      </dgm:prSet>
      <dgm:spPr/>
      <dgm:t>
        <a:bodyPr/>
        <a:lstStyle/>
        <a:p>
          <a:endParaRPr lang="en-US"/>
        </a:p>
      </dgm:t>
    </dgm:pt>
    <dgm:pt modelId="{8F81CED4-D43A-4369-B09F-5A0193774B6D}" type="pres">
      <dgm:prSet presAssocID="{59F973BD-3263-4A4B-B144-7EFCB26976E2}" presName="sibTrans" presStyleLbl="sibTrans2D1" presStyleIdx="2" presStyleCnt="12"/>
      <dgm:spPr/>
      <dgm:t>
        <a:bodyPr/>
        <a:lstStyle/>
        <a:p>
          <a:endParaRPr lang="en-US"/>
        </a:p>
      </dgm:t>
    </dgm:pt>
    <dgm:pt modelId="{3194B167-94D6-4F91-B8BB-BC2CBC0F28E6}" type="pres">
      <dgm:prSet presAssocID="{D6FE61E0-A75E-414D-AE55-1CAC46836066}" presName="child" presStyleLbl="alignAccFollowNode1" presStyleIdx="2" presStyleCnt="12">
        <dgm:presLayoutVars>
          <dgm:chMax val="0"/>
          <dgm:bulletEnabled val="1"/>
        </dgm:presLayoutVars>
      </dgm:prSet>
      <dgm:spPr/>
      <dgm:t>
        <a:bodyPr/>
        <a:lstStyle/>
        <a:p>
          <a:endParaRPr lang="en-US"/>
        </a:p>
      </dgm:t>
    </dgm:pt>
    <dgm:pt modelId="{7A8F7FE5-C46D-4903-B455-9E7A7FAC86FA}" type="pres">
      <dgm:prSet presAssocID="{C3E6C92E-12F3-4198-9F16-C42B953A0EDE}" presName="hSp" presStyleCnt="0"/>
      <dgm:spPr/>
    </dgm:pt>
    <dgm:pt modelId="{3571A4E5-C4E4-496B-9BC1-8B5CBB76E14D}" type="pres">
      <dgm:prSet presAssocID="{A705D8C1-5B11-4D2A-8C5D-692E0416C960}" presName="vertFlow" presStyleCnt="0"/>
      <dgm:spPr/>
    </dgm:pt>
    <dgm:pt modelId="{0AB1CC74-7518-4090-B909-5EE1F9A47A67}" type="pres">
      <dgm:prSet presAssocID="{A705D8C1-5B11-4D2A-8C5D-692E0416C960}" presName="header" presStyleLbl="node1" presStyleIdx="1" presStyleCnt="2"/>
      <dgm:spPr/>
      <dgm:t>
        <a:bodyPr/>
        <a:lstStyle/>
        <a:p>
          <a:endParaRPr lang="en-US"/>
        </a:p>
      </dgm:t>
    </dgm:pt>
    <dgm:pt modelId="{9DEF4654-F11C-4280-9972-45E481D8503C}" type="pres">
      <dgm:prSet presAssocID="{75D00721-8675-4F83-BD32-A4755325E53B}" presName="parTrans" presStyleLbl="sibTrans2D1" presStyleIdx="3" presStyleCnt="12"/>
      <dgm:spPr/>
      <dgm:t>
        <a:bodyPr/>
        <a:lstStyle/>
        <a:p>
          <a:endParaRPr lang="en-US"/>
        </a:p>
      </dgm:t>
    </dgm:pt>
    <dgm:pt modelId="{78C9999C-F7E9-46BB-B4BE-EF8A6BB7DB7E}" type="pres">
      <dgm:prSet presAssocID="{779F04E5-1165-4DDB-98A6-651E0ECE4AAC}" presName="child" presStyleLbl="alignAccFollowNode1" presStyleIdx="3" presStyleCnt="12">
        <dgm:presLayoutVars>
          <dgm:chMax val="0"/>
          <dgm:bulletEnabled val="1"/>
        </dgm:presLayoutVars>
      </dgm:prSet>
      <dgm:spPr/>
      <dgm:t>
        <a:bodyPr/>
        <a:lstStyle/>
        <a:p>
          <a:endParaRPr lang="en-US"/>
        </a:p>
      </dgm:t>
    </dgm:pt>
    <dgm:pt modelId="{C85EA333-1E4C-44EA-B39B-0F5C70236171}" type="pres">
      <dgm:prSet presAssocID="{479EBFAD-CA9B-470A-9118-88670CDD9E51}" presName="sibTrans" presStyleLbl="sibTrans2D1" presStyleIdx="4" presStyleCnt="12"/>
      <dgm:spPr/>
      <dgm:t>
        <a:bodyPr/>
        <a:lstStyle/>
        <a:p>
          <a:endParaRPr lang="en-US"/>
        </a:p>
      </dgm:t>
    </dgm:pt>
    <dgm:pt modelId="{814AF275-0F60-47E1-8375-7499A936BB1A}" type="pres">
      <dgm:prSet presAssocID="{F3033B22-7F7C-4A9E-8242-A5C21DDAF18F}" presName="child" presStyleLbl="alignAccFollowNode1" presStyleIdx="4" presStyleCnt="12">
        <dgm:presLayoutVars>
          <dgm:chMax val="0"/>
          <dgm:bulletEnabled val="1"/>
        </dgm:presLayoutVars>
      </dgm:prSet>
      <dgm:spPr/>
      <dgm:t>
        <a:bodyPr/>
        <a:lstStyle/>
        <a:p>
          <a:endParaRPr lang="en-US"/>
        </a:p>
      </dgm:t>
    </dgm:pt>
    <dgm:pt modelId="{3493412B-D3C0-4EC2-8776-39C07C37456F}" type="pres">
      <dgm:prSet presAssocID="{D92DD1C9-35DC-4E55-88B8-85CD991E77F6}" presName="sibTrans" presStyleLbl="sibTrans2D1" presStyleIdx="5" presStyleCnt="12"/>
      <dgm:spPr/>
      <dgm:t>
        <a:bodyPr/>
        <a:lstStyle/>
        <a:p>
          <a:endParaRPr lang="en-US"/>
        </a:p>
      </dgm:t>
    </dgm:pt>
    <dgm:pt modelId="{49C988A6-FF7C-4C60-8F46-507E67A2E560}" type="pres">
      <dgm:prSet presAssocID="{5A8C7D28-028E-4EDB-AEBE-B28BA5A14F6F}" presName="child" presStyleLbl="alignAccFollowNode1" presStyleIdx="5" presStyleCnt="12">
        <dgm:presLayoutVars>
          <dgm:chMax val="0"/>
          <dgm:bulletEnabled val="1"/>
        </dgm:presLayoutVars>
      </dgm:prSet>
      <dgm:spPr/>
      <dgm:t>
        <a:bodyPr/>
        <a:lstStyle/>
        <a:p>
          <a:endParaRPr lang="en-US"/>
        </a:p>
      </dgm:t>
    </dgm:pt>
    <dgm:pt modelId="{798EE4CF-CA28-45BB-B72F-6C1ED20ADDF8}" type="pres">
      <dgm:prSet presAssocID="{40BD94A5-E503-4E57-BFC8-3615397B255E}" presName="sibTrans" presStyleLbl="sibTrans2D1" presStyleIdx="6" presStyleCnt="12"/>
      <dgm:spPr/>
      <dgm:t>
        <a:bodyPr/>
        <a:lstStyle/>
        <a:p>
          <a:endParaRPr lang="en-US"/>
        </a:p>
      </dgm:t>
    </dgm:pt>
    <dgm:pt modelId="{78EE0BF0-355A-4962-9357-E9CF2170EEC3}" type="pres">
      <dgm:prSet presAssocID="{D943F23A-CA28-4007-9F86-A177411583B7}" presName="child" presStyleLbl="alignAccFollowNode1" presStyleIdx="6" presStyleCnt="12">
        <dgm:presLayoutVars>
          <dgm:chMax val="0"/>
          <dgm:bulletEnabled val="1"/>
        </dgm:presLayoutVars>
      </dgm:prSet>
      <dgm:spPr/>
      <dgm:t>
        <a:bodyPr/>
        <a:lstStyle/>
        <a:p>
          <a:endParaRPr lang="en-US"/>
        </a:p>
      </dgm:t>
    </dgm:pt>
    <dgm:pt modelId="{13A35744-8371-4297-A2F3-0395A3D8BBFE}" type="pres">
      <dgm:prSet presAssocID="{8B055AED-7B76-48F1-8558-66A2AED00F1F}" presName="sibTrans" presStyleLbl="sibTrans2D1" presStyleIdx="7" presStyleCnt="12"/>
      <dgm:spPr/>
      <dgm:t>
        <a:bodyPr/>
        <a:lstStyle/>
        <a:p>
          <a:endParaRPr lang="en-US"/>
        </a:p>
      </dgm:t>
    </dgm:pt>
    <dgm:pt modelId="{9A749047-A959-417C-AC0C-05C54C379035}" type="pres">
      <dgm:prSet presAssocID="{0620FFE3-4350-4CD2-9D8E-1583AF54FBB7}" presName="child" presStyleLbl="alignAccFollowNode1" presStyleIdx="7" presStyleCnt="12">
        <dgm:presLayoutVars>
          <dgm:chMax val="0"/>
          <dgm:bulletEnabled val="1"/>
        </dgm:presLayoutVars>
      </dgm:prSet>
      <dgm:spPr/>
      <dgm:t>
        <a:bodyPr/>
        <a:lstStyle/>
        <a:p>
          <a:endParaRPr lang="en-US"/>
        </a:p>
      </dgm:t>
    </dgm:pt>
    <dgm:pt modelId="{D0A33BE1-30D3-475F-8DA2-4B93FF3A817E}" type="pres">
      <dgm:prSet presAssocID="{D13479C4-79DB-4ED5-90A8-6EEE629960EF}" presName="sibTrans" presStyleLbl="sibTrans2D1" presStyleIdx="8" presStyleCnt="12"/>
      <dgm:spPr/>
      <dgm:t>
        <a:bodyPr/>
        <a:lstStyle/>
        <a:p>
          <a:endParaRPr lang="en-US"/>
        </a:p>
      </dgm:t>
    </dgm:pt>
    <dgm:pt modelId="{4D49492C-BE71-4E2C-895E-5FCA58DBF716}" type="pres">
      <dgm:prSet presAssocID="{5FCE1D7E-2377-40C6-96DE-BC30980938BE}" presName="child" presStyleLbl="alignAccFollowNode1" presStyleIdx="8" presStyleCnt="12">
        <dgm:presLayoutVars>
          <dgm:chMax val="0"/>
          <dgm:bulletEnabled val="1"/>
        </dgm:presLayoutVars>
      </dgm:prSet>
      <dgm:spPr/>
      <dgm:t>
        <a:bodyPr/>
        <a:lstStyle/>
        <a:p>
          <a:endParaRPr lang="en-US"/>
        </a:p>
      </dgm:t>
    </dgm:pt>
    <dgm:pt modelId="{F2920A96-A697-43CE-8843-8E4EC1CBBCD9}" type="pres">
      <dgm:prSet presAssocID="{4B595A69-0A01-4D55-A283-4F5B79815F98}" presName="sibTrans" presStyleLbl="sibTrans2D1" presStyleIdx="9" presStyleCnt="12"/>
      <dgm:spPr/>
      <dgm:t>
        <a:bodyPr/>
        <a:lstStyle/>
        <a:p>
          <a:endParaRPr lang="en-US"/>
        </a:p>
      </dgm:t>
    </dgm:pt>
    <dgm:pt modelId="{A536361F-270C-492B-A8BC-8B1C4399D548}" type="pres">
      <dgm:prSet presAssocID="{F21AFB57-0623-463A-B373-A6C9D70AA593}" presName="child" presStyleLbl="alignAccFollowNode1" presStyleIdx="9" presStyleCnt="12">
        <dgm:presLayoutVars>
          <dgm:chMax val="0"/>
          <dgm:bulletEnabled val="1"/>
        </dgm:presLayoutVars>
      </dgm:prSet>
      <dgm:spPr/>
      <dgm:t>
        <a:bodyPr/>
        <a:lstStyle/>
        <a:p>
          <a:endParaRPr lang="en-US"/>
        </a:p>
      </dgm:t>
    </dgm:pt>
    <dgm:pt modelId="{1726E79F-57D5-4E13-95FA-29E16175AA41}" type="pres">
      <dgm:prSet presAssocID="{D00E5BFF-20EB-4B5C-B275-4BCF26368C81}" presName="sibTrans" presStyleLbl="sibTrans2D1" presStyleIdx="10" presStyleCnt="12"/>
      <dgm:spPr/>
      <dgm:t>
        <a:bodyPr/>
        <a:lstStyle/>
        <a:p>
          <a:endParaRPr lang="en-US"/>
        </a:p>
      </dgm:t>
    </dgm:pt>
    <dgm:pt modelId="{B9822E94-0718-4E32-9CD9-8505F7EF434B}" type="pres">
      <dgm:prSet presAssocID="{F99C6620-97AC-4ED5-AEF4-78BA9BAE2E8F}" presName="child" presStyleLbl="alignAccFollowNode1" presStyleIdx="10" presStyleCnt="12">
        <dgm:presLayoutVars>
          <dgm:chMax val="0"/>
          <dgm:bulletEnabled val="1"/>
        </dgm:presLayoutVars>
      </dgm:prSet>
      <dgm:spPr/>
      <dgm:t>
        <a:bodyPr/>
        <a:lstStyle/>
        <a:p>
          <a:endParaRPr lang="en-US"/>
        </a:p>
      </dgm:t>
    </dgm:pt>
    <dgm:pt modelId="{4B834C27-1EE2-4DAC-B74B-82994ED20E72}" type="pres">
      <dgm:prSet presAssocID="{2F6FC55D-1CEC-4DA3-B4B6-659471691A0D}" presName="sibTrans" presStyleLbl="sibTrans2D1" presStyleIdx="11" presStyleCnt="12"/>
      <dgm:spPr/>
      <dgm:t>
        <a:bodyPr/>
        <a:lstStyle/>
        <a:p>
          <a:endParaRPr lang="en-US"/>
        </a:p>
      </dgm:t>
    </dgm:pt>
    <dgm:pt modelId="{D07279C1-BCF5-4511-BAF3-48E4878451EB}" type="pres">
      <dgm:prSet presAssocID="{CBCCB206-81F5-407F-B978-5CDE4F9580A2}" presName="child" presStyleLbl="alignAccFollowNode1" presStyleIdx="11" presStyleCnt="12">
        <dgm:presLayoutVars>
          <dgm:chMax val="0"/>
          <dgm:bulletEnabled val="1"/>
        </dgm:presLayoutVars>
      </dgm:prSet>
      <dgm:spPr/>
      <dgm:t>
        <a:bodyPr/>
        <a:lstStyle/>
        <a:p>
          <a:endParaRPr lang="en-US"/>
        </a:p>
      </dgm:t>
    </dgm:pt>
  </dgm:ptLst>
  <dgm:cxnLst>
    <dgm:cxn modelId="{AE728988-C22F-487C-B569-22BA32DADD85}" srcId="{F5ED4F17-8829-432A-945A-3000717D2318}" destId="{C3E6C92E-12F3-4198-9F16-C42B953A0EDE}" srcOrd="0" destOrd="0" parTransId="{628B9502-88D9-4438-90BE-886EEE8F603A}" sibTransId="{BA5252AC-2C50-4447-B58E-C69AE42407C2}"/>
    <dgm:cxn modelId="{A3DC855C-B927-41B0-A2B5-EFCB24FB868C}" type="presOf" srcId="{F5ED4F17-8829-432A-945A-3000717D2318}" destId="{80DCBFE4-BD81-4FD7-AEED-A3C859203228}" srcOrd="0" destOrd="0" presId="urn:microsoft.com/office/officeart/2005/8/layout/lProcess1"/>
    <dgm:cxn modelId="{D0CDE428-2F93-4CE6-AEDF-8069C101BCC9}" type="presOf" srcId="{CBCCB206-81F5-407F-B978-5CDE4F9580A2}" destId="{D07279C1-BCF5-4511-BAF3-48E4878451EB}" srcOrd="0" destOrd="0" presId="urn:microsoft.com/office/officeart/2005/8/layout/lProcess1"/>
    <dgm:cxn modelId="{0251B053-5596-4755-9701-03D1631D34DF}" srcId="{A705D8C1-5B11-4D2A-8C5D-692E0416C960}" destId="{F21AFB57-0623-463A-B373-A6C9D70AA593}" srcOrd="6" destOrd="0" parTransId="{5CD6A6EF-F40E-44E0-9EB4-E6D38B80DD9B}" sibTransId="{D00E5BFF-20EB-4B5C-B275-4BCF26368C81}"/>
    <dgm:cxn modelId="{64807B30-A002-4E08-9551-25FE687D2180}" type="presOf" srcId="{59F973BD-3263-4A4B-B144-7EFCB26976E2}" destId="{8F81CED4-D43A-4369-B09F-5A0193774B6D}" srcOrd="0" destOrd="0" presId="urn:microsoft.com/office/officeart/2005/8/layout/lProcess1"/>
    <dgm:cxn modelId="{1A5AAACB-C9C0-402B-9EA7-92B080B758C5}" type="presOf" srcId="{8B055AED-7B76-48F1-8558-66A2AED00F1F}" destId="{13A35744-8371-4297-A2F3-0395A3D8BBFE}" srcOrd="0" destOrd="0" presId="urn:microsoft.com/office/officeart/2005/8/layout/lProcess1"/>
    <dgm:cxn modelId="{62106954-29DD-451C-9269-466BC9B8EC05}" srcId="{A705D8C1-5B11-4D2A-8C5D-692E0416C960}" destId="{5A8C7D28-028E-4EDB-AEBE-B28BA5A14F6F}" srcOrd="2" destOrd="0" parTransId="{CF3C95E4-471E-40BB-940A-A7F4F39BD1CD}" sibTransId="{40BD94A5-E503-4E57-BFC8-3615397B255E}"/>
    <dgm:cxn modelId="{0A2008F5-536C-4EC0-9C17-C799AA82EEB0}" type="presOf" srcId="{D943F23A-CA28-4007-9F86-A177411583B7}" destId="{78EE0BF0-355A-4962-9357-E9CF2170EEC3}" srcOrd="0" destOrd="0" presId="urn:microsoft.com/office/officeart/2005/8/layout/lProcess1"/>
    <dgm:cxn modelId="{DAD9A7A4-C99A-4CE4-8FD5-F8EB401C8482}" type="presOf" srcId="{D13479C4-79DB-4ED5-90A8-6EEE629960EF}" destId="{D0A33BE1-30D3-475F-8DA2-4B93FF3A817E}" srcOrd="0" destOrd="0" presId="urn:microsoft.com/office/officeart/2005/8/layout/lProcess1"/>
    <dgm:cxn modelId="{A415684D-2293-41DA-8D60-F194EA5A1B52}" srcId="{A705D8C1-5B11-4D2A-8C5D-692E0416C960}" destId="{F99C6620-97AC-4ED5-AEF4-78BA9BAE2E8F}" srcOrd="7" destOrd="0" parTransId="{8A3CBB98-DF50-4DD3-9AD5-6C0890EF0B9A}" sibTransId="{2F6FC55D-1CEC-4DA3-B4B6-659471691A0D}"/>
    <dgm:cxn modelId="{5B72EB80-FDCF-4EF5-B329-27613A07B787}" type="presOf" srcId="{C3E6C92E-12F3-4198-9F16-C42B953A0EDE}" destId="{E6DF7A17-4DFD-4217-A7A6-DAF30DC6DB1C}" srcOrd="0" destOrd="0" presId="urn:microsoft.com/office/officeart/2005/8/layout/lProcess1"/>
    <dgm:cxn modelId="{F0591E3D-77D9-4CAB-A2FB-39F458A9C1CD}" srcId="{C3E6C92E-12F3-4198-9F16-C42B953A0EDE}" destId="{D6FE61E0-A75E-414D-AE55-1CAC46836066}" srcOrd="2" destOrd="0" parTransId="{7C8A34A9-7CEE-4197-931A-08C7F55CDC15}" sibTransId="{1748EF66-47AD-45DD-93D8-D043EA05B2BD}"/>
    <dgm:cxn modelId="{AC401D08-24FB-4A50-AA3F-0B943D517AA9}" type="presOf" srcId="{F99C6620-97AC-4ED5-AEF4-78BA9BAE2E8F}" destId="{B9822E94-0718-4E32-9CD9-8505F7EF434B}" srcOrd="0" destOrd="0" presId="urn:microsoft.com/office/officeart/2005/8/layout/lProcess1"/>
    <dgm:cxn modelId="{C3F92614-8CDD-4947-B21D-4BBF565CF031}" srcId="{C3E6C92E-12F3-4198-9F16-C42B953A0EDE}" destId="{C674C8AB-D068-4EC8-A37E-3D2A3F5ADB59}" srcOrd="1" destOrd="0" parTransId="{EB71268B-00AA-45E1-92FC-94C6744F4EE2}" sibTransId="{59F973BD-3263-4A4B-B144-7EFCB26976E2}"/>
    <dgm:cxn modelId="{D7F5FEE7-2148-4FA0-BD08-5BE230DAC9E6}" srcId="{C3E6C92E-12F3-4198-9F16-C42B953A0EDE}" destId="{0BB3C302-3E16-4FBD-BD4E-4C33A2E9767B}" srcOrd="0" destOrd="0" parTransId="{2D8AE04D-8C47-4DDC-B950-BDF51F0EB5AA}" sibTransId="{9A31D8C3-7B91-4F19-951D-A5CA7BB482A1}"/>
    <dgm:cxn modelId="{E3CF0D8B-6A91-4E29-90D9-763E637068D8}" srcId="{A705D8C1-5B11-4D2A-8C5D-692E0416C960}" destId="{CBCCB206-81F5-407F-B978-5CDE4F9580A2}" srcOrd="8" destOrd="0" parTransId="{93F6C2A5-8858-4BCD-B565-AFCE21DA31E0}" sibTransId="{1B8D8696-910B-4A9E-B877-1FB3C313C91F}"/>
    <dgm:cxn modelId="{AFBECE1B-FD19-4D2A-928A-F5728BD955D9}" type="presOf" srcId="{40BD94A5-E503-4E57-BFC8-3615397B255E}" destId="{798EE4CF-CA28-45BB-B72F-6C1ED20ADDF8}" srcOrd="0" destOrd="0" presId="urn:microsoft.com/office/officeart/2005/8/layout/lProcess1"/>
    <dgm:cxn modelId="{AFCD9020-A290-4239-82F1-98911ABA1998}" type="presOf" srcId="{C674C8AB-D068-4EC8-A37E-3D2A3F5ADB59}" destId="{99B91863-6CA9-4818-A3EA-9BC0783A290A}" srcOrd="0" destOrd="0" presId="urn:microsoft.com/office/officeart/2005/8/layout/lProcess1"/>
    <dgm:cxn modelId="{D3E2FBF7-D6CB-4915-967B-370FB667ED95}" type="presOf" srcId="{0BB3C302-3E16-4FBD-BD4E-4C33A2E9767B}" destId="{8F0F7609-6871-4D7F-9ADC-972D4EC9FA02}" srcOrd="0" destOrd="0" presId="urn:microsoft.com/office/officeart/2005/8/layout/lProcess1"/>
    <dgm:cxn modelId="{C14F8890-93C2-4CD4-A4BB-A6A30EDB1E9B}" srcId="{F5ED4F17-8829-432A-945A-3000717D2318}" destId="{A705D8C1-5B11-4D2A-8C5D-692E0416C960}" srcOrd="1" destOrd="0" parTransId="{607BC690-3FB5-40EC-84C4-7C2786A74CDB}" sibTransId="{4008F882-143B-4E67-8079-5C9F3A7C9FB9}"/>
    <dgm:cxn modelId="{0C79BBFE-C2AC-4264-86BE-DDC2AC105E29}" type="presOf" srcId="{479EBFAD-CA9B-470A-9118-88670CDD9E51}" destId="{C85EA333-1E4C-44EA-B39B-0F5C70236171}" srcOrd="0" destOrd="0" presId="urn:microsoft.com/office/officeart/2005/8/layout/lProcess1"/>
    <dgm:cxn modelId="{B7237CAE-C7B8-4CF2-AD2A-B224910A0762}" type="presOf" srcId="{4B595A69-0A01-4D55-A283-4F5B79815F98}" destId="{F2920A96-A697-43CE-8843-8E4EC1CBBCD9}" srcOrd="0" destOrd="0" presId="urn:microsoft.com/office/officeart/2005/8/layout/lProcess1"/>
    <dgm:cxn modelId="{0606C55C-3335-4201-83E6-7E910BA12747}" srcId="{A705D8C1-5B11-4D2A-8C5D-692E0416C960}" destId="{0620FFE3-4350-4CD2-9D8E-1583AF54FBB7}" srcOrd="4" destOrd="0" parTransId="{3210DF53-91E3-4B1F-B69B-9351622834A0}" sibTransId="{D13479C4-79DB-4ED5-90A8-6EEE629960EF}"/>
    <dgm:cxn modelId="{A70CE580-4A5E-4171-8C57-8CBB06CDEFF6}" type="presOf" srcId="{A705D8C1-5B11-4D2A-8C5D-692E0416C960}" destId="{0AB1CC74-7518-4090-B909-5EE1F9A47A67}" srcOrd="0" destOrd="0" presId="urn:microsoft.com/office/officeart/2005/8/layout/lProcess1"/>
    <dgm:cxn modelId="{74D9C28F-4B62-4B2E-B3E7-033E8165D6FB}" type="presOf" srcId="{D6FE61E0-A75E-414D-AE55-1CAC46836066}" destId="{3194B167-94D6-4F91-B8BB-BC2CBC0F28E6}" srcOrd="0" destOrd="0" presId="urn:microsoft.com/office/officeart/2005/8/layout/lProcess1"/>
    <dgm:cxn modelId="{58C846C2-1968-4786-925C-644EBACDD8EA}" type="presOf" srcId="{2F6FC55D-1CEC-4DA3-B4B6-659471691A0D}" destId="{4B834C27-1EE2-4DAC-B74B-82994ED20E72}" srcOrd="0" destOrd="0" presId="urn:microsoft.com/office/officeart/2005/8/layout/lProcess1"/>
    <dgm:cxn modelId="{E13946D6-A8F3-4CD1-B379-A059BA1603EF}" srcId="{A705D8C1-5B11-4D2A-8C5D-692E0416C960}" destId="{5FCE1D7E-2377-40C6-96DE-BC30980938BE}" srcOrd="5" destOrd="0" parTransId="{0FEFA39A-4B56-477A-BA9F-EC06DA575D70}" sibTransId="{4B595A69-0A01-4D55-A283-4F5B79815F98}"/>
    <dgm:cxn modelId="{98213BDC-BAD2-403C-A89F-3C089E128AB6}" type="presOf" srcId="{F21AFB57-0623-463A-B373-A6C9D70AA593}" destId="{A536361F-270C-492B-A8BC-8B1C4399D548}" srcOrd="0" destOrd="0" presId="urn:microsoft.com/office/officeart/2005/8/layout/lProcess1"/>
    <dgm:cxn modelId="{D11535C2-AF4C-4C29-A440-ABFF9C0834B3}" type="presOf" srcId="{9A31D8C3-7B91-4F19-951D-A5CA7BB482A1}" destId="{EF016397-8633-455B-AB46-0712792FCCA7}" srcOrd="0" destOrd="0" presId="urn:microsoft.com/office/officeart/2005/8/layout/lProcess1"/>
    <dgm:cxn modelId="{5FE68478-ACC0-4AF1-9566-1A04BC6AD183}" type="presOf" srcId="{779F04E5-1165-4DDB-98A6-651E0ECE4AAC}" destId="{78C9999C-F7E9-46BB-B4BE-EF8A6BB7DB7E}" srcOrd="0" destOrd="0" presId="urn:microsoft.com/office/officeart/2005/8/layout/lProcess1"/>
    <dgm:cxn modelId="{1FA24EB5-BFAF-4896-8FB3-EA4AE2E7F500}" srcId="{A705D8C1-5B11-4D2A-8C5D-692E0416C960}" destId="{F3033B22-7F7C-4A9E-8242-A5C21DDAF18F}" srcOrd="1" destOrd="0" parTransId="{E31A0300-F8CE-4A64-8852-DEF34B6C0B0B}" sibTransId="{D92DD1C9-35DC-4E55-88B8-85CD991E77F6}"/>
    <dgm:cxn modelId="{840F97D3-AC1A-40BE-A0E2-DC56E4C5A180}" type="presOf" srcId="{5A8C7D28-028E-4EDB-AEBE-B28BA5A14F6F}" destId="{49C988A6-FF7C-4C60-8F46-507E67A2E560}" srcOrd="0" destOrd="0" presId="urn:microsoft.com/office/officeart/2005/8/layout/lProcess1"/>
    <dgm:cxn modelId="{B5F76D3D-27A3-4C8C-AF26-C81FAF502EF0}" type="presOf" srcId="{5FCE1D7E-2377-40C6-96DE-BC30980938BE}" destId="{4D49492C-BE71-4E2C-895E-5FCA58DBF716}" srcOrd="0" destOrd="0" presId="urn:microsoft.com/office/officeart/2005/8/layout/lProcess1"/>
    <dgm:cxn modelId="{5D4CF246-027D-4A76-BF5D-FC1F957492B2}" type="presOf" srcId="{D92DD1C9-35DC-4E55-88B8-85CD991E77F6}" destId="{3493412B-D3C0-4EC2-8776-39C07C37456F}" srcOrd="0" destOrd="0" presId="urn:microsoft.com/office/officeart/2005/8/layout/lProcess1"/>
    <dgm:cxn modelId="{18621EA7-9144-4BF4-9445-CC2EB4609DCD}" type="presOf" srcId="{F3033B22-7F7C-4A9E-8242-A5C21DDAF18F}" destId="{814AF275-0F60-47E1-8375-7499A936BB1A}" srcOrd="0" destOrd="0" presId="urn:microsoft.com/office/officeart/2005/8/layout/lProcess1"/>
    <dgm:cxn modelId="{C8973FA3-B506-4ECA-B66D-F78965B45F4B}" type="presOf" srcId="{2D8AE04D-8C47-4DDC-B950-BDF51F0EB5AA}" destId="{DB1FDB9E-CFB8-4968-82C0-DC7DFF310902}" srcOrd="0" destOrd="0" presId="urn:microsoft.com/office/officeart/2005/8/layout/lProcess1"/>
    <dgm:cxn modelId="{98C4F429-AAB8-4E30-8CB5-7AB53484D68D}" type="presOf" srcId="{D00E5BFF-20EB-4B5C-B275-4BCF26368C81}" destId="{1726E79F-57D5-4E13-95FA-29E16175AA41}" srcOrd="0" destOrd="0" presId="urn:microsoft.com/office/officeart/2005/8/layout/lProcess1"/>
    <dgm:cxn modelId="{8C73D19A-DA46-4E3D-9294-AABC01C9CCA9}" srcId="{A705D8C1-5B11-4D2A-8C5D-692E0416C960}" destId="{779F04E5-1165-4DDB-98A6-651E0ECE4AAC}" srcOrd="0" destOrd="0" parTransId="{75D00721-8675-4F83-BD32-A4755325E53B}" sibTransId="{479EBFAD-CA9B-470A-9118-88670CDD9E51}"/>
    <dgm:cxn modelId="{B33B8AA3-F6BB-42D6-B915-BA2D7DE23F1F}" srcId="{A705D8C1-5B11-4D2A-8C5D-692E0416C960}" destId="{D943F23A-CA28-4007-9F86-A177411583B7}" srcOrd="3" destOrd="0" parTransId="{CEBAA0CD-2C01-413E-94C7-5A07E5634C92}" sibTransId="{8B055AED-7B76-48F1-8558-66A2AED00F1F}"/>
    <dgm:cxn modelId="{8E5A41F9-CF25-4C07-80EE-9F90ED6881F4}" type="presOf" srcId="{75D00721-8675-4F83-BD32-A4755325E53B}" destId="{9DEF4654-F11C-4280-9972-45E481D8503C}" srcOrd="0" destOrd="0" presId="urn:microsoft.com/office/officeart/2005/8/layout/lProcess1"/>
    <dgm:cxn modelId="{FFF325A1-2EA4-46A1-B440-AF7CC7633468}" type="presOf" srcId="{0620FFE3-4350-4CD2-9D8E-1583AF54FBB7}" destId="{9A749047-A959-417C-AC0C-05C54C379035}" srcOrd="0" destOrd="0" presId="urn:microsoft.com/office/officeart/2005/8/layout/lProcess1"/>
    <dgm:cxn modelId="{10998B74-F056-4F9D-A3EE-9A68B0F8740D}" type="presParOf" srcId="{80DCBFE4-BD81-4FD7-AEED-A3C859203228}" destId="{BD452E66-EF4C-4DAD-A359-26A7E4AB5532}" srcOrd="0" destOrd="0" presId="urn:microsoft.com/office/officeart/2005/8/layout/lProcess1"/>
    <dgm:cxn modelId="{828F4F51-CDA9-4352-AD6A-AB5E931B88F8}" type="presParOf" srcId="{BD452E66-EF4C-4DAD-A359-26A7E4AB5532}" destId="{E6DF7A17-4DFD-4217-A7A6-DAF30DC6DB1C}" srcOrd="0" destOrd="0" presId="urn:microsoft.com/office/officeart/2005/8/layout/lProcess1"/>
    <dgm:cxn modelId="{9D3199AB-A34E-4A47-9CA4-6E3684CB11C5}" type="presParOf" srcId="{BD452E66-EF4C-4DAD-A359-26A7E4AB5532}" destId="{DB1FDB9E-CFB8-4968-82C0-DC7DFF310902}" srcOrd="1" destOrd="0" presId="urn:microsoft.com/office/officeart/2005/8/layout/lProcess1"/>
    <dgm:cxn modelId="{C2A1B926-057E-48E3-A6A6-0FE2CCBD0ED7}" type="presParOf" srcId="{BD452E66-EF4C-4DAD-A359-26A7E4AB5532}" destId="{8F0F7609-6871-4D7F-9ADC-972D4EC9FA02}" srcOrd="2" destOrd="0" presId="urn:microsoft.com/office/officeart/2005/8/layout/lProcess1"/>
    <dgm:cxn modelId="{59FB72E0-9F16-42E8-9E9C-3F2629ADE028}" type="presParOf" srcId="{BD452E66-EF4C-4DAD-A359-26A7E4AB5532}" destId="{EF016397-8633-455B-AB46-0712792FCCA7}" srcOrd="3" destOrd="0" presId="urn:microsoft.com/office/officeart/2005/8/layout/lProcess1"/>
    <dgm:cxn modelId="{9106EFBF-FE09-45C3-9C80-8ECAA1DED215}" type="presParOf" srcId="{BD452E66-EF4C-4DAD-A359-26A7E4AB5532}" destId="{99B91863-6CA9-4818-A3EA-9BC0783A290A}" srcOrd="4" destOrd="0" presId="urn:microsoft.com/office/officeart/2005/8/layout/lProcess1"/>
    <dgm:cxn modelId="{FC3F7FBE-8B29-47C0-9FC1-38D0614AB318}" type="presParOf" srcId="{BD452E66-EF4C-4DAD-A359-26A7E4AB5532}" destId="{8F81CED4-D43A-4369-B09F-5A0193774B6D}" srcOrd="5" destOrd="0" presId="urn:microsoft.com/office/officeart/2005/8/layout/lProcess1"/>
    <dgm:cxn modelId="{9DAE6C93-5977-40A3-ABED-0ACF0D9AC4D3}" type="presParOf" srcId="{BD452E66-EF4C-4DAD-A359-26A7E4AB5532}" destId="{3194B167-94D6-4F91-B8BB-BC2CBC0F28E6}" srcOrd="6" destOrd="0" presId="urn:microsoft.com/office/officeart/2005/8/layout/lProcess1"/>
    <dgm:cxn modelId="{6C745AB1-1500-4671-A2E9-9FC1F705604E}" type="presParOf" srcId="{80DCBFE4-BD81-4FD7-AEED-A3C859203228}" destId="{7A8F7FE5-C46D-4903-B455-9E7A7FAC86FA}" srcOrd="1" destOrd="0" presId="urn:microsoft.com/office/officeart/2005/8/layout/lProcess1"/>
    <dgm:cxn modelId="{FDD1C881-B92C-4E44-A036-05979B65269B}" type="presParOf" srcId="{80DCBFE4-BD81-4FD7-AEED-A3C859203228}" destId="{3571A4E5-C4E4-496B-9BC1-8B5CBB76E14D}" srcOrd="2" destOrd="0" presId="urn:microsoft.com/office/officeart/2005/8/layout/lProcess1"/>
    <dgm:cxn modelId="{288CCB59-7CC6-4CEF-9712-6D0754FF76BE}" type="presParOf" srcId="{3571A4E5-C4E4-496B-9BC1-8B5CBB76E14D}" destId="{0AB1CC74-7518-4090-B909-5EE1F9A47A67}" srcOrd="0" destOrd="0" presId="urn:microsoft.com/office/officeart/2005/8/layout/lProcess1"/>
    <dgm:cxn modelId="{C2AA1BA5-CF65-4436-9927-2C94E6D9BF2D}" type="presParOf" srcId="{3571A4E5-C4E4-496B-9BC1-8B5CBB76E14D}" destId="{9DEF4654-F11C-4280-9972-45E481D8503C}" srcOrd="1" destOrd="0" presId="urn:microsoft.com/office/officeart/2005/8/layout/lProcess1"/>
    <dgm:cxn modelId="{2315D712-B466-450F-A182-E2C602907007}" type="presParOf" srcId="{3571A4E5-C4E4-496B-9BC1-8B5CBB76E14D}" destId="{78C9999C-F7E9-46BB-B4BE-EF8A6BB7DB7E}" srcOrd="2" destOrd="0" presId="urn:microsoft.com/office/officeart/2005/8/layout/lProcess1"/>
    <dgm:cxn modelId="{2C806AE2-311A-476F-8A51-E48A1F6C00D6}" type="presParOf" srcId="{3571A4E5-C4E4-496B-9BC1-8B5CBB76E14D}" destId="{C85EA333-1E4C-44EA-B39B-0F5C70236171}" srcOrd="3" destOrd="0" presId="urn:microsoft.com/office/officeart/2005/8/layout/lProcess1"/>
    <dgm:cxn modelId="{45E41F45-47FE-409F-9EC9-D3F059E9049D}" type="presParOf" srcId="{3571A4E5-C4E4-496B-9BC1-8B5CBB76E14D}" destId="{814AF275-0F60-47E1-8375-7499A936BB1A}" srcOrd="4" destOrd="0" presId="urn:microsoft.com/office/officeart/2005/8/layout/lProcess1"/>
    <dgm:cxn modelId="{CBA74054-4265-4892-8851-8C75951D9C75}" type="presParOf" srcId="{3571A4E5-C4E4-496B-9BC1-8B5CBB76E14D}" destId="{3493412B-D3C0-4EC2-8776-39C07C37456F}" srcOrd="5" destOrd="0" presId="urn:microsoft.com/office/officeart/2005/8/layout/lProcess1"/>
    <dgm:cxn modelId="{2289C919-AA95-4170-8359-F61AD9A5FBE5}" type="presParOf" srcId="{3571A4E5-C4E4-496B-9BC1-8B5CBB76E14D}" destId="{49C988A6-FF7C-4C60-8F46-507E67A2E560}" srcOrd="6" destOrd="0" presId="urn:microsoft.com/office/officeart/2005/8/layout/lProcess1"/>
    <dgm:cxn modelId="{DAE15EEF-626A-4589-A218-6BC6704AE5D2}" type="presParOf" srcId="{3571A4E5-C4E4-496B-9BC1-8B5CBB76E14D}" destId="{798EE4CF-CA28-45BB-B72F-6C1ED20ADDF8}" srcOrd="7" destOrd="0" presId="urn:microsoft.com/office/officeart/2005/8/layout/lProcess1"/>
    <dgm:cxn modelId="{93F457FA-0FE7-465C-87B8-90F8D3FA71A7}" type="presParOf" srcId="{3571A4E5-C4E4-496B-9BC1-8B5CBB76E14D}" destId="{78EE0BF0-355A-4962-9357-E9CF2170EEC3}" srcOrd="8" destOrd="0" presId="urn:microsoft.com/office/officeart/2005/8/layout/lProcess1"/>
    <dgm:cxn modelId="{2F645496-C5C0-405A-85CF-41F092249BB5}" type="presParOf" srcId="{3571A4E5-C4E4-496B-9BC1-8B5CBB76E14D}" destId="{13A35744-8371-4297-A2F3-0395A3D8BBFE}" srcOrd="9" destOrd="0" presId="urn:microsoft.com/office/officeart/2005/8/layout/lProcess1"/>
    <dgm:cxn modelId="{ACEE29A6-9401-45B4-B00E-35C5D0122026}" type="presParOf" srcId="{3571A4E5-C4E4-496B-9BC1-8B5CBB76E14D}" destId="{9A749047-A959-417C-AC0C-05C54C379035}" srcOrd="10" destOrd="0" presId="urn:microsoft.com/office/officeart/2005/8/layout/lProcess1"/>
    <dgm:cxn modelId="{63BC5459-87AC-45E8-83B6-74EBCEF0396A}" type="presParOf" srcId="{3571A4E5-C4E4-496B-9BC1-8B5CBB76E14D}" destId="{D0A33BE1-30D3-475F-8DA2-4B93FF3A817E}" srcOrd="11" destOrd="0" presId="urn:microsoft.com/office/officeart/2005/8/layout/lProcess1"/>
    <dgm:cxn modelId="{D536D914-9B5B-451C-81E8-FB550EB0F9E7}" type="presParOf" srcId="{3571A4E5-C4E4-496B-9BC1-8B5CBB76E14D}" destId="{4D49492C-BE71-4E2C-895E-5FCA58DBF716}" srcOrd="12" destOrd="0" presId="urn:microsoft.com/office/officeart/2005/8/layout/lProcess1"/>
    <dgm:cxn modelId="{CDECD3F7-B1AC-4DD6-BDF4-5BAFB80F0D69}" type="presParOf" srcId="{3571A4E5-C4E4-496B-9BC1-8B5CBB76E14D}" destId="{F2920A96-A697-43CE-8843-8E4EC1CBBCD9}" srcOrd="13" destOrd="0" presId="urn:microsoft.com/office/officeart/2005/8/layout/lProcess1"/>
    <dgm:cxn modelId="{E70E1C0E-63B2-4B46-AC9B-7619BCCCAE98}" type="presParOf" srcId="{3571A4E5-C4E4-496B-9BC1-8B5CBB76E14D}" destId="{A536361F-270C-492B-A8BC-8B1C4399D548}" srcOrd="14" destOrd="0" presId="urn:microsoft.com/office/officeart/2005/8/layout/lProcess1"/>
    <dgm:cxn modelId="{AE3C1510-540F-4D31-8992-F343580A841B}" type="presParOf" srcId="{3571A4E5-C4E4-496B-9BC1-8B5CBB76E14D}" destId="{1726E79F-57D5-4E13-95FA-29E16175AA41}" srcOrd="15" destOrd="0" presId="urn:microsoft.com/office/officeart/2005/8/layout/lProcess1"/>
    <dgm:cxn modelId="{4BDF1553-B344-463C-855E-E928B030172C}" type="presParOf" srcId="{3571A4E5-C4E4-496B-9BC1-8B5CBB76E14D}" destId="{B9822E94-0718-4E32-9CD9-8505F7EF434B}" srcOrd="16" destOrd="0" presId="urn:microsoft.com/office/officeart/2005/8/layout/lProcess1"/>
    <dgm:cxn modelId="{1DFDD57A-71CB-4B41-8EE9-73293CFCAF53}" type="presParOf" srcId="{3571A4E5-C4E4-496B-9BC1-8B5CBB76E14D}" destId="{4B834C27-1EE2-4DAC-B74B-82994ED20E72}" srcOrd="17" destOrd="0" presId="urn:microsoft.com/office/officeart/2005/8/layout/lProcess1"/>
    <dgm:cxn modelId="{4C5982F0-F2A1-450D-B6AF-B4AC2B0949CC}" type="presParOf" srcId="{3571A4E5-C4E4-496B-9BC1-8B5CBB76E14D}" destId="{D07279C1-BCF5-4511-BAF3-48E4878451EB}" srcOrd="18"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84C6401-3BDA-4FDD-829D-A02C6980D99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8BBE4C4C-3160-4DA0-BA21-1772A82A0B8A}">
      <dgm:prSet phldrT="[Text]" custT="1"/>
      <dgm:spPr/>
      <dgm:t>
        <a:bodyPr/>
        <a:lstStyle/>
        <a:p>
          <a:r>
            <a:rPr lang="en-US" sz="2400" dirty="0" smtClean="0"/>
            <a:t>Fraud fighting and Forensics</a:t>
          </a:r>
          <a:endParaRPr lang="en-US" sz="2400" dirty="0"/>
        </a:p>
      </dgm:t>
    </dgm:pt>
    <dgm:pt modelId="{A31CE6D6-AE64-40A8-BB2D-79E6DEBA67B9}" type="parTrans" cxnId="{336FED8A-B525-482D-8C4E-6D0BDF768F75}">
      <dgm:prSet/>
      <dgm:spPr/>
      <dgm:t>
        <a:bodyPr/>
        <a:lstStyle/>
        <a:p>
          <a:endParaRPr lang="en-US"/>
        </a:p>
      </dgm:t>
    </dgm:pt>
    <dgm:pt modelId="{C50D7CDB-E258-4CC8-B481-8AAD53D3B47B}" type="sibTrans" cxnId="{336FED8A-B525-482D-8C4E-6D0BDF768F75}">
      <dgm:prSet/>
      <dgm:spPr/>
      <dgm:t>
        <a:bodyPr/>
        <a:lstStyle/>
        <a:p>
          <a:endParaRPr lang="en-US"/>
        </a:p>
      </dgm:t>
    </dgm:pt>
    <dgm:pt modelId="{87B68C08-1E84-42BC-832D-D30483F0B393}">
      <dgm:prSet phldrT="[Text]" custT="1"/>
      <dgm:spPr/>
      <dgm:t>
        <a:bodyPr/>
        <a:lstStyle/>
        <a:p>
          <a:r>
            <a:rPr lang="en-US" sz="2400" dirty="0" smtClean="0"/>
            <a:t>Systems analysts</a:t>
          </a:r>
          <a:endParaRPr lang="en-US" sz="2400" dirty="0"/>
        </a:p>
      </dgm:t>
    </dgm:pt>
    <dgm:pt modelId="{67BAE844-1E96-4096-8D99-49742434BD68}" type="parTrans" cxnId="{92F79045-0E22-4782-B1F9-BDF5FC5B7104}">
      <dgm:prSet/>
      <dgm:spPr/>
      <dgm:t>
        <a:bodyPr/>
        <a:lstStyle/>
        <a:p>
          <a:endParaRPr lang="en-US"/>
        </a:p>
      </dgm:t>
    </dgm:pt>
    <dgm:pt modelId="{47B484D6-BD5C-4E0C-8052-BD56B76BCBB3}" type="sibTrans" cxnId="{92F79045-0E22-4782-B1F9-BDF5FC5B7104}">
      <dgm:prSet/>
      <dgm:spPr/>
      <dgm:t>
        <a:bodyPr/>
        <a:lstStyle/>
        <a:p>
          <a:endParaRPr lang="en-US"/>
        </a:p>
      </dgm:t>
    </dgm:pt>
    <dgm:pt modelId="{DAE1FBF9-28A9-42CE-883D-BD6386621D7B}">
      <dgm:prSet phldrT="[Text]" custT="1"/>
      <dgm:spPr/>
      <dgm:t>
        <a:bodyPr/>
        <a:lstStyle/>
        <a:p>
          <a:r>
            <a:rPr lang="en-US" sz="2400" dirty="0" smtClean="0"/>
            <a:t>Instructors</a:t>
          </a:r>
        </a:p>
        <a:p>
          <a:r>
            <a:rPr lang="en-US" sz="2400" dirty="0" smtClean="0"/>
            <a:t>Lecturers</a:t>
          </a:r>
        </a:p>
        <a:p>
          <a:r>
            <a:rPr lang="en-US" sz="2400" dirty="0" smtClean="0"/>
            <a:t>Teachers</a:t>
          </a:r>
          <a:endParaRPr lang="en-US" sz="2400" dirty="0"/>
        </a:p>
      </dgm:t>
    </dgm:pt>
    <dgm:pt modelId="{F170F47E-D09D-414B-865E-DEF4B12FA445}" type="parTrans" cxnId="{8F350CA1-868D-4BC0-B23B-6F468E019D7D}">
      <dgm:prSet/>
      <dgm:spPr/>
      <dgm:t>
        <a:bodyPr/>
        <a:lstStyle/>
        <a:p>
          <a:endParaRPr lang="en-US"/>
        </a:p>
      </dgm:t>
    </dgm:pt>
    <dgm:pt modelId="{EAC07614-9C18-4BCA-8B85-5B70A632119C}" type="sibTrans" cxnId="{8F350CA1-868D-4BC0-B23B-6F468E019D7D}">
      <dgm:prSet/>
      <dgm:spPr/>
      <dgm:t>
        <a:bodyPr/>
        <a:lstStyle/>
        <a:p>
          <a:endParaRPr lang="en-US"/>
        </a:p>
      </dgm:t>
    </dgm:pt>
    <dgm:pt modelId="{F655CCEB-4661-4EE6-B4A3-EBFD5B49B3AD}">
      <dgm:prSet phldrT="[Text]"/>
      <dgm:spPr/>
      <dgm:t>
        <a:bodyPr/>
        <a:lstStyle/>
        <a:p>
          <a:r>
            <a:rPr lang="en-US" dirty="0" smtClean="0"/>
            <a:t>Auditors</a:t>
          </a:r>
          <a:endParaRPr lang="en-US" dirty="0"/>
        </a:p>
      </dgm:t>
    </dgm:pt>
    <dgm:pt modelId="{78B4753E-283D-4BDB-BFBC-9AA1FBC17AE0}" type="parTrans" cxnId="{67BE9EF0-7EAD-4F08-BC88-9FFB4F66DE08}">
      <dgm:prSet/>
      <dgm:spPr/>
      <dgm:t>
        <a:bodyPr/>
        <a:lstStyle/>
        <a:p>
          <a:endParaRPr lang="en-US"/>
        </a:p>
      </dgm:t>
    </dgm:pt>
    <dgm:pt modelId="{3C93D716-52DF-4AE7-BC60-3FBE18FAC2E3}" type="sibTrans" cxnId="{67BE9EF0-7EAD-4F08-BC88-9FFB4F66DE08}">
      <dgm:prSet/>
      <dgm:spPr/>
      <dgm:t>
        <a:bodyPr/>
        <a:lstStyle/>
        <a:p>
          <a:endParaRPr lang="en-US"/>
        </a:p>
      </dgm:t>
    </dgm:pt>
    <dgm:pt modelId="{C477D326-6364-40D4-9BC6-90164DC389AA}">
      <dgm:prSet phldrT="[Text]"/>
      <dgm:spPr/>
      <dgm:t>
        <a:bodyPr/>
        <a:lstStyle/>
        <a:p>
          <a:r>
            <a:rPr lang="en-US" dirty="0" smtClean="0"/>
            <a:t>Consultants</a:t>
          </a:r>
          <a:endParaRPr lang="en-US" dirty="0"/>
        </a:p>
      </dgm:t>
    </dgm:pt>
    <dgm:pt modelId="{64892D07-BC13-4F35-8746-A292E4B7D617}" type="parTrans" cxnId="{8FCC4DEF-A0E7-4485-9F05-48A0FF196143}">
      <dgm:prSet/>
      <dgm:spPr/>
      <dgm:t>
        <a:bodyPr/>
        <a:lstStyle/>
        <a:p>
          <a:endParaRPr lang="en-US"/>
        </a:p>
      </dgm:t>
    </dgm:pt>
    <dgm:pt modelId="{8CC85B7A-3359-468F-935E-BFE3E558E5D0}" type="sibTrans" cxnId="{8FCC4DEF-A0E7-4485-9F05-48A0FF196143}">
      <dgm:prSet/>
      <dgm:spPr/>
      <dgm:t>
        <a:bodyPr/>
        <a:lstStyle/>
        <a:p>
          <a:endParaRPr lang="en-US"/>
        </a:p>
      </dgm:t>
    </dgm:pt>
    <dgm:pt modelId="{B428C75E-CC62-462A-9B5B-03CEED3E165F}">
      <dgm:prSet phldrT="[Text]"/>
      <dgm:spPr/>
      <dgm:t>
        <a:bodyPr/>
        <a:lstStyle/>
        <a:p>
          <a:r>
            <a:rPr lang="en-US" dirty="0" smtClean="0"/>
            <a:t>Entrepreneurs</a:t>
          </a:r>
          <a:endParaRPr lang="en-US" dirty="0"/>
        </a:p>
      </dgm:t>
    </dgm:pt>
    <dgm:pt modelId="{4446FA7C-A436-4C79-8833-B519FE1834B6}" type="parTrans" cxnId="{B414B6F7-58C6-4FD0-B3D4-182A3FF47794}">
      <dgm:prSet/>
      <dgm:spPr/>
      <dgm:t>
        <a:bodyPr/>
        <a:lstStyle/>
        <a:p>
          <a:endParaRPr lang="en-US"/>
        </a:p>
      </dgm:t>
    </dgm:pt>
    <dgm:pt modelId="{9350AD86-62D6-40C5-809B-312E0764B914}" type="sibTrans" cxnId="{B414B6F7-58C6-4FD0-B3D4-182A3FF47794}">
      <dgm:prSet/>
      <dgm:spPr/>
      <dgm:t>
        <a:bodyPr/>
        <a:lstStyle/>
        <a:p>
          <a:endParaRPr lang="en-US"/>
        </a:p>
      </dgm:t>
    </dgm:pt>
    <dgm:pt modelId="{FF27FE28-950E-4EF0-B356-9DF56B09B866}">
      <dgm:prSet phldrT="[Text]"/>
      <dgm:spPr/>
      <dgm:t>
        <a:bodyPr/>
        <a:lstStyle/>
        <a:p>
          <a:r>
            <a:rPr lang="en-US" dirty="0" smtClean="0"/>
            <a:t>Banking</a:t>
          </a:r>
          <a:endParaRPr lang="en-US" dirty="0"/>
        </a:p>
      </dgm:t>
    </dgm:pt>
    <dgm:pt modelId="{71FA0A67-60D9-4FC8-B7D9-951647463118}" type="parTrans" cxnId="{40B2E69B-04BA-4200-A04A-A6A5BE74F7FF}">
      <dgm:prSet/>
      <dgm:spPr/>
      <dgm:t>
        <a:bodyPr/>
        <a:lstStyle/>
        <a:p>
          <a:endParaRPr lang="en-US"/>
        </a:p>
      </dgm:t>
    </dgm:pt>
    <dgm:pt modelId="{62AD8C9B-015D-4BA2-9B2B-5BF85C0B83A6}" type="sibTrans" cxnId="{40B2E69B-04BA-4200-A04A-A6A5BE74F7FF}">
      <dgm:prSet/>
      <dgm:spPr/>
      <dgm:t>
        <a:bodyPr/>
        <a:lstStyle/>
        <a:p>
          <a:endParaRPr lang="en-US"/>
        </a:p>
      </dgm:t>
    </dgm:pt>
    <dgm:pt modelId="{B5A97C2B-43CB-444B-9812-4A9D07F43BD4}">
      <dgm:prSet phldrT="[Text]"/>
      <dgm:spPr/>
      <dgm:t>
        <a:bodyPr/>
        <a:lstStyle/>
        <a:p>
          <a:r>
            <a:rPr lang="en-US" dirty="0" smtClean="0"/>
            <a:t>Management</a:t>
          </a:r>
          <a:endParaRPr lang="en-US" dirty="0"/>
        </a:p>
      </dgm:t>
    </dgm:pt>
    <dgm:pt modelId="{1868C391-365F-4011-96F8-78A0E7DECE8D}" type="parTrans" cxnId="{8EF829E2-04E3-4BDA-98C3-B8405523B7C9}">
      <dgm:prSet/>
      <dgm:spPr/>
      <dgm:t>
        <a:bodyPr/>
        <a:lstStyle/>
        <a:p>
          <a:endParaRPr lang="en-US"/>
        </a:p>
      </dgm:t>
    </dgm:pt>
    <dgm:pt modelId="{79B39A65-2FB3-4D4E-A18A-29E81ACF61BE}" type="sibTrans" cxnId="{8EF829E2-04E3-4BDA-98C3-B8405523B7C9}">
      <dgm:prSet/>
      <dgm:spPr/>
      <dgm:t>
        <a:bodyPr/>
        <a:lstStyle/>
        <a:p>
          <a:endParaRPr lang="en-US"/>
        </a:p>
      </dgm:t>
    </dgm:pt>
    <dgm:pt modelId="{C16F4148-F318-4B44-BD7E-3DF3E607D038}">
      <dgm:prSet phldrT="[Text]"/>
      <dgm:spPr/>
      <dgm:t>
        <a:bodyPr/>
        <a:lstStyle/>
        <a:p>
          <a:r>
            <a:rPr lang="en-US" dirty="0" smtClean="0"/>
            <a:t>Insurance</a:t>
          </a:r>
          <a:endParaRPr lang="en-US" dirty="0"/>
        </a:p>
      </dgm:t>
    </dgm:pt>
    <dgm:pt modelId="{E1E2E222-E2DF-4F6E-8DA5-574D12D3A230}" type="parTrans" cxnId="{4EED5716-1DC9-4FF2-87D2-D2EAE8BEB45E}">
      <dgm:prSet/>
      <dgm:spPr/>
      <dgm:t>
        <a:bodyPr/>
        <a:lstStyle/>
        <a:p>
          <a:endParaRPr lang="en-US"/>
        </a:p>
      </dgm:t>
    </dgm:pt>
    <dgm:pt modelId="{5A786294-6548-4BEB-97A2-1B923004C538}" type="sibTrans" cxnId="{4EED5716-1DC9-4FF2-87D2-D2EAE8BEB45E}">
      <dgm:prSet/>
      <dgm:spPr/>
      <dgm:t>
        <a:bodyPr/>
        <a:lstStyle/>
        <a:p>
          <a:endParaRPr lang="en-US"/>
        </a:p>
      </dgm:t>
    </dgm:pt>
    <dgm:pt modelId="{DF2269CC-E8EC-4B75-84FB-3FBEA327C367}" type="pres">
      <dgm:prSet presAssocID="{584C6401-3BDA-4FDD-829D-A02C6980D998}" presName="diagram" presStyleCnt="0">
        <dgm:presLayoutVars>
          <dgm:dir/>
          <dgm:resizeHandles val="exact"/>
        </dgm:presLayoutVars>
      </dgm:prSet>
      <dgm:spPr/>
      <dgm:t>
        <a:bodyPr/>
        <a:lstStyle/>
        <a:p>
          <a:endParaRPr lang="en-US"/>
        </a:p>
      </dgm:t>
    </dgm:pt>
    <dgm:pt modelId="{2DE2B357-3088-4395-8D8E-D4B0ADB63B5B}" type="pres">
      <dgm:prSet presAssocID="{8BBE4C4C-3160-4DA0-BA21-1772A82A0B8A}" presName="node" presStyleLbl="node1" presStyleIdx="0" presStyleCnt="9">
        <dgm:presLayoutVars>
          <dgm:bulletEnabled val="1"/>
        </dgm:presLayoutVars>
      </dgm:prSet>
      <dgm:spPr/>
      <dgm:t>
        <a:bodyPr/>
        <a:lstStyle/>
        <a:p>
          <a:endParaRPr lang="en-US"/>
        </a:p>
      </dgm:t>
    </dgm:pt>
    <dgm:pt modelId="{C810EAC3-3C38-4C35-9572-DDAC19574912}" type="pres">
      <dgm:prSet presAssocID="{C50D7CDB-E258-4CC8-B481-8AAD53D3B47B}" presName="sibTrans" presStyleCnt="0"/>
      <dgm:spPr/>
    </dgm:pt>
    <dgm:pt modelId="{7E1F5552-232F-43F3-817D-3B6A66E8EE91}" type="pres">
      <dgm:prSet presAssocID="{87B68C08-1E84-42BC-832D-D30483F0B393}" presName="node" presStyleLbl="node1" presStyleIdx="1" presStyleCnt="9">
        <dgm:presLayoutVars>
          <dgm:bulletEnabled val="1"/>
        </dgm:presLayoutVars>
      </dgm:prSet>
      <dgm:spPr/>
      <dgm:t>
        <a:bodyPr/>
        <a:lstStyle/>
        <a:p>
          <a:endParaRPr lang="en-US"/>
        </a:p>
      </dgm:t>
    </dgm:pt>
    <dgm:pt modelId="{DC0A4CCF-6333-4E6E-822C-2CF6C42A5729}" type="pres">
      <dgm:prSet presAssocID="{47B484D6-BD5C-4E0C-8052-BD56B76BCBB3}" presName="sibTrans" presStyleCnt="0"/>
      <dgm:spPr/>
    </dgm:pt>
    <dgm:pt modelId="{2EAE0D4A-9296-439D-A3EE-77F0D22D357E}" type="pres">
      <dgm:prSet presAssocID="{DAE1FBF9-28A9-42CE-883D-BD6386621D7B}" presName="node" presStyleLbl="node1" presStyleIdx="2" presStyleCnt="9">
        <dgm:presLayoutVars>
          <dgm:bulletEnabled val="1"/>
        </dgm:presLayoutVars>
      </dgm:prSet>
      <dgm:spPr/>
      <dgm:t>
        <a:bodyPr/>
        <a:lstStyle/>
        <a:p>
          <a:endParaRPr lang="en-US"/>
        </a:p>
      </dgm:t>
    </dgm:pt>
    <dgm:pt modelId="{15E81CA4-198B-4FA1-B01A-49225DA52036}" type="pres">
      <dgm:prSet presAssocID="{EAC07614-9C18-4BCA-8B85-5B70A632119C}" presName="sibTrans" presStyleCnt="0"/>
      <dgm:spPr/>
    </dgm:pt>
    <dgm:pt modelId="{1C525AE1-16BD-4A2D-AC3D-690DDC6D1CF5}" type="pres">
      <dgm:prSet presAssocID="{F655CCEB-4661-4EE6-B4A3-EBFD5B49B3AD}" presName="node" presStyleLbl="node1" presStyleIdx="3" presStyleCnt="9">
        <dgm:presLayoutVars>
          <dgm:bulletEnabled val="1"/>
        </dgm:presLayoutVars>
      </dgm:prSet>
      <dgm:spPr/>
      <dgm:t>
        <a:bodyPr/>
        <a:lstStyle/>
        <a:p>
          <a:endParaRPr lang="en-US"/>
        </a:p>
      </dgm:t>
    </dgm:pt>
    <dgm:pt modelId="{212FEA56-5C4F-434B-8455-C0631826F558}" type="pres">
      <dgm:prSet presAssocID="{3C93D716-52DF-4AE7-BC60-3FBE18FAC2E3}" presName="sibTrans" presStyleCnt="0"/>
      <dgm:spPr/>
    </dgm:pt>
    <dgm:pt modelId="{E3548B14-C23B-4E36-B7CF-60B4625560EE}" type="pres">
      <dgm:prSet presAssocID="{C477D326-6364-40D4-9BC6-90164DC389AA}" presName="node" presStyleLbl="node1" presStyleIdx="4" presStyleCnt="9">
        <dgm:presLayoutVars>
          <dgm:bulletEnabled val="1"/>
        </dgm:presLayoutVars>
      </dgm:prSet>
      <dgm:spPr/>
      <dgm:t>
        <a:bodyPr/>
        <a:lstStyle/>
        <a:p>
          <a:endParaRPr lang="en-US"/>
        </a:p>
      </dgm:t>
    </dgm:pt>
    <dgm:pt modelId="{B116ACB7-8357-462D-BEC9-7A17D1326A54}" type="pres">
      <dgm:prSet presAssocID="{8CC85B7A-3359-468F-935E-BFE3E558E5D0}" presName="sibTrans" presStyleCnt="0"/>
      <dgm:spPr/>
    </dgm:pt>
    <dgm:pt modelId="{477ECE7E-2061-4928-BCFC-5D7BF54F4C4F}" type="pres">
      <dgm:prSet presAssocID="{B428C75E-CC62-462A-9B5B-03CEED3E165F}" presName="node" presStyleLbl="node1" presStyleIdx="5" presStyleCnt="9">
        <dgm:presLayoutVars>
          <dgm:bulletEnabled val="1"/>
        </dgm:presLayoutVars>
      </dgm:prSet>
      <dgm:spPr/>
      <dgm:t>
        <a:bodyPr/>
        <a:lstStyle/>
        <a:p>
          <a:endParaRPr lang="en-US"/>
        </a:p>
      </dgm:t>
    </dgm:pt>
    <dgm:pt modelId="{F7CF20AE-61F3-4449-B740-20DE0A8DAA14}" type="pres">
      <dgm:prSet presAssocID="{9350AD86-62D6-40C5-809B-312E0764B914}" presName="sibTrans" presStyleCnt="0"/>
      <dgm:spPr/>
    </dgm:pt>
    <dgm:pt modelId="{A11B2E49-9757-44E6-9533-28D2B8CB31CE}" type="pres">
      <dgm:prSet presAssocID="{FF27FE28-950E-4EF0-B356-9DF56B09B866}" presName="node" presStyleLbl="node1" presStyleIdx="6" presStyleCnt="9">
        <dgm:presLayoutVars>
          <dgm:bulletEnabled val="1"/>
        </dgm:presLayoutVars>
      </dgm:prSet>
      <dgm:spPr/>
      <dgm:t>
        <a:bodyPr/>
        <a:lstStyle/>
        <a:p>
          <a:endParaRPr lang="en-US"/>
        </a:p>
      </dgm:t>
    </dgm:pt>
    <dgm:pt modelId="{E9DF4A1D-27DF-4AA9-BF41-40DFF9E980A2}" type="pres">
      <dgm:prSet presAssocID="{62AD8C9B-015D-4BA2-9B2B-5BF85C0B83A6}" presName="sibTrans" presStyleCnt="0"/>
      <dgm:spPr/>
    </dgm:pt>
    <dgm:pt modelId="{BD754426-55C9-4354-AED7-B5CE9F6C4924}" type="pres">
      <dgm:prSet presAssocID="{B5A97C2B-43CB-444B-9812-4A9D07F43BD4}" presName="node" presStyleLbl="node1" presStyleIdx="7" presStyleCnt="9">
        <dgm:presLayoutVars>
          <dgm:bulletEnabled val="1"/>
        </dgm:presLayoutVars>
      </dgm:prSet>
      <dgm:spPr/>
      <dgm:t>
        <a:bodyPr/>
        <a:lstStyle/>
        <a:p>
          <a:endParaRPr lang="en-US"/>
        </a:p>
      </dgm:t>
    </dgm:pt>
    <dgm:pt modelId="{6476F444-2C79-43E4-B7FC-59981F06C513}" type="pres">
      <dgm:prSet presAssocID="{79B39A65-2FB3-4D4E-A18A-29E81ACF61BE}" presName="sibTrans" presStyleCnt="0"/>
      <dgm:spPr/>
    </dgm:pt>
    <dgm:pt modelId="{C8F6F8C9-D05E-4748-B4B2-C87FB0B706CF}" type="pres">
      <dgm:prSet presAssocID="{C16F4148-F318-4B44-BD7E-3DF3E607D038}" presName="node" presStyleLbl="node1" presStyleIdx="8" presStyleCnt="9">
        <dgm:presLayoutVars>
          <dgm:bulletEnabled val="1"/>
        </dgm:presLayoutVars>
      </dgm:prSet>
      <dgm:spPr/>
      <dgm:t>
        <a:bodyPr/>
        <a:lstStyle/>
        <a:p>
          <a:endParaRPr lang="en-US"/>
        </a:p>
      </dgm:t>
    </dgm:pt>
  </dgm:ptLst>
  <dgm:cxnLst>
    <dgm:cxn modelId="{8EF829E2-04E3-4BDA-98C3-B8405523B7C9}" srcId="{584C6401-3BDA-4FDD-829D-A02C6980D998}" destId="{B5A97C2B-43CB-444B-9812-4A9D07F43BD4}" srcOrd="7" destOrd="0" parTransId="{1868C391-365F-4011-96F8-78A0E7DECE8D}" sibTransId="{79B39A65-2FB3-4D4E-A18A-29E81ACF61BE}"/>
    <dgm:cxn modelId="{4EED5716-1DC9-4FF2-87D2-D2EAE8BEB45E}" srcId="{584C6401-3BDA-4FDD-829D-A02C6980D998}" destId="{C16F4148-F318-4B44-BD7E-3DF3E607D038}" srcOrd="8" destOrd="0" parTransId="{E1E2E222-E2DF-4F6E-8DA5-574D12D3A230}" sibTransId="{5A786294-6548-4BEB-97A2-1B923004C538}"/>
    <dgm:cxn modelId="{B5A2C4A1-8DD2-425C-BA43-35D67C8471FB}" type="presOf" srcId="{B5A97C2B-43CB-444B-9812-4A9D07F43BD4}" destId="{BD754426-55C9-4354-AED7-B5CE9F6C4924}" srcOrd="0" destOrd="0" presId="urn:microsoft.com/office/officeart/2005/8/layout/default"/>
    <dgm:cxn modelId="{336FED8A-B525-482D-8C4E-6D0BDF768F75}" srcId="{584C6401-3BDA-4FDD-829D-A02C6980D998}" destId="{8BBE4C4C-3160-4DA0-BA21-1772A82A0B8A}" srcOrd="0" destOrd="0" parTransId="{A31CE6D6-AE64-40A8-BB2D-79E6DEBA67B9}" sibTransId="{C50D7CDB-E258-4CC8-B481-8AAD53D3B47B}"/>
    <dgm:cxn modelId="{359669AA-0B1D-42FA-8E23-08D045A27D31}" type="presOf" srcId="{FF27FE28-950E-4EF0-B356-9DF56B09B866}" destId="{A11B2E49-9757-44E6-9533-28D2B8CB31CE}" srcOrd="0" destOrd="0" presId="urn:microsoft.com/office/officeart/2005/8/layout/default"/>
    <dgm:cxn modelId="{2123B4C2-7BB0-40CF-93BC-B29FC777E5E6}" type="presOf" srcId="{DAE1FBF9-28A9-42CE-883D-BD6386621D7B}" destId="{2EAE0D4A-9296-439D-A3EE-77F0D22D357E}" srcOrd="0" destOrd="0" presId="urn:microsoft.com/office/officeart/2005/8/layout/default"/>
    <dgm:cxn modelId="{8FCC4DEF-A0E7-4485-9F05-48A0FF196143}" srcId="{584C6401-3BDA-4FDD-829D-A02C6980D998}" destId="{C477D326-6364-40D4-9BC6-90164DC389AA}" srcOrd="4" destOrd="0" parTransId="{64892D07-BC13-4F35-8746-A292E4B7D617}" sibTransId="{8CC85B7A-3359-468F-935E-BFE3E558E5D0}"/>
    <dgm:cxn modelId="{8F350CA1-868D-4BC0-B23B-6F468E019D7D}" srcId="{584C6401-3BDA-4FDD-829D-A02C6980D998}" destId="{DAE1FBF9-28A9-42CE-883D-BD6386621D7B}" srcOrd="2" destOrd="0" parTransId="{F170F47E-D09D-414B-865E-DEF4B12FA445}" sibTransId="{EAC07614-9C18-4BCA-8B85-5B70A632119C}"/>
    <dgm:cxn modelId="{40B2E69B-04BA-4200-A04A-A6A5BE74F7FF}" srcId="{584C6401-3BDA-4FDD-829D-A02C6980D998}" destId="{FF27FE28-950E-4EF0-B356-9DF56B09B866}" srcOrd="6" destOrd="0" parTransId="{71FA0A67-60D9-4FC8-B7D9-951647463118}" sibTransId="{62AD8C9B-015D-4BA2-9B2B-5BF85C0B83A6}"/>
    <dgm:cxn modelId="{B414B6F7-58C6-4FD0-B3D4-182A3FF47794}" srcId="{584C6401-3BDA-4FDD-829D-A02C6980D998}" destId="{B428C75E-CC62-462A-9B5B-03CEED3E165F}" srcOrd="5" destOrd="0" parTransId="{4446FA7C-A436-4C79-8833-B519FE1834B6}" sibTransId="{9350AD86-62D6-40C5-809B-312E0764B914}"/>
    <dgm:cxn modelId="{92F79045-0E22-4782-B1F9-BDF5FC5B7104}" srcId="{584C6401-3BDA-4FDD-829D-A02C6980D998}" destId="{87B68C08-1E84-42BC-832D-D30483F0B393}" srcOrd="1" destOrd="0" parTransId="{67BAE844-1E96-4096-8D99-49742434BD68}" sibTransId="{47B484D6-BD5C-4E0C-8052-BD56B76BCBB3}"/>
    <dgm:cxn modelId="{E73CDBBA-0DDC-4A45-98EA-7C91C994B949}" type="presOf" srcId="{F655CCEB-4661-4EE6-B4A3-EBFD5B49B3AD}" destId="{1C525AE1-16BD-4A2D-AC3D-690DDC6D1CF5}" srcOrd="0" destOrd="0" presId="urn:microsoft.com/office/officeart/2005/8/layout/default"/>
    <dgm:cxn modelId="{67BE9EF0-7EAD-4F08-BC88-9FFB4F66DE08}" srcId="{584C6401-3BDA-4FDD-829D-A02C6980D998}" destId="{F655CCEB-4661-4EE6-B4A3-EBFD5B49B3AD}" srcOrd="3" destOrd="0" parTransId="{78B4753E-283D-4BDB-BFBC-9AA1FBC17AE0}" sibTransId="{3C93D716-52DF-4AE7-BC60-3FBE18FAC2E3}"/>
    <dgm:cxn modelId="{35C127C0-A0CB-44C8-A932-942C6C1F11C5}" type="presOf" srcId="{87B68C08-1E84-42BC-832D-D30483F0B393}" destId="{7E1F5552-232F-43F3-817D-3B6A66E8EE91}" srcOrd="0" destOrd="0" presId="urn:microsoft.com/office/officeart/2005/8/layout/default"/>
    <dgm:cxn modelId="{56047F0E-9131-416B-B4FA-6A86117BCB92}" type="presOf" srcId="{8BBE4C4C-3160-4DA0-BA21-1772A82A0B8A}" destId="{2DE2B357-3088-4395-8D8E-D4B0ADB63B5B}" srcOrd="0" destOrd="0" presId="urn:microsoft.com/office/officeart/2005/8/layout/default"/>
    <dgm:cxn modelId="{42539334-8BCF-4394-BF73-EFAB47AACAE6}" type="presOf" srcId="{584C6401-3BDA-4FDD-829D-A02C6980D998}" destId="{DF2269CC-E8EC-4B75-84FB-3FBEA327C367}" srcOrd="0" destOrd="0" presId="urn:microsoft.com/office/officeart/2005/8/layout/default"/>
    <dgm:cxn modelId="{4501B555-A5E8-4A69-BF68-83F2109FA0EF}" type="presOf" srcId="{C16F4148-F318-4B44-BD7E-3DF3E607D038}" destId="{C8F6F8C9-D05E-4748-B4B2-C87FB0B706CF}" srcOrd="0" destOrd="0" presId="urn:microsoft.com/office/officeart/2005/8/layout/default"/>
    <dgm:cxn modelId="{BF81F9D5-4FD9-4431-AC66-593803E65E36}" type="presOf" srcId="{B428C75E-CC62-462A-9B5B-03CEED3E165F}" destId="{477ECE7E-2061-4928-BCFC-5D7BF54F4C4F}" srcOrd="0" destOrd="0" presId="urn:microsoft.com/office/officeart/2005/8/layout/default"/>
    <dgm:cxn modelId="{4B4E08AC-464C-438C-986E-3E5D9FDC7D0F}" type="presOf" srcId="{C477D326-6364-40D4-9BC6-90164DC389AA}" destId="{E3548B14-C23B-4E36-B7CF-60B4625560EE}" srcOrd="0" destOrd="0" presId="urn:microsoft.com/office/officeart/2005/8/layout/default"/>
    <dgm:cxn modelId="{90B8BDCF-78A6-4883-A0DA-907A24BEC0C0}" type="presParOf" srcId="{DF2269CC-E8EC-4B75-84FB-3FBEA327C367}" destId="{2DE2B357-3088-4395-8D8E-D4B0ADB63B5B}" srcOrd="0" destOrd="0" presId="urn:microsoft.com/office/officeart/2005/8/layout/default"/>
    <dgm:cxn modelId="{E7BEB7A8-B0EF-4240-8D70-567E0E69E4DE}" type="presParOf" srcId="{DF2269CC-E8EC-4B75-84FB-3FBEA327C367}" destId="{C810EAC3-3C38-4C35-9572-DDAC19574912}" srcOrd="1" destOrd="0" presId="urn:microsoft.com/office/officeart/2005/8/layout/default"/>
    <dgm:cxn modelId="{59D32254-8967-40EA-BD2D-0B38C1110DE1}" type="presParOf" srcId="{DF2269CC-E8EC-4B75-84FB-3FBEA327C367}" destId="{7E1F5552-232F-43F3-817D-3B6A66E8EE91}" srcOrd="2" destOrd="0" presId="urn:microsoft.com/office/officeart/2005/8/layout/default"/>
    <dgm:cxn modelId="{5402B827-BBB6-4E5F-B156-D5CBFF3E2104}" type="presParOf" srcId="{DF2269CC-E8EC-4B75-84FB-3FBEA327C367}" destId="{DC0A4CCF-6333-4E6E-822C-2CF6C42A5729}" srcOrd="3" destOrd="0" presId="urn:microsoft.com/office/officeart/2005/8/layout/default"/>
    <dgm:cxn modelId="{F6D361FB-1F2D-4632-9DEE-39D15F187089}" type="presParOf" srcId="{DF2269CC-E8EC-4B75-84FB-3FBEA327C367}" destId="{2EAE0D4A-9296-439D-A3EE-77F0D22D357E}" srcOrd="4" destOrd="0" presId="urn:microsoft.com/office/officeart/2005/8/layout/default"/>
    <dgm:cxn modelId="{B5A6E0ED-E3D3-4B36-880C-40B8832C7EC6}" type="presParOf" srcId="{DF2269CC-E8EC-4B75-84FB-3FBEA327C367}" destId="{15E81CA4-198B-4FA1-B01A-49225DA52036}" srcOrd="5" destOrd="0" presId="urn:microsoft.com/office/officeart/2005/8/layout/default"/>
    <dgm:cxn modelId="{70DAA7D6-6516-46AA-8FD5-3EC6CC3A4578}" type="presParOf" srcId="{DF2269CC-E8EC-4B75-84FB-3FBEA327C367}" destId="{1C525AE1-16BD-4A2D-AC3D-690DDC6D1CF5}" srcOrd="6" destOrd="0" presId="urn:microsoft.com/office/officeart/2005/8/layout/default"/>
    <dgm:cxn modelId="{3BBD9F25-7675-4784-ADD6-2F9BC6B7A518}" type="presParOf" srcId="{DF2269CC-E8EC-4B75-84FB-3FBEA327C367}" destId="{212FEA56-5C4F-434B-8455-C0631826F558}" srcOrd="7" destOrd="0" presId="urn:microsoft.com/office/officeart/2005/8/layout/default"/>
    <dgm:cxn modelId="{F6C73BA7-C5D8-4410-B34B-BD7156FABC9B}" type="presParOf" srcId="{DF2269CC-E8EC-4B75-84FB-3FBEA327C367}" destId="{E3548B14-C23B-4E36-B7CF-60B4625560EE}" srcOrd="8" destOrd="0" presId="urn:microsoft.com/office/officeart/2005/8/layout/default"/>
    <dgm:cxn modelId="{A1F2B5B0-E6D3-470A-9687-9D08F1B791DB}" type="presParOf" srcId="{DF2269CC-E8EC-4B75-84FB-3FBEA327C367}" destId="{B116ACB7-8357-462D-BEC9-7A17D1326A54}" srcOrd="9" destOrd="0" presId="urn:microsoft.com/office/officeart/2005/8/layout/default"/>
    <dgm:cxn modelId="{6ED18E1D-7B9F-4E75-9A01-B54551F90195}" type="presParOf" srcId="{DF2269CC-E8EC-4B75-84FB-3FBEA327C367}" destId="{477ECE7E-2061-4928-BCFC-5D7BF54F4C4F}" srcOrd="10" destOrd="0" presId="urn:microsoft.com/office/officeart/2005/8/layout/default"/>
    <dgm:cxn modelId="{025E6EE3-4285-4378-A7CD-A19211A9C458}" type="presParOf" srcId="{DF2269CC-E8EC-4B75-84FB-3FBEA327C367}" destId="{F7CF20AE-61F3-4449-B740-20DE0A8DAA14}" srcOrd="11" destOrd="0" presId="urn:microsoft.com/office/officeart/2005/8/layout/default"/>
    <dgm:cxn modelId="{E90FC9E8-5A3C-4814-A229-490F3DF8DE4D}" type="presParOf" srcId="{DF2269CC-E8EC-4B75-84FB-3FBEA327C367}" destId="{A11B2E49-9757-44E6-9533-28D2B8CB31CE}" srcOrd="12" destOrd="0" presId="urn:microsoft.com/office/officeart/2005/8/layout/default"/>
    <dgm:cxn modelId="{F5CEB47A-C0DF-414E-839C-2A7FF67FEFF8}" type="presParOf" srcId="{DF2269CC-E8EC-4B75-84FB-3FBEA327C367}" destId="{E9DF4A1D-27DF-4AA9-BF41-40DFF9E980A2}" srcOrd="13" destOrd="0" presId="urn:microsoft.com/office/officeart/2005/8/layout/default"/>
    <dgm:cxn modelId="{BC4C2889-5D4C-4B05-9EDA-E3835EDDABFD}" type="presParOf" srcId="{DF2269CC-E8EC-4B75-84FB-3FBEA327C367}" destId="{BD754426-55C9-4354-AED7-B5CE9F6C4924}" srcOrd="14" destOrd="0" presId="urn:microsoft.com/office/officeart/2005/8/layout/default"/>
    <dgm:cxn modelId="{90343967-4195-46FF-A4ED-D108272F55EE}" type="presParOf" srcId="{DF2269CC-E8EC-4B75-84FB-3FBEA327C367}" destId="{6476F444-2C79-43E4-B7FC-59981F06C513}" srcOrd="15" destOrd="0" presId="urn:microsoft.com/office/officeart/2005/8/layout/default"/>
    <dgm:cxn modelId="{D2B544D5-CFAF-4E2E-A520-0A7F2E935FEF}" type="presParOf" srcId="{DF2269CC-E8EC-4B75-84FB-3FBEA327C367}" destId="{C8F6F8C9-D05E-4748-B4B2-C87FB0B706CF}"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706FB1-9CDC-41F1-879F-D0D3DD27BB54}">
      <dsp:nvSpPr>
        <dsp:cNvPr id="0" name=""/>
        <dsp:cNvSpPr/>
      </dsp:nvSpPr>
      <dsp:spPr>
        <a:xfrm>
          <a:off x="4271333" y="1699"/>
          <a:ext cx="2738691" cy="5989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Aid decision making</a:t>
          </a:r>
          <a:endParaRPr lang="en-US" sz="1600" kern="1200" dirty="0"/>
        </a:p>
      </dsp:txBody>
      <dsp:txXfrm>
        <a:off x="4288876" y="19242"/>
        <a:ext cx="2703605" cy="563888"/>
      </dsp:txXfrm>
    </dsp:sp>
    <dsp:sp modelId="{B7FB5272-F237-44B1-A301-B51C714F9B67}">
      <dsp:nvSpPr>
        <dsp:cNvPr id="0" name=""/>
        <dsp:cNvSpPr/>
      </dsp:nvSpPr>
      <dsp:spPr>
        <a:xfrm rot="1800000">
          <a:off x="6182190" y="668397"/>
          <a:ext cx="552140" cy="20964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6245082" y="710325"/>
        <a:ext cx="426356" cy="125785"/>
      </dsp:txXfrm>
    </dsp:sp>
    <dsp:sp modelId="{CAED5108-6F3B-497C-BDF3-07D6BE237AF4}">
      <dsp:nvSpPr>
        <dsp:cNvPr id="0" name=""/>
        <dsp:cNvSpPr/>
      </dsp:nvSpPr>
      <dsp:spPr>
        <a:xfrm>
          <a:off x="6517594" y="945762"/>
          <a:ext cx="1670983" cy="6881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Communicate financial position</a:t>
          </a:r>
          <a:endParaRPr lang="en-US" sz="1600" kern="1200" dirty="0"/>
        </a:p>
      </dsp:txBody>
      <dsp:txXfrm>
        <a:off x="6537750" y="965918"/>
        <a:ext cx="1630671" cy="647855"/>
      </dsp:txXfrm>
    </dsp:sp>
    <dsp:sp modelId="{19AD2F51-FA5E-4077-B35E-7B0EB6AB0809}">
      <dsp:nvSpPr>
        <dsp:cNvPr id="0" name=""/>
        <dsp:cNvSpPr/>
      </dsp:nvSpPr>
      <dsp:spPr>
        <a:xfrm rot="5400000">
          <a:off x="7077016" y="2180487"/>
          <a:ext cx="552140" cy="20964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7139908" y="2222415"/>
        <a:ext cx="426356" cy="125785"/>
      </dsp:txXfrm>
    </dsp:sp>
    <dsp:sp modelId="{CEAFA959-AB32-4B10-8560-2423FCE0BC29}">
      <dsp:nvSpPr>
        <dsp:cNvPr id="0" name=""/>
        <dsp:cNvSpPr/>
      </dsp:nvSpPr>
      <dsp:spPr>
        <a:xfrm>
          <a:off x="6534252" y="2936685"/>
          <a:ext cx="1637668" cy="66095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Control assets</a:t>
          </a:r>
          <a:endParaRPr lang="en-US" sz="1600" kern="1200" dirty="0"/>
        </a:p>
      </dsp:txBody>
      <dsp:txXfrm>
        <a:off x="6553611" y="2956044"/>
        <a:ext cx="1598950" cy="622238"/>
      </dsp:txXfrm>
    </dsp:sp>
    <dsp:sp modelId="{2663ACC0-1E30-4801-9008-847ADC233C5A}">
      <dsp:nvSpPr>
        <dsp:cNvPr id="0" name=""/>
        <dsp:cNvSpPr/>
      </dsp:nvSpPr>
      <dsp:spPr>
        <a:xfrm rot="9000000">
          <a:off x="6193973" y="3672168"/>
          <a:ext cx="552140" cy="20964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6256865" y="3714096"/>
        <a:ext cx="426356" cy="125785"/>
      </dsp:txXfrm>
    </dsp:sp>
    <dsp:sp modelId="{7F8623D1-6B2E-4134-A876-7AC859E3EC76}">
      <dsp:nvSpPr>
        <dsp:cNvPr id="0" name=""/>
        <dsp:cNvSpPr/>
      </dsp:nvSpPr>
      <dsp:spPr>
        <a:xfrm>
          <a:off x="4638432" y="3956335"/>
          <a:ext cx="2004492" cy="5989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Plan for the future</a:t>
          </a:r>
          <a:endParaRPr lang="en-US" sz="1600" kern="1200" dirty="0"/>
        </a:p>
      </dsp:txBody>
      <dsp:txXfrm>
        <a:off x="4655975" y="3973878"/>
        <a:ext cx="1969406" cy="563888"/>
      </dsp:txXfrm>
    </dsp:sp>
    <dsp:sp modelId="{35AAE3C8-3A7B-4C0D-92C0-66AD994C208F}">
      <dsp:nvSpPr>
        <dsp:cNvPr id="0" name=""/>
        <dsp:cNvSpPr/>
      </dsp:nvSpPr>
      <dsp:spPr>
        <a:xfrm rot="12600000">
          <a:off x="4508405" y="3656672"/>
          <a:ext cx="552140" cy="20964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571297" y="3698600"/>
        <a:ext cx="426356" cy="125785"/>
      </dsp:txXfrm>
    </dsp:sp>
    <dsp:sp modelId="{20EA719B-E299-4EAB-9A89-1B2E12996DA8}">
      <dsp:nvSpPr>
        <dsp:cNvPr id="0" name=""/>
        <dsp:cNvSpPr/>
      </dsp:nvSpPr>
      <dsp:spPr>
        <a:xfrm>
          <a:off x="2985323" y="2967676"/>
          <a:ext cx="1885895" cy="5989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Systematic recording</a:t>
          </a:r>
          <a:endParaRPr lang="en-US" sz="1600" kern="1200" dirty="0"/>
        </a:p>
      </dsp:txBody>
      <dsp:txXfrm>
        <a:off x="3002866" y="2985219"/>
        <a:ext cx="1850809" cy="563888"/>
      </dsp:txXfrm>
    </dsp:sp>
    <dsp:sp modelId="{75DD0BD9-4543-4E59-90D5-9797C5A2FA0F}">
      <dsp:nvSpPr>
        <dsp:cNvPr id="0" name=""/>
        <dsp:cNvSpPr/>
      </dsp:nvSpPr>
      <dsp:spPr>
        <a:xfrm rot="16200000">
          <a:off x="3652201" y="2173684"/>
          <a:ext cx="552140" cy="20964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3715093" y="2215612"/>
        <a:ext cx="426356" cy="125785"/>
      </dsp:txXfrm>
    </dsp:sp>
    <dsp:sp modelId="{63EB78E0-9B28-4D45-BC7D-7FBE7C976A0D}">
      <dsp:nvSpPr>
        <dsp:cNvPr id="0" name=""/>
        <dsp:cNvSpPr/>
      </dsp:nvSpPr>
      <dsp:spPr>
        <a:xfrm>
          <a:off x="2963239" y="990358"/>
          <a:ext cx="1930063" cy="5989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law compliance</a:t>
          </a:r>
          <a:endParaRPr lang="en-US" sz="1600" kern="1200" dirty="0"/>
        </a:p>
      </dsp:txBody>
      <dsp:txXfrm>
        <a:off x="2980782" y="1007901"/>
        <a:ext cx="1894977" cy="563888"/>
      </dsp:txXfrm>
    </dsp:sp>
    <dsp:sp modelId="{2E218748-0016-4475-91DB-9FE6CF2E7815}">
      <dsp:nvSpPr>
        <dsp:cNvPr id="0" name=""/>
        <dsp:cNvSpPr/>
      </dsp:nvSpPr>
      <dsp:spPr>
        <a:xfrm rot="19800000">
          <a:off x="4508405" y="690696"/>
          <a:ext cx="552140" cy="20964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571297" y="732624"/>
        <a:ext cx="426356" cy="1257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DF7A17-4DFD-4217-A7A6-DAF30DC6DB1C}">
      <dsp:nvSpPr>
        <dsp:cNvPr id="0" name=""/>
        <dsp:cNvSpPr/>
      </dsp:nvSpPr>
      <dsp:spPr>
        <a:xfrm>
          <a:off x="2835516" y="4567"/>
          <a:ext cx="1789439" cy="4473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Internal Users</a:t>
          </a:r>
          <a:endParaRPr lang="en-US" sz="2000" kern="1200" dirty="0"/>
        </a:p>
      </dsp:txBody>
      <dsp:txXfrm>
        <a:off x="2848619" y="17670"/>
        <a:ext cx="1763233" cy="421153"/>
      </dsp:txXfrm>
    </dsp:sp>
    <dsp:sp modelId="{DB1FDB9E-CFB8-4968-82C0-DC7DFF310902}">
      <dsp:nvSpPr>
        <dsp:cNvPr id="0" name=""/>
        <dsp:cNvSpPr/>
      </dsp:nvSpPr>
      <dsp:spPr>
        <a:xfrm rot="5400000">
          <a:off x="3691092" y="491070"/>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F0F7609-6871-4D7F-9ADC-972D4EC9FA02}">
      <dsp:nvSpPr>
        <dsp:cNvPr id="0" name=""/>
        <dsp:cNvSpPr/>
      </dsp:nvSpPr>
      <dsp:spPr>
        <a:xfrm>
          <a:off x="2835516" y="608502"/>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Employees</a:t>
          </a:r>
          <a:endParaRPr lang="en-US" sz="2000" kern="1200" dirty="0"/>
        </a:p>
      </dsp:txBody>
      <dsp:txXfrm>
        <a:off x="2848619" y="621605"/>
        <a:ext cx="1763233" cy="421153"/>
      </dsp:txXfrm>
    </dsp:sp>
    <dsp:sp modelId="{EF016397-8633-455B-AB46-0712792FCCA7}">
      <dsp:nvSpPr>
        <dsp:cNvPr id="0" name=""/>
        <dsp:cNvSpPr/>
      </dsp:nvSpPr>
      <dsp:spPr>
        <a:xfrm rot="5400000">
          <a:off x="3691092" y="1095006"/>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9B91863-6CA9-4818-A3EA-9BC0783A290A}">
      <dsp:nvSpPr>
        <dsp:cNvPr id="0" name=""/>
        <dsp:cNvSpPr/>
      </dsp:nvSpPr>
      <dsp:spPr>
        <a:xfrm>
          <a:off x="2835516" y="1212438"/>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Owners</a:t>
          </a:r>
          <a:endParaRPr lang="en-US" sz="2000" kern="1200" dirty="0"/>
        </a:p>
      </dsp:txBody>
      <dsp:txXfrm>
        <a:off x="2848619" y="1225541"/>
        <a:ext cx="1763233" cy="421153"/>
      </dsp:txXfrm>
    </dsp:sp>
    <dsp:sp modelId="{8F81CED4-D43A-4369-B09F-5A0193774B6D}">
      <dsp:nvSpPr>
        <dsp:cNvPr id="0" name=""/>
        <dsp:cNvSpPr/>
      </dsp:nvSpPr>
      <dsp:spPr>
        <a:xfrm rot="5400000">
          <a:off x="3691092" y="1698942"/>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194B167-94D6-4F91-B8BB-BC2CBC0F28E6}">
      <dsp:nvSpPr>
        <dsp:cNvPr id="0" name=""/>
        <dsp:cNvSpPr/>
      </dsp:nvSpPr>
      <dsp:spPr>
        <a:xfrm>
          <a:off x="2835516" y="1816374"/>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Managers</a:t>
          </a:r>
          <a:endParaRPr lang="en-US" sz="2000" kern="1200" dirty="0"/>
        </a:p>
      </dsp:txBody>
      <dsp:txXfrm>
        <a:off x="2848619" y="1829477"/>
        <a:ext cx="1763233" cy="421153"/>
      </dsp:txXfrm>
    </dsp:sp>
    <dsp:sp modelId="{0AB1CC74-7518-4090-B909-5EE1F9A47A67}">
      <dsp:nvSpPr>
        <dsp:cNvPr id="0" name=""/>
        <dsp:cNvSpPr/>
      </dsp:nvSpPr>
      <dsp:spPr>
        <a:xfrm>
          <a:off x="4875477" y="4567"/>
          <a:ext cx="1789439" cy="4473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External Users</a:t>
          </a:r>
          <a:endParaRPr lang="en-US" sz="2000" kern="1200" dirty="0"/>
        </a:p>
      </dsp:txBody>
      <dsp:txXfrm>
        <a:off x="4888580" y="17670"/>
        <a:ext cx="1763233" cy="421153"/>
      </dsp:txXfrm>
    </dsp:sp>
    <dsp:sp modelId="{9DEF4654-F11C-4280-9972-45E481D8503C}">
      <dsp:nvSpPr>
        <dsp:cNvPr id="0" name=""/>
        <dsp:cNvSpPr/>
      </dsp:nvSpPr>
      <dsp:spPr>
        <a:xfrm rot="5400000">
          <a:off x="5731052" y="491070"/>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C9999C-F7E9-46BB-B4BE-EF8A6BB7DB7E}">
      <dsp:nvSpPr>
        <dsp:cNvPr id="0" name=""/>
        <dsp:cNvSpPr/>
      </dsp:nvSpPr>
      <dsp:spPr>
        <a:xfrm>
          <a:off x="4875477" y="608502"/>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Investors</a:t>
          </a:r>
          <a:endParaRPr lang="en-US" sz="2000" kern="1200" dirty="0"/>
        </a:p>
      </dsp:txBody>
      <dsp:txXfrm>
        <a:off x="4888580" y="621605"/>
        <a:ext cx="1763233" cy="421153"/>
      </dsp:txXfrm>
    </dsp:sp>
    <dsp:sp modelId="{C85EA333-1E4C-44EA-B39B-0F5C70236171}">
      <dsp:nvSpPr>
        <dsp:cNvPr id="0" name=""/>
        <dsp:cNvSpPr/>
      </dsp:nvSpPr>
      <dsp:spPr>
        <a:xfrm rot="5400000">
          <a:off x="5731052" y="1095006"/>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14AF275-0F60-47E1-8375-7499A936BB1A}">
      <dsp:nvSpPr>
        <dsp:cNvPr id="0" name=""/>
        <dsp:cNvSpPr/>
      </dsp:nvSpPr>
      <dsp:spPr>
        <a:xfrm>
          <a:off x="4875477" y="1212438"/>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Customers</a:t>
          </a:r>
          <a:endParaRPr lang="en-US" sz="2000" kern="1200" dirty="0"/>
        </a:p>
      </dsp:txBody>
      <dsp:txXfrm>
        <a:off x="4888580" y="1225541"/>
        <a:ext cx="1763233" cy="421153"/>
      </dsp:txXfrm>
    </dsp:sp>
    <dsp:sp modelId="{3493412B-D3C0-4EC2-8776-39C07C37456F}">
      <dsp:nvSpPr>
        <dsp:cNvPr id="0" name=""/>
        <dsp:cNvSpPr/>
      </dsp:nvSpPr>
      <dsp:spPr>
        <a:xfrm rot="5400000">
          <a:off x="5731052" y="1698942"/>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9C988A6-FF7C-4C60-8F46-507E67A2E560}">
      <dsp:nvSpPr>
        <dsp:cNvPr id="0" name=""/>
        <dsp:cNvSpPr/>
      </dsp:nvSpPr>
      <dsp:spPr>
        <a:xfrm>
          <a:off x="4875477" y="1816374"/>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Suppliers</a:t>
          </a:r>
          <a:endParaRPr lang="en-US" sz="2000" kern="1200" dirty="0"/>
        </a:p>
      </dsp:txBody>
      <dsp:txXfrm>
        <a:off x="4888580" y="1829477"/>
        <a:ext cx="1763233" cy="421153"/>
      </dsp:txXfrm>
    </dsp:sp>
    <dsp:sp modelId="{798EE4CF-CA28-45BB-B72F-6C1ED20ADDF8}">
      <dsp:nvSpPr>
        <dsp:cNvPr id="0" name=""/>
        <dsp:cNvSpPr/>
      </dsp:nvSpPr>
      <dsp:spPr>
        <a:xfrm rot="5400000">
          <a:off x="5731052" y="2302878"/>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EE0BF0-355A-4962-9357-E9CF2170EEC3}">
      <dsp:nvSpPr>
        <dsp:cNvPr id="0" name=""/>
        <dsp:cNvSpPr/>
      </dsp:nvSpPr>
      <dsp:spPr>
        <a:xfrm>
          <a:off x="4875477" y="2420310"/>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Lenders</a:t>
          </a:r>
          <a:endParaRPr lang="en-US" sz="2000" kern="1200" dirty="0"/>
        </a:p>
      </dsp:txBody>
      <dsp:txXfrm>
        <a:off x="4888580" y="2433413"/>
        <a:ext cx="1763233" cy="421153"/>
      </dsp:txXfrm>
    </dsp:sp>
    <dsp:sp modelId="{13A35744-8371-4297-A2F3-0395A3D8BBFE}">
      <dsp:nvSpPr>
        <dsp:cNvPr id="0" name=""/>
        <dsp:cNvSpPr/>
      </dsp:nvSpPr>
      <dsp:spPr>
        <a:xfrm rot="5400000">
          <a:off x="5731052" y="2906814"/>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A749047-A959-417C-AC0C-05C54C379035}">
      <dsp:nvSpPr>
        <dsp:cNvPr id="0" name=""/>
        <dsp:cNvSpPr/>
      </dsp:nvSpPr>
      <dsp:spPr>
        <a:xfrm>
          <a:off x="4875477" y="3024245"/>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Government</a:t>
          </a:r>
          <a:endParaRPr lang="en-US" sz="2000" kern="1200" dirty="0"/>
        </a:p>
      </dsp:txBody>
      <dsp:txXfrm>
        <a:off x="4888580" y="3037348"/>
        <a:ext cx="1763233" cy="421153"/>
      </dsp:txXfrm>
    </dsp:sp>
    <dsp:sp modelId="{D0A33BE1-30D3-475F-8DA2-4B93FF3A817E}">
      <dsp:nvSpPr>
        <dsp:cNvPr id="0" name=""/>
        <dsp:cNvSpPr/>
      </dsp:nvSpPr>
      <dsp:spPr>
        <a:xfrm rot="5400000">
          <a:off x="5731052" y="3510749"/>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D49492C-BE71-4E2C-895E-5FCA58DBF716}">
      <dsp:nvSpPr>
        <dsp:cNvPr id="0" name=""/>
        <dsp:cNvSpPr/>
      </dsp:nvSpPr>
      <dsp:spPr>
        <a:xfrm>
          <a:off x="4875477" y="3628181"/>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Auditors</a:t>
          </a:r>
          <a:endParaRPr lang="en-US" sz="2000" kern="1200" dirty="0"/>
        </a:p>
      </dsp:txBody>
      <dsp:txXfrm>
        <a:off x="4888580" y="3641284"/>
        <a:ext cx="1763233" cy="421153"/>
      </dsp:txXfrm>
    </dsp:sp>
    <dsp:sp modelId="{F2920A96-A697-43CE-8843-8E4EC1CBBCD9}">
      <dsp:nvSpPr>
        <dsp:cNvPr id="0" name=""/>
        <dsp:cNvSpPr/>
      </dsp:nvSpPr>
      <dsp:spPr>
        <a:xfrm rot="5400000">
          <a:off x="5731052" y="4114685"/>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36361F-270C-492B-A8BC-8B1C4399D548}">
      <dsp:nvSpPr>
        <dsp:cNvPr id="0" name=""/>
        <dsp:cNvSpPr/>
      </dsp:nvSpPr>
      <dsp:spPr>
        <a:xfrm>
          <a:off x="4875477" y="4232117"/>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Public</a:t>
          </a:r>
          <a:endParaRPr lang="en-US" sz="2000" kern="1200" dirty="0"/>
        </a:p>
      </dsp:txBody>
      <dsp:txXfrm>
        <a:off x="4888580" y="4245220"/>
        <a:ext cx="1763233" cy="421153"/>
      </dsp:txXfrm>
    </dsp:sp>
    <dsp:sp modelId="{1726E79F-57D5-4E13-95FA-29E16175AA41}">
      <dsp:nvSpPr>
        <dsp:cNvPr id="0" name=""/>
        <dsp:cNvSpPr/>
      </dsp:nvSpPr>
      <dsp:spPr>
        <a:xfrm rot="5400000">
          <a:off x="5731052" y="4718621"/>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822E94-0718-4E32-9CD9-8505F7EF434B}">
      <dsp:nvSpPr>
        <dsp:cNvPr id="0" name=""/>
        <dsp:cNvSpPr/>
      </dsp:nvSpPr>
      <dsp:spPr>
        <a:xfrm>
          <a:off x="4875477" y="4836053"/>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Tax Authority</a:t>
          </a:r>
          <a:endParaRPr lang="en-US" sz="2000" kern="1200" dirty="0"/>
        </a:p>
      </dsp:txBody>
      <dsp:txXfrm>
        <a:off x="4888580" y="4849156"/>
        <a:ext cx="1763233" cy="421153"/>
      </dsp:txXfrm>
    </dsp:sp>
    <dsp:sp modelId="{4B834C27-1EE2-4DAC-B74B-82994ED20E72}">
      <dsp:nvSpPr>
        <dsp:cNvPr id="0" name=""/>
        <dsp:cNvSpPr/>
      </dsp:nvSpPr>
      <dsp:spPr>
        <a:xfrm rot="5400000">
          <a:off x="5731052" y="5322557"/>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07279C1-BCF5-4511-BAF3-48E4878451EB}">
      <dsp:nvSpPr>
        <dsp:cNvPr id="0" name=""/>
        <dsp:cNvSpPr/>
      </dsp:nvSpPr>
      <dsp:spPr>
        <a:xfrm>
          <a:off x="4875477" y="5439989"/>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General Public</a:t>
          </a:r>
          <a:endParaRPr lang="en-US" sz="2000" kern="1200" dirty="0"/>
        </a:p>
      </dsp:txBody>
      <dsp:txXfrm>
        <a:off x="4888580" y="5453092"/>
        <a:ext cx="1763233" cy="4211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E2B357-3088-4395-8D8E-D4B0ADB63B5B}">
      <dsp:nvSpPr>
        <dsp:cNvPr id="0" name=""/>
        <dsp:cNvSpPr/>
      </dsp:nvSpPr>
      <dsp:spPr>
        <a:xfrm>
          <a:off x="768682" y="389"/>
          <a:ext cx="2354882" cy="141292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Fraud fighting and Forensics</a:t>
          </a:r>
          <a:endParaRPr lang="en-US" sz="2400" kern="1200" dirty="0"/>
        </a:p>
      </dsp:txBody>
      <dsp:txXfrm>
        <a:off x="768682" y="389"/>
        <a:ext cx="2354882" cy="1412929"/>
      </dsp:txXfrm>
    </dsp:sp>
    <dsp:sp modelId="{7E1F5552-232F-43F3-817D-3B6A66E8EE91}">
      <dsp:nvSpPr>
        <dsp:cNvPr id="0" name=""/>
        <dsp:cNvSpPr/>
      </dsp:nvSpPr>
      <dsp:spPr>
        <a:xfrm>
          <a:off x="3359053" y="389"/>
          <a:ext cx="2354882" cy="141292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Systems analysts</a:t>
          </a:r>
          <a:endParaRPr lang="en-US" sz="2400" kern="1200" dirty="0"/>
        </a:p>
      </dsp:txBody>
      <dsp:txXfrm>
        <a:off x="3359053" y="389"/>
        <a:ext cx="2354882" cy="1412929"/>
      </dsp:txXfrm>
    </dsp:sp>
    <dsp:sp modelId="{2EAE0D4A-9296-439D-A3EE-77F0D22D357E}">
      <dsp:nvSpPr>
        <dsp:cNvPr id="0" name=""/>
        <dsp:cNvSpPr/>
      </dsp:nvSpPr>
      <dsp:spPr>
        <a:xfrm>
          <a:off x="5949425" y="389"/>
          <a:ext cx="2354882" cy="141292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Instructors</a:t>
          </a:r>
        </a:p>
        <a:p>
          <a:pPr lvl="0" algn="ctr" defTabSz="1066800">
            <a:lnSpc>
              <a:spcPct val="90000"/>
            </a:lnSpc>
            <a:spcBef>
              <a:spcPct val="0"/>
            </a:spcBef>
            <a:spcAft>
              <a:spcPct val="35000"/>
            </a:spcAft>
          </a:pPr>
          <a:r>
            <a:rPr lang="en-US" sz="2400" kern="1200" dirty="0" smtClean="0"/>
            <a:t>Lecturers</a:t>
          </a:r>
        </a:p>
        <a:p>
          <a:pPr lvl="0" algn="ctr" defTabSz="1066800">
            <a:lnSpc>
              <a:spcPct val="90000"/>
            </a:lnSpc>
            <a:spcBef>
              <a:spcPct val="0"/>
            </a:spcBef>
            <a:spcAft>
              <a:spcPct val="35000"/>
            </a:spcAft>
          </a:pPr>
          <a:r>
            <a:rPr lang="en-US" sz="2400" kern="1200" dirty="0" smtClean="0"/>
            <a:t>Teachers</a:t>
          </a:r>
          <a:endParaRPr lang="en-US" sz="2400" kern="1200" dirty="0"/>
        </a:p>
      </dsp:txBody>
      <dsp:txXfrm>
        <a:off x="5949425" y="389"/>
        <a:ext cx="2354882" cy="1412929"/>
      </dsp:txXfrm>
    </dsp:sp>
    <dsp:sp modelId="{1C525AE1-16BD-4A2D-AC3D-690DDC6D1CF5}">
      <dsp:nvSpPr>
        <dsp:cNvPr id="0" name=""/>
        <dsp:cNvSpPr/>
      </dsp:nvSpPr>
      <dsp:spPr>
        <a:xfrm>
          <a:off x="8539796" y="389"/>
          <a:ext cx="2354882" cy="141292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Auditors</a:t>
          </a:r>
          <a:endParaRPr lang="en-US" sz="2600" kern="1200" dirty="0"/>
        </a:p>
      </dsp:txBody>
      <dsp:txXfrm>
        <a:off x="8539796" y="389"/>
        <a:ext cx="2354882" cy="1412929"/>
      </dsp:txXfrm>
    </dsp:sp>
    <dsp:sp modelId="{E3548B14-C23B-4E36-B7CF-60B4625560EE}">
      <dsp:nvSpPr>
        <dsp:cNvPr id="0" name=""/>
        <dsp:cNvSpPr/>
      </dsp:nvSpPr>
      <dsp:spPr>
        <a:xfrm>
          <a:off x="768682" y="1648807"/>
          <a:ext cx="2354882" cy="141292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Consultants</a:t>
          </a:r>
          <a:endParaRPr lang="en-US" sz="2600" kern="1200" dirty="0"/>
        </a:p>
      </dsp:txBody>
      <dsp:txXfrm>
        <a:off x="768682" y="1648807"/>
        <a:ext cx="2354882" cy="1412929"/>
      </dsp:txXfrm>
    </dsp:sp>
    <dsp:sp modelId="{477ECE7E-2061-4928-BCFC-5D7BF54F4C4F}">
      <dsp:nvSpPr>
        <dsp:cNvPr id="0" name=""/>
        <dsp:cNvSpPr/>
      </dsp:nvSpPr>
      <dsp:spPr>
        <a:xfrm>
          <a:off x="3359053" y="1648807"/>
          <a:ext cx="2354882" cy="141292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Entrepreneurs</a:t>
          </a:r>
          <a:endParaRPr lang="en-US" sz="2600" kern="1200" dirty="0"/>
        </a:p>
      </dsp:txBody>
      <dsp:txXfrm>
        <a:off x="3359053" y="1648807"/>
        <a:ext cx="2354882" cy="1412929"/>
      </dsp:txXfrm>
    </dsp:sp>
    <dsp:sp modelId="{A11B2E49-9757-44E6-9533-28D2B8CB31CE}">
      <dsp:nvSpPr>
        <dsp:cNvPr id="0" name=""/>
        <dsp:cNvSpPr/>
      </dsp:nvSpPr>
      <dsp:spPr>
        <a:xfrm>
          <a:off x="5949425" y="1648807"/>
          <a:ext cx="2354882" cy="141292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Banking</a:t>
          </a:r>
          <a:endParaRPr lang="en-US" sz="2600" kern="1200" dirty="0"/>
        </a:p>
      </dsp:txBody>
      <dsp:txXfrm>
        <a:off x="5949425" y="1648807"/>
        <a:ext cx="2354882" cy="1412929"/>
      </dsp:txXfrm>
    </dsp:sp>
    <dsp:sp modelId="{BD754426-55C9-4354-AED7-B5CE9F6C4924}">
      <dsp:nvSpPr>
        <dsp:cNvPr id="0" name=""/>
        <dsp:cNvSpPr/>
      </dsp:nvSpPr>
      <dsp:spPr>
        <a:xfrm>
          <a:off x="8539796" y="1648807"/>
          <a:ext cx="2354882" cy="141292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Management</a:t>
          </a:r>
          <a:endParaRPr lang="en-US" sz="2600" kern="1200" dirty="0"/>
        </a:p>
      </dsp:txBody>
      <dsp:txXfrm>
        <a:off x="8539796" y="1648807"/>
        <a:ext cx="2354882" cy="1412929"/>
      </dsp:txXfrm>
    </dsp:sp>
    <dsp:sp modelId="{C8F6F8C9-D05E-4748-B4B2-C87FB0B706CF}">
      <dsp:nvSpPr>
        <dsp:cNvPr id="0" name=""/>
        <dsp:cNvSpPr/>
      </dsp:nvSpPr>
      <dsp:spPr>
        <a:xfrm>
          <a:off x="4654239" y="3297225"/>
          <a:ext cx="2354882" cy="141292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Insurance</a:t>
          </a:r>
          <a:endParaRPr lang="en-US" sz="2600" kern="1200" dirty="0"/>
        </a:p>
      </dsp:txBody>
      <dsp:txXfrm>
        <a:off x="4654239" y="3297225"/>
        <a:ext cx="2354882" cy="1412929"/>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436C51-8162-4737-B890-B91D7C3EFA5E}" type="datetimeFigureOut">
              <a:rPr lang="en-US" smtClean="0"/>
              <a:t>5/6/2020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9E3CEF-224B-4B4D-AF9C-F980B21FCBDD}" type="slidenum">
              <a:rPr lang="en-US" smtClean="0"/>
              <a:t>‹#›</a:t>
            </a:fld>
            <a:endParaRPr lang="en-US"/>
          </a:p>
        </p:txBody>
      </p:sp>
    </p:spTree>
    <p:extLst>
      <p:ext uri="{BB962C8B-B14F-4D97-AF65-F5344CB8AC3E}">
        <p14:creationId xmlns:p14="http://schemas.microsoft.com/office/powerpoint/2010/main" val="2779928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E88EB19-C678-44CB-B110-FDF554FC90F6}" type="datetime1">
              <a:rPr lang="en-US" smtClean="0"/>
              <a:t>5/6/2020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1420994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0BF3DD4-27CA-4913-AF15-448BDC4DB107}" type="datetime1">
              <a:rPr lang="en-US" smtClean="0"/>
              <a:t>5/6/2020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2334004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AB99F84-D0C5-4F5D-A213-ABEDC21B06E2}" type="datetime1">
              <a:rPr lang="en-US" smtClean="0"/>
              <a:t>5/6/2020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589471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45FB436-B47C-4F1E-8912-F5FB5446AFC2}" type="datetime1">
              <a:rPr lang="en-US" smtClean="0"/>
              <a:t>5/6/2020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38F85484-EABE-4830-B4B1-47DC93877117}"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997569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3F21378-6AD4-4A8C-891E-8A7C6700AFE0}" type="datetime1">
              <a:rPr lang="en-US" smtClean="0"/>
              <a:t>5/6/2020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29805024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A5938141-C9B1-4A62-836B-B47F67DEE0E1}" type="datetime1">
              <a:rPr lang="en-US" smtClean="0"/>
              <a:t>5/6/2020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3740001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1C4CDD8A-AB3B-4F5F-9AFB-CDB9777B7A9F}" type="datetime1">
              <a:rPr lang="en-US" smtClean="0"/>
              <a:t>5/6/2020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16323641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07FF17-27AB-4F6B-9CEA-29870066C57C}" type="datetime1">
              <a:rPr lang="en-US" smtClean="0"/>
              <a:t>5/6/2020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39494297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897DBAD0-931F-46FA-91DF-8C95F55ADC66}" type="datetime1">
              <a:rPr lang="en-US" smtClean="0"/>
              <a:t>5/6/2020</a:t>
            </a:fld>
            <a:endParaRPr lang="en-US"/>
          </a:p>
        </p:txBody>
      </p:sp>
      <p:sp>
        <p:nvSpPr>
          <p:cNvPr id="5" name="Footer Placeholder 4"/>
          <p:cNvSpPr>
            <a:spLocks noGrp="1"/>
          </p:cNvSpPr>
          <p:nvPr>
            <p:ph type="ftr" sz="quarter" idx="11"/>
          </p:nvPr>
        </p:nvSpPr>
        <p:spPr>
          <a:xfrm>
            <a:off x="680321" y="5936188"/>
            <a:ext cx="6126805" cy="365125"/>
          </a:xfrm>
        </p:spPr>
        <p:txBody>
          <a:bodyPr/>
          <a:lstStyle/>
          <a:p>
            <a:r>
              <a:rPr lang="en-US" smtClean="0"/>
              <a:t>CPDD MOE 2020</a:t>
            </a:r>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38F85484-EABE-4830-B4B1-47DC93877117}" type="slidenum">
              <a:rPr lang="en-US" smtClean="0"/>
              <a:t>‹#›</a:t>
            </a:fld>
            <a:endParaRPr lang="en-US"/>
          </a:p>
        </p:txBody>
      </p:sp>
    </p:spTree>
    <p:extLst>
      <p:ext uri="{BB962C8B-B14F-4D97-AF65-F5344CB8AC3E}">
        <p14:creationId xmlns:p14="http://schemas.microsoft.com/office/powerpoint/2010/main" val="2348113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0D03C6-682A-4ECB-834E-40F726A7F72F}" type="datetime1">
              <a:rPr lang="en-US" smtClean="0"/>
              <a:t>5/6/2020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3771888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A264A5-1F8B-40A7-921A-6993562204F7}" type="datetime1">
              <a:rPr lang="en-US" smtClean="0"/>
              <a:t>5/6/2020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116809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DE3048-66F3-4BE1-9806-5F8AA302A3B3}" type="datetime1">
              <a:rPr lang="en-US" smtClean="0"/>
              <a:t>5/6/2020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2759033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D0F9A65-C9B3-440A-B4E9-D0D8B5AD2D85}" type="datetime1">
              <a:rPr lang="en-US" smtClean="0"/>
              <a:t>5/6/2020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2300526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9F7A46F-9DED-46C4-991A-E81C5F009E79}" type="datetime1">
              <a:rPr lang="en-US" smtClean="0"/>
              <a:t>5/6/2020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2988640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5B0E0492-C970-493D-8D9A-3F764B671066}" type="datetime1">
              <a:rPr lang="en-US" smtClean="0"/>
              <a:t>5/6/2020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3770102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B79361-4F29-48E3-9772-AEB70A15D468}" type="datetime1">
              <a:rPr lang="en-US" smtClean="0"/>
              <a:t>5/6/2020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1626234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FE68031-69DF-412E-9A9B-A4FEE74E71F8}" type="datetime1">
              <a:rPr lang="en-US" smtClean="0"/>
              <a:t>5/6/2020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3537415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CDC4F7B-B770-44FC-B9FC-7C82A4635283}" type="datetime1">
              <a:rPr lang="en-US" smtClean="0"/>
              <a:t>5/6/2020</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8F85484-EABE-4830-B4B1-47DC93877117}" type="slidenum">
              <a:rPr lang="en-US" smtClean="0"/>
              <a:t>‹#›</a:t>
            </a:fld>
            <a:endParaRPr lang="en-US"/>
          </a:p>
        </p:txBody>
      </p:sp>
    </p:spTree>
    <p:extLst>
      <p:ext uri="{BB962C8B-B14F-4D97-AF65-F5344CB8AC3E}">
        <p14:creationId xmlns:p14="http://schemas.microsoft.com/office/powerpoint/2010/main" val="412007113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britannica.com/event/Enron-scanda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7877" y="692727"/>
            <a:ext cx="10613461" cy="5831165"/>
          </a:xfrm>
        </p:spPr>
        <p:txBody>
          <a:bodyPr>
            <a:noAutofit/>
          </a:bodyPr>
          <a:lstStyle/>
          <a:p>
            <a:pPr algn="l" fontAlgn="base"/>
            <a:r>
              <a:rPr lang="en-TT" sz="2800" b="1" dirty="0" smtClean="0"/>
              <a:t/>
            </a:r>
            <a:br>
              <a:rPr lang="en-TT" sz="2800" b="1" dirty="0" smtClean="0"/>
            </a:br>
            <a:r>
              <a:rPr lang="en-TT" sz="2800" b="1" dirty="0"/>
              <a:t/>
            </a:r>
            <a:br>
              <a:rPr lang="en-TT" sz="2800" b="1" dirty="0"/>
            </a:br>
            <a:r>
              <a:rPr lang="en-TT" sz="2800" b="1" dirty="0" smtClean="0"/>
              <a:t>Subject </a:t>
            </a:r>
            <a:r>
              <a:rPr lang="en-TT" sz="2800" b="1" dirty="0"/>
              <a:t>Area:</a:t>
            </a:r>
            <a:r>
              <a:rPr lang="en-TT" sz="2800" dirty="0"/>
              <a:t> </a:t>
            </a:r>
            <a:r>
              <a:rPr lang="en-TT" sz="2800" dirty="0" smtClean="0"/>
              <a:t>Principles of Accounts</a:t>
            </a:r>
            <a:br>
              <a:rPr lang="en-TT" sz="2800" dirty="0" smtClean="0"/>
            </a:br>
            <a:r>
              <a:rPr lang="en-TT" sz="2800" b="1" dirty="0" smtClean="0"/>
              <a:t>Level</a:t>
            </a:r>
            <a:r>
              <a:rPr lang="en-TT" sz="2800" b="1" dirty="0"/>
              <a:t>:</a:t>
            </a:r>
            <a:r>
              <a:rPr lang="en-TT" sz="2800" dirty="0"/>
              <a:t> </a:t>
            </a:r>
            <a:r>
              <a:rPr lang="en-TT" sz="2800" dirty="0" smtClean="0"/>
              <a:t>CSEC</a:t>
            </a:r>
            <a:br>
              <a:rPr lang="en-TT" sz="2800" dirty="0" smtClean="0"/>
            </a:br>
            <a:r>
              <a:rPr lang="en-TT" sz="2800" b="1" dirty="0" smtClean="0"/>
              <a:t>Curriculum </a:t>
            </a:r>
            <a:r>
              <a:rPr lang="en-TT" sz="2800" b="1" dirty="0"/>
              <a:t>Topic:	</a:t>
            </a:r>
            <a:r>
              <a:rPr lang="en-TT" sz="2800" b="1" dirty="0" smtClean="0"/>
              <a:t>Accounting as a Profession</a:t>
            </a:r>
            <a:r>
              <a:rPr lang="en-TT" sz="2800" dirty="0" smtClean="0"/>
              <a:t/>
            </a:r>
            <a:br>
              <a:rPr lang="en-TT" sz="2800" dirty="0" smtClean="0"/>
            </a:br>
            <a:r>
              <a:rPr lang="en-TT" sz="2800" dirty="0"/>
              <a:t>	</a:t>
            </a:r>
            <a:r>
              <a:rPr lang="en-TT" sz="2800" dirty="0" smtClean="0"/>
              <a:t>			Section 1 Objectives 1-4</a:t>
            </a: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TT" sz="2800" b="1" dirty="0" smtClean="0"/>
              <a:t>Key </a:t>
            </a:r>
            <a:r>
              <a:rPr lang="en-TT" sz="2800" b="1" dirty="0"/>
              <a:t>teaching points: </a:t>
            </a:r>
            <a:r>
              <a:rPr lang="en-TT" sz="2800" b="1" dirty="0" smtClean="0"/>
              <a:t/>
            </a:r>
            <a:br>
              <a:rPr lang="en-TT" sz="2800" b="1" dirty="0" smtClean="0"/>
            </a:br>
            <a:r>
              <a:rPr lang="en-US" sz="2800" dirty="0"/>
              <a:t/>
            </a:r>
            <a:br>
              <a:rPr lang="en-US" sz="2800" dirty="0"/>
            </a:br>
            <a:r>
              <a:rPr lang="en-US" sz="2800" dirty="0" smtClean="0"/>
              <a:t>1. Explain the concept and purposes of Accounting</a:t>
            </a:r>
            <a:br>
              <a:rPr lang="en-US" sz="2800" dirty="0" smtClean="0"/>
            </a:br>
            <a:r>
              <a:rPr lang="en-US" sz="2800" dirty="0" smtClean="0"/>
              <a:t>2. Identify the users of accounting information</a:t>
            </a:r>
            <a:br>
              <a:rPr lang="en-US" sz="2800" dirty="0" smtClean="0"/>
            </a:br>
            <a:r>
              <a:rPr lang="en-US" sz="2800" dirty="0" smtClean="0"/>
              <a:t>3. Describe traditional and emerging careers in the field of 	Accounting</a:t>
            </a:r>
            <a:br>
              <a:rPr lang="en-US" sz="2800" dirty="0" smtClean="0"/>
            </a:br>
            <a:r>
              <a:rPr lang="en-US" sz="2800" dirty="0" smtClean="0"/>
              <a:t>4. Discuss ethical issues in the field of Accounting</a:t>
            </a:r>
            <a:r>
              <a:rPr lang="en-US" sz="2800" dirty="0"/>
              <a:t/>
            </a:r>
            <a:br>
              <a:rPr lang="en-US" sz="2800" dirty="0"/>
            </a:br>
            <a:endParaRPr lang="en-US" sz="2800" dirty="0"/>
          </a:p>
        </p:txBody>
      </p:sp>
      <p:sp>
        <p:nvSpPr>
          <p:cNvPr id="3" name="Footer Placeholder 2"/>
          <p:cNvSpPr>
            <a:spLocks noGrp="1"/>
          </p:cNvSpPr>
          <p:nvPr>
            <p:ph type="ftr" sz="quarter" idx="11"/>
          </p:nvPr>
        </p:nvSpPr>
        <p:spPr>
          <a:xfrm>
            <a:off x="597877" y="6158767"/>
            <a:ext cx="6870660"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2127629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issues in Accounting</a:t>
            </a:r>
            <a:endParaRPr lang="en-US" dirty="0"/>
          </a:p>
        </p:txBody>
      </p:sp>
      <p:sp>
        <p:nvSpPr>
          <p:cNvPr id="3" name="Content Placeholder 2"/>
          <p:cNvSpPr>
            <a:spLocks noGrp="1"/>
          </p:cNvSpPr>
          <p:nvPr>
            <p:ph idx="1"/>
          </p:nvPr>
        </p:nvSpPr>
        <p:spPr>
          <a:xfrm>
            <a:off x="680321" y="2728210"/>
            <a:ext cx="10957497" cy="3880408"/>
          </a:xfrm>
        </p:spPr>
        <p:txBody>
          <a:bodyPr>
            <a:normAutofit/>
          </a:bodyPr>
          <a:lstStyle/>
          <a:p>
            <a:pPr marL="0" indent="0">
              <a:buNone/>
            </a:pPr>
            <a:r>
              <a:rPr lang="en-US" b="1" dirty="0" smtClean="0"/>
              <a:t>Do you think there should be ethical standards in accounting?  Read the following extract and reflect on what happened.</a:t>
            </a:r>
          </a:p>
          <a:p>
            <a:pPr marL="0" indent="0">
              <a:buNone/>
            </a:pPr>
            <a:endParaRPr lang="en-US" b="1" dirty="0" smtClean="0"/>
          </a:p>
          <a:p>
            <a:pPr marL="0" indent="0">
              <a:buNone/>
            </a:pPr>
            <a:endParaRPr lang="en-US" dirty="0">
              <a:hlinkClick r:id="rId2"/>
            </a:endParaRPr>
          </a:p>
          <a:p>
            <a:pPr marL="0" indent="0">
              <a:buNone/>
            </a:pPr>
            <a:r>
              <a:rPr lang="en-US" dirty="0" smtClean="0">
                <a:hlinkClick r:id="rId2"/>
              </a:rPr>
              <a:t>https</a:t>
            </a:r>
            <a:r>
              <a:rPr lang="en-US" dirty="0">
                <a:hlinkClick r:id="rId2"/>
              </a:rPr>
              <a:t>://www.britannica.com/event/Enron-scandal</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971626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53228"/>
            <a:ext cx="9613861" cy="1080938"/>
          </a:xfrm>
        </p:spPr>
        <p:txBody>
          <a:bodyPr/>
          <a:lstStyle/>
          <a:p>
            <a:r>
              <a:rPr lang="en-US" dirty="0" smtClean="0"/>
              <a:t>Ethical principles</a:t>
            </a:r>
            <a:endParaRPr lang="en-US" dirty="0"/>
          </a:p>
        </p:txBody>
      </p:sp>
      <p:sp>
        <p:nvSpPr>
          <p:cNvPr id="3" name="Content Placeholder 2"/>
          <p:cNvSpPr>
            <a:spLocks noGrp="1"/>
          </p:cNvSpPr>
          <p:nvPr>
            <p:ph idx="1"/>
          </p:nvPr>
        </p:nvSpPr>
        <p:spPr>
          <a:xfrm>
            <a:off x="304800" y="2105891"/>
            <a:ext cx="11582399" cy="4585854"/>
          </a:xfrm>
        </p:spPr>
        <p:txBody>
          <a:bodyPr>
            <a:normAutofit fontScale="77500" lnSpcReduction="20000"/>
          </a:bodyPr>
          <a:lstStyle/>
          <a:p>
            <a:pPr marL="0" indent="0">
              <a:buNone/>
            </a:pPr>
            <a:r>
              <a:rPr lang="en-US" dirty="0" smtClean="0"/>
              <a:t>Persons privy to accounting information must display a code of ethics.  This is to prevent abuse of the position of the Accountant and misuse of the information over which they have control.</a:t>
            </a:r>
          </a:p>
          <a:p>
            <a:endParaRPr lang="en-US" dirty="0"/>
          </a:p>
          <a:p>
            <a:pPr marL="0" indent="0">
              <a:buNone/>
            </a:pPr>
            <a:r>
              <a:rPr lang="en-US" dirty="0" smtClean="0"/>
              <a:t>These principles include</a:t>
            </a:r>
          </a:p>
          <a:p>
            <a:r>
              <a:rPr lang="en-US" dirty="0" smtClean="0"/>
              <a:t>Confidentiality -  no information regarding the client must be disclosed to any third parties</a:t>
            </a:r>
          </a:p>
          <a:p>
            <a:r>
              <a:rPr lang="en-US" dirty="0" smtClean="0"/>
              <a:t>Honesty – compliance with all laws and standards</a:t>
            </a:r>
          </a:p>
          <a:p>
            <a:r>
              <a:rPr lang="en-US" dirty="0" smtClean="0"/>
              <a:t>Integrity – A commitment to do the right thing by being straightforward and honest</a:t>
            </a:r>
          </a:p>
          <a:p>
            <a:r>
              <a:rPr lang="en-US" dirty="0" smtClean="0"/>
              <a:t>Professional competence and </a:t>
            </a:r>
            <a:r>
              <a:rPr lang="en-US" dirty="0" err="1" smtClean="0"/>
              <a:t>behaviour</a:t>
            </a:r>
            <a:r>
              <a:rPr lang="en-US" dirty="0" smtClean="0"/>
              <a:t> – having the required skill and qualifications and continuously upskilling</a:t>
            </a:r>
          </a:p>
          <a:p>
            <a:r>
              <a:rPr lang="en-US" dirty="0" smtClean="0"/>
              <a:t>Objectivity – all accounting information should be taken at face value and not used in a biased manner</a:t>
            </a:r>
          </a:p>
          <a:p>
            <a:r>
              <a:rPr lang="en-US" dirty="0" smtClean="0"/>
              <a:t>Morality – no person, </a:t>
            </a:r>
            <a:r>
              <a:rPr lang="en-US" dirty="0" err="1" smtClean="0"/>
              <a:t>organisation</a:t>
            </a:r>
            <a:r>
              <a:rPr lang="en-US" dirty="0" smtClean="0"/>
              <a:t> or accepted code of performance must be compromised</a:t>
            </a:r>
          </a:p>
          <a:p>
            <a:r>
              <a:rPr lang="en-US" dirty="0" smtClean="0"/>
              <a:t>Conflict of interest – personal benefit must not be derived from decisions made</a:t>
            </a:r>
          </a:p>
          <a:p>
            <a:endParaRPr lang="en-US" dirty="0"/>
          </a:p>
          <a:p>
            <a:pPr marL="0" indent="0">
              <a:buNone/>
            </a:pPr>
            <a:r>
              <a:rPr lang="en-US" dirty="0" smtClean="0"/>
              <a:t>To determine if unethical behavior has occurred, ask yourself “what would a reasonable person have thought about what occurred?”</a:t>
            </a:r>
            <a:endParaRPr lang="en-US" dirty="0"/>
          </a:p>
        </p:txBody>
      </p:sp>
      <p:sp>
        <p:nvSpPr>
          <p:cNvPr id="4" name="Footer Placeholder 3"/>
          <p:cNvSpPr>
            <a:spLocks noGrp="1"/>
          </p:cNvSpPr>
          <p:nvPr>
            <p:ph type="ftr" sz="quarter" idx="11"/>
          </p:nvPr>
        </p:nvSpPr>
        <p:spPr>
          <a:xfrm>
            <a:off x="10343214" y="6363408"/>
            <a:ext cx="1424066" cy="494592"/>
          </a:xfrm>
        </p:spPr>
        <p:txBody>
          <a:bodyPr/>
          <a:lstStyle/>
          <a:p>
            <a:r>
              <a:rPr lang="en-US" dirty="0" smtClean="0"/>
              <a:t>CPDD MOE 2020</a:t>
            </a:r>
            <a:endParaRPr lang="en-US" dirty="0"/>
          </a:p>
        </p:txBody>
      </p:sp>
    </p:spTree>
    <p:extLst>
      <p:ext uri="{BB962C8B-B14F-4D97-AF65-F5344CB8AC3E}">
        <p14:creationId xmlns:p14="http://schemas.microsoft.com/office/powerpoint/2010/main" val="5926021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unethical </a:t>
            </a:r>
            <a:r>
              <a:rPr lang="en-US" dirty="0" err="1" smtClean="0"/>
              <a:t>behaviour</a:t>
            </a:r>
            <a:endParaRPr lang="en-US" dirty="0"/>
          </a:p>
        </p:txBody>
      </p:sp>
      <p:sp>
        <p:nvSpPr>
          <p:cNvPr id="3" name="Content Placeholder 2"/>
          <p:cNvSpPr>
            <a:spLocks noGrp="1"/>
          </p:cNvSpPr>
          <p:nvPr>
            <p:ph idx="1"/>
          </p:nvPr>
        </p:nvSpPr>
        <p:spPr>
          <a:xfrm>
            <a:off x="680321" y="2336873"/>
            <a:ext cx="10528006" cy="4133200"/>
          </a:xfrm>
        </p:spPr>
        <p:txBody>
          <a:bodyPr>
            <a:normAutofit lnSpcReduction="10000"/>
          </a:bodyPr>
          <a:lstStyle/>
          <a:p>
            <a:r>
              <a:rPr lang="en-US" dirty="0" smtClean="0"/>
              <a:t>Legal action</a:t>
            </a:r>
          </a:p>
          <a:p>
            <a:r>
              <a:rPr lang="en-US" dirty="0" smtClean="0"/>
              <a:t>Loss of job</a:t>
            </a:r>
          </a:p>
          <a:p>
            <a:r>
              <a:rPr lang="en-US" dirty="0" smtClean="0"/>
              <a:t>Loss of integrity</a:t>
            </a:r>
          </a:p>
          <a:p>
            <a:r>
              <a:rPr lang="en-US" dirty="0" smtClean="0"/>
              <a:t>Damaged reputation</a:t>
            </a:r>
          </a:p>
          <a:p>
            <a:r>
              <a:rPr lang="en-US" dirty="0" smtClean="0"/>
              <a:t>Loss of respect</a:t>
            </a:r>
          </a:p>
          <a:p>
            <a:r>
              <a:rPr lang="en-US" dirty="0" smtClean="0"/>
              <a:t>Imprisonment</a:t>
            </a:r>
          </a:p>
          <a:p>
            <a:r>
              <a:rPr lang="en-US" dirty="0" smtClean="0"/>
              <a:t>Fines</a:t>
            </a:r>
          </a:p>
          <a:p>
            <a:endParaRPr lang="en-US" dirty="0"/>
          </a:p>
          <a:p>
            <a:pPr marL="0" indent="0">
              <a:buNone/>
            </a:pPr>
            <a:r>
              <a:rPr lang="en-US" dirty="0" smtClean="0"/>
              <a:t>NB// In the event that an Accountant feels that ethical </a:t>
            </a:r>
            <a:r>
              <a:rPr lang="en-US" dirty="0" err="1" smtClean="0"/>
              <a:t>behaviour</a:t>
            </a:r>
            <a:r>
              <a:rPr lang="en-US" dirty="0" smtClean="0"/>
              <a:t> can be compromised, he/she must recluse himself/herself from the job.</a:t>
            </a:r>
            <a:endParaRPr lang="en-US" dirty="0"/>
          </a:p>
        </p:txBody>
      </p:sp>
      <p:sp>
        <p:nvSpPr>
          <p:cNvPr id="4" name="Footer Placeholder 3"/>
          <p:cNvSpPr>
            <a:spLocks noGrp="1"/>
          </p:cNvSpPr>
          <p:nvPr>
            <p:ph type="ftr" sz="quarter" idx="11"/>
          </p:nvPr>
        </p:nvSpPr>
        <p:spPr>
          <a:xfrm>
            <a:off x="680321" y="6470073"/>
            <a:ext cx="6870660"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2681434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1</a:t>
            </a:r>
            <a:endParaRPr lang="en-US" dirty="0"/>
          </a:p>
        </p:txBody>
      </p:sp>
      <p:sp>
        <p:nvSpPr>
          <p:cNvPr id="3" name="Content Placeholder 2"/>
          <p:cNvSpPr>
            <a:spLocks noGrp="1"/>
          </p:cNvSpPr>
          <p:nvPr>
            <p:ph idx="1"/>
          </p:nvPr>
        </p:nvSpPr>
        <p:spPr>
          <a:xfrm>
            <a:off x="680321" y="2336872"/>
            <a:ext cx="9904552" cy="3800691"/>
          </a:xfrm>
        </p:spPr>
        <p:txBody>
          <a:bodyPr/>
          <a:lstStyle/>
          <a:p>
            <a:pPr marL="0" indent="0">
              <a:buNone/>
            </a:pPr>
            <a:r>
              <a:rPr lang="en-US" dirty="0" smtClean="0"/>
              <a:t>Study the scenarios on the following slides and answer these questions:</a:t>
            </a:r>
          </a:p>
          <a:p>
            <a:pPr marL="0" indent="0">
              <a:buNone/>
            </a:pPr>
            <a:endParaRPr lang="en-US" dirty="0" smtClean="0"/>
          </a:p>
          <a:p>
            <a:pPr marL="0" indent="0">
              <a:buNone/>
            </a:pPr>
            <a:r>
              <a:rPr lang="en-US" dirty="0" smtClean="0"/>
              <a:t>1. Which ethical principle is present/compromised?</a:t>
            </a:r>
          </a:p>
          <a:p>
            <a:pPr marL="0" indent="0">
              <a:buNone/>
            </a:pPr>
            <a:r>
              <a:rPr lang="en-US" dirty="0" smtClean="0"/>
              <a:t>2. Is the application of the ethical principle</a:t>
            </a:r>
          </a:p>
          <a:p>
            <a:pPr marL="0" indent="0">
              <a:buNone/>
            </a:pPr>
            <a:r>
              <a:rPr lang="en-US" dirty="0" smtClean="0"/>
              <a:t>	Appropriate			Inappropriate</a:t>
            </a:r>
          </a:p>
          <a:p>
            <a:pPr marL="0" indent="0">
              <a:buNone/>
            </a:pPr>
            <a:r>
              <a:rPr lang="en-US" dirty="0" smtClean="0"/>
              <a:t>3. Identify two consequences of any inappropriate action.</a:t>
            </a:r>
          </a:p>
          <a:p>
            <a:pPr marL="0" indent="0">
              <a:buNone/>
            </a:pPr>
            <a:r>
              <a:rPr lang="en-US" dirty="0" smtClean="0"/>
              <a:t>4. Discuss a more appropriate action in each scenario.</a:t>
            </a:r>
            <a:endParaRPr lang="en-US" dirty="0"/>
          </a:p>
        </p:txBody>
      </p:sp>
      <p:sp>
        <p:nvSpPr>
          <p:cNvPr id="4" name="Rectangle 3"/>
          <p:cNvSpPr/>
          <p:nvPr/>
        </p:nvSpPr>
        <p:spPr>
          <a:xfrm>
            <a:off x="3616036" y="4558145"/>
            <a:ext cx="678873" cy="2909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564582" y="4558145"/>
            <a:ext cx="678873" cy="2909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084037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a:t>
            </a:r>
            <a:endParaRPr lang="en-US" dirty="0"/>
          </a:p>
        </p:txBody>
      </p:sp>
      <p:sp>
        <p:nvSpPr>
          <p:cNvPr id="3" name="Content Placeholder 2"/>
          <p:cNvSpPr>
            <a:spLocks noGrp="1"/>
          </p:cNvSpPr>
          <p:nvPr>
            <p:ph idx="1"/>
          </p:nvPr>
        </p:nvSpPr>
        <p:spPr>
          <a:xfrm>
            <a:off x="680321" y="2336872"/>
            <a:ext cx="10735824" cy="4174763"/>
          </a:xfrm>
        </p:spPr>
        <p:txBody>
          <a:bodyPr>
            <a:normAutofit lnSpcReduction="10000"/>
          </a:bodyPr>
          <a:lstStyle/>
          <a:p>
            <a:pPr marL="457200" indent="-457200">
              <a:buNone/>
            </a:pPr>
            <a:r>
              <a:rPr lang="en-US" dirty="0" smtClean="0"/>
              <a:t>1. 	Lucille is an accountant and functions as an auditor with an accounting firm.  She has been tasked with auditing </a:t>
            </a:r>
            <a:r>
              <a:rPr lang="en-US" dirty="0" err="1" smtClean="0"/>
              <a:t>Rosemood</a:t>
            </a:r>
            <a:r>
              <a:rPr lang="en-US" dirty="0" smtClean="0"/>
              <a:t> Enterprises.  Lucille owns a 25% shareholding in </a:t>
            </a:r>
            <a:r>
              <a:rPr lang="en-US" dirty="0" err="1" smtClean="0"/>
              <a:t>Rosemood</a:t>
            </a:r>
            <a:r>
              <a:rPr lang="en-US" dirty="0" smtClean="0"/>
              <a:t> enterprises and knows that the business made $18m in profit last year.  However, she plans to understate the profit to reduce the tax due to the government.</a:t>
            </a:r>
          </a:p>
          <a:p>
            <a:endParaRPr lang="en-US" dirty="0"/>
          </a:p>
          <a:p>
            <a:pPr marL="457200" indent="-457200">
              <a:buAutoNum type="arabicPeriod" startAt="2"/>
            </a:pPr>
            <a:r>
              <a:rPr lang="en-US" dirty="0" smtClean="0"/>
              <a:t>Fete Space has invited Peter to their exclusive Christmas function.  Every attendee received two all-inclusive tickets to Bermuda, including Peter.  Peter is the external auditor of Fete Space and works for the firm QLG.  The Chairman of Fete Space warmly welcomes Peter and assures him that they are pleased with his work and will give him $50 000 if he overlooks a personal deduction by the Chairman from Fete Space’s profits.  Peter agrees.</a:t>
            </a:r>
            <a:endParaRPr lang="en-US" dirty="0"/>
          </a:p>
        </p:txBody>
      </p:sp>
      <p:sp>
        <p:nvSpPr>
          <p:cNvPr id="4" name="Footer Placeholder 3"/>
          <p:cNvSpPr>
            <a:spLocks noGrp="1"/>
          </p:cNvSpPr>
          <p:nvPr>
            <p:ph type="ftr" sz="quarter" idx="11"/>
          </p:nvPr>
        </p:nvSpPr>
        <p:spPr>
          <a:xfrm>
            <a:off x="10294182" y="6329072"/>
            <a:ext cx="1353176" cy="528928"/>
          </a:xfrm>
        </p:spPr>
        <p:txBody>
          <a:bodyPr/>
          <a:lstStyle/>
          <a:p>
            <a:r>
              <a:rPr lang="en-US" dirty="0" smtClean="0"/>
              <a:t>CPDD MOE 2020</a:t>
            </a:r>
            <a:endParaRPr lang="en-US" dirty="0"/>
          </a:p>
        </p:txBody>
      </p:sp>
    </p:spTree>
    <p:extLst>
      <p:ext uri="{BB962C8B-B14F-4D97-AF65-F5344CB8AC3E}">
        <p14:creationId xmlns:p14="http://schemas.microsoft.com/office/powerpoint/2010/main" val="7672220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a:t>
            </a:r>
            <a:endParaRPr lang="en-US" dirty="0"/>
          </a:p>
        </p:txBody>
      </p:sp>
      <p:sp>
        <p:nvSpPr>
          <p:cNvPr id="3" name="Content Placeholder 2"/>
          <p:cNvSpPr>
            <a:spLocks noGrp="1"/>
          </p:cNvSpPr>
          <p:nvPr>
            <p:ph idx="1"/>
          </p:nvPr>
        </p:nvSpPr>
        <p:spPr>
          <a:xfrm>
            <a:off x="680321" y="2336873"/>
            <a:ext cx="11123752" cy="4299454"/>
          </a:xfrm>
        </p:spPr>
        <p:txBody>
          <a:bodyPr>
            <a:normAutofit lnSpcReduction="10000"/>
          </a:bodyPr>
          <a:lstStyle/>
          <a:p>
            <a:pPr marL="457200" indent="-457200">
              <a:buAutoNum type="arabicPeriod" startAt="3"/>
            </a:pPr>
            <a:r>
              <a:rPr lang="en-US" dirty="0" smtClean="0"/>
              <a:t>During the auditing of the accounts of the firm </a:t>
            </a:r>
            <a:r>
              <a:rPr lang="en-US" dirty="0" err="1" smtClean="0"/>
              <a:t>Bestman</a:t>
            </a:r>
            <a:r>
              <a:rPr lang="en-US" dirty="0" smtClean="0"/>
              <a:t> </a:t>
            </a:r>
            <a:r>
              <a:rPr lang="en-US" dirty="0" err="1" smtClean="0"/>
              <a:t>Inc</a:t>
            </a:r>
            <a:r>
              <a:rPr lang="en-US" dirty="0" smtClean="0"/>
              <a:t>, the General Manager asks Berta if she knows of any cleaning firm.  </a:t>
            </a:r>
            <a:r>
              <a:rPr lang="en-US" dirty="0" err="1" smtClean="0"/>
              <a:t>Bestman</a:t>
            </a:r>
            <a:r>
              <a:rPr lang="en-US" dirty="0" smtClean="0"/>
              <a:t> </a:t>
            </a:r>
            <a:r>
              <a:rPr lang="en-US" dirty="0" err="1" smtClean="0"/>
              <a:t>Inc</a:t>
            </a:r>
            <a:r>
              <a:rPr lang="en-US" dirty="0" smtClean="0"/>
              <a:t> urgently needs one.  Berta owns a cleaning firm herself and think this is the ideal opportunity to make some money.  She tells the General Manager that she highly recommends </a:t>
            </a:r>
            <a:r>
              <a:rPr lang="en-US" dirty="0" err="1" smtClean="0"/>
              <a:t>CleanAll</a:t>
            </a:r>
            <a:r>
              <a:rPr lang="en-US" dirty="0" smtClean="0"/>
              <a:t> Ltd. but does not reveal that she is the owner.  Since </a:t>
            </a:r>
            <a:r>
              <a:rPr lang="en-US" dirty="0" err="1" smtClean="0"/>
              <a:t>Bestman</a:t>
            </a:r>
            <a:r>
              <a:rPr lang="en-US" dirty="0" smtClean="0"/>
              <a:t> </a:t>
            </a:r>
            <a:r>
              <a:rPr lang="en-US" dirty="0" err="1" smtClean="0"/>
              <a:t>Inc</a:t>
            </a:r>
            <a:r>
              <a:rPr lang="en-US" dirty="0" smtClean="0"/>
              <a:t> is a multimillion dollar firm, Berta plans to make as much money as she can.</a:t>
            </a:r>
          </a:p>
          <a:p>
            <a:pPr marL="457200" indent="-457200">
              <a:buAutoNum type="arabicPeriod" startAt="3"/>
            </a:pPr>
            <a:r>
              <a:rPr lang="en-US" dirty="0" smtClean="0"/>
              <a:t>Vishal is an expert accountant and highly respected.  His wife keeps pestering him that she wants to go on an European cruise.  He is currently working for </a:t>
            </a:r>
            <a:r>
              <a:rPr lang="en-US" dirty="0" err="1" smtClean="0"/>
              <a:t>Ghan</a:t>
            </a:r>
            <a:r>
              <a:rPr lang="en-US" dirty="0" smtClean="0"/>
              <a:t> Manufacturers as their accountant.  While updating the Peachtree system he </a:t>
            </a:r>
            <a:r>
              <a:rPr lang="en-US" dirty="0" err="1" smtClean="0"/>
              <a:t>realises</a:t>
            </a:r>
            <a:r>
              <a:rPr lang="en-US" dirty="0" smtClean="0"/>
              <a:t> that the company has one million transactions.  He decides to take 10 cents from each transaction as nobody will notice this small amount. Hello Europe!!!</a:t>
            </a:r>
            <a:endParaRPr lang="en-US" dirty="0"/>
          </a:p>
        </p:txBody>
      </p:sp>
      <p:sp>
        <p:nvSpPr>
          <p:cNvPr id="4" name="Footer Placeholder 3"/>
          <p:cNvSpPr>
            <a:spLocks noGrp="1"/>
          </p:cNvSpPr>
          <p:nvPr>
            <p:ph type="ftr" sz="quarter" idx="11"/>
          </p:nvPr>
        </p:nvSpPr>
        <p:spPr>
          <a:xfrm>
            <a:off x="10640604" y="6096764"/>
            <a:ext cx="1163469" cy="539563"/>
          </a:xfrm>
        </p:spPr>
        <p:txBody>
          <a:bodyPr/>
          <a:lstStyle/>
          <a:p>
            <a:r>
              <a:rPr lang="en-US" dirty="0" smtClean="0"/>
              <a:t>CPDD MOE 2020</a:t>
            </a:r>
            <a:endParaRPr lang="en-US" dirty="0"/>
          </a:p>
        </p:txBody>
      </p:sp>
    </p:spTree>
    <p:extLst>
      <p:ext uri="{BB962C8B-B14F-4D97-AF65-F5344CB8AC3E}">
        <p14:creationId xmlns:p14="http://schemas.microsoft.com/office/powerpoint/2010/main" val="19462709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5 – The Accountant (movie 2016)</a:t>
            </a:r>
            <a:endParaRPr lang="en-US" dirty="0"/>
          </a:p>
        </p:txBody>
      </p:sp>
      <p:sp>
        <p:nvSpPr>
          <p:cNvPr id="5" name="Rectangle 4"/>
          <p:cNvSpPr/>
          <p:nvPr/>
        </p:nvSpPr>
        <p:spPr>
          <a:xfrm>
            <a:off x="1773583" y="3334103"/>
            <a:ext cx="8651727" cy="769441"/>
          </a:xfrm>
          <a:prstGeom prst="rect">
            <a:avLst/>
          </a:prstGeom>
        </p:spPr>
        <p:txBody>
          <a:bodyPr wrap="none">
            <a:spAutoFit/>
          </a:bodyPr>
          <a:lstStyle/>
          <a:p>
            <a:r>
              <a:rPr lang="en-US" sz="4400" dirty="0"/>
              <a:t>https://youtu.be/kDnMVOCULNw</a:t>
            </a:r>
          </a:p>
        </p:txBody>
      </p:sp>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8401295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Key</a:t>
            </a:r>
            <a:endParaRPr lang="en-US" dirty="0"/>
          </a:p>
        </p:txBody>
      </p:sp>
      <p:sp>
        <p:nvSpPr>
          <p:cNvPr id="3" name="Content Placeholder 2"/>
          <p:cNvSpPr>
            <a:spLocks noGrp="1"/>
          </p:cNvSpPr>
          <p:nvPr>
            <p:ph idx="1"/>
          </p:nvPr>
        </p:nvSpPr>
        <p:spPr>
          <a:xfrm>
            <a:off x="498764" y="2161309"/>
            <a:ext cx="11485417" cy="4475017"/>
          </a:xfrm>
        </p:spPr>
        <p:txBody>
          <a:bodyPr>
            <a:normAutofit fontScale="77500" lnSpcReduction="20000"/>
          </a:bodyPr>
          <a:lstStyle/>
          <a:p>
            <a:pPr marL="1828800" indent="-1828800" defTabSz="114300">
              <a:lnSpc>
                <a:spcPct val="100000"/>
              </a:lnSpc>
              <a:spcBef>
                <a:spcPts val="0"/>
              </a:spcBef>
              <a:buNone/>
            </a:pPr>
            <a:r>
              <a:rPr lang="en-US" sz="3000" dirty="0" smtClean="0"/>
              <a:t>Scenario 1 –	1. honesty, integrity, morality, conflict of interest</a:t>
            </a:r>
          </a:p>
          <a:p>
            <a:pPr marL="1828800" indent="-1828800" defTabSz="114300">
              <a:lnSpc>
                <a:spcPct val="100000"/>
              </a:lnSpc>
              <a:spcBef>
                <a:spcPts val="0"/>
              </a:spcBef>
              <a:buNone/>
            </a:pPr>
            <a:r>
              <a:rPr lang="en-US" sz="3000" dirty="0"/>
              <a:t>	</a:t>
            </a:r>
            <a:r>
              <a:rPr lang="en-US" sz="3000" dirty="0" smtClean="0"/>
              <a:t>2. Inappropriate</a:t>
            </a:r>
          </a:p>
          <a:p>
            <a:pPr marL="1828800" indent="-1828800" defTabSz="114300">
              <a:lnSpc>
                <a:spcPct val="100000"/>
              </a:lnSpc>
              <a:spcBef>
                <a:spcPts val="0"/>
              </a:spcBef>
              <a:buNone/>
            </a:pPr>
            <a:r>
              <a:rPr lang="en-US" sz="3000" dirty="0"/>
              <a:t>	</a:t>
            </a:r>
            <a:r>
              <a:rPr lang="en-US" sz="3000" dirty="0" smtClean="0"/>
              <a:t>3. </a:t>
            </a:r>
            <a:r>
              <a:rPr lang="en-US" sz="3000" dirty="0"/>
              <a:t>Legal </a:t>
            </a:r>
            <a:r>
              <a:rPr lang="en-US" sz="3000" dirty="0" smtClean="0"/>
              <a:t>action, Loss </a:t>
            </a:r>
            <a:r>
              <a:rPr lang="en-US" sz="3000" dirty="0"/>
              <a:t>of </a:t>
            </a:r>
            <a:r>
              <a:rPr lang="en-US" sz="3000" dirty="0" smtClean="0"/>
              <a:t>job, Loss </a:t>
            </a:r>
            <a:r>
              <a:rPr lang="en-US" sz="3000" dirty="0"/>
              <a:t>of </a:t>
            </a:r>
            <a:r>
              <a:rPr lang="en-US" sz="3000" dirty="0" smtClean="0"/>
              <a:t>integrity, Damaged reputation, Loss </a:t>
            </a:r>
            <a:r>
              <a:rPr lang="en-US" sz="3000" dirty="0"/>
              <a:t>of </a:t>
            </a:r>
            <a:r>
              <a:rPr lang="en-US" sz="3000" dirty="0" smtClean="0"/>
              <a:t>respect, Imprisonment, Fines	</a:t>
            </a:r>
          </a:p>
          <a:p>
            <a:pPr marL="1828800" indent="-1828800" defTabSz="114300">
              <a:lnSpc>
                <a:spcPct val="100000"/>
              </a:lnSpc>
              <a:spcBef>
                <a:spcPts val="0"/>
              </a:spcBef>
              <a:buNone/>
            </a:pPr>
            <a:r>
              <a:rPr lang="en-US" sz="3000" dirty="0"/>
              <a:t>	</a:t>
            </a:r>
            <a:r>
              <a:rPr lang="en-US" sz="3000" dirty="0" smtClean="0"/>
              <a:t>4. Recluse herself, pay the correct amount of taxes</a:t>
            </a:r>
            <a:endParaRPr lang="en-US" sz="3000" dirty="0"/>
          </a:p>
          <a:p>
            <a:pPr marL="0" indent="0">
              <a:buNone/>
            </a:pPr>
            <a:endParaRPr lang="en-US" sz="3000" dirty="0" smtClean="0"/>
          </a:p>
          <a:p>
            <a:pPr marL="0" indent="0">
              <a:buNone/>
            </a:pPr>
            <a:r>
              <a:rPr lang="en-US" sz="3000" dirty="0" smtClean="0"/>
              <a:t>Scenario 2 - 	1. honesty, integrity, morality, conflict of interest</a:t>
            </a:r>
          </a:p>
          <a:p>
            <a:pPr marL="0" indent="0">
              <a:buNone/>
            </a:pPr>
            <a:r>
              <a:rPr lang="en-US" sz="3000" dirty="0"/>
              <a:t>	</a:t>
            </a:r>
            <a:r>
              <a:rPr lang="en-US" sz="3000" dirty="0" smtClean="0"/>
              <a:t>	2. Inappropriate</a:t>
            </a:r>
          </a:p>
          <a:p>
            <a:pPr marL="0" indent="0">
              <a:buNone/>
            </a:pPr>
            <a:r>
              <a:rPr lang="en-US" sz="3000" dirty="0"/>
              <a:t>	</a:t>
            </a:r>
            <a:r>
              <a:rPr lang="en-US" sz="3000" dirty="0" smtClean="0"/>
              <a:t>	3. </a:t>
            </a:r>
            <a:r>
              <a:rPr lang="en-US" sz="3000" dirty="0"/>
              <a:t>Legal action, Loss of job, Loss of integrity, Damaged </a:t>
            </a:r>
            <a:r>
              <a:rPr lang="en-US" sz="3000" dirty="0" smtClean="0"/>
              <a:t>reputation</a:t>
            </a:r>
            <a:r>
              <a:rPr lang="en-US" sz="3000" dirty="0"/>
              <a:t>, Loss </a:t>
            </a:r>
            <a:r>
              <a:rPr lang="en-US" sz="3000" dirty="0" smtClean="0"/>
              <a:t>		of respect</a:t>
            </a:r>
            <a:r>
              <a:rPr lang="en-US" sz="3000" dirty="0"/>
              <a:t>, Imprisonment, </a:t>
            </a:r>
            <a:r>
              <a:rPr lang="en-US" sz="3000" dirty="0" smtClean="0"/>
              <a:t>Fines</a:t>
            </a:r>
          </a:p>
          <a:p>
            <a:pPr marL="0" indent="0">
              <a:buNone/>
            </a:pPr>
            <a:r>
              <a:rPr lang="en-US" sz="3000" dirty="0"/>
              <a:t>	</a:t>
            </a:r>
            <a:r>
              <a:rPr lang="en-US" sz="3000" dirty="0" smtClean="0"/>
              <a:t>	4. Do not accept any gifts – cash/kind</a:t>
            </a:r>
          </a:p>
          <a:p>
            <a:pPr marL="0" indent="0">
              <a:buNone/>
            </a:pPr>
            <a:endParaRPr lang="en-US" dirty="0" smtClean="0"/>
          </a:p>
          <a:p>
            <a:pPr marL="0" indent="0">
              <a:buNone/>
            </a:pPr>
            <a:r>
              <a:rPr lang="en-US" dirty="0"/>
              <a:t>	</a:t>
            </a:r>
            <a:r>
              <a:rPr lang="en-US" dirty="0" smtClean="0"/>
              <a:t>		 </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8404784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Key</a:t>
            </a:r>
            <a:endParaRPr lang="en-US" dirty="0"/>
          </a:p>
        </p:txBody>
      </p:sp>
      <p:sp>
        <p:nvSpPr>
          <p:cNvPr id="4" name="Content Placeholder 2"/>
          <p:cNvSpPr>
            <a:spLocks noGrp="1"/>
          </p:cNvSpPr>
          <p:nvPr>
            <p:ph idx="1"/>
          </p:nvPr>
        </p:nvSpPr>
        <p:spPr>
          <a:xfrm>
            <a:off x="498764" y="2313709"/>
            <a:ext cx="11485417" cy="4322618"/>
          </a:xfrm>
        </p:spPr>
        <p:txBody>
          <a:bodyPr>
            <a:normAutofit fontScale="92500" lnSpcReduction="20000"/>
          </a:bodyPr>
          <a:lstStyle/>
          <a:p>
            <a:pPr marL="1828800" indent="-1828800" defTabSz="114300">
              <a:lnSpc>
                <a:spcPct val="100000"/>
              </a:lnSpc>
              <a:spcBef>
                <a:spcPts val="0"/>
              </a:spcBef>
              <a:buNone/>
            </a:pPr>
            <a:r>
              <a:rPr lang="en-US" dirty="0" smtClean="0"/>
              <a:t>Scenario 3 –	1. honesty, integrity, conflict of interest</a:t>
            </a:r>
          </a:p>
          <a:p>
            <a:pPr marL="1828800" indent="-1828800" defTabSz="114300">
              <a:lnSpc>
                <a:spcPct val="100000"/>
              </a:lnSpc>
              <a:spcBef>
                <a:spcPts val="0"/>
              </a:spcBef>
              <a:buNone/>
            </a:pPr>
            <a:r>
              <a:rPr lang="en-US" dirty="0"/>
              <a:t>	</a:t>
            </a:r>
            <a:r>
              <a:rPr lang="en-US" dirty="0" smtClean="0"/>
              <a:t>2. inappropriate</a:t>
            </a:r>
          </a:p>
          <a:p>
            <a:pPr marL="1828800" indent="-1828800" defTabSz="114300">
              <a:lnSpc>
                <a:spcPct val="100000"/>
              </a:lnSpc>
              <a:spcBef>
                <a:spcPts val="0"/>
              </a:spcBef>
              <a:buNone/>
            </a:pPr>
            <a:r>
              <a:rPr lang="en-US" dirty="0"/>
              <a:t>	</a:t>
            </a:r>
            <a:r>
              <a:rPr lang="en-US" dirty="0" smtClean="0"/>
              <a:t>3. </a:t>
            </a:r>
            <a:r>
              <a:rPr lang="en-US" dirty="0"/>
              <a:t>Legal </a:t>
            </a:r>
            <a:r>
              <a:rPr lang="en-US" dirty="0" smtClean="0"/>
              <a:t>action, Loss </a:t>
            </a:r>
            <a:r>
              <a:rPr lang="en-US" dirty="0"/>
              <a:t>of </a:t>
            </a:r>
            <a:r>
              <a:rPr lang="en-US" dirty="0" smtClean="0"/>
              <a:t>job, Loss </a:t>
            </a:r>
            <a:r>
              <a:rPr lang="en-US" dirty="0"/>
              <a:t>of </a:t>
            </a:r>
            <a:r>
              <a:rPr lang="en-US" dirty="0" smtClean="0"/>
              <a:t>integrity, Damaged reputation, Loss </a:t>
            </a:r>
            <a:r>
              <a:rPr lang="en-US" dirty="0"/>
              <a:t>of </a:t>
            </a:r>
            <a:r>
              <a:rPr lang="en-US" dirty="0" smtClean="0"/>
              <a:t>respect, Imprisonment, Fines	</a:t>
            </a:r>
          </a:p>
          <a:p>
            <a:pPr marL="1828800" indent="-1828800" defTabSz="114300">
              <a:lnSpc>
                <a:spcPct val="100000"/>
              </a:lnSpc>
              <a:spcBef>
                <a:spcPts val="0"/>
              </a:spcBef>
              <a:buNone/>
            </a:pPr>
            <a:r>
              <a:rPr lang="en-US" dirty="0"/>
              <a:t>	</a:t>
            </a:r>
            <a:r>
              <a:rPr lang="en-US" dirty="0" smtClean="0"/>
              <a:t>4. Not offer her firm as a potential solution.</a:t>
            </a:r>
            <a:endParaRPr lang="en-US" dirty="0"/>
          </a:p>
          <a:p>
            <a:pPr marL="0" indent="0">
              <a:buNone/>
            </a:pPr>
            <a:endParaRPr lang="en-US" dirty="0" smtClean="0"/>
          </a:p>
          <a:p>
            <a:pPr marL="0" indent="0">
              <a:buNone/>
            </a:pPr>
            <a:r>
              <a:rPr lang="en-US" dirty="0" smtClean="0"/>
              <a:t>Scenario 4 - 	1. honesty, integrity, morality</a:t>
            </a:r>
          </a:p>
          <a:p>
            <a:pPr marL="0" indent="0">
              <a:buNone/>
            </a:pPr>
            <a:r>
              <a:rPr lang="en-US" dirty="0"/>
              <a:t>	</a:t>
            </a:r>
            <a:r>
              <a:rPr lang="en-US" dirty="0" smtClean="0"/>
              <a:t>	2. Inappropriate</a:t>
            </a:r>
          </a:p>
          <a:p>
            <a:pPr marL="0" indent="0">
              <a:buNone/>
            </a:pPr>
            <a:r>
              <a:rPr lang="en-US" dirty="0"/>
              <a:t>	</a:t>
            </a:r>
            <a:r>
              <a:rPr lang="en-US" dirty="0" smtClean="0"/>
              <a:t>	3. </a:t>
            </a:r>
            <a:r>
              <a:rPr lang="en-US" dirty="0"/>
              <a:t>Legal action, Loss of job, Loss of integrity, Damaged </a:t>
            </a:r>
            <a:r>
              <a:rPr lang="en-US" dirty="0" smtClean="0"/>
              <a:t>					reputation</a:t>
            </a:r>
            <a:r>
              <a:rPr lang="en-US" dirty="0"/>
              <a:t>, Loss of respect, Imprisonment, </a:t>
            </a:r>
            <a:r>
              <a:rPr lang="en-US" dirty="0" smtClean="0"/>
              <a:t>Fines</a:t>
            </a:r>
          </a:p>
          <a:p>
            <a:pPr marL="0" indent="0">
              <a:buNone/>
            </a:pPr>
            <a:r>
              <a:rPr lang="en-US" dirty="0"/>
              <a:t>	</a:t>
            </a:r>
            <a:r>
              <a:rPr lang="en-US" dirty="0" smtClean="0"/>
              <a:t>	4. Do not tamper with accounts or steal</a:t>
            </a:r>
          </a:p>
          <a:p>
            <a:pPr marL="0" indent="0">
              <a:buNone/>
            </a:pPr>
            <a:endParaRPr lang="en-US" dirty="0" smtClean="0"/>
          </a:p>
          <a:p>
            <a:pPr marL="0" indent="0">
              <a:buNone/>
            </a:pPr>
            <a:r>
              <a:rPr lang="en-US" dirty="0"/>
              <a:t>	</a:t>
            </a:r>
            <a:r>
              <a:rPr lang="en-US" dirty="0" smtClean="0"/>
              <a:t>		 </a:t>
            </a:r>
            <a:endParaRPr lang="en-US" dirty="0"/>
          </a:p>
        </p:txBody>
      </p:sp>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8324821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Key</a:t>
            </a:r>
            <a:endParaRPr lang="en-US" dirty="0"/>
          </a:p>
        </p:txBody>
      </p:sp>
      <p:sp>
        <p:nvSpPr>
          <p:cNvPr id="5" name="Content Placeholder 2"/>
          <p:cNvSpPr txBox="1">
            <a:spLocks/>
          </p:cNvSpPr>
          <p:nvPr/>
        </p:nvSpPr>
        <p:spPr>
          <a:xfrm>
            <a:off x="498765" y="2867891"/>
            <a:ext cx="11485417" cy="43226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1828800" indent="-1828800" defTabSz="114300">
              <a:lnSpc>
                <a:spcPct val="100000"/>
              </a:lnSpc>
              <a:spcBef>
                <a:spcPts val="0"/>
              </a:spcBef>
              <a:buFont typeface="Arial" panose="020B0604020202020204" pitchFamily="34" charset="0"/>
              <a:buNone/>
            </a:pPr>
            <a:r>
              <a:rPr lang="en-US" dirty="0" smtClean="0"/>
              <a:t>Scenario 5 –	1. honesty, integrity, morality, objectivity</a:t>
            </a:r>
          </a:p>
          <a:p>
            <a:pPr marL="1828800" indent="-1828800" defTabSz="114300">
              <a:lnSpc>
                <a:spcPct val="100000"/>
              </a:lnSpc>
              <a:spcBef>
                <a:spcPts val="0"/>
              </a:spcBef>
              <a:buFont typeface="Arial" panose="020B0604020202020204" pitchFamily="34" charset="0"/>
              <a:buNone/>
            </a:pPr>
            <a:r>
              <a:rPr lang="en-US" dirty="0" smtClean="0"/>
              <a:t>	2. inappropriate</a:t>
            </a:r>
          </a:p>
          <a:p>
            <a:pPr marL="1828800" indent="-1828800" defTabSz="114300">
              <a:lnSpc>
                <a:spcPct val="100000"/>
              </a:lnSpc>
              <a:spcBef>
                <a:spcPts val="0"/>
              </a:spcBef>
              <a:buFont typeface="Arial" panose="020B0604020202020204" pitchFamily="34" charset="0"/>
              <a:buNone/>
            </a:pPr>
            <a:r>
              <a:rPr lang="en-US" dirty="0" smtClean="0"/>
              <a:t>	3. Legal action, Loss of job, Loss of integrity, Damaged reputation, Loss of respect, Imprisonment, Fines	</a:t>
            </a:r>
          </a:p>
          <a:p>
            <a:pPr marL="1828800" indent="-1828800" defTabSz="114300">
              <a:lnSpc>
                <a:spcPct val="100000"/>
              </a:lnSpc>
              <a:spcBef>
                <a:spcPts val="0"/>
              </a:spcBef>
              <a:buFont typeface="Arial" panose="020B0604020202020204" pitchFamily="34" charset="0"/>
              <a:buNone/>
            </a:pPr>
            <a:r>
              <a:rPr lang="en-US" dirty="0" smtClean="0"/>
              <a:t>	4. Be truthful and not claim a tax break for a business that does not exist</a:t>
            </a:r>
          </a:p>
          <a:p>
            <a:pPr marL="0" indent="0">
              <a:buFont typeface="Arial" panose="020B0604020202020204" pitchFamily="34" charset="0"/>
              <a:buNone/>
            </a:pPr>
            <a:endParaRPr lang="en-US" dirty="0" smtClean="0"/>
          </a:p>
          <a:p>
            <a:pPr marL="0" indent="0">
              <a:buFont typeface="Arial" panose="020B0604020202020204" pitchFamily="34" charset="0"/>
              <a:buNone/>
            </a:pPr>
            <a:endParaRPr lang="en-US" dirty="0" smtClean="0"/>
          </a:p>
          <a:p>
            <a:pPr marL="0" indent="0">
              <a:buFont typeface="Arial" panose="020B0604020202020204" pitchFamily="34" charset="0"/>
              <a:buNone/>
            </a:pPr>
            <a:r>
              <a:rPr lang="en-US" dirty="0" smtClean="0"/>
              <a:t>			 </a:t>
            </a:r>
            <a:endParaRPr lang="en-US" dirty="0"/>
          </a:p>
        </p:txBody>
      </p:sp>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593515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878" y="973668"/>
            <a:ext cx="9318490" cy="706964"/>
          </a:xfrm>
        </p:spPr>
        <p:txBody>
          <a:bodyPr/>
          <a:lstStyle/>
          <a:p>
            <a:r>
              <a:rPr lang="en-US" sz="4400" dirty="0" smtClean="0"/>
              <a:t>Concepts</a:t>
            </a:r>
            <a:endParaRPr lang="en-US" sz="4400" dirty="0"/>
          </a:p>
        </p:txBody>
      </p:sp>
      <p:sp>
        <p:nvSpPr>
          <p:cNvPr id="3" name="Content Placeholder 2"/>
          <p:cNvSpPr>
            <a:spLocks noGrp="1"/>
          </p:cNvSpPr>
          <p:nvPr>
            <p:ph idx="1"/>
          </p:nvPr>
        </p:nvSpPr>
        <p:spPr>
          <a:xfrm>
            <a:off x="386862" y="2532185"/>
            <a:ext cx="11236569" cy="3621053"/>
          </a:xfrm>
        </p:spPr>
        <p:txBody>
          <a:bodyPr>
            <a:noAutofit/>
          </a:bodyPr>
          <a:lstStyle/>
          <a:p>
            <a:pPr>
              <a:spcBef>
                <a:spcPts val="0"/>
              </a:spcBef>
            </a:pPr>
            <a:r>
              <a:rPr lang="en-US" sz="3200" dirty="0" smtClean="0"/>
              <a:t>Accounting – Defines the system whereby financial data is recorded, </a:t>
            </a:r>
            <a:r>
              <a:rPr lang="en-US" sz="3200" dirty="0" err="1" smtClean="0"/>
              <a:t>summarised</a:t>
            </a:r>
            <a:r>
              <a:rPr lang="en-US" sz="3200" dirty="0" smtClean="0"/>
              <a:t>, </a:t>
            </a:r>
            <a:r>
              <a:rPr lang="en-US" sz="3200" dirty="0" err="1" smtClean="0"/>
              <a:t>analysed</a:t>
            </a:r>
            <a:r>
              <a:rPr lang="en-US" sz="3200" dirty="0" smtClean="0"/>
              <a:t> and interpreted allowing for users to make informed judgements and decisions. </a:t>
            </a:r>
          </a:p>
          <a:p>
            <a:pPr>
              <a:spcBef>
                <a:spcPts val="0"/>
              </a:spcBef>
            </a:pPr>
            <a:endParaRPr lang="en-US" sz="3200" dirty="0"/>
          </a:p>
          <a:p>
            <a:pPr>
              <a:spcBef>
                <a:spcPts val="0"/>
              </a:spcBef>
            </a:pPr>
            <a:r>
              <a:rPr lang="en-US" sz="3200" dirty="0" smtClean="0"/>
              <a:t>Principles of Accounts – Refers to the basic or fundamental principles </a:t>
            </a:r>
            <a:r>
              <a:rPr lang="en-US" sz="3200" dirty="0" err="1" smtClean="0"/>
              <a:t>utilised</a:t>
            </a:r>
            <a:r>
              <a:rPr lang="en-US" sz="3200" dirty="0" smtClean="0"/>
              <a:t> in Accounting.</a:t>
            </a:r>
          </a:p>
          <a:p>
            <a:pPr marL="0" indent="0">
              <a:spcBef>
                <a:spcPts val="0"/>
              </a:spcBef>
              <a:buNone/>
            </a:pPr>
            <a:r>
              <a:rPr lang="en-US" sz="2400" dirty="0"/>
              <a:t>	</a:t>
            </a:r>
            <a:r>
              <a:rPr lang="en-US" sz="2400" dirty="0" smtClean="0"/>
              <a:t>																		</a:t>
            </a:r>
            <a:endParaRPr lang="en-US" sz="16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4022444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3793" y="3419426"/>
            <a:ext cx="10984920" cy="2554545"/>
          </a:xfrm>
          <a:prstGeom prst="rect">
            <a:avLst/>
          </a:prstGeom>
        </p:spPr>
        <p:txBody>
          <a:bodyPr wrap="square">
            <a:spAutoFit/>
          </a:bodyPr>
          <a:lstStyle/>
          <a:p>
            <a:r>
              <a:rPr lang="en-US" sz="4000" dirty="0" smtClean="0"/>
              <a:t>http://www.azquotes.com/picture-quotes/quote-ethical-behavior-is-doing-the-right-thing-when-no-one-else-is-watching-even-when-doing-aldo-leopold-43-60-87.jpg</a:t>
            </a:r>
            <a:endParaRPr lang="en-US" sz="4000" dirty="0"/>
          </a:p>
        </p:txBody>
      </p:sp>
      <p:sp>
        <p:nvSpPr>
          <p:cNvPr id="5" name="Title 1"/>
          <p:cNvSpPr>
            <a:spLocks noGrp="1"/>
          </p:cNvSpPr>
          <p:nvPr>
            <p:ph type="title"/>
          </p:nvPr>
        </p:nvSpPr>
        <p:spPr>
          <a:xfrm>
            <a:off x="680321" y="753228"/>
            <a:ext cx="9613861" cy="1080938"/>
          </a:xfrm>
        </p:spPr>
        <p:txBody>
          <a:bodyPr/>
          <a:lstStyle/>
          <a:p>
            <a:r>
              <a:rPr lang="en-US" dirty="0" smtClean="0"/>
              <a:t>Remember ………………………..</a:t>
            </a:r>
            <a:endParaRPr lang="en-US" dirty="0"/>
          </a:p>
        </p:txBody>
      </p:sp>
      <p:sp>
        <p:nvSpPr>
          <p:cNvPr id="2" name="Footer Placeholder 1"/>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2518430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706" y="748727"/>
            <a:ext cx="4894002" cy="1080938"/>
          </a:xfrm>
        </p:spPr>
        <p:txBody>
          <a:bodyPr/>
          <a:lstStyle/>
          <a:p>
            <a:r>
              <a:rPr lang="en-US" dirty="0" smtClean="0"/>
              <a:t>Purpose of Accounting</a:t>
            </a:r>
            <a:endParaRPr lang="en-US" dirty="0"/>
          </a:p>
        </p:txBody>
      </p:sp>
      <p:graphicFrame>
        <p:nvGraphicFramePr>
          <p:cNvPr id="4" name="Diagram 3"/>
          <p:cNvGraphicFramePr/>
          <p:nvPr>
            <p:extLst>
              <p:ext uri="{D42A27DB-BD31-4B8C-83A1-F6EECF244321}">
                <p14:modId xmlns:p14="http://schemas.microsoft.com/office/powerpoint/2010/main" val="300226711"/>
              </p:ext>
            </p:extLst>
          </p:nvPr>
        </p:nvGraphicFramePr>
        <p:xfrm>
          <a:off x="240707" y="2038662"/>
          <a:ext cx="11151818" cy="45570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533633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40705" y="748727"/>
            <a:ext cx="4870941" cy="1080938"/>
          </a:xfrm>
        </p:spPr>
        <p:txBody>
          <a:bodyPr/>
          <a:lstStyle/>
          <a:p>
            <a:r>
              <a:rPr lang="en-US" dirty="0" smtClean="0"/>
              <a:t>Users of Accounting Information</a:t>
            </a:r>
            <a:endParaRPr lang="en-US" dirty="0"/>
          </a:p>
        </p:txBody>
      </p:sp>
      <p:graphicFrame>
        <p:nvGraphicFramePr>
          <p:cNvPr id="2" name="Diagram 1"/>
          <p:cNvGraphicFramePr/>
          <p:nvPr>
            <p:extLst>
              <p:ext uri="{D42A27DB-BD31-4B8C-83A1-F6EECF244321}">
                <p14:modId xmlns:p14="http://schemas.microsoft.com/office/powerpoint/2010/main" val="223035634"/>
              </p:ext>
            </p:extLst>
          </p:nvPr>
        </p:nvGraphicFramePr>
        <p:xfrm>
          <a:off x="2586234" y="732956"/>
          <a:ext cx="9500433" cy="5891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5789944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users of accounting information</a:t>
            </a:r>
            <a:endParaRPr lang="en-US" dirty="0"/>
          </a:p>
        </p:txBody>
      </p:sp>
      <p:sp>
        <p:nvSpPr>
          <p:cNvPr id="3" name="Content Placeholder 2"/>
          <p:cNvSpPr>
            <a:spLocks noGrp="1"/>
          </p:cNvSpPr>
          <p:nvPr>
            <p:ph idx="1"/>
          </p:nvPr>
        </p:nvSpPr>
        <p:spPr>
          <a:xfrm>
            <a:off x="680321" y="1967344"/>
            <a:ext cx="10001534" cy="4433455"/>
          </a:xfrm>
        </p:spPr>
        <p:txBody>
          <a:bodyPr>
            <a:normAutofit fontScale="92500" lnSpcReduction="10000"/>
          </a:bodyPr>
          <a:lstStyle/>
          <a:p>
            <a:pPr marL="0" indent="0">
              <a:buNone/>
            </a:pPr>
            <a:r>
              <a:rPr lang="en-US" dirty="0" smtClean="0"/>
              <a:t>Owners </a:t>
            </a:r>
          </a:p>
          <a:p>
            <a:r>
              <a:rPr lang="en-US" dirty="0" smtClean="0"/>
              <a:t>need information to know if their business is profitable </a:t>
            </a:r>
          </a:p>
          <a:p>
            <a:r>
              <a:rPr lang="en-US" dirty="0" smtClean="0"/>
              <a:t>use information to determine if it makes sense to stay in business</a:t>
            </a:r>
          </a:p>
          <a:p>
            <a:pPr marL="0" indent="0">
              <a:buNone/>
            </a:pPr>
            <a:endParaRPr lang="en-US" dirty="0"/>
          </a:p>
          <a:p>
            <a:pPr marL="0" indent="0">
              <a:buNone/>
            </a:pPr>
            <a:r>
              <a:rPr lang="en-US" dirty="0" smtClean="0"/>
              <a:t>Managers</a:t>
            </a:r>
          </a:p>
          <a:p>
            <a:r>
              <a:rPr lang="en-US" dirty="0" smtClean="0"/>
              <a:t>need information for decision making</a:t>
            </a:r>
          </a:p>
          <a:p>
            <a:r>
              <a:rPr lang="en-US" dirty="0" smtClean="0"/>
              <a:t>use information to make comparisons across time and industry</a:t>
            </a:r>
          </a:p>
          <a:p>
            <a:endParaRPr lang="en-US" dirty="0"/>
          </a:p>
          <a:p>
            <a:pPr marL="0" indent="0">
              <a:buNone/>
            </a:pPr>
            <a:r>
              <a:rPr lang="en-US" dirty="0" smtClean="0"/>
              <a:t>Employees</a:t>
            </a:r>
          </a:p>
          <a:p>
            <a:r>
              <a:rPr lang="en-US" dirty="0" smtClean="0"/>
              <a:t>prepare financial statements as part of their job description</a:t>
            </a:r>
          </a:p>
          <a:p>
            <a:r>
              <a:rPr lang="en-US" dirty="0" smtClean="0"/>
              <a:t>use information to determine if to continue to work in </a:t>
            </a:r>
            <a:r>
              <a:rPr lang="en-US" dirty="0" err="1" smtClean="0"/>
              <a:t>organisation</a:t>
            </a:r>
            <a:endParaRPr lang="en-US" dirty="0"/>
          </a:p>
        </p:txBody>
      </p:sp>
      <p:sp>
        <p:nvSpPr>
          <p:cNvPr id="4" name="Footer Placeholder 3"/>
          <p:cNvSpPr>
            <a:spLocks noGrp="1"/>
          </p:cNvSpPr>
          <p:nvPr>
            <p:ph type="ftr" sz="quarter" idx="11"/>
          </p:nvPr>
        </p:nvSpPr>
        <p:spPr>
          <a:xfrm>
            <a:off x="680321" y="6351414"/>
            <a:ext cx="6870660" cy="365125"/>
          </a:xfrm>
        </p:spPr>
        <p:txBody>
          <a:bodyPr/>
          <a:lstStyle/>
          <a:p>
            <a:r>
              <a:rPr lang="en-US" smtClean="0"/>
              <a:t>CPDD MOE 2020</a:t>
            </a:r>
            <a:endParaRPr lang="en-US"/>
          </a:p>
        </p:txBody>
      </p:sp>
    </p:spTree>
    <p:extLst>
      <p:ext uri="{BB962C8B-B14F-4D97-AF65-F5344CB8AC3E}">
        <p14:creationId xmlns:p14="http://schemas.microsoft.com/office/powerpoint/2010/main" val="3460658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users of accounting information</a:t>
            </a:r>
            <a:endParaRPr lang="en-US" dirty="0"/>
          </a:p>
        </p:txBody>
      </p:sp>
      <p:sp>
        <p:nvSpPr>
          <p:cNvPr id="3" name="Content Placeholder 2"/>
          <p:cNvSpPr>
            <a:spLocks noGrp="1"/>
          </p:cNvSpPr>
          <p:nvPr>
            <p:ph idx="1"/>
          </p:nvPr>
        </p:nvSpPr>
        <p:spPr>
          <a:xfrm>
            <a:off x="680321" y="1995054"/>
            <a:ext cx="11303861" cy="4668981"/>
          </a:xfrm>
        </p:spPr>
        <p:txBody>
          <a:bodyPr>
            <a:normAutofit/>
          </a:bodyPr>
          <a:lstStyle/>
          <a:p>
            <a:r>
              <a:rPr lang="en-US" dirty="0" smtClean="0"/>
              <a:t>Investors  - to determine how well their investment is performing</a:t>
            </a:r>
          </a:p>
          <a:p>
            <a:r>
              <a:rPr lang="en-US" dirty="0" smtClean="0"/>
              <a:t>Lenders – to ascertain how risky it is to grant a loan to business</a:t>
            </a:r>
          </a:p>
          <a:p>
            <a:r>
              <a:rPr lang="en-US" dirty="0" smtClean="0"/>
              <a:t>Suppliers – to assess whether business can pay for goods and services</a:t>
            </a:r>
          </a:p>
          <a:p>
            <a:r>
              <a:rPr lang="en-US" dirty="0" smtClean="0"/>
              <a:t>Customers – to determine whether the supply of goods can match demand</a:t>
            </a:r>
          </a:p>
          <a:p>
            <a:r>
              <a:rPr lang="en-US" dirty="0" smtClean="0"/>
              <a:t>Tax Authority – to calculate tax payable</a:t>
            </a:r>
          </a:p>
          <a:p>
            <a:r>
              <a:rPr lang="en-US" dirty="0" smtClean="0"/>
              <a:t>Government – to ensure adherence to government regulations</a:t>
            </a:r>
          </a:p>
          <a:p>
            <a:r>
              <a:rPr lang="en-US" dirty="0" smtClean="0"/>
              <a:t>Auditors – to assess compliance with accounting standards</a:t>
            </a:r>
          </a:p>
          <a:p>
            <a:r>
              <a:rPr lang="en-US" dirty="0" smtClean="0"/>
              <a:t>Public – different persons use information for reporting purposes </a:t>
            </a:r>
            <a:r>
              <a:rPr lang="en-US" dirty="0" err="1" smtClean="0"/>
              <a:t>Eg</a:t>
            </a:r>
            <a:r>
              <a:rPr lang="en-US" dirty="0" smtClean="0"/>
              <a:t>. academics, journalists, activists, economists etc.</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501335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402" y="753228"/>
            <a:ext cx="10098515" cy="1080938"/>
          </a:xfrm>
        </p:spPr>
        <p:txBody>
          <a:bodyPr/>
          <a:lstStyle/>
          <a:p>
            <a:r>
              <a:rPr lang="en-US" dirty="0" smtClean="0"/>
              <a:t>Traditional and emerging careers in Accounting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39599357"/>
              </p:ext>
            </p:extLst>
          </p:nvPr>
        </p:nvGraphicFramePr>
        <p:xfrm>
          <a:off x="265402" y="1995056"/>
          <a:ext cx="11663362" cy="4710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354811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Careers in Accounting</a:t>
            </a:r>
            <a:endParaRPr lang="en-US" dirty="0"/>
          </a:p>
        </p:txBody>
      </p:sp>
      <p:sp>
        <p:nvSpPr>
          <p:cNvPr id="3" name="Content Placeholder 2"/>
          <p:cNvSpPr>
            <a:spLocks noGrp="1"/>
          </p:cNvSpPr>
          <p:nvPr>
            <p:ph idx="1"/>
          </p:nvPr>
        </p:nvSpPr>
        <p:spPr>
          <a:xfrm>
            <a:off x="680321" y="2154309"/>
            <a:ext cx="10860515" cy="4174763"/>
          </a:xfrm>
        </p:spPr>
        <p:txBody>
          <a:bodyPr/>
          <a:lstStyle/>
          <a:p>
            <a:r>
              <a:rPr lang="en-US" dirty="0" smtClean="0"/>
              <a:t>Fraud Fighting and forensics – Accountants investigate fraud and tampering of accounts.</a:t>
            </a:r>
          </a:p>
          <a:p>
            <a:endParaRPr lang="en-US" dirty="0" smtClean="0"/>
          </a:p>
          <a:p>
            <a:r>
              <a:rPr lang="en-US" dirty="0" smtClean="0"/>
              <a:t>Systems Analysts – An IT professional capable of designing and implementing accounting systems</a:t>
            </a:r>
          </a:p>
          <a:p>
            <a:endParaRPr lang="en-US" dirty="0"/>
          </a:p>
          <a:p>
            <a:r>
              <a:rPr lang="en-US" dirty="0" smtClean="0"/>
              <a:t>Instructors/Lecturers/Teachers – providing lessons and guiding students in acquisition of accounting knowledge</a:t>
            </a:r>
          </a:p>
          <a:p>
            <a:endParaRPr lang="en-US" dirty="0"/>
          </a:p>
          <a:p>
            <a:r>
              <a:rPr lang="en-US" dirty="0" smtClean="0"/>
              <a:t>Auditors – Persons appointed to verify the accuracy of accounting records</a:t>
            </a:r>
          </a:p>
          <a:p>
            <a:endParaRPr lang="en-US" dirty="0"/>
          </a:p>
          <a:p>
            <a:endParaRPr lang="en-US" dirty="0" smtClean="0"/>
          </a:p>
          <a:p>
            <a:endParaRPr lang="en-US" dirty="0"/>
          </a:p>
          <a:p>
            <a:endParaRPr lang="en-US" dirty="0" smtClean="0"/>
          </a:p>
          <a:p>
            <a:endParaRPr lang="en-US" dirty="0"/>
          </a:p>
          <a:p>
            <a:endParaRPr lang="en-US" dirty="0"/>
          </a:p>
        </p:txBody>
      </p:sp>
      <p:sp>
        <p:nvSpPr>
          <p:cNvPr id="4" name="Footer Placeholder 3"/>
          <p:cNvSpPr>
            <a:spLocks noGrp="1"/>
          </p:cNvSpPr>
          <p:nvPr>
            <p:ph type="ftr" sz="quarter" idx="11"/>
          </p:nvPr>
        </p:nvSpPr>
        <p:spPr>
          <a:xfrm>
            <a:off x="680321" y="6329072"/>
            <a:ext cx="6870660" cy="365125"/>
          </a:xfrm>
        </p:spPr>
        <p:txBody>
          <a:bodyPr/>
          <a:lstStyle/>
          <a:p>
            <a:r>
              <a:rPr lang="en-US" dirty="0" smtClean="0"/>
              <a:t>CPDD MOE 2020</a:t>
            </a:r>
            <a:endParaRPr lang="en-US" dirty="0"/>
          </a:p>
        </p:txBody>
      </p:sp>
    </p:spTree>
    <p:extLst>
      <p:ext uri="{BB962C8B-B14F-4D97-AF65-F5344CB8AC3E}">
        <p14:creationId xmlns:p14="http://schemas.microsoft.com/office/powerpoint/2010/main" val="32339455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Careers in Accounting</a:t>
            </a:r>
            <a:endParaRPr lang="en-US" dirty="0"/>
          </a:p>
        </p:txBody>
      </p:sp>
      <p:sp>
        <p:nvSpPr>
          <p:cNvPr id="3" name="Content Placeholder 2"/>
          <p:cNvSpPr>
            <a:spLocks noGrp="1"/>
          </p:cNvSpPr>
          <p:nvPr>
            <p:ph idx="1"/>
          </p:nvPr>
        </p:nvSpPr>
        <p:spPr>
          <a:xfrm>
            <a:off x="680321" y="2154309"/>
            <a:ext cx="10735824" cy="4257891"/>
          </a:xfrm>
        </p:spPr>
        <p:txBody>
          <a:bodyPr>
            <a:normAutofit fontScale="92500" lnSpcReduction="20000"/>
          </a:bodyPr>
          <a:lstStyle/>
          <a:p>
            <a:r>
              <a:rPr lang="en-US" dirty="0" smtClean="0"/>
              <a:t>Consultants – Provide services that allow users of accounting information to make decisions</a:t>
            </a:r>
          </a:p>
          <a:p>
            <a:endParaRPr lang="en-US" dirty="0"/>
          </a:p>
          <a:p>
            <a:r>
              <a:rPr lang="en-US" dirty="0" smtClean="0"/>
              <a:t>Entrepreneurs – A person who organizes, operates and takes the risk of an accounting business</a:t>
            </a:r>
          </a:p>
          <a:p>
            <a:endParaRPr lang="en-US" dirty="0"/>
          </a:p>
          <a:p>
            <a:r>
              <a:rPr lang="en-US" dirty="0" smtClean="0"/>
              <a:t>Banking – Record financial transactions, make forecasts for future time periods</a:t>
            </a:r>
          </a:p>
          <a:p>
            <a:endParaRPr lang="en-US" dirty="0"/>
          </a:p>
          <a:p>
            <a:r>
              <a:rPr lang="en-US" dirty="0" smtClean="0"/>
              <a:t>Management – Performing management functions to ensure financial stability of business</a:t>
            </a:r>
          </a:p>
          <a:p>
            <a:endParaRPr lang="en-US" dirty="0"/>
          </a:p>
          <a:p>
            <a:r>
              <a:rPr lang="en-US" dirty="0" smtClean="0"/>
              <a:t>Insurance - </a:t>
            </a:r>
            <a:r>
              <a:rPr lang="en-US" dirty="0"/>
              <a:t>Record financial transactions, make forecasts for future time periods</a:t>
            </a:r>
            <a:endParaRPr lang="en-US" dirty="0" smtClean="0"/>
          </a:p>
          <a:p>
            <a:endParaRPr lang="en-US" dirty="0"/>
          </a:p>
          <a:p>
            <a:endParaRPr lang="en-US" dirty="0"/>
          </a:p>
        </p:txBody>
      </p:sp>
      <p:sp>
        <p:nvSpPr>
          <p:cNvPr id="4" name="Footer Placeholder 3"/>
          <p:cNvSpPr>
            <a:spLocks noGrp="1"/>
          </p:cNvSpPr>
          <p:nvPr>
            <p:ph type="ftr" sz="quarter" idx="11"/>
          </p:nvPr>
        </p:nvSpPr>
        <p:spPr>
          <a:xfrm>
            <a:off x="680321" y="6229638"/>
            <a:ext cx="6870660"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462164795"/>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1164</TotalTime>
  <Words>1458</Words>
  <Application>Microsoft Office PowerPoint</Application>
  <PresentationFormat>Widescreen</PresentationFormat>
  <Paragraphs>182</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Trebuchet MS</vt:lpstr>
      <vt:lpstr>Berlin</vt:lpstr>
      <vt:lpstr>  Subject Area: Principles of Accounts Level: CSEC Curriculum Topic: Accounting as a Profession     Section 1 Objectives 1-4    Key teaching points:   1. Explain the concept and purposes of Accounting 2. Identify the users of accounting information 3. Describe traditional and emerging careers in the field of  Accounting 4. Discuss ethical issues in the field of Accounting </vt:lpstr>
      <vt:lpstr>Concepts</vt:lpstr>
      <vt:lpstr>Purpose of Accounting</vt:lpstr>
      <vt:lpstr>Users of Accounting Information</vt:lpstr>
      <vt:lpstr>Internal users of accounting information</vt:lpstr>
      <vt:lpstr>External users of accounting information</vt:lpstr>
      <vt:lpstr>Traditional and emerging careers in Accounting</vt:lpstr>
      <vt:lpstr>Careers in Accounting</vt:lpstr>
      <vt:lpstr>Careers in Accounting</vt:lpstr>
      <vt:lpstr>Ethical issues in Accounting</vt:lpstr>
      <vt:lpstr>Ethical principles</vt:lpstr>
      <vt:lpstr>Consequences of unethical behaviour</vt:lpstr>
      <vt:lpstr>Activity 1</vt:lpstr>
      <vt:lpstr>Scenarios</vt:lpstr>
      <vt:lpstr>Scenarios</vt:lpstr>
      <vt:lpstr>Scenario 5 – The Accountant (movie 2016)</vt:lpstr>
      <vt:lpstr>Answer Key</vt:lpstr>
      <vt:lpstr>Answer Key</vt:lpstr>
      <vt:lpstr>Answer Key</vt:lpstr>
      <vt:lpstr>Remember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Subject Area: Economics  Level: CSEC   Curriculum Topic: Role of Government        Section 6 Objective 1  Key teaching points:   Discuss the role of government in stabilising the economy</dc:title>
  <dc:creator>MOECurriculum</dc:creator>
  <cp:lastModifiedBy>MOECurriculum</cp:lastModifiedBy>
  <cp:revision>64</cp:revision>
  <dcterms:created xsi:type="dcterms:W3CDTF">2020-04-24T17:41:04Z</dcterms:created>
  <dcterms:modified xsi:type="dcterms:W3CDTF">2020-05-06T13:55:55Z</dcterms:modified>
</cp:coreProperties>
</file>