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71AEC-2C40-4522-99D6-FC05189740E1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38C21-8A00-4A1F-B379-759630B5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7EA90-B3E7-4171-B16A-0061217953CA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9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AC8E-4497-4F27-82A8-2A74CD74AC4C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C47B-BD72-4A30-A65B-5426FD6C6349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4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959C-6642-42DB-9209-3AE62D1D4CB7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909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10B7-9A27-4CF2-99FF-73928DB4CD78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1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C65F-569A-40AD-8BC1-8F363A87102C}" type="datetime1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1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93C-EB36-4127-87A5-5BCB7B7EF337}" type="datetime1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6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B787-BD6E-40BB-8739-5CBF1FB1D074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1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1101-5D2E-449F-832B-7C63D14F5D07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6D60-C97B-449E-8CFB-5FE028729E4C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0B51-C90B-4B23-92BB-6D6FA81C4F69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6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F9674-EBAA-477C-BF90-39FD88C0EB3F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BFC5-FA80-44C3-945E-9F95F7E1A55D}" type="datetime1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59CAA-ECFF-4CF8-AFFC-9338A39C6FAA}" type="datetime1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6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C7BE-7084-447A-8A4D-D408BB59BCF3}" type="datetime1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6B7A-71C2-4E4E-9760-B5E6D1D148DF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4A8D-88BA-475B-8FD8-0A753823138B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B394B-5247-448C-819F-CC7AAA93D8E3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518" y="817843"/>
            <a:ext cx="110927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Management </a:t>
            </a: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Challenges and Opportunities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Objective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(a)	Major challenges and opportunities faced by small businesses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8804" y="6080822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6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successful business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This is difficult for many.  Many entrepreneurs try several ideas before finding one that is profitable.  The following are some suggestions:</a:t>
            </a:r>
          </a:p>
          <a:p>
            <a:r>
              <a:rPr lang="en-US" sz="2800" dirty="0" smtClean="0"/>
              <a:t>Conduct market surveys</a:t>
            </a:r>
          </a:p>
          <a:p>
            <a:r>
              <a:rPr lang="en-US" sz="2800" dirty="0" smtClean="0"/>
              <a:t>Encourage consumer feedback</a:t>
            </a:r>
          </a:p>
          <a:p>
            <a:r>
              <a:rPr lang="en-US" sz="2800" dirty="0" smtClean="0"/>
              <a:t>Engage in research and product development</a:t>
            </a:r>
          </a:p>
          <a:p>
            <a:r>
              <a:rPr lang="en-US" sz="2800" dirty="0" err="1" smtClean="0"/>
              <a:t>Analyse</a:t>
            </a:r>
            <a:r>
              <a:rPr lang="en-US" sz="2800" dirty="0" smtClean="0"/>
              <a:t> competitors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5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12538"/>
            <a:ext cx="10353761" cy="1326321"/>
          </a:xfrm>
        </p:spPr>
        <p:txBody>
          <a:bodyPr/>
          <a:lstStyle/>
          <a:p>
            <a:r>
              <a:rPr lang="en-US" dirty="0" smtClean="0"/>
              <a:t>Sourcing capital/finance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38859"/>
            <a:ext cx="10853484" cy="41444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Challenges</a:t>
            </a:r>
          </a:p>
          <a:p>
            <a:r>
              <a:rPr lang="en-US" dirty="0" smtClean="0"/>
              <a:t>Small businesses find it very difficult to source financing</a:t>
            </a:r>
          </a:p>
          <a:p>
            <a:r>
              <a:rPr lang="en-US" dirty="0" smtClean="0"/>
              <a:t>They may be restricted to personal savings, loans from family and friends</a:t>
            </a:r>
          </a:p>
          <a:p>
            <a:r>
              <a:rPr lang="en-US" dirty="0" smtClean="0"/>
              <a:t>Financial institutions require collateral which owners may not have</a:t>
            </a:r>
          </a:p>
          <a:p>
            <a:r>
              <a:rPr lang="en-US" dirty="0"/>
              <a:t>Financial institutions </a:t>
            </a:r>
            <a:r>
              <a:rPr lang="en-US" dirty="0" smtClean="0"/>
              <a:t>require a sound Business Plan which owners may not know how to prepare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Opportunities</a:t>
            </a:r>
          </a:p>
          <a:p>
            <a:r>
              <a:rPr lang="en-US" dirty="0" smtClean="0"/>
              <a:t>There are many governmental and non-governmental agencies that specifically provide financing for small businesses (NEDCO, YBTT etc.)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24303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8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of business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Challenges</a:t>
            </a:r>
          </a:p>
          <a:p>
            <a:r>
              <a:rPr lang="en-US" dirty="0" smtClean="0"/>
              <a:t>Small businesses typically operate as sole trader and partnership establishments due to their small size and limited number of owners.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Opportunities</a:t>
            </a:r>
          </a:p>
          <a:p>
            <a:r>
              <a:rPr lang="en-US" dirty="0" smtClean="0"/>
              <a:t>Small businesses grow and become larger businesses.</a:t>
            </a:r>
          </a:p>
          <a:p>
            <a:r>
              <a:rPr lang="en-US" dirty="0" smtClean="0"/>
              <a:t>The small </a:t>
            </a:r>
            <a:r>
              <a:rPr lang="en-US" dirty="0" err="1" smtClean="0"/>
              <a:t>organisational</a:t>
            </a:r>
            <a:r>
              <a:rPr lang="en-US" dirty="0" smtClean="0"/>
              <a:t> structure makes management and communication easier.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1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a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Challenges</a:t>
            </a:r>
          </a:p>
          <a:p>
            <a:pPr marL="457200" lvl="1" indent="0">
              <a:buNone/>
            </a:pPr>
            <a:r>
              <a:rPr lang="en-US" sz="2400" dirty="0" smtClean="0"/>
              <a:t>Small businesses may be unable to pay rental fees associated with towns or shopping malls.</a:t>
            </a: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pPr marL="225425" lvl="1" indent="-225425"/>
            <a:r>
              <a:rPr lang="en-US" sz="2400" dirty="0" smtClean="0"/>
              <a:t>Opportunities</a:t>
            </a:r>
          </a:p>
          <a:p>
            <a:pPr marL="404813" lvl="1" indent="-179388">
              <a:buNone/>
            </a:pPr>
            <a:r>
              <a:rPr lang="en-US" sz="2400" dirty="0" smtClean="0"/>
              <a:t>	Some can operate from home and save costs, however, access to consumers may be impacted.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0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Globalisation</a:t>
            </a:r>
            <a:r>
              <a:rPr lang="en-US" dirty="0" smtClean="0"/>
              <a:t> and trade </a:t>
            </a:r>
            <a:r>
              <a:rPr lang="en-US" dirty="0" err="1" smtClean="0"/>
              <a:t>liberalisation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Challenges</a:t>
            </a:r>
          </a:p>
          <a:p>
            <a:pPr marL="457200" lvl="1" indent="0">
              <a:buNone/>
            </a:pPr>
            <a:r>
              <a:rPr lang="en-US" sz="2400" dirty="0" smtClean="0"/>
              <a:t>Have to compete with many more firms.</a:t>
            </a: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pPr marL="165100" lvl="1" indent="0">
              <a:buNone/>
            </a:pPr>
            <a:r>
              <a:rPr lang="en-US" sz="2400" dirty="0" smtClean="0"/>
              <a:t>Opportunities</a:t>
            </a:r>
          </a:p>
          <a:p>
            <a:pPr marL="404813" lvl="1" indent="-239713">
              <a:buNone/>
            </a:pPr>
            <a:r>
              <a:rPr lang="en-US" sz="2400" dirty="0"/>
              <a:t>	</a:t>
            </a:r>
            <a:r>
              <a:rPr lang="en-US" sz="2400" dirty="0" smtClean="0"/>
              <a:t>Target market is much bigger which can be beneficial to firm.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3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Hardware and software is imperative for engaging in ecommerce and this can be expensive.</a:t>
            </a:r>
          </a:p>
          <a:p>
            <a:pPr marL="225425" indent="-225425">
              <a:buNone/>
            </a:pPr>
            <a:endParaRPr lang="en-US" dirty="0"/>
          </a:p>
          <a:p>
            <a:r>
              <a:rPr lang="en-US" dirty="0" smtClean="0"/>
              <a:t>Opportunities</a:t>
            </a:r>
            <a:endParaRPr lang="en-US" dirty="0"/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Does not need a physical location to operate.  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Reaches a wider target market.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Intellectual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Small businesses may find it difficult to protect their ideas and inventions as this may be time-consuming and costly or they may lack the know-how.</a:t>
            </a:r>
          </a:p>
          <a:p>
            <a:pPr marL="225425" indent="-225425">
              <a:buNone/>
            </a:pPr>
            <a:endParaRPr lang="en-US" dirty="0"/>
          </a:p>
          <a:p>
            <a:r>
              <a:rPr lang="en-US" dirty="0" smtClean="0"/>
              <a:t>Opportunities</a:t>
            </a:r>
          </a:p>
          <a:p>
            <a:pPr marL="165100" indent="-165100">
              <a:buNone/>
            </a:pPr>
            <a:r>
              <a:rPr lang="en-US" dirty="0"/>
              <a:t>	</a:t>
            </a:r>
            <a:r>
              <a:rPr lang="en-US" dirty="0" smtClean="0"/>
              <a:t>Protection may mean that no one else can produce your product which can result in huge returns to the firm from sales.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four major challenges and two opportunities that small businesses face.</a:t>
            </a:r>
          </a:p>
          <a:p>
            <a:endParaRPr lang="en-US" dirty="0" smtClean="0"/>
          </a:p>
          <a:p>
            <a:r>
              <a:rPr lang="en-US" dirty="0" smtClean="0"/>
              <a:t>Answer</a:t>
            </a:r>
          </a:p>
          <a:p>
            <a:pPr marL="465138" indent="0">
              <a:buNone/>
            </a:pPr>
            <a:r>
              <a:rPr lang="en-US" dirty="0" smtClean="0"/>
              <a:t>Challenges </a:t>
            </a:r>
            <a:r>
              <a:rPr lang="en-US" dirty="0" smtClean="0"/>
              <a:t>– identifying business opportunities, sourcing capital, selection of business types, location, globalization and trade </a:t>
            </a:r>
            <a:r>
              <a:rPr lang="en-US" dirty="0" err="1" smtClean="0"/>
              <a:t>liberalisation</a:t>
            </a:r>
            <a:r>
              <a:rPr lang="en-US" dirty="0" smtClean="0"/>
              <a:t>, e-commerce, intellectual property rights.</a:t>
            </a:r>
          </a:p>
          <a:p>
            <a:pPr marL="465138" indent="0">
              <a:buNone/>
            </a:pPr>
            <a:r>
              <a:rPr lang="en-US" dirty="0" smtClean="0"/>
              <a:t>Opportunities – government assistance, easier management, improved communication, no need for a physical location, close contact with customers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3214</TotalTime>
  <Words>467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Identifying successful business opportunities</vt:lpstr>
      <vt:lpstr>Sourcing capital/finance</vt:lpstr>
      <vt:lpstr>Selection of business types</vt:lpstr>
      <vt:lpstr>Determining a location</vt:lpstr>
      <vt:lpstr>Globalisation and trade liberalisation</vt:lpstr>
      <vt:lpstr>E-commerce</vt:lpstr>
      <vt:lpstr>Intellectual property</vt:lpstr>
      <vt:lpstr>Test your skills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46</cp:revision>
  <dcterms:created xsi:type="dcterms:W3CDTF">2020-05-17T20:41:40Z</dcterms:created>
  <dcterms:modified xsi:type="dcterms:W3CDTF">2020-05-28T16:42:33Z</dcterms:modified>
</cp:coreProperties>
</file>