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1121-069A-4FA3-A916-603EB45910F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F3087-288C-4E8E-8815-4C09D6512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65DE3-0F78-4BBD-B5EB-56207364874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899D-BBEA-4D88-A3EF-7F36A1C76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ADE9-CC54-4346-A1F7-E5BD57350C61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98EE-5804-48A8-B6BF-C99CC7C2F98C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BA9-DDC6-483C-87FB-B58623939EE8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F9C4-FF1A-43FF-AC1D-CFD87278CFB7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9A0B-C408-42DB-B24E-20A9408094F5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38F2-6620-4175-A848-BBD9421B2766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530-DC20-453D-9A97-132EC4603EF4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57BB-B393-40E4-804A-57C32DE54C47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8337-3159-4C1C-B471-789E0C2443C1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658D-8EA9-4E37-9E2F-C99B905497A6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F9CE-ABB5-457C-A836-E4C110F6E5B3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39A9-DF98-4656-B029-10406219294A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0C1E-1186-42D7-B64D-0EFCEE086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owerPoint%20Presentations%20for%20students\What%20is%20the%20digestive%20process%20for%20rabbits_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owerPoint%20Presentations%20for%20students\Poultry%20Digestive%20Tract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owerPoint%20Presentations%20for%20students\A%20Cow's%20Digestive%20System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DIGESTION IN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DIGESTIVE SYSTEMS OF THE BIRD, RUMINANT &amp; </a:t>
            </a:r>
            <a:r>
              <a:rPr lang="en-US" dirty="0" smtClean="0"/>
              <a:t>NON-RUMINANT &amp; RABBIT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DIGESTIVE SYSTEM</a:t>
            </a:r>
            <a:endParaRPr lang="en-US" dirty="0"/>
          </a:p>
        </p:txBody>
      </p:sp>
      <p:pic>
        <p:nvPicPr>
          <p:cNvPr id="4" name="Content Placeholder 3" descr="3-4pig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7865" y="2819400"/>
            <a:ext cx="4077270" cy="2087562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421"/>
            <a:ext cx="4038600" cy="23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8763000" cy="6477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1500"/>
                <a:gridCol w="4381500"/>
              </a:tblGrid>
              <a:tr h="53126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531260">
                <a:tc>
                  <a:txBody>
                    <a:bodyPr/>
                    <a:lstStyle/>
                    <a:p>
                      <a:r>
                        <a:rPr lang="en-US" dirty="0" smtClean="0"/>
                        <a:t>Mouth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Ingestion and mastication of food</a:t>
                      </a:r>
                      <a:endParaRPr lang="en-US" dirty="0"/>
                    </a:p>
                  </a:txBody>
                  <a:tcPr/>
                </a:tc>
              </a:tr>
              <a:tr h="5312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Oesophagus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 of food from mouth to stomach</a:t>
                      </a:r>
                      <a:endParaRPr lang="en-US" dirty="0"/>
                    </a:p>
                  </a:txBody>
                  <a:tcPr/>
                </a:tc>
              </a:tr>
              <a:tr h="531260">
                <a:tc>
                  <a:txBody>
                    <a:bodyPr/>
                    <a:lstStyle/>
                    <a:p>
                      <a:r>
                        <a:rPr lang="en-US" dirty="0" smtClean="0"/>
                        <a:t>Stomach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Digestion</a:t>
                      </a:r>
                      <a:r>
                        <a:rPr lang="en-US" baseline="0" dirty="0" smtClean="0"/>
                        <a:t> of food begins</a:t>
                      </a:r>
                      <a:endParaRPr lang="en-US" dirty="0"/>
                    </a:p>
                  </a:txBody>
                  <a:tcPr/>
                </a:tc>
              </a:tr>
              <a:tr h="1309955">
                <a:tc>
                  <a:txBody>
                    <a:bodyPr/>
                    <a:lstStyle/>
                    <a:p>
                      <a:r>
                        <a:rPr lang="en-US" dirty="0" smtClean="0"/>
                        <a:t>Duodenum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Bile and pancreatic juice added for breakdown of carbohydrates, fats and proteins</a:t>
                      </a:r>
                      <a:endParaRPr lang="en-US" dirty="0"/>
                    </a:p>
                  </a:txBody>
                  <a:tcPr/>
                </a:tc>
              </a:tr>
              <a:tr h="916969">
                <a:tc>
                  <a:txBody>
                    <a:bodyPr/>
                    <a:lstStyle/>
                    <a:p>
                      <a:r>
                        <a:rPr lang="en-US" dirty="0" smtClean="0"/>
                        <a:t>Ileum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Further breakdown of carbohydrates, fats</a:t>
                      </a:r>
                      <a:r>
                        <a:rPr lang="en-US" baseline="0" dirty="0" smtClean="0"/>
                        <a:t> and proteins, absorption of nutrients</a:t>
                      </a:r>
                      <a:endParaRPr lang="en-US" dirty="0"/>
                    </a:p>
                  </a:txBody>
                  <a:tcPr/>
                </a:tc>
              </a:tr>
              <a:tr h="5312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Caecum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Digestion of cellulose by microbes</a:t>
                      </a:r>
                      <a:endParaRPr lang="en-US" dirty="0"/>
                    </a:p>
                  </a:txBody>
                  <a:tcPr/>
                </a:tc>
              </a:tr>
              <a:tr h="531260">
                <a:tc>
                  <a:txBody>
                    <a:bodyPr/>
                    <a:lstStyle/>
                    <a:p>
                      <a:r>
                        <a:rPr lang="en-US" dirty="0" smtClean="0"/>
                        <a:t>Colon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Absorption of water</a:t>
                      </a:r>
                      <a:endParaRPr lang="en-US" dirty="0"/>
                    </a:p>
                  </a:txBody>
                  <a:tcPr/>
                </a:tc>
              </a:tr>
              <a:tr h="531260">
                <a:tc>
                  <a:txBody>
                    <a:bodyPr/>
                    <a:lstStyle/>
                    <a:p>
                      <a:r>
                        <a:rPr lang="en-US" dirty="0" smtClean="0"/>
                        <a:t>Rectum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of </a:t>
                      </a:r>
                      <a:r>
                        <a:rPr lang="en-US" dirty="0" err="1" smtClean="0"/>
                        <a:t>faeces</a:t>
                      </a:r>
                      <a:endParaRPr lang="en-US" dirty="0"/>
                    </a:p>
                  </a:txBody>
                  <a:tcPr/>
                </a:tc>
              </a:tr>
              <a:tr h="531260">
                <a:tc>
                  <a:txBody>
                    <a:bodyPr/>
                    <a:lstStyle/>
                    <a:p>
                      <a:r>
                        <a:rPr lang="en-US" dirty="0" smtClean="0"/>
                        <a:t>Anus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Egestion</a:t>
                      </a:r>
                      <a:r>
                        <a:rPr lang="en-US" dirty="0" smtClean="0"/>
                        <a:t> of </a:t>
                      </a:r>
                      <a:r>
                        <a:rPr lang="en-US" dirty="0" err="1" smtClean="0"/>
                        <a:t>faeces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rabbit is a herbivore but NOT a ruminant, it does not chew its cud and depends on bacterial digestion of cellulose.</a:t>
            </a:r>
          </a:p>
          <a:p>
            <a:r>
              <a:rPr lang="en-US" dirty="0" smtClean="0"/>
              <a:t>Bacteria to digest cellulose is found in the </a:t>
            </a:r>
            <a:r>
              <a:rPr lang="en-US" dirty="0" err="1" smtClean="0"/>
              <a:t>caecum</a:t>
            </a:r>
            <a:endParaRPr lang="en-US" dirty="0" smtClean="0"/>
          </a:p>
          <a:p>
            <a:r>
              <a:rPr lang="en-US" dirty="0" smtClean="0"/>
              <a:t>Since the </a:t>
            </a:r>
            <a:r>
              <a:rPr lang="en-US" dirty="0" err="1" smtClean="0"/>
              <a:t>caecum</a:t>
            </a:r>
            <a:r>
              <a:rPr lang="en-US" dirty="0" smtClean="0"/>
              <a:t> is located after the stomach, the digested cellulose must first be passed out as soft droppings and </a:t>
            </a:r>
            <a:r>
              <a:rPr lang="en-US" dirty="0" err="1" smtClean="0"/>
              <a:t>reingested</a:t>
            </a:r>
            <a:r>
              <a:rPr lang="en-US" dirty="0" smtClean="0"/>
              <a:t> for absorption. This is called </a:t>
            </a:r>
            <a:r>
              <a:rPr lang="en-US" b="1" i="1" u="sng" dirty="0" err="1" smtClean="0">
                <a:solidFill>
                  <a:schemeClr val="bg1"/>
                </a:solidFill>
              </a:rPr>
              <a:t>coprophagy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 DIGESTIVE SYSTEM</a:t>
            </a:r>
            <a:endParaRPr lang="en-US" dirty="0"/>
          </a:p>
        </p:txBody>
      </p:sp>
      <p:pic>
        <p:nvPicPr>
          <p:cNvPr id="4" name="Content Placeholder 3" descr="rabbit-digestive-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386" y="1828800"/>
            <a:ext cx="5765228" cy="40687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COPROPHAGY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540" y="1828800"/>
            <a:ext cx="7856920" cy="40687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What is the digestive process for rabbits_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Digestion</a:t>
            </a:r>
            <a:r>
              <a:rPr lang="en-US" dirty="0"/>
              <a:t> is the mechanical and chemical breaking down of food into smaller components, to a form that can be </a:t>
            </a:r>
            <a:r>
              <a:rPr lang="en-US" dirty="0" smtClean="0"/>
              <a:t>absorbed </a:t>
            </a:r>
            <a:r>
              <a:rPr lang="en-US" dirty="0"/>
              <a:t>into </a:t>
            </a:r>
            <a:r>
              <a:rPr lang="en-US" dirty="0" smtClean="0"/>
              <a:t>the </a:t>
            </a:r>
            <a:r>
              <a:rPr lang="en-US" dirty="0"/>
              <a:t>blood stream. </a:t>
            </a:r>
            <a:endParaRPr lang="en-US" dirty="0" smtClean="0"/>
          </a:p>
          <a:p>
            <a:r>
              <a:rPr lang="en-US" dirty="0" smtClean="0"/>
              <a:t>Digestion releases energy from food to be used by the organism that consumes the food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DIGESTIVE SYSTEM (BIRD)</a:t>
            </a:r>
            <a:endParaRPr lang="en-US" dirty="0"/>
          </a:p>
        </p:txBody>
      </p:sp>
      <p:pic>
        <p:nvPicPr>
          <p:cNvPr id="4" name="Content Placeholder 3" descr="labeled_digestive_trac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95309"/>
            <a:ext cx="6553200" cy="533574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Derek </a:t>
            </a:r>
            <a:r>
              <a:rPr lang="en-US" dirty="0" err="1" smtClean="0"/>
              <a:t>Ramdatt</a:t>
            </a:r>
            <a:r>
              <a:rPr lang="en-US" dirty="0" smtClean="0"/>
              <a:t>/ Rio Claro East Secondary/ Agricultural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oultry Digestive Trac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veSystemFowl-lindr-500.gi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156" y="533083"/>
            <a:ext cx="8161644" cy="574579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398"/>
          <a:ext cx="8229600" cy="5867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454693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454693">
                <a:tc>
                  <a:txBody>
                    <a:bodyPr/>
                    <a:lstStyle/>
                    <a:p>
                      <a:r>
                        <a:rPr lang="en-US" dirty="0" smtClean="0"/>
                        <a:t>Beak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Picks up food, into the mouth</a:t>
                      </a:r>
                      <a:endParaRPr lang="en-US" dirty="0"/>
                    </a:p>
                  </a:txBody>
                  <a:tcPr/>
                </a:tc>
              </a:tr>
              <a:tr h="4546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Oesophagus</a:t>
                      </a:r>
                      <a:r>
                        <a:rPr lang="en-US" dirty="0" smtClean="0"/>
                        <a:t> (gullet)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Carries food to the crop</a:t>
                      </a:r>
                      <a:endParaRPr lang="en-US" dirty="0"/>
                    </a:p>
                  </a:txBody>
                  <a:tcPr/>
                </a:tc>
              </a:tr>
              <a:tr h="784811">
                <a:tc>
                  <a:txBody>
                    <a:bodyPr/>
                    <a:lstStyle/>
                    <a:p>
                      <a:r>
                        <a:rPr lang="en-US" dirty="0" smtClean="0"/>
                        <a:t>Crop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Moistens food with digestive juice, stores food temporarily</a:t>
                      </a:r>
                      <a:endParaRPr lang="en-US" dirty="0"/>
                    </a:p>
                  </a:txBody>
                  <a:tcPr/>
                </a:tc>
              </a:tr>
              <a:tr h="4546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Proventriculus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Secretes enzymes and also stores food</a:t>
                      </a:r>
                      <a:endParaRPr lang="en-US" dirty="0"/>
                    </a:p>
                  </a:txBody>
                  <a:tcPr/>
                </a:tc>
              </a:tr>
              <a:tr h="784811">
                <a:tc>
                  <a:txBody>
                    <a:bodyPr/>
                    <a:lstStyle/>
                    <a:p>
                      <a:r>
                        <a:rPr lang="en-US" dirty="0" smtClean="0"/>
                        <a:t>Gizzard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Muscular part of stomach, contains small stones to help grind food</a:t>
                      </a:r>
                      <a:endParaRPr lang="en-US" dirty="0"/>
                    </a:p>
                  </a:txBody>
                  <a:tcPr/>
                </a:tc>
              </a:tr>
              <a:tr h="454693">
                <a:tc>
                  <a:txBody>
                    <a:bodyPr/>
                    <a:lstStyle/>
                    <a:p>
                      <a:r>
                        <a:rPr lang="en-US" dirty="0" smtClean="0"/>
                        <a:t>Liver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Produces bile which helps digest fats</a:t>
                      </a:r>
                      <a:endParaRPr lang="en-US" dirty="0"/>
                    </a:p>
                  </a:txBody>
                  <a:tcPr/>
                </a:tc>
              </a:tr>
              <a:tr h="4546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Caecum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digestion of cellulose</a:t>
                      </a:r>
                      <a:endParaRPr lang="en-US" dirty="0"/>
                    </a:p>
                  </a:txBody>
                  <a:tcPr/>
                </a:tc>
              </a:tr>
              <a:tr h="784811">
                <a:tc>
                  <a:txBody>
                    <a:bodyPr/>
                    <a:lstStyle/>
                    <a:p>
                      <a:r>
                        <a:rPr lang="en-US" dirty="0" smtClean="0"/>
                        <a:t>Rectum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Absorbs water from </a:t>
                      </a:r>
                      <a:r>
                        <a:rPr lang="en-US" dirty="0" err="1" smtClean="0"/>
                        <a:t>faeces</a:t>
                      </a:r>
                      <a:r>
                        <a:rPr lang="en-US" dirty="0" smtClean="0"/>
                        <a:t> and stores </a:t>
                      </a:r>
                      <a:r>
                        <a:rPr lang="en-US" dirty="0" err="1" smtClean="0"/>
                        <a:t>faeces</a:t>
                      </a:r>
                      <a:r>
                        <a:rPr lang="en-US" dirty="0" smtClean="0"/>
                        <a:t> before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egestion</a:t>
                      </a:r>
                      <a:endParaRPr lang="en-US" dirty="0"/>
                    </a:p>
                  </a:txBody>
                  <a:tcPr/>
                </a:tc>
              </a:tr>
              <a:tr h="78481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Cloaca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opening of the digestive, reproductive and urinary systems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RUMINANT DIGESTIVE SYSTEM</a:t>
            </a:r>
            <a:endParaRPr lang="en-US" dirty="0"/>
          </a:p>
        </p:txBody>
      </p:sp>
      <p:pic>
        <p:nvPicPr>
          <p:cNvPr id="4" name="Content Placeholder 3" descr="142097_ruminant_dig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608900" cy="54403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 Cow's Digestive Syste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8763000" cy="64007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1500"/>
                <a:gridCol w="4381500"/>
              </a:tblGrid>
              <a:tr h="451457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dirty="0" smtClean="0"/>
                        <a:t>Mouth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Ingestion and mastication of food</a:t>
                      </a:r>
                      <a:endParaRPr lang="en-US" dirty="0"/>
                    </a:p>
                  </a:txBody>
                  <a:tcPr/>
                </a:tc>
              </a:tr>
              <a:tr h="77922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Oesophagus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Transports food from the mouth to the rumen and from the rumen to the mouth</a:t>
                      </a:r>
                      <a:endParaRPr lang="en-US" dirty="0"/>
                    </a:p>
                  </a:txBody>
                  <a:tcPr/>
                </a:tc>
              </a:tr>
              <a:tr h="779228">
                <a:tc>
                  <a:txBody>
                    <a:bodyPr/>
                    <a:lstStyle/>
                    <a:p>
                      <a:r>
                        <a:rPr lang="en-US" dirty="0" smtClean="0"/>
                        <a:t>Rumen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of ingested food, addition of enzymes to digest cellulose</a:t>
                      </a:r>
                      <a:endParaRPr lang="en-US" dirty="0"/>
                    </a:p>
                  </a:txBody>
                  <a:tcPr/>
                </a:tc>
              </a:tr>
              <a:tr h="779228">
                <a:tc>
                  <a:txBody>
                    <a:bodyPr/>
                    <a:lstStyle/>
                    <a:p>
                      <a:r>
                        <a:rPr lang="en-US" dirty="0" smtClean="0"/>
                        <a:t>Reticulum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Separation of larger pieces of food for regurgitation to the mouth</a:t>
                      </a:r>
                      <a:endParaRPr lang="en-US" dirty="0"/>
                    </a:p>
                  </a:txBody>
                  <a:tcPr/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Omasum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of liquefied food</a:t>
                      </a:r>
                      <a:endParaRPr lang="en-US" dirty="0"/>
                    </a:p>
                  </a:txBody>
                  <a:tcPr/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Abomasum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digestion of food by enzymes</a:t>
                      </a:r>
                      <a:endParaRPr lang="en-US" dirty="0"/>
                    </a:p>
                  </a:txBody>
                  <a:tcPr/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dirty="0" smtClean="0"/>
                        <a:t>Duodenum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Bile and pancreatic juice added</a:t>
                      </a:r>
                      <a:endParaRPr lang="en-US" dirty="0"/>
                    </a:p>
                  </a:txBody>
                  <a:tcPr/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dirty="0" smtClean="0"/>
                        <a:t>Ileum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Absorption of nutrients</a:t>
                      </a:r>
                      <a:endParaRPr lang="en-US" dirty="0"/>
                    </a:p>
                  </a:txBody>
                  <a:tcPr/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dirty="0" smtClean="0"/>
                        <a:t>Colon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Absorption of water</a:t>
                      </a:r>
                      <a:endParaRPr lang="en-US" dirty="0"/>
                    </a:p>
                  </a:txBody>
                  <a:tcPr/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dirty="0" smtClean="0"/>
                        <a:t>Rectum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of </a:t>
                      </a:r>
                      <a:r>
                        <a:rPr lang="en-US" dirty="0" err="1" smtClean="0"/>
                        <a:t>faeces</a:t>
                      </a:r>
                      <a:endParaRPr lang="en-US" dirty="0"/>
                    </a:p>
                  </a:txBody>
                  <a:tcPr/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dirty="0" smtClean="0"/>
                        <a:t>Anus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Egestion</a:t>
                      </a:r>
                      <a:r>
                        <a:rPr lang="en-US" dirty="0" smtClean="0"/>
                        <a:t> of </a:t>
                      </a:r>
                      <a:r>
                        <a:rPr lang="en-US" dirty="0" err="1" smtClean="0"/>
                        <a:t>faeces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Ramdatt/ Rio Claro East Secondary/ Agricultural Science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479</Words>
  <Application>Microsoft Office PowerPoint</Application>
  <PresentationFormat>On-screen Show (4:3)</PresentationFormat>
  <Paragraphs>93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DIGESTION IN ANIMALS</vt:lpstr>
      <vt:lpstr>WHAT IS DIGESTION</vt:lpstr>
      <vt:lpstr>AVIAN DIGESTIVE SYSTEM (BIRD)</vt:lpstr>
      <vt:lpstr>Slide 4</vt:lpstr>
      <vt:lpstr>Slide 5</vt:lpstr>
      <vt:lpstr>Slide 6</vt:lpstr>
      <vt:lpstr>RUMINANT DIGESTIVE SYSTEM</vt:lpstr>
      <vt:lpstr>Slide 8</vt:lpstr>
      <vt:lpstr>Slide 9</vt:lpstr>
      <vt:lpstr>PIG DIGESTIVE SYSTEM</vt:lpstr>
      <vt:lpstr>Slide 11</vt:lpstr>
      <vt:lpstr>RABBIT DIGESTIVE SYSTEM</vt:lpstr>
      <vt:lpstr>RABBIT DIGESTIVE SYSTEM</vt:lpstr>
      <vt:lpstr>COPROPHAGY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BREEDS OF FARM ANIMALS</dc:title>
  <dc:creator>User</dc:creator>
  <cp:lastModifiedBy>Admin</cp:lastModifiedBy>
  <cp:revision>68</cp:revision>
  <dcterms:created xsi:type="dcterms:W3CDTF">2012-12-19T01:36:41Z</dcterms:created>
  <dcterms:modified xsi:type="dcterms:W3CDTF">2013-05-28T13:42:41Z</dcterms:modified>
</cp:coreProperties>
</file>