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Roboto"/>
      <p:regular r:id="rId26"/>
      <p:bold r:id="rId27"/>
      <p:italic r:id="rId28"/>
      <p:boldItalic r:id="rId29"/>
    </p:embeddedFont>
    <p:embeddedFont>
      <p:font typeface="Lobster"/>
      <p:regular r:id="rId30"/>
    </p:embeddedFont>
    <p:embeddedFont>
      <p:font typeface="Aclonica"/>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Roboto-regular.fntdata"/><Relationship Id="rId25" Type="http://schemas.openxmlformats.org/officeDocument/2006/relationships/slide" Target="slides/slide19.xml"/><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Aclonica-regular.fntdata"/><Relationship Id="rId30" Type="http://schemas.openxmlformats.org/officeDocument/2006/relationships/font" Target="fonts/Lobster-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931adca7ff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931adca7f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931adca7ff_0_8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931adca7ff_0_8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931adca7ff_0_9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931adca7ff_0_9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931adca7ff_0_9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931adca7ff_0_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931adca7ff_0_10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931adca7ff_0_10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931adca7ff_0_1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931adca7ff_0_1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931adca7ff_0_1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931adca7ff_0_1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931adca7ff_0_1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931adca7ff_0_1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931adca7ff_0_1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931adca7ff_0_1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931adca7ff_0_15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931adca7ff_0_15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931adca7ff_0_17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931adca7ff_0_17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931adca7ff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931adca7ff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931adca7ff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931adca7ff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931adca7ff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931adca7ff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931adca7ff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931adca7ff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931adca7ff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931adca7ff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931adca7ff_0_5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931adca7ff_0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931adca7ff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931adca7ff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931adca7ff_0_7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931adca7ff_0_7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4" name="Shape 54"/>
        <p:cNvGrpSpPr/>
        <p:nvPr/>
      </p:nvGrpSpPr>
      <p:grpSpPr>
        <a:xfrm>
          <a:off x="0" y="0"/>
          <a:ext cx="0" cy="0"/>
          <a:chOff x="0" y="0"/>
          <a:chExt cx="0" cy="0"/>
        </a:xfrm>
      </p:grpSpPr>
      <p:grpSp>
        <p:nvGrpSpPr>
          <p:cNvPr id="55" name="Google Shape;55;p14"/>
          <p:cNvGrpSpPr/>
          <p:nvPr/>
        </p:nvGrpSpPr>
        <p:grpSpPr>
          <a:xfrm>
            <a:off x="6098378" y="5"/>
            <a:ext cx="3045625" cy="2030570"/>
            <a:chOff x="6098378" y="5"/>
            <a:chExt cx="3045625" cy="2030570"/>
          </a:xfrm>
        </p:grpSpPr>
        <p:sp>
          <p:nvSpPr>
            <p:cNvPr id="56" name="Google Shape;56;p14"/>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4"/>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4"/>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4"/>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 name="Google Shape;61;p14"/>
          <p:cNvSpPr txBox="1"/>
          <p:nvPr>
            <p:ph type="ctrTitle"/>
          </p:nvPr>
        </p:nvSpPr>
        <p:spPr>
          <a:xfrm>
            <a:off x="598100" y="1775222"/>
            <a:ext cx="8222100" cy="838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p:txBody>
      </p:sp>
      <p:sp>
        <p:nvSpPr>
          <p:cNvPr id="62" name="Google Shape;62;p14"/>
          <p:cNvSpPr txBox="1"/>
          <p:nvPr>
            <p:ph idx="1" type="subTitle"/>
          </p:nvPr>
        </p:nvSpPr>
        <p:spPr>
          <a:xfrm>
            <a:off x="598088" y="2715913"/>
            <a:ext cx="8222100" cy="432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2100"/>
              <a:buNone/>
              <a:defRPr sz="2100">
                <a:solidFill>
                  <a:schemeClr val="lt1"/>
                </a:solidFill>
              </a:defRPr>
            </a:lvl1pPr>
            <a:lvl2pPr lvl="1" rtl="0">
              <a:lnSpc>
                <a:spcPct val="100000"/>
              </a:lnSpc>
              <a:spcBef>
                <a:spcPts val="0"/>
              </a:spcBef>
              <a:spcAft>
                <a:spcPts val="0"/>
              </a:spcAft>
              <a:buClr>
                <a:schemeClr val="lt1"/>
              </a:buClr>
              <a:buSzPts val="2100"/>
              <a:buNone/>
              <a:defRPr sz="2100">
                <a:solidFill>
                  <a:schemeClr val="lt1"/>
                </a:solidFill>
              </a:defRPr>
            </a:lvl2pPr>
            <a:lvl3pPr lvl="2" rtl="0">
              <a:lnSpc>
                <a:spcPct val="100000"/>
              </a:lnSpc>
              <a:spcBef>
                <a:spcPts val="0"/>
              </a:spcBef>
              <a:spcAft>
                <a:spcPts val="0"/>
              </a:spcAft>
              <a:buClr>
                <a:schemeClr val="lt1"/>
              </a:buClr>
              <a:buSzPts val="2100"/>
              <a:buNone/>
              <a:defRPr sz="2100">
                <a:solidFill>
                  <a:schemeClr val="lt1"/>
                </a:solidFill>
              </a:defRPr>
            </a:lvl3pPr>
            <a:lvl4pPr lvl="3" rtl="0">
              <a:lnSpc>
                <a:spcPct val="100000"/>
              </a:lnSpc>
              <a:spcBef>
                <a:spcPts val="0"/>
              </a:spcBef>
              <a:spcAft>
                <a:spcPts val="0"/>
              </a:spcAft>
              <a:buClr>
                <a:schemeClr val="lt1"/>
              </a:buClr>
              <a:buSzPts val="2100"/>
              <a:buNone/>
              <a:defRPr sz="2100">
                <a:solidFill>
                  <a:schemeClr val="lt1"/>
                </a:solidFill>
              </a:defRPr>
            </a:lvl4pPr>
            <a:lvl5pPr lvl="4" rtl="0">
              <a:lnSpc>
                <a:spcPct val="100000"/>
              </a:lnSpc>
              <a:spcBef>
                <a:spcPts val="0"/>
              </a:spcBef>
              <a:spcAft>
                <a:spcPts val="0"/>
              </a:spcAft>
              <a:buClr>
                <a:schemeClr val="lt1"/>
              </a:buClr>
              <a:buSzPts val="2100"/>
              <a:buNone/>
              <a:defRPr sz="2100">
                <a:solidFill>
                  <a:schemeClr val="lt1"/>
                </a:solidFill>
              </a:defRPr>
            </a:lvl5pPr>
            <a:lvl6pPr lvl="5" rtl="0">
              <a:lnSpc>
                <a:spcPct val="100000"/>
              </a:lnSpc>
              <a:spcBef>
                <a:spcPts val="0"/>
              </a:spcBef>
              <a:spcAft>
                <a:spcPts val="0"/>
              </a:spcAft>
              <a:buClr>
                <a:schemeClr val="lt1"/>
              </a:buClr>
              <a:buSzPts val="2100"/>
              <a:buNone/>
              <a:defRPr sz="2100">
                <a:solidFill>
                  <a:schemeClr val="lt1"/>
                </a:solidFill>
              </a:defRPr>
            </a:lvl6pPr>
            <a:lvl7pPr lvl="6" rtl="0">
              <a:lnSpc>
                <a:spcPct val="100000"/>
              </a:lnSpc>
              <a:spcBef>
                <a:spcPts val="0"/>
              </a:spcBef>
              <a:spcAft>
                <a:spcPts val="0"/>
              </a:spcAft>
              <a:buClr>
                <a:schemeClr val="lt1"/>
              </a:buClr>
              <a:buSzPts val="2100"/>
              <a:buNone/>
              <a:defRPr sz="2100">
                <a:solidFill>
                  <a:schemeClr val="lt1"/>
                </a:solidFill>
              </a:defRPr>
            </a:lvl7pPr>
            <a:lvl8pPr lvl="7" rtl="0">
              <a:lnSpc>
                <a:spcPct val="100000"/>
              </a:lnSpc>
              <a:spcBef>
                <a:spcPts val="0"/>
              </a:spcBef>
              <a:spcAft>
                <a:spcPts val="0"/>
              </a:spcAft>
              <a:buClr>
                <a:schemeClr val="lt1"/>
              </a:buClr>
              <a:buSzPts val="2100"/>
              <a:buNone/>
              <a:defRPr sz="2100">
                <a:solidFill>
                  <a:schemeClr val="lt1"/>
                </a:solidFill>
              </a:defRPr>
            </a:lvl8pPr>
            <a:lvl9pPr lvl="8" rtl="0">
              <a:lnSpc>
                <a:spcPct val="100000"/>
              </a:lnSpc>
              <a:spcBef>
                <a:spcPts val="0"/>
              </a:spcBef>
              <a:spcAft>
                <a:spcPts val="0"/>
              </a:spcAft>
              <a:buClr>
                <a:schemeClr val="lt1"/>
              </a:buClr>
              <a:buSzPts val="2100"/>
              <a:buNone/>
              <a:defRPr sz="2100">
                <a:solidFill>
                  <a:schemeClr val="lt1"/>
                </a:solidFill>
              </a:defRPr>
            </a:lvl9pPr>
          </a:lstStyle>
          <a:p/>
        </p:txBody>
      </p:sp>
      <p:sp>
        <p:nvSpPr>
          <p:cNvPr id="63" name="Google Shape;63;p1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4" name="Shape 64"/>
        <p:cNvGrpSpPr/>
        <p:nvPr/>
      </p:nvGrpSpPr>
      <p:grpSpPr>
        <a:xfrm>
          <a:off x="0" y="0"/>
          <a:ext cx="0" cy="0"/>
          <a:chOff x="0" y="0"/>
          <a:chExt cx="0" cy="0"/>
        </a:xfrm>
      </p:grpSpPr>
      <p:grpSp>
        <p:nvGrpSpPr>
          <p:cNvPr id="65" name="Google Shape;65;p15"/>
          <p:cNvGrpSpPr/>
          <p:nvPr/>
        </p:nvGrpSpPr>
        <p:grpSpPr>
          <a:xfrm>
            <a:off x="6098378" y="5"/>
            <a:ext cx="3045625" cy="2030570"/>
            <a:chOff x="6098378" y="5"/>
            <a:chExt cx="3045625" cy="2030570"/>
          </a:xfrm>
        </p:grpSpPr>
        <p:sp>
          <p:nvSpPr>
            <p:cNvPr id="66" name="Google Shape;66;p15"/>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5"/>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5"/>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15"/>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p:txBody>
      </p:sp>
      <p:sp>
        <p:nvSpPr>
          <p:cNvPr id="72" name="Google Shape;72;p15"/>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3" name="Shape 73"/>
        <p:cNvGrpSpPr/>
        <p:nvPr/>
      </p:nvGrpSpPr>
      <p:grpSpPr>
        <a:xfrm>
          <a:off x="0" y="0"/>
          <a:ext cx="0" cy="0"/>
          <a:chOff x="0" y="0"/>
          <a:chExt cx="0" cy="0"/>
        </a:xfrm>
      </p:grpSpPr>
      <p:grpSp>
        <p:nvGrpSpPr>
          <p:cNvPr id="74" name="Google Shape;74;p16"/>
          <p:cNvGrpSpPr/>
          <p:nvPr/>
        </p:nvGrpSpPr>
        <p:grpSpPr>
          <a:xfrm>
            <a:off x="0" y="3903669"/>
            <a:ext cx="9144000" cy="1239925"/>
            <a:chOff x="0" y="3903669"/>
            <a:chExt cx="9144000" cy="1239925"/>
          </a:xfrm>
        </p:grpSpPr>
        <p:sp>
          <p:nvSpPr>
            <p:cNvPr id="75" name="Google Shape;75;p16"/>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6"/>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6"/>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6"/>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6"/>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 name="Google Shape;80;p1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1" name="Google Shape;81;p16"/>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2" name="Google Shape;82;p16"/>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3" name="Shape 83"/>
        <p:cNvGrpSpPr/>
        <p:nvPr/>
      </p:nvGrpSpPr>
      <p:grpSpPr>
        <a:xfrm>
          <a:off x="0" y="0"/>
          <a:ext cx="0" cy="0"/>
          <a:chOff x="0" y="0"/>
          <a:chExt cx="0" cy="0"/>
        </a:xfrm>
      </p:grpSpPr>
      <p:sp>
        <p:nvSpPr>
          <p:cNvPr id="84" name="Google Shape;84;p17"/>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5" name="Google Shape;85;p17"/>
          <p:cNvSpPr txBox="1"/>
          <p:nvPr>
            <p:ph idx="1" type="body"/>
          </p:nvPr>
        </p:nvSpPr>
        <p:spPr>
          <a:xfrm>
            <a:off x="311700" y="1229975"/>
            <a:ext cx="3999900" cy="333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17"/>
          <p:cNvSpPr txBox="1"/>
          <p:nvPr>
            <p:ph idx="2" type="body"/>
          </p:nvPr>
        </p:nvSpPr>
        <p:spPr>
          <a:xfrm>
            <a:off x="4832400" y="1229975"/>
            <a:ext cx="3999900" cy="333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7" name="Google Shape;87;p17"/>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 name="Shape 88"/>
        <p:cNvGrpSpPr/>
        <p:nvPr/>
      </p:nvGrpSpPr>
      <p:grpSpPr>
        <a:xfrm>
          <a:off x="0" y="0"/>
          <a:ext cx="0" cy="0"/>
          <a:chOff x="0" y="0"/>
          <a:chExt cx="0" cy="0"/>
        </a:xfrm>
      </p:grpSpPr>
      <p:sp>
        <p:nvSpPr>
          <p:cNvPr id="89" name="Google Shape;89;p1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0" name="Google Shape;90;p18"/>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1" name="Shape 91"/>
        <p:cNvGrpSpPr/>
        <p:nvPr/>
      </p:nvGrpSpPr>
      <p:grpSpPr>
        <a:xfrm>
          <a:off x="0" y="0"/>
          <a:ext cx="0" cy="0"/>
          <a:chOff x="0" y="0"/>
          <a:chExt cx="0" cy="0"/>
        </a:xfrm>
      </p:grpSpPr>
      <p:sp>
        <p:nvSpPr>
          <p:cNvPr id="92" name="Google Shape;92;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3" name="Google Shape;93;p19"/>
          <p:cNvSpPr txBox="1"/>
          <p:nvPr>
            <p:ph idx="1" type="body"/>
          </p:nvPr>
        </p:nvSpPr>
        <p:spPr>
          <a:xfrm>
            <a:off x="311700" y="1465804"/>
            <a:ext cx="2808000" cy="3103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4" name="Google Shape;94;p19"/>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95" name="Shape 95"/>
        <p:cNvGrpSpPr/>
        <p:nvPr/>
      </p:nvGrpSpPr>
      <p:grpSpPr>
        <a:xfrm>
          <a:off x="0" y="0"/>
          <a:ext cx="0" cy="0"/>
          <a:chOff x="0" y="0"/>
          <a:chExt cx="0" cy="0"/>
        </a:xfrm>
      </p:grpSpPr>
      <p:grpSp>
        <p:nvGrpSpPr>
          <p:cNvPr id="96" name="Google Shape;96;p20"/>
          <p:cNvGrpSpPr/>
          <p:nvPr/>
        </p:nvGrpSpPr>
        <p:grpSpPr>
          <a:xfrm>
            <a:off x="6098378" y="5"/>
            <a:ext cx="3045625" cy="2030570"/>
            <a:chOff x="6098378" y="5"/>
            <a:chExt cx="3045625" cy="2030570"/>
          </a:xfrm>
        </p:grpSpPr>
        <p:sp>
          <p:nvSpPr>
            <p:cNvPr id="97" name="Google Shape;97;p20"/>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0"/>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0"/>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0"/>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0"/>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 name="Google Shape;102;p20"/>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03" name="Google Shape;103;p20"/>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4" name="Shape 104"/>
        <p:cNvGrpSpPr/>
        <p:nvPr/>
      </p:nvGrpSpPr>
      <p:grpSpPr>
        <a:xfrm>
          <a:off x="0" y="0"/>
          <a:ext cx="0" cy="0"/>
          <a:chOff x="0" y="0"/>
          <a:chExt cx="0" cy="0"/>
        </a:xfrm>
      </p:grpSpPr>
      <p:sp>
        <p:nvSpPr>
          <p:cNvPr id="105" name="Google Shape;105;p21"/>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6" name="Google Shape;106;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07" name="Google Shape;107;p21"/>
          <p:cNvSpPr txBox="1"/>
          <p:nvPr>
            <p:ph type="title"/>
          </p:nvPr>
        </p:nvSpPr>
        <p:spPr>
          <a:xfrm>
            <a:off x="265500" y="1151100"/>
            <a:ext cx="4045200" cy="1564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8" name="Google Shape;108;p21"/>
          <p:cNvSpPr txBox="1"/>
          <p:nvPr>
            <p:ph idx="1" type="subTitle"/>
          </p:nvPr>
        </p:nvSpPr>
        <p:spPr>
          <a:xfrm>
            <a:off x="265500" y="2769001"/>
            <a:ext cx="4045200" cy="126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9" name="Google Shape;109;p21"/>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110" name="Google Shape;110;p21"/>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1" name="Shape 111"/>
        <p:cNvGrpSpPr/>
        <p:nvPr/>
      </p:nvGrpSpPr>
      <p:grpSpPr>
        <a:xfrm>
          <a:off x="0" y="0"/>
          <a:ext cx="0" cy="0"/>
          <a:chOff x="0" y="0"/>
          <a:chExt cx="0" cy="0"/>
        </a:xfrm>
      </p:grpSpPr>
      <p:sp>
        <p:nvSpPr>
          <p:cNvPr id="112" name="Google Shape;112;p22"/>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13" name="Google Shape;113;p2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4" name="Shape 114"/>
        <p:cNvGrpSpPr/>
        <p:nvPr/>
      </p:nvGrpSpPr>
      <p:grpSpPr>
        <a:xfrm>
          <a:off x="0" y="0"/>
          <a:ext cx="0" cy="0"/>
          <a:chOff x="0" y="0"/>
          <a:chExt cx="0" cy="0"/>
        </a:xfrm>
      </p:grpSpPr>
      <p:grpSp>
        <p:nvGrpSpPr>
          <p:cNvPr id="115" name="Google Shape;115;p23"/>
          <p:cNvGrpSpPr/>
          <p:nvPr/>
        </p:nvGrpSpPr>
        <p:grpSpPr>
          <a:xfrm>
            <a:off x="6098378" y="5"/>
            <a:ext cx="3045625" cy="2030570"/>
            <a:chOff x="6098378" y="5"/>
            <a:chExt cx="3045625" cy="2030570"/>
          </a:xfrm>
        </p:grpSpPr>
        <p:sp>
          <p:nvSpPr>
            <p:cNvPr id="116" name="Google Shape;116;p2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1" name="Google Shape;121;p23"/>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2000"/>
              <a:buNone/>
              <a:defRPr sz="12000">
                <a:solidFill>
                  <a:schemeClr val="lt1"/>
                </a:solidFill>
              </a:defRPr>
            </a:lvl1pPr>
            <a:lvl2pPr lvl="1" rtl="0" algn="ctr">
              <a:spcBef>
                <a:spcPts val="0"/>
              </a:spcBef>
              <a:spcAft>
                <a:spcPts val="0"/>
              </a:spcAft>
              <a:buClr>
                <a:schemeClr val="lt1"/>
              </a:buClr>
              <a:buSzPts val="12000"/>
              <a:buNone/>
              <a:defRPr sz="12000">
                <a:solidFill>
                  <a:schemeClr val="lt1"/>
                </a:solidFill>
              </a:defRPr>
            </a:lvl2pPr>
            <a:lvl3pPr lvl="2" rtl="0" algn="ctr">
              <a:spcBef>
                <a:spcPts val="0"/>
              </a:spcBef>
              <a:spcAft>
                <a:spcPts val="0"/>
              </a:spcAft>
              <a:buClr>
                <a:schemeClr val="lt1"/>
              </a:buClr>
              <a:buSzPts val="12000"/>
              <a:buNone/>
              <a:defRPr sz="12000">
                <a:solidFill>
                  <a:schemeClr val="lt1"/>
                </a:solidFill>
              </a:defRPr>
            </a:lvl3pPr>
            <a:lvl4pPr lvl="3" rtl="0" algn="ctr">
              <a:spcBef>
                <a:spcPts val="0"/>
              </a:spcBef>
              <a:spcAft>
                <a:spcPts val="0"/>
              </a:spcAft>
              <a:buClr>
                <a:schemeClr val="lt1"/>
              </a:buClr>
              <a:buSzPts val="12000"/>
              <a:buNone/>
              <a:defRPr sz="12000">
                <a:solidFill>
                  <a:schemeClr val="lt1"/>
                </a:solidFill>
              </a:defRPr>
            </a:lvl4pPr>
            <a:lvl5pPr lvl="4" rtl="0" algn="ctr">
              <a:spcBef>
                <a:spcPts val="0"/>
              </a:spcBef>
              <a:spcAft>
                <a:spcPts val="0"/>
              </a:spcAft>
              <a:buClr>
                <a:schemeClr val="lt1"/>
              </a:buClr>
              <a:buSzPts val="12000"/>
              <a:buNone/>
              <a:defRPr sz="12000">
                <a:solidFill>
                  <a:schemeClr val="lt1"/>
                </a:solidFill>
              </a:defRPr>
            </a:lvl5pPr>
            <a:lvl6pPr lvl="5" rtl="0" algn="ctr">
              <a:spcBef>
                <a:spcPts val="0"/>
              </a:spcBef>
              <a:spcAft>
                <a:spcPts val="0"/>
              </a:spcAft>
              <a:buClr>
                <a:schemeClr val="lt1"/>
              </a:buClr>
              <a:buSzPts val="12000"/>
              <a:buNone/>
              <a:defRPr sz="12000">
                <a:solidFill>
                  <a:schemeClr val="lt1"/>
                </a:solidFill>
              </a:defRPr>
            </a:lvl6pPr>
            <a:lvl7pPr lvl="6" rtl="0" algn="ctr">
              <a:spcBef>
                <a:spcPts val="0"/>
              </a:spcBef>
              <a:spcAft>
                <a:spcPts val="0"/>
              </a:spcAft>
              <a:buClr>
                <a:schemeClr val="lt1"/>
              </a:buClr>
              <a:buSzPts val="12000"/>
              <a:buNone/>
              <a:defRPr sz="12000">
                <a:solidFill>
                  <a:schemeClr val="lt1"/>
                </a:solidFill>
              </a:defRPr>
            </a:lvl7pPr>
            <a:lvl8pPr lvl="7" rtl="0" algn="ctr">
              <a:spcBef>
                <a:spcPts val="0"/>
              </a:spcBef>
              <a:spcAft>
                <a:spcPts val="0"/>
              </a:spcAft>
              <a:buClr>
                <a:schemeClr val="lt1"/>
              </a:buClr>
              <a:buSzPts val="12000"/>
              <a:buNone/>
              <a:defRPr sz="12000">
                <a:solidFill>
                  <a:schemeClr val="lt1"/>
                </a:solidFill>
              </a:defRPr>
            </a:lvl8pPr>
            <a:lvl9pPr lvl="8" rtl="0" algn="ctr">
              <a:spcBef>
                <a:spcPts val="0"/>
              </a:spcBef>
              <a:spcAft>
                <a:spcPts val="0"/>
              </a:spcAft>
              <a:buClr>
                <a:schemeClr val="lt1"/>
              </a:buClr>
              <a:buSzPts val="12000"/>
              <a:buNone/>
              <a:defRPr sz="12000">
                <a:solidFill>
                  <a:schemeClr val="lt1"/>
                </a:solidFill>
              </a:defRPr>
            </a:lvl9pPr>
          </a:lstStyle>
          <a:p>
            <a:r>
              <a:t>xx%</a:t>
            </a:r>
          </a:p>
        </p:txBody>
      </p:sp>
      <p:sp>
        <p:nvSpPr>
          <p:cNvPr id="122" name="Google Shape;122;p23"/>
          <p:cNvSpPr txBox="1"/>
          <p:nvPr>
            <p:ph idx="1" type="body"/>
          </p:nvPr>
        </p:nvSpPr>
        <p:spPr>
          <a:xfrm>
            <a:off x="311700" y="3369225"/>
            <a:ext cx="8520600" cy="12819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Clr>
                <a:schemeClr val="lt1"/>
              </a:buClr>
              <a:buSzPts val="1800"/>
              <a:buChar char="●"/>
              <a:defRPr>
                <a:solidFill>
                  <a:schemeClr val="lt1"/>
                </a:solidFill>
              </a:defRPr>
            </a:lvl1pPr>
            <a:lvl2pPr indent="-317500" lvl="1" marL="914400" rtl="0" algn="ctr">
              <a:spcBef>
                <a:spcPts val="1600"/>
              </a:spcBef>
              <a:spcAft>
                <a:spcPts val="0"/>
              </a:spcAft>
              <a:buClr>
                <a:schemeClr val="lt1"/>
              </a:buClr>
              <a:buSzPts val="1400"/>
              <a:buChar char="○"/>
              <a:defRPr>
                <a:solidFill>
                  <a:schemeClr val="lt1"/>
                </a:solidFill>
              </a:defRPr>
            </a:lvl2pPr>
            <a:lvl3pPr indent="-317500" lvl="2" marL="1371600" rtl="0" algn="ctr">
              <a:spcBef>
                <a:spcPts val="1600"/>
              </a:spcBef>
              <a:spcAft>
                <a:spcPts val="0"/>
              </a:spcAft>
              <a:buClr>
                <a:schemeClr val="lt1"/>
              </a:buClr>
              <a:buSzPts val="1400"/>
              <a:buChar char="■"/>
              <a:defRPr>
                <a:solidFill>
                  <a:schemeClr val="lt1"/>
                </a:solidFill>
              </a:defRPr>
            </a:lvl3pPr>
            <a:lvl4pPr indent="-317500" lvl="3" marL="1828800" rtl="0" algn="ctr">
              <a:spcBef>
                <a:spcPts val="1600"/>
              </a:spcBef>
              <a:spcAft>
                <a:spcPts val="0"/>
              </a:spcAft>
              <a:buClr>
                <a:schemeClr val="lt1"/>
              </a:buClr>
              <a:buSzPts val="1400"/>
              <a:buChar char="●"/>
              <a:defRPr>
                <a:solidFill>
                  <a:schemeClr val="lt1"/>
                </a:solidFill>
              </a:defRPr>
            </a:lvl4pPr>
            <a:lvl5pPr indent="-317500" lvl="4" marL="2286000" rtl="0" algn="ctr">
              <a:spcBef>
                <a:spcPts val="1600"/>
              </a:spcBef>
              <a:spcAft>
                <a:spcPts val="0"/>
              </a:spcAft>
              <a:buClr>
                <a:schemeClr val="lt1"/>
              </a:buClr>
              <a:buSzPts val="1400"/>
              <a:buChar char="○"/>
              <a:defRPr>
                <a:solidFill>
                  <a:schemeClr val="lt1"/>
                </a:solidFill>
              </a:defRPr>
            </a:lvl5pPr>
            <a:lvl6pPr indent="-317500" lvl="5" marL="2743200" rtl="0" algn="ctr">
              <a:spcBef>
                <a:spcPts val="1600"/>
              </a:spcBef>
              <a:spcAft>
                <a:spcPts val="0"/>
              </a:spcAft>
              <a:buClr>
                <a:schemeClr val="lt1"/>
              </a:buClr>
              <a:buSzPts val="1400"/>
              <a:buChar char="■"/>
              <a:defRPr>
                <a:solidFill>
                  <a:schemeClr val="lt1"/>
                </a:solidFill>
              </a:defRPr>
            </a:lvl6pPr>
            <a:lvl7pPr indent="-317500" lvl="6" marL="3200400" rtl="0" algn="ctr">
              <a:spcBef>
                <a:spcPts val="1600"/>
              </a:spcBef>
              <a:spcAft>
                <a:spcPts val="0"/>
              </a:spcAft>
              <a:buClr>
                <a:schemeClr val="lt1"/>
              </a:buClr>
              <a:buSzPts val="1400"/>
              <a:buChar char="●"/>
              <a:defRPr>
                <a:solidFill>
                  <a:schemeClr val="lt1"/>
                </a:solidFill>
              </a:defRPr>
            </a:lvl7pPr>
            <a:lvl8pPr indent="-317500" lvl="7" marL="3657600" rtl="0" algn="ctr">
              <a:spcBef>
                <a:spcPts val="1600"/>
              </a:spcBef>
              <a:spcAft>
                <a:spcPts val="0"/>
              </a:spcAft>
              <a:buClr>
                <a:schemeClr val="lt1"/>
              </a:buClr>
              <a:buSzPts val="1400"/>
              <a:buChar char="○"/>
              <a:defRPr>
                <a:solidFill>
                  <a:schemeClr val="lt1"/>
                </a:solidFill>
              </a:defRPr>
            </a:lvl8pPr>
            <a:lvl9pPr indent="-317500" lvl="8" marL="4114800" rtl="0" algn="ctr">
              <a:spcBef>
                <a:spcPts val="1600"/>
              </a:spcBef>
              <a:spcAft>
                <a:spcPts val="1600"/>
              </a:spcAft>
              <a:buClr>
                <a:schemeClr val="lt1"/>
              </a:buClr>
              <a:buSzPts val="1400"/>
              <a:buChar char="■"/>
              <a:defRPr>
                <a:solidFill>
                  <a:schemeClr val="lt1"/>
                </a:solidFill>
              </a:defRPr>
            </a:lvl9pPr>
          </a:lstStyle>
          <a:p/>
        </p:txBody>
      </p:sp>
      <p:sp>
        <p:nvSpPr>
          <p:cNvPr id="123" name="Google Shape;123;p23"/>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4" name="Shape 124"/>
        <p:cNvGrpSpPr/>
        <p:nvPr/>
      </p:nvGrpSpPr>
      <p:grpSpPr>
        <a:xfrm>
          <a:off x="0" y="0"/>
          <a:ext cx="0" cy="0"/>
          <a:chOff x="0" y="0"/>
          <a:chExt cx="0" cy="0"/>
        </a:xfrm>
      </p:grpSpPr>
      <p:sp>
        <p:nvSpPr>
          <p:cNvPr id="125" name="Google Shape;125;p2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52" name="Google Shape;52;p13"/>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rtl="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53" name="Google Shape;53;p13"/>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lt1"/>
                </a:solidFill>
                <a:latin typeface="Roboto"/>
                <a:ea typeface="Roboto"/>
                <a:cs typeface="Roboto"/>
                <a:sym typeface="Roboto"/>
              </a:defRPr>
            </a:lvl1pPr>
            <a:lvl2pPr lvl="1" rtl="0" algn="r">
              <a:buNone/>
              <a:defRPr sz="1000">
                <a:solidFill>
                  <a:schemeClr val="lt1"/>
                </a:solidFill>
                <a:latin typeface="Roboto"/>
                <a:ea typeface="Roboto"/>
                <a:cs typeface="Roboto"/>
                <a:sym typeface="Roboto"/>
              </a:defRPr>
            </a:lvl2pPr>
            <a:lvl3pPr lvl="2" rtl="0" algn="r">
              <a:buNone/>
              <a:defRPr sz="1000">
                <a:solidFill>
                  <a:schemeClr val="lt1"/>
                </a:solidFill>
                <a:latin typeface="Roboto"/>
                <a:ea typeface="Roboto"/>
                <a:cs typeface="Roboto"/>
                <a:sym typeface="Roboto"/>
              </a:defRPr>
            </a:lvl3pPr>
            <a:lvl4pPr lvl="3" rtl="0" algn="r">
              <a:buNone/>
              <a:defRPr sz="1000">
                <a:solidFill>
                  <a:schemeClr val="lt1"/>
                </a:solidFill>
                <a:latin typeface="Roboto"/>
                <a:ea typeface="Roboto"/>
                <a:cs typeface="Roboto"/>
                <a:sym typeface="Roboto"/>
              </a:defRPr>
            </a:lvl4pPr>
            <a:lvl5pPr lvl="4" rtl="0" algn="r">
              <a:buNone/>
              <a:defRPr sz="1000">
                <a:solidFill>
                  <a:schemeClr val="lt1"/>
                </a:solidFill>
                <a:latin typeface="Roboto"/>
                <a:ea typeface="Roboto"/>
                <a:cs typeface="Roboto"/>
                <a:sym typeface="Roboto"/>
              </a:defRPr>
            </a:lvl5pPr>
            <a:lvl6pPr lvl="5" rtl="0" algn="r">
              <a:buNone/>
              <a:defRPr sz="1000">
                <a:solidFill>
                  <a:schemeClr val="lt1"/>
                </a:solidFill>
                <a:latin typeface="Roboto"/>
                <a:ea typeface="Roboto"/>
                <a:cs typeface="Roboto"/>
                <a:sym typeface="Roboto"/>
              </a:defRPr>
            </a:lvl6pPr>
            <a:lvl7pPr lvl="6" rtl="0" algn="r">
              <a:buNone/>
              <a:defRPr sz="1000">
                <a:solidFill>
                  <a:schemeClr val="lt1"/>
                </a:solidFill>
                <a:latin typeface="Roboto"/>
                <a:ea typeface="Roboto"/>
                <a:cs typeface="Roboto"/>
                <a:sym typeface="Roboto"/>
              </a:defRPr>
            </a:lvl7pPr>
            <a:lvl8pPr lvl="7" rtl="0" algn="r">
              <a:buNone/>
              <a:defRPr sz="1000">
                <a:solidFill>
                  <a:schemeClr val="lt1"/>
                </a:solidFill>
                <a:latin typeface="Roboto"/>
                <a:ea typeface="Roboto"/>
                <a:cs typeface="Roboto"/>
                <a:sym typeface="Roboto"/>
              </a:defRPr>
            </a:lvl8pPr>
            <a:lvl9pPr lvl="8" rtl="0"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hyperlink" Target="http://www.youtube.com/watch?v=PxCac1HzoJ8" TargetMode="Externa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hyperlink" Target="http://www.youtube.com/watch?v=779HgCRhEJQ" TargetMode="External"/><Relationship Id="rId4" Type="http://schemas.openxmlformats.org/officeDocument/2006/relationships/image" Target="../media/image10.jpg"/><Relationship Id="rId5"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14.gif"/><Relationship Id="rId5"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hyperlink" Target="http://clipart-library.com/clipart/n723102.htm" TargetMode="External"/><Relationship Id="rId4" Type="http://schemas.openxmlformats.org/officeDocument/2006/relationships/hyperlink" Target="https://gasparinutrition.com/blogs/fitness-facts/5-benefits-of-healthy-eating" TargetMode="External"/><Relationship Id="rId9" Type="http://schemas.openxmlformats.org/officeDocument/2006/relationships/hyperlink" Target="https://int.search.myway.com/search/AJimage.jhtml?&amp;n=7849f3f6&amp;p2=%5EY6%5Expv190%5ETTAB03%5ETT&amp;pg=AJimage&amp;pn=1&amp;ptb=1CA02819-4072-4D3F-AD7F-7A4F55625703&amp;qs=&amp;si=XXXXXXXXXX&amp;ss=sub&amp;st=tab&amp;trs=wtt&amp;searchfor=cartilaginous+joint&amp;tpr=jrel3&amp;ots=1588700477231&amp;imgs=1p&amp;filter=on&amp;imgDetail=true" TargetMode="External"/><Relationship Id="rId5" Type="http://schemas.openxmlformats.org/officeDocument/2006/relationships/hyperlink" Target="https://giphy.com/gifs/sport-stay-hydrated-water-of-life-fSGJfM5HNbzz3NmCNo" TargetMode="External"/><Relationship Id="rId6" Type="http://schemas.openxmlformats.org/officeDocument/2006/relationships/hyperlink" Target="https://giphy.com/gifs/spiritedaway-spirited-away-3oz8xTAJIQD6JWfTUc" TargetMode="External"/><Relationship Id="rId7" Type="http://schemas.openxmlformats.org/officeDocument/2006/relationships/hyperlink" Target="https://www.livescience.com/44137-skeletal-system-surprising-facts.html" TargetMode="External"/><Relationship Id="rId8" Type="http://schemas.openxmlformats.org/officeDocument/2006/relationships/hyperlink" Target="https://int.search.myway.com/search/AJimage.jhtml?&amp;n=7849f3f6&amp;p2=%5EY6%5Expv190%5ETTAB03%5ETT&amp;pg=AJimage&amp;pn=1&amp;ptb=1CA02819-4072-4D3F-AD7F-7A4F55625703&amp;qs=&amp;si=XXXXXXXXXX&amp;ss=sub&amp;st=tab&amp;trs=wtt&amp;searchfor=fibrous+joint&amp;tpr=jrel3&amp;ots=1588700237748&amp;imgs=1p&amp;filter=on&amp;imgDetail=tru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hyperlink" Target="https://int.search.myway.com/search/AJimage.jhtml?&amp;n=7849f3f6&amp;p2=%5EY6%5Expv190%5ETTAB03%5ETT&amp;pg=AJimage&amp;pn=1&amp;ptb=1CA02819-4072-4D3F-AD7F-7A4F55625703&amp;qs=&amp;si=XXXXXXXXXX&amp;ss=sub&amp;st=tab&amp;trs=wtt&amp;searchfor=synovial+joint&amp;tpr=jrel3&amp;ots=1588700512480&amp;imgs=1p&amp;filter=on&amp;imgDetail=true" TargetMode="External"/><Relationship Id="rId4" Type="http://schemas.openxmlformats.org/officeDocument/2006/relationships/hyperlink" Target="https://www.istockphoto.com/vector/cartoon-glass-with-water-gm1190637194-337593324?irgwc=1&amp;esource=AFF_IS_IR_SP_ClipArtLogo.com_340407_&amp;asid=ClipArtLogo.com&amp;cid=IS&amp;utm_medium=affiliate_SP&amp;utm_source=ClipArtLogo.com&amp;utm_content=340407&amp;clickid=1Xc16vzKaxyOTPGwUx0Mo3YVUkizOIWW%3A3zmww0" TargetMode="External"/><Relationship Id="rId11" Type="http://schemas.openxmlformats.org/officeDocument/2006/relationships/hyperlink" Target="https://www.youtube.com/watch?v=PxCac1HzoJ8" TargetMode="External"/><Relationship Id="rId10" Type="http://schemas.openxmlformats.org/officeDocument/2006/relationships/hyperlink" Target="https://www.youtube.com/watch?v=779HgCRhEJQ" TargetMode="External"/><Relationship Id="rId9" Type="http://schemas.openxmlformats.org/officeDocument/2006/relationships/hyperlink" Target="https://twitter.com/spinalogy/status/759244714583396352" TargetMode="External"/><Relationship Id="rId5" Type="http://schemas.openxmlformats.org/officeDocument/2006/relationships/hyperlink" Target="https://int.search.myway.com/search/AJimage.jhtml?&amp;n=7849f3f6&amp;p2=%5EY6%5Expv190%5ETTAB03%5ETT&amp;ptb=1CA02819-4072-4D3F-AD7F-7A4F55625703&amp;qs=&amp;si=XXXXXXXXXX&amp;ss=sub&amp;st=tab&amp;trs=wtt&amp;tpr=sbt&amp;enc=2&amp;searchfor=XSlUlZGZJLr4_faMCxL2MwPuofbX_Rfd0UwW26j6KZrHKTCJvwPEicFuytEV5u04UQot3UNnCMNfMtvI38PCmQT2uDh7hnItKsbNNvX1jQR84BFTydKvxA4V_XRmAwdGHs9HyPD2IsHLe1TSzs30nKf_yPpBYDycQ-WiRQnJSdcwgwbRz1mP3liegjvHA5LlnS0xxyrWhACLInKkf7at9zlPpeLNcNxTXVde3JlAbgxzsoVgStgWjZp6uWLqG_swTEQMYLHCb4784BsKWH8jT7KRKjuTpats11MRqWV8_K09y4HsL6krixCnWLkVgiLJUrNrPTgRUyd7TpRUjXMsoQ&amp;ts=1588727648947&amp;imgs=1p&amp;filter=on&amp;imgDetail=true" TargetMode="External"/><Relationship Id="rId6" Type="http://schemas.openxmlformats.org/officeDocument/2006/relationships/hyperlink" Target="https://www.balletdancersguide.com/ballet-dancers-loosing-weight.html" TargetMode="External"/><Relationship Id="rId7" Type="http://schemas.openxmlformats.org/officeDocument/2006/relationships/hyperlink" Target="https://www.dreamstime.com/stock-image-healthy-eating-funny-little-pair-dancers-made-orange-slices-image35924231" TargetMode="External"/><Relationship Id="rId8" Type="http://schemas.openxmlformats.org/officeDocument/2006/relationships/hyperlink" Target="https://www.dimensions.guide/element/ballet-male-danc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5"/>
          <p:cNvSpPr txBox="1"/>
          <p:nvPr>
            <p:ph type="ctrTitle"/>
          </p:nvPr>
        </p:nvSpPr>
        <p:spPr>
          <a:xfrm>
            <a:off x="598100" y="2245672"/>
            <a:ext cx="8222100" cy="83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Identification, Prevention, and Treatment of Dance Injuries</a:t>
            </a:r>
            <a:endParaRPr/>
          </a:p>
        </p:txBody>
      </p:sp>
      <p:pic>
        <p:nvPicPr>
          <p:cNvPr id="131" name="Google Shape;131;p25"/>
          <p:cNvPicPr preferRelativeResize="0"/>
          <p:nvPr/>
        </p:nvPicPr>
        <p:blipFill rotWithShape="1">
          <a:blip r:embed="rId3">
            <a:alphaModFix amt="3000"/>
          </a:blip>
          <a:srcRect b="83534" l="0" r="0" t="6150"/>
          <a:stretch/>
        </p:blipFill>
        <p:spPr>
          <a:xfrm rot="1671762">
            <a:off x="-4209981" y="4773085"/>
            <a:ext cx="10173960" cy="958876"/>
          </a:xfrm>
          <a:prstGeom prst="rect">
            <a:avLst/>
          </a:prstGeom>
          <a:noFill/>
          <a:ln>
            <a:noFill/>
          </a:ln>
        </p:spPr>
      </p:pic>
      <p:sp>
        <p:nvSpPr>
          <p:cNvPr id="132" name="Google Shape;132;p25"/>
          <p:cNvSpPr txBox="1"/>
          <p:nvPr/>
        </p:nvSpPr>
        <p:spPr>
          <a:xfrm>
            <a:off x="695900" y="3372525"/>
            <a:ext cx="7338900" cy="8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133" name="Google Shape;133;p25"/>
          <p:cNvSpPr txBox="1"/>
          <p:nvPr/>
        </p:nvSpPr>
        <p:spPr>
          <a:xfrm>
            <a:off x="598100" y="3388200"/>
            <a:ext cx="7338900" cy="85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200">
                <a:solidFill>
                  <a:srgbClr val="F3F3F3"/>
                </a:solidFill>
                <a:latin typeface="Aclonica"/>
                <a:ea typeface="Aclonica"/>
                <a:cs typeface="Aclonica"/>
                <a:sym typeface="Aclonica"/>
              </a:rPr>
              <a:t>PART THREE</a:t>
            </a:r>
            <a:endParaRPr sz="3200">
              <a:solidFill>
                <a:srgbClr val="F3F3F3"/>
              </a:solidFill>
              <a:latin typeface="Aclonica"/>
              <a:ea typeface="Aclonica"/>
              <a:cs typeface="Aclonica"/>
              <a:sym typeface="Aclonic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195" name="Shape 195"/>
        <p:cNvGrpSpPr/>
        <p:nvPr/>
      </p:nvGrpSpPr>
      <p:grpSpPr>
        <a:xfrm>
          <a:off x="0" y="0"/>
          <a:ext cx="0" cy="0"/>
          <a:chOff x="0" y="0"/>
          <a:chExt cx="0" cy="0"/>
        </a:xfrm>
      </p:grpSpPr>
      <p:pic>
        <p:nvPicPr>
          <p:cNvPr descr="Rest, ice, compression, and elevation. Find out how the RICE method can help you address injuries. Read more: https://share.upmc.com/2014/08/rice-method-for-treating-injury/" id="196" name="Google Shape;196;p34" title="What Is the RICE Method for Injuries? | UPMC HealthBeat">
            <a:hlinkClick r:id="rId3"/>
          </p:cNvPr>
          <p:cNvPicPr preferRelativeResize="0"/>
          <p:nvPr/>
        </p:nvPicPr>
        <p:blipFill>
          <a:blip r:embed="rId4">
            <a:alphaModFix/>
          </a:blip>
          <a:stretch>
            <a:fillRect/>
          </a:stretch>
        </p:blipFill>
        <p:spPr>
          <a:xfrm>
            <a:off x="2123550" y="857250"/>
            <a:ext cx="4572000" cy="3429000"/>
          </a:xfrm>
          <a:prstGeom prst="rect">
            <a:avLst/>
          </a:prstGeom>
          <a:noFill/>
          <a:ln>
            <a:noFill/>
          </a:ln>
        </p:spPr>
      </p:pic>
    </p:spTree>
  </p:cSld>
  <p:clrMapOvr>
    <a:masterClrMapping/>
  </p:clrMapOvr>
  <mc:AlternateContent>
    <mc:Choice Requires="p14">
      <p:transition spd="slow" p14:dur="3100">
        <p14:gallery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200" name="Shape 200"/>
        <p:cNvGrpSpPr/>
        <p:nvPr/>
      </p:nvGrpSpPr>
      <p:grpSpPr>
        <a:xfrm>
          <a:off x="0" y="0"/>
          <a:ext cx="0" cy="0"/>
          <a:chOff x="0" y="0"/>
          <a:chExt cx="0" cy="0"/>
        </a:xfrm>
      </p:grpSpPr>
      <p:sp>
        <p:nvSpPr>
          <p:cNvPr id="201" name="Google Shape;201;p35"/>
          <p:cNvSpPr txBox="1"/>
          <p:nvPr>
            <p:ph type="ctrTitle"/>
          </p:nvPr>
        </p:nvSpPr>
        <p:spPr>
          <a:xfrm>
            <a:off x="274700" y="308000"/>
            <a:ext cx="8222100" cy="873900"/>
          </a:xfrm>
          <a:prstGeom prst="rect">
            <a:avLst/>
          </a:prstGeom>
        </p:spPr>
        <p:txBody>
          <a:bodyPr anchorCtr="0" anchor="b" bIns="91425" lIns="91425" spcFirstLastPara="1" rIns="91425" wrap="square" tIns="91425">
            <a:noAutofit/>
          </a:bodyPr>
          <a:lstStyle/>
          <a:p>
            <a:pPr indent="0" lvl="0" marL="0" rtl="0" algn="l">
              <a:lnSpc>
                <a:spcPct val="115000"/>
              </a:lnSpc>
              <a:spcBef>
                <a:spcPts val="0"/>
              </a:spcBef>
              <a:spcAft>
                <a:spcPts val="0"/>
              </a:spcAft>
              <a:buNone/>
            </a:pPr>
            <a:r>
              <a:rPr lang="en" sz="3800"/>
              <a:t>Treatment of Injuries</a:t>
            </a:r>
            <a:endParaRPr sz="3800"/>
          </a:p>
        </p:txBody>
      </p:sp>
      <p:sp>
        <p:nvSpPr>
          <p:cNvPr id="202" name="Google Shape;202;p35"/>
          <p:cNvSpPr txBox="1"/>
          <p:nvPr>
            <p:ph idx="1" type="subTitle"/>
          </p:nvPr>
        </p:nvSpPr>
        <p:spPr>
          <a:xfrm>
            <a:off x="274700" y="1422417"/>
            <a:ext cx="8222100" cy="2812500"/>
          </a:xfrm>
          <a:prstGeom prst="rect">
            <a:avLst/>
          </a:prstGeom>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SzPts val="2000"/>
              <a:buChar char="❏"/>
            </a:pPr>
            <a:r>
              <a:rPr lang="en" sz="2000"/>
              <a:t>It is possible that at some point a dancer might get injured.</a:t>
            </a:r>
            <a:endParaRPr sz="2000"/>
          </a:p>
          <a:p>
            <a:pPr indent="0" lvl="0" marL="0" rtl="0" algn="l">
              <a:lnSpc>
                <a:spcPct val="150000"/>
              </a:lnSpc>
              <a:spcBef>
                <a:spcPts val="0"/>
              </a:spcBef>
              <a:spcAft>
                <a:spcPts val="0"/>
              </a:spcAft>
              <a:buNone/>
            </a:pPr>
            <a:r>
              <a:rPr lang="en" sz="2000"/>
              <a:t>If this happens, you need to know what to do.</a:t>
            </a:r>
            <a:endParaRPr sz="2000"/>
          </a:p>
          <a:p>
            <a:pPr indent="-355600" lvl="0" marL="457200" rtl="0" algn="l">
              <a:lnSpc>
                <a:spcPct val="150000"/>
              </a:lnSpc>
              <a:spcBef>
                <a:spcPts val="0"/>
              </a:spcBef>
              <a:spcAft>
                <a:spcPts val="0"/>
              </a:spcAft>
              <a:buSzPts val="2000"/>
              <a:buChar char="❏"/>
            </a:pPr>
            <a:r>
              <a:rPr lang="en" sz="2000"/>
              <a:t>If the injuries are limited to a sprain or strain, you should adopt the RICE method.</a:t>
            </a:r>
            <a:endParaRPr sz="2000"/>
          </a:p>
          <a:p>
            <a:pPr indent="0" lvl="0" marL="0" rtl="0" algn="l">
              <a:lnSpc>
                <a:spcPct val="150000"/>
              </a:lnSpc>
              <a:spcBef>
                <a:spcPts val="0"/>
              </a:spcBef>
              <a:spcAft>
                <a:spcPts val="0"/>
              </a:spcAft>
              <a:buNone/>
            </a:pPr>
            <a:r>
              <a:t/>
            </a:r>
            <a:endParaRPr/>
          </a:p>
        </p:txBody>
      </p:sp>
      <p:pic>
        <p:nvPicPr>
          <p:cNvPr id="203" name="Google Shape;203;p35"/>
          <p:cNvPicPr preferRelativeResize="0"/>
          <p:nvPr/>
        </p:nvPicPr>
        <p:blipFill rotWithShape="1">
          <a:blip r:embed="rId3">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2">
                                  <p:stCondLst>
                                    <p:cond delay="0"/>
                                  </p:stCondLst>
                                  <p:childTnLst>
                                    <p:set>
                                      <p:cBhvr>
                                        <p:cTn dur="1" fill="hold">
                                          <p:stCondLst>
                                            <p:cond delay="0"/>
                                          </p:stCondLst>
                                        </p:cTn>
                                        <p:tgtEl>
                                          <p:spTgt spid="201"/>
                                        </p:tgtEl>
                                        <p:attrNameLst>
                                          <p:attrName>style.visibility</p:attrName>
                                        </p:attrNameLst>
                                      </p:cBhvr>
                                      <p:to>
                                        <p:strVal val="visible"/>
                                      </p:to>
                                    </p:set>
                                    <p:anim calcmode="lin" valueType="num">
                                      <p:cBhvr additive="base">
                                        <p:cTn dur="3600"/>
                                        <p:tgtEl>
                                          <p:spTgt spid="201"/>
                                        </p:tgtEl>
                                        <p:attrNameLst>
                                          <p:attrName>ppt_x</p:attrName>
                                        </p:attrNameLst>
                                      </p:cBhvr>
                                      <p:tavLst>
                                        <p:tav fmla="" tm="0">
                                          <p:val>
                                            <p:strVal val="#ppt_x+1"/>
                                          </p:val>
                                        </p:tav>
                                        <p:tav fmla="" tm="100000">
                                          <p:val>
                                            <p:strVal val="#ppt_x"/>
                                          </p:val>
                                        </p:tav>
                                      </p:tavLst>
                                    </p:anim>
                                  </p:childTnLst>
                                </p:cTn>
                              </p:par>
                            </p:childTnLst>
                          </p:cTn>
                        </p:par>
                        <p:par>
                          <p:cTn fill="hold">
                            <p:stCondLst>
                              <p:cond delay="3600"/>
                            </p:stCondLst>
                            <p:childTnLst>
                              <p:par>
                                <p:cTn fill="hold" nodeType="afterEffect" presetClass="entr" presetID="2" presetSubtype="2">
                                  <p:stCondLst>
                                    <p:cond delay="0"/>
                                  </p:stCondLst>
                                  <p:childTnLst>
                                    <p:set>
                                      <p:cBhvr>
                                        <p:cTn dur="1" fill="hold">
                                          <p:stCondLst>
                                            <p:cond delay="0"/>
                                          </p:stCondLst>
                                        </p:cTn>
                                        <p:tgtEl>
                                          <p:spTgt spid="202">
                                            <p:txEl>
                                              <p:pRg end="0" st="0"/>
                                            </p:txEl>
                                          </p:spTgt>
                                        </p:tgtEl>
                                        <p:attrNameLst>
                                          <p:attrName>style.visibility</p:attrName>
                                        </p:attrNameLst>
                                      </p:cBhvr>
                                      <p:to>
                                        <p:strVal val="visible"/>
                                      </p:to>
                                    </p:set>
                                    <p:anim calcmode="lin" valueType="num">
                                      <p:cBhvr additive="base">
                                        <p:cTn dur="3400"/>
                                        <p:tgtEl>
                                          <p:spTgt spid="20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000"/>
                            </p:stCondLst>
                            <p:childTnLst>
                              <p:par>
                                <p:cTn fill="hold" nodeType="afterEffect" presetClass="entr" presetID="2" presetSubtype="2">
                                  <p:stCondLst>
                                    <p:cond delay="0"/>
                                  </p:stCondLst>
                                  <p:childTnLst>
                                    <p:set>
                                      <p:cBhvr>
                                        <p:cTn dur="1" fill="hold">
                                          <p:stCondLst>
                                            <p:cond delay="0"/>
                                          </p:stCondLst>
                                        </p:cTn>
                                        <p:tgtEl>
                                          <p:spTgt spid="202">
                                            <p:txEl>
                                              <p:pRg end="1" st="1"/>
                                            </p:txEl>
                                          </p:spTgt>
                                        </p:tgtEl>
                                        <p:attrNameLst>
                                          <p:attrName>style.visibility</p:attrName>
                                        </p:attrNameLst>
                                      </p:cBhvr>
                                      <p:to>
                                        <p:strVal val="visible"/>
                                      </p:to>
                                    </p:set>
                                    <p:anim calcmode="lin" valueType="num">
                                      <p:cBhvr additive="base">
                                        <p:cTn dur="3400"/>
                                        <p:tgtEl>
                                          <p:spTgt spid="20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400"/>
                            </p:stCondLst>
                            <p:childTnLst>
                              <p:par>
                                <p:cTn fill="hold" nodeType="afterEffect" presetClass="entr" presetID="2" presetSubtype="2">
                                  <p:stCondLst>
                                    <p:cond delay="0"/>
                                  </p:stCondLst>
                                  <p:childTnLst>
                                    <p:set>
                                      <p:cBhvr>
                                        <p:cTn dur="1" fill="hold">
                                          <p:stCondLst>
                                            <p:cond delay="0"/>
                                          </p:stCondLst>
                                        </p:cTn>
                                        <p:tgtEl>
                                          <p:spTgt spid="202">
                                            <p:txEl>
                                              <p:pRg end="2" st="2"/>
                                            </p:txEl>
                                          </p:spTgt>
                                        </p:tgtEl>
                                        <p:attrNameLst>
                                          <p:attrName>style.visibility</p:attrName>
                                        </p:attrNameLst>
                                      </p:cBhvr>
                                      <p:to>
                                        <p:strVal val="visible"/>
                                      </p:to>
                                    </p:set>
                                    <p:anim calcmode="lin" valueType="num">
                                      <p:cBhvr additive="base">
                                        <p:cTn dur="3400"/>
                                        <p:tgtEl>
                                          <p:spTgt spid="20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800"/>
                            </p:stCondLst>
                            <p:childTnLst>
                              <p:par>
                                <p:cTn fill="hold" nodeType="afterEffect" presetClass="entr" presetID="2" presetSubtype="2">
                                  <p:stCondLst>
                                    <p:cond delay="0"/>
                                  </p:stCondLst>
                                  <p:childTnLst>
                                    <p:set>
                                      <p:cBhvr>
                                        <p:cTn dur="1" fill="hold">
                                          <p:stCondLst>
                                            <p:cond delay="0"/>
                                          </p:stCondLst>
                                        </p:cTn>
                                        <p:tgtEl>
                                          <p:spTgt spid="202">
                                            <p:txEl>
                                              <p:pRg end="3" st="3"/>
                                            </p:txEl>
                                          </p:spTgt>
                                        </p:tgtEl>
                                        <p:attrNameLst>
                                          <p:attrName>style.visibility</p:attrName>
                                        </p:attrNameLst>
                                      </p:cBhvr>
                                      <p:to>
                                        <p:strVal val="visible"/>
                                      </p:to>
                                    </p:set>
                                    <p:anim calcmode="lin" valueType="num">
                                      <p:cBhvr additive="base">
                                        <p:cTn dur="3400"/>
                                        <p:tgtEl>
                                          <p:spTgt spid="202">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207" name="Shape 207"/>
        <p:cNvGrpSpPr/>
        <p:nvPr/>
      </p:nvGrpSpPr>
      <p:grpSpPr>
        <a:xfrm>
          <a:off x="0" y="0"/>
          <a:ext cx="0" cy="0"/>
          <a:chOff x="0" y="0"/>
          <a:chExt cx="0" cy="0"/>
        </a:xfrm>
      </p:grpSpPr>
      <p:sp>
        <p:nvSpPr>
          <p:cNvPr id="208" name="Google Shape;208;p36"/>
          <p:cNvSpPr txBox="1"/>
          <p:nvPr>
            <p:ph type="ctrTitle"/>
          </p:nvPr>
        </p:nvSpPr>
        <p:spPr>
          <a:xfrm>
            <a:off x="336300" y="219850"/>
            <a:ext cx="5962200" cy="838800"/>
          </a:xfrm>
          <a:prstGeom prst="rect">
            <a:avLst/>
          </a:prstGeom>
        </p:spPr>
        <p:txBody>
          <a:bodyPr anchorCtr="0" anchor="b" bIns="91425" lIns="91425" spcFirstLastPara="1" rIns="91425" wrap="square" tIns="91425">
            <a:noAutofit/>
          </a:bodyPr>
          <a:lstStyle/>
          <a:p>
            <a:pPr indent="0" lvl="0" marL="0" rtl="0" algn="l">
              <a:lnSpc>
                <a:spcPct val="115000"/>
              </a:lnSpc>
              <a:spcBef>
                <a:spcPts val="0"/>
              </a:spcBef>
              <a:spcAft>
                <a:spcPts val="0"/>
              </a:spcAft>
              <a:buNone/>
            </a:pPr>
            <a:r>
              <a:rPr lang="en" sz="3800"/>
              <a:t>Treatment of Injuries</a:t>
            </a:r>
            <a:endParaRPr/>
          </a:p>
        </p:txBody>
      </p:sp>
      <p:sp>
        <p:nvSpPr>
          <p:cNvPr id="209" name="Google Shape;209;p36"/>
          <p:cNvSpPr txBox="1"/>
          <p:nvPr>
            <p:ph idx="1" type="subTitle"/>
          </p:nvPr>
        </p:nvSpPr>
        <p:spPr>
          <a:xfrm>
            <a:off x="336300" y="1376222"/>
            <a:ext cx="8222100" cy="6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REST</a:t>
            </a:r>
            <a:r>
              <a:rPr lang="en"/>
              <a:t> - stop the activity</a:t>
            </a:r>
            <a:endParaRPr/>
          </a:p>
        </p:txBody>
      </p:sp>
      <p:sp>
        <p:nvSpPr>
          <p:cNvPr id="210" name="Google Shape;210;p36"/>
          <p:cNvSpPr txBox="1"/>
          <p:nvPr/>
        </p:nvSpPr>
        <p:spPr>
          <a:xfrm>
            <a:off x="336300" y="1909575"/>
            <a:ext cx="7342500" cy="85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F3F3F3"/>
                </a:solidFill>
                <a:latin typeface="Roboto"/>
                <a:ea typeface="Roboto"/>
                <a:cs typeface="Roboto"/>
                <a:sym typeface="Roboto"/>
              </a:rPr>
              <a:t>ICE </a:t>
            </a:r>
            <a:r>
              <a:rPr lang="en" sz="2100">
                <a:solidFill>
                  <a:srgbClr val="F3F3F3"/>
                </a:solidFill>
                <a:latin typeface="Roboto"/>
                <a:ea typeface="Roboto"/>
                <a:cs typeface="Roboto"/>
                <a:sym typeface="Roboto"/>
              </a:rPr>
              <a:t>- apply ice for 10 minute intervals for the 1st 24 hours to reduce pain and swelling</a:t>
            </a:r>
            <a:endParaRPr sz="2100">
              <a:solidFill>
                <a:srgbClr val="F3F3F3"/>
              </a:solidFill>
              <a:latin typeface="Roboto"/>
              <a:ea typeface="Roboto"/>
              <a:cs typeface="Roboto"/>
              <a:sym typeface="Roboto"/>
            </a:endParaRPr>
          </a:p>
        </p:txBody>
      </p:sp>
      <p:sp>
        <p:nvSpPr>
          <p:cNvPr id="211" name="Google Shape;211;p36"/>
          <p:cNvSpPr txBox="1"/>
          <p:nvPr/>
        </p:nvSpPr>
        <p:spPr>
          <a:xfrm>
            <a:off x="261775" y="2766075"/>
            <a:ext cx="7342500" cy="85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F3F3F3"/>
                </a:solidFill>
                <a:latin typeface="Roboto"/>
                <a:ea typeface="Roboto"/>
                <a:cs typeface="Roboto"/>
                <a:sym typeface="Roboto"/>
              </a:rPr>
              <a:t>COMPRESSION</a:t>
            </a:r>
            <a:r>
              <a:rPr lang="en" sz="2000">
                <a:solidFill>
                  <a:srgbClr val="F3F3F3"/>
                </a:solidFill>
                <a:latin typeface="Roboto"/>
                <a:ea typeface="Roboto"/>
                <a:cs typeface="Roboto"/>
                <a:sym typeface="Roboto"/>
              </a:rPr>
              <a:t> - apply a moderately firm bandage over the affected area and all around it to help control swelling </a:t>
            </a:r>
            <a:endParaRPr sz="2000">
              <a:solidFill>
                <a:srgbClr val="F3F3F3"/>
              </a:solidFill>
              <a:latin typeface="Roboto"/>
              <a:ea typeface="Roboto"/>
              <a:cs typeface="Roboto"/>
              <a:sym typeface="Roboto"/>
            </a:endParaRPr>
          </a:p>
        </p:txBody>
      </p:sp>
      <p:sp>
        <p:nvSpPr>
          <p:cNvPr id="212" name="Google Shape;212;p36"/>
          <p:cNvSpPr txBox="1"/>
          <p:nvPr/>
        </p:nvSpPr>
        <p:spPr>
          <a:xfrm>
            <a:off x="261775" y="3617000"/>
            <a:ext cx="7342500" cy="85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F3F3F3"/>
                </a:solidFill>
                <a:latin typeface="Roboto"/>
                <a:ea typeface="Roboto"/>
                <a:cs typeface="Roboto"/>
                <a:sym typeface="Roboto"/>
              </a:rPr>
              <a:t>ELEVATION</a:t>
            </a:r>
            <a:r>
              <a:rPr lang="en" sz="2000">
                <a:solidFill>
                  <a:srgbClr val="F3F3F3"/>
                </a:solidFill>
                <a:latin typeface="Roboto"/>
                <a:ea typeface="Roboto"/>
                <a:cs typeface="Roboto"/>
                <a:sym typeface="Roboto"/>
              </a:rPr>
              <a:t> - raise the injured part above heart level to improve the drainage of fluid and reduce the blood flow to the area</a:t>
            </a:r>
            <a:endParaRPr sz="2000">
              <a:solidFill>
                <a:srgbClr val="F3F3F3"/>
              </a:solidFill>
              <a:latin typeface="Roboto"/>
              <a:ea typeface="Roboto"/>
              <a:cs typeface="Roboto"/>
              <a:sym typeface="Roboto"/>
            </a:endParaRPr>
          </a:p>
        </p:txBody>
      </p:sp>
      <p:pic>
        <p:nvPicPr>
          <p:cNvPr id="213" name="Google Shape;213;p36"/>
          <p:cNvPicPr preferRelativeResize="0"/>
          <p:nvPr/>
        </p:nvPicPr>
        <p:blipFill rotWithShape="1">
          <a:blip r:embed="rId3">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208">
                                            <p:txEl>
                                              <p:pRg end="0" st="0"/>
                                            </p:txEl>
                                          </p:spTgt>
                                        </p:tgtEl>
                                        <p:attrNameLst>
                                          <p:attrName>style.visibility</p:attrName>
                                        </p:attrNameLst>
                                      </p:cBhvr>
                                      <p:to>
                                        <p:strVal val="visible"/>
                                      </p:to>
                                    </p:set>
                                    <p:anim calcmode="lin" valueType="num">
                                      <p:cBhvr additive="base">
                                        <p:cTn dur="2800"/>
                                        <p:tgtEl>
                                          <p:spTgt spid="208">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800"/>
                            </p:stCondLst>
                            <p:childTnLst>
                              <p:par>
                                <p:cTn fill="hold" nodeType="afterEffect" presetClass="entr" presetID="2" presetSubtype="2">
                                  <p:stCondLst>
                                    <p:cond delay="0"/>
                                  </p:stCondLst>
                                  <p:childTnLst>
                                    <p:set>
                                      <p:cBhvr>
                                        <p:cTn dur="1" fill="hold">
                                          <p:stCondLst>
                                            <p:cond delay="0"/>
                                          </p:stCondLst>
                                        </p:cTn>
                                        <p:tgtEl>
                                          <p:spTgt spid="209"/>
                                        </p:tgtEl>
                                        <p:attrNameLst>
                                          <p:attrName>style.visibility</p:attrName>
                                        </p:attrNameLst>
                                      </p:cBhvr>
                                      <p:to>
                                        <p:strVal val="visible"/>
                                      </p:to>
                                    </p:set>
                                    <p:anim calcmode="lin" valueType="num">
                                      <p:cBhvr additive="base">
                                        <p:cTn dur="3100"/>
                                        <p:tgtEl>
                                          <p:spTgt spid="209"/>
                                        </p:tgtEl>
                                        <p:attrNameLst>
                                          <p:attrName>ppt_x</p:attrName>
                                        </p:attrNameLst>
                                      </p:cBhvr>
                                      <p:tavLst>
                                        <p:tav fmla="" tm="0">
                                          <p:val>
                                            <p:strVal val="#ppt_x+1"/>
                                          </p:val>
                                        </p:tav>
                                        <p:tav fmla="" tm="100000">
                                          <p:val>
                                            <p:strVal val="#ppt_x"/>
                                          </p:val>
                                        </p:tav>
                                      </p:tavLst>
                                    </p:anim>
                                  </p:childTnLst>
                                </p:cTn>
                              </p:par>
                            </p:childTnLst>
                          </p:cTn>
                        </p:par>
                        <p:par>
                          <p:cTn fill="hold">
                            <p:stCondLst>
                              <p:cond delay="5900"/>
                            </p:stCondLst>
                            <p:childTnLst>
                              <p:par>
                                <p:cTn fill="hold" nodeType="afterEffect" presetClass="entr" presetID="2" presetSubtype="8">
                                  <p:stCondLst>
                                    <p:cond delay="0"/>
                                  </p:stCondLst>
                                  <p:childTnLst>
                                    <p:set>
                                      <p:cBhvr>
                                        <p:cTn dur="1" fill="hold">
                                          <p:stCondLst>
                                            <p:cond delay="0"/>
                                          </p:stCondLst>
                                        </p:cTn>
                                        <p:tgtEl>
                                          <p:spTgt spid="210"/>
                                        </p:tgtEl>
                                        <p:attrNameLst>
                                          <p:attrName>style.visibility</p:attrName>
                                        </p:attrNameLst>
                                      </p:cBhvr>
                                      <p:to>
                                        <p:strVal val="visible"/>
                                      </p:to>
                                    </p:set>
                                    <p:anim calcmode="lin" valueType="num">
                                      <p:cBhvr additive="base">
                                        <p:cTn dur="3300"/>
                                        <p:tgtEl>
                                          <p:spTgt spid="210"/>
                                        </p:tgtEl>
                                        <p:attrNameLst>
                                          <p:attrName>ppt_x</p:attrName>
                                        </p:attrNameLst>
                                      </p:cBhvr>
                                      <p:tavLst>
                                        <p:tav fmla="" tm="0">
                                          <p:val>
                                            <p:strVal val="#ppt_x-1"/>
                                          </p:val>
                                        </p:tav>
                                        <p:tav fmla="" tm="100000">
                                          <p:val>
                                            <p:strVal val="#ppt_x"/>
                                          </p:val>
                                        </p:tav>
                                      </p:tavLst>
                                    </p:anim>
                                  </p:childTnLst>
                                </p:cTn>
                              </p:par>
                            </p:childTnLst>
                          </p:cTn>
                        </p:par>
                        <p:par>
                          <p:cTn fill="hold">
                            <p:stCondLst>
                              <p:cond delay="9200"/>
                            </p:stCondLst>
                            <p:childTnLst>
                              <p:par>
                                <p:cTn fill="hold" nodeType="afterEffect" presetClass="entr" presetID="2" presetSubtype="4">
                                  <p:stCondLst>
                                    <p:cond delay="0"/>
                                  </p:stCondLst>
                                  <p:childTnLst>
                                    <p:set>
                                      <p:cBhvr>
                                        <p:cTn dur="1" fill="hold">
                                          <p:stCondLst>
                                            <p:cond delay="0"/>
                                          </p:stCondLst>
                                        </p:cTn>
                                        <p:tgtEl>
                                          <p:spTgt spid="211"/>
                                        </p:tgtEl>
                                        <p:attrNameLst>
                                          <p:attrName>style.visibility</p:attrName>
                                        </p:attrNameLst>
                                      </p:cBhvr>
                                      <p:to>
                                        <p:strVal val="visible"/>
                                      </p:to>
                                    </p:set>
                                    <p:anim calcmode="lin" valueType="num">
                                      <p:cBhvr additive="base">
                                        <p:cTn dur="3900"/>
                                        <p:tgtEl>
                                          <p:spTgt spid="211"/>
                                        </p:tgtEl>
                                        <p:attrNameLst>
                                          <p:attrName>ppt_y</p:attrName>
                                        </p:attrNameLst>
                                      </p:cBhvr>
                                      <p:tavLst>
                                        <p:tav fmla="" tm="0">
                                          <p:val>
                                            <p:strVal val="#ppt_y+1"/>
                                          </p:val>
                                        </p:tav>
                                        <p:tav fmla="" tm="100000">
                                          <p:val>
                                            <p:strVal val="#ppt_y"/>
                                          </p:val>
                                        </p:tav>
                                      </p:tavLst>
                                    </p:anim>
                                  </p:childTnLst>
                                </p:cTn>
                              </p:par>
                            </p:childTnLst>
                          </p:cTn>
                        </p:par>
                        <p:par>
                          <p:cTn fill="hold">
                            <p:stCondLst>
                              <p:cond delay="13100"/>
                            </p:stCondLst>
                            <p:childTnLst>
                              <p:par>
                                <p:cTn fill="hold" nodeType="after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4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8B8DF"/>
            </a:gs>
            <a:gs pos="100000">
              <a:srgbClr val="516DB4"/>
            </a:gs>
          </a:gsLst>
          <a:path path="circle">
            <a:fillToRect b="50%" l="50%" r="50%" t="50%"/>
          </a:path>
          <a:tileRect/>
        </a:gradFill>
      </p:bgPr>
    </p:bg>
    <p:spTree>
      <p:nvGrpSpPr>
        <p:cNvPr id="217" name="Shape 217"/>
        <p:cNvGrpSpPr/>
        <p:nvPr/>
      </p:nvGrpSpPr>
      <p:grpSpPr>
        <a:xfrm>
          <a:off x="0" y="0"/>
          <a:ext cx="0" cy="0"/>
          <a:chOff x="0" y="0"/>
          <a:chExt cx="0" cy="0"/>
        </a:xfrm>
      </p:grpSpPr>
      <p:pic>
        <p:nvPicPr>
          <p:cNvPr id="218" name="Google Shape;218;p37"/>
          <p:cNvPicPr preferRelativeResize="0"/>
          <p:nvPr/>
        </p:nvPicPr>
        <p:blipFill>
          <a:blip r:embed="rId3">
            <a:alphaModFix/>
          </a:blip>
          <a:stretch>
            <a:fillRect/>
          </a:stretch>
        </p:blipFill>
        <p:spPr>
          <a:xfrm>
            <a:off x="860775" y="152400"/>
            <a:ext cx="6881708" cy="4838701"/>
          </a:xfrm>
          <a:prstGeom prst="rect">
            <a:avLst/>
          </a:prstGeom>
          <a:noFill/>
          <a:ln>
            <a:noFill/>
          </a:ln>
        </p:spPr>
      </p:pic>
      <p:pic>
        <p:nvPicPr>
          <p:cNvPr id="219" name="Google Shape;219;p37"/>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33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8"/>
          <p:cNvSpPr txBox="1"/>
          <p:nvPr>
            <p:ph type="title"/>
          </p:nvPr>
        </p:nvSpPr>
        <p:spPr>
          <a:xfrm>
            <a:off x="311700" y="271400"/>
            <a:ext cx="8520600" cy="71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Summary</a:t>
            </a:r>
            <a:endParaRPr b="1" sz="3800"/>
          </a:p>
        </p:txBody>
      </p:sp>
      <p:sp>
        <p:nvSpPr>
          <p:cNvPr id="225" name="Google Shape;225;p38"/>
          <p:cNvSpPr txBox="1"/>
          <p:nvPr>
            <p:ph idx="1" type="body"/>
          </p:nvPr>
        </p:nvSpPr>
        <p:spPr>
          <a:xfrm>
            <a:off x="311700" y="1247375"/>
            <a:ext cx="8520600" cy="3490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900">
                <a:solidFill>
                  <a:srgbClr val="666666"/>
                </a:solidFill>
                <a:latin typeface="Georgia"/>
                <a:ea typeface="Georgia"/>
                <a:cs typeface="Georgia"/>
                <a:sym typeface="Georgia"/>
              </a:rPr>
              <a:t>Good eating habits can improve the recovery from strains, and even assist with lean muscle growth and soft tissue repair. Eating the right foods can increase energy, focus and concentration. Finding the proper balance of nutrients not only prevents fatigue and injury, but also supports a long healthy career in dance. </a:t>
            </a:r>
            <a:endParaRPr sz="1900">
              <a:solidFill>
                <a:srgbClr val="666666"/>
              </a:solidFill>
              <a:latin typeface="Georgia"/>
              <a:ea typeface="Georgia"/>
              <a:cs typeface="Georgia"/>
              <a:sym typeface="Georgia"/>
            </a:endParaRPr>
          </a:p>
        </p:txBody>
      </p:sp>
      <p:pic>
        <p:nvPicPr>
          <p:cNvPr id="226" name="Google Shape;226;p38"/>
          <p:cNvPicPr preferRelativeResize="0"/>
          <p:nvPr/>
        </p:nvPicPr>
        <p:blipFill rotWithShape="1">
          <a:blip r:embed="rId3">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3400"/>
                                        <p:tgtEl>
                                          <p:spTgt spid="224"/>
                                        </p:tgtEl>
                                      </p:cBhvr>
                                    </p:animEffect>
                                  </p:childTnLst>
                                </p:cTn>
                              </p:par>
                            </p:childTnLst>
                          </p:cTn>
                        </p:par>
                        <p:par>
                          <p:cTn fill="hold">
                            <p:stCondLst>
                              <p:cond delay="3400"/>
                            </p:stCondLst>
                            <p:childTnLst>
                              <p:par>
                                <p:cTn fill="hold" nodeType="after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3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8B8DF"/>
            </a:gs>
            <a:gs pos="100000">
              <a:srgbClr val="516DB4"/>
            </a:gs>
          </a:gsLst>
          <a:path path="circle">
            <a:fillToRect b="50%" l="50%" r="50%" t="50%"/>
          </a:path>
          <a:tileRect/>
        </a:gradFill>
      </p:bgPr>
    </p:bg>
    <p:spTree>
      <p:nvGrpSpPr>
        <p:cNvPr id="230" name="Shape 230"/>
        <p:cNvGrpSpPr/>
        <p:nvPr/>
      </p:nvGrpSpPr>
      <p:grpSpPr>
        <a:xfrm>
          <a:off x="0" y="0"/>
          <a:ext cx="0" cy="0"/>
          <a:chOff x="0" y="0"/>
          <a:chExt cx="0" cy="0"/>
        </a:xfrm>
      </p:grpSpPr>
      <p:pic>
        <p:nvPicPr>
          <p:cNvPr descr="How do our dancers keep healthy? In this mini doco, they share the vital things (including pineapple, puppies and Pilates) that keep their minds and bodies in peak condition. Production The Apiary" id="231" name="Google Shape;231;p39" title="Health and Lifestyle">
            <a:hlinkClick r:id="rId3"/>
          </p:cNvPr>
          <p:cNvPicPr preferRelativeResize="0"/>
          <p:nvPr/>
        </p:nvPicPr>
        <p:blipFill>
          <a:blip r:embed="rId4">
            <a:alphaModFix/>
          </a:blip>
          <a:stretch>
            <a:fillRect/>
          </a:stretch>
        </p:blipFill>
        <p:spPr>
          <a:xfrm>
            <a:off x="4158925" y="1541975"/>
            <a:ext cx="4479725" cy="3359800"/>
          </a:xfrm>
          <a:prstGeom prst="rect">
            <a:avLst/>
          </a:prstGeom>
          <a:noFill/>
          <a:ln>
            <a:noFill/>
          </a:ln>
        </p:spPr>
      </p:pic>
      <p:sp>
        <p:nvSpPr>
          <p:cNvPr id="232" name="Google Shape;232;p39"/>
          <p:cNvSpPr txBox="1"/>
          <p:nvPr/>
        </p:nvSpPr>
        <p:spPr>
          <a:xfrm>
            <a:off x="174575" y="389475"/>
            <a:ext cx="3840900" cy="350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3000">
                <a:solidFill>
                  <a:srgbClr val="F3F3F3"/>
                </a:solidFill>
                <a:latin typeface="Roboto"/>
                <a:ea typeface="Roboto"/>
                <a:cs typeface="Roboto"/>
                <a:sym typeface="Roboto"/>
              </a:rPr>
              <a:t>The following video summarises the Health and Lifestyle of a professional dancer. </a:t>
            </a:r>
            <a:endParaRPr b="1" sz="3000">
              <a:solidFill>
                <a:srgbClr val="F3F3F3"/>
              </a:solidFill>
              <a:latin typeface="Roboto"/>
              <a:ea typeface="Roboto"/>
              <a:cs typeface="Roboto"/>
              <a:sym typeface="Roboto"/>
            </a:endParaRPr>
          </a:p>
        </p:txBody>
      </p:sp>
      <p:pic>
        <p:nvPicPr>
          <p:cNvPr id="233" name="Google Shape;233;p39"/>
          <p:cNvPicPr preferRelativeResize="0"/>
          <p:nvPr/>
        </p:nvPicPr>
        <p:blipFill rotWithShape="1">
          <a:blip r:embed="rId5">
            <a:alphaModFix amt="3000"/>
          </a:blip>
          <a:srcRect b="83534" l="0" r="0" t="6150"/>
          <a:stretch/>
        </p:blipFill>
        <p:spPr>
          <a:xfrm rot="1671760">
            <a:off x="-675155" y="2432518"/>
            <a:ext cx="9803262" cy="763791"/>
          </a:xfrm>
          <a:prstGeom prst="rect">
            <a:avLst/>
          </a:prstGeom>
          <a:noFill/>
          <a:ln>
            <a:noFill/>
          </a:ln>
        </p:spPr>
      </p:pic>
    </p:spTree>
  </p:cSld>
  <p:clrMapOvr>
    <a:masterClrMapping/>
  </p:clrMapOvr>
  <mc:AlternateContent>
    <mc:Choice Requires="p14">
      <p:transition spd="slow" p14:dur="28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32">
                                            <p:txEl>
                                              <p:pRg end="0" st="0"/>
                                            </p:txEl>
                                          </p:spTgt>
                                        </p:tgtEl>
                                        <p:attrNameLst>
                                          <p:attrName>style.visibility</p:attrName>
                                        </p:attrNameLst>
                                      </p:cBhvr>
                                      <p:to>
                                        <p:strVal val="visible"/>
                                      </p:to>
                                    </p:set>
                                    <p:animEffect filter="fade" transition="in">
                                      <p:cBhvr>
                                        <p:cTn dur="3300"/>
                                        <p:tgtEl>
                                          <p:spTgt spid="23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lin ang="5400700" scaled="0"/>
        </a:gradFill>
      </p:bgPr>
    </p:bg>
    <p:spTree>
      <p:nvGrpSpPr>
        <p:cNvPr id="237" name="Shape 237"/>
        <p:cNvGrpSpPr/>
        <p:nvPr/>
      </p:nvGrpSpPr>
      <p:grpSpPr>
        <a:xfrm>
          <a:off x="0" y="0"/>
          <a:ext cx="0" cy="0"/>
          <a:chOff x="0" y="0"/>
          <a:chExt cx="0" cy="0"/>
        </a:xfrm>
      </p:grpSpPr>
      <p:pic>
        <p:nvPicPr>
          <p:cNvPr id="238" name="Google Shape;238;p40"/>
          <p:cNvPicPr preferRelativeResize="0"/>
          <p:nvPr/>
        </p:nvPicPr>
        <p:blipFill>
          <a:blip r:embed="rId3">
            <a:alphaModFix/>
          </a:blip>
          <a:stretch>
            <a:fillRect/>
          </a:stretch>
        </p:blipFill>
        <p:spPr>
          <a:xfrm>
            <a:off x="152400" y="152400"/>
            <a:ext cx="5819475" cy="4838700"/>
          </a:xfrm>
          <a:prstGeom prst="rect">
            <a:avLst/>
          </a:prstGeom>
          <a:noFill/>
          <a:ln>
            <a:noFill/>
          </a:ln>
        </p:spPr>
      </p:pic>
      <p:pic>
        <p:nvPicPr>
          <p:cNvPr id="239" name="Google Shape;239;p40"/>
          <p:cNvPicPr preferRelativeResize="0"/>
          <p:nvPr/>
        </p:nvPicPr>
        <p:blipFill rotWithShape="1">
          <a:blip r:embed="rId4">
            <a:alphaModFix/>
          </a:blip>
          <a:srcRect b="0" l="18379" r="11656" t="0"/>
          <a:stretch/>
        </p:blipFill>
        <p:spPr>
          <a:xfrm>
            <a:off x="5971875" y="2118300"/>
            <a:ext cx="3172125" cy="2872800"/>
          </a:xfrm>
          <a:prstGeom prst="rect">
            <a:avLst/>
          </a:prstGeom>
          <a:noFill/>
          <a:ln>
            <a:noFill/>
          </a:ln>
        </p:spPr>
      </p:pic>
      <p:pic>
        <p:nvPicPr>
          <p:cNvPr id="240" name="Google Shape;240;p40"/>
          <p:cNvPicPr preferRelativeResize="0"/>
          <p:nvPr/>
        </p:nvPicPr>
        <p:blipFill rotWithShape="1">
          <a:blip r:embed="rId5">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3300"/>
                                        <p:tgtEl>
                                          <p:spTgt spid="238"/>
                                        </p:tgtEl>
                                      </p:cBhvr>
                                    </p:animEffect>
                                  </p:childTnLst>
                                </p:cTn>
                              </p:par>
                            </p:childTnLst>
                          </p:cTn>
                        </p:par>
                        <p:par>
                          <p:cTn fill="hold">
                            <p:stCondLst>
                              <p:cond delay="3300"/>
                            </p:stCondLst>
                            <p:childTnLst>
                              <p:par>
                                <p:cTn fill="hold" nodeType="after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31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1"/>
          <p:cNvSpPr txBox="1"/>
          <p:nvPr>
            <p:ph type="ctrTitle"/>
          </p:nvPr>
        </p:nvSpPr>
        <p:spPr>
          <a:xfrm>
            <a:off x="128075" y="190550"/>
            <a:ext cx="5807700" cy="669000"/>
          </a:xfrm>
          <a:prstGeom prst="rect">
            <a:avLst/>
          </a:prstGeom>
        </p:spPr>
        <p:txBody>
          <a:bodyPr anchorCtr="0" anchor="b" bIns="91425" lIns="91425" spcFirstLastPara="1" rIns="91425" wrap="square" tIns="91425">
            <a:noAutofit/>
          </a:bodyPr>
          <a:lstStyle/>
          <a:p>
            <a:pPr indent="0" lvl="0" marL="0" rtl="0" algn="l">
              <a:lnSpc>
                <a:spcPct val="90000"/>
              </a:lnSpc>
              <a:spcBef>
                <a:spcPts val="0"/>
              </a:spcBef>
              <a:spcAft>
                <a:spcPts val="0"/>
              </a:spcAft>
              <a:buNone/>
            </a:pPr>
            <a:r>
              <a:rPr lang="en" sz="2800">
                <a:solidFill>
                  <a:srgbClr val="EFEFEF"/>
                </a:solidFill>
                <a:latin typeface="Lobster"/>
                <a:ea typeface="Lobster"/>
                <a:cs typeface="Lobster"/>
                <a:sym typeface="Lobster"/>
              </a:rPr>
              <a:t>Compiled by</a:t>
            </a:r>
            <a:endParaRPr sz="2800">
              <a:solidFill>
                <a:srgbClr val="EFEFEF"/>
              </a:solidFill>
              <a:latin typeface="Lobster"/>
              <a:ea typeface="Lobster"/>
              <a:cs typeface="Lobster"/>
              <a:sym typeface="Lobster"/>
            </a:endParaRPr>
          </a:p>
        </p:txBody>
      </p:sp>
      <p:sp>
        <p:nvSpPr>
          <p:cNvPr id="246" name="Google Shape;246;p41"/>
          <p:cNvSpPr txBox="1"/>
          <p:nvPr>
            <p:ph idx="1" type="subTitle"/>
          </p:nvPr>
        </p:nvSpPr>
        <p:spPr>
          <a:xfrm>
            <a:off x="128075" y="953500"/>
            <a:ext cx="4122900" cy="3088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Georgia"/>
              <a:buChar char="●"/>
            </a:pPr>
            <a:r>
              <a:rPr lang="en" sz="1800">
                <a:latin typeface="Georgia"/>
                <a:ea typeface="Georgia"/>
                <a:cs typeface="Georgia"/>
                <a:sym typeface="Georgia"/>
              </a:rPr>
              <a:t>Roxanne De Souza- Diego Martin Central Secondary</a:t>
            </a:r>
            <a:endParaRPr sz="1800">
              <a:latin typeface="Georgia"/>
              <a:ea typeface="Georgia"/>
              <a:cs typeface="Georgia"/>
              <a:sym typeface="Georgia"/>
            </a:endParaRPr>
          </a:p>
          <a:p>
            <a:pPr indent="-342900" lvl="0" marL="457200" rtl="0" algn="l">
              <a:spcBef>
                <a:spcPts val="0"/>
              </a:spcBef>
              <a:spcAft>
                <a:spcPts val="0"/>
              </a:spcAft>
              <a:buSzPts val="1800"/>
              <a:buFont typeface="Georgia"/>
              <a:buChar char="●"/>
            </a:pPr>
            <a:r>
              <a:rPr lang="en" sz="1800">
                <a:latin typeface="Georgia"/>
                <a:ea typeface="Georgia"/>
                <a:cs typeface="Georgia"/>
                <a:sym typeface="Georgia"/>
              </a:rPr>
              <a:t>Deon Baptiste- San Juan South Secondary</a:t>
            </a:r>
            <a:endParaRPr sz="1800">
              <a:latin typeface="Georgia"/>
              <a:ea typeface="Georgia"/>
              <a:cs typeface="Georgia"/>
              <a:sym typeface="Georgia"/>
            </a:endParaRPr>
          </a:p>
          <a:p>
            <a:pPr indent="-342900" lvl="0" marL="457200" rtl="0" algn="l">
              <a:spcBef>
                <a:spcPts val="0"/>
              </a:spcBef>
              <a:spcAft>
                <a:spcPts val="0"/>
              </a:spcAft>
              <a:buSzPts val="1800"/>
              <a:buFont typeface="Georgia"/>
              <a:buChar char="●"/>
            </a:pPr>
            <a:r>
              <a:rPr lang="en" sz="1800">
                <a:latin typeface="Georgia"/>
                <a:ea typeface="Georgia"/>
                <a:cs typeface="Georgia"/>
                <a:sym typeface="Georgia"/>
              </a:rPr>
              <a:t>Julia Le Gendre-Stewart- Barrackpore East Secondary</a:t>
            </a:r>
            <a:endParaRPr sz="1800">
              <a:latin typeface="Georgia"/>
              <a:ea typeface="Georgia"/>
              <a:cs typeface="Georgia"/>
              <a:sym typeface="Georgia"/>
            </a:endParaRPr>
          </a:p>
          <a:p>
            <a:pPr indent="0" lvl="0" marL="0" rtl="0" algn="l">
              <a:spcBef>
                <a:spcPts val="0"/>
              </a:spcBef>
              <a:spcAft>
                <a:spcPts val="0"/>
              </a:spcAft>
              <a:buNone/>
            </a:pPr>
            <a:r>
              <a:t/>
            </a:r>
            <a:endParaRPr sz="1800">
              <a:latin typeface="Georgia"/>
              <a:ea typeface="Georgia"/>
              <a:cs typeface="Georgia"/>
              <a:sym typeface="Georgia"/>
            </a:endParaRPr>
          </a:p>
          <a:p>
            <a:pPr indent="0" lvl="0" marL="0" rtl="0" algn="l">
              <a:spcBef>
                <a:spcPts val="0"/>
              </a:spcBef>
              <a:spcAft>
                <a:spcPts val="0"/>
              </a:spcAft>
              <a:buNone/>
            </a:pPr>
            <a:r>
              <a:t/>
            </a:r>
            <a:endParaRPr sz="1800">
              <a:latin typeface="Georgia"/>
              <a:ea typeface="Georgia"/>
              <a:cs typeface="Georgia"/>
              <a:sym typeface="Georgia"/>
            </a:endParaRPr>
          </a:p>
          <a:p>
            <a:pPr indent="0" lvl="0" marL="0" rtl="0" algn="l">
              <a:spcBef>
                <a:spcPts val="0"/>
              </a:spcBef>
              <a:spcAft>
                <a:spcPts val="0"/>
              </a:spcAft>
              <a:buNone/>
            </a:pPr>
            <a:r>
              <a:rPr lang="en">
                <a:solidFill>
                  <a:srgbClr val="EFEFEF"/>
                </a:solidFill>
                <a:latin typeface="Lobster"/>
                <a:ea typeface="Lobster"/>
                <a:cs typeface="Lobster"/>
                <a:sym typeface="Lobster"/>
              </a:rPr>
              <a:t>Edited by:</a:t>
            </a:r>
            <a:r>
              <a:rPr b="1" lang="en">
                <a:solidFill>
                  <a:srgbClr val="EFEFEF"/>
                </a:solidFill>
                <a:latin typeface="Georgia"/>
                <a:ea typeface="Georgia"/>
                <a:cs typeface="Georgia"/>
                <a:sym typeface="Georgia"/>
              </a:rPr>
              <a:t> </a:t>
            </a:r>
            <a:endParaRPr b="1">
              <a:solidFill>
                <a:srgbClr val="EFEFEF"/>
              </a:solidFill>
              <a:latin typeface="Georgia"/>
              <a:ea typeface="Georgia"/>
              <a:cs typeface="Georgia"/>
              <a:sym typeface="Georgia"/>
            </a:endParaRPr>
          </a:p>
          <a:p>
            <a:pPr indent="0" lvl="0" marL="0" rtl="0" algn="l">
              <a:spcBef>
                <a:spcPts val="0"/>
              </a:spcBef>
              <a:spcAft>
                <a:spcPts val="0"/>
              </a:spcAft>
              <a:buNone/>
            </a:pPr>
            <a:r>
              <a:rPr b="1" lang="en" sz="1600">
                <a:solidFill>
                  <a:srgbClr val="000000"/>
                </a:solidFill>
                <a:latin typeface="Georgia"/>
                <a:ea typeface="Georgia"/>
                <a:cs typeface="Georgia"/>
                <a:sym typeface="Georgia"/>
              </a:rPr>
              <a:t>         </a:t>
            </a:r>
            <a:r>
              <a:rPr b="1" lang="en" sz="1600">
                <a:solidFill>
                  <a:srgbClr val="EFEFEF"/>
                </a:solidFill>
                <a:latin typeface="Georgia"/>
                <a:ea typeface="Georgia"/>
                <a:cs typeface="Georgia"/>
                <a:sym typeface="Georgia"/>
              </a:rPr>
              <a:t>Roxanne De Souza- Phillip</a:t>
            </a:r>
            <a:endParaRPr sz="1600">
              <a:solidFill>
                <a:srgbClr val="EFEFEF"/>
              </a:solidFill>
              <a:latin typeface="Georgia"/>
              <a:ea typeface="Georgia"/>
              <a:cs typeface="Georgia"/>
              <a:sym typeface="Georgia"/>
            </a:endParaRPr>
          </a:p>
        </p:txBody>
      </p:sp>
      <p:pic>
        <p:nvPicPr>
          <p:cNvPr id="247" name="Google Shape;247;p41"/>
          <p:cNvPicPr preferRelativeResize="0"/>
          <p:nvPr/>
        </p:nvPicPr>
        <p:blipFill>
          <a:blip r:embed="rId3">
            <a:alphaModFix/>
          </a:blip>
          <a:stretch>
            <a:fillRect/>
          </a:stretch>
        </p:blipFill>
        <p:spPr>
          <a:xfrm>
            <a:off x="4633175" y="0"/>
            <a:ext cx="4510825" cy="5143500"/>
          </a:xfrm>
          <a:prstGeom prst="rect">
            <a:avLst/>
          </a:prstGeom>
          <a:noFill/>
          <a:ln>
            <a:noFill/>
          </a:ln>
        </p:spPr>
      </p:pic>
      <p:sp>
        <p:nvSpPr>
          <p:cNvPr id="248" name="Google Shape;248;p41"/>
          <p:cNvSpPr txBox="1"/>
          <p:nvPr/>
        </p:nvSpPr>
        <p:spPr>
          <a:xfrm>
            <a:off x="0" y="4378025"/>
            <a:ext cx="4619700" cy="53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rgbClr val="00FFFF"/>
                </a:solidFill>
                <a:latin typeface="Georgia"/>
                <a:ea typeface="Georgia"/>
                <a:cs typeface="Georgia"/>
                <a:sym typeface="Georgia"/>
              </a:rPr>
              <a:t>Dance Teachers’ Association of Trinidad and Tobago</a:t>
            </a:r>
            <a:endParaRPr sz="1500">
              <a:solidFill>
                <a:srgbClr val="00FFFF"/>
              </a:solidFill>
              <a:latin typeface="Georgia"/>
              <a:ea typeface="Georgia"/>
              <a:cs typeface="Georgia"/>
              <a:sym typeface="Georgia"/>
            </a:endParaRPr>
          </a:p>
          <a:p>
            <a:pPr indent="457200" lvl="0" marL="1371600" rtl="0" algn="l">
              <a:spcBef>
                <a:spcPts val="0"/>
              </a:spcBef>
              <a:spcAft>
                <a:spcPts val="0"/>
              </a:spcAft>
              <a:buNone/>
            </a:pPr>
            <a:r>
              <a:rPr lang="en" sz="1500">
                <a:solidFill>
                  <a:srgbClr val="00FFFF"/>
                </a:solidFill>
                <a:latin typeface="Georgia"/>
                <a:ea typeface="Georgia"/>
                <a:cs typeface="Georgia"/>
                <a:sym typeface="Georgia"/>
              </a:rPr>
              <a:t>(DTATT)</a:t>
            </a:r>
            <a:endParaRPr sz="1500">
              <a:solidFill>
                <a:srgbClr val="00FFFF"/>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2"/>
          <p:cNvSpPr txBox="1"/>
          <p:nvPr>
            <p:ph type="title"/>
          </p:nvPr>
        </p:nvSpPr>
        <p:spPr>
          <a:xfrm>
            <a:off x="311700" y="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References</a:t>
            </a:r>
            <a:endParaRPr/>
          </a:p>
        </p:txBody>
      </p:sp>
      <p:sp>
        <p:nvSpPr>
          <p:cNvPr id="254" name="Google Shape;254;p42"/>
          <p:cNvSpPr txBox="1"/>
          <p:nvPr>
            <p:ph idx="1" type="body"/>
          </p:nvPr>
        </p:nvSpPr>
        <p:spPr>
          <a:xfrm>
            <a:off x="215425" y="521550"/>
            <a:ext cx="8520600" cy="4329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900">
                <a:latin typeface="Arial"/>
                <a:ea typeface="Arial"/>
                <a:cs typeface="Arial"/>
                <a:sym typeface="Arial"/>
              </a:rPr>
              <a:t>Ashley, Linda. </a:t>
            </a:r>
            <a:r>
              <a:rPr i="1" lang="en" sz="900">
                <a:latin typeface="Arial"/>
                <a:ea typeface="Arial"/>
                <a:cs typeface="Arial"/>
                <a:sym typeface="Arial"/>
              </a:rPr>
              <a:t>Essential Guide to Dance. Third edition. </a:t>
            </a:r>
            <a:r>
              <a:rPr lang="en" sz="900">
                <a:latin typeface="Arial"/>
                <a:ea typeface="Arial"/>
                <a:cs typeface="Arial"/>
                <a:sym typeface="Arial"/>
              </a:rPr>
              <a:t>(2008). Hackette UK Company</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a:latin typeface="Arial"/>
                <a:ea typeface="Arial"/>
                <a:cs typeface="Arial"/>
                <a:sym typeface="Arial"/>
              </a:rPr>
              <a:t>Clunie, Maggie. Dale, Liz et. </a:t>
            </a:r>
            <a:r>
              <a:rPr i="1" lang="en" sz="900">
                <a:latin typeface="Arial"/>
                <a:ea typeface="Arial"/>
                <a:cs typeface="Arial"/>
                <a:sym typeface="Arial"/>
              </a:rPr>
              <a:t>AQA Dance GCSE.</a:t>
            </a:r>
            <a:r>
              <a:rPr lang="en" sz="900">
                <a:latin typeface="Arial"/>
                <a:ea typeface="Arial"/>
                <a:cs typeface="Arial"/>
                <a:sym typeface="Arial"/>
              </a:rPr>
              <a:t> (2014). Oxford University Press</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3"/>
              </a:rPr>
              <a:t>http://clipart-library.com/clipart/n723102.htm</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4"/>
              </a:rPr>
              <a:t>https://gasparinutrition.com/blogs/fitness-facts/5-benefits-of-healthy-eating</a:t>
            </a:r>
            <a:endParaRPr sz="7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5"/>
              </a:rPr>
              <a:t>https://giphy.com/gifs/sport-stay-hydrated-water-of-life-fSGJfM5HNbzz3NmCNo</a:t>
            </a:r>
            <a:endParaRPr sz="900">
              <a:latin typeface="Arial"/>
              <a:ea typeface="Arial"/>
              <a:cs typeface="Arial"/>
              <a:sym typeface="Arial"/>
            </a:endParaRPr>
          </a:p>
          <a:p>
            <a:pPr indent="0" lvl="0" marL="0" rtl="0" algn="l">
              <a:lnSpc>
                <a:spcPct val="100000"/>
              </a:lnSpc>
              <a:spcBef>
                <a:spcPts val="1600"/>
              </a:spcBef>
              <a:spcAft>
                <a:spcPts val="0"/>
              </a:spcAft>
              <a:buNone/>
            </a:pPr>
            <a:r>
              <a:rPr lang="en" sz="1100" u="sng">
                <a:solidFill>
                  <a:schemeClr val="hlink"/>
                </a:solidFill>
                <a:latin typeface="Arial"/>
                <a:ea typeface="Arial"/>
                <a:cs typeface="Arial"/>
                <a:sym typeface="Arial"/>
                <a:hlinkClick r:id="rId6"/>
              </a:rPr>
              <a:t>https://giphy.com/gifs/spiritedaway-spirited-away-3oz8xTAJIQD6JWfTUc</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7"/>
              </a:rPr>
              <a:t>https://www.livescience.com/44137-skeletal-system-surprising-facts.html</a:t>
            </a:r>
            <a:endParaRPr sz="7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8"/>
              </a:rPr>
              <a:t>https://int.search.myway.com/search/AJimage.jhtml?&amp;n=7849f3f6&amp;p2=%5EY6%5Expv190%5ETTAB03%5ETT&amp;pg=AJimage&amp;pn=1&amp;ptb=1CA02819-4072-4D3F-AD7F-7A4F55625703&amp;qs=&amp;si=XXXXXXXXXX&amp;ss=sub&amp;st=tab&amp;trs=wtt&amp;searchfor=fibrous+joint&amp;tpr=jrel3&amp;ots=1588700237748&amp;imgs=1p&amp;filter=on&amp;imgDetail=true</a:t>
            </a:r>
            <a:endParaRPr sz="900"/>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9"/>
              </a:rPr>
              <a:t>https://int.search.myway.com/search/AJimage.jhtml?&amp;n=7849f3f6&amp;p2=%5EY6%5Expv190%5ETTAB03%5ETT&amp;pg=AJimage&amp;pn=1&amp;ptb=1CA02819-4072-4D3F-AD7F-7A4F55625703&amp;qs=&amp;si=XXXXXXXXXX&amp;ss=sub&amp;st=tab&amp;trs=wtt&amp;searchfor=cartilaginous+joint&amp;tpr=jrel3&amp;ots=1588700477231&amp;imgs=1p&amp;filter=on&amp;imgDetail=true</a:t>
            </a:r>
            <a:endParaRPr sz="900"/>
          </a:p>
          <a:p>
            <a:pPr indent="0" lvl="0" marL="0" rtl="0" algn="l">
              <a:lnSpc>
                <a:spcPct val="100000"/>
              </a:lnSpc>
              <a:spcBef>
                <a:spcPts val="1600"/>
              </a:spcBef>
              <a:spcAft>
                <a:spcPts val="0"/>
              </a:spcAft>
              <a:buNone/>
            </a:pPr>
            <a:r>
              <a:t/>
            </a:r>
            <a:endParaRPr/>
          </a:p>
          <a:p>
            <a:pPr indent="0" lvl="0" marL="0" rtl="0" algn="l">
              <a:lnSpc>
                <a:spcPct val="100000"/>
              </a:lnSpc>
              <a:spcBef>
                <a:spcPts val="1600"/>
              </a:spcBef>
              <a:spcAft>
                <a:spcPts val="1600"/>
              </a:spcAft>
              <a:buNone/>
            </a:pPr>
            <a:r>
              <a:t/>
            </a:r>
            <a:endParaRPr/>
          </a:p>
        </p:txBody>
      </p:sp>
    </p:spTree>
  </p:cSld>
  <p:clrMapOvr>
    <a:masterClrMapping/>
  </p:clrMapOvr>
  <mc:AlternateContent>
    <mc:Choice Requires="p14">
      <p:transition spd="slow" p14:dur="2900">
        <p14:prism dir="l"/>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3"/>
          <p:cNvSpPr txBox="1"/>
          <p:nvPr>
            <p:ph type="title"/>
          </p:nvPr>
        </p:nvSpPr>
        <p:spPr>
          <a:xfrm>
            <a:off x="311700" y="221975"/>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References Cont’d</a:t>
            </a:r>
            <a:endParaRPr/>
          </a:p>
        </p:txBody>
      </p:sp>
      <p:sp>
        <p:nvSpPr>
          <p:cNvPr id="260" name="Google Shape;260;p43"/>
          <p:cNvSpPr txBox="1"/>
          <p:nvPr>
            <p:ph idx="1" type="body"/>
          </p:nvPr>
        </p:nvSpPr>
        <p:spPr>
          <a:xfrm>
            <a:off x="311700" y="739200"/>
            <a:ext cx="8520600" cy="4404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900" u="sng">
                <a:solidFill>
                  <a:schemeClr val="accent5"/>
                </a:solidFill>
                <a:latin typeface="Arial"/>
                <a:ea typeface="Arial"/>
                <a:cs typeface="Arial"/>
                <a:sym typeface="Arial"/>
                <a:hlinkClick r:id="rId3">
                  <a:extLst>
                    <a:ext uri="{A12FA001-AC4F-418D-AE19-62706E023703}">
                      <ahyp:hlinkClr val="tx"/>
                    </a:ext>
                  </a:extLst>
                </a:hlinkClick>
              </a:rPr>
              <a:t>https://int.search.myway.com/search/AJimage.jhtml?&amp;n=7849f3f6&amp;p2=%5EY6%5Expv190%5ETTAB03%5ETT&amp;pg=AJimage&amp;pn=1&amp;ptb=1CA02819-4072-4D3F-AD7F-7A4F55625703&amp;qs=&amp;si=XXXXXXXXXX&amp;ss=sub&amp;st=tab&amp;trs=wtt&amp;searchfor=synovial+joint&amp;tpr=jrel3&amp;ots=1588700512480&amp;imgs=1p&amp;filter=on&amp;imgDetail=true</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4">
                  <a:extLst>
                    <a:ext uri="{A12FA001-AC4F-418D-AE19-62706E023703}">
                      <ahyp:hlinkClr val="tx"/>
                    </a:ext>
                  </a:extLst>
                </a:hlinkClick>
              </a:rPr>
              <a:t>https://www.istockphoto.com/vector/cartoon-glass-with-water-gm1190637194-337593324?irgwc=1&amp;esource=AFF_IS_IR_SP_ClipArtLogo.com_340407_&amp;asid=ClipArtLogo.com&amp;cid=IS&amp;utm_medium=affiliate_SP&amp;utm_source=ClipArtLogo.com&amp;utm_content=340407&amp;clickid=1Xc16vzKaxyOTPGwUx0Mo3YVUkizOIWW%3A3zmww0</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5">
                  <a:extLst>
                    <a:ext uri="{A12FA001-AC4F-418D-AE19-62706E023703}">
                      <ahyp:hlinkClr val="tx"/>
                    </a:ext>
                  </a:extLst>
                </a:hlinkClick>
              </a:rPr>
              <a:t>https://int.search.myway.com/search/AJimage.jhtml?&amp;n=7849f3f6&amp;p2=%5EY6%5Expv190%5ETTAB03%5ETT&amp;ptb=1CA02819-4072-4D3F-AD7F-7A4F55625703&amp;qs=&amp;si=XXXXXXXXXX&amp;ss=sub&amp;st=tab&amp;trs=wtt&amp;tpr=sbt&amp;enc=2&amp;searchfor=XSlUlZGZJLr4_faMCxL2MwPuofbX_Rfd0UwW26j6KZrHKTCJvwPEicFuytEV5u04UQot3UNnCMNfMtvI38PCmQT2uDh7hnItKsbNNvX1jQR84BFTydKvxA4V_XRmAwdGHs9HyPD2IsHLe1TSzs30nKf_yPpBYDycQ-WiRQnJSdcwgwbRz1mP3liegjvHA5LlnS0xxyrWhACLInKkf7at9zlPpeLNcNxTXVde3JlAbgxzsoVgStgWjZp6uWLqG_swTEQMYLHCb4784BsKWH8jT7KRKjuTpats11MRqWV8_K09y4HsL6krixCnWLkVgiLJUrNrPTgRUyd7TpRUjXMsoQ&amp;ts=1588727648947&amp;imgs=1p&amp;filter=on&amp;imgDetail=true</a:t>
            </a:r>
            <a:endParaRPr sz="900"/>
          </a:p>
          <a:p>
            <a:pPr indent="0" lvl="0" marL="0" rtl="0" algn="l">
              <a:lnSpc>
                <a:spcPct val="100000"/>
              </a:lnSpc>
              <a:spcBef>
                <a:spcPts val="1600"/>
              </a:spcBef>
              <a:spcAft>
                <a:spcPts val="0"/>
              </a:spcAft>
              <a:buNone/>
            </a:pPr>
            <a:r>
              <a:rPr lang="en" sz="900" u="sng">
                <a:solidFill>
                  <a:schemeClr val="accent5"/>
                </a:solidFill>
                <a:latin typeface="Arial"/>
                <a:ea typeface="Arial"/>
                <a:cs typeface="Arial"/>
                <a:sym typeface="Arial"/>
                <a:hlinkClick r:id="rId6">
                  <a:extLst>
                    <a:ext uri="{A12FA001-AC4F-418D-AE19-62706E023703}">
                      <ahyp:hlinkClr val="tx"/>
                    </a:ext>
                  </a:extLst>
                </a:hlinkClick>
              </a:rPr>
              <a:t>https://www.balletdancersguide.com/ballet-dancers-loosing-weight.html</a:t>
            </a:r>
            <a:endParaRPr sz="900"/>
          </a:p>
          <a:p>
            <a:pPr indent="0" lvl="0" marL="0" rtl="0" algn="l">
              <a:lnSpc>
                <a:spcPct val="100000"/>
              </a:lnSpc>
              <a:spcBef>
                <a:spcPts val="1600"/>
              </a:spcBef>
              <a:spcAft>
                <a:spcPts val="0"/>
              </a:spcAft>
              <a:buNone/>
            </a:pPr>
            <a:r>
              <a:rPr lang="en" sz="900" u="sng">
                <a:solidFill>
                  <a:schemeClr val="accent5"/>
                </a:solidFill>
                <a:latin typeface="Arial"/>
                <a:ea typeface="Arial"/>
                <a:cs typeface="Arial"/>
                <a:sym typeface="Arial"/>
                <a:hlinkClick r:id="rId7">
                  <a:extLst>
                    <a:ext uri="{A12FA001-AC4F-418D-AE19-62706E023703}">
                      <ahyp:hlinkClr val="tx"/>
                    </a:ext>
                  </a:extLst>
                </a:hlinkClick>
              </a:rPr>
              <a:t>https://www.dreamstime.com/stock-image-healthy-eating-funny-little-pair-dancers-made-orange-slices-image35924231</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8">
                  <a:extLst>
                    <a:ext uri="{A12FA001-AC4F-418D-AE19-62706E023703}">
                      <ahyp:hlinkClr val="tx"/>
                    </a:ext>
                  </a:extLst>
                </a:hlinkClick>
              </a:rPr>
              <a:t>https://www.dimensions.guide/element/ballet-male-dancers</a:t>
            </a:r>
            <a:endParaRPr sz="900"/>
          </a:p>
          <a:p>
            <a:pPr indent="0" lvl="0" marL="0" rtl="0" algn="l">
              <a:spcBef>
                <a:spcPts val="1600"/>
              </a:spcBef>
              <a:spcAft>
                <a:spcPts val="0"/>
              </a:spcAft>
              <a:buNone/>
            </a:pPr>
            <a:r>
              <a:rPr lang="en" sz="900" u="sng">
                <a:solidFill>
                  <a:schemeClr val="hlink"/>
                </a:solidFill>
                <a:latin typeface="Arial"/>
                <a:ea typeface="Arial"/>
                <a:cs typeface="Arial"/>
                <a:sym typeface="Arial"/>
                <a:hlinkClick r:id="rId9"/>
              </a:rPr>
              <a:t>https://twitter.com/spinalogy/status/759244714583396352</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10">
                  <a:extLst>
                    <a:ext uri="{A12FA001-AC4F-418D-AE19-62706E023703}">
                      <ahyp:hlinkClr val="tx"/>
                    </a:ext>
                  </a:extLst>
                </a:hlinkClick>
              </a:rPr>
              <a:t>https://www.youtube.com/watch?v=779HgCRhEJQ</a:t>
            </a:r>
            <a:endParaRPr sz="900"/>
          </a:p>
          <a:p>
            <a:pPr indent="0" lvl="0" marL="0" rtl="0" algn="l">
              <a:spcBef>
                <a:spcPts val="1600"/>
              </a:spcBef>
              <a:spcAft>
                <a:spcPts val="0"/>
              </a:spcAft>
              <a:buNone/>
            </a:pPr>
            <a:r>
              <a:rPr lang="en" sz="1100" u="sng">
                <a:solidFill>
                  <a:schemeClr val="hlink"/>
                </a:solidFill>
                <a:latin typeface="Arial"/>
                <a:ea typeface="Arial"/>
                <a:cs typeface="Arial"/>
                <a:sym typeface="Arial"/>
                <a:hlinkClick r:id="rId11"/>
              </a:rPr>
              <a:t>https://www.youtube.com/watch?v=PxCac1HzoJ8</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sz="1100">
              <a:latin typeface="Arial"/>
              <a:ea typeface="Arial"/>
              <a:cs typeface="Arial"/>
              <a:sym typeface="Arial"/>
            </a:endParaRPr>
          </a:p>
        </p:txBody>
      </p:sp>
    </p:spTree>
  </p:cSld>
  <p:clrMapOvr>
    <a:masterClrMapping/>
  </p:clrMapOvr>
  <mc:AlternateContent>
    <mc:Choice Requires="p14">
      <p:transition spd="slow" p14:dur="2900">
        <p14:prism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252375" y="1728450"/>
            <a:ext cx="4045200" cy="1564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a:solidFill>
                  <a:srgbClr val="0000FF"/>
                </a:solidFill>
              </a:rPr>
              <a:t>Healthy Eating for Dancers</a:t>
            </a:r>
            <a:endParaRPr b="1">
              <a:solidFill>
                <a:srgbClr val="0000FF"/>
              </a:solidFill>
            </a:endParaRPr>
          </a:p>
        </p:txBody>
      </p:sp>
      <p:pic>
        <p:nvPicPr>
          <p:cNvPr id="139" name="Google Shape;139;p26"/>
          <p:cNvPicPr preferRelativeResize="0"/>
          <p:nvPr/>
        </p:nvPicPr>
        <p:blipFill>
          <a:blip r:embed="rId3">
            <a:alphaModFix/>
          </a:blip>
          <a:stretch>
            <a:fillRect/>
          </a:stretch>
        </p:blipFill>
        <p:spPr>
          <a:xfrm>
            <a:off x="4572000" y="1499525"/>
            <a:ext cx="4541625" cy="2270813"/>
          </a:xfrm>
          <a:prstGeom prst="rect">
            <a:avLst/>
          </a:prstGeom>
          <a:noFill/>
          <a:ln>
            <a:noFill/>
          </a:ln>
        </p:spPr>
      </p:pic>
      <p:pic>
        <p:nvPicPr>
          <p:cNvPr id="140" name="Google Shape;140;p26"/>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2">
                                  <p:stCondLst>
                                    <p:cond delay="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3500"/>
                                        <p:tgtEl>
                                          <p:spTgt spid="13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7"/>
          <p:cNvPicPr preferRelativeResize="0"/>
          <p:nvPr/>
        </p:nvPicPr>
        <p:blipFill rotWithShape="1">
          <a:blip r:embed="rId3">
            <a:alphaModFix amt="3000"/>
          </a:blip>
          <a:srcRect b="83534" l="0" r="0" t="6150"/>
          <a:stretch/>
        </p:blipFill>
        <p:spPr>
          <a:xfrm rot="1671762">
            <a:off x="-571881" y="2185635"/>
            <a:ext cx="10173960" cy="958876"/>
          </a:xfrm>
          <a:prstGeom prst="rect">
            <a:avLst/>
          </a:prstGeom>
          <a:noFill/>
          <a:ln>
            <a:noFill/>
          </a:ln>
        </p:spPr>
      </p:pic>
      <p:sp>
        <p:nvSpPr>
          <p:cNvPr id="146" name="Google Shape;146;p27"/>
          <p:cNvSpPr txBox="1"/>
          <p:nvPr>
            <p:ph type="title"/>
          </p:nvPr>
        </p:nvSpPr>
        <p:spPr>
          <a:xfrm>
            <a:off x="311700" y="239975"/>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000FF"/>
                </a:solidFill>
              </a:rPr>
              <a:t>Healthy Eating for Dancers</a:t>
            </a:r>
            <a:endParaRPr/>
          </a:p>
        </p:txBody>
      </p:sp>
      <p:sp>
        <p:nvSpPr>
          <p:cNvPr id="147" name="Google Shape;147;p27"/>
          <p:cNvSpPr txBox="1"/>
          <p:nvPr>
            <p:ph idx="1" type="body"/>
          </p:nvPr>
        </p:nvSpPr>
        <p:spPr>
          <a:xfrm>
            <a:off x="842550" y="968275"/>
            <a:ext cx="5833500" cy="254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Dancers expect a great deal from their bodies, so it is important to get proper nourishment (nutrition). </a:t>
            </a:r>
            <a:endParaRPr/>
          </a:p>
          <a:p>
            <a:pPr indent="0" lvl="0" marL="0" rtl="0" algn="l">
              <a:spcBef>
                <a:spcPts val="1600"/>
              </a:spcBef>
              <a:spcAft>
                <a:spcPts val="0"/>
              </a:spcAft>
              <a:buNone/>
            </a:pPr>
            <a:r>
              <a:rPr lang="en"/>
              <a:t>To perform at your best, you need energy, strong bones, flexible joints and muscles, and lungs that work efficiently.</a:t>
            </a:r>
            <a:endParaRPr/>
          </a:p>
          <a:p>
            <a:pPr indent="0" lvl="0" marL="0" rtl="0" algn="l">
              <a:spcBef>
                <a:spcPts val="1600"/>
              </a:spcBef>
              <a:spcAft>
                <a:spcPts val="0"/>
              </a:spcAft>
              <a:buNone/>
            </a:pPr>
            <a:r>
              <a:rPr lang="en"/>
              <a:t>Energy comes from the foods you eat. This energy is turned into fuel for the body. </a:t>
            </a:r>
            <a:endParaRPr/>
          </a:p>
          <a:p>
            <a:pPr indent="0" lvl="0" marL="0" rtl="0" algn="l">
              <a:spcBef>
                <a:spcPts val="1600"/>
              </a:spcBef>
              <a:spcAft>
                <a:spcPts val="0"/>
              </a:spcAft>
              <a:buNone/>
            </a:pPr>
            <a:r>
              <a:rPr lang="en"/>
              <a:t>A healthy diet is essential if you want your body to work effectively and efficiently.</a:t>
            </a:r>
            <a:endParaRPr/>
          </a:p>
          <a:p>
            <a:pPr indent="0" lvl="0" marL="0" rtl="0" algn="l">
              <a:spcBef>
                <a:spcPts val="1600"/>
              </a:spcBef>
              <a:spcAft>
                <a:spcPts val="0"/>
              </a:spcAft>
              <a:buNone/>
            </a:pPr>
            <a:r>
              <a:rPr lang="en"/>
              <a:t>.</a:t>
            </a:r>
            <a:endParaRPr/>
          </a:p>
          <a:p>
            <a:pPr indent="0" lvl="0" marL="0" rtl="0" algn="l">
              <a:spcBef>
                <a:spcPts val="1600"/>
              </a:spcBef>
              <a:spcAft>
                <a:spcPts val="1600"/>
              </a:spcAft>
              <a:buNone/>
            </a:pPr>
            <a:r>
              <a:rPr lang="en"/>
              <a:t> </a:t>
            </a:r>
            <a:endParaRPr/>
          </a:p>
        </p:txBody>
      </p:sp>
      <p:pic>
        <p:nvPicPr>
          <p:cNvPr id="148" name="Google Shape;148;p27"/>
          <p:cNvPicPr preferRelativeResize="0"/>
          <p:nvPr/>
        </p:nvPicPr>
        <p:blipFill rotWithShape="1">
          <a:blip r:embed="rId4">
            <a:alphaModFix amt="35000"/>
          </a:blip>
          <a:srcRect b="12376" l="16004" r="7125" t="5548"/>
          <a:stretch/>
        </p:blipFill>
        <p:spPr>
          <a:xfrm>
            <a:off x="733900" y="968275"/>
            <a:ext cx="5833500" cy="37779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3200"/>
                                        <p:tgtEl>
                                          <p:spTgt spid="146"/>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3800"/>
                                        <p:tgtEl>
                                          <p:spTgt spid="148"/>
                                        </p:tgtEl>
                                      </p:cBhvr>
                                    </p:animEffect>
                                  </p:childTnLst>
                                </p:cTn>
                              </p:par>
                            </p:childTnLst>
                          </p:cTn>
                        </p:par>
                        <p:par>
                          <p:cTn fill="hold">
                            <p:stCondLst>
                              <p:cond delay="7000"/>
                            </p:stCondLst>
                            <p:childTnLst>
                              <p:par>
                                <p:cTn fill="hold" nodeType="afterEffect" presetClass="entr" presetID="2" presetSubtype="4">
                                  <p:stCondLst>
                                    <p:cond delay="0"/>
                                  </p:stCondLst>
                                  <p:childTnLst>
                                    <p:set>
                                      <p:cBhvr>
                                        <p:cTn dur="1" fill="hold">
                                          <p:stCondLst>
                                            <p:cond delay="0"/>
                                          </p:stCondLst>
                                        </p:cTn>
                                        <p:tgtEl>
                                          <p:spTgt spid="147">
                                            <p:txEl>
                                              <p:pRg end="0" st="0"/>
                                            </p:txEl>
                                          </p:spTgt>
                                        </p:tgtEl>
                                        <p:attrNameLst>
                                          <p:attrName>style.visibility</p:attrName>
                                        </p:attrNameLst>
                                      </p:cBhvr>
                                      <p:to>
                                        <p:strVal val="visible"/>
                                      </p:to>
                                    </p:set>
                                    <p:anim calcmode="lin" valueType="num">
                                      <p:cBhvr additive="base">
                                        <p:cTn dur="4900"/>
                                        <p:tgtEl>
                                          <p:spTgt spid="147">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900"/>
                            </p:stCondLst>
                            <p:childTnLst>
                              <p:par>
                                <p:cTn fill="hold" nodeType="afterEffect" presetClass="entr" presetID="2" presetSubtype="4">
                                  <p:stCondLst>
                                    <p:cond delay="0"/>
                                  </p:stCondLst>
                                  <p:childTnLst>
                                    <p:set>
                                      <p:cBhvr>
                                        <p:cTn dur="1" fill="hold">
                                          <p:stCondLst>
                                            <p:cond delay="0"/>
                                          </p:stCondLst>
                                        </p:cTn>
                                        <p:tgtEl>
                                          <p:spTgt spid="147">
                                            <p:txEl>
                                              <p:pRg end="1" st="1"/>
                                            </p:txEl>
                                          </p:spTgt>
                                        </p:tgtEl>
                                        <p:attrNameLst>
                                          <p:attrName>style.visibility</p:attrName>
                                        </p:attrNameLst>
                                      </p:cBhvr>
                                      <p:to>
                                        <p:strVal val="visible"/>
                                      </p:to>
                                    </p:set>
                                    <p:anim calcmode="lin" valueType="num">
                                      <p:cBhvr additive="base">
                                        <p:cTn dur="4900"/>
                                        <p:tgtEl>
                                          <p:spTgt spid="147">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6800"/>
                            </p:stCondLst>
                            <p:childTnLst>
                              <p:par>
                                <p:cTn fill="hold" nodeType="afterEffect" presetClass="entr" presetID="2" presetSubtype="4">
                                  <p:stCondLst>
                                    <p:cond delay="0"/>
                                  </p:stCondLst>
                                  <p:childTnLst>
                                    <p:set>
                                      <p:cBhvr>
                                        <p:cTn dur="1" fill="hold">
                                          <p:stCondLst>
                                            <p:cond delay="0"/>
                                          </p:stCondLst>
                                        </p:cTn>
                                        <p:tgtEl>
                                          <p:spTgt spid="147">
                                            <p:txEl>
                                              <p:pRg end="2" st="2"/>
                                            </p:txEl>
                                          </p:spTgt>
                                        </p:tgtEl>
                                        <p:attrNameLst>
                                          <p:attrName>style.visibility</p:attrName>
                                        </p:attrNameLst>
                                      </p:cBhvr>
                                      <p:to>
                                        <p:strVal val="visible"/>
                                      </p:to>
                                    </p:set>
                                    <p:anim calcmode="lin" valueType="num">
                                      <p:cBhvr additive="base">
                                        <p:cTn dur="4900"/>
                                        <p:tgtEl>
                                          <p:spTgt spid="147">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00"/>
                            </p:stCondLst>
                            <p:childTnLst>
                              <p:par>
                                <p:cTn fill="hold" nodeType="afterEffect" presetClass="entr" presetID="2" presetSubtype="4">
                                  <p:stCondLst>
                                    <p:cond delay="0"/>
                                  </p:stCondLst>
                                  <p:childTnLst>
                                    <p:set>
                                      <p:cBhvr>
                                        <p:cTn dur="1" fill="hold">
                                          <p:stCondLst>
                                            <p:cond delay="0"/>
                                          </p:stCondLst>
                                        </p:cTn>
                                        <p:tgtEl>
                                          <p:spTgt spid="147">
                                            <p:txEl>
                                              <p:pRg end="3" st="3"/>
                                            </p:txEl>
                                          </p:spTgt>
                                        </p:tgtEl>
                                        <p:attrNameLst>
                                          <p:attrName>style.visibility</p:attrName>
                                        </p:attrNameLst>
                                      </p:cBhvr>
                                      <p:to>
                                        <p:strVal val="visible"/>
                                      </p:to>
                                    </p:set>
                                    <p:anim calcmode="lin" valueType="num">
                                      <p:cBhvr additive="base">
                                        <p:cTn dur="4900"/>
                                        <p:tgtEl>
                                          <p:spTgt spid="147">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6600"/>
                            </p:stCondLst>
                            <p:childTnLst>
                              <p:par>
                                <p:cTn fill="hold" nodeType="afterEffect" presetClass="entr" presetID="2" presetSubtype="4">
                                  <p:stCondLst>
                                    <p:cond delay="0"/>
                                  </p:stCondLst>
                                  <p:childTnLst>
                                    <p:set>
                                      <p:cBhvr>
                                        <p:cTn dur="1" fill="hold">
                                          <p:stCondLst>
                                            <p:cond delay="0"/>
                                          </p:stCondLst>
                                        </p:cTn>
                                        <p:tgtEl>
                                          <p:spTgt spid="147">
                                            <p:txEl>
                                              <p:pRg end="4" st="4"/>
                                            </p:txEl>
                                          </p:spTgt>
                                        </p:tgtEl>
                                        <p:attrNameLst>
                                          <p:attrName>style.visibility</p:attrName>
                                        </p:attrNameLst>
                                      </p:cBhvr>
                                      <p:to>
                                        <p:strVal val="visible"/>
                                      </p:to>
                                    </p:set>
                                    <p:anim calcmode="lin" valueType="num">
                                      <p:cBhvr additive="base">
                                        <p:cTn dur="4900"/>
                                        <p:tgtEl>
                                          <p:spTgt spid="147">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500"/>
                            </p:stCondLst>
                            <p:childTnLst>
                              <p:par>
                                <p:cTn fill="hold" nodeType="afterEffect" presetClass="entr" presetID="2" presetSubtype="4">
                                  <p:stCondLst>
                                    <p:cond delay="0"/>
                                  </p:stCondLst>
                                  <p:childTnLst>
                                    <p:set>
                                      <p:cBhvr>
                                        <p:cTn dur="1" fill="hold">
                                          <p:stCondLst>
                                            <p:cond delay="0"/>
                                          </p:stCondLst>
                                        </p:cTn>
                                        <p:tgtEl>
                                          <p:spTgt spid="147">
                                            <p:txEl>
                                              <p:pRg end="5" st="5"/>
                                            </p:txEl>
                                          </p:spTgt>
                                        </p:tgtEl>
                                        <p:attrNameLst>
                                          <p:attrName>style.visibility</p:attrName>
                                        </p:attrNameLst>
                                      </p:cBhvr>
                                      <p:to>
                                        <p:strVal val="visible"/>
                                      </p:to>
                                    </p:set>
                                    <p:anim calcmode="lin" valueType="num">
                                      <p:cBhvr additive="base">
                                        <p:cTn dur="4900"/>
                                        <p:tgtEl>
                                          <p:spTgt spid="147">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9FB"/>
            </a:gs>
            <a:gs pos="100000">
              <a:srgbClr val="6E9BE7"/>
            </a:gs>
          </a:gsLst>
          <a:path path="circle">
            <a:fillToRect b="50%" l="50%" r="50%" t="50%"/>
          </a:path>
          <a:tileRect/>
        </a:gradFill>
      </p:bgPr>
    </p:bg>
    <p:spTree>
      <p:nvGrpSpPr>
        <p:cNvPr id="152" name="Shape 152"/>
        <p:cNvGrpSpPr/>
        <p:nvPr/>
      </p:nvGrpSpPr>
      <p:grpSpPr>
        <a:xfrm>
          <a:off x="0" y="0"/>
          <a:ext cx="0" cy="0"/>
          <a:chOff x="0" y="0"/>
          <a:chExt cx="0" cy="0"/>
        </a:xfrm>
      </p:grpSpPr>
      <p:sp>
        <p:nvSpPr>
          <p:cNvPr id="153" name="Google Shape;153;p28"/>
          <p:cNvSpPr txBox="1"/>
          <p:nvPr>
            <p:ph type="title"/>
          </p:nvPr>
        </p:nvSpPr>
        <p:spPr>
          <a:xfrm>
            <a:off x="292350" y="855675"/>
            <a:ext cx="4045200" cy="1564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4000">
                <a:solidFill>
                  <a:srgbClr val="0000FF"/>
                </a:solidFill>
              </a:rPr>
              <a:t>Healthy Diet for Dancers </a:t>
            </a:r>
            <a:endParaRPr sz="4000"/>
          </a:p>
        </p:txBody>
      </p:sp>
      <p:pic>
        <p:nvPicPr>
          <p:cNvPr id="154" name="Google Shape;154;p28"/>
          <p:cNvPicPr preferRelativeResize="0"/>
          <p:nvPr/>
        </p:nvPicPr>
        <p:blipFill rotWithShape="1">
          <a:blip r:embed="rId3">
            <a:alphaModFix/>
          </a:blip>
          <a:srcRect b="8006" l="0" r="0" t="11768"/>
          <a:stretch/>
        </p:blipFill>
        <p:spPr>
          <a:xfrm>
            <a:off x="4913825" y="389175"/>
            <a:ext cx="3922800" cy="4337612"/>
          </a:xfrm>
          <a:prstGeom prst="rect">
            <a:avLst/>
          </a:prstGeom>
          <a:noFill/>
          <a:ln>
            <a:noFill/>
          </a:ln>
        </p:spPr>
      </p:pic>
      <p:sp>
        <p:nvSpPr>
          <p:cNvPr id="155" name="Google Shape;155;p28"/>
          <p:cNvSpPr/>
          <p:nvPr/>
        </p:nvSpPr>
        <p:spPr>
          <a:xfrm>
            <a:off x="414750" y="2420175"/>
            <a:ext cx="3922800" cy="2541900"/>
          </a:xfrm>
          <a:prstGeom prst="notchedRightArrow">
            <a:avLst>
              <a:gd fmla="val 50000" name="adj1"/>
              <a:gd fmla="val 50000" name="adj2"/>
            </a:avLst>
          </a:prstGeom>
          <a:gradFill>
            <a:gsLst>
              <a:gs pos="0">
                <a:srgbClr val="3177EE"/>
              </a:gs>
              <a:gs pos="100000">
                <a:srgbClr val="113D8A"/>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CCCCCC"/>
                </a:solidFill>
              </a:rPr>
              <a:t>The Eatwell Plate helps you to get the right balance. It shows how much you should consume from each food group.</a:t>
            </a:r>
            <a:endParaRPr>
              <a:solidFill>
                <a:srgbClr val="CCCCCC"/>
              </a:solidFill>
            </a:endParaRPr>
          </a:p>
        </p:txBody>
      </p:sp>
      <p:pic>
        <p:nvPicPr>
          <p:cNvPr id="156" name="Google Shape;156;p28"/>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30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3200"/>
                                        <p:tgtEl>
                                          <p:spTgt spid="154"/>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153">
                                            <p:txEl>
                                              <p:pRg end="0" st="0"/>
                                            </p:txEl>
                                          </p:spTgt>
                                        </p:tgtEl>
                                        <p:attrNameLst>
                                          <p:attrName>style.visibility</p:attrName>
                                        </p:attrNameLst>
                                      </p:cBhvr>
                                      <p:to>
                                        <p:strVal val="visible"/>
                                      </p:to>
                                    </p:set>
                                    <p:animEffect filter="fade" transition="in">
                                      <p:cBhvr>
                                        <p:cTn dur="3800"/>
                                        <p:tgtEl>
                                          <p:spTgt spid="153">
                                            <p:txEl>
                                              <p:pRg end="0" st="0"/>
                                            </p:txEl>
                                          </p:spTgt>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animEffect filter="fade" transition="in">
                                      <p:cBhvr>
                                        <p:cTn dur="1000"/>
                                        <p:tgtEl>
                                          <p:spTgt spid="15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9FB"/>
            </a:gs>
            <a:gs pos="100000">
              <a:srgbClr val="6E9BE7"/>
            </a:gs>
          </a:gsLst>
          <a:path path="circle">
            <a:fillToRect b="50%" l="50%" r="50%" t="50%"/>
          </a:path>
          <a:tileRect/>
        </a:gradFill>
      </p:bgPr>
    </p:bg>
    <p:spTree>
      <p:nvGrpSpPr>
        <p:cNvPr id="160" name="Shape 160"/>
        <p:cNvGrpSpPr/>
        <p:nvPr/>
      </p:nvGrpSpPr>
      <p:grpSpPr>
        <a:xfrm>
          <a:off x="0" y="0"/>
          <a:ext cx="0" cy="0"/>
          <a:chOff x="0" y="0"/>
          <a:chExt cx="0" cy="0"/>
        </a:xfrm>
      </p:grpSpPr>
      <p:pic>
        <p:nvPicPr>
          <p:cNvPr id="161" name="Google Shape;161;p29"/>
          <p:cNvPicPr preferRelativeResize="0"/>
          <p:nvPr/>
        </p:nvPicPr>
        <p:blipFill>
          <a:blip r:embed="rId3">
            <a:alphaModFix/>
          </a:blip>
          <a:stretch>
            <a:fillRect/>
          </a:stretch>
        </p:blipFill>
        <p:spPr>
          <a:xfrm>
            <a:off x="71850" y="152400"/>
            <a:ext cx="5441250" cy="4838700"/>
          </a:xfrm>
          <a:prstGeom prst="rect">
            <a:avLst/>
          </a:prstGeom>
          <a:noFill/>
          <a:ln>
            <a:noFill/>
          </a:ln>
        </p:spPr>
      </p:pic>
      <p:pic>
        <p:nvPicPr>
          <p:cNvPr id="162" name="Google Shape;162;p29"/>
          <p:cNvPicPr preferRelativeResize="0"/>
          <p:nvPr/>
        </p:nvPicPr>
        <p:blipFill>
          <a:blip r:embed="rId4">
            <a:alphaModFix amt="76000"/>
          </a:blip>
          <a:stretch>
            <a:fillRect/>
          </a:stretch>
        </p:blipFill>
        <p:spPr>
          <a:xfrm>
            <a:off x="6094725" y="2017350"/>
            <a:ext cx="2510300" cy="2510300"/>
          </a:xfrm>
          <a:prstGeom prst="rect">
            <a:avLst/>
          </a:prstGeom>
          <a:noFill/>
          <a:ln>
            <a:noFill/>
          </a:ln>
        </p:spPr>
      </p:pic>
      <p:pic>
        <p:nvPicPr>
          <p:cNvPr id="163" name="Google Shape;163;p29"/>
          <p:cNvPicPr preferRelativeResize="0"/>
          <p:nvPr/>
        </p:nvPicPr>
        <p:blipFill rotWithShape="1">
          <a:blip r:embed="rId5">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162"/>
                                        </p:tgtEl>
                                        <p:attrNameLst>
                                          <p:attrName>style.visibility</p:attrName>
                                        </p:attrNameLst>
                                      </p:cBhvr>
                                      <p:to>
                                        <p:strVal val="visible"/>
                                      </p:to>
                                    </p:set>
                                    <p:anim calcmode="lin" valueType="num">
                                      <p:cBhvr additive="base">
                                        <p:cTn dur="3100"/>
                                        <p:tgtEl>
                                          <p:spTgt spid="162"/>
                                        </p:tgtEl>
                                        <p:attrNameLst>
                                          <p:attrName>ppt_x</p:attrName>
                                        </p:attrNameLst>
                                      </p:cBhvr>
                                      <p:tavLst>
                                        <p:tav fmla="" tm="0">
                                          <p:val>
                                            <p:strVal val="#ppt_x-1"/>
                                          </p:val>
                                        </p:tav>
                                        <p:tav fmla="" tm="100000">
                                          <p:val>
                                            <p:strVal val="#ppt_x"/>
                                          </p:val>
                                        </p:tav>
                                      </p:tavLst>
                                    </p:anim>
                                  </p:childTnLst>
                                </p:cTn>
                              </p:par>
                            </p:childTnLst>
                          </p:cTn>
                        </p:par>
                        <p:par>
                          <p:cTn fill="hold">
                            <p:stCondLst>
                              <p:cond delay="3100"/>
                            </p:stCondLst>
                            <p:childTnLst>
                              <p:par>
                                <p:cTn fill="hold" nodeType="afterEffect" presetClass="entr" presetID="2" presetSubtype="1">
                                  <p:stCondLst>
                                    <p:cond delay="0"/>
                                  </p:stCondLst>
                                  <p:childTnLst>
                                    <p:set>
                                      <p:cBhvr>
                                        <p:cTn dur="1" fill="hold">
                                          <p:stCondLst>
                                            <p:cond delay="0"/>
                                          </p:stCondLst>
                                        </p:cTn>
                                        <p:tgtEl>
                                          <p:spTgt spid="161"/>
                                        </p:tgtEl>
                                        <p:attrNameLst>
                                          <p:attrName>style.visibility</p:attrName>
                                        </p:attrNameLst>
                                      </p:cBhvr>
                                      <p:to>
                                        <p:strVal val="visible"/>
                                      </p:to>
                                    </p:set>
                                    <p:anim calcmode="lin" valueType="num">
                                      <p:cBhvr additive="base">
                                        <p:cTn dur="3100"/>
                                        <p:tgtEl>
                                          <p:spTgt spid="16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0"/>
          <p:cNvSpPr txBox="1"/>
          <p:nvPr>
            <p:ph type="title"/>
          </p:nvPr>
        </p:nvSpPr>
        <p:spPr>
          <a:xfrm>
            <a:off x="74375" y="205075"/>
            <a:ext cx="6318000" cy="83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000"/>
              <a:t>Hydration</a:t>
            </a:r>
            <a:endParaRPr sz="3700"/>
          </a:p>
        </p:txBody>
      </p:sp>
      <p:sp>
        <p:nvSpPr>
          <p:cNvPr id="169" name="Google Shape;169;p30"/>
          <p:cNvSpPr txBox="1"/>
          <p:nvPr/>
        </p:nvSpPr>
        <p:spPr>
          <a:xfrm>
            <a:off x="188000" y="1043875"/>
            <a:ext cx="5868600" cy="392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3F3F3"/>
                </a:solidFill>
                <a:latin typeface="Roboto"/>
                <a:ea typeface="Roboto"/>
                <a:cs typeface="Roboto"/>
                <a:sym typeface="Roboto"/>
              </a:rPr>
              <a:t>When we work hard we sweat more, and during this process we lose water and vital body salts as well as heat. </a:t>
            </a:r>
            <a:endParaRPr sz="1800">
              <a:solidFill>
                <a:srgbClr val="F3F3F3"/>
              </a:solidFill>
              <a:latin typeface="Roboto"/>
              <a:ea typeface="Roboto"/>
              <a:cs typeface="Roboto"/>
              <a:sym typeface="Roboto"/>
            </a:endParaRPr>
          </a:p>
          <a:p>
            <a:pPr indent="0" lvl="0" marL="0" rtl="0" algn="l">
              <a:spcBef>
                <a:spcPts val="0"/>
              </a:spcBef>
              <a:spcAft>
                <a:spcPts val="0"/>
              </a:spcAft>
              <a:buNone/>
            </a:pPr>
            <a:r>
              <a:t/>
            </a:r>
            <a:endParaRPr sz="1800">
              <a:solidFill>
                <a:srgbClr val="F3F3F3"/>
              </a:solidFill>
              <a:latin typeface="Roboto"/>
              <a:ea typeface="Roboto"/>
              <a:cs typeface="Roboto"/>
              <a:sym typeface="Roboto"/>
            </a:endParaRPr>
          </a:p>
          <a:p>
            <a:pPr indent="0" lvl="0" marL="0" rtl="0" algn="l">
              <a:spcBef>
                <a:spcPts val="0"/>
              </a:spcBef>
              <a:spcAft>
                <a:spcPts val="0"/>
              </a:spcAft>
              <a:buNone/>
            </a:pPr>
            <a:r>
              <a:rPr lang="en" sz="1800">
                <a:solidFill>
                  <a:srgbClr val="F3F3F3"/>
                </a:solidFill>
                <a:latin typeface="Roboto"/>
                <a:ea typeface="Roboto"/>
                <a:cs typeface="Roboto"/>
                <a:sym typeface="Roboto"/>
              </a:rPr>
              <a:t>We must replace the water and salts otherwise we get cramps and lactic acid builds up.</a:t>
            </a:r>
            <a:endParaRPr sz="1800">
              <a:solidFill>
                <a:srgbClr val="F3F3F3"/>
              </a:solidFill>
              <a:latin typeface="Roboto"/>
              <a:ea typeface="Roboto"/>
              <a:cs typeface="Roboto"/>
              <a:sym typeface="Roboto"/>
            </a:endParaRPr>
          </a:p>
          <a:p>
            <a:pPr indent="0" lvl="0" marL="0" rtl="0" algn="l">
              <a:spcBef>
                <a:spcPts val="0"/>
              </a:spcBef>
              <a:spcAft>
                <a:spcPts val="0"/>
              </a:spcAft>
              <a:buNone/>
            </a:pPr>
            <a:r>
              <a:t/>
            </a:r>
            <a:endParaRPr sz="1800">
              <a:solidFill>
                <a:srgbClr val="F3F3F3"/>
              </a:solidFill>
              <a:latin typeface="Roboto"/>
              <a:ea typeface="Roboto"/>
              <a:cs typeface="Roboto"/>
              <a:sym typeface="Roboto"/>
            </a:endParaRPr>
          </a:p>
          <a:p>
            <a:pPr indent="0" lvl="0" marL="0" rtl="0" algn="l">
              <a:spcBef>
                <a:spcPts val="0"/>
              </a:spcBef>
              <a:spcAft>
                <a:spcPts val="0"/>
              </a:spcAft>
              <a:buNone/>
            </a:pPr>
            <a:r>
              <a:rPr lang="en" sz="1800">
                <a:solidFill>
                  <a:srgbClr val="F3F3F3"/>
                </a:solidFill>
                <a:latin typeface="Roboto"/>
                <a:ea typeface="Roboto"/>
                <a:cs typeface="Roboto"/>
                <a:sym typeface="Roboto"/>
              </a:rPr>
              <a:t>Regular sips of water during a dance session keep the body hydrated and the muscles working at optimum level.</a:t>
            </a:r>
            <a:endParaRPr sz="1800">
              <a:solidFill>
                <a:srgbClr val="F3F3F3"/>
              </a:solidFill>
              <a:latin typeface="Roboto"/>
              <a:ea typeface="Roboto"/>
              <a:cs typeface="Roboto"/>
              <a:sym typeface="Roboto"/>
            </a:endParaRPr>
          </a:p>
          <a:p>
            <a:pPr indent="0" lvl="0" marL="0" rtl="0" algn="l">
              <a:spcBef>
                <a:spcPts val="0"/>
              </a:spcBef>
              <a:spcAft>
                <a:spcPts val="0"/>
              </a:spcAft>
              <a:buNone/>
            </a:pPr>
            <a:r>
              <a:t/>
            </a:r>
            <a:endParaRPr sz="1800">
              <a:solidFill>
                <a:srgbClr val="F3F3F3"/>
              </a:solidFill>
              <a:latin typeface="Roboto"/>
              <a:ea typeface="Roboto"/>
              <a:cs typeface="Roboto"/>
              <a:sym typeface="Roboto"/>
            </a:endParaRPr>
          </a:p>
          <a:p>
            <a:pPr indent="0" lvl="0" marL="0" rtl="0" algn="l">
              <a:spcBef>
                <a:spcPts val="0"/>
              </a:spcBef>
              <a:spcAft>
                <a:spcPts val="0"/>
              </a:spcAft>
              <a:buNone/>
            </a:pPr>
            <a:r>
              <a:rPr lang="en" sz="1800">
                <a:solidFill>
                  <a:srgbClr val="F3F3F3"/>
                </a:solidFill>
                <a:latin typeface="Roboto"/>
                <a:ea typeface="Roboto"/>
                <a:cs typeface="Roboto"/>
                <a:sym typeface="Roboto"/>
              </a:rPr>
              <a:t>Recommended daily allowance of fluids - 2 litres</a:t>
            </a:r>
            <a:endParaRPr sz="1800">
              <a:solidFill>
                <a:srgbClr val="F3F3F3"/>
              </a:solidFill>
              <a:latin typeface="Roboto"/>
              <a:ea typeface="Roboto"/>
              <a:cs typeface="Roboto"/>
              <a:sym typeface="Roboto"/>
            </a:endParaRPr>
          </a:p>
          <a:p>
            <a:pPr indent="0" lvl="0" marL="0" rtl="0" algn="l">
              <a:spcBef>
                <a:spcPts val="0"/>
              </a:spcBef>
              <a:spcAft>
                <a:spcPts val="0"/>
              </a:spcAft>
              <a:buNone/>
            </a:pPr>
            <a:r>
              <a:rPr lang="en" sz="1800">
                <a:solidFill>
                  <a:srgbClr val="F3F3F3"/>
                </a:solidFill>
                <a:latin typeface="Roboto"/>
                <a:ea typeface="Roboto"/>
                <a:cs typeface="Roboto"/>
                <a:sym typeface="Roboto"/>
              </a:rPr>
              <a:t>Drink more when engaged in vigorous activity.</a:t>
            </a:r>
            <a:endParaRPr sz="1800">
              <a:solidFill>
                <a:srgbClr val="F3F3F3"/>
              </a:solidFill>
              <a:latin typeface="Roboto"/>
              <a:ea typeface="Roboto"/>
              <a:cs typeface="Roboto"/>
              <a:sym typeface="Roboto"/>
            </a:endParaRPr>
          </a:p>
        </p:txBody>
      </p:sp>
      <p:pic>
        <p:nvPicPr>
          <p:cNvPr id="170" name="Google Shape;170;p30"/>
          <p:cNvPicPr preferRelativeResize="0"/>
          <p:nvPr/>
        </p:nvPicPr>
        <p:blipFill>
          <a:blip r:embed="rId3">
            <a:alphaModFix/>
          </a:blip>
          <a:stretch>
            <a:fillRect/>
          </a:stretch>
        </p:blipFill>
        <p:spPr>
          <a:xfrm>
            <a:off x="5237500" y="3625975"/>
            <a:ext cx="3906501" cy="1517525"/>
          </a:xfrm>
          <a:prstGeom prst="rect">
            <a:avLst/>
          </a:prstGeom>
          <a:noFill/>
          <a:ln>
            <a:noFill/>
          </a:ln>
        </p:spPr>
      </p:pic>
      <p:pic>
        <p:nvPicPr>
          <p:cNvPr id="171" name="Google Shape;171;p30"/>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mph" presetID="8" presetSubtype="0">
                                  <p:stCondLst>
                                    <p:cond delay="0"/>
                                  </p:stCondLst>
                                  <p:childTnLst>
                                    <p:animRot by="-21600000">
                                      <p:cBhvr>
                                        <p:cTn dur="4000" fill="hold"/>
                                        <p:tgtEl>
                                          <p:spTgt spid="168">
                                            <p:txEl>
                                              <p:pRg end="0" st="0"/>
                                            </p:txEl>
                                          </p:spTgt>
                                        </p:tgtEl>
                                        <p:attrNameLst>
                                          <p:attrName>r</p:attrName>
                                        </p:attrNameLst>
                                      </p:cBhvr>
                                    </p:animRo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69">
                                            <p:txEl>
                                              <p:pRg end="0" st="0"/>
                                            </p:txEl>
                                          </p:spTgt>
                                        </p:tgtEl>
                                        <p:attrNameLst>
                                          <p:attrName>style.visibility</p:attrName>
                                        </p:attrNameLst>
                                      </p:cBhvr>
                                      <p:to>
                                        <p:strVal val="visible"/>
                                      </p:to>
                                    </p:set>
                                    <p:animEffect filter="fade" transition="in">
                                      <p:cBhvr>
                                        <p:cTn dur="3900"/>
                                        <p:tgtEl>
                                          <p:spTgt spid="169">
                                            <p:txEl>
                                              <p:pRg end="0" st="0"/>
                                            </p:txEl>
                                          </p:spTgt>
                                        </p:tgtEl>
                                      </p:cBhvr>
                                    </p:animEffect>
                                  </p:childTnLst>
                                </p:cTn>
                              </p:par>
                            </p:childTnLst>
                          </p:cTn>
                        </p:par>
                        <p:par>
                          <p:cTn fill="hold">
                            <p:stCondLst>
                              <p:cond delay="7900"/>
                            </p:stCondLst>
                            <p:childTnLst>
                              <p:par>
                                <p:cTn fill="hold" nodeType="afterEffect" presetClass="entr" presetID="10" presetSubtype="0">
                                  <p:stCondLst>
                                    <p:cond delay="0"/>
                                  </p:stCondLst>
                                  <p:childTnLst>
                                    <p:set>
                                      <p:cBhvr>
                                        <p:cTn dur="1" fill="hold">
                                          <p:stCondLst>
                                            <p:cond delay="0"/>
                                          </p:stCondLst>
                                        </p:cTn>
                                        <p:tgtEl>
                                          <p:spTgt spid="169">
                                            <p:txEl>
                                              <p:pRg end="1" st="1"/>
                                            </p:txEl>
                                          </p:spTgt>
                                        </p:tgtEl>
                                        <p:attrNameLst>
                                          <p:attrName>style.visibility</p:attrName>
                                        </p:attrNameLst>
                                      </p:cBhvr>
                                      <p:to>
                                        <p:strVal val="visible"/>
                                      </p:to>
                                    </p:set>
                                    <p:animEffect filter="fade" transition="in">
                                      <p:cBhvr>
                                        <p:cTn dur="3900"/>
                                        <p:tgtEl>
                                          <p:spTgt spid="169">
                                            <p:txEl>
                                              <p:pRg end="1" st="1"/>
                                            </p:txEl>
                                          </p:spTgt>
                                        </p:tgtEl>
                                      </p:cBhvr>
                                    </p:animEffect>
                                  </p:childTnLst>
                                </p:cTn>
                              </p:par>
                            </p:childTnLst>
                          </p:cTn>
                        </p:par>
                        <p:par>
                          <p:cTn fill="hold">
                            <p:stCondLst>
                              <p:cond delay="11800"/>
                            </p:stCondLst>
                            <p:childTnLst>
                              <p:par>
                                <p:cTn fill="hold" nodeType="afterEffect" presetClass="entr" presetID="10" presetSubtype="0">
                                  <p:stCondLst>
                                    <p:cond delay="0"/>
                                  </p:stCondLst>
                                  <p:childTnLst>
                                    <p:set>
                                      <p:cBhvr>
                                        <p:cTn dur="1" fill="hold">
                                          <p:stCondLst>
                                            <p:cond delay="0"/>
                                          </p:stCondLst>
                                        </p:cTn>
                                        <p:tgtEl>
                                          <p:spTgt spid="169">
                                            <p:txEl>
                                              <p:pRg end="2" st="2"/>
                                            </p:txEl>
                                          </p:spTgt>
                                        </p:tgtEl>
                                        <p:attrNameLst>
                                          <p:attrName>style.visibility</p:attrName>
                                        </p:attrNameLst>
                                      </p:cBhvr>
                                      <p:to>
                                        <p:strVal val="visible"/>
                                      </p:to>
                                    </p:set>
                                    <p:animEffect filter="fade" transition="in">
                                      <p:cBhvr>
                                        <p:cTn dur="3900"/>
                                        <p:tgtEl>
                                          <p:spTgt spid="169">
                                            <p:txEl>
                                              <p:pRg end="2" st="2"/>
                                            </p:txEl>
                                          </p:spTgt>
                                        </p:tgtEl>
                                      </p:cBhvr>
                                    </p:animEffect>
                                  </p:childTnLst>
                                </p:cTn>
                              </p:par>
                            </p:childTnLst>
                          </p:cTn>
                        </p:par>
                        <p:par>
                          <p:cTn fill="hold">
                            <p:stCondLst>
                              <p:cond delay="15700"/>
                            </p:stCondLst>
                            <p:childTnLst>
                              <p:par>
                                <p:cTn fill="hold" nodeType="afterEffect" presetClass="entr" presetID="10" presetSubtype="0">
                                  <p:stCondLst>
                                    <p:cond delay="0"/>
                                  </p:stCondLst>
                                  <p:childTnLst>
                                    <p:set>
                                      <p:cBhvr>
                                        <p:cTn dur="1" fill="hold">
                                          <p:stCondLst>
                                            <p:cond delay="0"/>
                                          </p:stCondLst>
                                        </p:cTn>
                                        <p:tgtEl>
                                          <p:spTgt spid="169">
                                            <p:txEl>
                                              <p:pRg end="3" st="3"/>
                                            </p:txEl>
                                          </p:spTgt>
                                        </p:tgtEl>
                                        <p:attrNameLst>
                                          <p:attrName>style.visibility</p:attrName>
                                        </p:attrNameLst>
                                      </p:cBhvr>
                                      <p:to>
                                        <p:strVal val="visible"/>
                                      </p:to>
                                    </p:set>
                                    <p:animEffect filter="fade" transition="in">
                                      <p:cBhvr>
                                        <p:cTn dur="3900"/>
                                        <p:tgtEl>
                                          <p:spTgt spid="169">
                                            <p:txEl>
                                              <p:pRg end="3" st="3"/>
                                            </p:txEl>
                                          </p:spTgt>
                                        </p:tgtEl>
                                      </p:cBhvr>
                                    </p:animEffect>
                                  </p:childTnLst>
                                </p:cTn>
                              </p:par>
                            </p:childTnLst>
                          </p:cTn>
                        </p:par>
                        <p:par>
                          <p:cTn fill="hold">
                            <p:stCondLst>
                              <p:cond delay="19600"/>
                            </p:stCondLst>
                            <p:childTnLst>
                              <p:par>
                                <p:cTn fill="hold" nodeType="afterEffect" presetClass="entr" presetID="10" presetSubtype="0">
                                  <p:stCondLst>
                                    <p:cond delay="0"/>
                                  </p:stCondLst>
                                  <p:childTnLst>
                                    <p:set>
                                      <p:cBhvr>
                                        <p:cTn dur="1" fill="hold">
                                          <p:stCondLst>
                                            <p:cond delay="0"/>
                                          </p:stCondLst>
                                        </p:cTn>
                                        <p:tgtEl>
                                          <p:spTgt spid="169">
                                            <p:txEl>
                                              <p:pRg end="4" st="4"/>
                                            </p:txEl>
                                          </p:spTgt>
                                        </p:tgtEl>
                                        <p:attrNameLst>
                                          <p:attrName>style.visibility</p:attrName>
                                        </p:attrNameLst>
                                      </p:cBhvr>
                                      <p:to>
                                        <p:strVal val="visible"/>
                                      </p:to>
                                    </p:set>
                                    <p:animEffect filter="fade" transition="in">
                                      <p:cBhvr>
                                        <p:cTn dur="3900"/>
                                        <p:tgtEl>
                                          <p:spTgt spid="169">
                                            <p:txEl>
                                              <p:pRg end="4" st="4"/>
                                            </p:txEl>
                                          </p:spTgt>
                                        </p:tgtEl>
                                      </p:cBhvr>
                                    </p:animEffect>
                                  </p:childTnLst>
                                </p:cTn>
                              </p:par>
                            </p:childTnLst>
                          </p:cTn>
                        </p:par>
                        <p:par>
                          <p:cTn fill="hold">
                            <p:stCondLst>
                              <p:cond delay="23500"/>
                            </p:stCondLst>
                            <p:childTnLst>
                              <p:par>
                                <p:cTn fill="hold" nodeType="afterEffect" presetClass="entr" presetID="10" presetSubtype="0">
                                  <p:stCondLst>
                                    <p:cond delay="0"/>
                                  </p:stCondLst>
                                  <p:childTnLst>
                                    <p:set>
                                      <p:cBhvr>
                                        <p:cTn dur="1" fill="hold">
                                          <p:stCondLst>
                                            <p:cond delay="0"/>
                                          </p:stCondLst>
                                        </p:cTn>
                                        <p:tgtEl>
                                          <p:spTgt spid="169">
                                            <p:txEl>
                                              <p:pRg end="5" st="5"/>
                                            </p:txEl>
                                          </p:spTgt>
                                        </p:tgtEl>
                                        <p:attrNameLst>
                                          <p:attrName>style.visibility</p:attrName>
                                        </p:attrNameLst>
                                      </p:cBhvr>
                                      <p:to>
                                        <p:strVal val="visible"/>
                                      </p:to>
                                    </p:set>
                                    <p:animEffect filter="fade" transition="in">
                                      <p:cBhvr>
                                        <p:cTn dur="3900"/>
                                        <p:tgtEl>
                                          <p:spTgt spid="169">
                                            <p:txEl>
                                              <p:pRg end="5" st="5"/>
                                            </p:txEl>
                                          </p:spTgt>
                                        </p:tgtEl>
                                      </p:cBhvr>
                                    </p:animEffect>
                                  </p:childTnLst>
                                </p:cTn>
                              </p:par>
                            </p:childTnLst>
                          </p:cTn>
                        </p:par>
                        <p:par>
                          <p:cTn fill="hold">
                            <p:stCondLst>
                              <p:cond delay="27400"/>
                            </p:stCondLst>
                            <p:childTnLst>
                              <p:par>
                                <p:cTn fill="hold" nodeType="afterEffect" presetClass="entr" presetID="10" presetSubtype="0">
                                  <p:stCondLst>
                                    <p:cond delay="0"/>
                                  </p:stCondLst>
                                  <p:childTnLst>
                                    <p:set>
                                      <p:cBhvr>
                                        <p:cTn dur="1" fill="hold">
                                          <p:stCondLst>
                                            <p:cond delay="0"/>
                                          </p:stCondLst>
                                        </p:cTn>
                                        <p:tgtEl>
                                          <p:spTgt spid="169">
                                            <p:txEl>
                                              <p:pRg end="6" st="6"/>
                                            </p:txEl>
                                          </p:spTgt>
                                        </p:tgtEl>
                                        <p:attrNameLst>
                                          <p:attrName>style.visibility</p:attrName>
                                        </p:attrNameLst>
                                      </p:cBhvr>
                                      <p:to>
                                        <p:strVal val="visible"/>
                                      </p:to>
                                    </p:set>
                                    <p:animEffect filter="fade" transition="in">
                                      <p:cBhvr>
                                        <p:cTn dur="3900"/>
                                        <p:tgtEl>
                                          <p:spTgt spid="169">
                                            <p:txEl>
                                              <p:pRg end="6" st="6"/>
                                            </p:txEl>
                                          </p:spTgt>
                                        </p:tgtEl>
                                      </p:cBhvr>
                                    </p:animEffect>
                                  </p:childTnLst>
                                </p:cTn>
                              </p:par>
                            </p:childTnLst>
                          </p:cTn>
                        </p:par>
                        <p:par>
                          <p:cTn fill="hold">
                            <p:stCondLst>
                              <p:cond delay="31300"/>
                            </p:stCondLst>
                            <p:childTnLst>
                              <p:par>
                                <p:cTn fill="hold" nodeType="afterEffect" presetClass="entr" presetID="10" presetSubtype="0">
                                  <p:stCondLst>
                                    <p:cond delay="0"/>
                                  </p:stCondLst>
                                  <p:childTnLst>
                                    <p:set>
                                      <p:cBhvr>
                                        <p:cTn dur="1" fill="hold">
                                          <p:stCondLst>
                                            <p:cond delay="0"/>
                                          </p:stCondLst>
                                        </p:cTn>
                                        <p:tgtEl>
                                          <p:spTgt spid="169">
                                            <p:txEl>
                                              <p:pRg end="7" st="7"/>
                                            </p:txEl>
                                          </p:spTgt>
                                        </p:tgtEl>
                                        <p:attrNameLst>
                                          <p:attrName>style.visibility</p:attrName>
                                        </p:attrNameLst>
                                      </p:cBhvr>
                                      <p:to>
                                        <p:strVal val="visible"/>
                                      </p:to>
                                    </p:set>
                                    <p:animEffect filter="fade" transition="in">
                                      <p:cBhvr>
                                        <p:cTn dur="3900"/>
                                        <p:tgtEl>
                                          <p:spTgt spid="169">
                                            <p:txEl>
                                              <p:pRg end="7" st="7"/>
                                            </p:txEl>
                                          </p:spTgt>
                                        </p:tgtEl>
                                      </p:cBhvr>
                                    </p:animEffect>
                                  </p:childTnLst>
                                </p:cTn>
                              </p:par>
                            </p:childTnLst>
                          </p:cTn>
                        </p:par>
                        <p:par>
                          <p:cTn fill="hold">
                            <p:stCondLst>
                              <p:cond delay="35200"/>
                            </p:stCondLst>
                            <p:childTnLst>
                              <p:par>
                                <p:cTn fill="hold" nodeType="after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45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77D2"/>
            </a:gs>
            <a:gs pos="100000">
              <a:srgbClr val="093153"/>
            </a:gs>
          </a:gsLst>
          <a:path path="circle">
            <a:fillToRect b="50%" l="50%" r="50%" t="50%"/>
          </a:path>
          <a:tileRect/>
        </a:gradFill>
      </p:bgPr>
    </p:bg>
    <p:spTree>
      <p:nvGrpSpPr>
        <p:cNvPr id="175" name="Shape 175"/>
        <p:cNvGrpSpPr/>
        <p:nvPr/>
      </p:nvGrpSpPr>
      <p:grpSpPr>
        <a:xfrm>
          <a:off x="0" y="0"/>
          <a:ext cx="0" cy="0"/>
          <a:chOff x="0" y="0"/>
          <a:chExt cx="0" cy="0"/>
        </a:xfrm>
      </p:grpSpPr>
      <p:pic>
        <p:nvPicPr>
          <p:cNvPr id="176" name="Google Shape;176;p31"/>
          <p:cNvPicPr preferRelativeResize="0"/>
          <p:nvPr/>
        </p:nvPicPr>
        <p:blipFill rotWithShape="1">
          <a:blip r:embed="rId3">
            <a:alphaModFix amt="3000"/>
          </a:blip>
          <a:srcRect b="83534" l="0" r="0" t="6150"/>
          <a:stretch/>
        </p:blipFill>
        <p:spPr>
          <a:xfrm rot="1671763">
            <a:off x="-252770" y="2249111"/>
            <a:ext cx="9512139" cy="958876"/>
          </a:xfrm>
          <a:prstGeom prst="rect">
            <a:avLst/>
          </a:prstGeom>
          <a:noFill/>
          <a:ln>
            <a:noFill/>
          </a:ln>
        </p:spPr>
      </p:pic>
      <p:sp>
        <p:nvSpPr>
          <p:cNvPr id="177" name="Google Shape;177;p31"/>
          <p:cNvSpPr txBox="1"/>
          <p:nvPr>
            <p:ph type="title"/>
          </p:nvPr>
        </p:nvSpPr>
        <p:spPr>
          <a:xfrm>
            <a:off x="74525" y="381397"/>
            <a:ext cx="8222100" cy="83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Activity </a:t>
            </a:r>
            <a:endParaRPr/>
          </a:p>
        </p:txBody>
      </p:sp>
      <p:sp>
        <p:nvSpPr>
          <p:cNvPr id="178" name="Google Shape;178;p31"/>
          <p:cNvSpPr txBox="1"/>
          <p:nvPr/>
        </p:nvSpPr>
        <p:spPr>
          <a:xfrm>
            <a:off x="1485300" y="1293575"/>
            <a:ext cx="6248400" cy="378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2300">
                <a:solidFill>
                  <a:srgbClr val="D9D9D9"/>
                </a:solidFill>
                <a:latin typeface="Roboto"/>
                <a:ea typeface="Roboto"/>
                <a:cs typeface="Roboto"/>
                <a:sym typeface="Roboto"/>
              </a:rPr>
              <a:t>Prepare a Healthy meal plan for yourself</a:t>
            </a:r>
            <a:r>
              <a:rPr b="1" i="1" lang="en" sz="2100">
                <a:solidFill>
                  <a:srgbClr val="D9D9D9"/>
                </a:solidFill>
                <a:latin typeface="Roboto"/>
                <a:ea typeface="Roboto"/>
                <a:cs typeface="Roboto"/>
                <a:sym typeface="Roboto"/>
              </a:rPr>
              <a:t>.</a:t>
            </a:r>
            <a:endParaRPr b="1" i="1" sz="2100">
              <a:solidFill>
                <a:srgbClr val="D9D9D9"/>
              </a:solidFill>
              <a:latin typeface="Roboto"/>
              <a:ea typeface="Roboto"/>
              <a:cs typeface="Roboto"/>
              <a:sym typeface="Roboto"/>
            </a:endParaRPr>
          </a:p>
          <a:p>
            <a:pPr indent="0" lvl="0" marL="0" rtl="0" algn="l">
              <a:lnSpc>
                <a:spcPct val="115000"/>
              </a:lnSpc>
              <a:spcBef>
                <a:spcPts val="0"/>
              </a:spcBef>
              <a:spcAft>
                <a:spcPts val="0"/>
              </a:spcAft>
              <a:buNone/>
            </a:pPr>
            <a:r>
              <a:t/>
            </a:r>
            <a:endParaRPr b="1" i="1" sz="2100">
              <a:solidFill>
                <a:srgbClr val="D9D9D9"/>
              </a:solidFill>
              <a:latin typeface="Roboto"/>
              <a:ea typeface="Roboto"/>
              <a:cs typeface="Roboto"/>
              <a:sym typeface="Roboto"/>
            </a:endParaRPr>
          </a:p>
          <a:p>
            <a:pPr indent="-355600" lvl="0" marL="457200" rtl="0" algn="l">
              <a:lnSpc>
                <a:spcPct val="115000"/>
              </a:lnSpc>
              <a:spcBef>
                <a:spcPts val="0"/>
              </a:spcBef>
              <a:spcAft>
                <a:spcPts val="0"/>
              </a:spcAft>
              <a:buClr>
                <a:srgbClr val="D9D9D9"/>
              </a:buClr>
              <a:buSzPts val="2000"/>
              <a:buFont typeface="Roboto"/>
              <a:buChar char="❏"/>
            </a:pPr>
            <a:r>
              <a:rPr lang="en" sz="2000">
                <a:solidFill>
                  <a:srgbClr val="D9D9D9"/>
                </a:solidFill>
                <a:latin typeface="Roboto"/>
                <a:ea typeface="Roboto"/>
                <a:cs typeface="Roboto"/>
                <a:sym typeface="Roboto"/>
              </a:rPr>
              <a:t>You are preparing for a dance competition</a:t>
            </a:r>
            <a:endParaRPr sz="2000">
              <a:solidFill>
                <a:srgbClr val="D9D9D9"/>
              </a:solidFill>
              <a:latin typeface="Roboto"/>
              <a:ea typeface="Roboto"/>
              <a:cs typeface="Roboto"/>
              <a:sym typeface="Roboto"/>
            </a:endParaRPr>
          </a:p>
          <a:p>
            <a:pPr indent="-355600" lvl="0" marL="457200" rtl="0" algn="l">
              <a:lnSpc>
                <a:spcPct val="115000"/>
              </a:lnSpc>
              <a:spcBef>
                <a:spcPts val="0"/>
              </a:spcBef>
              <a:spcAft>
                <a:spcPts val="0"/>
              </a:spcAft>
              <a:buClr>
                <a:srgbClr val="D9D9D9"/>
              </a:buClr>
              <a:buSzPts val="2000"/>
              <a:buFont typeface="Roboto"/>
              <a:buChar char="❏"/>
            </a:pPr>
            <a:r>
              <a:rPr lang="en" sz="2000">
                <a:solidFill>
                  <a:srgbClr val="D9D9D9"/>
                </a:solidFill>
                <a:latin typeface="Roboto"/>
                <a:ea typeface="Roboto"/>
                <a:cs typeface="Roboto"/>
                <a:sym typeface="Roboto"/>
              </a:rPr>
              <a:t>Your rehearsal runs from 10 a.m. to 4 p.m.</a:t>
            </a:r>
            <a:endParaRPr sz="2000">
              <a:solidFill>
                <a:srgbClr val="D9D9D9"/>
              </a:solidFill>
              <a:latin typeface="Roboto"/>
              <a:ea typeface="Roboto"/>
              <a:cs typeface="Roboto"/>
              <a:sym typeface="Roboto"/>
            </a:endParaRPr>
          </a:p>
          <a:p>
            <a:pPr indent="-355600" lvl="0" marL="457200" rtl="0" algn="l">
              <a:lnSpc>
                <a:spcPct val="115000"/>
              </a:lnSpc>
              <a:spcBef>
                <a:spcPts val="0"/>
              </a:spcBef>
              <a:spcAft>
                <a:spcPts val="0"/>
              </a:spcAft>
              <a:buClr>
                <a:srgbClr val="D9D9D9"/>
              </a:buClr>
              <a:buSzPts val="2000"/>
              <a:buFont typeface="Roboto"/>
              <a:buChar char="❏"/>
            </a:pPr>
            <a:r>
              <a:rPr lang="en" sz="2000">
                <a:solidFill>
                  <a:srgbClr val="D9D9D9"/>
                </a:solidFill>
                <a:latin typeface="Roboto"/>
                <a:ea typeface="Roboto"/>
                <a:cs typeface="Roboto"/>
                <a:sym typeface="Roboto"/>
              </a:rPr>
              <a:t>The day is excessively hot</a:t>
            </a:r>
            <a:endParaRPr sz="2000">
              <a:solidFill>
                <a:srgbClr val="D9D9D9"/>
              </a:solidFill>
              <a:latin typeface="Roboto"/>
              <a:ea typeface="Roboto"/>
              <a:cs typeface="Roboto"/>
              <a:sym typeface="Roboto"/>
            </a:endParaRPr>
          </a:p>
          <a:p>
            <a:pPr indent="-355600" lvl="0" marL="457200" rtl="0" algn="l">
              <a:lnSpc>
                <a:spcPct val="115000"/>
              </a:lnSpc>
              <a:spcBef>
                <a:spcPts val="0"/>
              </a:spcBef>
              <a:spcAft>
                <a:spcPts val="0"/>
              </a:spcAft>
              <a:buClr>
                <a:srgbClr val="D9D9D9"/>
              </a:buClr>
              <a:buSzPts val="2000"/>
              <a:buFont typeface="Roboto"/>
              <a:buChar char="❏"/>
            </a:pPr>
            <a:r>
              <a:rPr lang="en" sz="2000">
                <a:solidFill>
                  <a:srgbClr val="D9D9D9"/>
                </a:solidFill>
                <a:latin typeface="Roboto"/>
                <a:ea typeface="Roboto"/>
                <a:cs typeface="Roboto"/>
                <a:sym typeface="Roboto"/>
              </a:rPr>
              <a:t>Your meal plan must include:</a:t>
            </a:r>
            <a:endParaRPr sz="2000">
              <a:solidFill>
                <a:srgbClr val="D9D9D9"/>
              </a:solidFill>
              <a:latin typeface="Roboto"/>
              <a:ea typeface="Roboto"/>
              <a:cs typeface="Roboto"/>
              <a:sym typeface="Roboto"/>
            </a:endParaRPr>
          </a:p>
          <a:p>
            <a:pPr indent="0" lvl="0" marL="457200" rtl="0" algn="l">
              <a:lnSpc>
                <a:spcPct val="115000"/>
              </a:lnSpc>
              <a:spcBef>
                <a:spcPts val="0"/>
              </a:spcBef>
              <a:spcAft>
                <a:spcPts val="0"/>
              </a:spcAft>
              <a:buNone/>
            </a:pPr>
            <a:r>
              <a:rPr lang="en" sz="2000">
                <a:solidFill>
                  <a:srgbClr val="D9D9D9"/>
                </a:solidFill>
                <a:latin typeface="Roboto"/>
                <a:ea typeface="Roboto"/>
                <a:cs typeface="Roboto"/>
                <a:sym typeface="Roboto"/>
              </a:rPr>
              <a:t>Breakfast</a:t>
            </a:r>
            <a:endParaRPr sz="2000">
              <a:solidFill>
                <a:srgbClr val="D9D9D9"/>
              </a:solidFill>
              <a:latin typeface="Roboto"/>
              <a:ea typeface="Roboto"/>
              <a:cs typeface="Roboto"/>
              <a:sym typeface="Roboto"/>
            </a:endParaRPr>
          </a:p>
          <a:p>
            <a:pPr indent="0" lvl="0" marL="457200" rtl="0" algn="l">
              <a:lnSpc>
                <a:spcPct val="115000"/>
              </a:lnSpc>
              <a:spcBef>
                <a:spcPts val="0"/>
              </a:spcBef>
              <a:spcAft>
                <a:spcPts val="0"/>
              </a:spcAft>
              <a:buNone/>
            </a:pPr>
            <a:r>
              <a:rPr lang="en" sz="2000">
                <a:solidFill>
                  <a:srgbClr val="D9D9D9"/>
                </a:solidFill>
                <a:latin typeface="Roboto"/>
                <a:ea typeface="Roboto"/>
                <a:cs typeface="Roboto"/>
                <a:sym typeface="Roboto"/>
              </a:rPr>
              <a:t>	Lunch</a:t>
            </a:r>
            <a:endParaRPr sz="2000">
              <a:solidFill>
                <a:srgbClr val="D9D9D9"/>
              </a:solidFill>
              <a:latin typeface="Roboto"/>
              <a:ea typeface="Roboto"/>
              <a:cs typeface="Roboto"/>
              <a:sym typeface="Roboto"/>
            </a:endParaRPr>
          </a:p>
          <a:p>
            <a:pPr indent="0" lvl="0" marL="457200" rtl="0" algn="l">
              <a:lnSpc>
                <a:spcPct val="115000"/>
              </a:lnSpc>
              <a:spcBef>
                <a:spcPts val="0"/>
              </a:spcBef>
              <a:spcAft>
                <a:spcPts val="0"/>
              </a:spcAft>
              <a:buNone/>
            </a:pPr>
            <a:r>
              <a:rPr lang="en" sz="2000">
                <a:solidFill>
                  <a:srgbClr val="D9D9D9"/>
                </a:solidFill>
                <a:latin typeface="Roboto"/>
                <a:ea typeface="Roboto"/>
                <a:cs typeface="Roboto"/>
                <a:sym typeface="Roboto"/>
              </a:rPr>
              <a:t>		Dinner</a:t>
            </a:r>
            <a:endParaRPr sz="2000">
              <a:solidFill>
                <a:srgbClr val="D9D9D9"/>
              </a:solidFill>
              <a:latin typeface="Roboto"/>
              <a:ea typeface="Roboto"/>
              <a:cs typeface="Roboto"/>
              <a:sym typeface="Roboto"/>
            </a:endParaRPr>
          </a:p>
          <a:p>
            <a:pPr indent="0" lvl="0" marL="457200" rtl="0" algn="l">
              <a:lnSpc>
                <a:spcPct val="115000"/>
              </a:lnSpc>
              <a:spcBef>
                <a:spcPts val="0"/>
              </a:spcBef>
              <a:spcAft>
                <a:spcPts val="0"/>
              </a:spcAft>
              <a:buNone/>
            </a:pPr>
            <a:r>
              <a:rPr lang="en" sz="2000">
                <a:solidFill>
                  <a:srgbClr val="D9D9D9"/>
                </a:solidFill>
                <a:latin typeface="Roboto"/>
                <a:ea typeface="Roboto"/>
                <a:cs typeface="Roboto"/>
                <a:sym typeface="Roboto"/>
              </a:rPr>
              <a:t>			Snacks</a:t>
            </a:r>
            <a:endParaRPr sz="2000">
              <a:solidFill>
                <a:srgbClr val="D9D9D9"/>
              </a:solidFill>
              <a:latin typeface="Roboto"/>
              <a:ea typeface="Roboto"/>
              <a:cs typeface="Roboto"/>
              <a:sym typeface="Roboto"/>
            </a:endParaRPr>
          </a:p>
          <a:p>
            <a:pPr indent="0" lvl="0" marL="914400" rtl="0" algn="l">
              <a:lnSpc>
                <a:spcPct val="115000"/>
              </a:lnSpc>
              <a:spcBef>
                <a:spcPts val="0"/>
              </a:spcBef>
              <a:spcAft>
                <a:spcPts val="0"/>
              </a:spcAft>
              <a:buNone/>
            </a:pPr>
            <a:r>
              <a:t/>
            </a:r>
            <a:endParaRPr sz="2000">
              <a:solidFill>
                <a:srgbClr val="D9D9D9"/>
              </a:solidFill>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Tree>
  </p:cSld>
  <p:clrMapOvr>
    <a:masterClrMapping/>
  </p:clrMapOvr>
  <mc:AlternateContent>
    <mc:Choice Requires="p14">
      <p:transition spd="slow" p14:dur="28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2">
                                  <p:stCondLst>
                                    <p:cond delay="0"/>
                                  </p:stCondLst>
                                  <p:childTnLst>
                                    <p:set>
                                      <p:cBhvr>
                                        <p:cTn dur="1" fill="hold">
                                          <p:stCondLst>
                                            <p:cond delay="0"/>
                                          </p:stCondLst>
                                        </p:cTn>
                                        <p:tgtEl>
                                          <p:spTgt spid="178">
                                            <p:txEl>
                                              <p:pRg end="0" st="0"/>
                                            </p:txEl>
                                          </p:spTgt>
                                        </p:tgtEl>
                                        <p:attrNameLst>
                                          <p:attrName>style.visibility</p:attrName>
                                        </p:attrNameLst>
                                      </p:cBhvr>
                                      <p:to>
                                        <p:strVal val="visible"/>
                                      </p:to>
                                    </p:set>
                                    <p:anim calcmode="lin" valueType="num">
                                      <p:cBhvr additive="base">
                                        <p:cTn dur="2900"/>
                                        <p:tgtEl>
                                          <p:spTgt spid="17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00"/>
                            </p:stCondLst>
                            <p:childTnLst>
                              <p:par>
                                <p:cTn fill="hold" nodeType="afterEffect" presetClass="entr" presetID="2" presetSubtype="2">
                                  <p:stCondLst>
                                    <p:cond delay="0"/>
                                  </p:stCondLst>
                                  <p:childTnLst>
                                    <p:set>
                                      <p:cBhvr>
                                        <p:cTn dur="1" fill="hold">
                                          <p:stCondLst>
                                            <p:cond delay="0"/>
                                          </p:stCondLst>
                                        </p:cTn>
                                        <p:tgtEl>
                                          <p:spTgt spid="178">
                                            <p:txEl>
                                              <p:pRg end="1" st="1"/>
                                            </p:txEl>
                                          </p:spTgt>
                                        </p:tgtEl>
                                        <p:attrNameLst>
                                          <p:attrName>style.visibility</p:attrName>
                                        </p:attrNameLst>
                                      </p:cBhvr>
                                      <p:to>
                                        <p:strVal val="visible"/>
                                      </p:to>
                                    </p:set>
                                    <p:anim calcmode="lin" valueType="num">
                                      <p:cBhvr additive="base">
                                        <p:cTn dur="2900"/>
                                        <p:tgtEl>
                                          <p:spTgt spid="17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800"/>
                            </p:stCondLst>
                            <p:childTnLst>
                              <p:par>
                                <p:cTn fill="hold" nodeType="afterEffect" presetClass="entr" presetID="2" presetSubtype="2">
                                  <p:stCondLst>
                                    <p:cond delay="0"/>
                                  </p:stCondLst>
                                  <p:childTnLst>
                                    <p:set>
                                      <p:cBhvr>
                                        <p:cTn dur="1" fill="hold">
                                          <p:stCondLst>
                                            <p:cond delay="0"/>
                                          </p:stCondLst>
                                        </p:cTn>
                                        <p:tgtEl>
                                          <p:spTgt spid="178">
                                            <p:txEl>
                                              <p:pRg end="2" st="2"/>
                                            </p:txEl>
                                          </p:spTgt>
                                        </p:tgtEl>
                                        <p:attrNameLst>
                                          <p:attrName>style.visibility</p:attrName>
                                        </p:attrNameLst>
                                      </p:cBhvr>
                                      <p:to>
                                        <p:strVal val="visible"/>
                                      </p:to>
                                    </p:set>
                                    <p:anim calcmode="lin" valueType="num">
                                      <p:cBhvr additive="base">
                                        <p:cTn dur="2900"/>
                                        <p:tgtEl>
                                          <p:spTgt spid="17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700"/>
                            </p:stCondLst>
                            <p:childTnLst>
                              <p:par>
                                <p:cTn fill="hold" nodeType="afterEffect" presetClass="entr" presetID="2" presetSubtype="2">
                                  <p:stCondLst>
                                    <p:cond delay="0"/>
                                  </p:stCondLst>
                                  <p:childTnLst>
                                    <p:set>
                                      <p:cBhvr>
                                        <p:cTn dur="1" fill="hold">
                                          <p:stCondLst>
                                            <p:cond delay="0"/>
                                          </p:stCondLst>
                                        </p:cTn>
                                        <p:tgtEl>
                                          <p:spTgt spid="178">
                                            <p:txEl>
                                              <p:pRg end="3" st="3"/>
                                            </p:txEl>
                                          </p:spTgt>
                                        </p:tgtEl>
                                        <p:attrNameLst>
                                          <p:attrName>style.visibility</p:attrName>
                                        </p:attrNameLst>
                                      </p:cBhvr>
                                      <p:to>
                                        <p:strVal val="visible"/>
                                      </p:to>
                                    </p:set>
                                    <p:anim calcmode="lin" valueType="num">
                                      <p:cBhvr additive="base">
                                        <p:cTn dur="2900"/>
                                        <p:tgtEl>
                                          <p:spTgt spid="17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600"/>
                            </p:stCondLst>
                            <p:childTnLst>
                              <p:par>
                                <p:cTn fill="hold" nodeType="afterEffect" presetClass="entr" presetID="2" presetSubtype="2">
                                  <p:stCondLst>
                                    <p:cond delay="0"/>
                                  </p:stCondLst>
                                  <p:childTnLst>
                                    <p:set>
                                      <p:cBhvr>
                                        <p:cTn dur="1" fill="hold">
                                          <p:stCondLst>
                                            <p:cond delay="0"/>
                                          </p:stCondLst>
                                        </p:cTn>
                                        <p:tgtEl>
                                          <p:spTgt spid="178">
                                            <p:txEl>
                                              <p:pRg end="4" st="4"/>
                                            </p:txEl>
                                          </p:spTgt>
                                        </p:tgtEl>
                                        <p:attrNameLst>
                                          <p:attrName>style.visibility</p:attrName>
                                        </p:attrNameLst>
                                      </p:cBhvr>
                                      <p:to>
                                        <p:strVal val="visible"/>
                                      </p:to>
                                    </p:set>
                                    <p:anim calcmode="lin" valueType="num">
                                      <p:cBhvr additive="base">
                                        <p:cTn dur="2900"/>
                                        <p:tgtEl>
                                          <p:spTgt spid="17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500"/>
                            </p:stCondLst>
                            <p:childTnLst>
                              <p:par>
                                <p:cTn fill="hold" nodeType="afterEffect" presetClass="entr" presetID="2" presetSubtype="2">
                                  <p:stCondLst>
                                    <p:cond delay="0"/>
                                  </p:stCondLst>
                                  <p:childTnLst>
                                    <p:set>
                                      <p:cBhvr>
                                        <p:cTn dur="1" fill="hold">
                                          <p:stCondLst>
                                            <p:cond delay="0"/>
                                          </p:stCondLst>
                                        </p:cTn>
                                        <p:tgtEl>
                                          <p:spTgt spid="178">
                                            <p:txEl>
                                              <p:pRg end="5" st="5"/>
                                            </p:txEl>
                                          </p:spTgt>
                                        </p:tgtEl>
                                        <p:attrNameLst>
                                          <p:attrName>style.visibility</p:attrName>
                                        </p:attrNameLst>
                                      </p:cBhvr>
                                      <p:to>
                                        <p:strVal val="visible"/>
                                      </p:to>
                                    </p:set>
                                    <p:anim calcmode="lin" valueType="num">
                                      <p:cBhvr additive="base">
                                        <p:cTn dur="2900"/>
                                        <p:tgtEl>
                                          <p:spTgt spid="17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400"/>
                            </p:stCondLst>
                            <p:childTnLst>
                              <p:par>
                                <p:cTn fill="hold" nodeType="afterEffect" presetClass="entr" presetID="2" presetSubtype="2">
                                  <p:stCondLst>
                                    <p:cond delay="0"/>
                                  </p:stCondLst>
                                  <p:childTnLst>
                                    <p:set>
                                      <p:cBhvr>
                                        <p:cTn dur="1" fill="hold">
                                          <p:stCondLst>
                                            <p:cond delay="0"/>
                                          </p:stCondLst>
                                        </p:cTn>
                                        <p:tgtEl>
                                          <p:spTgt spid="178">
                                            <p:txEl>
                                              <p:pRg end="6" st="6"/>
                                            </p:txEl>
                                          </p:spTgt>
                                        </p:tgtEl>
                                        <p:attrNameLst>
                                          <p:attrName>style.visibility</p:attrName>
                                        </p:attrNameLst>
                                      </p:cBhvr>
                                      <p:to>
                                        <p:strVal val="visible"/>
                                      </p:to>
                                    </p:set>
                                    <p:anim calcmode="lin" valueType="num">
                                      <p:cBhvr additive="base">
                                        <p:cTn dur="2900"/>
                                        <p:tgtEl>
                                          <p:spTgt spid="17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300"/>
                            </p:stCondLst>
                            <p:childTnLst>
                              <p:par>
                                <p:cTn fill="hold" nodeType="afterEffect" presetClass="entr" presetID="2" presetSubtype="2">
                                  <p:stCondLst>
                                    <p:cond delay="0"/>
                                  </p:stCondLst>
                                  <p:childTnLst>
                                    <p:set>
                                      <p:cBhvr>
                                        <p:cTn dur="1" fill="hold">
                                          <p:stCondLst>
                                            <p:cond delay="0"/>
                                          </p:stCondLst>
                                        </p:cTn>
                                        <p:tgtEl>
                                          <p:spTgt spid="178">
                                            <p:txEl>
                                              <p:pRg end="7" st="7"/>
                                            </p:txEl>
                                          </p:spTgt>
                                        </p:tgtEl>
                                        <p:attrNameLst>
                                          <p:attrName>style.visibility</p:attrName>
                                        </p:attrNameLst>
                                      </p:cBhvr>
                                      <p:to>
                                        <p:strVal val="visible"/>
                                      </p:to>
                                    </p:set>
                                    <p:anim calcmode="lin" valueType="num">
                                      <p:cBhvr additive="base">
                                        <p:cTn dur="2900"/>
                                        <p:tgtEl>
                                          <p:spTgt spid="17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200"/>
                            </p:stCondLst>
                            <p:childTnLst>
                              <p:par>
                                <p:cTn fill="hold" nodeType="afterEffect" presetClass="entr" presetID="2" presetSubtype="2">
                                  <p:stCondLst>
                                    <p:cond delay="0"/>
                                  </p:stCondLst>
                                  <p:childTnLst>
                                    <p:set>
                                      <p:cBhvr>
                                        <p:cTn dur="1" fill="hold">
                                          <p:stCondLst>
                                            <p:cond delay="0"/>
                                          </p:stCondLst>
                                        </p:cTn>
                                        <p:tgtEl>
                                          <p:spTgt spid="178">
                                            <p:txEl>
                                              <p:pRg end="8" st="8"/>
                                            </p:txEl>
                                          </p:spTgt>
                                        </p:tgtEl>
                                        <p:attrNameLst>
                                          <p:attrName>style.visibility</p:attrName>
                                        </p:attrNameLst>
                                      </p:cBhvr>
                                      <p:to>
                                        <p:strVal val="visible"/>
                                      </p:to>
                                    </p:set>
                                    <p:anim calcmode="lin" valueType="num">
                                      <p:cBhvr additive="base">
                                        <p:cTn dur="2900"/>
                                        <p:tgtEl>
                                          <p:spTgt spid="178">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100"/>
                            </p:stCondLst>
                            <p:childTnLst>
                              <p:par>
                                <p:cTn fill="hold" nodeType="afterEffect" presetClass="entr" presetID="2" presetSubtype="2">
                                  <p:stCondLst>
                                    <p:cond delay="0"/>
                                  </p:stCondLst>
                                  <p:childTnLst>
                                    <p:set>
                                      <p:cBhvr>
                                        <p:cTn dur="1" fill="hold">
                                          <p:stCondLst>
                                            <p:cond delay="0"/>
                                          </p:stCondLst>
                                        </p:cTn>
                                        <p:tgtEl>
                                          <p:spTgt spid="178">
                                            <p:txEl>
                                              <p:pRg end="9" st="9"/>
                                            </p:txEl>
                                          </p:spTgt>
                                        </p:tgtEl>
                                        <p:attrNameLst>
                                          <p:attrName>style.visibility</p:attrName>
                                        </p:attrNameLst>
                                      </p:cBhvr>
                                      <p:to>
                                        <p:strVal val="visible"/>
                                      </p:to>
                                    </p:set>
                                    <p:anim calcmode="lin" valueType="num">
                                      <p:cBhvr additive="base">
                                        <p:cTn dur="2900"/>
                                        <p:tgtEl>
                                          <p:spTgt spid="178">
                                            <p:txEl>
                                              <p:pRg end="9" st="9"/>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000"/>
                            </p:stCondLst>
                            <p:childTnLst>
                              <p:par>
                                <p:cTn fill="hold" nodeType="afterEffect" presetClass="entr" presetID="2" presetSubtype="2">
                                  <p:stCondLst>
                                    <p:cond delay="0"/>
                                  </p:stCondLst>
                                  <p:childTnLst>
                                    <p:set>
                                      <p:cBhvr>
                                        <p:cTn dur="1" fill="hold">
                                          <p:stCondLst>
                                            <p:cond delay="0"/>
                                          </p:stCondLst>
                                        </p:cTn>
                                        <p:tgtEl>
                                          <p:spTgt spid="178">
                                            <p:txEl>
                                              <p:pRg end="10" st="10"/>
                                            </p:txEl>
                                          </p:spTgt>
                                        </p:tgtEl>
                                        <p:attrNameLst>
                                          <p:attrName>style.visibility</p:attrName>
                                        </p:attrNameLst>
                                      </p:cBhvr>
                                      <p:to>
                                        <p:strVal val="visible"/>
                                      </p:to>
                                    </p:set>
                                    <p:anim calcmode="lin" valueType="num">
                                      <p:cBhvr additive="base">
                                        <p:cTn dur="2900"/>
                                        <p:tgtEl>
                                          <p:spTgt spid="178">
                                            <p:txEl>
                                              <p:pRg end="10" st="1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900"/>
                            </p:stCondLst>
                            <p:childTnLst>
                              <p:par>
                                <p:cTn fill="hold" nodeType="afterEffect" presetClass="entr" presetID="2" presetSubtype="2">
                                  <p:stCondLst>
                                    <p:cond delay="0"/>
                                  </p:stCondLst>
                                  <p:childTnLst>
                                    <p:set>
                                      <p:cBhvr>
                                        <p:cTn dur="1" fill="hold">
                                          <p:stCondLst>
                                            <p:cond delay="0"/>
                                          </p:stCondLst>
                                        </p:cTn>
                                        <p:tgtEl>
                                          <p:spTgt spid="178">
                                            <p:txEl>
                                              <p:pRg end="11" st="11"/>
                                            </p:txEl>
                                          </p:spTgt>
                                        </p:tgtEl>
                                        <p:attrNameLst>
                                          <p:attrName>style.visibility</p:attrName>
                                        </p:attrNameLst>
                                      </p:cBhvr>
                                      <p:to>
                                        <p:strVal val="visible"/>
                                      </p:to>
                                    </p:set>
                                    <p:anim calcmode="lin" valueType="num">
                                      <p:cBhvr additive="base">
                                        <p:cTn dur="2900"/>
                                        <p:tgtEl>
                                          <p:spTgt spid="178">
                                            <p:txEl>
                                              <p:pRg end="11" st="11"/>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lin ang="5400012" scaled="0"/>
        </a:gradFill>
      </p:bgPr>
    </p:bg>
    <p:spTree>
      <p:nvGrpSpPr>
        <p:cNvPr id="182" name="Shape 182"/>
        <p:cNvGrpSpPr/>
        <p:nvPr/>
      </p:nvGrpSpPr>
      <p:grpSpPr>
        <a:xfrm>
          <a:off x="0" y="0"/>
          <a:ext cx="0" cy="0"/>
          <a:chOff x="0" y="0"/>
          <a:chExt cx="0" cy="0"/>
        </a:xfrm>
      </p:grpSpPr>
      <p:pic>
        <p:nvPicPr>
          <p:cNvPr id="183" name="Google Shape;183;p32"/>
          <p:cNvPicPr preferRelativeResize="0"/>
          <p:nvPr/>
        </p:nvPicPr>
        <p:blipFill>
          <a:blip r:embed="rId3">
            <a:alphaModFix/>
          </a:blip>
          <a:stretch>
            <a:fillRect/>
          </a:stretch>
        </p:blipFill>
        <p:spPr>
          <a:xfrm>
            <a:off x="446600" y="152400"/>
            <a:ext cx="5559276" cy="4838700"/>
          </a:xfrm>
          <a:prstGeom prst="rect">
            <a:avLst/>
          </a:prstGeom>
          <a:noFill/>
          <a:ln>
            <a:noFill/>
          </a:ln>
        </p:spPr>
      </p:pic>
      <p:pic>
        <p:nvPicPr>
          <p:cNvPr id="184" name="Google Shape;184;p32"/>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2400">
        <p14:flip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8" name="Shape 188"/>
        <p:cNvGrpSpPr/>
        <p:nvPr/>
      </p:nvGrpSpPr>
      <p:grpSpPr>
        <a:xfrm>
          <a:off x="0" y="0"/>
          <a:ext cx="0" cy="0"/>
          <a:chOff x="0" y="0"/>
          <a:chExt cx="0" cy="0"/>
        </a:xfrm>
      </p:grpSpPr>
      <p:sp>
        <p:nvSpPr>
          <p:cNvPr id="189" name="Google Shape;189;p33"/>
          <p:cNvSpPr txBox="1"/>
          <p:nvPr>
            <p:ph type="title"/>
          </p:nvPr>
        </p:nvSpPr>
        <p:spPr>
          <a:xfrm>
            <a:off x="415800" y="1077975"/>
            <a:ext cx="5800800" cy="26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Treatment of Dance    Injuries</a:t>
            </a:r>
            <a:endParaRPr/>
          </a:p>
        </p:txBody>
      </p:sp>
      <p:pic>
        <p:nvPicPr>
          <p:cNvPr id="190" name="Google Shape;190;p33"/>
          <p:cNvPicPr preferRelativeResize="0"/>
          <p:nvPr/>
        </p:nvPicPr>
        <p:blipFill>
          <a:blip r:embed="rId3">
            <a:alphaModFix amt="81000"/>
          </a:blip>
          <a:stretch>
            <a:fillRect/>
          </a:stretch>
        </p:blipFill>
        <p:spPr>
          <a:xfrm>
            <a:off x="6821809" y="2417300"/>
            <a:ext cx="2231390" cy="2663999"/>
          </a:xfrm>
          <a:prstGeom prst="rect">
            <a:avLst/>
          </a:prstGeom>
          <a:noFill/>
          <a:ln>
            <a:noFill/>
          </a:ln>
        </p:spPr>
      </p:pic>
      <p:pic>
        <p:nvPicPr>
          <p:cNvPr id="191" name="Google Shape;191;p33"/>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340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189"/>
                                        </p:tgtEl>
                                        <p:attrNameLst>
                                          <p:attrName>style.visibility</p:attrName>
                                        </p:attrNameLst>
                                      </p:cBhvr>
                                      <p:to>
                                        <p:strVal val="visible"/>
                                      </p:to>
                                    </p:set>
                                    <p:anim calcmode="lin" valueType="num">
                                      <p:cBhvr additive="base">
                                        <p:cTn dur="3500"/>
                                        <p:tgtEl>
                                          <p:spTgt spid="189"/>
                                        </p:tgtEl>
                                        <p:attrNameLst>
                                          <p:attrName>ppt_w</p:attrName>
                                        </p:attrNameLst>
                                      </p:cBhvr>
                                      <p:tavLst>
                                        <p:tav fmla="" tm="0">
                                          <p:val>
                                            <p:strVal val="0"/>
                                          </p:val>
                                        </p:tav>
                                        <p:tav fmla="" tm="100000">
                                          <p:val>
                                            <p:strVal val="#ppt_w"/>
                                          </p:val>
                                        </p:tav>
                                      </p:tavLst>
                                    </p:anim>
                                    <p:anim calcmode="lin" valueType="num">
                                      <p:cBhvr additive="base">
                                        <p:cTn dur="3500"/>
                                        <p:tgtEl>
                                          <p:spTgt spid="18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