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4"/>
  </p:sldMasterIdLst>
  <p:notesMasterIdLst>
    <p:notesMasterId r:id="rId43"/>
  </p:notesMasterIdLst>
  <p:sldIdLst>
    <p:sldId id="256" r:id="rId5"/>
    <p:sldId id="290" r:id="rId6"/>
    <p:sldId id="257" r:id="rId7"/>
    <p:sldId id="258" r:id="rId8"/>
    <p:sldId id="259" r:id="rId9"/>
    <p:sldId id="262" r:id="rId10"/>
    <p:sldId id="260" r:id="rId11"/>
    <p:sldId id="261" r:id="rId12"/>
    <p:sldId id="291" r:id="rId13"/>
    <p:sldId id="263" r:id="rId14"/>
    <p:sldId id="264" r:id="rId15"/>
    <p:sldId id="265" r:id="rId16"/>
    <p:sldId id="266" r:id="rId17"/>
    <p:sldId id="267" r:id="rId18"/>
    <p:sldId id="292" r:id="rId19"/>
    <p:sldId id="268" r:id="rId20"/>
    <p:sldId id="269" r:id="rId21"/>
    <p:sldId id="271" r:id="rId22"/>
    <p:sldId id="272" r:id="rId23"/>
    <p:sldId id="273" r:id="rId24"/>
    <p:sldId id="274" r:id="rId25"/>
    <p:sldId id="275" r:id="rId26"/>
    <p:sldId id="293" r:id="rId27"/>
    <p:sldId id="280" r:id="rId28"/>
    <p:sldId id="282" r:id="rId29"/>
    <p:sldId id="283" r:id="rId30"/>
    <p:sldId id="284" r:id="rId31"/>
    <p:sldId id="278" r:id="rId32"/>
    <p:sldId id="294" r:id="rId33"/>
    <p:sldId id="295" r:id="rId34"/>
    <p:sldId id="289" r:id="rId35"/>
    <p:sldId id="285" r:id="rId36"/>
    <p:sldId id="286" r:id="rId37"/>
    <p:sldId id="287" r:id="rId38"/>
    <p:sldId id="288" r:id="rId39"/>
    <p:sldId id="279" r:id="rId40"/>
    <p:sldId id="296" r:id="rId41"/>
    <p:sldId id="297"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C9A9F0-8581-4661-8527-9D6E0B93A1F9}" v="200" dt="2020-10-07T22:40:02.1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hyperlink" Target="https://screencast-o-matic.com/watch/cY6ib2KB7y" TargetMode="Externa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diagrams/_rels/data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6.png"/><Relationship Id="rId5" Type="http://schemas.openxmlformats.org/officeDocument/2006/relationships/hyperlink" Target="https://screencast-o-matic.com/watch/cY6ib2KB7y" TargetMode="External"/><Relationship Id="rId4" Type="http://schemas.openxmlformats.org/officeDocument/2006/relationships/image" Target="../media/image25.svg"/><Relationship Id="rId9" Type="http://schemas.openxmlformats.org/officeDocument/2006/relationships/image" Target="../media/image2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53BFB1-AFFC-40E8-B378-D919AC480FAA}"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7C3B49AA-31B9-4FE4-8F7A-4CC539F98854}">
      <dgm:prSet/>
      <dgm:spPr/>
      <dgm:t>
        <a:bodyPr/>
        <a:lstStyle/>
        <a:p>
          <a:pPr>
            <a:lnSpc>
              <a:spcPct val="100000"/>
            </a:lnSpc>
          </a:pPr>
          <a:r>
            <a:rPr lang="en-TT" dirty="0"/>
            <a:t>Utilize the link to review how to type a notice of meeting</a:t>
          </a:r>
          <a:endParaRPr lang="en-US" dirty="0"/>
        </a:p>
      </dgm:t>
    </dgm:pt>
    <dgm:pt modelId="{BCCC8716-8BB4-4E95-9161-EAABCF039C09}" type="parTrans" cxnId="{1A47BC46-AD8E-4CE6-B252-D4507DD1B358}">
      <dgm:prSet/>
      <dgm:spPr/>
      <dgm:t>
        <a:bodyPr/>
        <a:lstStyle/>
        <a:p>
          <a:endParaRPr lang="en-US"/>
        </a:p>
      </dgm:t>
    </dgm:pt>
    <dgm:pt modelId="{86FD3A3D-D684-4DFA-A104-7D5430084B13}" type="sibTrans" cxnId="{1A47BC46-AD8E-4CE6-B252-D4507DD1B358}">
      <dgm:prSet/>
      <dgm:spPr/>
      <dgm:t>
        <a:bodyPr/>
        <a:lstStyle/>
        <a:p>
          <a:endParaRPr lang="en-US"/>
        </a:p>
      </dgm:t>
    </dgm:pt>
    <dgm:pt modelId="{EC27DD19-55A3-4BDF-A73C-31ADBC7850D0}">
      <dgm:prSet/>
      <dgm:spPr/>
      <dgm:t>
        <a:bodyPr/>
        <a:lstStyle/>
        <a:p>
          <a:pPr>
            <a:lnSpc>
              <a:spcPct val="100000"/>
            </a:lnSpc>
          </a:pPr>
          <a:r>
            <a:rPr lang="en-TT" dirty="0"/>
            <a:t>https://screencast-o-matic.com/watch/cY6iDtKBt5</a:t>
          </a:r>
          <a:endParaRPr lang="en-US" dirty="0"/>
        </a:p>
      </dgm:t>
    </dgm:pt>
    <dgm:pt modelId="{51DA4A5E-E359-4019-B891-C54FFD1C2A8C}" type="parTrans" cxnId="{AA88D49B-56F1-450E-8A1A-57E74775D6CE}">
      <dgm:prSet/>
      <dgm:spPr/>
      <dgm:t>
        <a:bodyPr/>
        <a:lstStyle/>
        <a:p>
          <a:endParaRPr lang="en-US"/>
        </a:p>
      </dgm:t>
    </dgm:pt>
    <dgm:pt modelId="{D166D7EE-BAC2-4A31-8BB2-581227C9226F}" type="sibTrans" cxnId="{AA88D49B-56F1-450E-8A1A-57E74775D6CE}">
      <dgm:prSet/>
      <dgm:spPr/>
      <dgm:t>
        <a:bodyPr/>
        <a:lstStyle/>
        <a:p>
          <a:endParaRPr lang="en-US"/>
        </a:p>
      </dgm:t>
    </dgm:pt>
    <dgm:pt modelId="{94965712-F646-4351-AFAE-2175263631D2}">
      <dgm:prSet/>
      <dgm:spPr/>
      <dgm:t>
        <a:bodyPr/>
        <a:lstStyle/>
        <a:p>
          <a:pPr>
            <a:lnSpc>
              <a:spcPct val="100000"/>
            </a:lnSpc>
          </a:pPr>
          <a:r>
            <a:rPr lang="en-TT" dirty="0"/>
            <a:t>Forward your completed document to your teacher for correction</a:t>
          </a:r>
        </a:p>
      </dgm:t>
    </dgm:pt>
    <dgm:pt modelId="{A498979A-379B-49EA-84E1-5E52FB85D4C6}" type="parTrans" cxnId="{D012F0AF-273D-49FF-9AEE-D7633209191E}">
      <dgm:prSet/>
      <dgm:spPr/>
      <dgm:t>
        <a:bodyPr/>
        <a:lstStyle/>
        <a:p>
          <a:endParaRPr lang="en-TT"/>
        </a:p>
      </dgm:t>
    </dgm:pt>
    <dgm:pt modelId="{76CFA3B3-AF75-40E0-8656-E6C69179D1F1}" type="sibTrans" cxnId="{D012F0AF-273D-49FF-9AEE-D7633209191E}">
      <dgm:prSet/>
      <dgm:spPr/>
      <dgm:t>
        <a:bodyPr/>
        <a:lstStyle/>
        <a:p>
          <a:endParaRPr lang="en-TT"/>
        </a:p>
      </dgm:t>
    </dgm:pt>
    <dgm:pt modelId="{64F01819-B06C-4145-A8E3-2ED888B618C5}">
      <dgm:prSet/>
      <dgm:spPr/>
      <dgm:t>
        <a:bodyPr/>
        <a:lstStyle/>
        <a:p>
          <a:pPr>
            <a:lnSpc>
              <a:spcPct val="100000"/>
            </a:lnSpc>
          </a:pPr>
          <a:r>
            <a:rPr lang="en-TT" dirty="0"/>
            <a:t>Upload completed document to your E-Portfolio</a:t>
          </a:r>
        </a:p>
      </dgm:t>
    </dgm:pt>
    <dgm:pt modelId="{5FCB6948-8F73-45EC-A9C7-E199EF59C552}" type="parTrans" cxnId="{34B3EA89-651E-4262-8032-CD54944F9F16}">
      <dgm:prSet/>
      <dgm:spPr/>
      <dgm:t>
        <a:bodyPr/>
        <a:lstStyle/>
        <a:p>
          <a:endParaRPr lang="en-TT"/>
        </a:p>
      </dgm:t>
    </dgm:pt>
    <dgm:pt modelId="{00EF4E42-4419-4760-9681-C954B8D99D2A}" type="sibTrans" cxnId="{34B3EA89-651E-4262-8032-CD54944F9F16}">
      <dgm:prSet/>
      <dgm:spPr/>
      <dgm:t>
        <a:bodyPr/>
        <a:lstStyle/>
        <a:p>
          <a:endParaRPr lang="en-TT"/>
        </a:p>
      </dgm:t>
    </dgm:pt>
    <dgm:pt modelId="{536FAF92-6C2D-4CC6-8104-FDC4CFD6341D}" type="pres">
      <dgm:prSet presAssocID="{3253BFB1-AFFC-40E8-B378-D919AC480FAA}" presName="root" presStyleCnt="0">
        <dgm:presLayoutVars>
          <dgm:dir/>
          <dgm:resizeHandles val="exact"/>
        </dgm:presLayoutVars>
      </dgm:prSet>
      <dgm:spPr/>
    </dgm:pt>
    <dgm:pt modelId="{19CD9ACB-789F-498E-B54C-BECB9202E32B}" type="pres">
      <dgm:prSet presAssocID="{7C3B49AA-31B9-4FE4-8F7A-4CC539F98854}" presName="compNode" presStyleCnt="0"/>
      <dgm:spPr/>
    </dgm:pt>
    <dgm:pt modelId="{F0C20722-58CD-4A56-A056-7A51C3247A7F}" type="pres">
      <dgm:prSet presAssocID="{7C3B49AA-31B9-4FE4-8F7A-4CC539F98854}" presName="bgRect" presStyleLbl="bgShp" presStyleIdx="0" presStyleCnt="4"/>
      <dgm:spPr/>
    </dgm:pt>
    <dgm:pt modelId="{07175599-0E78-4280-B964-64EC591A8368}" type="pres">
      <dgm:prSet presAssocID="{7C3B49AA-31B9-4FE4-8F7A-4CC539F9885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ideo camera"/>
        </a:ext>
      </dgm:extLst>
    </dgm:pt>
    <dgm:pt modelId="{4F1CBAC6-DECA-4525-B4A0-204FD40B1F53}" type="pres">
      <dgm:prSet presAssocID="{7C3B49AA-31B9-4FE4-8F7A-4CC539F98854}" presName="spaceRect" presStyleCnt="0"/>
      <dgm:spPr/>
    </dgm:pt>
    <dgm:pt modelId="{94AB7EC1-825B-4CC5-A8BC-9ED84CB922B6}" type="pres">
      <dgm:prSet presAssocID="{7C3B49AA-31B9-4FE4-8F7A-4CC539F98854}" presName="parTx" presStyleLbl="revTx" presStyleIdx="0" presStyleCnt="4">
        <dgm:presLayoutVars>
          <dgm:chMax val="0"/>
          <dgm:chPref val="0"/>
        </dgm:presLayoutVars>
      </dgm:prSet>
      <dgm:spPr/>
    </dgm:pt>
    <dgm:pt modelId="{AE7F945E-523E-4410-B0B4-679B1B063EF1}" type="pres">
      <dgm:prSet presAssocID="{86FD3A3D-D684-4DFA-A104-7D5430084B13}" presName="sibTrans" presStyleCnt="0"/>
      <dgm:spPr/>
    </dgm:pt>
    <dgm:pt modelId="{7584DD2E-0808-4729-B282-3A8F7D09A1B6}" type="pres">
      <dgm:prSet presAssocID="{EC27DD19-55A3-4BDF-A73C-31ADBC7850D0}" presName="compNode" presStyleCnt="0"/>
      <dgm:spPr/>
    </dgm:pt>
    <dgm:pt modelId="{FFC33AA7-FED0-4F56-875A-9E8480BC72C4}" type="pres">
      <dgm:prSet presAssocID="{EC27DD19-55A3-4BDF-A73C-31ADBC7850D0}" presName="bgRect" presStyleLbl="bgShp" presStyleIdx="1" presStyleCnt="4"/>
      <dgm:spPr/>
    </dgm:pt>
    <dgm:pt modelId="{0FF49AA1-486A-49EA-9722-0EADA0A78932}" type="pres">
      <dgm:prSet presAssocID="{EC27DD19-55A3-4BDF-A73C-31ADBC7850D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th Globe Americas"/>
        </a:ext>
      </dgm:extLst>
    </dgm:pt>
    <dgm:pt modelId="{F9F04428-AAF7-42F3-85EA-ADCE5CA2BCF3}" type="pres">
      <dgm:prSet presAssocID="{EC27DD19-55A3-4BDF-A73C-31ADBC7850D0}" presName="spaceRect" presStyleCnt="0"/>
      <dgm:spPr/>
    </dgm:pt>
    <dgm:pt modelId="{BE80CD3B-5E78-4D5C-BB20-9BB8CEDE75A2}" type="pres">
      <dgm:prSet presAssocID="{EC27DD19-55A3-4BDF-A73C-31ADBC7850D0}" presName="parTx" presStyleLbl="revTx" presStyleIdx="1" presStyleCnt="4">
        <dgm:presLayoutVars>
          <dgm:chMax val="0"/>
          <dgm:chPref val="0"/>
        </dgm:presLayoutVars>
      </dgm:prSet>
      <dgm:spPr/>
    </dgm:pt>
    <dgm:pt modelId="{B9A30E63-520C-4E5C-985A-ECBB4A925CE2}" type="pres">
      <dgm:prSet presAssocID="{D166D7EE-BAC2-4A31-8BB2-581227C9226F}" presName="sibTrans" presStyleCnt="0"/>
      <dgm:spPr/>
    </dgm:pt>
    <dgm:pt modelId="{AA182588-06C1-4342-9A9F-8F70CAB75064}" type="pres">
      <dgm:prSet presAssocID="{94965712-F646-4351-AFAE-2175263631D2}" presName="compNode" presStyleCnt="0"/>
      <dgm:spPr/>
    </dgm:pt>
    <dgm:pt modelId="{B9490E54-DC96-48EF-BD85-4C88104989D6}" type="pres">
      <dgm:prSet presAssocID="{94965712-F646-4351-AFAE-2175263631D2}" presName="bgRect" presStyleLbl="bgShp" presStyleIdx="2" presStyleCnt="4"/>
      <dgm:spPr/>
    </dgm:pt>
    <dgm:pt modelId="{63C5438A-52D6-406A-8CC5-49AB5A96E7BA}" type="pres">
      <dgm:prSet presAssocID="{94965712-F646-4351-AFAE-2175263631D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4000" r="-4000"/>
          </a:stretch>
        </a:blipFill>
      </dgm:spPr>
    </dgm:pt>
    <dgm:pt modelId="{147AA734-535A-43EB-88EA-E771C29FC345}" type="pres">
      <dgm:prSet presAssocID="{94965712-F646-4351-AFAE-2175263631D2}" presName="spaceRect" presStyleCnt="0"/>
      <dgm:spPr/>
    </dgm:pt>
    <dgm:pt modelId="{33703E03-CB09-4795-9DC0-7214DD5AD40D}" type="pres">
      <dgm:prSet presAssocID="{94965712-F646-4351-AFAE-2175263631D2}" presName="parTx" presStyleLbl="revTx" presStyleIdx="2" presStyleCnt="4">
        <dgm:presLayoutVars>
          <dgm:chMax val="0"/>
          <dgm:chPref val="0"/>
        </dgm:presLayoutVars>
      </dgm:prSet>
      <dgm:spPr/>
    </dgm:pt>
    <dgm:pt modelId="{D44DAC9C-1BFF-4A73-9981-31AADC1009CC}" type="pres">
      <dgm:prSet presAssocID="{76CFA3B3-AF75-40E0-8656-E6C69179D1F1}" presName="sibTrans" presStyleCnt="0"/>
      <dgm:spPr/>
    </dgm:pt>
    <dgm:pt modelId="{320E4140-7CE1-4587-A6FA-103E8A775994}" type="pres">
      <dgm:prSet presAssocID="{64F01819-B06C-4145-A8E3-2ED888B618C5}" presName="compNode" presStyleCnt="0"/>
      <dgm:spPr/>
    </dgm:pt>
    <dgm:pt modelId="{7CC5F89B-3D16-472E-B399-C35807522B2C}" type="pres">
      <dgm:prSet presAssocID="{64F01819-B06C-4145-A8E3-2ED888B618C5}" presName="bgRect" presStyleLbl="bgShp" presStyleIdx="3" presStyleCnt="4"/>
      <dgm:spPr/>
    </dgm:pt>
    <dgm:pt modelId="{F143A8BC-F6F0-4C40-8216-D2CAF78DC5A9}" type="pres">
      <dgm:prSet presAssocID="{64F01819-B06C-4145-A8E3-2ED888B618C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pt>
    <dgm:pt modelId="{0AA34068-ECA5-4682-8E5C-78832D2A7E83}" type="pres">
      <dgm:prSet presAssocID="{64F01819-B06C-4145-A8E3-2ED888B618C5}" presName="spaceRect" presStyleCnt="0"/>
      <dgm:spPr/>
    </dgm:pt>
    <dgm:pt modelId="{348B8961-5085-4FBD-8861-0830A0128BC3}" type="pres">
      <dgm:prSet presAssocID="{64F01819-B06C-4145-A8E3-2ED888B618C5}" presName="parTx" presStyleLbl="revTx" presStyleIdx="3" presStyleCnt="4">
        <dgm:presLayoutVars>
          <dgm:chMax val="0"/>
          <dgm:chPref val="0"/>
        </dgm:presLayoutVars>
      </dgm:prSet>
      <dgm:spPr/>
    </dgm:pt>
  </dgm:ptLst>
  <dgm:cxnLst>
    <dgm:cxn modelId="{53FA220B-5A74-411D-8C3B-E6E9A6BB8A8E}" type="presOf" srcId="{EC27DD19-55A3-4BDF-A73C-31ADBC7850D0}" destId="{BE80CD3B-5E78-4D5C-BB20-9BB8CEDE75A2}" srcOrd="0" destOrd="0" presId="urn:microsoft.com/office/officeart/2018/2/layout/IconVerticalSolidList"/>
    <dgm:cxn modelId="{1A47BC46-AD8E-4CE6-B252-D4507DD1B358}" srcId="{3253BFB1-AFFC-40E8-B378-D919AC480FAA}" destId="{7C3B49AA-31B9-4FE4-8F7A-4CC539F98854}" srcOrd="0" destOrd="0" parTransId="{BCCC8716-8BB4-4E95-9161-EAABCF039C09}" sibTransId="{86FD3A3D-D684-4DFA-A104-7D5430084B13}"/>
    <dgm:cxn modelId="{4692874E-C7FA-49AE-9E98-E4A51B0867C5}" type="presOf" srcId="{3253BFB1-AFFC-40E8-B378-D919AC480FAA}" destId="{536FAF92-6C2D-4CC6-8104-FDC4CFD6341D}" srcOrd="0" destOrd="0" presId="urn:microsoft.com/office/officeart/2018/2/layout/IconVerticalSolidList"/>
    <dgm:cxn modelId="{C5733B51-6320-4625-9FD7-38A1DC71935C}" type="presOf" srcId="{7C3B49AA-31B9-4FE4-8F7A-4CC539F98854}" destId="{94AB7EC1-825B-4CC5-A8BC-9ED84CB922B6}" srcOrd="0" destOrd="0" presId="urn:microsoft.com/office/officeart/2018/2/layout/IconVerticalSolidList"/>
    <dgm:cxn modelId="{34B3EA89-651E-4262-8032-CD54944F9F16}" srcId="{3253BFB1-AFFC-40E8-B378-D919AC480FAA}" destId="{64F01819-B06C-4145-A8E3-2ED888B618C5}" srcOrd="3" destOrd="0" parTransId="{5FCB6948-8F73-45EC-A9C7-E199EF59C552}" sibTransId="{00EF4E42-4419-4760-9681-C954B8D99D2A}"/>
    <dgm:cxn modelId="{171F828E-EBFF-4B4C-A5DD-E237761C977B}" type="presOf" srcId="{94965712-F646-4351-AFAE-2175263631D2}" destId="{33703E03-CB09-4795-9DC0-7214DD5AD40D}" srcOrd="0" destOrd="0" presId="urn:microsoft.com/office/officeart/2018/2/layout/IconVerticalSolidList"/>
    <dgm:cxn modelId="{AA88D49B-56F1-450E-8A1A-57E74775D6CE}" srcId="{3253BFB1-AFFC-40E8-B378-D919AC480FAA}" destId="{EC27DD19-55A3-4BDF-A73C-31ADBC7850D0}" srcOrd="1" destOrd="0" parTransId="{51DA4A5E-E359-4019-B891-C54FFD1C2A8C}" sibTransId="{D166D7EE-BAC2-4A31-8BB2-581227C9226F}"/>
    <dgm:cxn modelId="{9D3092A2-B421-4218-8382-585C6849C3AD}" type="presOf" srcId="{64F01819-B06C-4145-A8E3-2ED888B618C5}" destId="{348B8961-5085-4FBD-8861-0830A0128BC3}" srcOrd="0" destOrd="0" presId="urn:microsoft.com/office/officeart/2018/2/layout/IconVerticalSolidList"/>
    <dgm:cxn modelId="{D012F0AF-273D-49FF-9AEE-D7633209191E}" srcId="{3253BFB1-AFFC-40E8-B378-D919AC480FAA}" destId="{94965712-F646-4351-AFAE-2175263631D2}" srcOrd="2" destOrd="0" parTransId="{A498979A-379B-49EA-84E1-5E52FB85D4C6}" sibTransId="{76CFA3B3-AF75-40E0-8656-E6C69179D1F1}"/>
    <dgm:cxn modelId="{566010C3-E9FF-44CC-8E61-4B4648328A5D}" type="presParOf" srcId="{536FAF92-6C2D-4CC6-8104-FDC4CFD6341D}" destId="{19CD9ACB-789F-498E-B54C-BECB9202E32B}" srcOrd="0" destOrd="0" presId="urn:microsoft.com/office/officeart/2018/2/layout/IconVerticalSolidList"/>
    <dgm:cxn modelId="{1052AB81-A7AB-4E4E-AABB-CC1F64C1175D}" type="presParOf" srcId="{19CD9ACB-789F-498E-B54C-BECB9202E32B}" destId="{F0C20722-58CD-4A56-A056-7A51C3247A7F}" srcOrd="0" destOrd="0" presId="urn:microsoft.com/office/officeart/2018/2/layout/IconVerticalSolidList"/>
    <dgm:cxn modelId="{DEFFD3EF-0AFF-4119-83FB-91A2D4B9997C}" type="presParOf" srcId="{19CD9ACB-789F-498E-B54C-BECB9202E32B}" destId="{07175599-0E78-4280-B964-64EC591A8368}" srcOrd="1" destOrd="0" presId="urn:microsoft.com/office/officeart/2018/2/layout/IconVerticalSolidList"/>
    <dgm:cxn modelId="{0ACF8675-9F13-4CA8-BE71-A51A08D6CCA8}" type="presParOf" srcId="{19CD9ACB-789F-498E-B54C-BECB9202E32B}" destId="{4F1CBAC6-DECA-4525-B4A0-204FD40B1F53}" srcOrd="2" destOrd="0" presId="urn:microsoft.com/office/officeart/2018/2/layout/IconVerticalSolidList"/>
    <dgm:cxn modelId="{F8966047-2D1D-4469-9883-7562D6B547A7}" type="presParOf" srcId="{19CD9ACB-789F-498E-B54C-BECB9202E32B}" destId="{94AB7EC1-825B-4CC5-A8BC-9ED84CB922B6}" srcOrd="3" destOrd="0" presId="urn:microsoft.com/office/officeart/2018/2/layout/IconVerticalSolidList"/>
    <dgm:cxn modelId="{64277678-3B26-48D2-8560-DF22E14C9E9A}" type="presParOf" srcId="{536FAF92-6C2D-4CC6-8104-FDC4CFD6341D}" destId="{AE7F945E-523E-4410-B0B4-679B1B063EF1}" srcOrd="1" destOrd="0" presId="urn:microsoft.com/office/officeart/2018/2/layout/IconVerticalSolidList"/>
    <dgm:cxn modelId="{50E60F47-180A-4C79-BE92-304834FA22B1}" type="presParOf" srcId="{536FAF92-6C2D-4CC6-8104-FDC4CFD6341D}" destId="{7584DD2E-0808-4729-B282-3A8F7D09A1B6}" srcOrd="2" destOrd="0" presId="urn:microsoft.com/office/officeart/2018/2/layout/IconVerticalSolidList"/>
    <dgm:cxn modelId="{E43DAA30-6D56-480B-9074-A3DAFEF51154}" type="presParOf" srcId="{7584DD2E-0808-4729-B282-3A8F7D09A1B6}" destId="{FFC33AA7-FED0-4F56-875A-9E8480BC72C4}" srcOrd="0" destOrd="0" presId="urn:microsoft.com/office/officeart/2018/2/layout/IconVerticalSolidList"/>
    <dgm:cxn modelId="{B694BF53-46A5-43BF-95EC-35F40C0402B2}" type="presParOf" srcId="{7584DD2E-0808-4729-B282-3A8F7D09A1B6}" destId="{0FF49AA1-486A-49EA-9722-0EADA0A78932}" srcOrd="1" destOrd="0" presId="urn:microsoft.com/office/officeart/2018/2/layout/IconVerticalSolidList"/>
    <dgm:cxn modelId="{CC3DC2EB-3140-410E-83FA-9D67C6897DE4}" type="presParOf" srcId="{7584DD2E-0808-4729-B282-3A8F7D09A1B6}" destId="{F9F04428-AAF7-42F3-85EA-ADCE5CA2BCF3}" srcOrd="2" destOrd="0" presId="urn:microsoft.com/office/officeart/2018/2/layout/IconVerticalSolidList"/>
    <dgm:cxn modelId="{34894142-1071-4451-AEB3-9B7869AD79BC}" type="presParOf" srcId="{7584DD2E-0808-4729-B282-3A8F7D09A1B6}" destId="{BE80CD3B-5E78-4D5C-BB20-9BB8CEDE75A2}" srcOrd="3" destOrd="0" presId="urn:microsoft.com/office/officeart/2018/2/layout/IconVerticalSolidList"/>
    <dgm:cxn modelId="{AC5249A6-187F-452A-B3C4-F7576B869C2A}" type="presParOf" srcId="{536FAF92-6C2D-4CC6-8104-FDC4CFD6341D}" destId="{B9A30E63-520C-4E5C-985A-ECBB4A925CE2}" srcOrd="3" destOrd="0" presId="urn:microsoft.com/office/officeart/2018/2/layout/IconVerticalSolidList"/>
    <dgm:cxn modelId="{71718293-0A51-4890-BBC1-237C8103F960}" type="presParOf" srcId="{536FAF92-6C2D-4CC6-8104-FDC4CFD6341D}" destId="{AA182588-06C1-4342-9A9F-8F70CAB75064}" srcOrd="4" destOrd="0" presId="urn:microsoft.com/office/officeart/2018/2/layout/IconVerticalSolidList"/>
    <dgm:cxn modelId="{9D27ECDB-3FC8-4896-A2AA-71BB937B8514}" type="presParOf" srcId="{AA182588-06C1-4342-9A9F-8F70CAB75064}" destId="{B9490E54-DC96-48EF-BD85-4C88104989D6}" srcOrd="0" destOrd="0" presId="urn:microsoft.com/office/officeart/2018/2/layout/IconVerticalSolidList"/>
    <dgm:cxn modelId="{E4348658-1EF5-4E12-B21E-727C358F6144}" type="presParOf" srcId="{AA182588-06C1-4342-9A9F-8F70CAB75064}" destId="{63C5438A-52D6-406A-8CC5-49AB5A96E7BA}" srcOrd="1" destOrd="0" presId="urn:microsoft.com/office/officeart/2018/2/layout/IconVerticalSolidList"/>
    <dgm:cxn modelId="{1AEEB8B7-A981-4A4A-BD87-C29F21D0D3C3}" type="presParOf" srcId="{AA182588-06C1-4342-9A9F-8F70CAB75064}" destId="{147AA734-535A-43EB-88EA-E771C29FC345}" srcOrd="2" destOrd="0" presId="urn:microsoft.com/office/officeart/2018/2/layout/IconVerticalSolidList"/>
    <dgm:cxn modelId="{22530067-E463-4FC4-A38E-88E6DD297FBB}" type="presParOf" srcId="{AA182588-06C1-4342-9A9F-8F70CAB75064}" destId="{33703E03-CB09-4795-9DC0-7214DD5AD40D}" srcOrd="3" destOrd="0" presId="urn:microsoft.com/office/officeart/2018/2/layout/IconVerticalSolidList"/>
    <dgm:cxn modelId="{293B889D-D371-46B2-9146-A827E94E1FA1}" type="presParOf" srcId="{536FAF92-6C2D-4CC6-8104-FDC4CFD6341D}" destId="{D44DAC9C-1BFF-4A73-9981-31AADC1009CC}" srcOrd="5" destOrd="0" presId="urn:microsoft.com/office/officeart/2018/2/layout/IconVerticalSolidList"/>
    <dgm:cxn modelId="{CF03E40F-8326-404D-B117-A8B80E229A59}" type="presParOf" srcId="{536FAF92-6C2D-4CC6-8104-FDC4CFD6341D}" destId="{320E4140-7CE1-4587-A6FA-103E8A775994}" srcOrd="6" destOrd="0" presId="urn:microsoft.com/office/officeart/2018/2/layout/IconVerticalSolidList"/>
    <dgm:cxn modelId="{E575A0E6-1CF8-401D-B031-590D55CB16F4}" type="presParOf" srcId="{320E4140-7CE1-4587-A6FA-103E8A775994}" destId="{7CC5F89B-3D16-472E-B399-C35807522B2C}" srcOrd="0" destOrd="0" presId="urn:microsoft.com/office/officeart/2018/2/layout/IconVerticalSolidList"/>
    <dgm:cxn modelId="{A80A9851-0080-4623-92BE-38C698B5EE9C}" type="presParOf" srcId="{320E4140-7CE1-4587-A6FA-103E8A775994}" destId="{F143A8BC-F6F0-4C40-8216-D2CAF78DC5A9}" srcOrd="1" destOrd="0" presId="urn:microsoft.com/office/officeart/2018/2/layout/IconVerticalSolidList"/>
    <dgm:cxn modelId="{6C2D27BC-7400-4B15-A7A1-0088014A3738}" type="presParOf" srcId="{320E4140-7CE1-4587-A6FA-103E8A775994}" destId="{0AA34068-ECA5-4682-8E5C-78832D2A7E83}" srcOrd="2" destOrd="0" presId="urn:microsoft.com/office/officeart/2018/2/layout/IconVerticalSolidList"/>
    <dgm:cxn modelId="{7EFB338E-07E4-42DD-BECE-38E06124BF31}" type="presParOf" srcId="{320E4140-7CE1-4587-A6FA-103E8A775994}" destId="{348B8961-5085-4FBD-8861-0830A0128BC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E5EDEA-6C2F-453D-A711-D3B0C1773515}"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E92E65B8-C384-408C-B67B-1A5B3E679DA4}">
      <dgm:prSet/>
      <dgm:spPr/>
      <dgm:t>
        <a:bodyPr/>
        <a:lstStyle/>
        <a:p>
          <a:r>
            <a:rPr lang="en-TT"/>
            <a:t>Utilize the link to review how to type a notice of meeting and agenda</a:t>
          </a:r>
          <a:endParaRPr lang="en-US"/>
        </a:p>
      </dgm:t>
    </dgm:pt>
    <dgm:pt modelId="{84135F34-C2B0-47DC-99F8-385216BF9E3C}" type="parTrans" cxnId="{797E993A-4C30-47D4-8ED1-77DF319B2408}">
      <dgm:prSet/>
      <dgm:spPr/>
      <dgm:t>
        <a:bodyPr/>
        <a:lstStyle/>
        <a:p>
          <a:endParaRPr lang="en-US"/>
        </a:p>
      </dgm:t>
    </dgm:pt>
    <dgm:pt modelId="{99D979E6-3000-4053-990A-797B31F871CC}" type="sibTrans" cxnId="{797E993A-4C30-47D4-8ED1-77DF319B2408}">
      <dgm:prSet/>
      <dgm:spPr/>
      <dgm:t>
        <a:bodyPr/>
        <a:lstStyle/>
        <a:p>
          <a:endParaRPr lang="en-US"/>
        </a:p>
      </dgm:t>
    </dgm:pt>
    <dgm:pt modelId="{509C9B76-A9A3-42A1-ABB8-C323209C1564}">
      <dgm:prSet/>
      <dgm:spPr/>
      <dgm:t>
        <a:bodyPr/>
        <a:lstStyle/>
        <a:p>
          <a:r>
            <a:rPr lang="en-TT">
              <a:hlinkClick xmlns:r="http://schemas.openxmlformats.org/officeDocument/2006/relationships" r:id="rId1"/>
            </a:rPr>
            <a:t>https://screencast-o-matic.com/watch/cY6ib2KB7y</a:t>
          </a:r>
          <a:endParaRPr lang="en-US"/>
        </a:p>
      </dgm:t>
    </dgm:pt>
    <dgm:pt modelId="{02DD8802-E797-4890-ACE6-8593E2F742FD}" type="parTrans" cxnId="{FC367F90-3298-43B4-AB5F-662C9C2ED7AE}">
      <dgm:prSet/>
      <dgm:spPr/>
      <dgm:t>
        <a:bodyPr/>
        <a:lstStyle/>
        <a:p>
          <a:endParaRPr lang="en-US"/>
        </a:p>
      </dgm:t>
    </dgm:pt>
    <dgm:pt modelId="{A742C1DF-AA86-4741-AB5C-30E35A878F7C}" type="sibTrans" cxnId="{FC367F90-3298-43B4-AB5F-662C9C2ED7AE}">
      <dgm:prSet/>
      <dgm:spPr/>
      <dgm:t>
        <a:bodyPr/>
        <a:lstStyle/>
        <a:p>
          <a:endParaRPr lang="en-US"/>
        </a:p>
      </dgm:t>
    </dgm:pt>
    <dgm:pt modelId="{38932D1A-E5A4-40D8-8DC3-217486B12F2C}">
      <dgm:prSet/>
      <dgm:spPr/>
      <dgm:t>
        <a:bodyPr/>
        <a:lstStyle/>
        <a:p>
          <a:r>
            <a:rPr lang="en-TT" dirty="0"/>
            <a:t>Forward your completed document to your teacher for correction</a:t>
          </a:r>
          <a:endParaRPr lang="en-US" dirty="0"/>
        </a:p>
      </dgm:t>
    </dgm:pt>
    <dgm:pt modelId="{5F1F7629-2BFB-4675-BCBA-2EC7E892DB7B}" type="parTrans" cxnId="{E0B8FF75-730C-48B0-9F24-D11B1B394EAD}">
      <dgm:prSet/>
      <dgm:spPr/>
      <dgm:t>
        <a:bodyPr/>
        <a:lstStyle/>
        <a:p>
          <a:endParaRPr lang="en-US"/>
        </a:p>
      </dgm:t>
    </dgm:pt>
    <dgm:pt modelId="{8EA6BD79-880B-4390-A487-CE0687C67B53}" type="sibTrans" cxnId="{E0B8FF75-730C-48B0-9F24-D11B1B394EAD}">
      <dgm:prSet/>
      <dgm:spPr/>
      <dgm:t>
        <a:bodyPr/>
        <a:lstStyle/>
        <a:p>
          <a:endParaRPr lang="en-US"/>
        </a:p>
      </dgm:t>
    </dgm:pt>
    <dgm:pt modelId="{8B791940-6A58-48CC-885A-FD07F28E30D2}">
      <dgm:prSet/>
      <dgm:spPr/>
      <dgm:t>
        <a:bodyPr/>
        <a:lstStyle/>
        <a:p>
          <a:r>
            <a:rPr lang="en-TT"/>
            <a:t>Upload corrected document to your e-portfolio</a:t>
          </a:r>
          <a:endParaRPr lang="en-US"/>
        </a:p>
      </dgm:t>
    </dgm:pt>
    <dgm:pt modelId="{4A53AB7C-D748-46C6-A9CD-A281C04D0338}" type="parTrans" cxnId="{4053C480-962D-413C-B237-F0CC7402683E}">
      <dgm:prSet/>
      <dgm:spPr/>
      <dgm:t>
        <a:bodyPr/>
        <a:lstStyle/>
        <a:p>
          <a:endParaRPr lang="en-US"/>
        </a:p>
      </dgm:t>
    </dgm:pt>
    <dgm:pt modelId="{C492AE7B-6EC8-4260-9A88-40EDCF81F34F}" type="sibTrans" cxnId="{4053C480-962D-413C-B237-F0CC7402683E}">
      <dgm:prSet/>
      <dgm:spPr/>
      <dgm:t>
        <a:bodyPr/>
        <a:lstStyle/>
        <a:p>
          <a:endParaRPr lang="en-US"/>
        </a:p>
      </dgm:t>
    </dgm:pt>
    <dgm:pt modelId="{EACFDDCF-66E0-4092-894F-65456F052B84}" type="pres">
      <dgm:prSet presAssocID="{EBE5EDEA-6C2F-453D-A711-D3B0C1773515}" presName="root" presStyleCnt="0">
        <dgm:presLayoutVars>
          <dgm:dir/>
          <dgm:resizeHandles val="exact"/>
        </dgm:presLayoutVars>
      </dgm:prSet>
      <dgm:spPr/>
    </dgm:pt>
    <dgm:pt modelId="{27B9FE0D-C067-4B3F-9CBF-60A55DE084AF}" type="pres">
      <dgm:prSet presAssocID="{E92E65B8-C384-408C-B67B-1A5B3E679DA4}" presName="compNode" presStyleCnt="0"/>
      <dgm:spPr/>
    </dgm:pt>
    <dgm:pt modelId="{EA58071E-32FF-4AAD-BD5E-DEC241676F67}" type="pres">
      <dgm:prSet presAssocID="{E92E65B8-C384-408C-B67B-1A5B3E679DA4}" presName="bgRect" presStyleLbl="bgShp" presStyleIdx="0" presStyleCnt="4"/>
      <dgm:spPr/>
    </dgm:pt>
    <dgm:pt modelId="{978F8ADF-B62B-41F4-B1A6-C8ED7D21F34E}" type="pres">
      <dgm:prSet presAssocID="{E92E65B8-C384-408C-B67B-1A5B3E679DA4}"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ocument"/>
        </a:ext>
      </dgm:extLst>
    </dgm:pt>
    <dgm:pt modelId="{670AE02B-E7B4-4B9D-9425-3B72EBB35BA1}" type="pres">
      <dgm:prSet presAssocID="{E92E65B8-C384-408C-B67B-1A5B3E679DA4}" presName="spaceRect" presStyleCnt="0"/>
      <dgm:spPr/>
    </dgm:pt>
    <dgm:pt modelId="{704A22C2-A853-4232-B429-A75D7757B4C4}" type="pres">
      <dgm:prSet presAssocID="{E92E65B8-C384-408C-B67B-1A5B3E679DA4}" presName="parTx" presStyleLbl="revTx" presStyleIdx="0" presStyleCnt="4">
        <dgm:presLayoutVars>
          <dgm:chMax val="0"/>
          <dgm:chPref val="0"/>
        </dgm:presLayoutVars>
      </dgm:prSet>
      <dgm:spPr/>
    </dgm:pt>
    <dgm:pt modelId="{C6DDDD50-DBDC-4B9A-92AE-D037AC4B7873}" type="pres">
      <dgm:prSet presAssocID="{99D979E6-3000-4053-990A-797B31F871CC}" presName="sibTrans" presStyleCnt="0"/>
      <dgm:spPr/>
    </dgm:pt>
    <dgm:pt modelId="{F525CC30-5834-4A34-A708-CA465AB0D79F}" type="pres">
      <dgm:prSet presAssocID="{509C9B76-A9A3-42A1-ABB8-C323209C1564}" presName="compNode" presStyleCnt="0"/>
      <dgm:spPr/>
    </dgm:pt>
    <dgm:pt modelId="{C53E2A30-9448-4AAE-8A51-45F0502DDE46}" type="pres">
      <dgm:prSet presAssocID="{509C9B76-A9A3-42A1-ABB8-C323209C1564}" presName="bgRect" presStyleLbl="bgShp" presStyleIdx="1" presStyleCnt="4"/>
      <dgm:spPr/>
    </dgm:pt>
    <dgm:pt modelId="{FE737025-0E26-46AD-A37D-773375B8DD1D}" type="pres">
      <dgm:prSet presAssocID="{509C9B76-A9A3-42A1-ABB8-C323209C1564}"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Earth Globe Americas"/>
        </a:ext>
      </dgm:extLst>
    </dgm:pt>
    <dgm:pt modelId="{005BC6BF-C9EC-4E14-AF80-A8824129AE99}" type="pres">
      <dgm:prSet presAssocID="{509C9B76-A9A3-42A1-ABB8-C323209C1564}" presName="spaceRect" presStyleCnt="0"/>
      <dgm:spPr/>
    </dgm:pt>
    <dgm:pt modelId="{1692E0AC-2AF4-4DA2-B606-F195CFA74570}" type="pres">
      <dgm:prSet presAssocID="{509C9B76-A9A3-42A1-ABB8-C323209C1564}" presName="parTx" presStyleLbl="revTx" presStyleIdx="1" presStyleCnt="4">
        <dgm:presLayoutVars>
          <dgm:chMax val="0"/>
          <dgm:chPref val="0"/>
        </dgm:presLayoutVars>
      </dgm:prSet>
      <dgm:spPr/>
    </dgm:pt>
    <dgm:pt modelId="{FD54951A-3959-42B2-9416-FB443C178539}" type="pres">
      <dgm:prSet presAssocID="{A742C1DF-AA86-4741-AB5C-30E35A878F7C}" presName="sibTrans" presStyleCnt="0"/>
      <dgm:spPr/>
    </dgm:pt>
    <dgm:pt modelId="{CA824FC8-00E5-42FC-8002-78F3FB186730}" type="pres">
      <dgm:prSet presAssocID="{38932D1A-E5A4-40D8-8DC3-217486B12F2C}" presName="compNode" presStyleCnt="0"/>
      <dgm:spPr/>
    </dgm:pt>
    <dgm:pt modelId="{12BD8ECE-E315-4E4E-B121-C68F12F16DE0}" type="pres">
      <dgm:prSet presAssocID="{38932D1A-E5A4-40D8-8DC3-217486B12F2C}" presName="bgRect" presStyleLbl="bgShp" presStyleIdx="2" presStyleCnt="4"/>
      <dgm:spPr/>
    </dgm:pt>
    <dgm:pt modelId="{07C58AEF-3439-418A-87AB-40E42410C620}" type="pres">
      <dgm:prSet presAssocID="{38932D1A-E5A4-40D8-8DC3-217486B12F2C}"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Pencil"/>
        </a:ext>
      </dgm:extLst>
    </dgm:pt>
    <dgm:pt modelId="{0AC94B3C-0BE7-4699-8945-2D498F4B734A}" type="pres">
      <dgm:prSet presAssocID="{38932D1A-E5A4-40D8-8DC3-217486B12F2C}" presName="spaceRect" presStyleCnt="0"/>
      <dgm:spPr/>
    </dgm:pt>
    <dgm:pt modelId="{814CD037-B4DA-4F28-935D-7EBEED7A7731}" type="pres">
      <dgm:prSet presAssocID="{38932D1A-E5A4-40D8-8DC3-217486B12F2C}" presName="parTx" presStyleLbl="revTx" presStyleIdx="2" presStyleCnt="4">
        <dgm:presLayoutVars>
          <dgm:chMax val="0"/>
          <dgm:chPref val="0"/>
        </dgm:presLayoutVars>
      </dgm:prSet>
      <dgm:spPr/>
    </dgm:pt>
    <dgm:pt modelId="{63BF4C53-021A-4775-81B5-8925FE7E4FE1}" type="pres">
      <dgm:prSet presAssocID="{8EA6BD79-880B-4390-A487-CE0687C67B53}" presName="sibTrans" presStyleCnt="0"/>
      <dgm:spPr/>
    </dgm:pt>
    <dgm:pt modelId="{E988DEC2-C132-4AD5-8957-830D9DBBA764}" type="pres">
      <dgm:prSet presAssocID="{8B791940-6A58-48CC-885A-FD07F28E30D2}" presName="compNode" presStyleCnt="0"/>
      <dgm:spPr/>
    </dgm:pt>
    <dgm:pt modelId="{CED7CFD7-48D5-43D2-8636-31E906AFBC3D}" type="pres">
      <dgm:prSet presAssocID="{8B791940-6A58-48CC-885A-FD07F28E30D2}" presName="bgRect" presStyleLbl="bgShp" presStyleIdx="3" presStyleCnt="4"/>
      <dgm:spPr/>
    </dgm:pt>
    <dgm:pt modelId="{048D1406-EDDD-41C3-B9BA-4B7F6A72C880}" type="pres">
      <dgm:prSet presAssocID="{8B791940-6A58-48CC-885A-FD07F28E30D2}"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Paper"/>
        </a:ext>
      </dgm:extLst>
    </dgm:pt>
    <dgm:pt modelId="{506B0A9D-B57A-4FA4-B95C-E0AAA1D5F690}" type="pres">
      <dgm:prSet presAssocID="{8B791940-6A58-48CC-885A-FD07F28E30D2}" presName="spaceRect" presStyleCnt="0"/>
      <dgm:spPr/>
    </dgm:pt>
    <dgm:pt modelId="{23ABFE45-373A-4143-A9CE-724ED96D675B}" type="pres">
      <dgm:prSet presAssocID="{8B791940-6A58-48CC-885A-FD07F28E30D2}" presName="parTx" presStyleLbl="revTx" presStyleIdx="3" presStyleCnt="4">
        <dgm:presLayoutVars>
          <dgm:chMax val="0"/>
          <dgm:chPref val="0"/>
        </dgm:presLayoutVars>
      </dgm:prSet>
      <dgm:spPr/>
    </dgm:pt>
  </dgm:ptLst>
  <dgm:cxnLst>
    <dgm:cxn modelId="{B710F418-CEF6-4033-9440-00476322878F}" type="presOf" srcId="{38932D1A-E5A4-40D8-8DC3-217486B12F2C}" destId="{814CD037-B4DA-4F28-935D-7EBEED7A7731}" srcOrd="0" destOrd="0" presId="urn:microsoft.com/office/officeart/2018/2/layout/IconVerticalSolidList"/>
    <dgm:cxn modelId="{797E993A-4C30-47D4-8ED1-77DF319B2408}" srcId="{EBE5EDEA-6C2F-453D-A711-D3B0C1773515}" destId="{E92E65B8-C384-408C-B67B-1A5B3E679DA4}" srcOrd="0" destOrd="0" parTransId="{84135F34-C2B0-47DC-99F8-385216BF9E3C}" sibTransId="{99D979E6-3000-4053-990A-797B31F871CC}"/>
    <dgm:cxn modelId="{E0B8FF75-730C-48B0-9F24-D11B1B394EAD}" srcId="{EBE5EDEA-6C2F-453D-A711-D3B0C1773515}" destId="{38932D1A-E5A4-40D8-8DC3-217486B12F2C}" srcOrd="2" destOrd="0" parTransId="{5F1F7629-2BFB-4675-BCBA-2EC7E892DB7B}" sibTransId="{8EA6BD79-880B-4390-A487-CE0687C67B53}"/>
    <dgm:cxn modelId="{4053C480-962D-413C-B237-F0CC7402683E}" srcId="{EBE5EDEA-6C2F-453D-A711-D3B0C1773515}" destId="{8B791940-6A58-48CC-885A-FD07F28E30D2}" srcOrd="3" destOrd="0" parTransId="{4A53AB7C-D748-46C6-A9CD-A281C04D0338}" sibTransId="{C492AE7B-6EC8-4260-9A88-40EDCF81F34F}"/>
    <dgm:cxn modelId="{F5988B85-B622-42F3-8A8C-8C3E58CEF120}" type="presOf" srcId="{509C9B76-A9A3-42A1-ABB8-C323209C1564}" destId="{1692E0AC-2AF4-4DA2-B606-F195CFA74570}" srcOrd="0" destOrd="0" presId="urn:microsoft.com/office/officeart/2018/2/layout/IconVerticalSolidList"/>
    <dgm:cxn modelId="{FC367F90-3298-43B4-AB5F-662C9C2ED7AE}" srcId="{EBE5EDEA-6C2F-453D-A711-D3B0C1773515}" destId="{509C9B76-A9A3-42A1-ABB8-C323209C1564}" srcOrd="1" destOrd="0" parTransId="{02DD8802-E797-4890-ACE6-8593E2F742FD}" sibTransId="{A742C1DF-AA86-4741-AB5C-30E35A878F7C}"/>
    <dgm:cxn modelId="{F30E50B6-EC14-456E-810A-7847C682864A}" type="presOf" srcId="{EBE5EDEA-6C2F-453D-A711-D3B0C1773515}" destId="{EACFDDCF-66E0-4092-894F-65456F052B84}" srcOrd="0" destOrd="0" presId="urn:microsoft.com/office/officeart/2018/2/layout/IconVerticalSolidList"/>
    <dgm:cxn modelId="{9EB670E5-6EF3-42B8-9259-9D3012715A5B}" type="presOf" srcId="{8B791940-6A58-48CC-885A-FD07F28E30D2}" destId="{23ABFE45-373A-4143-A9CE-724ED96D675B}" srcOrd="0" destOrd="0" presId="urn:microsoft.com/office/officeart/2018/2/layout/IconVerticalSolidList"/>
    <dgm:cxn modelId="{3BAB80F4-F386-4C31-BB35-BC634C28EA9B}" type="presOf" srcId="{E92E65B8-C384-408C-B67B-1A5B3E679DA4}" destId="{704A22C2-A853-4232-B429-A75D7757B4C4}" srcOrd="0" destOrd="0" presId="urn:microsoft.com/office/officeart/2018/2/layout/IconVerticalSolidList"/>
    <dgm:cxn modelId="{DA0F33D9-CA68-4D74-87DE-0C198D7CE100}" type="presParOf" srcId="{EACFDDCF-66E0-4092-894F-65456F052B84}" destId="{27B9FE0D-C067-4B3F-9CBF-60A55DE084AF}" srcOrd="0" destOrd="0" presId="urn:microsoft.com/office/officeart/2018/2/layout/IconVerticalSolidList"/>
    <dgm:cxn modelId="{A41040E1-D04B-4150-A714-807777565759}" type="presParOf" srcId="{27B9FE0D-C067-4B3F-9CBF-60A55DE084AF}" destId="{EA58071E-32FF-4AAD-BD5E-DEC241676F67}" srcOrd="0" destOrd="0" presId="urn:microsoft.com/office/officeart/2018/2/layout/IconVerticalSolidList"/>
    <dgm:cxn modelId="{03B4F82F-94EA-4863-8200-3D999D9F61E6}" type="presParOf" srcId="{27B9FE0D-C067-4B3F-9CBF-60A55DE084AF}" destId="{978F8ADF-B62B-41F4-B1A6-C8ED7D21F34E}" srcOrd="1" destOrd="0" presId="urn:microsoft.com/office/officeart/2018/2/layout/IconVerticalSolidList"/>
    <dgm:cxn modelId="{1173812B-D021-49FA-8114-05A8FABCC491}" type="presParOf" srcId="{27B9FE0D-C067-4B3F-9CBF-60A55DE084AF}" destId="{670AE02B-E7B4-4B9D-9425-3B72EBB35BA1}" srcOrd="2" destOrd="0" presId="urn:microsoft.com/office/officeart/2018/2/layout/IconVerticalSolidList"/>
    <dgm:cxn modelId="{DA6DB27F-564A-414E-B992-6E7867AEC70A}" type="presParOf" srcId="{27B9FE0D-C067-4B3F-9CBF-60A55DE084AF}" destId="{704A22C2-A853-4232-B429-A75D7757B4C4}" srcOrd="3" destOrd="0" presId="urn:microsoft.com/office/officeart/2018/2/layout/IconVerticalSolidList"/>
    <dgm:cxn modelId="{CBAADC4E-10DF-4BFD-86EF-E07584B70BF9}" type="presParOf" srcId="{EACFDDCF-66E0-4092-894F-65456F052B84}" destId="{C6DDDD50-DBDC-4B9A-92AE-D037AC4B7873}" srcOrd="1" destOrd="0" presId="urn:microsoft.com/office/officeart/2018/2/layout/IconVerticalSolidList"/>
    <dgm:cxn modelId="{AA9B90C8-A872-49A9-9F3F-106315DA79F8}" type="presParOf" srcId="{EACFDDCF-66E0-4092-894F-65456F052B84}" destId="{F525CC30-5834-4A34-A708-CA465AB0D79F}" srcOrd="2" destOrd="0" presId="urn:microsoft.com/office/officeart/2018/2/layout/IconVerticalSolidList"/>
    <dgm:cxn modelId="{41BA5BB4-7AB2-4A7B-9700-E121B80B04F8}" type="presParOf" srcId="{F525CC30-5834-4A34-A708-CA465AB0D79F}" destId="{C53E2A30-9448-4AAE-8A51-45F0502DDE46}" srcOrd="0" destOrd="0" presId="urn:microsoft.com/office/officeart/2018/2/layout/IconVerticalSolidList"/>
    <dgm:cxn modelId="{34A553AE-64FE-41C2-85C3-3E4B6ECD0CC6}" type="presParOf" srcId="{F525CC30-5834-4A34-A708-CA465AB0D79F}" destId="{FE737025-0E26-46AD-A37D-773375B8DD1D}" srcOrd="1" destOrd="0" presId="urn:microsoft.com/office/officeart/2018/2/layout/IconVerticalSolidList"/>
    <dgm:cxn modelId="{27D695DC-4275-4EEB-B273-3FC6B14A3B77}" type="presParOf" srcId="{F525CC30-5834-4A34-A708-CA465AB0D79F}" destId="{005BC6BF-C9EC-4E14-AF80-A8824129AE99}" srcOrd="2" destOrd="0" presId="urn:microsoft.com/office/officeart/2018/2/layout/IconVerticalSolidList"/>
    <dgm:cxn modelId="{CC716FD5-5F49-4E74-934F-A8C0DDE934AD}" type="presParOf" srcId="{F525CC30-5834-4A34-A708-CA465AB0D79F}" destId="{1692E0AC-2AF4-4DA2-B606-F195CFA74570}" srcOrd="3" destOrd="0" presId="urn:microsoft.com/office/officeart/2018/2/layout/IconVerticalSolidList"/>
    <dgm:cxn modelId="{BB0A3E9A-C04B-4F6C-B1E3-9AAA45ACBBDB}" type="presParOf" srcId="{EACFDDCF-66E0-4092-894F-65456F052B84}" destId="{FD54951A-3959-42B2-9416-FB443C178539}" srcOrd="3" destOrd="0" presId="urn:microsoft.com/office/officeart/2018/2/layout/IconVerticalSolidList"/>
    <dgm:cxn modelId="{649A0FB0-A15E-4DB1-9855-CB117D9DF64A}" type="presParOf" srcId="{EACFDDCF-66E0-4092-894F-65456F052B84}" destId="{CA824FC8-00E5-42FC-8002-78F3FB186730}" srcOrd="4" destOrd="0" presId="urn:microsoft.com/office/officeart/2018/2/layout/IconVerticalSolidList"/>
    <dgm:cxn modelId="{210B7663-996F-4D26-8769-75953596DC72}" type="presParOf" srcId="{CA824FC8-00E5-42FC-8002-78F3FB186730}" destId="{12BD8ECE-E315-4E4E-B121-C68F12F16DE0}" srcOrd="0" destOrd="0" presId="urn:microsoft.com/office/officeart/2018/2/layout/IconVerticalSolidList"/>
    <dgm:cxn modelId="{D5337BFC-D4FA-48B5-8AAA-B08667E768F4}" type="presParOf" srcId="{CA824FC8-00E5-42FC-8002-78F3FB186730}" destId="{07C58AEF-3439-418A-87AB-40E42410C620}" srcOrd="1" destOrd="0" presId="urn:microsoft.com/office/officeart/2018/2/layout/IconVerticalSolidList"/>
    <dgm:cxn modelId="{B4CDEE71-7342-475C-97A4-2E0B93B08B9F}" type="presParOf" srcId="{CA824FC8-00E5-42FC-8002-78F3FB186730}" destId="{0AC94B3C-0BE7-4699-8945-2D498F4B734A}" srcOrd="2" destOrd="0" presId="urn:microsoft.com/office/officeart/2018/2/layout/IconVerticalSolidList"/>
    <dgm:cxn modelId="{F0CBE585-2917-42B4-8613-54B219F28CD4}" type="presParOf" srcId="{CA824FC8-00E5-42FC-8002-78F3FB186730}" destId="{814CD037-B4DA-4F28-935D-7EBEED7A7731}" srcOrd="3" destOrd="0" presId="urn:microsoft.com/office/officeart/2018/2/layout/IconVerticalSolidList"/>
    <dgm:cxn modelId="{3FB21B1C-645A-49CD-821A-135140D1C354}" type="presParOf" srcId="{EACFDDCF-66E0-4092-894F-65456F052B84}" destId="{63BF4C53-021A-4775-81B5-8925FE7E4FE1}" srcOrd="5" destOrd="0" presId="urn:microsoft.com/office/officeart/2018/2/layout/IconVerticalSolidList"/>
    <dgm:cxn modelId="{235207D7-BBF8-4D13-9996-8DCD4CD87548}" type="presParOf" srcId="{EACFDDCF-66E0-4092-894F-65456F052B84}" destId="{E988DEC2-C132-4AD5-8957-830D9DBBA764}" srcOrd="6" destOrd="0" presId="urn:microsoft.com/office/officeart/2018/2/layout/IconVerticalSolidList"/>
    <dgm:cxn modelId="{5862E465-3695-4FB8-9099-565C889C1367}" type="presParOf" srcId="{E988DEC2-C132-4AD5-8957-830D9DBBA764}" destId="{CED7CFD7-48D5-43D2-8636-31E906AFBC3D}" srcOrd="0" destOrd="0" presId="urn:microsoft.com/office/officeart/2018/2/layout/IconVerticalSolidList"/>
    <dgm:cxn modelId="{4855DF03-2F77-4D3B-BF2A-24A0385967DD}" type="presParOf" srcId="{E988DEC2-C132-4AD5-8957-830D9DBBA764}" destId="{048D1406-EDDD-41C3-B9BA-4B7F6A72C880}" srcOrd="1" destOrd="0" presId="urn:microsoft.com/office/officeart/2018/2/layout/IconVerticalSolidList"/>
    <dgm:cxn modelId="{135AE0A3-1E83-4CAD-9588-80027EFA4540}" type="presParOf" srcId="{E988DEC2-C132-4AD5-8957-830D9DBBA764}" destId="{506B0A9D-B57A-4FA4-B95C-E0AAA1D5F690}" srcOrd="2" destOrd="0" presId="urn:microsoft.com/office/officeart/2018/2/layout/IconVerticalSolidList"/>
    <dgm:cxn modelId="{DE946436-AB23-4B57-B25C-D106449D0DE5}" type="presParOf" srcId="{E988DEC2-C132-4AD5-8957-830D9DBBA764}" destId="{23ABFE45-373A-4143-A9CE-724ED96D675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E5EDEA-6C2F-453D-A711-D3B0C1773515}"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E92E65B8-C384-408C-B67B-1A5B3E679DA4}">
      <dgm:prSet/>
      <dgm:spPr/>
      <dgm:t>
        <a:bodyPr/>
        <a:lstStyle/>
        <a:p>
          <a:r>
            <a:rPr lang="en-TT" dirty="0"/>
            <a:t>Utilize the link to review how to type a Chairman’s Agenda</a:t>
          </a:r>
          <a:endParaRPr lang="en-US" dirty="0"/>
        </a:p>
      </dgm:t>
    </dgm:pt>
    <dgm:pt modelId="{84135F34-C2B0-47DC-99F8-385216BF9E3C}" type="parTrans" cxnId="{797E993A-4C30-47D4-8ED1-77DF319B2408}">
      <dgm:prSet/>
      <dgm:spPr/>
      <dgm:t>
        <a:bodyPr/>
        <a:lstStyle/>
        <a:p>
          <a:endParaRPr lang="en-US"/>
        </a:p>
      </dgm:t>
    </dgm:pt>
    <dgm:pt modelId="{99D979E6-3000-4053-990A-797B31F871CC}" type="sibTrans" cxnId="{797E993A-4C30-47D4-8ED1-77DF319B2408}">
      <dgm:prSet/>
      <dgm:spPr/>
      <dgm:t>
        <a:bodyPr/>
        <a:lstStyle/>
        <a:p>
          <a:endParaRPr lang="en-US"/>
        </a:p>
      </dgm:t>
    </dgm:pt>
    <dgm:pt modelId="{509C9B76-A9A3-42A1-ABB8-C323209C1564}">
      <dgm:prSet/>
      <dgm:spPr/>
      <dgm:t>
        <a:bodyPr/>
        <a:lstStyle/>
        <a:p>
          <a:r>
            <a:rPr lang="en-TT" dirty="0"/>
            <a:t>https://screencast-o-matic.com/watch/cY6irfKkCh</a:t>
          </a:r>
          <a:endParaRPr lang="en-US" dirty="0"/>
        </a:p>
      </dgm:t>
    </dgm:pt>
    <dgm:pt modelId="{02DD8802-E797-4890-ACE6-8593E2F742FD}" type="parTrans" cxnId="{FC367F90-3298-43B4-AB5F-662C9C2ED7AE}">
      <dgm:prSet/>
      <dgm:spPr/>
      <dgm:t>
        <a:bodyPr/>
        <a:lstStyle/>
        <a:p>
          <a:endParaRPr lang="en-US"/>
        </a:p>
      </dgm:t>
    </dgm:pt>
    <dgm:pt modelId="{A742C1DF-AA86-4741-AB5C-30E35A878F7C}" type="sibTrans" cxnId="{FC367F90-3298-43B4-AB5F-662C9C2ED7AE}">
      <dgm:prSet/>
      <dgm:spPr/>
      <dgm:t>
        <a:bodyPr/>
        <a:lstStyle/>
        <a:p>
          <a:endParaRPr lang="en-US"/>
        </a:p>
      </dgm:t>
    </dgm:pt>
    <dgm:pt modelId="{38932D1A-E5A4-40D8-8DC3-217486B12F2C}">
      <dgm:prSet/>
      <dgm:spPr/>
      <dgm:t>
        <a:bodyPr/>
        <a:lstStyle/>
        <a:p>
          <a:r>
            <a:rPr lang="en-TT" dirty="0"/>
            <a:t>Forward your completed document to your teacher for correction</a:t>
          </a:r>
          <a:endParaRPr lang="en-US" dirty="0"/>
        </a:p>
      </dgm:t>
    </dgm:pt>
    <dgm:pt modelId="{5F1F7629-2BFB-4675-BCBA-2EC7E892DB7B}" type="parTrans" cxnId="{E0B8FF75-730C-48B0-9F24-D11B1B394EAD}">
      <dgm:prSet/>
      <dgm:spPr/>
      <dgm:t>
        <a:bodyPr/>
        <a:lstStyle/>
        <a:p>
          <a:endParaRPr lang="en-US"/>
        </a:p>
      </dgm:t>
    </dgm:pt>
    <dgm:pt modelId="{8EA6BD79-880B-4390-A487-CE0687C67B53}" type="sibTrans" cxnId="{E0B8FF75-730C-48B0-9F24-D11B1B394EAD}">
      <dgm:prSet/>
      <dgm:spPr/>
      <dgm:t>
        <a:bodyPr/>
        <a:lstStyle/>
        <a:p>
          <a:endParaRPr lang="en-US"/>
        </a:p>
      </dgm:t>
    </dgm:pt>
    <dgm:pt modelId="{8B791940-6A58-48CC-885A-FD07F28E30D2}">
      <dgm:prSet/>
      <dgm:spPr/>
      <dgm:t>
        <a:bodyPr/>
        <a:lstStyle/>
        <a:p>
          <a:r>
            <a:rPr lang="en-TT" dirty="0"/>
            <a:t>Upload corrected document to your e-portfolio</a:t>
          </a:r>
          <a:endParaRPr lang="en-US" dirty="0"/>
        </a:p>
      </dgm:t>
    </dgm:pt>
    <dgm:pt modelId="{4A53AB7C-D748-46C6-A9CD-A281C04D0338}" type="parTrans" cxnId="{4053C480-962D-413C-B237-F0CC7402683E}">
      <dgm:prSet/>
      <dgm:spPr/>
      <dgm:t>
        <a:bodyPr/>
        <a:lstStyle/>
        <a:p>
          <a:endParaRPr lang="en-US"/>
        </a:p>
      </dgm:t>
    </dgm:pt>
    <dgm:pt modelId="{C492AE7B-6EC8-4260-9A88-40EDCF81F34F}" type="sibTrans" cxnId="{4053C480-962D-413C-B237-F0CC7402683E}">
      <dgm:prSet/>
      <dgm:spPr/>
      <dgm:t>
        <a:bodyPr/>
        <a:lstStyle/>
        <a:p>
          <a:endParaRPr lang="en-US"/>
        </a:p>
      </dgm:t>
    </dgm:pt>
    <dgm:pt modelId="{EACFDDCF-66E0-4092-894F-65456F052B84}" type="pres">
      <dgm:prSet presAssocID="{EBE5EDEA-6C2F-453D-A711-D3B0C1773515}" presName="root" presStyleCnt="0">
        <dgm:presLayoutVars>
          <dgm:dir/>
          <dgm:resizeHandles val="exact"/>
        </dgm:presLayoutVars>
      </dgm:prSet>
      <dgm:spPr/>
    </dgm:pt>
    <dgm:pt modelId="{27B9FE0D-C067-4B3F-9CBF-60A55DE084AF}" type="pres">
      <dgm:prSet presAssocID="{E92E65B8-C384-408C-B67B-1A5B3E679DA4}" presName="compNode" presStyleCnt="0"/>
      <dgm:spPr/>
    </dgm:pt>
    <dgm:pt modelId="{EA58071E-32FF-4AAD-BD5E-DEC241676F67}" type="pres">
      <dgm:prSet presAssocID="{E92E65B8-C384-408C-B67B-1A5B3E679DA4}" presName="bgRect" presStyleLbl="bgShp" presStyleIdx="0" presStyleCnt="4"/>
      <dgm:spPr/>
    </dgm:pt>
    <dgm:pt modelId="{978F8ADF-B62B-41F4-B1A6-C8ED7D21F34E}" type="pres">
      <dgm:prSet presAssocID="{E92E65B8-C384-408C-B67B-1A5B3E679DA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670AE02B-E7B4-4B9D-9425-3B72EBB35BA1}" type="pres">
      <dgm:prSet presAssocID="{E92E65B8-C384-408C-B67B-1A5B3E679DA4}" presName="spaceRect" presStyleCnt="0"/>
      <dgm:spPr/>
    </dgm:pt>
    <dgm:pt modelId="{704A22C2-A853-4232-B429-A75D7757B4C4}" type="pres">
      <dgm:prSet presAssocID="{E92E65B8-C384-408C-B67B-1A5B3E679DA4}" presName="parTx" presStyleLbl="revTx" presStyleIdx="0" presStyleCnt="4">
        <dgm:presLayoutVars>
          <dgm:chMax val="0"/>
          <dgm:chPref val="0"/>
        </dgm:presLayoutVars>
      </dgm:prSet>
      <dgm:spPr/>
    </dgm:pt>
    <dgm:pt modelId="{C6DDDD50-DBDC-4B9A-92AE-D037AC4B7873}" type="pres">
      <dgm:prSet presAssocID="{99D979E6-3000-4053-990A-797B31F871CC}" presName="sibTrans" presStyleCnt="0"/>
      <dgm:spPr/>
    </dgm:pt>
    <dgm:pt modelId="{F525CC30-5834-4A34-A708-CA465AB0D79F}" type="pres">
      <dgm:prSet presAssocID="{509C9B76-A9A3-42A1-ABB8-C323209C1564}" presName="compNode" presStyleCnt="0"/>
      <dgm:spPr/>
    </dgm:pt>
    <dgm:pt modelId="{C53E2A30-9448-4AAE-8A51-45F0502DDE46}" type="pres">
      <dgm:prSet presAssocID="{509C9B76-A9A3-42A1-ABB8-C323209C1564}" presName="bgRect" presStyleLbl="bgShp" presStyleIdx="1" presStyleCnt="4"/>
      <dgm:spPr/>
    </dgm:pt>
    <dgm:pt modelId="{FE737025-0E26-46AD-A37D-773375B8DD1D}" type="pres">
      <dgm:prSet presAssocID="{509C9B76-A9A3-42A1-ABB8-C323209C156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th Globe Americas"/>
        </a:ext>
      </dgm:extLst>
    </dgm:pt>
    <dgm:pt modelId="{005BC6BF-C9EC-4E14-AF80-A8824129AE99}" type="pres">
      <dgm:prSet presAssocID="{509C9B76-A9A3-42A1-ABB8-C323209C1564}" presName="spaceRect" presStyleCnt="0"/>
      <dgm:spPr/>
    </dgm:pt>
    <dgm:pt modelId="{1692E0AC-2AF4-4DA2-B606-F195CFA74570}" type="pres">
      <dgm:prSet presAssocID="{509C9B76-A9A3-42A1-ABB8-C323209C1564}" presName="parTx" presStyleLbl="revTx" presStyleIdx="1" presStyleCnt="4">
        <dgm:presLayoutVars>
          <dgm:chMax val="0"/>
          <dgm:chPref val="0"/>
        </dgm:presLayoutVars>
      </dgm:prSet>
      <dgm:spPr/>
    </dgm:pt>
    <dgm:pt modelId="{FD54951A-3959-42B2-9416-FB443C178539}" type="pres">
      <dgm:prSet presAssocID="{A742C1DF-AA86-4741-AB5C-30E35A878F7C}" presName="sibTrans" presStyleCnt="0"/>
      <dgm:spPr/>
    </dgm:pt>
    <dgm:pt modelId="{CA824FC8-00E5-42FC-8002-78F3FB186730}" type="pres">
      <dgm:prSet presAssocID="{38932D1A-E5A4-40D8-8DC3-217486B12F2C}" presName="compNode" presStyleCnt="0"/>
      <dgm:spPr/>
    </dgm:pt>
    <dgm:pt modelId="{12BD8ECE-E315-4E4E-B121-C68F12F16DE0}" type="pres">
      <dgm:prSet presAssocID="{38932D1A-E5A4-40D8-8DC3-217486B12F2C}" presName="bgRect" presStyleLbl="bgShp" presStyleIdx="2" presStyleCnt="4"/>
      <dgm:spPr/>
    </dgm:pt>
    <dgm:pt modelId="{07C58AEF-3439-418A-87AB-40E42410C620}" type="pres">
      <dgm:prSet presAssocID="{38932D1A-E5A4-40D8-8DC3-217486B12F2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0AC94B3C-0BE7-4699-8945-2D498F4B734A}" type="pres">
      <dgm:prSet presAssocID="{38932D1A-E5A4-40D8-8DC3-217486B12F2C}" presName="spaceRect" presStyleCnt="0"/>
      <dgm:spPr/>
    </dgm:pt>
    <dgm:pt modelId="{814CD037-B4DA-4F28-935D-7EBEED7A7731}" type="pres">
      <dgm:prSet presAssocID="{38932D1A-E5A4-40D8-8DC3-217486B12F2C}" presName="parTx" presStyleLbl="revTx" presStyleIdx="2" presStyleCnt="4">
        <dgm:presLayoutVars>
          <dgm:chMax val="0"/>
          <dgm:chPref val="0"/>
        </dgm:presLayoutVars>
      </dgm:prSet>
      <dgm:spPr/>
    </dgm:pt>
    <dgm:pt modelId="{63BF4C53-021A-4775-81B5-8925FE7E4FE1}" type="pres">
      <dgm:prSet presAssocID="{8EA6BD79-880B-4390-A487-CE0687C67B53}" presName="sibTrans" presStyleCnt="0"/>
      <dgm:spPr/>
    </dgm:pt>
    <dgm:pt modelId="{E988DEC2-C132-4AD5-8957-830D9DBBA764}" type="pres">
      <dgm:prSet presAssocID="{8B791940-6A58-48CC-885A-FD07F28E30D2}" presName="compNode" presStyleCnt="0"/>
      <dgm:spPr/>
    </dgm:pt>
    <dgm:pt modelId="{CED7CFD7-48D5-43D2-8636-31E906AFBC3D}" type="pres">
      <dgm:prSet presAssocID="{8B791940-6A58-48CC-885A-FD07F28E30D2}" presName="bgRect" presStyleLbl="bgShp" presStyleIdx="3" presStyleCnt="4"/>
      <dgm:spPr/>
    </dgm:pt>
    <dgm:pt modelId="{048D1406-EDDD-41C3-B9BA-4B7F6A72C880}" type="pres">
      <dgm:prSet presAssocID="{8B791940-6A58-48CC-885A-FD07F28E30D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aper"/>
        </a:ext>
      </dgm:extLst>
    </dgm:pt>
    <dgm:pt modelId="{506B0A9D-B57A-4FA4-B95C-E0AAA1D5F690}" type="pres">
      <dgm:prSet presAssocID="{8B791940-6A58-48CC-885A-FD07F28E30D2}" presName="spaceRect" presStyleCnt="0"/>
      <dgm:spPr/>
    </dgm:pt>
    <dgm:pt modelId="{23ABFE45-373A-4143-A9CE-724ED96D675B}" type="pres">
      <dgm:prSet presAssocID="{8B791940-6A58-48CC-885A-FD07F28E30D2}" presName="parTx" presStyleLbl="revTx" presStyleIdx="3" presStyleCnt="4">
        <dgm:presLayoutVars>
          <dgm:chMax val="0"/>
          <dgm:chPref val="0"/>
        </dgm:presLayoutVars>
      </dgm:prSet>
      <dgm:spPr/>
    </dgm:pt>
  </dgm:ptLst>
  <dgm:cxnLst>
    <dgm:cxn modelId="{B710F418-CEF6-4033-9440-00476322878F}" type="presOf" srcId="{38932D1A-E5A4-40D8-8DC3-217486B12F2C}" destId="{814CD037-B4DA-4F28-935D-7EBEED7A7731}" srcOrd="0" destOrd="0" presId="urn:microsoft.com/office/officeart/2018/2/layout/IconVerticalSolidList"/>
    <dgm:cxn modelId="{797E993A-4C30-47D4-8ED1-77DF319B2408}" srcId="{EBE5EDEA-6C2F-453D-A711-D3B0C1773515}" destId="{E92E65B8-C384-408C-B67B-1A5B3E679DA4}" srcOrd="0" destOrd="0" parTransId="{84135F34-C2B0-47DC-99F8-385216BF9E3C}" sibTransId="{99D979E6-3000-4053-990A-797B31F871CC}"/>
    <dgm:cxn modelId="{E0B8FF75-730C-48B0-9F24-D11B1B394EAD}" srcId="{EBE5EDEA-6C2F-453D-A711-D3B0C1773515}" destId="{38932D1A-E5A4-40D8-8DC3-217486B12F2C}" srcOrd="2" destOrd="0" parTransId="{5F1F7629-2BFB-4675-BCBA-2EC7E892DB7B}" sibTransId="{8EA6BD79-880B-4390-A487-CE0687C67B53}"/>
    <dgm:cxn modelId="{4053C480-962D-413C-B237-F0CC7402683E}" srcId="{EBE5EDEA-6C2F-453D-A711-D3B0C1773515}" destId="{8B791940-6A58-48CC-885A-FD07F28E30D2}" srcOrd="3" destOrd="0" parTransId="{4A53AB7C-D748-46C6-A9CD-A281C04D0338}" sibTransId="{C492AE7B-6EC8-4260-9A88-40EDCF81F34F}"/>
    <dgm:cxn modelId="{F5988B85-B622-42F3-8A8C-8C3E58CEF120}" type="presOf" srcId="{509C9B76-A9A3-42A1-ABB8-C323209C1564}" destId="{1692E0AC-2AF4-4DA2-B606-F195CFA74570}" srcOrd="0" destOrd="0" presId="urn:microsoft.com/office/officeart/2018/2/layout/IconVerticalSolidList"/>
    <dgm:cxn modelId="{FC367F90-3298-43B4-AB5F-662C9C2ED7AE}" srcId="{EBE5EDEA-6C2F-453D-A711-D3B0C1773515}" destId="{509C9B76-A9A3-42A1-ABB8-C323209C1564}" srcOrd="1" destOrd="0" parTransId="{02DD8802-E797-4890-ACE6-8593E2F742FD}" sibTransId="{A742C1DF-AA86-4741-AB5C-30E35A878F7C}"/>
    <dgm:cxn modelId="{F30E50B6-EC14-456E-810A-7847C682864A}" type="presOf" srcId="{EBE5EDEA-6C2F-453D-A711-D3B0C1773515}" destId="{EACFDDCF-66E0-4092-894F-65456F052B84}" srcOrd="0" destOrd="0" presId="urn:microsoft.com/office/officeart/2018/2/layout/IconVerticalSolidList"/>
    <dgm:cxn modelId="{9EB670E5-6EF3-42B8-9259-9D3012715A5B}" type="presOf" srcId="{8B791940-6A58-48CC-885A-FD07F28E30D2}" destId="{23ABFE45-373A-4143-A9CE-724ED96D675B}" srcOrd="0" destOrd="0" presId="urn:microsoft.com/office/officeart/2018/2/layout/IconVerticalSolidList"/>
    <dgm:cxn modelId="{3BAB80F4-F386-4C31-BB35-BC634C28EA9B}" type="presOf" srcId="{E92E65B8-C384-408C-B67B-1A5B3E679DA4}" destId="{704A22C2-A853-4232-B429-A75D7757B4C4}" srcOrd="0" destOrd="0" presId="urn:microsoft.com/office/officeart/2018/2/layout/IconVerticalSolidList"/>
    <dgm:cxn modelId="{DA0F33D9-CA68-4D74-87DE-0C198D7CE100}" type="presParOf" srcId="{EACFDDCF-66E0-4092-894F-65456F052B84}" destId="{27B9FE0D-C067-4B3F-9CBF-60A55DE084AF}" srcOrd="0" destOrd="0" presId="urn:microsoft.com/office/officeart/2018/2/layout/IconVerticalSolidList"/>
    <dgm:cxn modelId="{A41040E1-D04B-4150-A714-807777565759}" type="presParOf" srcId="{27B9FE0D-C067-4B3F-9CBF-60A55DE084AF}" destId="{EA58071E-32FF-4AAD-BD5E-DEC241676F67}" srcOrd="0" destOrd="0" presId="urn:microsoft.com/office/officeart/2018/2/layout/IconVerticalSolidList"/>
    <dgm:cxn modelId="{03B4F82F-94EA-4863-8200-3D999D9F61E6}" type="presParOf" srcId="{27B9FE0D-C067-4B3F-9CBF-60A55DE084AF}" destId="{978F8ADF-B62B-41F4-B1A6-C8ED7D21F34E}" srcOrd="1" destOrd="0" presId="urn:microsoft.com/office/officeart/2018/2/layout/IconVerticalSolidList"/>
    <dgm:cxn modelId="{1173812B-D021-49FA-8114-05A8FABCC491}" type="presParOf" srcId="{27B9FE0D-C067-4B3F-9CBF-60A55DE084AF}" destId="{670AE02B-E7B4-4B9D-9425-3B72EBB35BA1}" srcOrd="2" destOrd="0" presId="urn:microsoft.com/office/officeart/2018/2/layout/IconVerticalSolidList"/>
    <dgm:cxn modelId="{DA6DB27F-564A-414E-B992-6E7867AEC70A}" type="presParOf" srcId="{27B9FE0D-C067-4B3F-9CBF-60A55DE084AF}" destId="{704A22C2-A853-4232-B429-A75D7757B4C4}" srcOrd="3" destOrd="0" presId="urn:microsoft.com/office/officeart/2018/2/layout/IconVerticalSolidList"/>
    <dgm:cxn modelId="{CBAADC4E-10DF-4BFD-86EF-E07584B70BF9}" type="presParOf" srcId="{EACFDDCF-66E0-4092-894F-65456F052B84}" destId="{C6DDDD50-DBDC-4B9A-92AE-D037AC4B7873}" srcOrd="1" destOrd="0" presId="urn:microsoft.com/office/officeart/2018/2/layout/IconVerticalSolidList"/>
    <dgm:cxn modelId="{AA9B90C8-A872-49A9-9F3F-106315DA79F8}" type="presParOf" srcId="{EACFDDCF-66E0-4092-894F-65456F052B84}" destId="{F525CC30-5834-4A34-A708-CA465AB0D79F}" srcOrd="2" destOrd="0" presId="urn:microsoft.com/office/officeart/2018/2/layout/IconVerticalSolidList"/>
    <dgm:cxn modelId="{41BA5BB4-7AB2-4A7B-9700-E121B80B04F8}" type="presParOf" srcId="{F525CC30-5834-4A34-A708-CA465AB0D79F}" destId="{C53E2A30-9448-4AAE-8A51-45F0502DDE46}" srcOrd="0" destOrd="0" presId="urn:microsoft.com/office/officeart/2018/2/layout/IconVerticalSolidList"/>
    <dgm:cxn modelId="{34A553AE-64FE-41C2-85C3-3E4B6ECD0CC6}" type="presParOf" srcId="{F525CC30-5834-4A34-A708-CA465AB0D79F}" destId="{FE737025-0E26-46AD-A37D-773375B8DD1D}" srcOrd="1" destOrd="0" presId="urn:microsoft.com/office/officeart/2018/2/layout/IconVerticalSolidList"/>
    <dgm:cxn modelId="{27D695DC-4275-4EEB-B273-3FC6B14A3B77}" type="presParOf" srcId="{F525CC30-5834-4A34-A708-CA465AB0D79F}" destId="{005BC6BF-C9EC-4E14-AF80-A8824129AE99}" srcOrd="2" destOrd="0" presId="urn:microsoft.com/office/officeart/2018/2/layout/IconVerticalSolidList"/>
    <dgm:cxn modelId="{CC716FD5-5F49-4E74-934F-A8C0DDE934AD}" type="presParOf" srcId="{F525CC30-5834-4A34-A708-CA465AB0D79F}" destId="{1692E0AC-2AF4-4DA2-B606-F195CFA74570}" srcOrd="3" destOrd="0" presId="urn:microsoft.com/office/officeart/2018/2/layout/IconVerticalSolidList"/>
    <dgm:cxn modelId="{BB0A3E9A-C04B-4F6C-B1E3-9AAA45ACBBDB}" type="presParOf" srcId="{EACFDDCF-66E0-4092-894F-65456F052B84}" destId="{FD54951A-3959-42B2-9416-FB443C178539}" srcOrd="3" destOrd="0" presId="urn:microsoft.com/office/officeart/2018/2/layout/IconVerticalSolidList"/>
    <dgm:cxn modelId="{649A0FB0-A15E-4DB1-9855-CB117D9DF64A}" type="presParOf" srcId="{EACFDDCF-66E0-4092-894F-65456F052B84}" destId="{CA824FC8-00E5-42FC-8002-78F3FB186730}" srcOrd="4" destOrd="0" presId="urn:microsoft.com/office/officeart/2018/2/layout/IconVerticalSolidList"/>
    <dgm:cxn modelId="{210B7663-996F-4D26-8769-75953596DC72}" type="presParOf" srcId="{CA824FC8-00E5-42FC-8002-78F3FB186730}" destId="{12BD8ECE-E315-4E4E-B121-C68F12F16DE0}" srcOrd="0" destOrd="0" presId="urn:microsoft.com/office/officeart/2018/2/layout/IconVerticalSolidList"/>
    <dgm:cxn modelId="{D5337BFC-D4FA-48B5-8AAA-B08667E768F4}" type="presParOf" srcId="{CA824FC8-00E5-42FC-8002-78F3FB186730}" destId="{07C58AEF-3439-418A-87AB-40E42410C620}" srcOrd="1" destOrd="0" presId="urn:microsoft.com/office/officeart/2018/2/layout/IconVerticalSolidList"/>
    <dgm:cxn modelId="{B4CDEE71-7342-475C-97A4-2E0B93B08B9F}" type="presParOf" srcId="{CA824FC8-00E5-42FC-8002-78F3FB186730}" destId="{0AC94B3C-0BE7-4699-8945-2D498F4B734A}" srcOrd="2" destOrd="0" presId="urn:microsoft.com/office/officeart/2018/2/layout/IconVerticalSolidList"/>
    <dgm:cxn modelId="{F0CBE585-2917-42B4-8613-54B219F28CD4}" type="presParOf" srcId="{CA824FC8-00E5-42FC-8002-78F3FB186730}" destId="{814CD037-B4DA-4F28-935D-7EBEED7A7731}" srcOrd="3" destOrd="0" presId="urn:microsoft.com/office/officeart/2018/2/layout/IconVerticalSolidList"/>
    <dgm:cxn modelId="{3FB21B1C-645A-49CD-821A-135140D1C354}" type="presParOf" srcId="{EACFDDCF-66E0-4092-894F-65456F052B84}" destId="{63BF4C53-021A-4775-81B5-8925FE7E4FE1}" srcOrd="5" destOrd="0" presId="urn:microsoft.com/office/officeart/2018/2/layout/IconVerticalSolidList"/>
    <dgm:cxn modelId="{235207D7-BBF8-4D13-9996-8DCD4CD87548}" type="presParOf" srcId="{EACFDDCF-66E0-4092-894F-65456F052B84}" destId="{E988DEC2-C132-4AD5-8957-830D9DBBA764}" srcOrd="6" destOrd="0" presId="urn:microsoft.com/office/officeart/2018/2/layout/IconVerticalSolidList"/>
    <dgm:cxn modelId="{5862E465-3695-4FB8-9099-565C889C1367}" type="presParOf" srcId="{E988DEC2-C132-4AD5-8957-830D9DBBA764}" destId="{CED7CFD7-48D5-43D2-8636-31E906AFBC3D}" srcOrd="0" destOrd="0" presId="urn:microsoft.com/office/officeart/2018/2/layout/IconVerticalSolidList"/>
    <dgm:cxn modelId="{4855DF03-2F77-4D3B-BF2A-24A0385967DD}" type="presParOf" srcId="{E988DEC2-C132-4AD5-8957-830D9DBBA764}" destId="{048D1406-EDDD-41C3-B9BA-4B7F6A72C880}" srcOrd="1" destOrd="0" presId="urn:microsoft.com/office/officeart/2018/2/layout/IconVerticalSolidList"/>
    <dgm:cxn modelId="{135AE0A3-1E83-4CAD-9588-80027EFA4540}" type="presParOf" srcId="{E988DEC2-C132-4AD5-8957-830D9DBBA764}" destId="{506B0A9D-B57A-4FA4-B95C-E0AAA1D5F690}" srcOrd="2" destOrd="0" presId="urn:microsoft.com/office/officeart/2018/2/layout/IconVerticalSolidList"/>
    <dgm:cxn modelId="{DE946436-AB23-4B57-B25C-D106449D0DE5}" type="presParOf" srcId="{E988DEC2-C132-4AD5-8957-830D9DBBA764}" destId="{23ABFE45-373A-4143-A9CE-724ED96D675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DE9FA0-FFC3-4EF8-B2F1-176FC1CD877A}"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384D8598-20C3-462E-A20E-7247FCEE7CFB}">
      <dgm:prSet/>
      <dgm:spPr/>
      <dgm:t>
        <a:bodyPr/>
        <a:lstStyle/>
        <a:p>
          <a:r>
            <a:rPr lang="en-TT" baseline="0"/>
            <a:t>Minutes are records of the proceedings of meetings. </a:t>
          </a:r>
          <a:endParaRPr lang="en-US"/>
        </a:p>
      </dgm:t>
    </dgm:pt>
    <dgm:pt modelId="{C9772DB8-B419-46B5-B8E3-A88BBAC5C3B1}" type="parTrans" cxnId="{A7B78E81-3AD9-4ED5-9559-5E58649CDAB5}">
      <dgm:prSet/>
      <dgm:spPr/>
      <dgm:t>
        <a:bodyPr/>
        <a:lstStyle/>
        <a:p>
          <a:endParaRPr lang="en-US"/>
        </a:p>
      </dgm:t>
    </dgm:pt>
    <dgm:pt modelId="{50C357B9-E75D-4742-9DBC-495854DEF614}" type="sibTrans" cxnId="{A7B78E81-3AD9-4ED5-9559-5E58649CDAB5}">
      <dgm:prSet/>
      <dgm:spPr/>
      <dgm:t>
        <a:bodyPr/>
        <a:lstStyle/>
        <a:p>
          <a:endParaRPr lang="en-US"/>
        </a:p>
      </dgm:t>
    </dgm:pt>
    <dgm:pt modelId="{AE024BCF-4E7B-4183-9309-0ED052869D36}">
      <dgm:prSet/>
      <dgm:spPr/>
      <dgm:t>
        <a:bodyPr/>
        <a:lstStyle/>
        <a:p>
          <a:r>
            <a:rPr lang="en-TT" baseline="0" dirty="0"/>
            <a:t>Follow the instructions to type minutes of meeting document.</a:t>
          </a:r>
          <a:endParaRPr lang="en-US" dirty="0"/>
        </a:p>
      </dgm:t>
    </dgm:pt>
    <dgm:pt modelId="{8FA66376-BB4F-49A9-8293-A86B03C8BAF8}" type="parTrans" cxnId="{206EF72B-D5EE-4394-B10F-F1BACDF238AF}">
      <dgm:prSet/>
      <dgm:spPr/>
      <dgm:t>
        <a:bodyPr/>
        <a:lstStyle/>
        <a:p>
          <a:endParaRPr lang="en-US"/>
        </a:p>
      </dgm:t>
    </dgm:pt>
    <dgm:pt modelId="{7AE0FD6B-FF17-42B3-88FE-8D591F2B96C3}" type="sibTrans" cxnId="{206EF72B-D5EE-4394-B10F-F1BACDF238AF}">
      <dgm:prSet/>
      <dgm:spPr/>
      <dgm:t>
        <a:bodyPr/>
        <a:lstStyle/>
        <a:p>
          <a:endParaRPr lang="en-US"/>
        </a:p>
      </dgm:t>
    </dgm:pt>
    <dgm:pt modelId="{B45783ED-7444-46C0-B959-C69D9196D0AB}" type="pres">
      <dgm:prSet presAssocID="{19DE9FA0-FFC3-4EF8-B2F1-176FC1CD877A}" presName="outerComposite" presStyleCnt="0">
        <dgm:presLayoutVars>
          <dgm:chMax val="5"/>
          <dgm:dir/>
          <dgm:resizeHandles val="exact"/>
        </dgm:presLayoutVars>
      </dgm:prSet>
      <dgm:spPr/>
    </dgm:pt>
    <dgm:pt modelId="{5BA5C929-AAB5-4E11-B6FC-6A49E984093D}" type="pres">
      <dgm:prSet presAssocID="{19DE9FA0-FFC3-4EF8-B2F1-176FC1CD877A}" presName="dummyMaxCanvas" presStyleCnt="0">
        <dgm:presLayoutVars/>
      </dgm:prSet>
      <dgm:spPr/>
    </dgm:pt>
    <dgm:pt modelId="{A2FA2108-96A4-43FC-AC23-9DBAD546AF08}" type="pres">
      <dgm:prSet presAssocID="{19DE9FA0-FFC3-4EF8-B2F1-176FC1CD877A}" presName="TwoNodes_1" presStyleLbl="node1" presStyleIdx="0" presStyleCnt="2">
        <dgm:presLayoutVars>
          <dgm:bulletEnabled val="1"/>
        </dgm:presLayoutVars>
      </dgm:prSet>
      <dgm:spPr/>
    </dgm:pt>
    <dgm:pt modelId="{984A43A5-2D1F-448B-AE3F-08A373ABB8DE}" type="pres">
      <dgm:prSet presAssocID="{19DE9FA0-FFC3-4EF8-B2F1-176FC1CD877A}" presName="TwoNodes_2" presStyleLbl="node1" presStyleIdx="1" presStyleCnt="2">
        <dgm:presLayoutVars>
          <dgm:bulletEnabled val="1"/>
        </dgm:presLayoutVars>
      </dgm:prSet>
      <dgm:spPr/>
    </dgm:pt>
    <dgm:pt modelId="{15CD5747-4A09-411F-86CC-3CE668D697F1}" type="pres">
      <dgm:prSet presAssocID="{19DE9FA0-FFC3-4EF8-B2F1-176FC1CD877A}" presName="TwoConn_1-2" presStyleLbl="fgAccFollowNode1" presStyleIdx="0" presStyleCnt="1">
        <dgm:presLayoutVars>
          <dgm:bulletEnabled val="1"/>
        </dgm:presLayoutVars>
      </dgm:prSet>
      <dgm:spPr/>
    </dgm:pt>
    <dgm:pt modelId="{82CFDCD2-047D-49A2-B471-F24A2C56D93F}" type="pres">
      <dgm:prSet presAssocID="{19DE9FA0-FFC3-4EF8-B2F1-176FC1CD877A}" presName="TwoNodes_1_text" presStyleLbl="node1" presStyleIdx="1" presStyleCnt="2">
        <dgm:presLayoutVars>
          <dgm:bulletEnabled val="1"/>
        </dgm:presLayoutVars>
      </dgm:prSet>
      <dgm:spPr/>
    </dgm:pt>
    <dgm:pt modelId="{40E5EE58-13CB-4FFA-92A3-603BB58871B7}" type="pres">
      <dgm:prSet presAssocID="{19DE9FA0-FFC3-4EF8-B2F1-176FC1CD877A}" presName="TwoNodes_2_text" presStyleLbl="node1" presStyleIdx="1" presStyleCnt="2">
        <dgm:presLayoutVars>
          <dgm:bulletEnabled val="1"/>
        </dgm:presLayoutVars>
      </dgm:prSet>
      <dgm:spPr/>
    </dgm:pt>
  </dgm:ptLst>
  <dgm:cxnLst>
    <dgm:cxn modelId="{206EF72B-D5EE-4394-B10F-F1BACDF238AF}" srcId="{19DE9FA0-FFC3-4EF8-B2F1-176FC1CD877A}" destId="{AE024BCF-4E7B-4183-9309-0ED052869D36}" srcOrd="1" destOrd="0" parTransId="{8FA66376-BB4F-49A9-8293-A86B03C8BAF8}" sibTransId="{7AE0FD6B-FF17-42B3-88FE-8D591F2B96C3}"/>
    <dgm:cxn modelId="{3A1CC437-C652-40EC-8EBC-2695EF94F3AF}" type="presOf" srcId="{384D8598-20C3-462E-A20E-7247FCEE7CFB}" destId="{82CFDCD2-047D-49A2-B471-F24A2C56D93F}" srcOrd="1" destOrd="0" presId="urn:microsoft.com/office/officeart/2005/8/layout/vProcess5"/>
    <dgm:cxn modelId="{C69F3056-E3FE-4CC1-ACE6-94C2DB485602}" type="presOf" srcId="{AE024BCF-4E7B-4183-9309-0ED052869D36}" destId="{984A43A5-2D1F-448B-AE3F-08A373ABB8DE}" srcOrd="0" destOrd="0" presId="urn:microsoft.com/office/officeart/2005/8/layout/vProcess5"/>
    <dgm:cxn modelId="{A7B78E81-3AD9-4ED5-9559-5E58649CDAB5}" srcId="{19DE9FA0-FFC3-4EF8-B2F1-176FC1CD877A}" destId="{384D8598-20C3-462E-A20E-7247FCEE7CFB}" srcOrd="0" destOrd="0" parTransId="{C9772DB8-B419-46B5-B8E3-A88BBAC5C3B1}" sibTransId="{50C357B9-E75D-4742-9DBC-495854DEF614}"/>
    <dgm:cxn modelId="{2893B1BD-BBD2-4B6A-9B40-AEF24F463F93}" type="presOf" srcId="{50C357B9-E75D-4742-9DBC-495854DEF614}" destId="{15CD5747-4A09-411F-86CC-3CE668D697F1}" srcOrd="0" destOrd="0" presId="urn:microsoft.com/office/officeart/2005/8/layout/vProcess5"/>
    <dgm:cxn modelId="{1708B7CB-7DB7-45C6-B732-702DC0847CB3}" type="presOf" srcId="{AE024BCF-4E7B-4183-9309-0ED052869D36}" destId="{40E5EE58-13CB-4FFA-92A3-603BB58871B7}" srcOrd="1" destOrd="0" presId="urn:microsoft.com/office/officeart/2005/8/layout/vProcess5"/>
    <dgm:cxn modelId="{848896CD-3C13-4478-901B-FAD80148BD03}" type="presOf" srcId="{19DE9FA0-FFC3-4EF8-B2F1-176FC1CD877A}" destId="{B45783ED-7444-46C0-B959-C69D9196D0AB}" srcOrd="0" destOrd="0" presId="urn:microsoft.com/office/officeart/2005/8/layout/vProcess5"/>
    <dgm:cxn modelId="{6AD85BD1-9CB0-4A8D-B72C-C5398ED9C06C}" type="presOf" srcId="{384D8598-20C3-462E-A20E-7247FCEE7CFB}" destId="{A2FA2108-96A4-43FC-AC23-9DBAD546AF08}" srcOrd="0" destOrd="0" presId="urn:microsoft.com/office/officeart/2005/8/layout/vProcess5"/>
    <dgm:cxn modelId="{59B8A0D6-001E-49C1-97E0-6DC1198A02D6}" type="presParOf" srcId="{B45783ED-7444-46C0-B959-C69D9196D0AB}" destId="{5BA5C929-AAB5-4E11-B6FC-6A49E984093D}" srcOrd="0" destOrd="0" presId="urn:microsoft.com/office/officeart/2005/8/layout/vProcess5"/>
    <dgm:cxn modelId="{5E417158-AB2E-4EE6-B331-7EB578490B96}" type="presParOf" srcId="{B45783ED-7444-46C0-B959-C69D9196D0AB}" destId="{A2FA2108-96A4-43FC-AC23-9DBAD546AF08}" srcOrd="1" destOrd="0" presId="urn:microsoft.com/office/officeart/2005/8/layout/vProcess5"/>
    <dgm:cxn modelId="{D92CC5AA-C807-4AAE-9A6A-8BA9DBF7DCCE}" type="presParOf" srcId="{B45783ED-7444-46C0-B959-C69D9196D0AB}" destId="{984A43A5-2D1F-448B-AE3F-08A373ABB8DE}" srcOrd="2" destOrd="0" presId="urn:microsoft.com/office/officeart/2005/8/layout/vProcess5"/>
    <dgm:cxn modelId="{0E6DB30B-BD0D-4713-A60C-4ED2A6D11E08}" type="presParOf" srcId="{B45783ED-7444-46C0-B959-C69D9196D0AB}" destId="{15CD5747-4A09-411F-86CC-3CE668D697F1}" srcOrd="3" destOrd="0" presId="urn:microsoft.com/office/officeart/2005/8/layout/vProcess5"/>
    <dgm:cxn modelId="{61574774-E432-46CC-82F0-C49E4AE3371B}" type="presParOf" srcId="{B45783ED-7444-46C0-B959-C69D9196D0AB}" destId="{82CFDCD2-047D-49A2-B471-F24A2C56D93F}" srcOrd="4" destOrd="0" presId="urn:microsoft.com/office/officeart/2005/8/layout/vProcess5"/>
    <dgm:cxn modelId="{ECBC38CE-D10F-4622-A6DC-6E2E4014EF6A}" type="presParOf" srcId="{B45783ED-7444-46C0-B959-C69D9196D0AB}" destId="{40E5EE58-13CB-4FFA-92A3-603BB58871B7}"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E5EDEA-6C2F-453D-A711-D3B0C1773515}"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E92E65B8-C384-408C-B67B-1A5B3E679DA4}">
      <dgm:prSet/>
      <dgm:spPr/>
      <dgm:t>
        <a:bodyPr/>
        <a:lstStyle/>
        <a:p>
          <a:r>
            <a:rPr lang="en-TT" dirty="0"/>
            <a:t>Utilize the link to review how to type a Chairman’s Agenda</a:t>
          </a:r>
          <a:endParaRPr lang="en-US" dirty="0"/>
        </a:p>
      </dgm:t>
    </dgm:pt>
    <dgm:pt modelId="{84135F34-C2B0-47DC-99F8-385216BF9E3C}" type="parTrans" cxnId="{797E993A-4C30-47D4-8ED1-77DF319B2408}">
      <dgm:prSet/>
      <dgm:spPr/>
      <dgm:t>
        <a:bodyPr/>
        <a:lstStyle/>
        <a:p>
          <a:endParaRPr lang="en-US"/>
        </a:p>
      </dgm:t>
    </dgm:pt>
    <dgm:pt modelId="{99D979E6-3000-4053-990A-797B31F871CC}" type="sibTrans" cxnId="{797E993A-4C30-47D4-8ED1-77DF319B2408}">
      <dgm:prSet/>
      <dgm:spPr/>
      <dgm:t>
        <a:bodyPr/>
        <a:lstStyle/>
        <a:p>
          <a:endParaRPr lang="en-US"/>
        </a:p>
      </dgm:t>
    </dgm:pt>
    <dgm:pt modelId="{509C9B76-A9A3-42A1-ABB8-C323209C1564}">
      <dgm:prSet/>
      <dgm:spPr/>
      <dgm:t>
        <a:bodyPr/>
        <a:lstStyle/>
        <a:p>
          <a:r>
            <a:rPr lang="en-TT" dirty="0"/>
            <a:t>https://screencast-o-matic.com/watch/cY6irzKkLX</a:t>
          </a:r>
          <a:endParaRPr lang="en-US" dirty="0"/>
        </a:p>
      </dgm:t>
    </dgm:pt>
    <dgm:pt modelId="{02DD8802-E797-4890-ACE6-8593E2F742FD}" type="parTrans" cxnId="{FC367F90-3298-43B4-AB5F-662C9C2ED7AE}">
      <dgm:prSet/>
      <dgm:spPr/>
      <dgm:t>
        <a:bodyPr/>
        <a:lstStyle/>
        <a:p>
          <a:endParaRPr lang="en-US"/>
        </a:p>
      </dgm:t>
    </dgm:pt>
    <dgm:pt modelId="{A742C1DF-AA86-4741-AB5C-30E35A878F7C}" type="sibTrans" cxnId="{FC367F90-3298-43B4-AB5F-662C9C2ED7AE}">
      <dgm:prSet/>
      <dgm:spPr/>
      <dgm:t>
        <a:bodyPr/>
        <a:lstStyle/>
        <a:p>
          <a:endParaRPr lang="en-US"/>
        </a:p>
      </dgm:t>
    </dgm:pt>
    <dgm:pt modelId="{38932D1A-E5A4-40D8-8DC3-217486B12F2C}">
      <dgm:prSet/>
      <dgm:spPr/>
      <dgm:t>
        <a:bodyPr/>
        <a:lstStyle/>
        <a:p>
          <a:r>
            <a:rPr lang="en-TT" dirty="0"/>
            <a:t>Forward your completed document to your teacher for correction</a:t>
          </a:r>
          <a:endParaRPr lang="en-US" dirty="0"/>
        </a:p>
      </dgm:t>
    </dgm:pt>
    <dgm:pt modelId="{5F1F7629-2BFB-4675-BCBA-2EC7E892DB7B}" type="parTrans" cxnId="{E0B8FF75-730C-48B0-9F24-D11B1B394EAD}">
      <dgm:prSet/>
      <dgm:spPr/>
      <dgm:t>
        <a:bodyPr/>
        <a:lstStyle/>
        <a:p>
          <a:endParaRPr lang="en-US"/>
        </a:p>
      </dgm:t>
    </dgm:pt>
    <dgm:pt modelId="{8EA6BD79-880B-4390-A487-CE0687C67B53}" type="sibTrans" cxnId="{E0B8FF75-730C-48B0-9F24-D11B1B394EAD}">
      <dgm:prSet/>
      <dgm:spPr/>
      <dgm:t>
        <a:bodyPr/>
        <a:lstStyle/>
        <a:p>
          <a:endParaRPr lang="en-US"/>
        </a:p>
      </dgm:t>
    </dgm:pt>
    <dgm:pt modelId="{8B791940-6A58-48CC-885A-FD07F28E30D2}">
      <dgm:prSet/>
      <dgm:spPr/>
      <dgm:t>
        <a:bodyPr/>
        <a:lstStyle/>
        <a:p>
          <a:r>
            <a:rPr lang="en-TT" dirty="0"/>
            <a:t>Upload corrected document to your e-portfolio</a:t>
          </a:r>
          <a:endParaRPr lang="en-US" dirty="0"/>
        </a:p>
      </dgm:t>
    </dgm:pt>
    <dgm:pt modelId="{4A53AB7C-D748-46C6-A9CD-A281C04D0338}" type="parTrans" cxnId="{4053C480-962D-413C-B237-F0CC7402683E}">
      <dgm:prSet/>
      <dgm:spPr/>
      <dgm:t>
        <a:bodyPr/>
        <a:lstStyle/>
        <a:p>
          <a:endParaRPr lang="en-US"/>
        </a:p>
      </dgm:t>
    </dgm:pt>
    <dgm:pt modelId="{C492AE7B-6EC8-4260-9A88-40EDCF81F34F}" type="sibTrans" cxnId="{4053C480-962D-413C-B237-F0CC7402683E}">
      <dgm:prSet/>
      <dgm:spPr/>
      <dgm:t>
        <a:bodyPr/>
        <a:lstStyle/>
        <a:p>
          <a:endParaRPr lang="en-US"/>
        </a:p>
      </dgm:t>
    </dgm:pt>
    <dgm:pt modelId="{EACFDDCF-66E0-4092-894F-65456F052B84}" type="pres">
      <dgm:prSet presAssocID="{EBE5EDEA-6C2F-453D-A711-D3B0C1773515}" presName="root" presStyleCnt="0">
        <dgm:presLayoutVars>
          <dgm:dir/>
          <dgm:resizeHandles val="exact"/>
        </dgm:presLayoutVars>
      </dgm:prSet>
      <dgm:spPr/>
    </dgm:pt>
    <dgm:pt modelId="{27B9FE0D-C067-4B3F-9CBF-60A55DE084AF}" type="pres">
      <dgm:prSet presAssocID="{E92E65B8-C384-408C-B67B-1A5B3E679DA4}" presName="compNode" presStyleCnt="0"/>
      <dgm:spPr/>
    </dgm:pt>
    <dgm:pt modelId="{EA58071E-32FF-4AAD-BD5E-DEC241676F67}" type="pres">
      <dgm:prSet presAssocID="{E92E65B8-C384-408C-B67B-1A5B3E679DA4}" presName="bgRect" presStyleLbl="bgShp" presStyleIdx="0" presStyleCnt="4"/>
      <dgm:spPr/>
    </dgm:pt>
    <dgm:pt modelId="{978F8ADF-B62B-41F4-B1A6-C8ED7D21F34E}" type="pres">
      <dgm:prSet presAssocID="{E92E65B8-C384-408C-B67B-1A5B3E679DA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670AE02B-E7B4-4B9D-9425-3B72EBB35BA1}" type="pres">
      <dgm:prSet presAssocID="{E92E65B8-C384-408C-B67B-1A5B3E679DA4}" presName="spaceRect" presStyleCnt="0"/>
      <dgm:spPr/>
    </dgm:pt>
    <dgm:pt modelId="{704A22C2-A853-4232-B429-A75D7757B4C4}" type="pres">
      <dgm:prSet presAssocID="{E92E65B8-C384-408C-B67B-1A5B3E679DA4}" presName="parTx" presStyleLbl="revTx" presStyleIdx="0" presStyleCnt="4">
        <dgm:presLayoutVars>
          <dgm:chMax val="0"/>
          <dgm:chPref val="0"/>
        </dgm:presLayoutVars>
      </dgm:prSet>
      <dgm:spPr/>
    </dgm:pt>
    <dgm:pt modelId="{C6DDDD50-DBDC-4B9A-92AE-D037AC4B7873}" type="pres">
      <dgm:prSet presAssocID="{99D979E6-3000-4053-990A-797B31F871CC}" presName="sibTrans" presStyleCnt="0"/>
      <dgm:spPr/>
    </dgm:pt>
    <dgm:pt modelId="{F525CC30-5834-4A34-A708-CA465AB0D79F}" type="pres">
      <dgm:prSet presAssocID="{509C9B76-A9A3-42A1-ABB8-C323209C1564}" presName="compNode" presStyleCnt="0"/>
      <dgm:spPr/>
    </dgm:pt>
    <dgm:pt modelId="{C53E2A30-9448-4AAE-8A51-45F0502DDE46}" type="pres">
      <dgm:prSet presAssocID="{509C9B76-A9A3-42A1-ABB8-C323209C1564}" presName="bgRect" presStyleLbl="bgShp" presStyleIdx="1" presStyleCnt="4"/>
      <dgm:spPr/>
    </dgm:pt>
    <dgm:pt modelId="{FE737025-0E26-46AD-A37D-773375B8DD1D}" type="pres">
      <dgm:prSet presAssocID="{509C9B76-A9A3-42A1-ABB8-C323209C156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th Globe Americas"/>
        </a:ext>
      </dgm:extLst>
    </dgm:pt>
    <dgm:pt modelId="{005BC6BF-C9EC-4E14-AF80-A8824129AE99}" type="pres">
      <dgm:prSet presAssocID="{509C9B76-A9A3-42A1-ABB8-C323209C1564}" presName="spaceRect" presStyleCnt="0"/>
      <dgm:spPr/>
    </dgm:pt>
    <dgm:pt modelId="{1692E0AC-2AF4-4DA2-B606-F195CFA74570}" type="pres">
      <dgm:prSet presAssocID="{509C9B76-A9A3-42A1-ABB8-C323209C1564}" presName="parTx" presStyleLbl="revTx" presStyleIdx="1" presStyleCnt="4">
        <dgm:presLayoutVars>
          <dgm:chMax val="0"/>
          <dgm:chPref val="0"/>
        </dgm:presLayoutVars>
      </dgm:prSet>
      <dgm:spPr/>
    </dgm:pt>
    <dgm:pt modelId="{FD54951A-3959-42B2-9416-FB443C178539}" type="pres">
      <dgm:prSet presAssocID="{A742C1DF-AA86-4741-AB5C-30E35A878F7C}" presName="sibTrans" presStyleCnt="0"/>
      <dgm:spPr/>
    </dgm:pt>
    <dgm:pt modelId="{CA824FC8-00E5-42FC-8002-78F3FB186730}" type="pres">
      <dgm:prSet presAssocID="{38932D1A-E5A4-40D8-8DC3-217486B12F2C}" presName="compNode" presStyleCnt="0"/>
      <dgm:spPr/>
    </dgm:pt>
    <dgm:pt modelId="{12BD8ECE-E315-4E4E-B121-C68F12F16DE0}" type="pres">
      <dgm:prSet presAssocID="{38932D1A-E5A4-40D8-8DC3-217486B12F2C}" presName="bgRect" presStyleLbl="bgShp" presStyleIdx="2" presStyleCnt="4"/>
      <dgm:spPr/>
    </dgm:pt>
    <dgm:pt modelId="{07C58AEF-3439-418A-87AB-40E42410C620}" type="pres">
      <dgm:prSet presAssocID="{38932D1A-E5A4-40D8-8DC3-217486B12F2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0AC94B3C-0BE7-4699-8945-2D498F4B734A}" type="pres">
      <dgm:prSet presAssocID="{38932D1A-E5A4-40D8-8DC3-217486B12F2C}" presName="spaceRect" presStyleCnt="0"/>
      <dgm:spPr/>
    </dgm:pt>
    <dgm:pt modelId="{814CD037-B4DA-4F28-935D-7EBEED7A7731}" type="pres">
      <dgm:prSet presAssocID="{38932D1A-E5A4-40D8-8DC3-217486B12F2C}" presName="parTx" presStyleLbl="revTx" presStyleIdx="2" presStyleCnt="4">
        <dgm:presLayoutVars>
          <dgm:chMax val="0"/>
          <dgm:chPref val="0"/>
        </dgm:presLayoutVars>
      </dgm:prSet>
      <dgm:spPr/>
    </dgm:pt>
    <dgm:pt modelId="{63BF4C53-021A-4775-81B5-8925FE7E4FE1}" type="pres">
      <dgm:prSet presAssocID="{8EA6BD79-880B-4390-A487-CE0687C67B53}" presName="sibTrans" presStyleCnt="0"/>
      <dgm:spPr/>
    </dgm:pt>
    <dgm:pt modelId="{E988DEC2-C132-4AD5-8957-830D9DBBA764}" type="pres">
      <dgm:prSet presAssocID="{8B791940-6A58-48CC-885A-FD07F28E30D2}" presName="compNode" presStyleCnt="0"/>
      <dgm:spPr/>
    </dgm:pt>
    <dgm:pt modelId="{CED7CFD7-48D5-43D2-8636-31E906AFBC3D}" type="pres">
      <dgm:prSet presAssocID="{8B791940-6A58-48CC-885A-FD07F28E30D2}" presName="bgRect" presStyleLbl="bgShp" presStyleIdx="3" presStyleCnt="4"/>
      <dgm:spPr/>
    </dgm:pt>
    <dgm:pt modelId="{048D1406-EDDD-41C3-B9BA-4B7F6A72C880}" type="pres">
      <dgm:prSet presAssocID="{8B791940-6A58-48CC-885A-FD07F28E30D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aper"/>
        </a:ext>
      </dgm:extLst>
    </dgm:pt>
    <dgm:pt modelId="{506B0A9D-B57A-4FA4-B95C-E0AAA1D5F690}" type="pres">
      <dgm:prSet presAssocID="{8B791940-6A58-48CC-885A-FD07F28E30D2}" presName="spaceRect" presStyleCnt="0"/>
      <dgm:spPr/>
    </dgm:pt>
    <dgm:pt modelId="{23ABFE45-373A-4143-A9CE-724ED96D675B}" type="pres">
      <dgm:prSet presAssocID="{8B791940-6A58-48CC-885A-FD07F28E30D2}" presName="parTx" presStyleLbl="revTx" presStyleIdx="3" presStyleCnt="4">
        <dgm:presLayoutVars>
          <dgm:chMax val="0"/>
          <dgm:chPref val="0"/>
        </dgm:presLayoutVars>
      </dgm:prSet>
      <dgm:spPr/>
    </dgm:pt>
  </dgm:ptLst>
  <dgm:cxnLst>
    <dgm:cxn modelId="{B710F418-CEF6-4033-9440-00476322878F}" type="presOf" srcId="{38932D1A-E5A4-40D8-8DC3-217486B12F2C}" destId="{814CD037-B4DA-4F28-935D-7EBEED7A7731}" srcOrd="0" destOrd="0" presId="urn:microsoft.com/office/officeart/2018/2/layout/IconVerticalSolidList"/>
    <dgm:cxn modelId="{797E993A-4C30-47D4-8ED1-77DF319B2408}" srcId="{EBE5EDEA-6C2F-453D-A711-D3B0C1773515}" destId="{E92E65B8-C384-408C-B67B-1A5B3E679DA4}" srcOrd="0" destOrd="0" parTransId="{84135F34-C2B0-47DC-99F8-385216BF9E3C}" sibTransId="{99D979E6-3000-4053-990A-797B31F871CC}"/>
    <dgm:cxn modelId="{E0B8FF75-730C-48B0-9F24-D11B1B394EAD}" srcId="{EBE5EDEA-6C2F-453D-A711-D3B0C1773515}" destId="{38932D1A-E5A4-40D8-8DC3-217486B12F2C}" srcOrd="2" destOrd="0" parTransId="{5F1F7629-2BFB-4675-BCBA-2EC7E892DB7B}" sibTransId="{8EA6BD79-880B-4390-A487-CE0687C67B53}"/>
    <dgm:cxn modelId="{4053C480-962D-413C-B237-F0CC7402683E}" srcId="{EBE5EDEA-6C2F-453D-A711-D3B0C1773515}" destId="{8B791940-6A58-48CC-885A-FD07F28E30D2}" srcOrd="3" destOrd="0" parTransId="{4A53AB7C-D748-46C6-A9CD-A281C04D0338}" sibTransId="{C492AE7B-6EC8-4260-9A88-40EDCF81F34F}"/>
    <dgm:cxn modelId="{F5988B85-B622-42F3-8A8C-8C3E58CEF120}" type="presOf" srcId="{509C9B76-A9A3-42A1-ABB8-C323209C1564}" destId="{1692E0AC-2AF4-4DA2-B606-F195CFA74570}" srcOrd="0" destOrd="0" presId="urn:microsoft.com/office/officeart/2018/2/layout/IconVerticalSolidList"/>
    <dgm:cxn modelId="{FC367F90-3298-43B4-AB5F-662C9C2ED7AE}" srcId="{EBE5EDEA-6C2F-453D-A711-D3B0C1773515}" destId="{509C9B76-A9A3-42A1-ABB8-C323209C1564}" srcOrd="1" destOrd="0" parTransId="{02DD8802-E797-4890-ACE6-8593E2F742FD}" sibTransId="{A742C1DF-AA86-4741-AB5C-30E35A878F7C}"/>
    <dgm:cxn modelId="{F30E50B6-EC14-456E-810A-7847C682864A}" type="presOf" srcId="{EBE5EDEA-6C2F-453D-A711-D3B0C1773515}" destId="{EACFDDCF-66E0-4092-894F-65456F052B84}" srcOrd="0" destOrd="0" presId="urn:microsoft.com/office/officeart/2018/2/layout/IconVerticalSolidList"/>
    <dgm:cxn modelId="{9EB670E5-6EF3-42B8-9259-9D3012715A5B}" type="presOf" srcId="{8B791940-6A58-48CC-885A-FD07F28E30D2}" destId="{23ABFE45-373A-4143-A9CE-724ED96D675B}" srcOrd="0" destOrd="0" presId="urn:microsoft.com/office/officeart/2018/2/layout/IconVerticalSolidList"/>
    <dgm:cxn modelId="{3BAB80F4-F386-4C31-BB35-BC634C28EA9B}" type="presOf" srcId="{E92E65B8-C384-408C-B67B-1A5B3E679DA4}" destId="{704A22C2-A853-4232-B429-A75D7757B4C4}" srcOrd="0" destOrd="0" presId="urn:microsoft.com/office/officeart/2018/2/layout/IconVerticalSolidList"/>
    <dgm:cxn modelId="{DA0F33D9-CA68-4D74-87DE-0C198D7CE100}" type="presParOf" srcId="{EACFDDCF-66E0-4092-894F-65456F052B84}" destId="{27B9FE0D-C067-4B3F-9CBF-60A55DE084AF}" srcOrd="0" destOrd="0" presId="urn:microsoft.com/office/officeart/2018/2/layout/IconVerticalSolidList"/>
    <dgm:cxn modelId="{A41040E1-D04B-4150-A714-807777565759}" type="presParOf" srcId="{27B9FE0D-C067-4B3F-9CBF-60A55DE084AF}" destId="{EA58071E-32FF-4AAD-BD5E-DEC241676F67}" srcOrd="0" destOrd="0" presId="urn:microsoft.com/office/officeart/2018/2/layout/IconVerticalSolidList"/>
    <dgm:cxn modelId="{03B4F82F-94EA-4863-8200-3D999D9F61E6}" type="presParOf" srcId="{27B9FE0D-C067-4B3F-9CBF-60A55DE084AF}" destId="{978F8ADF-B62B-41F4-B1A6-C8ED7D21F34E}" srcOrd="1" destOrd="0" presId="urn:microsoft.com/office/officeart/2018/2/layout/IconVerticalSolidList"/>
    <dgm:cxn modelId="{1173812B-D021-49FA-8114-05A8FABCC491}" type="presParOf" srcId="{27B9FE0D-C067-4B3F-9CBF-60A55DE084AF}" destId="{670AE02B-E7B4-4B9D-9425-3B72EBB35BA1}" srcOrd="2" destOrd="0" presId="urn:microsoft.com/office/officeart/2018/2/layout/IconVerticalSolidList"/>
    <dgm:cxn modelId="{DA6DB27F-564A-414E-B992-6E7867AEC70A}" type="presParOf" srcId="{27B9FE0D-C067-4B3F-9CBF-60A55DE084AF}" destId="{704A22C2-A853-4232-B429-A75D7757B4C4}" srcOrd="3" destOrd="0" presId="urn:microsoft.com/office/officeart/2018/2/layout/IconVerticalSolidList"/>
    <dgm:cxn modelId="{CBAADC4E-10DF-4BFD-86EF-E07584B70BF9}" type="presParOf" srcId="{EACFDDCF-66E0-4092-894F-65456F052B84}" destId="{C6DDDD50-DBDC-4B9A-92AE-D037AC4B7873}" srcOrd="1" destOrd="0" presId="urn:microsoft.com/office/officeart/2018/2/layout/IconVerticalSolidList"/>
    <dgm:cxn modelId="{AA9B90C8-A872-49A9-9F3F-106315DA79F8}" type="presParOf" srcId="{EACFDDCF-66E0-4092-894F-65456F052B84}" destId="{F525CC30-5834-4A34-A708-CA465AB0D79F}" srcOrd="2" destOrd="0" presId="urn:microsoft.com/office/officeart/2018/2/layout/IconVerticalSolidList"/>
    <dgm:cxn modelId="{41BA5BB4-7AB2-4A7B-9700-E121B80B04F8}" type="presParOf" srcId="{F525CC30-5834-4A34-A708-CA465AB0D79F}" destId="{C53E2A30-9448-4AAE-8A51-45F0502DDE46}" srcOrd="0" destOrd="0" presId="urn:microsoft.com/office/officeart/2018/2/layout/IconVerticalSolidList"/>
    <dgm:cxn modelId="{34A553AE-64FE-41C2-85C3-3E4B6ECD0CC6}" type="presParOf" srcId="{F525CC30-5834-4A34-A708-CA465AB0D79F}" destId="{FE737025-0E26-46AD-A37D-773375B8DD1D}" srcOrd="1" destOrd="0" presId="urn:microsoft.com/office/officeart/2018/2/layout/IconVerticalSolidList"/>
    <dgm:cxn modelId="{27D695DC-4275-4EEB-B273-3FC6B14A3B77}" type="presParOf" srcId="{F525CC30-5834-4A34-A708-CA465AB0D79F}" destId="{005BC6BF-C9EC-4E14-AF80-A8824129AE99}" srcOrd="2" destOrd="0" presId="urn:microsoft.com/office/officeart/2018/2/layout/IconVerticalSolidList"/>
    <dgm:cxn modelId="{CC716FD5-5F49-4E74-934F-A8C0DDE934AD}" type="presParOf" srcId="{F525CC30-5834-4A34-A708-CA465AB0D79F}" destId="{1692E0AC-2AF4-4DA2-B606-F195CFA74570}" srcOrd="3" destOrd="0" presId="urn:microsoft.com/office/officeart/2018/2/layout/IconVerticalSolidList"/>
    <dgm:cxn modelId="{BB0A3E9A-C04B-4F6C-B1E3-9AAA45ACBBDB}" type="presParOf" srcId="{EACFDDCF-66E0-4092-894F-65456F052B84}" destId="{FD54951A-3959-42B2-9416-FB443C178539}" srcOrd="3" destOrd="0" presId="urn:microsoft.com/office/officeart/2018/2/layout/IconVerticalSolidList"/>
    <dgm:cxn modelId="{649A0FB0-A15E-4DB1-9855-CB117D9DF64A}" type="presParOf" srcId="{EACFDDCF-66E0-4092-894F-65456F052B84}" destId="{CA824FC8-00E5-42FC-8002-78F3FB186730}" srcOrd="4" destOrd="0" presId="urn:microsoft.com/office/officeart/2018/2/layout/IconVerticalSolidList"/>
    <dgm:cxn modelId="{210B7663-996F-4D26-8769-75953596DC72}" type="presParOf" srcId="{CA824FC8-00E5-42FC-8002-78F3FB186730}" destId="{12BD8ECE-E315-4E4E-B121-C68F12F16DE0}" srcOrd="0" destOrd="0" presId="urn:microsoft.com/office/officeart/2018/2/layout/IconVerticalSolidList"/>
    <dgm:cxn modelId="{D5337BFC-D4FA-48B5-8AAA-B08667E768F4}" type="presParOf" srcId="{CA824FC8-00E5-42FC-8002-78F3FB186730}" destId="{07C58AEF-3439-418A-87AB-40E42410C620}" srcOrd="1" destOrd="0" presId="urn:microsoft.com/office/officeart/2018/2/layout/IconVerticalSolidList"/>
    <dgm:cxn modelId="{B4CDEE71-7342-475C-97A4-2E0B93B08B9F}" type="presParOf" srcId="{CA824FC8-00E5-42FC-8002-78F3FB186730}" destId="{0AC94B3C-0BE7-4699-8945-2D498F4B734A}" srcOrd="2" destOrd="0" presId="urn:microsoft.com/office/officeart/2018/2/layout/IconVerticalSolidList"/>
    <dgm:cxn modelId="{F0CBE585-2917-42B4-8613-54B219F28CD4}" type="presParOf" srcId="{CA824FC8-00E5-42FC-8002-78F3FB186730}" destId="{814CD037-B4DA-4F28-935D-7EBEED7A7731}" srcOrd="3" destOrd="0" presId="urn:microsoft.com/office/officeart/2018/2/layout/IconVerticalSolidList"/>
    <dgm:cxn modelId="{3FB21B1C-645A-49CD-821A-135140D1C354}" type="presParOf" srcId="{EACFDDCF-66E0-4092-894F-65456F052B84}" destId="{63BF4C53-021A-4775-81B5-8925FE7E4FE1}" srcOrd="5" destOrd="0" presId="urn:microsoft.com/office/officeart/2018/2/layout/IconVerticalSolidList"/>
    <dgm:cxn modelId="{235207D7-BBF8-4D13-9996-8DCD4CD87548}" type="presParOf" srcId="{EACFDDCF-66E0-4092-894F-65456F052B84}" destId="{E988DEC2-C132-4AD5-8957-830D9DBBA764}" srcOrd="6" destOrd="0" presId="urn:microsoft.com/office/officeart/2018/2/layout/IconVerticalSolidList"/>
    <dgm:cxn modelId="{5862E465-3695-4FB8-9099-565C889C1367}" type="presParOf" srcId="{E988DEC2-C132-4AD5-8957-830D9DBBA764}" destId="{CED7CFD7-48D5-43D2-8636-31E906AFBC3D}" srcOrd="0" destOrd="0" presId="urn:microsoft.com/office/officeart/2018/2/layout/IconVerticalSolidList"/>
    <dgm:cxn modelId="{4855DF03-2F77-4D3B-BF2A-24A0385967DD}" type="presParOf" srcId="{E988DEC2-C132-4AD5-8957-830D9DBBA764}" destId="{048D1406-EDDD-41C3-B9BA-4B7F6A72C880}" srcOrd="1" destOrd="0" presId="urn:microsoft.com/office/officeart/2018/2/layout/IconVerticalSolidList"/>
    <dgm:cxn modelId="{135AE0A3-1E83-4CAD-9588-80027EFA4540}" type="presParOf" srcId="{E988DEC2-C132-4AD5-8957-830D9DBBA764}" destId="{506B0A9D-B57A-4FA4-B95C-E0AAA1D5F690}" srcOrd="2" destOrd="0" presId="urn:microsoft.com/office/officeart/2018/2/layout/IconVerticalSolidList"/>
    <dgm:cxn modelId="{DE946436-AB23-4B57-B25C-D106449D0DE5}" type="presParOf" srcId="{E988DEC2-C132-4AD5-8957-830D9DBBA764}" destId="{23ABFE45-373A-4143-A9CE-724ED96D675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20722-58CD-4A56-A056-7A51C3247A7F}">
      <dsp:nvSpPr>
        <dsp:cNvPr id="0" name=""/>
        <dsp:cNvSpPr/>
      </dsp:nvSpPr>
      <dsp:spPr>
        <a:xfrm>
          <a:off x="0" y="1912"/>
          <a:ext cx="6683374" cy="9690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175599-0E78-4280-B964-64EC591A8368}">
      <dsp:nvSpPr>
        <dsp:cNvPr id="0" name=""/>
        <dsp:cNvSpPr/>
      </dsp:nvSpPr>
      <dsp:spPr>
        <a:xfrm>
          <a:off x="293144" y="219953"/>
          <a:ext cx="532990" cy="5329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AB7EC1-825B-4CC5-A8BC-9ED84CB922B6}">
      <dsp:nvSpPr>
        <dsp:cNvPr id="0" name=""/>
        <dsp:cNvSpPr/>
      </dsp:nvSpPr>
      <dsp:spPr>
        <a:xfrm>
          <a:off x="1119280" y="1912"/>
          <a:ext cx="5564094" cy="969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60" tIns="102560" rIns="102560" bIns="102560" numCol="1" spcCol="1270" anchor="ctr" anchorCtr="0">
          <a:noAutofit/>
        </a:bodyPr>
        <a:lstStyle/>
        <a:p>
          <a:pPr marL="0" lvl="0" indent="0" algn="l" defTabSz="977900">
            <a:lnSpc>
              <a:spcPct val="100000"/>
            </a:lnSpc>
            <a:spcBef>
              <a:spcPct val="0"/>
            </a:spcBef>
            <a:spcAft>
              <a:spcPct val="35000"/>
            </a:spcAft>
            <a:buNone/>
          </a:pPr>
          <a:r>
            <a:rPr lang="en-TT" sz="2200" kern="1200" dirty="0"/>
            <a:t>Utilize the link to review how to type a notice of meeting</a:t>
          </a:r>
          <a:endParaRPr lang="en-US" sz="2200" kern="1200" dirty="0"/>
        </a:p>
      </dsp:txBody>
      <dsp:txXfrm>
        <a:off x="1119280" y="1912"/>
        <a:ext cx="5564094" cy="969073"/>
      </dsp:txXfrm>
    </dsp:sp>
    <dsp:sp modelId="{FFC33AA7-FED0-4F56-875A-9E8480BC72C4}">
      <dsp:nvSpPr>
        <dsp:cNvPr id="0" name=""/>
        <dsp:cNvSpPr/>
      </dsp:nvSpPr>
      <dsp:spPr>
        <a:xfrm>
          <a:off x="0" y="1213254"/>
          <a:ext cx="6683374" cy="9690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F49AA1-486A-49EA-9722-0EADA0A78932}">
      <dsp:nvSpPr>
        <dsp:cNvPr id="0" name=""/>
        <dsp:cNvSpPr/>
      </dsp:nvSpPr>
      <dsp:spPr>
        <a:xfrm>
          <a:off x="293144" y="1431296"/>
          <a:ext cx="532990" cy="5329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80CD3B-5E78-4D5C-BB20-9BB8CEDE75A2}">
      <dsp:nvSpPr>
        <dsp:cNvPr id="0" name=""/>
        <dsp:cNvSpPr/>
      </dsp:nvSpPr>
      <dsp:spPr>
        <a:xfrm>
          <a:off x="1119280" y="1213254"/>
          <a:ext cx="5564094" cy="969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60" tIns="102560" rIns="102560" bIns="102560" numCol="1" spcCol="1270" anchor="ctr" anchorCtr="0">
          <a:noAutofit/>
        </a:bodyPr>
        <a:lstStyle/>
        <a:p>
          <a:pPr marL="0" lvl="0" indent="0" algn="l" defTabSz="977900">
            <a:lnSpc>
              <a:spcPct val="100000"/>
            </a:lnSpc>
            <a:spcBef>
              <a:spcPct val="0"/>
            </a:spcBef>
            <a:spcAft>
              <a:spcPct val="35000"/>
            </a:spcAft>
            <a:buNone/>
          </a:pPr>
          <a:r>
            <a:rPr lang="en-TT" sz="2200" kern="1200" dirty="0"/>
            <a:t>https://screencast-o-matic.com/watch/cY6iDtKBt5</a:t>
          </a:r>
          <a:endParaRPr lang="en-US" sz="2200" kern="1200" dirty="0"/>
        </a:p>
      </dsp:txBody>
      <dsp:txXfrm>
        <a:off x="1119280" y="1213254"/>
        <a:ext cx="5564094" cy="969073"/>
      </dsp:txXfrm>
    </dsp:sp>
    <dsp:sp modelId="{B9490E54-DC96-48EF-BD85-4C88104989D6}">
      <dsp:nvSpPr>
        <dsp:cNvPr id="0" name=""/>
        <dsp:cNvSpPr/>
      </dsp:nvSpPr>
      <dsp:spPr>
        <a:xfrm>
          <a:off x="0" y="2424596"/>
          <a:ext cx="6683374" cy="9690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C5438A-52D6-406A-8CC5-49AB5A96E7BA}">
      <dsp:nvSpPr>
        <dsp:cNvPr id="0" name=""/>
        <dsp:cNvSpPr/>
      </dsp:nvSpPr>
      <dsp:spPr>
        <a:xfrm>
          <a:off x="293144" y="2642638"/>
          <a:ext cx="532990" cy="5329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4000" r="-4000"/>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703E03-CB09-4795-9DC0-7214DD5AD40D}">
      <dsp:nvSpPr>
        <dsp:cNvPr id="0" name=""/>
        <dsp:cNvSpPr/>
      </dsp:nvSpPr>
      <dsp:spPr>
        <a:xfrm>
          <a:off x="1119280" y="2424596"/>
          <a:ext cx="5564094" cy="969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60" tIns="102560" rIns="102560" bIns="102560" numCol="1" spcCol="1270" anchor="ctr" anchorCtr="0">
          <a:noAutofit/>
        </a:bodyPr>
        <a:lstStyle/>
        <a:p>
          <a:pPr marL="0" lvl="0" indent="0" algn="l" defTabSz="977900">
            <a:lnSpc>
              <a:spcPct val="100000"/>
            </a:lnSpc>
            <a:spcBef>
              <a:spcPct val="0"/>
            </a:spcBef>
            <a:spcAft>
              <a:spcPct val="35000"/>
            </a:spcAft>
            <a:buNone/>
          </a:pPr>
          <a:r>
            <a:rPr lang="en-TT" sz="2200" kern="1200" dirty="0"/>
            <a:t>Forward your completed document to your teacher for correction</a:t>
          </a:r>
        </a:p>
      </dsp:txBody>
      <dsp:txXfrm>
        <a:off x="1119280" y="2424596"/>
        <a:ext cx="5564094" cy="969073"/>
      </dsp:txXfrm>
    </dsp:sp>
    <dsp:sp modelId="{7CC5F89B-3D16-472E-B399-C35807522B2C}">
      <dsp:nvSpPr>
        <dsp:cNvPr id="0" name=""/>
        <dsp:cNvSpPr/>
      </dsp:nvSpPr>
      <dsp:spPr>
        <a:xfrm>
          <a:off x="0" y="3635939"/>
          <a:ext cx="6683374" cy="9690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43A8BC-F6F0-4C40-8216-D2CAF78DC5A9}">
      <dsp:nvSpPr>
        <dsp:cNvPr id="0" name=""/>
        <dsp:cNvSpPr/>
      </dsp:nvSpPr>
      <dsp:spPr>
        <a:xfrm>
          <a:off x="293144" y="3853980"/>
          <a:ext cx="532990" cy="532990"/>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8B8961-5085-4FBD-8861-0830A0128BC3}">
      <dsp:nvSpPr>
        <dsp:cNvPr id="0" name=""/>
        <dsp:cNvSpPr/>
      </dsp:nvSpPr>
      <dsp:spPr>
        <a:xfrm>
          <a:off x="1119280" y="3635939"/>
          <a:ext cx="5564094" cy="969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60" tIns="102560" rIns="102560" bIns="102560" numCol="1" spcCol="1270" anchor="ctr" anchorCtr="0">
          <a:noAutofit/>
        </a:bodyPr>
        <a:lstStyle/>
        <a:p>
          <a:pPr marL="0" lvl="0" indent="0" algn="l" defTabSz="977900">
            <a:lnSpc>
              <a:spcPct val="100000"/>
            </a:lnSpc>
            <a:spcBef>
              <a:spcPct val="0"/>
            </a:spcBef>
            <a:spcAft>
              <a:spcPct val="35000"/>
            </a:spcAft>
            <a:buNone/>
          </a:pPr>
          <a:r>
            <a:rPr lang="en-TT" sz="2200" kern="1200" dirty="0"/>
            <a:t>Upload completed document to your E-Portfolio</a:t>
          </a:r>
        </a:p>
      </dsp:txBody>
      <dsp:txXfrm>
        <a:off x="1119280" y="3635939"/>
        <a:ext cx="5564094" cy="9690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8071E-32FF-4AAD-BD5E-DEC241676F67}">
      <dsp:nvSpPr>
        <dsp:cNvPr id="0" name=""/>
        <dsp:cNvSpPr/>
      </dsp:nvSpPr>
      <dsp:spPr>
        <a:xfrm>
          <a:off x="0" y="1912"/>
          <a:ext cx="6683374" cy="9690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8F8ADF-B62B-41F4-B1A6-C8ED7D21F34E}">
      <dsp:nvSpPr>
        <dsp:cNvPr id="0" name=""/>
        <dsp:cNvSpPr/>
      </dsp:nvSpPr>
      <dsp:spPr>
        <a:xfrm>
          <a:off x="293144" y="219953"/>
          <a:ext cx="532990" cy="5329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4A22C2-A853-4232-B429-A75D7757B4C4}">
      <dsp:nvSpPr>
        <dsp:cNvPr id="0" name=""/>
        <dsp:cNvSpPr/>
      </dsp:nvSpPr>
      <dsp:spPr>
        <a:xfrm>
          <a:off x="1119280" y="1912"/>
          <a:ext cx="5564094" cy="969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60" tIns="102560" rIns="102560" bIns="102560" numCol="1" spcCol="1270" anchor="ctr" anchorCtr="0">
          <a:noAutofit/>
        </a:bodyPr>
        <a:lstStyle/>
        <a:p>
          <a:pPr marL="0" lvl="0" indent="0" algn="l" defTabSz="977900">
            <a:lnSpc>
              <a:spcPct val="90000"/>
            </a:lnSpc>
            <a:spcBef>
              <a:spcPct val="0"/>
            </a:spcBef>
            <a:spcAft>
              <a:spcPct val="35000"/>
            </a:spcAft>
            <a:buNone/>
          </a:pPr>
          <a:r>
            <a:rPr lang="en-TT" sz="2200" kern="1200"/>
            <a:t>Utilize the link to review how to type a notice of meeting and agenda</a:t>
          </a:r>
          <a:endParaRPr lang="en-US" sz="2200" kern="1200"/>
        </a:p>
      </dsp:txBody>
      <dsp:txXfrm>
        <a:off x="1119280" y="1912"/>
        <a:ext cx="5564094" cy="969073"/>
      </dsp:txXfrm>
    </dsp:sp>
    <dsp:sp modelId="{C53E2A30-9448-4AAE-8A51-45F0502DDE46}">
      <dsp:nvSpPr>
        <dsp:cNvPr id="0" name=""/>
        <dsp:cNvSpPr/>
      </dsp:nvSpPr>
      <dsp:spPr>
        <a:xfrm>
          <a:off x="0" y="1213254"/>
          <a:ext cx="6683374" cy="9690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737025-0E26-46AD-A37D-773375B8DD1D}">
      <dsp:nvSpPr>
        <dsp:cNvPr id="0" name=""/>
        <dsp:cNvSpPr/>
      </dsp:nvSpPr>
      <dsp:spPr>
        <a:xfrm>
          <a:off x="293144" y="1431296"/>
          <a:ext cx="532990" cy="5329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92E0AC-2AF4-4DA2-B606-F195CFA74570}">
      <dsp:nvSpPr>
        <dsp:cNvPr id="0" name=""/>
        <dsp:cNvSpPr/>
      </dsp:nvSpPr>
      <dsp:spPr>
        <a:xfrm>
          <a:off x="1119280" y="1213254"/>
          <a:ext cx="5564094" cy="969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60" tIns="102560" rIns="102560" bIns="102560" numCol="1" spcCol="1270" anchor="ctr" anchorCtr="0">
          <a:noAutofit/>
        </a:bodyPr>
        <a:lstStyle/>
        <a:p>
          <a:pPr marL="0" lvl="0" indent="0" algn="l" defTabSz="977900">
            <a:lnSpc>
              <a:spcPct val="90000"/>
            </a:lnSpc>
            <a:spcBef>
              <a:spcPct val="0"/>
            </a:spcBef>
            <a:spcAft>
              <a:spcPct val="35000"/>
            </a:spcAft>
            <a:buNone/>
          </a:pPr>
          <a:r>
            <a:rPr lang="en-TT" sz="2200" kern="1200">
              <a:hlinkClick xmlns:r="http://schemas.openxmlformats.org/officeDocument/2006/relationships" r:id="rId5"/>
            </a:rPr>
            <a:t>https://screencast-o-matic.com/watch/cY6ib2KB7y</a:t>
          </a:r>
          <a:endParaRPr lang="en-US" sz="2200" kern="1200"/>
        </a:p>
      </dsp:txBody>
      <dsp:txXfrm>
        <a:off x="1119280" y="1213254"/>
        <a:ext cx="5564094" cy="969073"/>
      </dsp:txXfrm>
    </dsp:sp>
    <dsp:sp modelId="{12BD8ECE-E315-4E4E-B121-C68F12F16DE0}">
      <dsp:nvSpPr>
        <dsp:cNvPr id="0" name=""/>
        <dsp:cNvSpPr/>
      </dsp:nvSpPr>
      <dsp:spPr>
        <a:xfrm>
          <a:off x="0" y="2424596"/>
          <a:ext cx="6683374" cy="9690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C58AEF-3439-418A-87AB-40E42410C620}">
      <dsp:nvSpPr>
        <dsp:cNvPr id="0" name=""/>
        <dsp:cNvSpPr/>
      </dsp:nvSpPr>
      <dsp:spPr>
        <a:xfrm>
          <a:off x="293144" y="2642638"/>
          <a:ext cx="532990" cy="532990"/>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4CD037-B4DA-4F28-935D-7EBEED7A7731}">
      <dsp:nvSpPr>
        <dsp:cNvPr id="0" name=""/>
        <dsp:cNvSpPr/>
      </dsp:nvSpPr>
      <dsp:spPr>
        <a:xfrm>
          <a:off x="1119280" y="2424596"/>
          <a:ext cx="5564094" cy="969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60" tIns="102560" rIns="102560" bIns="102560" numCol="1" spcCol="1270" anchor="ctr" anchorCtr="0">
          <a:noAutofit/>
        </a:bodyPr>
        <a:lstStyle/>
        <a:p>
          <a:pPr marL="0" lvl="0" indent="0" algn="l" defTabSz="977900">
            <a:lnSpc>
              <a:spcPct val="90000"/>
            </a:lnSpc>
            <a:spcBef>
              <a:spcPct val="0"/>
            </a:spcBef>
            <a:spcAft>
              <a:spcPct val="35000"/>
            </a:spcAft>
            <a:buNone/>
          </a:pPr>
          <a:r>
            <a:rPr lang="en-TT" sz="2200" kern="1200" dirty="0"/>
            <a:t>Forward your completed document to your teacher for correction</a:t>
          </a:r>
          <a:endParaRPr lang="en-US" sz="2200" kern="1200" dirty="0"/>
        </a:p>
      </dsp:txBody>
      <dsp:txXfrm>
        <a:off x="1119280" y="2424596"/>
        <a:ext cx="5564094" cy="969073"/>
      </dsp:txXfrm>
    </dsp:sp>
    <dsp:sp modelId="{CED7CFD7-48D5-43D2-8636-31E906AFBC3D}">
      <dsp:nvSpPr>
        <dsp:cNvPr id="0" name=""/>
        <dsp:cNvSpPr/>
      </dsp:nvSpPr>
      <dsp:spPr>
        <a:xfrm>
          <a:off x="0" y="3635939"/>
          <a:ext cx="6683374" cy="9690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8D1406-EDDD-41C3-B9BA-4B7F6A72C880}">
      <dsp:nvSpPr>
        <dsp:cNvPr id="0" name=""/>
        <dsp:cNvSpPr/>
      </dsp:nvSpPr>
      <dsp:spPr>
        <a:xfrm>
          <a:off x="293144" y="3853980"/>
          <a:ext cx="532990" cy="532990"/>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ABFE45-373A-4143-A9CE-724ED96D675B}">
      <dsp:nvSpPr>
        <dsp:cNvPr id="0" name=""/>
        <dsp:cNvSpPr/>
      </dsp:nvSpPr>
      <dsp:spPr>
        <a:xfrm>
          <a:off x="1119280" y="3635939"/>
          <a:ext cx="5564094" cy="969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60" tIns="102560" rIns="102560" bIns="102560" numCol="1" spcCol="1270" anchor="ctr" anchorCtr="0">
          <a:noAutofit/>
        </a:bodyPr>
        <a:lstStyle/>
        <a:p>
          <a:pPr marL="0" lvl="0" indent="0" algn="l" defTabSz="977900">
            <a:lnSpc>
              <a:spcPct val="90000"/>
            </a:lnSpc>
            <a:spcBef>
              <a:spcPct val="0"/>
            </a:spcBef>
            <a:spcAft>
              <a:spcPct val="35000"/>
            </a:spcAft>
            <a:buNone/>
          </a:pPr>
          <a:r>
            <a:rPr lang="en-TT" sz="2200" kern="1200"/>
            <a:t>Upload corrected document to your e-portfolio</a:t>
          </a:r>
          <a:endParaRPr lang="en-US" sz="2200" kern="1200"/>
        </a:p>
      </dsp:txBody>
      <dsp:txXfrm>
        <a:off x="1119280" y="3635939"/>
        <a:ext cx="5564094" cy="9690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8071E-32FF-4AAD-BD5E-DEC241676F67}">
      <dsp:nvSpPr>
        <dsp:cNvPr id="0" name=""/>
        <dsp:cNvSpPr/>
      </dsp:nvSpPr>
      <dsp:spPr>
        <a:xfrm>
          <a:off x="0" y="1912"/>
          <a:ext cx="6683374" cy="9690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8F8ADF-B62B-41F4-B1A6-C8ED7D21F34E}">
      <dsp:nvSpPr>
        <dsp:cNvPr id="0" name=""/>
        <dsp:cNvSpPr/>
      </dsp:nvSpPr>
      <dsp:spPr>
        <a:xfrm>
          <a:off x="293144" y="219953"/>
          <a:ext cx="532990" cy="5329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4A22C2-A853-4232-B429-A75D7757B4C4}">
      <dsp:nvSpPr>
        <dsp:cNvPr id="0" name=""/>
        <dsp:cNvSpPr/>
      </dsp:nvSpPr>
      <dsp:spPr>
        <a:xfrm>
          <a:off x="1119280" y="1912"/>
          <a:ext cx="5564094" cy="969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60" tIns="102560" rIns="102560" bIns="102560" numCol="1" spcCol="1270" anchor="ctr" anchorCtr="0">
          <a:noAutofit/>
        </a:bodyPr>
        <a:lstStyle/>
        <a:p>
          <a:pPr marL="0" lvl="0" indent="0" algn="l" defTabSz="977900">
            <a:lnSpc>
              <a:spcPct val="90000"/>
            </a:lnSpc>
            <a:spcBef>
              <a:spcPct val="0"/>
            </a:spcBef>
            <a:spcAft>
              <a:spcPct val="35000"/>
            </a:spcAft>
            <a:buNone/>
          </a:pPr>
          <a:r>
            <a:rPr lang="en-TT" sz="2200" kern="1200" dirty="0"/>
            <a:t>Utilize the link to review how to type a Chairman’s Agenda</a:t>
          </a:r>
          <a:endParaRPr lang="en-US" sz="2200" kern="1200" dirty="0"/>
        </a:p>
      </dsp:txBody>
      <dsp:txXfrm>
        <a:off x="1119280" y="1912"/>
        <a:ext cx="5564094" cy="969073"/>
      </dsp:txXfrm>
    </dsp:sp>
    <dsp:sp modelId="{C53E2A30-9448-4AAE-8A51-45F0502DDE46}">
      <dsp:nvSpPr>
        <dsp:cNvPr id="0" name=""/>
        <dsp:cNvSpPr/>
      </dsp:nvSpPr>
      <dsp:spPr>
        <a:xfrm>
          <a:off x="0" y="1213254"/>
          <a:ext cx="6683374" cy="9690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737025-0E26-46AD-A37D-773375B8DD1D}">
      <dsp:nvSpPr>
        <dsp:cNvPr id="0" name=""/>
        <dsp:cNvSpPr/>
      </dsp:nvSpPr>
      <dsp:spPr>
        <a:xfrm>
          <a:off x="293144" y="1431296"/>
          <a:ext cx="532990" cy="5329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92E0AC-2AF4-4DA2-B606-F195CFA74570}">
      <dsp:nvSpPr>
        <dsp:cNvPr id="0" name=""/>
        <dsp:cNvSpPr/>
      </dsp:nvSpPr>
      <dsp:spPr>
        <a:xfrm>
          <a:off x="1119280" y="1213254"/>
          <a:ext cx="5564094" cy="969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60" tIns="102560" rIns="102560" bIns="102560" numCol="1" spcCol="1270" anchor="ctr" anchorCtr="0">
          <a:noAutofit/>
        </a:bodyPr>
        <a:lstStyle/>
        <a:p>
          <a:pPr marL="0" lvl="0" indent="0" algn="l" defTabSz="977900">
            <a:lnSpc>
              <a:spcPct val="90000"/>
            </a:lnSpc>
            <a:spcBef>
              <a:spcPct val="0"/>
            </a:spcBef>
            <a:spcAft>
              <a:spcPct val="35000"/>
            </a:spcAft>
            <a:buNone/>
          </a:pPr>
          <a:r>
            <a:rPr lang="en-TT" sz="2200" kern="1200" dirty="0"/>
            <a:t>https://screencast-o-matic.com/watch/cY6irfKkCh</a:t>
          </a:r>
          <a:endParaRPr lang="en-US" sz="2200" kern="1200" dirty="0"/>
        </a:p>
      </dsp:txBody>
      <dsp:txXfrm>
        <a:off x="1119280" y="1213254"/>
        <a:ext cx="5564094" cy="969073"/>
      </dsp:txXfrm>
    </dsp:sp>
    <dsp:sp modelId="{12BD8ECE-E315-4E4E-B121-C68F12F16DE0}">
      <dsp:nvSpPr>
        <dsp:cNvPr id="0" name=""/>
        <dsp:cNvSpPr/>
      </dsp:nvSpPr>
      <dsp:spPr>
        <a:xfrm>
          <a:off x="0" y="2424596"/>
          <a:ext cx="6683374" cy="9690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C58AEF-3439-418A-87AB-40E42410C620}">
      <dsp:nvSpPr>
        <dsp:cNvPr id="0" name=""/>
        <dsp:cNvSpPr/>
      </dsp:nvSpPr>
      <dsp:spPr>
        <a:xfrm>
          <a:off x="293144" y="2642638"/>
          <a:ext cx="532990" cy="5329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4CD037-B4DA-4F28-935D-7EBEED7A7731}">
      <dsp:nvSpPr>
        <dsp:cNvPr id="0" name=""/>
        <dsp:cNvSpPr/>
      </dsp:nvSpPr>
      <dsp:spPr>
        <a:xfrm>
          <a:off x="1119280" y="2424596"/>
          <a:ext cx="5564094" cy="969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60" tIns="102560" rIns="102560" bIns="102560" numCol="1" spcCol="1270" anchor="ctr" anchorCtr="0">
          <a:noAutofit/>
        </a:bodyPr>
        <a:lstStyle/>
        <a:p>
          <a:pPr marL="0" lvl="0" indent="0" algn="l" defTabSz="977900">
            <a:lnSpc>
              <a:spcPct val="90000"/>
            </a:lnSpc>
            <a:spcBef>
              <a:spcPct val="0"/>
            </a:spcBef>
            <a:spcAft>
              <a:spcPct val="35000"/>
            </a:spcAft>
            <a:buNone/>
          </a:pPr>
          <a:r>
            <a:rPr lang="en-TT" sz="2200" kern="1200" dirty="0"/>
            <a:t>Forward your completed document to your teacher for correction</a:t>
          </a:r>
          <a:endParaRPr lang="en-US" sz="2200" kern="1200" dirty="0"/>
        </a:p>
      </dsp:txBody>
      <dsp:txXfrm>
        <a:off x="1119280" y="2424596"/>
        <a:ext cx="5564094" cy="969073"/>
      </dsp:txXfrm>
    </dsp:sp>
    <dsp:sp modelId="{CED7CFD7-48D5-43D2-8636-31E906AFBC3D}">
      <dsp:nvSpPr>
        <dsp:cNvPr id="0" name=""/>
        <dsp:cNvSpPr/>
      </dsp:nvSpPr>
      <dsp:spPr>
        <a:xfrm>
          <a:off x="0" y="3635939"/>
          <a:ext cx="6683374" cy="9690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8D1406-EDDD-41C3-B9BA-4B7F6A72C880}">
      <dsp:nvSpPr>
        <dsp:cNvPr id="0" name=""/>
        <dsp:cNvSpPr/>
      </dsp:nvSpPr>
      <dsp:spPr>
        <a:xfrm>
          <a:off x="293144" y="3853980"/>
          <a:ext cx="532990" cy="5329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ABFE45-373A-4143-A9CE-724ED96D675B}">
      <dsp:nvSpPr>
        <dsp:cNvPr id="0" name=""/>
        <dsp:cNvSpPr/>
      </dsp:nvSpPr>
      <dsp:spPr>
        <a:xfrm>
          <a:off x="1119280" y="3635939"/>
          <a:ext cx="5564094" cy="969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60" tIns="102560" rIns="102560" bIns="102560" numCol="1" spcCol="1270" anchor="ctr" anchorCtr="0">
          <a:noAutofit/>
        </a:bodyPr>
        <a:lstStyle/>
        <a:p>
          <a:pPr marL="0" lvl="0" indent="0" algn="l" defTabSz="977900">
            <a:lnSpc>
              <a:spcPct val="90000"/>
            </a:lnSpc>
            <a:spcBef>
              <a:spcPct val="0"/>
            </a:spcBef>
            <a:spcAft>
              <a:spcPct val="35000"/>
            </a:spcAft>
            <a:buNone/>
          </a:pPr>
          <a:r>
            <a:rPr lang="en-TT" sz="2200" kern="1200" dirty="0"/>
            <a:t>Upload corrected document to your e-portfolio</a:t>
          </a:r>
          <a:endParaRPr lang="en-US" sz="2200" kern="1200" dirty="0"/>
        </a:p>
      </dsp:txBody>
      <dsp:txXfrm>
        <a:off x="1119280" y="3635939"/>
        <a:ext cx="5564094" cy="9690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A2108-96A4-43FC-AC23-9DBAD546AF08}">
      <dsp:nvSpPr>
        <dsp:cNvPr id="0" name=""/>
        <dsp:cNvSpPr/>
      </dsp:nvSpPr>
      <dsp:spPr>
        <a:xfrm>
          <a:off x="0" y="0"/>
          <a:ext cx="5359565" cy="161721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TT" sz="2800" kern="1200" baseline="0"/>
            <a:t>Minutes are records of the proceedings of meetings. </a:t>
          </a:r>
          <a:endParaRPr lang="en-US" sz="2800" kern="1200"/>
        </a:p>
      </dsp:txBody>
      <dsp:txXfrm>
        <a:off x="47367" y="47367"/>
        <a:ext cx="3688049" cy="1522478"/>
      </dsp:txXfrm>
    </dsp:sp>
    <dsp:sp modelId="{984A43A5-2D1F-448B-AE3F-08A373ABB8DE}">
      <dsp:nvSpPr>
        <dsp:cNvPr id="0" name=""/>
        <dsp:cNvSpPr/>
      </dsp:nvSpPr>
      <dsp:spPr>
        <a:xfrm>
          <a:off x="945805" y="1976592"/>
          <a:ext cx="5359565" cy="1617212"/>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TT" sz="2800" kern="1200" baseline="0" dirty="0"/>
            <a:t>Follow the instructions to type minutes of meeting document.</a:t>
          </a:r>
          <a:endParaRPr lang="en-US" sz="2800" kern="1200" dirty="0"/>
        </a:p>
      </dsp:txBody>
      <dsp:txXfrm>
        <a:off x="993172" y="2023959"/>
        <a:ext cx="3267837" cy="1522478"/>
      </dsp:txXfrm>
    </dsp:sp>
    <dsp:sp modelId="{15CD5747-4A09-411F-86CC-3CE668D697F1}">
      <dsp:nvSpPr>
        <dsp:cNvPr id="0" name=""/>
        <dsp:cNvSpPr/>
      </dsp:nvSpPr>
      <dsp:spPr>
        <a:xfrm>
          <a:off x="4308377" y="1271308"/>
          <a:ext cx="1051187" cy="1051187"/>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544894" y="1271308"/>
        <a:ext cx="578153" cy="7910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8071E-32FF-4AAD-BD5E-DEC241676F67}">
      <dsp:nvSpPr>
        <dsp:cNvPr id="0" name=""/>
        <dsp:cNvSpPr/>
      </dsp:nvSpPr>
      <dsp:spPr>
        <a:xfrm>
          <a:off x="0" y="1912"/>
          <a:ext cx="6683374" cy="9690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8F8ADF-B62B-41F4-B1A6-C8ED7D21F34E}">
      <dsp:nvSpPr>
        <dsp:cNvPr id="0" name=""/>
        <dsp:cNvSpPr/>
      </dsp:nvSpPr>
      <dsp:spPr>
        <a:xfrm>
          <a:off x="293144" y="219953"/>
          <a:ext cx="532990" cy="5329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4A22C2-A853-4232-B429-A75D7757B4C4}">
      <dsp:nvSpPr>
        <dsp:cNvPr id="0" name=""/>
        <dsp:cNvSpPr/>
      </dsp:nvSpPr>
      <dsp:spPr>
        <a:xfrm>
          <a:off x="1119280" y="1912"/>
          <a:ext cx="5564094" cy="969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60" tIns="102560" rIns="102560" bIns="102560" numCol="1" spcCol="1270" anchor="ctr" anchorCtr="0">
          <a:noAutofit/>
        </a:bodyPr>
        <a:lstStyle/>
        <a:p>
          <a:pPr marL="0" lvl="0" indent="0" algn="l" defTabSz="977900">
            <a:lnSpc>
              <a:spcPct val="90000"/>
            </a:lnSpc>
            <a:spcBef>
              <a:spcPct val="0"/>
            </a:spcBef>
            <a:spcAft>
              <a:spcPct val="35000"/>
            </a:spcAft>
            <a:buNone/>
          </a:pPr>
          <a:r>
            <a:rPr lang="en-TT" sz="2200" kern="1200" dirty="0"/>
            <a:t>Utilize the link to review how to type a Chairman’s Agenda</a:t>
          </a:r>
          <a:endParaRPr lang="en-US" sz="2200" kern="1200" dirty="0"/>
        </a:p>
      </dsp:txBody>
      <dsp:txXfrm>
        <a:off x="1119280" y="1912"/>
        <a:ext cx="5564094" cy="969073"/>
      </dsp:txXfrm>
    </dsp:sp>
    <dsp:sp modelId="{C53E2A30-9448-4AAE-8A51-45F0502DDE46}">
      <dsp:nvSpPr>
        <dsp:cNvPr id="0" name=""/>
        <dsp:cNvSpPr/>
      </dsp:nvSpPr>
      <dsp:spPr>
        <a:xfrm>
          <a:off x="0" y="1213254"/>
          <a:ext cx="6683374" cy="9690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737025-0E26-46AD-A37D-773375B8DD1D}">
      <dsp:nvSpPr>
        <dsp:cNvPr id="0" name=""/>
        <dsp:cNvSpPr/>
      </dsp:nvSpPr>
      <dsp:spPr>
        <a:xfrm>
          <a:off x="293144" y="1431296"/>
          <a:ext cx="532990" cy="5329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92E0AC-2AF4-4DA2-B606-F195CFA74570}">
      <dsp:nvSpPr>
        <dsp:cNvPr id="0" name=""/>
        <dsp:cNvSpPr/>
      </dsp:nvSpPr>
      <dsp:spPr>
        <a:xfrm>
          <a:off x="1119280" y="1213254"/>
          <a:ext cx="5564094" cy="969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60" tIns="102560" rIns="102560" bIns="102560" numCol="1" spcCol="1270" anchor="ctr" anchorCtr="0">
          <a:noAutofit/>
        </a:bodyPr>
        <a:lstStyle/>
        <a:p>
          <a:pPr marL="0" lvl="0" indent="0" algn="l" defTabSz="977900">
            <a:lnSpc>
              <a:spcPct val="90000"/>
            </a:lnSpc>
            <a:spcBef>
              <a:spcPct val="0"/>
            </a:spcBef>
            <a:spcAft>
              <a:spcPct val="35000"/>
            </a:spcAft>
            <a:buNone/>
          </a:pPr>
          <a:r>
            <a:rPr lang="en-TT" sz="2200" kern="1200" dirty="0"/>
            <a:t>https://screencast-o-matic.com/watch/cY6irzKkLX</a:t>
          </a:r>
          <a:endParaRPr lang="en-US" sz="2200" kern="1200" dirty="0"/>
        </a:p>
      </dsp:txBody>
      <dsp:txXfrm>
        <a:off x="1119280" y="1213254"/>
        <a:ext cx="5564094" cy="969073"/>
      </dsp:txXfrm>
    </dsp:sp>
    <dsp:sp modelId="{12BD8ECE-E315-4E4E-B121-C68F12F16DE0}">
      <dsp:nvSpPr>
        <dsp:cNvPr id="0" name=""/>
        <dsp:cNvSpPr/>
      </dsp:nvSpPr>
      <dsp:spPr>
        <a:xfrm>
          <a:off x="0" y="2424596"/>
          <a:ext cx="6683374" cy="9690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C58AEF-3439-418A-87AB-40E42410C620}">
      <dsp:nvSpPr>
        <dsp:cNvPr id="0" name=""/>
        <dsp:cNvSpPr/>
      </dsp:nvSpPr>
      <dsp:spPr>
        <a:xfrm>
          <a:off x="293144" y="2642638"/>
          <a:ext cx="532990" cy="5329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4CD037-B4DA-4F28-935D-7EBEED7A7731}">
      <dsp:nvSpPr>
        <dsp:cNvPr id="0" name=""/>
        <dsp:cNvSpPr/>
      </dsp:nvSpPr>
      <dsp:spPr>
        <a:xfrm>
          <a:off x="1119280" y="2424596"/>
          <a:ext cx="5564094" cy="969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60" tIns="102560" rIns="102560" bIns="102560" numCol="1" spcCol="1270" anchor="ctr" anchorCtr="0">
          <a:noAutofit/>
        </a:bodyPr>
        <a:lstStyle/>
        <a:p>
          <a:pPr marL="0" lvl="0" indent="0" algn="l" defTabSz="977900">
            <a:lnSpc>
              <a:spcPct val="90000"/>
            </a:lnSpc>
            <a:spcBef>
              <a:spcPct val="0"/>
            </a:spcBef>
            <a:spcAft>
              <a:spcPct val="35000"/>
            </a:spcAft>
            <a:buNone/>
          </a:pPr>
          <a:r>
            <a:rPr lang="en-TT" sz="2200" kern="1200" dirty="0"/>
            <a:t>Forward your completed document to your teacher for correction</a:t>
          </a:r>
          <a:endParaRPr lang="en-US" sz="2200" kern="1200" dirty="0"/>
        </a:p>
      </dsp:txBody>
      <dsp:txXfrm>
        <a:off x="1119280" y="2424596"/>
        <a:ext cx="5564094" cy="969073"/>
      </dsp:txXfrm>
    </dsp:sp>
    <dsp:sp modelId="{CED7CFD7-48D5-43D2-8636-31E906AFBC3D}">
      <dsp:nvSpPr>
        <dsp:cNvPr id="0" name=""/>
        <dsp:cNvSpPr/>
      </dsp:nvSpPr>
      <dsp:spPr>
        <a:xfrm>
          <a:off x="0" y="3635939"/>
          <a:ext cx="6683374" cy="9690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8D1406-EDDD-41C3-B9BA-4B7F6A72C880}">
      <dsp:nvSpPr>
        <dsp:cNvPr id="0" name=""/>
        <dsp:cNvSpPr/>
      </dsp:nvSpPr>
      <dsp:spPr>
        <a:xfrm>
          <a:off x="293144" y="3853980"/>
          <a:ext cx="532990" cy="5329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ABFE45-373A-4143-A9CE-724ED96D675B}">
      <dsp:nvSpPr>
        <dsp:cNvPr id="0" name=""/>
        <dsp:cNvSpPr/>
      </dsp:nvSpPr>
      <dsp:spPr>
        <a:xfrm>
          <a:off x="1119280" y="3635939"/>
          <a:ext cx="5564094" cy="969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60" tIns="102560" rIns="102560" bIns="102560" numCol="1" spcCol="1270" anchor="ctr" anchorCtr="0">
          <a:noAutofit/>
        </a:bodyPr>
        <a:lstStyle/>
        <a:p>
          <a:pPr marL="0" lvl="0" indent="0" algn="l" defTabSz="977900">
            <a:lnSpc>
              <a:spcPct val="90000"/>
            </a:lnSpc>
            <a:spcBef>
              <a:spcPct val="0"/>
            </a:spcBef>
            <a:spcAft>
              <a:spcPct val="35000"/>
            </a:spcAft>
            <a:buNone/>
          </a:pPr>
          <a:r>
            <a:rPr lang="en-TT" sz="2200" kern="1200" dirty="0"/>
            <a:t>Upload corrected document to your e-portfolio</a:t>
          </a:r>
          <a:endParaRPr lang="en-US" sz="2200" kern="1200" dirty="0"/>
        </a:p>
      </dsp:txBody>
      <dsp:txXfrm>
        <a:off x="1119280" y="3635939"/>
        <a:ext cx="5564094" cy="96907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340B00-88AE-4650-A6FD-E51E7A03E833}" type="datetimeFigureOut">
              <a:rPr lang="en-TT" smtClean="0"/>
              <a:t>06/11/2020</a:t>
            </a:fld>
            <a:endParaRPr lang="en-T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1FC38E-73CE-4816-AF0E-C9E29A4B5AC6}" type="slidenum">
              <a:rPr lang="en-TT" smtClean="0"/>
              <a:t>‹#›</a:t>
            </a:fld>
            <a:endParaRPr lang="en-TT"/>
          </a:p>
        </p:txBody>
      </p:sp>
    </p:spTree>
    <p:extLst>
      <p:ext uri="{BB962C8B-B14F-4D97-AF65-F5344CB8AC3E}">
        <p14:creationId xmlns:p14="http://schemas.microsoft.com/office/powerpoint/2010/main" val="3634016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3C8968-B6F0-448F-BFD9-5B3129E125C7}" type="datetime1">
              <a:rPr lang="en-TT" smtClean="0"/>
              <a:t>06/11/2020</a:t>
            </a:fld>
            <a:endParaRPr lang="en-TT"/>
          </a:p>
        </p:txBody>
      </p:sp>
      <p:sp>
        <p:nvSpPr>
          <p:cNvPr id="5" name="Footer Placeholder 4"/>
          <p:cNvSpPr>
            <a:spLocks noGrp="1"/>
          </p:cNvSpPr>
          <p:nvPr>
            <p:ph type="ftr" sz="quarter" idx="11"/>
          </p:nvPr>
        </p:nvSpPr>
        <p:spPr/>
        <p:txBody>
          <a:bodyPr/>
          <a:lstStyle/>
          <a:p>
            <a:r>
              <a:rPr lang="en-TT"/>
              <a:t>CPDD, 2020</a:t>
            </a:r>
          </a:p>
        </p:txBody>
      </p:sp>
      <p:sp>
        <p:nvSpPr>
          <p:cNvPr id="6" name="Slide Number Placeholder 5"/>
          <p:cNvSpPr>
            <a:spLocks noGrp="1"/>
          </p:cNvSpPr>
          <p:nvPr>
            <p:ph type="sldNum" sz="quarter" idx="12"/>
          </p:nvPr>
        </p:nvSpPr>
        <p:spPr/>
        <p:txBody>
          <a:bodyPr/>
          <a:lstStyle/>
          <a:p>
            <a:fld id="{2D200D5F-7976-4B91-A262-90A0ECEADD97}" type="slidenum">
              <a:rPr lang="en-TT" smtClean="0"/>
              <a:t>‹#›</a:t>
            </a:fld>
            <a:endParaRPr lang="en-TT"/>
          </a:p>
        </p:txBody>
      </p:sp>
    </p:spTree>
    <p:extLst>
      <p:ext uri="{BB962C8B-B14F-4D97-AF65-F5344CB8AC3E}">
        <p14:creationId xmlns:p14="http://schemas.microsoft.com/office/powerpoint/2010/main" val="133705121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ECC67-BEA6-4CBC-9EB5-5D2F6F580099}" type="datetime1">
              <a:rPr lang="en-TT" smtClean="0"/>
              <a:t>06/11/2020</a:t>
            </a:fld>
            <a:endParaRPr lang="en-TT"/>
          </a:p>
        </p:txBody>
      </p:sp>
      <p:sp>
        <p:nvSpPr>
          <p:cNvPr id="6" name="Footer Placeholder 5"/>
          <p:cNvSpPr>
            <a:spLocks noGrp="1"/>
          </p:cNvSpPr>
          <p:nvPr>
            <p:ph type="ftr" sz="quarter" idx="11"/>
          </p:nvPr>
        </p:nvSpPr>
        <p:spPr/>
        <p:txBody>
          <a:bodyPr/>
          <a:lstStyle/>
          <a:p>
            <a:r>
              <a:rPr lang="en-TT"/>
              <a:t>CPDD, 2020</a:t>
            </a:r>
          </a:p>
        </p:txBody>
      </p:sp>
      <p:sp>
        <p:nvSpPr>
          <p:cNvPr id="7" name="Slide Number Placeholder 6"/>
          <p:cNvSpPr>
            <a:spLocks noGrp="1"/>
          </p:cNvSpPr>
          <p:nvPr>
            <p:ph type="sldNum" sz="quarter" idx="12"/>
          </p:nvPr>
        </p:nvSpPr>
        <p:spPr/>
        <p:txBody>
          <a:bodyPr/>
          <a:lstStyle/>
          <a:p>
            <a:fld id="{2D200D5F-7976-4B91-A262-90A0ECEADD97}" type="slidenum">
              <a:rPr lang="en-TT" smtClean="0"/>
              <a:t>‹#›</a:t>
            </a:fld>
            <a:endParaRPr lang="en-TT"/>
          </a:p>
        </p:txBody>
      </p:sp>
    </p:spTree>
    <p:extLst>
      <p:ext uri="{BB962C8B-B14F-4D97-AF65-F5344CB8AC3E}">
        <p14:creationId xmlns:p14="http://schemas.microsoft.com/office/powerpoint/2010/main" val="2615799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4B3DEB-161B-44E3-A0D1-EEA8AD0DD6AC}" type="datetime1">
              <a:rPr lang="en-TT" smtClean="0"/>
              <a:t>06/11/2020</a:t>
            </a:fld>
            <a:endParaRPr lang="en-TT"/>
          </a:p>
        </p:txBody>
      </p:sp>
      <p:sp>
        <p:nvSpPr>
          <p:cNvPr id="6" name="Footer Placeholder 5"/>
          <p:cNvSpPr>
            <a:spLocks noGrp="1"/>
          </p:cNvSpPr>
          <p:nvPr>
            <p:ph type="ftr" sz="quarter" idx="11"/>
          </p:nvPr>
        </p:nvSpPr>
        <p:spPr/>
        <p:txBody>
          <a:bodyPr/>
          <a:lstStyle/>
          <a:p>
            <a:r>
              <a:rPr lang="en-TT"/>
              <a:t>CPDD, 2020</a:t>
            </a:r>
          </a:p>
        </p:txBody>
      </p:sp>
      <p:sp>
        <p:nvSpPr>
          <p:cNvPr id="7" name="Slide Number Placeholder 6"/>
          <p:cNvSpPr>
            <a:spLocks noGrp="1"/>
          </p:cNvSpPr>
          <p:nvPr>
            <p:ph type="sldNum" sz="quarter" idx="12"/>
          </p:nvPr>
        </p:nvSpPr>
        <p:spPr/>
        <p:txBody>
          <a:bodyPr/>
          <a:lstStyle/>
          <a:p>
            <a:fld id="{2D200D5F-7976-4B91-A262-90A0ECEADD97}" type="slidenum">
              <a:rPr lang="en-TT" smtClean="0"/>
              <a:t>‹#›</a:t>
            </a:fld>
            <a:endParaRPr lang="en-TT"/>
          </a:p>
        </p:txBody>
      </p:sp>
    </p:spTree>
    <p:extLst>
      <p:ext uri="{BB962C8B-B14F-4D97-AF65-F5344CB8AC3E}">
        <p14:creationId xmlns:p14="http://schemas.microsoft.com/office/powerpoint/2010/main" val="4087936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FCC2C1-0C7C-4BBE-AEFC-AD5CD48B33F7}" type="datetime1">
              <a:rPr lang="en-TT" smtClean="0"/>
              <a:t>06/11/2020</a:t>
            </a:fld>
            <a:endParaRPr lang="en-TT"/>
          </a:p>
        </p:txBody>
      </p:sp>
      <p:sp>
        <p:nvSpPr>
          <p:cNvPr id="6" name="Footer Placeholder 5"/>
          <p:cNvSpPr>
            <a:spLocks noGrp="1"/>
          </p:cNvSpPr>
          <p:nvPr>
            <p:ph type="ftr" sz="quarter" idx="11"/>
          </p:nvPr>
        </p:nvSpPr>
        <p:spPr/>
        <p:txBody>
          <a:bodyPr/>
          <a:lstStyle/>
          <a:p>
            <a:r>
              <a:rPr lang="en-TT"/>
              <a:t>CPDD, 2020</a:t>
            </a:r>
          </a:p>
        </p:txBody>
      </p:sp>
      <p:sp>
        <p:nvSpPr>
          <p:cNvPr id="7" name="Slide Number Placeholder 6"/>
          <p:cNvSpPr>
            <a:spLocks noGrp="1"/>
          </p:cNvSpPr>
          <p:nvPr>
            <p:ph type="sldNum" sz="quarter" idx="12"/>
          </p:nvPr>
        </p:nvSpPr>
        <p:spPr/>
        <p:txBody>
          <a:bodyPr/>
          <a:lstStyle/>
          <a:p>
            <a:fld id="{2D200D5F-7976-4B91-A262-90A0ECEADD97}" type="slidenum">
              <a:rPr lang="en-TT" smtClean="0"/>
              <a:t>‹#›</a:t>
            </a:fld>
            <a:endParaRPr lang="en-TT"/>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94735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23AC23-570D-48EC-83D8-8BCD16C5F37D}" type="datetime1">
              <a:rPr lang="en-TT" smtClean="0"/>
              <a:t>06/11/2020</a:t>
            </a:fld>
            <a:endParaRPr lang="en-TT"/>
          </a:p>
        </p:txBody>
      </p:sp>
      <p:sp>
        <p:nvSpPr>
          <p:cNvPr id="6" name="Footer Placeholder 5"/>
          <p:cNvSpPr>
            <a:spLocks noGrp="1"/>
          </p:cNvSpPr>
          <p:nvPr>
            <p:ph type="ftr" sz="quarter" idx="11"/>
          </p:nvPr>
        </p:nvSpPr>
        <p:spPr/>
        <p:txBody>
          <a:bodyPr/>
          <a:lstStyle/>
          <a:p>
            <a:r>
              <a:rPr lang="en-TT"/>
              <a:t>CPDD, 2020</a:t>
            </a:r>
          </a:p>
        </p:txBody>
      </p:sp>
      <p:sp>
        <p:nvSpPr>
          <p:cNvPr id="7" name="Slide Number Placeholder 6"/>
          <p:cNvSpPr>
            <a:spLocks noGrp="1"/>
          </p:cNvSpPr>
          <p:nvPr>
            <p:ph type="sldNum" sz="quarter" idx="12"/>
          </p:nvPr>
        </p:nvSpPr>
        <p:spPr/>
        <p:txBody>
          <a:bodyPr/>
          <a:lstStyle/>
          <a:p>
            <a:fld id="{2D200D5F-7976-4B91-A262-90A0ECEADD97}" type="slidenum">
              <a:rPr lang="en-TT" smtClean="0"/>
              <a:t>‹#›</a:t>
            </a:fld>
            <a:endParaRPr lang="en-TT"/>
          </a:p>
        </p:txBody>
      </p:sp>
    </p:spTree>
    <p:extLst>
      <p:ext uri="{BB962C8B-B14F-4D97-AF65-F5344CB8AC3E}">
        <p14:creationId xmlns:p14="http://schemas.microsoft.com/office/powerpoint/2010/main" val="1164500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3544D9E-0410-4E96-95C6-04F76D6E1A48}" type="datetime1">
              <a:rPr lang="en-TT" smtClean="0"/>
              <a:t>06/11/2020</a:t>
            </a:fld>
            <a:endParaRPr lang="en-TT"/>
          </a:p>
        </p:txBody>
      </p:sp>
      <p:sp>
        <p:nvSpPr>
          <p:cNvPr id="4" name="Footer Placeholder 3"/>
          <p:cNvSpPr>
            <a:spLocks noGrp="1"/>
          </p:cNvSpPr>
          <p:nvPr>
            <p:ph type="ftr" sz="quarter" idx="11"/>
          </p:nvPr>
        </p:nvSpPr>
        <p:spPr/>
        <p:txBody>
          <a:bodyPr/>
          <a:lstStyle/>
          <a:p>
            <a:r>
              <a:rPr lang="en-TT"/>
              <a:t>CPDD, 2020</a:t>
            </a:r>
          </a:p>
        </p:txBody>
      </p:sp>
      <p:sp>
        <p:nvSpPr>
          <p:cNvPr id="5" name="Slide Number Placeholder 4"/>
          <p:cNvSpPr>
            <a:spLocks noGrp="1"/>
          </p:cNvSpPr>
          <p:nvPr>
            <p:ph type="sldNum" sz="quarter" idx="12"/>
          </p:nvPr>
        </p:nvSpPr>
        <p:spPr/>
        <p:txBody>
          <a:bodyPr/>
          <a:lstStyle/>
          <a:p>
            <a:fld id="{2D200D5F-7976-4B91-A262-90A0ECEADD97}" type="slidenum">
              <a:rPr lang="en-TT" smtClean="0"/>
              <a:t>‹#›</a:t>
            </a:fld>
            <a:endParaRPr lang="en-TT"/>
          </a:p>
        </p:txBody>
      </p:sp>
    </p:spTree>
    <p:extLst>
      <p:ext uri="{BB962C8B-B14F-4D97-AF65-F5344CB8AC3E}">
        <p14:creationId xmlns:p14="http://schemas.microsoft.com/office/powerpoint/2010/main" val="3523110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3DE0FB8-46CD-4519-AAAC-357FF00F7FFA}" type="datetime1">
              <a:rPr lang="en-TT" smtClean="0"/>
              <a:t>06/11/2020</a:t>
            </a:fld>
            <a:endParaRPr lang="en-TT"/>
          </a:p>
        </p:txBody>
      </p:sp>
      <p:sp>
        <p:nvSpPr>
          <p:cNvPr id="4" name="Footer Placeholder 3"/>
          <p:cNvSpPr>
            <a:spLocks noGrp="1"/>
          </p:cNvSpPr>
          <p:nvPr>
            <p:ph type="ftr" sz="quarter" idx="11"/>
          </p:nvPr>
        </p:nvSpPr>
        <p:spPr/>
        <p:txBody>
          <a:bodyPr/>
          <a:lstStyle/>
          <a:p>
            <a:r>
              <a:rPr lang="en-TT"/>
              <a:t>CPDD, 2020</a:t>
            </a:r>
          </a:p>
        </p:txBody>
      </p:sp>
      <p:sp>
        <p:nvSpPr>
          <p:cNvPr id="5" name="Slide Number Placeholder 4"/>
          <p:cNvSpPr>
            <a:spLocks noGrp="1"/>
          </p:cNvSpPr>
          <p:nvPr>
            <p:ph type="sldNum" sz="quarter" idx="12"/>
          </p:nvPr>
        </p:nvSpPr>
        <p:spPr/>
        <p:txBody>
          <a:bodyPr/>
          <a:lstStyle/>
          <a:p>
            <a:fld id="{2D200D5F-7976-4B91-A262-90A0ECEADD97}" type="slidenum">
              <a:rPr lang="en-TT" smtClean="0"/>
              <a:t>‹#›</a:t>
            </a:fld>
            <a:endParaRPr lang="en-TT"/>
          </a:p>
        </p:txBody>
      </p:sp>
    </p:spTree>
    <p:extLst>
      <p:ext uri="{BB962C8B-B14F-4D97-AF65-F5344CB8AC3E}">
        <p14:creationId xmlns:p14="http://schemas.microsoft.com/office/powerpoint/2010/main" val="2564578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29C431-BD2D-45AF-A0C0-7FE8FBC058AD}" type="datetime1">
              <a:rPr lang="en-TT" smtClean="0"/>
              <a:t>06/11/2020</a:t>
            </a:fld>
            <a:endParaRPr lang="en-TT"/>
          </a:p>
        </p:txBody>
      </p:sp>
      <p:sp>
        <p:nvSpPr>
          <p:cNvPr id="5" name="Footer Placeholder 4"/>
          <p:cNvSpPr>
            <a:spLocks noGrp="1"/>
          </p:cNvSpPr>
          <p:nvPr>
            <p:ph type="ftr" sz="quarter" idx="11"/>
          </p:nvPr>
        </p:nvSpPr>
        <p:spPr/>
        <p:txBody>
          <a:bodyPr/>
          <a:lstStyle/>
          <a:p>
            <a:r>
              <a:rPr lang="en-TT"/>
              <a:t>CPDD, 2020</a:t>
            </a:r>
          </a:p>
        </p:txBody>
      </p:sp>
      <p:sp>
        <p:nvSpPr>
          <p:cNvPr id="6" name="Slide Number Placeholder 5"/>
          <p:cNvSpPr>
            <a:spLocks noGrp="1"/>
          </p:cNvSpPr>
          <p:nvPr>
            <p:ph type="sldNum" sz="quarter" idx="12"/>
          </p:nvPr>
        </p:nvSpPr>
        <p:spPr/>
        <p:txBody>
          <a:bodyPr/>
          <a:lstStyle/>
          <a:p>
            <a:fld id="{2D200D5F-7976-4B91-A262-90A0ECEADD97}" type="slidenum">
              <a:rPr lang="en-TT" smtClean="0"/>
              <a:t>‹#›</a:t>
            </a:fld>
            <a:endParaRPr lang="en-TT"/>
          </a:p>
        </p:txBody>
      </p:sp>
    </p:spTree>
    <p:extLst>
      <p:ext uri="{BB962C8B-B14F-4D97-AF65-F5344CB8AC3E}">
        <p14:creationId xmlns:p14="http://schemas.microsoft.com/office/powerpoint/2010/main" val="2157030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DE807D-BD46-40DA-9375-0F92421BDE02}" type="datetime1">
              <a:rPr lang="en-TT" smtClean="0"/>
              <a:t>06/11/2020</a:t>
            </a:fld>
            <a:endParaRPr lang="en-TT"/>
          </a:p>
        </p:txBody>
      </p:sp>
      <p:sp>
        <p:nvSpPr>
          <p:cNvPr id="5" name="Footer Placeholder 4"/>
          <p:cNvSpPr>
            <a:spLocks noGrp="1"/>
          </p:cNvSpPr>
          <p:nvPr>
            <p:ph type="ftr" sz="quarter" idx="11"/>
          </p:nvPr>
        </p:nvSpPr>
        <p:spPr/>
        <p:txBody>
          <a:bodyPr/>
          <a:lstStyle/>
          <a:p>
            <a:r>
              <a:rPr lang="en-TT"/>
              <a:t>CPDD, 2020</a:t>
            </a:r>
          </a:p>
        </p:txBody>
      </p:sp>
      <p:sp>
        <p:nvSpPr>
          <p:cNvPr id="6" name="Slide Number Placeholder 5"/>
          <p:cNvSpPr>
            <a:spLocks noGrp="1"/>
          </p:cNvSpPr>
          <p:nvPr>
            <p:ph type="sldNum" sz="quarter" idx="12"/>
          </p:nvPr>
        </p:nvSpPr>
        <p:spPr/>
        <p:txBody>
          <a:bodyPr/>
          <a:lstStyle/>
          <a:p>
            <a:fld id="{2D200D5F-7976-4B91-A262-90A0ECEADD97}" type="slidenum">
              <a:rPr lang="en-TT" smtClean="0"/>
              <a:t>‹#›</a:t>
            </a:fld>
            <a:endParaRPr lang="en-TT"/>
          </a:p>
        </p:txBody>
      </p:sp>
    </p:spTree>
    <p:extLst>
      <p:ext uri="{BB962C8B-B14F-4D97-AF65-F5344CB8AC3E}">
        <p14:creationId xmlns:p14="http://schemas.microsoft.com/office/powerpoint/2010/main" val="672503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7BA463-00CB-4293-8933-CF72F75618E6}" type="datetime1">
              <a:rPr lang="en-TT" smtClean="0"/>
              <a:t>06/11/2020</a:t>
            </a:fld>
            <a:endParaRPr lang="en-TT"/>
          </a:p>
        </p:txBody>
      </p:sp>
      <p:sp>
        <p:nvSpPr>
          <p:cNvPr id="5" name="Footer Placeholder 4"/>
          <p:cNvSpPr>
            <a:spLocks noGrp="1"/>
          </p:cNvSpPr>
          <p:nvPr>
            <p:ph type="ftr" sz="quarter" idx="11"/>
          </p:nvPr>
        </p:nvSpPr>
        <p:spPr/>
        <p:txBody>
          <a:bodyPr/>
          <a:lstStyle/>
          <a:p>
            <a:r>
              <a:rPr lang="en-TT"/>
              <a:t>CPDD, 2020</a:t>
            </a:r>
          </a:p>
        </p:txBody>
      </p:sp>
      <p:sp>
        <p:nvSpPr>
          <p:cNvPr id="6" name="Slide Number Placeholder 5"/>
          <p:cNvSpPr>
            <a:spLocks noGrp="1"/>
          </p:cNvSpPr>
          <p:nvPr>
            <p:ph type="sldNum" sz="quarter" idx="12"/>
          </p:nvPr>
        </p:nvSpPr>
        <p:spPr/>
        <p:txBody>
          <a:bodyPr/>
          <a:lstStyle/>
          <a:p>
            <a:fld id="{2D200D5F-7976-4B91-A262-90A0ECEADD97}" type="slidenum">
              <a:rPr lang="en-TT" smtClean="0"/>
              <a:t>‹#›</a:t>
            </a:fld>
            <a:endParaRPr lang="en-TT"/>
          </a:p>
        </p:txBody>
      </p:sp>
    </p:spTree>
    <p:extLst>
      <p:ext uri="{BB962C8B-B14F-4D97-AF65-F5344CB8AC3E}">
        <p14:creationId xmlns:p14="http://schemas.microsoft.com/office/powerpoint/2010/main" val="2036339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7A9020-8FA2-42CF-A866-CAA3BA319926}" type="datetime1">
              <a:rPr lang="en-TT" smtClean="0"/>
              <a:t>06/11/2020</a:t>
            </a:fld>
            <a:endParaRPr lang="en-TT"/>
          </a:p>
        </p:txBody>
      </p:sp>
      <p:sp>
        <p:nvSpPr>
          <p:cNvPr id="5" name="Footer Placeholder 4"/>
          <p:cNvSpPr>
            <a:spLocks noGrp="1"/>
          </p:cNvSpPr>
          <p:nvPr>
            <p:ph type="ftr" sz="quarter" idx="11"/>
          </p:nvPr>
        </p:nvSpPr>
        <p:spPr/>
        <p:txBody>
          <a:bodyPr/>
          <a:lstStyle/>
          <a:p>
            <a:r>
              <a:rPr lang="en-TT"/>
              <a:t>CPDD, 2020</a:t>
            </a:r>
          </a:p>
        </p:txBody>
      </p:sp>
      <p:sp>
        <p:nvSpPr>
          <p:cNvPr id="6" name="Slide Number Placeholder 5"/>
          <p:cNvSpPr>
            <a:spLocks noGrp="1"/>
          </p:cNvSpPr>
          <p:nvPr>
            <p:ph type="sldNum" sz="quarter" idx="12"/>
          </p:nvPr>
        </p:nvSpPr>
        <p:spPr/>
        <p:txBody>
          <a:bodyPr/>
          <a:lstStyle/>
          <a:p>
            <a:fld id="{2D200D5F-7976-4B91-A262-90A0ECEADD97}" type="slidenum">
              <a:rPr lang="en-TT" smtClean="0"/>
              <a:t>‹#›</a:t>
            </a:fld>
            <a:endParaRPr lang="en-TT"/>
          </a:p>
        </p:txBody>
      </p:sp>
    </p:spTree>
    <p:extLst>
      <p:ext uri="{BB962C8B-B14F-4D97-AF65-F5344CB8AC3E}">
        <p14:creationId xmlns:p14="http://schemas.microsoft.com/office/powerpoint/2010/main" val="904633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6ACDAD-05C3-4E8C-AF0D-90175C4CD458}" type="datetime1">
              <a:rPr lang="en-TT" smtClean="0"/>
              <a:t>06/11/2020</a:t>
            </a:fld>
            <a:endParaRPr lang="en-TT"/>
          </a:p>
        </p:txBody>
      </p:sp>
      <p:sp>
        <p:nvSpPr>
          <p:cNvPr id="5" name="Footer Placeholder 4"/>
          <p:cNvSpPr>
            <a:spLocks noGrp="1"/>
          </p:cNvSpPr>
          <p:nvPr>
            <p:ph type="ftr" sz="quarter" idx="11"/>
          </p:nvPr>
        </p:nvSpPr>
        <p:spPr/>
        <p:txBody>
          <a:bodyPr/>
          <a:lstStyle/>
          <a:p>
            <a:r>
              <a:rPr lang="en-TT"/>
              <a:t>CPDD, 2020</a:t>
            </a:r>
          </a:p>
        </p:txBody>
      </p:sp>
      <p:sp>
        <p:nvSpPr>
          <p:cNvPr id="6" name="Slide Number Placeholder 5"/>
          <p:cNvSpPr>
            <a:spLocks noGrp="1"/>
          </p:cNvSpPr>
          <p:nvPr>
            <p:ph type="sldNum" sz="quarter" idx="12"/>
          </p:nvPr>
        </p:nvSpPr>
        <p:spPr/>
        <p:txBody>
          <a:bodyPr/>
          <a:lstStyle/>
          <a:p>
            <a:fld id="{2D200D5F-7976-4B91-A262-90A0ECEADD97}" type="slidenum">
              <a:rPr lang="en-TT" smtClean="0"/>
              <a:t>‹#›</a:t>
            </a:fld>
            <a:endParaRPr lang="en-TT"/>
          </a:p>
        </p:txBody>
      </p:sp>
    </p:spTree>
    <p:extLst>
      <p:ext uri="{BB962C8B-B14F-4D97-AF65-F5344CB8AC3E}">
        <p14:creationId xmlns:p14="http://schemas.microsoft.com/office/powerpoint/2010/main" val="4262700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50FD2B-3DAB-432D-A7E8-9C1B0EC8D2A0}" type="datetime1">
              <a:rPr lang="en-TT" smtClean="0"/>
              <a:t>06/11/2020</a:t>
            </a:fld>
            <a:endParaRPr lang="en-TT"/>
          </a:p>
        </p:txBody>
      </p:sp>
      <p:sp>
        <p:nvSpPr>
          <p:cNvPr id="6" name="Footer Placeholder 5"/>
          <p:cNvSpPr>
            <a:spLocks noGrp="1"/>
          </p:cNvSpPr>
          <p:nvPr>
            <p:ph type="ftr" sz="quarter" idx="11"/>
          </p:nvPr>
        </p:nvSpPr>
        <p:spPr/>
        <p:txBody>
          <a:bodyPr/>
          <a:lstStyle/>
          <a:p>
            <a:r>
              <a:rPr lang="en-TT"/>
              <a:t>CPDD, 2020</a:t>
            </a:r>
          </a:p>
        </p:txBody>
      </p:sp>
      <p:sp>
        <p:nvSpPr>
          <p:cNvPr id="7" name="Slide Number Placeholder 6"/>
          <p:cNvSpPr>
            <a:spLocks noGrp="1"/>
          </p:cNvSpPr>
          <p:nvPr>
            <p:ph type="sldNum" sz="quarter" idx="12"/>
          </p:nvPr>
        </p:nvSpPr>
        <p:spPr/>
        <p:txBody>
          <a:bodyPr/>
          <a:lstStyle/>
          <a:p>
            <a:fld id="{2D200D5F-7976-4B91-A262-90A0ECEADD97}" type="slidenum">
              <a:rPr lang="en-TT" smtClean="0"/>
              <a:t>‹#›</a:t>
            </a:fld>
            <a:endParaRPr lang="en-TT"/>
          </a:p>
        </p:txBody>
      </p:sp>
    </p:spTree>
    <p:extLst>
      <p:ext uri="{BB962C8B-B14F-4D97-AF65-F5344CB8AC3E}">
        <p14:creationId xmlns:p14="http://schemas.microsoft.com/office/powerpoint/2010/main" val="2491037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1E0DDF-B434-472A-AD6C-EA18DEDCB4FF}" type="datetime1">
              <a:rPr lang="en-TT" smtClean="0"/>
              <a:t>06/11/2020</a:t>
            </a:fld>
            <a:endParaRPr lang="en-TT"/>
          </a:p>
        </p:txBody>
      </p:sp>
      <p:sp>
        <p:nvSpPr>
          <p:cNvPr id="8" name="Footer Placeholder 7"/>
          <p:cNvSpPr>
            <a:spLocks noGrp="1"/>
          </p:cNvSpPr>
          <p:nvPr>
            <p:ph type="ftr" sz="quarter" idx="11"/>
          </p:nvPr>
        </p:nvSpPr>
        <p:spPr/>
        <p:txBody>
          <a:bodyPr/>
          <a:lstStyle/>
          <a:p>
            <a:r>
              <a:rPr lang="en-TT"/>
              <a:t>CPDD, 2020</a:t>
            </a:r>
          </a:p>
        </p:txBody>
      </p:sp>
      <p:sp>
        <p:nvSpPr>
          <p:cNvPr id="9" name="Slide Number Placeholder 8"/>
          <p:cNvSpPr>
            <a:spLocks noGrp="1"/>
          </p:cNvSpPr>
          <p:nvPr>
            <p:ph type="sldNum" sz="quarter" idx="12"/>
          </p:nvPr>
        </p:nvSpPr>
        <p:spPr/>
        <p:txBody>
          <a:bodyPr/>
          <a:lstStyle/>
          <a:p>
            <a:fld id="{2D200D5F-7976-4B91-A262-90A0ECEADD97}" type="slidenum">
              <a:rPr lang="en-TT" smtClean="0"/>
              <a:t>‹#›</a:t>
            </a:fld>
            <a:endParaRPr lang="en-TT"/>
          </a:p>
        </p:txBody>
      </p:sp>
    </p:spTree>
    <p:extLst>
      <p:ext uri="{BB962C8B-B14F-4D97-AF65-F5344CB8AC3E}">
        <p14:creationId xmlns:p14="http://schemas.microsoft.com/office/powerpoint/2010/main" val="1007090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AC45C0-8E10-4DA5-86C6-F06556E02955}" type="datetime1">
              <a:rPr lang="en-TT" smtClean="0"/>
              <a:t>06/11/2020</a:t>
            </a:fld>
            <a:endParaRPr lang="en-TT"/>
          </a:p>
        </p:txBody>
      </p:sp>
      <p:sp>
        <p:nvSpPr>
          <p:cNvPr id="4" name="Footer Placeholder 3"/>
          <p:cNvSpPr>
            <a:spLocks noGrp="1"/>
          </p:cNvSpPr>
          <p:nvPr>
            <p:ph type="ftr" sz="quarter" idx="11"/>
          </p:nvPr>
        </p:nvSpPr>
        <p:spPr/>
        <p:txBody>
          <a:bodyPr/>
          <a:lstStyle/>
          <a:p>
            <a:r>
              <a:rPr lang="en-TT"/>
              <a:t>CPDD, 2020</a:t>
            </a:r>
          </a:p>
        </p:txBody>
      </p:sp>
      <p:sp>
        <p:nvSpPr>
          <p:cNvPr id="5" name="Slide Number Placeholder 4"/>
          <p:cNvSpPr>
            <a:spLocks noGrp="1"/>
          </p:cNvSpPr>
          <p:nvPr>
            <p:ph type="sldNum" sz="quarter" idx="12"/>
          </p:nvPr>
        </p:nvSpPr>
        <p:spPr/>
        <p:txBody>
          <a:bodyPr/>
          <a:lstStyle/>
          <a:p>
            <a:fld id="{2D200D5F-7976-4B91-A262-90A0ECEADD97}" type="slidenum">
              <a:rPr lang="en-TT" smtClean="0"/>
              <a:t>‹#›</a:t>
            </a:fld>
            <a:endParaRPr lang="en-TT"/>
          </a:p>
        </p:txBody>
      </p:sp>
    </p:spTree>
    <p:extLst>
      <p:ext uri="{BB962C8B-B14F-4D97-AF65-F5344CB8AC3E}">
        <p14:creationId xmlns:p14="http://schemas.microsoft.com/office/powerpoint/2010/main" val="1624566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5CF7DE56-BDB6-47E4-8123-3B249F09CA82}" type="datetime1">
              <a:rPr lang="en-TT" smtClean="0"/>
              <a:t>06/11/2020</a:t>
            </a:fld>
            <a:endParaRPr lang="en-TT"/>
          </a:p>
        </p:txBody>
      </p:sp>
      <p:sp>
        <p:nvSpPr>
          <p:cNvPr id="3" name="Footer Placeholder 2"/>
          <p:cNvSpPr>
            <a:spLocks noGrp="1"/>
          </p:cNvSpPr>
          <p:nvPr>
            <p:ph type="ftr" sz="quarter" idx="11"/>
          </p:nvPr>
        </p:nvSpPr>
        <p:spPr/>
        <p:txBody>
          <a:bodyPr/>
          <a:lstStyle/>
          <a:p>
            <a:r>
              <a:rPr lang="en-TT"/>
              <a:t>CPDD, 2020</a:t>
            </a:r>
          </a:p>
        </p:txBody>
      </p:sp>
      <p:sp>
        <p:nvSpPr>
          <p:cNvPr id="4" name="Slide Number Placeholder 3"/>
          <p:cNvSpPr>
            <a:spLocks noGrp="1"/>
          </p:cNvSpPr>
          <p:nvPr>
            <p:ph type="sldNum" sz="quarter" idx="12"/>
          </p:nvPr>
        </p:nvSpPr>
        <p:spPr/>
        <p:txBody>
          <a:bodyPr/>
          <a:lstStyle/>
          <a:p>
            <a:fld id="{2D200D5F-7976-4B91-A262-90A0ECEADD97}" type="slidenum">
              <a:rPr lang="en-TT" smtClean="0"/>
              <a:t>‹#›</a:t>
            </a:fld>
            <a:endParaRPr lang="en-TT"/>
          </a:p>
        </p:txBody>
      </p:sp>
    </p:spTree>
    <p:extLst>
      <p:ext uri="{BB962C8B-B14F-4D97-AF65-F5344CB8AC3E}">
        <p14:creationId xmlns:p14="http://schemas.microsoft.com/office/powerpoint/2010/main" val="376351616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6054B7-2A62-45CF-B550-6881F93A8B66}" type="datetime1">
              <a:rPr lang="en-TT" smtClean="0"/>
              <a:t>06/11/2020</a:t>
            </a:fld>
            <a:endParaRPr lang="en-TT"/>
          </a:p>
        </p:txBody>
      </p:sp>
      <p:sp>
        <p:nvSpPr>
          <p:cNvPr id="6" name="Footer Placeholder 5"/>
          <p:cNvSpPr>
            <a:spLocks noGrp="1"/>
          </p:cNvSpPr>
          <p:nvPr>
            <p:ph type="ftr" sz="quarter" idx="11"/>
          </p:nvPr>
        </p:nvSpPr>
        <p:spPr/>
        <p:txBody>
          <a:bodyPr/>
          <a:lstStyle/>
          <a:p>
            <a:r>
              <a:rPr lang="en-TT"/>
              <a:t>CPDD, 2020</a:t>
            </a:r>
          </a:p>
        </p:txBody>
      </p:sp>
      <p:sp>
        <p:nvSpPr>
          <p:cNvPr id="7" name="Slide Number Placeholder 6"/>
          <p:cNvSpPr>
            <a:spLocks noGrp="1"/>
          </p:cNvSpPr>
          <p:nvPr>
            <p:ph type="sldNum" sz="quarter" idx="12"/>
          </p:nvPr>
        </p:nvSpPr>
        <p:spPr/>
        <p:txBody>
          <a:bodyPr/>
          <a:lstStyle/>
          <a:p>
            <a:fld id="{2D200D5F-7976-4B91-A262-90A0ECEADD97}" type="slidenum">
              <a:rPr lang="en-TT" smtClean="0"/>
              <a:t>‹#›</a:t>
            </a:fld>
            <a:endParaRPr lang="en-TT"/>
          </a:p>
        </p:txBody>
      </p:sp>
    </p:spTree>
    <p:extLst>
      <p:ext uri="{BB962C8B-B14F-4D97-AF65-F5344CB8AC3E}">
        <p14:creationId xmlns:p14="http://schemas.microsoft.com/office/powerpoint/2010/main" val="2551107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069E1A-39E5-47EB-B38B-80C32DA201B5}" type="datetime1">
              <a:rPr lang="en-TT" smtClean="0"/>
              <a:t>06/11/2020</a:t>
            </a:fld>
            <a:endParaRPr lang="en-TT"/>
          </a:p>
        </p:txBody>
      </p:sp>
      <p:sp>
        <p:nvSpPr>
          <p:cNvPr id="6" name="Footer Placeholder 5"/>
          <p:cNvSpPr>
            <a:spLocks noGrp="1"/>
          </p:cNvSpPr>
          <p:nvPr>
            <p:ph type="ftr" sz="quarter" idx="11"/>
          </p:nvPr>
        </p:nvSpPr>
        <p:spPr/>
        <p:txBody>
          <a:bodyPr/>
          <a:lstStyle/>
          <a:p>
            <a:r>
              <a:rPr lang="en-TT"/>
              <a:t>CPDD, 2020</a:t>
            </a:r>
          </a:p>
        </p:txBody>
      </p:sp>
      <p:sp>
        <p:nvSpPr>
          <p:cNvPr id="7" name="Slide Number Placeholder 6"/>
          <p:cNvSpPr>
            <a:spLocks noGrp="1"/>
          </p:cNvSpPr>
          <p:nvPr>
            <p:ph type="sldNum" sz="quarter" idx="12"/>
          </p:nvPr>
        </p:nvSpPr>
        <p:spPr/>
        <p:txBody>
          <a:bodyPr/>
          <a:lstStyle/>
          <a:p>
            <a:fld id="{2D200D5F-7976-4B91-A262-90A0ECEADD97}" type="slidenum">
              <a:rPr lang="en-TT" smtClean="0"/>
              <a:t>‹#›</a:t>
            </a:fld>
            <a:endParaRPr lang="en-TT"/>
          </a:p>
        </p:txBody>
      </p:sp>
    </p:spTree>
    <p:extLst>
      <p:ext uri="{BB962C8B-B14F-4D97-AF65-F5344CB8AC3E}">
        <p14:creationId xmlns:p14="http://schemas.microsoft.com/office/powerpoint/2010/main" val="3163866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D1CB2BC-1A16-471F-BB44-917F3CBDDAF4}" type="datetime1">
              <a:rPr lang="en-TT" smtClean="0"/>
              <a:t>06/11/2020</a:t>
            </a:fld>
            <a:endParaRPr lang="en-TT"/>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en-TT"/>
              <a:t>CPDD, 2020</a:t>
            </a: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D200D5F-7976-4B91-A262-90A0ECEADD97}" type="slidenum">
              <a:rPr lang="en-TT" smtClean="0"/>
              <a:t>‹#›</a:t>
            </a:fld>
            <a:endParaRPr lang="en-TT"/>
          </a:p>
        </p:txBody>
      </p:sp>
    </p:spTree>
    <p:extLst>
      <p:ext uri="{BB962C8B-B14F-4D97-AF65-F5344CB8AC3E}">
        <p14:creationId xmlns:p14="http://schemas.microsoft.com/office/powerpoint/2010/main" val="374965378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Lst>
  <p:hf sldNum="0"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19596-140B-4D37-A307-D6644ECD408A}"/>
              </a:ext>
            </a:extLst>
          </p:cNvPr>
          <p:cNvSpPr>
            <a:spLocks noGrp="1"/>
          </p:cNvSpPr>
          <p:nvPr>
            <p:ph type="ctrTitle"/>
          </p:nvPr>
        </p:nvSpPr>
        <p:spPr/>
        <p:txBody>
          <a:bodyPr/>
          <a:lstStyle/>
          <a:p>
            <a:r>
              <a:rPr lang="en-TT" dirty="0"/>
              <a:t>CSEC Electronic Document preparation and management</a:t>
            </a:r>
          </a:p>
        </p:txBody>
      </p:sp>
      <p:sp>
        <p:nvSpPr>
          <p:cNvPr id="3" name="Subtitle 2">
            <a:extLst>
              <a:ext uri="{FF2B5EF4-FFF2-40B4-BE49-F238E27FC236}">
                <a16:creationId xmlns:a16="http://schemas.microsoft.com/office/drawing/2014/main" id="{475C1501-D3DC-4C74-BFC5-2BC8C8196B60}"/>
              </a:ext>
            </a:extLst>
          </p:cNvPr>
          <p:cNvSpPr>
            <a:spLocks noGrp="1"/>
          </p:cNvSpPr>
          <p:nvPr>
            <p:ph type="subTitle" idx="1"/>
          </p:nvPr>
        </p:nvSpPr>
        <p:spPr/>
        <p:txBody>
          <a:bodyPr>
            <a:normAutofit fontScale="92500" lnSpcReduction="10000"/>
          </a:bodyPr>
          <a:lstStyle/>
          <a:p>
            <a:r>
              <a:rPr lang="en-TT" dirty="0"/>
              <a:t>Section V – Business Document Preparation</a:t>
            </a:r>
          </a:p>
          <a:p>
            <a:r>
              <a:rPr lang="en-TT" dirty="0"/>
              <a:t>Specific Objective 8 – Prepare Documents for Meetings</a:t>
            </a:r>
          </a:p>
          <a:p>
            <a:r>
              <a:rPr lang="en-TT" dirty="0"/>
              <a:t>sessions one – four </a:t>
            </a:r>
          </a:p>
        </p:txBody>
      </p:sp>
      <p:sp>
        <p:nvSpPr>
          <p:cNvPr id="4" name="Footer Placeholder 3">
            <a:extLst>
              <a:ext uri="{FF2B5EF4-FFF2-40B4-BE49-F238E27FC236}">
                <a16:creationId xmlns:a16="http://schemas.microsoft.com/office/drawing/2014/main" id="{7CD95B23-4FD6-4F6A-8AC4-995B3E827128}"/>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1987713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7FD2-0229-4B51-A682-F99642714081}"/>
              </a:ext>
            </a:extLst>
          </p:cNvPr>
          <p:cNvSpPr>
            <a:spLocks noGrp="1"/>
          </p:cNvSpPr>
          <p:nvPr>
            <p:ph type="title"/>
          </p:nvPr>
        </p:nvSpPr>
        <p:spPr/>
        <p:txBody>
          <a:bodyPr/>
          <a:lstStyle/>
          <a:p>
            <a:r>
              <a:rPr lang="en-TT" dirty="0"/>
              <a:t>Step 1 – open a new document</a:t>
            </a:r>
          </a:p>
        </p:txBody>
      </p:sp>
      <p:pic>
        <p:nvPicPr>
          <p:cNvPr id="5" name="Content Placeholder 4">
            <a:extLst>
              <a:ext uri="{FF2B5EF4-FFF2-40B4-BE49-F238E27FC236}">
                <a16:creationId xmlns:a16="http://schemas.microsoft.com/office/drawing/2014/main" id="{09CC6858-EDE9-48C5-B649-93766DEAE806}"/>
              </a:ext>
            </a:extLst>
          </p:cNvPr>
          <p:cNvPicPr>
            <a:picLocks noGrp="1" noChangeAspect="1"/>
          </p:cNvPicPr>
          <p:nvPr>
            <p:ph idx="1"/>
          </p:nvPr>
        </p:nvPicPr>
        <p:blipFill>
          <a:blip r:embed="rId2"/>
          <a:stretch>
            <a:fillRect/>
          </a:stretch>
        </p:blipFill>
        <p:spPr>
          <a:xfrm>
            <a:off x="914400" y="3617393"/>
            <a:ext cx="10363200" cy="923377"/>
          </a:xfrm>
        </p:spPr>
      </p:pic>
      <p:sp>
        <p:nvSpPr>
          <p:cNvPr id="6" name="TextBox 5">
            <a:extLst>
              <a:ext uri="{FF2B5EF4-FFF2-40B4-BE49-F238E27FC236}">
                <a16:creationId xmlns:a16="http://schemas.microsoft.com/office/drawing/2014/main" id="{BF10F096-0955-406A-9A03-74D742FAF079}"/>
              </a:ext>
            </a:extLst>
          </p:cNvPr>
          <p:cNvSpPr txBox="1"/>
          <p:nvPr/>
        </p:nvSpPr>
        <p:spPr>
          <a:xfrm>
            <a:off x="913775" y="2214694"/>
            <a:ext cx="4797708" cy="369332"/>
          </a:xfrm>
          <a:prstGeom prst="rect">
            <a:avLst/>
          </a:prstGeom>
          <a:noFill/>
        </p:spPr>
        <p:txBody>
          <a:bodyPr wrap="square" rtlCol="0">
            <a:spAutoFit/>
          </a:bodyPr>
          <a:lstStyle/>
          <a:p>
            <a:r>
              <a:rPr lang="en-TT" dirty="0"/>
              <a:t>Select File – New, Blank Document</a:t>
            </a:r>
          </a:p>
        </p:txBody>
      </p:sp>
      <p:cxnSp>
        <p:nvCxnSpPr>
          <p:cNvPr id="8" name="Straight Arrow Connector 7">
            <a:extLst>
              <a:ext uri="{FF2B5EF4-FFF2-40B4-BE49-F238E27FC236}">
                <a16:creationId xmlns:a16="http://schemas.microsoft.com/office/drawing/2014/main" id="{E1B09BB6-674E-468A-A49C-E9D127520940}"/>
              </a:ext>
            </a:extLst>
          </p:cNvPr>
          <p:cNvCxnSpPr/>
          <p:nvPr/>
        </p:nvCxnSpPr>
        <p:spPr>
          <a:xfrm>
            <a:off x="1181686" y="2584026"/>
            <a:ext cx="0" cy="1033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A73CFF08-B8D9-4A9F-84FC-E57771EBA1C2}"/>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3900851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3283-C523-4414-B476-5AEC822E37CD}"/>
              </a:ext>
            </a:extLst>
          </p:cNvPr>
          <p:cNvSpPr>
            <a:spLocks noGrp="1"/>
          </p:cNvSpPr>
          <p:nvPr>
            <p:ph type="title"/>
          </p:nvPr>
        </p:nvSpPr>
        <p:spPr/>
        <p:txBody>
          <a:bodyPr/>
          <a:lstStyle/>
          <a:p>
            <a:r>
              <a:rPr lang="en-TT" dirty="0"/>
              <a:t>Step 2 – change page layout, orientation and margins</a:t>
            </a:r>
          </a:p>
        </p:txBody>
      </p:sp>
      <p:pic>
        <p:nvPicPr>
          <p:cNvPr id="5" name="Content Placeholder 4">
            <a:extLst>
              <a:ext uri="{FF2B5EF4-FFF2-40B4-BE49-F238E27FC236}">
                <a16:creationId xmlns:a16="http://schemas.microsoft.com/office/drawing/2014/main" id="{C46E0181-2B87-472E-8AB6-8EB30FF22389}"/>
              </a:ext>
            </a:extLst>
          </p:cNvPr>
          <p:cNvPicPr>
            <a:picLocks noGrp="1" noChangeAspect="1"/>
          </p:cNvPicPr>
          <p:nvPr>
            <p:ph idx="1"/>
          </p:nvPr>
        </p:nvPicPr>
        <p:blipFill>
          <a:blip r:embed="rId2"/>
          <a:stretch>
            <a:fillRect/>
          </a:stretch>
        </p:blipFill>
        <p:spPr>
          <a:xfrm>
            <a:off x="646489" y="2300469"/>
            <a:ext cx="5959077" cy="1940164"/>
          </a:xfrm>
        </p:spPr>
      </p:pic>
      <p:sp>
        <p:nvSpPr>
          <p:cNvPr id="7" name="TextBox 6">
            <a:extLst>
              <a:ext uri="{FF2B5EF4-FFF2-40B4-BE49-F238E27FC236}">
                <a16:creationId xmlns:a16="http://schemas.microsoft.com/office/drawing/2014/main" id="{7FEA1BA2-156B-437E-AD06-EE927112A93C}"/>
              </a:ext>
            </a:extLst>
          </p:cNvPr>
          <p:cNvSpPr txBox="1"/>
          <p:nvPr/>
        </p:nvSpPr>
        <p:spPr>
          <a:xfrm>
            <a:off x="646489" y="1843885"/>
            <a:ext cx="1435530" cy="369332"/>
          </a:xfrm>
          <a:prstGeom prst="rect">
            <a:avLst/>
          </a:prstGeom>
          <a:noFill/>
        </p:spPr>
        <p:txBody>
          <a:bodyPr wrap="square" rtlCol="0">
            <a:spAutoFit/>
          </a:bodyPr>
          <a:lstStyle/>
          <a:p>
            <a:r>
              <a:rPr lang="en-TT" dirty="0"/>
              <a:t>Select Layout</a:t>
            </a:r>
          </a:p>
        </p:txBody>
      </p:sp>
      <p:pic>
        <p:nvPicPr>
          <p:cNvPr id="9" name="Picture 8">
            <a:extLst>
              <a:ext uri="{FF2B5EF4-FFF2-40B4-BE49-F238E27FC236}">
                <a16:creationId xmlns:a16="http://schemas.microsoft.com/office/drawing/2014/main" id="{05E8043E-C786-4E6B-979E-2A6B053DA80D}"/>
              </a:ext>
            </a:extLst>
          </p:cNvPr>
          <p:cNvPicPr>
            <a:picLocks noChangeAspect="1"/>
          </p:cNvPicPr>
          <p:nvPr/>
        </p:nvPicPr>
        <p:blipFill>
          <a:blip r:embed="rId3"/>
          <a:stretch>
            <a:fillRect/>
          </a:stretch>
        </p:blipFill>
        <p:spPr>
          <a:xfrm>
            <a:off x="7060586" y="4240633"/>
            <a:ext cx="4784484" cy="1848212"/>
          </a:xfrm>
          <a:prstGeom prst="rect">
            <a:avLst/>
          </a:prstGeom>
        </p:spPr>
      </p:pic>
      <p:sp>
        <p:nvSpPr>
          <p:cNvPr id="11" name="TextBox 10">
            <a:extLst>
              <a:ext uri="{FF2B5EF4-FFF2-40B4-BE49-F238E27FC236}">
                <a16:creationId xmlns:a16="http://schemas.microsoft.com/office/drawing/2014/main" id="{9DA75E25-258D-4493-B4C6-F4FCE60CFC3F}"/>
              </a:ext>
            </a:extLst>
          </p:cNvPr>
          <p:cNvSpPr txBox="1"/>
          <p:nvPr/>
        </p:nvSpPr>
        <p:spPr>
          <a:xfrm>
            <a:off x="7060586" y="2581332"/>
            <a:ext cx="3771538" cy="646331"/>
          </a:xfrm>
          <a:prstGeom prst="rect">
            <a:avLst/>
          </a:prstGeom>
          <a:noFill/>
        </p:spPr>
        <p:txBody>
          <a:bodyPr wrap="square" rtlCol="0">
            <a:spAutoFit/>
          </a:bodyPr>
          <a:lstStyle/>
          <a:p>
            <a:r>
              <a:rPr lang="en-TT" dirty="0"/>
              <a:t>Change Paper Size, Orientation and Margins according to instructions </a:t>
            </a:r>
          </a:p>
        </p:txBody>
      </p:sp>
      <p:cxnSp>
        <p:nvCxnSpPr>
          <p:cNvPr id="13" name="Straight Arrow Connector 12">
            <a:extLst>
              <a:ext uri="{FF2B5EF4-FFF2-40B4-BE49-F238E27FC236}">
                <a16:creationId xmlns:a16="http://schemas.microsoft.com/office/drawing/2014/main" id="{1D202334-2EAD-45D2-BA67-21935F0F9E50}"/>
              </a:ext>
            </a:extLst>
          </p:cNvPr>
          <p:cNvCxnSpPr/>
          <p:nvPr/>
        </p:nvCxnSpPr>
        <p:spPr>
          <a:xfrm>
            <a:off x="8834511" y="3270551"/>
            <a:ext cx="0" cy="1372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7A3E849-3F91-42D1-ADD9-7355F624430B}"/>
              </a:ext>
            </a:extLst>
          </p:cNvPr>
          <p:cNvCxnSpPr>
            <a:cxnSpLocks/>
          </p:cNvCxnSpPr>
          <p:nvPr/>
        </p:nvCxnSpPr>
        <p:spPr>
          <a:xfrm flipH="1">
            <a:off x="8074855" y="3227663"/>
            <a:ext cx="759656" cy="15412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45717F1-4837-481D-AB93-B333A6EBDDF1}"/>
              </a:ext>
            </a:extLst>
          </p:cNvPr>
          <p:cNvCxnSpPr/>
          <p:nvPr/>
        </p:nvCxnSpPr>
        <p:spPr>
          <a:xfrm>
            <a:off x="1828800" y="2213217"/>
            <a:ext cx="1797227" cy="243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2C073FF8-436C-49C0-8D77-1AD452AA0C2D}"/>
              </a:ext>
            </a:extLst>
          </p:cNvPr>
          <p:cNvCxnSpPr>
            <a:cxnSpLocks/>
          </p:cNvCxnSpPr>
          <p:nvPr/>
        </p:nvCxnSpPr>
        <p:spPr>
          <a:xfrm flipH="1">
            <a:off x="7413675" y="3270551"/>
            <a:ext cx="1420836" cy="1498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9E249F2D-B987-4288-9F91-9FC8CECBA0C8}"/>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1455183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AA343-A0BD-410B-B61F-E01D1D6DCB44}"/>
              </a:ext>
            </a:extLst>
          </p:cNvPr>
          <p:cNvSpPr>
            <a:spLocks noGrp="1"/>
          </p:cNvSpPr>
          <p:nvPr>
            <p:ph type="title"/>
          </p:nvPr>
        </p:nvSpPr>
        <p:spPr/>
        <p:txBody>
          <a:bodyPr/>
          <a:lstStyle/>
          <a:p>
            <a:r>
              <a:rPr lang="en-TT" dirty="0"/>
              <a:t>Step 3 – add your name and the name of the document in the header</a:t>
            </a:r>
          </a:p>
        </p:txBody>
      </p:sp>
      <p:pic>
        <p:nvPicPr>
          <p:cNvPr id="5" name="Content Placeholder 4">
            <a:extLst>
              <a:ext uri="{FF2B5EF4-FFF2-40B4-BE49-F238E27FC236}">
                <a16:creationId xmlns:a16="http://schemas.microsoft.com/office/drawing/2014/main" id="{1FFA77E5-D4EC-4586-9CCD-F17A985DB1C0}"/>
              </a:ext>
            </a:extLst>
          </p:cNvPr>
          <p:cNvPicPr>
            <a:picLocks noGrp="1" noChangeAspect="1"/>
          </p:cNvPicPr>
          <p:nvPr>
            <p:ph idx="1"/>
          </p:nvPr>
        </p:nvPicPr>
        <p:blipFill>
          <a:blip r:embed="rId2"/>
          <a:stretch>
            <a:fillRect/>
          </a:stretch>
        </p:blipFill>
        <p:spPr>
          <a:xfrm>
            <a:off x="2719387" y="3588544"/>
            <a:ext cx="6753225" cy="981075"/>
          </a:xfrm>
        </p:spPr>
      </p:pic>
      <p:sp>
        <p:nvSpPr>
          <p:cNvPr id="7" name="TextBox 6">
            <a:extLst>
              <a:ext uri="{FF2B5EF4-FFF2-40B4-BE49-F238E27FC236}">
                <a16:creationId xmlns:a16="http://schemas.microsoft.com/office/drawing/2014/main" id="{3F0D2D78-F9E3-490E-9D83-CDAF4C182D69}"/>
              </a:ext>
            </a:extLst>
          </p:cNvPr>
          <p:cNvSpPr txBox="1"/>
          <p:nvPr/>
        </p:nvSpPr>
        <p:spPr>
          <a:xfrm>
            <a:off x="913775" y="2255287"/>
            <a:ext cx="11029696" cy="646331"/>
          </a:xfrm>
          <a:prstGeom prst="rect">
            <a:avLst/>
          </a:prstGeom>
          <a:noFill/>
        </p:spPr>
        <p:txBody>
          <a:bodyPr wrap="square" rtlCol="0">
            <a:spAutoFit/>
          </a:bodyPr>
          <a:lstStyle/>
          <a:p>
            <a:r>
              <a:rPr lang="en-TT" dirty="0"/>
              <a:t>Double Click the Mouse in the Header, Type your name to the left, tab twice and type the name of the document to the right.</a:t>
            </a:r>
          </a:p>
        </p:txBody>
      </p:sp>
      <p:cxnSp>
        <p:nvCxnSpPr>
          <p:cNvPr id="9" name="Straight Arrow Connector 8">
            <a:extLst>
              <a:ext uri="{FF2B5EF4-FFF2-40B4-BE49-F238E27FC236}">
                <a16:creationId xmlns:a16="http://schemas.microsoft.com/office/drawing/2014/main" id="{EA61E040-1E0B-4ECB-9B1C-54550CA257F7}"/>
              </a:ext>
            </a:extLst>
          </p:cNvPr>
          <p:cNvCxnSpPr/>
          <p:nvPr/>
        </p:nvCxnSpPr>
        <p:spPr>
          <a:xfrm flipH="1">
            <a:off x="4093698" y="2504049"/>
            <a:ext cx="1125416" cy="1448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A8722A3-1FFC-4789-BBBB-54D1BBDB4DC7}"/>
              </a:ext>
            </a:extLst>
          </p:cNvPr>
          <p:cNvCxnSpPr>
            <a:cxnSpLocks/>
          </p:cNvCxnSpPr>
          <p:nvPr/>
        </p:nvCxnSpPr>
        <p:spPr>
          <a:xfrm flipH="1">
            <a:off x="8018585" y="2504049"/>
            <a:ext cx="1069144" cy="1350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DDFC5FD8-6DEE-432D-964D-262A5B7E31A7}"/>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1226652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B28BB-4FAD-4BAC-9AD6-C20FD0233A9D}"/>
              </a:ext>
            </a:extLst>
          </p:cNvPr>
          <p:cNvSpPr>
            <a:spLocks noGrp="1"/>
          </p:cNvSpPr>
          <p:nvPr>
            <p:ph type="title"/>
          </p:nvPr>
        </p:nvSpPr>
        <p:spPr/>
        <p:txBody>
          <a:bodyPr/>
          <a:lstStyle/>
          <a:p>
            <a:r>
              <a:rPr lang="en-TT" dirty="0"/>
              <a:t>Step 4 – type the document, format, spell check and save</a:t>
            </a:r>
          </a:p>
        </p:txBody>
      </p:sp>
      <p:sp>
        <p:nvSpPr>
          <p:cNvPr id="7" name="TextBox 6">
            <a:extLst>
              <a:ext uri="{FF2B5EF4-FFF2-40B4-BE49-F238E27FC236}">
                <a16:creationId xmlns:a16="http://schemas.microsoft.com/office/drawing/2014/main" id="{233DB43B-5845-41F5-9317-1A2C91512879}"/>
              </a:ext>
            </a:extLst>
          </p:cNvPr>
          <p:cNvSpPr txBox="1"/>
          <p:nvPr/>
        </p:nvSpPr>
        <p:spPr>
          <a:xfrm>
            <a:off x="422030" y="2616591"/>
            <a:ext cx="4417256" cy="3139321"/>
          </a:xfrm>
          <a:prstGeom prst="rect">
            <a:avLst/>
          </a:prstGeom>
          <a:noFill/>
        </p:spPr>
        <p:txBody>
          <a:bodyPr wrap="square" rtlCol="0">
            <a:spAutoFit/>
          </a:bodyPr>
          <a:lstStyle/>
          <a:p>
            <a:r>
              <a:rPr lang="en-TT" b="1" dirty="0"/>
              <a:t>Note: Formatting Utilized</a:t>
            </a:r>
          </a:p>
          <a:p>
            <a:endParaRPr lang="en-TT" b="1" dirty="0"/>
          </a:p>
          <a:p>
            <a:pPr marL="285750" indent="-285750">
              <a:buFontTx/>
              <a:buChar char="-"/>
            </a:pPr>
            <a:r>
              <a:rPr lang="en-TT" dirty="0"/>
              <a:t>Times New Roman 12pt</a:t>
            </a:r>
          </a:p>
          <a:p>
            <a:pPr marL="285750" indent="-285750">
              <a:buFontTx/>
              <a:buChar char="-"/>
            </a:pPr>
            <a:r>
              <a:rPr lang="en-TT" dirty="0"/>
              <a:t>A5 Landscape, one inch margins</a:t>
            </a:r>
          </a:p>
          <a:p>
            <a:pPr marL="285750" indent="-285750">
              <a:buFontTx/>
              <a:buChar char="-"/>
            </a:pPr>
            <a:r>
              <a:rPr lang="en-TT" dirty="0"/>
              <a:t>Main Heading – TNR, 16 </a:t>
            </a:r>
            <a:r>
              <a:rPr lang="en-TT" dirty="0" err="1"/>
              <a:t>pt</a:t>
            </a:r>
            <a:r>
              <a:rPr lang="en-TT" dirty="0"/>
              <a:t> and bold</a:t>
            </a:r>
          </a:p>
          <a:p>
            <a:pPr marL="285750" indent="-285750">
              <a:buFontTx/>
              <a:buChar char="-"/>
            </a:pPr>
            <a:r>
              <a:rPr lang="en-TT" dirty="0"/>
              <a:t>Sub Heading – TNR 14 </a:t>
            </a:r>
            <a:r>
              <a:rPr lang="en-TT" dirty="0" err="1"/>
              <a:t>pt</a:t>
            </a:r>
            <a:r>
              <a:rPr lang="en-TT" dirty="0"/>
              <a:t> and underline</a:t>
            </a:r>
          </a:p>
          <a:p>
            <a:pPr marL="285750" indent="-285750">
              <a:buFontTx/>
              <a:buChar char="-"/>
            </a:pPr>
            <a:r>
              <a:rPr lang="en-TT" dirty="0"/>
              <a:t>Change case</a:t>
            </a:r>
          </a:p>
          <a:p>
            <a:pPr marL="285750" indent="-285750">
              <a:buFontTx/>
              <a:buChar char="-"/>
            </a:pPr>
            <a:r>
              <a:rPr lang="en-TT" dirty="0"/>
              <a:t>Underline and bold</a:t>
            </a:r>
          </a:p>
          <a:p>
            <a:pPr marL="285750" indent="-285750">
              <a:buFontTx/>
              <a:buChar char="-"/>
            </a:pPr>
            <a:r>
              <a:rPr lang="en-TT" dirty="0"/>
              <a:t>Tabulation</a:t>
            </a:r>
          </a:p>
          <a:p>
            <a:endParaRPr lang="en-TT" dirty="0"/>
          </a:p>
          <a:p>
            <a:pPr marL="285750" indent="-285750">
              <a:buFontTx/>
              <a:buChar char="-"/>
            </a:pPr>
            <a:endParaRPr lang="en-TT" dirty="0"/>
          </a:p>
        </p:txBody>
      </p:sp>
      <p:pic>
        <p:nvPicPr>
          <p:cNvPr id="1026" name="Picture 2" descr="Special Meeting Notice">
            <a:extLst>
              <a:ext uri="{FF2B5EF4-FFF2-40B4-BE49-F238E27FC236}">
                <a16:creationId xmlns:a16="http://schemas.microsoft.com/office/drawing/2014/main" id="{0D5FB49C-E3FC-4EEA-AD5D-F4BD08A426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367093"/>
            <a:ext cx="5247249" cy="387239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EC9E8962-FDB2-4BC3-BF71-F94F0AFA09D6}"/>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1061856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568C66-C55E-4971-81FE-80CA4313EBD1}"/>
              </a:ext>
            </a:extLst>
          </p:cNvPr>
          <p:cNvSpPr>
            <a:spLocks noGrp="1"/>
          </p:cNvSpPr>
          <p:nvPr>
            <p:ph type="title"/>
          </p:nvPr>
        </p:nvSpPr>
        <p:spPr>
          <a:xfrm>
            <a:off x="641074" y="1314450"/>
            <a:ext cx="2844002" cy="3680244"/>
          </a:xfrm>
        </p:spPr>
        <p:txBody>
          <a:bodyPr>
            <a:normAutofit/>
          </a:bodyPr>
          <a:lstStyle/>
          <a:p>
            <a:pPr algn="l"/>
            <a:r>
              <a:rPr lang="en-TT" sz="4400" dirty="0"/>
              <a:t>Review how to Type a notice of meeting</a:t>
            </a:r>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413B0B50-668A-4019-BB9A-CFDDAFCFA3DC}"/>
              </a:ext>
            </a:extLst>
          </p:cNvPr>
          <p:cNvGraphicFramePr>
            <a:graphicFrameLocks noGrp="1"/>
          </p:cNvGraphicFramePr>
          <p:nvPr>
            <p:ph idx="1"/>
            <p:extLst>
              <p:ext uri="{D42A27DB-BD31-4B8C-83A1-F6EECF244321}">
                <p14:modId xmlns:p14="http://schemas.microsoft.com/office/powerpoint/2010/main" val="302726157"/>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ooter Placeholder 3">
            <a:extLst>
              <a:ext uri="{FF2B5EF4-FFF2-40B4-BE49-F238E27FC236}">
                <a16:creationId xmlns:a16="http://schemas.microsoft.com/office/drawing/2014/main" id="{85AD58BF-6EA9-447B-8AB8-F42D75233BB0}"/>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1299846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Rectangle 11">
            <a:extLst>
              <a:ext uri="{FF2B5EF4-FFF2-40B4-BE49-F238E27FC236}">
                <a16:creationId xmlns:a16="http://schemas.microsoft.com/office/drawing/2014/main" id="{B63B6C0C-65BB-4F38-9C8A-0892266F8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09D77137-01B7-45E4-AA14-CD9E779B44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B1FC827-4CAB-46FE-94B5-E9FD4EAD5060}"/>
              </a:ext>
            </a:extLst>
          </p:cNvPr>
          <p:cNvSpPr>
            <a:spLocks noGrp="1"/>
          </p:cNvSpPr>
          <p:nvPr>
            <p:ph type="title"/>
          </p:nvPr>
        </p:nvSpPr>
        <p:spPr>
          <a:xfrm>
            <a:off x="913774" y="1365957"/>
            <a:ext cx="10364452" cy="4041422"/>
          </a:xfrm>
        </p:spPr>
        <p:txBody>
          <a:bodyPr vert="horz" lIns="91440" tIns="45720" rIns="91440" bIns="45720" rtlCol="0" anchor="ctr">
            <a:normAutofit fontScale="90000"/>
          </a:bodyPr>
          <a:lstStyle/>
          <a:p>
            <a:r>
              <a:rPr lang="en-US" sz="8000" dirty="0"/>
              <a:t>Session 2 – notice of meeting and agenda</a:t>
            </a:r>
            <a:br>
              <a:rPr lang="en-US" sz="8000" dirty="0"/>
            </a:br>
            <a:r>
              <a:rPr lang="en-US" sz="8000" dirty="0"/>
              <a:t>time: 40 minutes</a:t>
            </a:r>
          </a:p>
        </p:txBody>
      </p:sp>
      <p:sp>
        <p:nvSpPr>
          <p:cNvPr id="4" name="Footer Placeholder 3">
            <a:extLst>
              <a:ext uri="{FF2B5EF4-FFF2-40B4-BE49-F238E27FC236}">
                <a16:creationId xmlns:a16="http://schemas.microsoft.com/office/drawing/2014/main" id="{008F164E-6943-4FC4-993D-404767F68EBB}"/>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2780579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C88DB697-EBDF-4F6F-9729-C5965FE01AA8}"/>
              </a:ext>
            </a:extLst>
          </p:cNvPr>
          <p:cNvSpPr>
            <a:spLocks noGrp="1"/>
          </p:cNvSpPr>
          <p:nvPr>
            <p:ph type="title"/>
          </p:nvPr>
        </p:nvSpPr>
        <p:spPr>
          <a:xfrm>
            <a:off x="641074" y="1419900"/>
            <a:ext cx="2844002" cy="4018201"/>
          </a:xfrm>
        </p:spPr>
        <p:txBody>
          <a:bodyPr>
            <a:normAutofit/>
          </a:bodyPr>
          <a:lstStyle/>
          <a:p>
            <a:pPr algn="l"/>
            <a:r>
              <a:rPr lang="en-TT" sz="4400"/>
              <a:t>Notice of meeting and agenda</a:t>
            </a:r>
          </a:p>
        </p:txBody>
      </p:sp>
      <p:sp>
        <p:nvSpPr>
          <p:cNvPr id="3" name="Content Placeholder 2">
            <a:extLst>
              <a:ext uri="{FF2B5EF4-FFF2-40B4-BE49-F238E27FC236}">
                <a16:creationId xmlns:a16="http://schemas.microsoft.com/office/drawing/2014/main" id="{1E066A2B-FCC1-4599-BE0A-05D485B4C363}"/>
              </a:ext>
            </a:extLst>
          </p:cNvPr>
          <p:cNvSpPr>
            <a:spLocks noGrp="1"/>
          </p:cNvSpPr>
          <p:nvPr>
            <p:ph idx="1"/>
          </p:nvPr>
        </p:nvSpPr>
        <p:spPr>
          <a:xfrm>
            <a:off x="4701008" y="1193576"/>
            <a:ext cx="6576591" cy="4470850"/>
          </a:xfrm>
        </p:spPr>
        <p:txBody>
          <a:bodyPr anchor="ctr">
            <a:normAutofit/>
          </a:bodyPr>
          <a:lstStyle/>
          <a:p>
            <a:r>
              <a:rPr lang="en-TT" dirty="0"/>
              <a:t>AN agenda is a list of items in the order in which they are to be discussed at a meeting.  </a:t>
            </a:r>
          </a:p>
          <a:p>
            <a:r>
              <a:rPr lang="en-TT" dirty="0"/>
              <a:t>The agenda is usually prepared by the secretary after consultation with the chairperson</a:t>
            </a:r>
          </a:p>
          <a:p>
            <a:r>
              <a:rPr lang="en-TT" dirty="0"/>
              <a:t>The agenda is usually circulated before the meeting to allow members to study the items to be discussed.</a:t>
            </a:r>
          </a:p>
          <a:p>
            <a:r>
              <a:rPr lang="en-TT" dirty="0"/>
              <a:t>The are two kinds of agendas, namely:</a:t>
            </a:r>
          </a:p>
          <a:p>
            <a:pPr lvl="1"/>
            <a:r>
              <a:rPr lang="en-TT" dirty="0"/>
              <a:t>Ordinary (member’s) agenda</a:t>
            </a:r>
          </a:p>
          <a:p>
            <a:pPr lvl="1"/>
            <a:r>
              <a:rPr lang="en-TT" dirty="0"/>
              <a:t>Chairman’s agenda</a:t>
            </a:r>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
        <p:nvSpPr>
          <p:cNvPr id="4" name="Footer Placeholder 3">
            <a:extLst>
              <a:ext uri="{FF2B5EF4-FFF2-40B4-BE49-F238E27FC236}">
                <a16:creationId xmlns:a16="http://schemas.microsoft.com/office/drawing/2014/main" id="{A3307BEC-A46F-437B-AB86-AE21276DD1FD}"/>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4032275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Rectangle 11">
            <a:extLst>
              <a:ext uri="{FF2B5EF4-FFF2-40B4-BE49-F238E27FC236}">
                <a16:creationId xmlns:a16="http://schemas.microsoft.com/office/drawing/2014/main" id="{B63B6C0C-65BB-4F38-9C8A-0892266F8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09D77137-01B7-45E4-AA14-CD9E779B44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8512FE3-71C3-44F7-8481-73F51434DA65}"/>
              </a:ext>
            </a:extLst>
          </p:cNvPr>
          <p:cNvSpPr>
            <a:spLocks noGrp="1"/>
          </p:cNvSpPr>
          <p:nvPr>
            <p:ph type="title"/>
          </p:nvPr>
        </p:nvSpPr>
        <p:spPr>
          <a:xfrm>
            <a:off x="913774" y="1365957"/>
            <a:ext cx="10364452" cy="4041422"/>
          </a:xfrm>
        </p:spPr>
        <p:txBody>
          <a:bodyPr vert="horz" lIns="91440" tIns="45720" rIns="91440" bIns="45720" rtlCol="0" anchor="ctr">
            <a:normAutofit/>
          </a:bodyPr>
          <a:lstStyle/>
          <a:p>
            <a:r>
              <a:rPr lang="en-US" sz="8000"/>
              <a:t>Creating meeting agendas</a:t>
            </a:r>
          </a:p>
        </p:txBody>
      </p:sp>
      <p:sp>
        <p:nvSpPr>
          <p:cNvPr id="3" name="Footer Placeholder 2">
            <a:extLst>
              <a:ext uri="{FF2B5EF4-FFF2-40B4-BE49-F238E27FC236}">
                <a16:creationId xmlns:a16="http://schemas.microsoft.com/office/drawing/2014/main" id="{EC8C9A04-F837-4306-9537-266EE1AC71E7}"/>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1951996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7FD2-0229-4B51-A682-F99642714081}"/>
              </a:ext>
            </a:extLst>
          </p:cNvPr>
          <p:cNvSpPr>
            <a:spLocks noGrp="1"/>
          </p:cNvSpPr>
          <p:nvPr>
            <p:ph type="title"/>
          </p:nvPr>
        </p:nvSpPr>
        <p:spPr/>
        <p:txBody>
          <a:bodyPr/>
          <a:lstStyle/>
          <a:p>
            <a:r>
              <a:rPr lang="en-TT" dirty="0"/>
              <a:t>Step 1 – open a new document</a:t>
            </a:r>
          </a:p>
        </p:txBody>
      </p:sp>
      <p:pic>
        <p:nvPicPr>
          <p:cNvPr id="5" name="Content Placeholder 4">
            <a:extLst>
              <a:ext uri="{FF2B5EF4-FFF2-40B4-BE49-F238E27FC236}">
                <a16:creationId xmlns:a16="http://schemas.microsoft.com/office/drawing/2014/main" id="{09CC6858-EDE9-48C5-B649-93766DEAE806}"/>
              </a:ext>
            </a:extLst>
          </p:cNvPr>
          <p:cNvPicPr>
            <a:picLocks noGrp="1" noChangeAspect="1"/>
          </p:cNvPicPr>
          <p:nvPr>
            <p:ph idx="1"/>
          </p:nvPr>
        </p:nvPicPr>
        <p:blipFill>
          <a:blip r:embed="rId2"/>
          <a:stretch>
            <a:fillRect/>
          </a:stretch>
        </p:blipFill>
        <p:spPr>
          <a:xfrm>
            <a:off x="914400" y="3617393"/>
            <a:ext cx="10363200" cy="923377"/>
          </a:xfrm>
        </p:spPr>
      </p:pic>
      <p:sp>
        <p:nvSpPr>
          <p:cNvPr id="6" name="TextBox 5">
            <a:extLst>
              <a:ext uri="{FF2B5EF4-FFF2-40B4-BE49-F238E27FC236}">
                <a16:creationId xmlns:a16="http://schemas.microsoft.com/office/drawing/2014/main" id="{BF10F096-0955-406A-9A03-74D742FAF079}"/>
              </a:ext>
            </a:extLst>
          </p:cNvPr>
          <p:cNvSpPr txBox="1"/>
          <p:nvPr/>
        </p:nvSpPr>
        <p:spPr>
          <a:xfrm>
            <a:off x="913775" y="2214694"/>
            <a:ext cx="4797708" cy="369332"/>
          </a:xfrm>
          <a:prstGeom prst="rect">
            <a:avLst/>
          </a:prstGeom>
          <a:noFill/>
        </p:spPr>
        <p:txBody>
          <a:bodyPr wrap="square" rtlCol="0">
            <a:spAutoFit/>
          </a:bodyPr>
          <a:lstStyle/>
          <a:p>
            <a:r>
              <a:rPr lang="en-TT" dirty="0"/>
              <a:t>Select File – New, Blank Document</a:t>
            </a:r>
          </a:p>
        </p:txBody>
      </p:sp>
      <p:cxnSp>
        <p:nvCxnSpPr>
          <p:cNvPr id="8" name="Straight Arrow Connector 7">
            <a:extLst>
              <a:ext uri="{FF2B5EF4-FFF2-40B4-BE49-F238E27FC236}">
                <a16:creationId xmlns:a16="http://schemas.microsoft.com/office/drawing/2014/main" id="{E1B09BB6-674E-468A-A49C-E9D127520940}"/>
              </a:ext>
            </a:extLst>
          </p:cNvPr>
          <p:cNvCxnSpPr/>
          <p:nvPr/>
        </p:nvCxnSpPr>
        <p:spPr>
          <a:xfrm>
            <a:off x="1181686" y="2584026"/>
            <a:ext cx="0" cy="1033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6FAAC708-3874-423D-BE66-19A6B491F255}"/>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498359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3283-C523-4414-B476-5AEC822E37CD}"/>
              </a:ext>
            </a:extLst>
          </p:cNvPr>
          <p:cNvSpPr>
            <a:spLocks noGrp="1"/>
          </p:cNvSpPr>
          <p:nvPr>
            <p:ph type="title"/>
          </p:nvPr>
        </p:nvSpPr>
        <p:spPr/>
        <p:txBody>
          <a:bodyPr/>
          <a:lstStyle/>
          <a:p>
            <a:r>
              <a:rPr lang="en-TT" dirty="0"/>
              <a:t>Step 2 – change page layout, orientation and margins</a:t>
            </a:r>
          </a:p>
        </p:txBody>
      </p:sp>
      <p:pic>
        <p:nvPicPr>
          <p:cNvPr id="5" name="Content Placeholder 4">
            <a:extLst>
              <a:ext uri="{FF2B5EF4-FFF2-40B4-BE49-F238E27FC236}">
                <a16:creationId xmlns:a16="http://schemas.microsoft.com/office/drawing/2014/main" id="{C46E0181-2B87-472E-8AB6-8EB30FF22389}"/>
              </a:ext>
            </a:extLst>
          </p:cNvPr>
          <p:cNvPicPr>
            <a:picLocks noGrp="1" noChangeAspect="1"/>
          </p:cNvPicPr>
          <p:nvPr>
            <p:ph idx="1"/>
          </p:nvPr>
        </p:nvPicPr>
        <p:blipFill>
          <a:blip r:embed="rId2"/>
          <a:stretch>
            <a:fillRect/>
          </a:stretch>
        </p:blipFill>
        <p:spPr>
          <a:xfrm>
            <a:off x="646489" y="2300469"/>
            <a:ext cx="5959077" cy="1940164"/>
          </a:xfrm>
        </p:spPr>
      </p:pic>
      <p:sp>
        <p:nvSpPr>
          <p:cNvPr id="7" name="TextBox 6">
            <a:extLst>
              <a:ext uri="{FF2B5EF4-FFF2-40B4-BE49-F238E27FC236}">
                <a16:creationId xmlns:a16="http://schemas.microsoft.com/office/drawing/2014/main" id="{7FEA1BA2-156B-437E-AD06-EE927112A93C}"/>
              </a:ext>
            </a:extLst>
          </p:cNvPr>
          <p:cNvSpPr txBox="1"/>
          <p:nvPr/>
        </p:nvSpPr>
        <p:spPr>
          <a:xfrm>
            <a:off x="646489" y="1843885"/>
            <a:ext cx="1435530" cy="369332"/>
          </a:xfrm>
          <a:prstGeom prst="rect">
            <a:avLst/>
          </a:prstGeom>
          <a:noFill/>
        </p:spPr>
        <p:txBody>
          <a:bodyPr wrap="square" rtlCol="0">
            <a:spAutoFit/>
          </a:bodyPr>
          <a:lstStyle/>
          <a:p>
            <a:r>
              <a:rPr lang="en-TT" dirty="0"/>
              <a:t>Select Layout</a:t>
            </a:r>
          </a:p>
        </p:txBody>
      </p:sp>
      <p:pic>
        <p:nvPicPr>
          <p:cNvPr id="9" name="Picture 8">
            <a:extLst>
              <a:ext uri="{FF2B5EF4-FFF2-40B4-BE49-F238E27FC236}">
                <a16:creationId xmlns:a16="http://schemas.microsoft.com/office/drawing/2014/main" id="{05E8043E-C786-4E6B-979E-2A6B053DA80D}"/>
              </a:ext>
            </a:extLst>
          </p:cNvPr>
          <p:cNvPicPr>
            <a:picLocks noChangeAspect="1"/>
          </p:cNvPicPr>
          <p:nvPr/>
        </p:nvPicPr>
        <p:blipFill>
          <a:blip r:embed="rId3"/>
          <a:stretch>
            <a:fillRect/>
          </a:stretch>
        </p:blipFill>
        <p:spPr>
          <a:xfrm>
            <a:off x="7060586" y="4240633"/>
            <a:ext cx="4784484" cy="1848212"/>
          </a:xfrm>
          <a:prstGeom prst="rect">
            <a:avLst/>
          </a:prstGeom>
        </p:spPr>
      </p:pic>
      <p:sp>
        <p:nvSpPr>
          <p:cNvPr id="11" name="TextBox 10">
            <a:extLst>
              <a:ext uri="{FF2B5EF4-FFF2-40B4-BE49-F238E27FC236}">
                <a16:creationId xmlns:a16="http://schemas.microsoft.com/office/drawing/2014/main" id="{9DA75E25-258D-4493-B4C6-F4FCE60CFC3F}"/>
              </a:ext>
            </a:extLst>
          </p:cNvPr>
          <p:cNvSpPr txBox="1"/>
          <p:nvPr/>
        </p:nvSpPr>
        <p:spPr>
          <a:xfrm>
            <a:off x="7060586" y="2581332"/>
            <a:ext cx="3771538" cy="646331"/>
          </a:xfrm>
          <a:prstGeom prst="rect">
            <a:avLst/>
          </a:prstGeom>
          <a:noFill/>
        </p:spPr>
        <p:txBody>
          <a:bodyPr wrap="square" rtlCol="0">
            <a:spAutoFit/>
          </a:bodyPr>
          <a:lstStyle/>
          <a:p>
            <a:r>
              <a:rPr lang="en-TT" dirty="0"/>
              <a:t>Change Paper Size, Orientation and Margins according to instructions </a:t>
            </a:r>
          </a:p>
        </p:txBody>
      </p:sp>
      <p:cxnSp>
        <p:nvCxnSpPr>
          <p:cNvPr id="13" name="Straight Arrow Connector 12">
            <a:extLst>
              <a:ext uri="{FF2B5EF4-FFF2-40B4-BE49-F238E27FC236}">
                <a16:creationId xmlns:a16="http://schemas.microsoft.com/office/drawing/2014/main" id="{1D202334-2EAD-45D2-BA67-21935F0F9E50}"/>
              </a:ext>
            </a:extLst>
          </p:cNvPr>
          <p:cNvCxnSpPr/>
          <p:nvPr/>
        </p:nvCxnSpPr>
        <p:spPr>
          <a:xfrm>
            <a:off x="8834511" y="3270551"/>
            <a:ext cx="0" cy="1372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7A3E849-3F91-42D1-ADD9-7355F624430B}"/>
              </a:ext>
            </a:extLst>
          </p:cNvPr>
          <p:cNvCxnSpPr>
            <a:cxnSpLocks/>
          </p:cNvCxnSpPr>
          <p:nvPr/>
        </p:nvCxnSpPr>
        <p:spPr>
          <a:xfrm flipH="1">
            <a:off x="8074855" y="3227663"/>
            <a:ext cx="759656" cy="15412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45717F1-4837-481D-AB93-B333A6EBDDF1}"/>
              </a:ext>
            </a:extLst>
          </p:cNvPr>
          <p:cNvCxnSpPr/>
          <p:nvPr/>
        </p:nvCxnSpPr>
        <p:spPr>
          <a:xfrm>
            <a:off x="1828800" y="2213217"/>
            <a:ext cx="1797227" cy="243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E927F36F-86F6-46EB-BB8E-B96E17CBAF9C}"/>
              </a:ext>
            </a:extLst>
          </p:cNvPr>
          <p:cNvCxnSpPr>
            <a:cxnSpLocks/>
          </p:cNvCxnSpPr>
          <p:nvPr/>
        </p:nvCxnSpPr>
        <p:spPr>
          <a:xfrm flipH="1">
            <a:off x="7315201" y="3227663"/>
            <a:ext cx="1519310" cy="15412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D09FEDF2-2D2B-474C-842C-F9D0A42AEB9A}"/>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2101434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Rectangle 11">
            <a:extLst>
              <a:ext uri="{FF2B5EF4-FFF2-40B4-BE49-F238E27FC236}">
                <a16:creationId xmlns:a16="http://schemas.microsoft.com/office/drawing/2014/main" id="{B63B6C0C-65BB-4F38-9C8A-0892266F8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09D77137-01B7-45E4-AA14-CD9E779B44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EBD5B76-2DE5-400A-8DF9-7C1A0245C55E}"/>
              </a:ext>
            </a:extLst>
          </p:cNvPr>
          <p:cNvSpPr>
            <a:spLocks noGrp="1"/>
          </p:cNvSpPr>
          <p:nvPr>
            <p:ph type="title"/>
          </p:nvPr>
        </p:nvSpPr>
        <p:spPr>
          <a:xfrm>
            <a:off x="913774" y="1365957"/>
            <a:ext cx="10364452" cy="4041422"/>
          </a:xfrm>
        </p:spPr>
        <p:txBody>
          <a:bodyPr vert="horz" lIns="91440" tIns="45720" rIns="91440" bIns="45720" rtlCol="0" anchor="ctr">
            <a:normAutofit/>
          </a:bodyPr>
          <a:lstStyle/>
          <a:p>
            <a:r>
              <a:rPr lang="en-US" sz="8000" dirty="0"/>
              <a:t>Session 1 – meetings overview</a:t>
            </a:r>
            <a:br>
              <a:rPr lang="en-US" sz="8000" dirty="0"/>
            </a:br>
            <a:r>
              <a:rPr lang="en-US" sz="8000" dirty="0"/>
              <a:t>time – 45 minutes</a:t>
            </a:r>
          </a:p>
        </p:txBody>
      </p:sp>
      <p:sp>
        <p:nvSpPr>
          <p:cNvPr id="4" name="Footer Placeholder 3">
            <a:extLst>
              <a:ext uri="{FF2B5EF4-FFF2-40B4-BE49-F238E27FC236}">
                <a16:creationId xmlns:a16="http://schemas.microsoft.com/office/drawing/2014/main" id="{F40D5B1E-B914-4158-BE22-6523607D2A67}"/>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1224070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AA343-A0BD-410B-B61F-E01D1D6DCB44}"/>
              </a:ext>
            </a:extLst>
          </p:cNvPr>
          <p:cNvSpPr>
            <a:spLocks noGrp="1"/>
          </p:cNvSpPr>
          <p:nvPr>
            <p:ph type="title"/>
          </p:nvPr>
        </p:nvSpPr>
        <p:spPr/>
        <p:txBody>
          <a:bodyPr/>
          <a:lstStyle/>
          <a:p>
            <a:r>
              <a:rPr lang="en-TT" dirty="0"/>
              <a:t>Step 3 – add your name and the name of the document in the header</a:t>
            </a:r>
          </a:p>
        </p:txBody>
      </p:sp>
      <p:sp>
        <p:nvSpPr>
          <p:cNvPr id="7" name="TextBox 6">
            <a:extLst>
              <a:ext uri="{FF2B5EF4-FFF2-40B4-BE49-F238E27FC236}">
                <a16:creationId xmlns:a16="http://schemas.microsoft.com/office/drawing/2014/main" id="{3F0D2D78-F9E3-490E-9D83-CDAF4C182D69}"/>
              </a:ext>
            </a:extLst>
          </p:cNvPr>
          <p:cNvSpPr txBox="1"/>
          <p:nvPr/>
        </p:nvSpPr>
        <p:spPr>
          <a:xfrm>
            <a:off x="913775" y="2255287"/>
            <a:ext cx="11029696" cy="646331"/>
          </a:xfrm>
          <a:prstGeom prst="rect">
            <a:avLst/>
          </a:prstGeom>
          <a:noFill/>
        </p:spPr>
        <p:txBody>
          <a:bodyPr wrap="square" rtlCol="0">
            <a:spAutoFit/>
          </a:bodyPr>
          <a:lstStyle/>
          <a:p>
            <a:r>
              <a:rPr lang="en-TT" dirty="0"/>
              <a:t>Double Click the Mouse in the Header, Type your name to the left, tab twice and type the name of the document to the right.</a:t>
            </a:r>
          </a:p>
        </p:txBody>
      </p:sp>
      <p:cxnSp>
        <p:nvCxnSpPr>
          <p:cNvPr id="9" name="Straight Arrow Connector 8">
            <a:extLst>
              <a:ext uri="{FF2B5EF4-FFF2-40B4-BE49-F238E27FC236}">
                <a16:creationId xmlns:a16="http://schemas.microsoft.com/office/drawing/2014/main" id="{EA61E040-1E0B-4ECB-9B1C-54550CA257F7}"/>
              </a:ext>
            </a:extLst>
          </p:cNvPr>
          <p:cNvCxnSpPr>
            <a:cxnSpLocks/>
          </p:cNvCxnSpPr>
          <p:nvPr/>
        </p:nvCxnSpPr>
        <p:spPr>
          <a:xfrm flipH="1">
            <a:off x="4783015" y="2504049"/>
            <a:ext cx="436099" cy="1448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A8722A3-1FFC-4789-BBBB-54D1BBDB4DC7}"/>
              </a:ext>
            </a:extLst>
          </p:cNvPr>
          <p:cNvCxnSpPr>
            <a:cxnSpLocks/>
          </p:cNvCxnSpPr>
          <p:nvPr/>
        </p:nvCxnSpPr>
        <p:spPr>
          <a:xfrm flipH="1">
            <a:off x="8018585" y="2504049"/>
            <a:ext cx="1069144" cy="1350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AD11D0D-60DF-406E-9624-97391A5BA24B}"/>
              </a:ext>
            </a:extLst>
          </p:cNvPr>
          <p:cNvPicPr>
            <a:picLocks noChangeAspect="1"/>
          </p:cNvPicPr>
          <p:nvPr/>
        </p:nvPicPr>
        <p:blipFill>
          <a:blip r:embed="rId2"/>
          <a:stretch>
            <a:fillRect/>
          </a:stretch>
        </p:blipFill>
        <p:spPr>
          <a:xfrm>
            <a:off x="3419328" y="3953021"/>
            <a:ext cx="5541791" cy="773723"/>
          </a:xfrm>
          <a:prstGeom prst="rect">
            <a:avLst/>
          </a:prstGeom>
        </p:spPr>
      </p:pic>
      <p:sp>
        <p:nvSpPr>
          <p:cNvPr id="3" name="Footer Placeholder 2">
            <a:extLst>
              <a:ext uri="{FF2B5EF4-FFF2-40B4-BE49-F238E27FC236}">
                <a16:creationId xmlns:a16="http://schemas.microsoft.com/office/drawing/2014/main" id="{4E408209-96F0-42B7-A904-C82D1E8F80C4}"/>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1688993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46F2B05-D14A-46C1-B94D-81BAFA34C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33DB43B-5845-41F5-9317-1A2C91512879}"/>
              </a:ext>
            </a:extLst>
          </p:cNvPr>
          <p:cNvSpPr txBox="1"/>
          <p:nvPr/>
        </p:nvSpPr>
        <p:spPr>
          <a:xfrm>
            <a:off x="1054065" y="2367092"/>
            <a:ext cx="5855415" cy="3847444"/>
          </a:xfrm>
          <a:prstGeom prst="rect">
            <a:avLst/>
          </a:prstGeom>
        </p:spPr>
        <p:txBody>
          <a:bodyPr vert="horz" lIns="91440" tIns="45720" rIns="91440" bIns="45720" rtlCol="0">
            <a:normAutofit/>
          </a:bodyPr>
          <a:lstStyle/>
          <a:p>
            <a:pPr indent="-228600" defTabSz="914400">
              <a:lnSpc>
                <a:spcPct val="120000"/>
              </a:lnSpc>
              <a:spcAft>
                <a:spcPts val="600"/>
              </a:spcAft>
              <a:buClr>
                <a:schemeClr val="tx1"/>
              </a:buClr>
              <a:buFont typeface="Arial" panose="020B0604020202020204" pitchFamily="34" charset="0"/>
              <a:buChar char="•"/>
            </a:pPr>
            <a:r>
              <a:rPr lang="en-US" b="1" cap="all" dirty="0"/>
              <a:t>Note: Formatting Utilized</a:t>
            </a:r>
          </a:p>
          <a:p>
            <a:pPr indent="-228600" defTabSz="914400">
              <a:lnSpc>
                <a:spcPct val="120000"/>
              </a:lnSpc>
              <a:spcAft>
                <a:spcPts val="600"/>
              </a:spcAft>
              <a:buClr>
                <a:schemeClr val="tx1"/>
              </a:buClr>
              <a:buFont typeface="Arial" panose="020B0604020202020204" pitchFamily="34" charset="0"/>
              <a:buChar char="•"/>
            </a:pPr>
            <a:endParaRPr lang="en-US" b="1" cap="all" dirty="0"/>
          </a:p>
          <a:p>
            <a:pPr marL="285750" indent="-228600" defTabSz="914400">
              <a:lnSpc>
                <a:spcPct val="120000"/>
              </a:lnSpc>
              <a:spcAft>
                <a:spcPts val="600"/>
              </a:spcAft>
              <a:buClr>
                <a:schemeClr val="tx1"/>
              </a:buClr>
              <a:buFont typeface="Arial" panose="020B0604020202020204" pitchFamily="34" charset="0"/>
              <a:buChar char="•"/>
            </a:pPr>
            <a:r>
              <a:rPr lang="en-US" cap="all" dirty="0"/>
              <a:t>Times New Roman (TNR)12pt</a:t>
            </a:r>
          </a:p>
          <a:p>
            <a:pPr marL="285750" indent="-228600" defTabSz="914400">
              <a:lnSpc>
                <a:spcPct val="120000"/>
              </a:lnSpc>
              <a:spcAft>
                <a:spcPts val="600"/>
              </a:spcAft>
              <a:buClr>
                <a:schemeClr val="tx1"/>
              </a:buClr>
              <a:buFont typeface="Arial" panose="020B0604020202020204" pitchFamily="34" charset="0"/>
              <a:buChar char="•"/>
            </a:pPr>
            <a:r>
              <a:rPr lang="en-US" cap="all" dirty="0"/>
              <a:t>Name of student and document in the header</a:t>
            </a:r>
          </a:p>
          <a:p>
            <a:pPr marL="285750" indent="-228600" defTabSz="914400">
              <a:lnSpc>
                <a:spcPct val="120000"/>
              </a:lnSpc>
              <a:spcAft>
                <a:spcPts val="600"/>
              </a:spcAft>
              <a:buClr>
                <a:schemeClr val="tx1"/>
              </a:buClr>
              <a:buFont typeface="Arial" panose="020B0604020202020204" pitchFamily="34" charset="0"/>
              <a:buChar char="•"/>
            </a:pPr>
            <a:r>
              <a:rPr lang="en-US" cap="all" dirty="0"/>
              <a:t>A5, portrait display</a:t>
            </a:r>
          </a:p>
          <a:p>
            <a:pPr marL="285750" indent="-228600" defTabSz="914400">
              <a:lnSpc>
                <a:spcPct val="120000"/>
              </a:lnSpc>
              <a:spcAft>
                <a:spcPts val="600"/>
              </a:spcAft>
              <a:buClr>
                <a:schemeClr val="tx1"/>
              </a:buClr>
              <a:buFont typeface="Arial" panose="020B0604020202020204" pitchFamily="34" charset="0"/>
              <a:buChar char="•"/>
            </a:pPr>
            <a:r>
              <a:rPr lang="en-US" cap="all" dirty="0"/>
              <a:t>Main Heading – TNR, 16 </a:t>
            </a:r>
            <a:r>
              <a:rPr lang="en-US" cap="all" dirty="0" err="1"/>
              <a:t>pt</a:t>
            </a:r>
            <a:r>
              <a:rPr lang="en-US" cap="all" dirty="0"/>
              <a:t> and bold</a:t>
            </a:r>
          </a:p>
          <a:p>
            <a:pPr marL="285750" indent="-228600" defTabSz="914400">
              <a:lnSpc>
                <a:spcPct val="120000"/>
              </a:lnSpc>
              <a:spcAft>
                <a:spcPts val="600"/>
              </a:spcAft>
              <a:buClr>
                <a:schemeClr val="tx1"/>
              </a:buClr>
              <a:buFont typeface="Arial" panose="020B0604020202020204" pitchFamily="34" charset="0"/>
              <a:buChar char="•"/>
            </a:pPr>
            <a:r>
              <a:rPr lang="en-US" cap="all" dirty="0"/>
              <a:t>Numbering for agenda items and 1.5 line spacing between numbered items</a:t>
            </a:r>
          </a:p>
        </p:txBody>
      </p:sp>
      <p:pic>
        <p:nvPicPr>
          <p:cNvPr id="75" name="Picture 74">
            <a:extLst>
              <a:ext uri="{FF2B5EF4-FFF2-40B4-BE49-F238E27FC236}">
                <a16:creationId xmlns:a16="http://schemas.microsoft.com/office/drawing/2014/main" id="{DC21F734-A85A-4FEA-8CB8-6C72B8195C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00B28BB-4FAD-4BAC-9AD6-C20FD0233A9D}"/>
              </a:ext>
            </a:extLst>
          </p:cNvPr>
          <p:cNvSpPr>
            <a:spLocks noGrp="1"/>
          </p:cNvSpPr>
          <p:nvPr>
            <p:ph type="title"/>
          </p:nvPr>
        </p:nvSpPr>
        <p:spPr>
          <a:xfrm>
            <a:off x="1054064" y="618517"/>
            <a:ext cx="5855416" cy="1596177"/>
          </a:xfrm>
        </p:spPr>
        <p:txBody>
          <a:bodyPr vert="horz" lIns="91440" tIns="45720" rIns="91440" bIns="45720" rtlCol="0" anchor="ctr">
            <a:normAutofit/>
          </a:bodyPr>
          <a:lstStyle/>
          <a:p>
            <a:r>
              <a:rPr lang="en-US" dirty="0"/>
              <a:t>Step 4 – type the document, format, spell check and save</a:t>
            </a:r>
          </a:p>
        </p:txBody>
      </p:sp>
      <p:pic>
        <p:nvPicPr>
          <p:cNvPr id="3" name="Picture 6" descr="fatac-agm-agenda-7-6-19 by Sally Thurston ☆ - issuu">
            <a:extLst>
              <a:ext uri="{FF2B5EF4-FFF2-40B4-BE49-F238E27FC236}">
                <a16:creationId xmlns:a16="http://schemas.microsoft.com/office/drawing/2014/main" id="{7E44FCE7-FFC5-4AEF-93C8-3AB94DDAA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4565" y="920059"/>
            <a:ext cx="4092349" cy="529447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C90537BA-E83B-472B-B7BE-5075E61A997D}"/>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1692949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568C66-C55E-4971-81FE-80CA4313EBD1}"/>
              </a:ext>
            </a:extLst>
          </p:cNvPr>
          <p:cNvSpPr>
            <a:spLocks noGrp="1"/>
          </p:cNvSpPr>
          <p:nvPr>
            <p:ph type="title"/>
          </p:nvPr>
        </p:nvSpPr>
        <p:spPr>
          <a:xfrm>
            <a:off x="641074" y="1314450"/>
            <a:ext cx="2844002" cy="3680244"/>
          </a:xfrm>
        </p:spPr>
        <p:txBody>
          <a:bodyPr>
            <a:normAutofit fontScale="90000"/>
          </a:bodyPr>
          <a:lstStyle/>
          <a:p>
            <a:pPr algn="l"/>
            <a:r>
              <a:rPr lang="en-TT" sz="4400" dirty="0"/>
              <a:t>Review how to Type a notice of meeting and agenda</a:t>
            </a:r>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6" name="Content Placeholder 2">
            <a:extLst>
              <a:ext uri="{FF2B5EF4-FFF2-40B4-BE49-F238E27FC236}">
                <a16:creationId xmlns:a16="http://schemas.microsoft.com/office/drawing/2014/main" id="{62084885-C30F-4B17-80F7-16FE278229D3}"/>
              </a:ext>
            </a:extLst>
          </p:cNvPr>
          <p:cNvGraphicFramePr>
            <a:graphicFrameLocks noGrp="1"/>
          </p:cNvGraphicFramePr>
          <p:nvPr>
            <p:ph idx="1"/>
            <p:extLst>
              <p:ext uri="{D42A27DB-BD31-4B8C-83A1-F6EECF244321}">
                <p14:modId xmlns:p14="http://schemas.microsoft.com/office/powerpoint/2010/main" val="3211220195"/>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ooter Placeholder 3">
            <a:extLst>
              <a:ext uri="{FF2B5EF4-FFF2-40B4-BE49-F238E27FC236}">
                <a16:creationId xmlns:a16="http://schemas.microsoft.com/office/drawing/2014/main" id="{2134A460-6661-477F-B452-9CC0802B1ACF}"/>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2498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Rectangle 11">
            <a:extLst>
              <a:ext uri="{FF2B5EF4-FFF2-40B4-BE49-F238E27FC236}">
                <a16:creationId xmlns:a16="http://schemas.microsoft.com/office/drawing/2014/main" id="{B63B6C0C-65BB-4F38-9C8A-0892266F8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09D77137-01B7-45E4-AA14-CD9E779B44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6EC4E5A-D4D3-44BC-A901-B20D48B52A14}"/>
              </a:ext>
            </a:extLst>
          </p:cNvPr>
          <p:cNvSpPr>
            <a:spLocks noGrp="1"/>
          </p:cNvSpPr>
          <p:nvPr>
            <p:ph type="title"/>
          </p:nvPr>
        </p:nvSpPr>
        <p:spPr>
          <a:xfrm>
            <a:off x="913774" y="1365957"/>
            <a:ext cx="10364452" cy="4041422"/>
          </a:xfrm>
        </p:spPr>
        <p:txBody>
          <a:bodyPr vert="horz" lIns="91440" tIns="45720" rIns="91440" bIns="45720" rtlCol="0" anchor="ctr">
            <a:normAutofit/>
          </a:bodyPr>
          <a:lstStyle/>
          <a:p>
            <a:r>
              <a:rPr lang="en-US" sz="8000" dirty="0"/>
              <a:t>Session 3 – chairman's agenda</a:t>
            </a:r>
            <a:br>
              <a:rPr lang="en-US" sz="8000" dirty="0"/>
            </a:br>
            <a:r>
              <a:rPr lang="en-US" sz="8000" dirty="0"/>
              <a:t>time: 40 minutes</a:t>
            </a:r>
          </a:p>
        </p:txBody>
      </p:sp>
      <p:sp>
        <p:nvSpPr>
          <p:cNvPr id="4" name="Footer Placeholder 3">
            <a:extLst>
              <a:ext uri="{FF2B5EF4-FFF2-40B4-BE49-F238E27FC236}">
                <a16:creationId xmlns:a16="http://schemas.microsoft.com/office/drawing/2014/main" id="{DD38E97A-AB09-4963-8713-5ED5A3E8A90F}"/>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3712912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Rectangle 11">
            <a:extLst>
              <a:ext uri="{FF2B5EF4-FFF2-40B4-BE49-F238E27FC236}">
                <a16:creationId xmlns:a16="http://schemas.microsoft.com/office/drawing/2014/main" id="{B63B6C0C-65BB-4F38-9C8A-0892266F8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09D77137-01B7-45E4-AA14-CD9E779B44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DC10160-AD94-4D78-A113-07589F05C224}"/>
              </a:ext>
            </a:extLst>
          </p:cNvPr>
          <p:cNvSpPr>
            <a:spLocks noGrp="1"/>
          </p:cNvSpPr>
          <p:nvPr>
            <p:ph type="title"/>
          </p:nvPr>
        </p:nvSpPr>
        <p:spPr>
          <a:xfrm>
            <a:off x="913774" y="1365957"/>
            <a:ext cx="10364452" cy="4041422"/>
          </a:xfrm>
        </p:spPr>
        <p:txBody>
          <a:bodyPr vert="horz" lIns="91440" tIns="45720" rIns="91440" bIns="45720" rtlCol="0" anchor="ctr">
            <a:normAutofit/>
          </a:bodyPr>
          <a:lstStyle/>
          <a:p>
            <a:r>
              <a:rPr lang="en-US" sz="8000"/>
              <a:t>Steps to type the chairman’s agenda</a:t>
            </a:r>
          </a:p>
        </p:txBody>
      </p:sp>
      <p:sp>
        <p:nvSpPr>
          <p:cNvPr id="4" name="Footer Placeholder 3">
            <a:extLst>
              <a:ext uri="{FF2B5EF4-FFF2-40B4-BE49-F238E27FC236}">
                <a16:creationId xmlns:a16="http://schemas.microsoft.com/office/drawing/2014/main" id="{F2BA1660-41FA-4FB1-9738-64D9B63DF8D4}"/>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2673018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7FD2-0229-4B51-A682-F99642714081}"/>
              </a:ext>
            </a:extLst>
          </p:cNvPr>
          <p:cNvSpPr>
            <a:spLocks noGrp="1"/>
          </p:cNvSpPr>
          <p:nvPr>
            <p:ph type="title"/>
          </p:nvPr>
        </p:nvSpPr>
        <p:spPr/>
        <p:txBody>
          <a:bodyPr/>
          <a:lstStyle/>
          <a:p>
            <a:r>
              <a:rPr lang="en-TT" dirty="0"/>
              <a:t>Step 1 – open a new document</a:t>
            </a:r>
          </a:p>
        </p:txBody>
      </p:sp>
      <p:pic>
        <p:nvPicPr>
          <p:cNvPr id="5" name="Content Placeholder 4">
            <a:extLst>
              <a:ext uri="{FF2B5EF4-FFF2-40B4-BE49-F238E27FC236}">
                <a16:creationId xmlns:a16="http://schemas.microsoft.com/office/drawing/2014/main" id="{09CC6858-EDE9-48C5-B649-93766DEAE806}"/>
              </a:ext>
            </a:extLst>
          </p:cNvPr>
          <p:cNvPicPr>
            <a:picLocks noGrp="1" noChangeAspect="1"/>
          </p:cNvPicPr>
          <p:nvPr>
            <p:ph idx="1"/>
          </p:nvPr>
        </p:nvPicPr>
        <p:blipFill>
          <a:blip r:embed="rId2"/>
          <a:stretch>
            <a:fillRect/>
          </a:stretch>
        </p:blipFill>
        <p:spPr>
          <a:xfrm>
            <a:off x="914400" y="3617393"/>
            <a:ext cx="10363200" cy="923377"/>
          </a:xfrm>
        </p:spPr>
      </p:pic>
      <p:sp>
        <p:nvSpPr>
          <p:cNvPr id="6" name="TextBox 5">
            <a:extLst>
              <a:ext uri="{FF2B5EF4-FFF2-40B4-BE49-F238E27FC236}">
                <a16:creationId xmlns:a16="http://schemas.microsoft.com/office/drawing/2014/main" id="{BF10F096-0955-406A-9A03-74D742FAF079}"/>
              </a:ext>
            </a:extLst>
          </p:cNvPr>
          <p:cNvSpPr txBox="1"/>
          <p:nvPr/>
        </p:nvSpPr>
        <p:spPr>
          <a:xfrm>
            <a:off x="913775" y="2214694"/>
            <a:ext cx="4797708" cy="369332"/>
          </a:xfrm>
          <a:prstGeom prst="rect">
            <a:avLst/>
          </a:prstGeom>
          <a:noFill/>
        </p:spPr>
        <p:txBody>
          <a:bodyPr wrap="square" rtlCol="0">
            <a:spAutoFit/>
          </a:bodyPr>
          <a:lstStyle/>
          <a:p>
            <a:r>
              <a:rPr lang="en-TT" dirty="0"/>
              <a:t>Select File – New, Blank Document</a:t>
            </a:r>
          </a:p>
        </p:txBody>
      </p:sp>
      <p:cxnSp>
        <p:nvCxnSpPr>
          <p:cNvPr id="8" name="Straight Arrow Connector 7">
            <a:extLst>
              <a:ext uri="{FF2B5EF4-FFF2-40B4-BE49-F238E27FC236}">
                <a16:creationId xmlns:a16="http://schemas.microsoft.com/office/drawing/2014/main" id="{E1B09BB6-674E-468A-A49C-E9D127520940}"/>
              </a:ext>
            </a:extLst>
          </p:cNvPr>
          <p:cNvCxnSpPr/>
          <p:nvPr/>
        </p:nvCxnSpPr>
        <p:spPr>
          <a:xfrm>
            <a:off x="1181686" y="2584026"/>
            <a:ext cx="0" cy="1033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B9467AC8-9DFD-4F35-8488-C889885CD1A9}"/>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1115949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3283-C523-4414-B476-5AEC822E37CD}"/>
              </a:ext>
            </a:extLst>
          </p:cNvPr>
          <p:cNvSpPr>
            <a:spLocks noGrp="1"/>
          </p:cNvSpPr>
          <p:nvPr>
            <p:ph type="title"/>
          </p:nvPr>
        </p:nvSpPr>
        <p:spPr/>
        <p:txBody>
          <a:bodyPr/>
          <a:lstStyle/>
          <a:p>
            <a:r>
              <a:rPr lang="en-TT" dirty="0"/>
              <a:t>Step 2 – change page layout, orientation and margins</a:t>
            </a:r>
          </a:p>
        </p:txBody>
      </p:sp>
      <p:pic>
        <p:nvPicPr>
          <p:cNvPr id="5" name="Content Placeholder 4">
            <a:extLst>
              <a:ext uri="{FF2B5EF4-FFF2-40B4-BE49-F238E27FC236}">
                <a16:creationId xmlns:a16="http://schemas.microsoft.com/office/drawing/2014/main" id="{C46E0181-2B87-472E-8AB6-8EB30FF22389}"/>
              </a:ext>
            </a:extLst>
          </p:cNvPr>
          <p:cNvPicPr>
            <a:picLocks noGrp="1" noChangeAspect="1"/>
          </p:cNvPicPr>
          <p:nvPr>
            <p:ph idx="1"/>
          </p:nvPr>
        </p:nvPicPr>
        <p:blipFill>
          <a:blip r:embed="rId2"/>
          <a:stretch>
            <a:fillRect/>
          </a:stretch>
        </p:blipFill>
        <p:spPr>
          <a:xfrm>
            <a:off x="646489" y="2300469"/>
            <a:ext cx="5959077" cy="1940164"/>
          </a:xfrm>
        </p:spPr>
      </p:pic>
      <p:sp>
        <p:nvSpPr>
          <p:cNvPr id="7" name="TextBox 6">
            <a:extLst>
              <a:ext uri="{FF2B5EF4-FFF2-40B4-BE49-F238E27FC236}">
                <a16:creationId xmlns:a16="http://schemas.microsoft.com/office/drawing/2014/main" id="{7FEA1BA2-156B-437E-AD06-EE927112A93C}"/>
              </a:ext>
            </a:extLst>
          </p:cNvPr>
          <p:cNvSpPr txBox="1"/>
          <p:nvPr/>
        </p:nvSpPr>
        <p:spPr>
          <a:xfrm>
            <a:off x="646489" y="1843885"/>
            <a:ext cx="1435530" cy="369332"/>
          </a:xfrm>
          <a:prstGeom prst="rect">
            <a:avLst/>
          </a:prstGeom>
          <a:noFill/>
        </p:spPr>
        <p:txBody>
          <a:bodyPr wrap="square" rtlCol="0">
            <a:spAutoFit/>
          </a:bodyPr>
          <a:lstStyle/>
          <a:p>
            <a:r>
              <a:rPr lang="en-TT" dirty="0"/>
              <a:t>Select Layout</a:t>
            </a:r>
          </a:p>
        </p:txBody>
      </p:sp>
      <p:pic>
        <p:nvPicPr>
          <p:cNvPr id="9" name="Picture 8">
            <a:extLst>
              <a:ext uri="{FF2B5EF4-FFF2-40B4-BE49-F238E27FC236}">
                <a16:creationId xmlns:a16="http://schemas.microsoft.com/office/drawing/2014/main" id="{05E8043E-C786-4E6B-979E-2A6B053DA80D}"/>
              </a:ext>
            </a:extLst>
          </p:cNvPr>
          <p:cNvPicPr>
            <a:picLocks noChangeAspect="1"/>
          </p:cNvPicPr>
          <p:nvPr/>
        </p:nvPicPr>
        <p:blipFill>
          <a:blip r:embed="rId3"/>
          <a:stretch>
            <a:fillRect/>
          </a:stretch>
        </p:blipFill>
        <p:spPr>
          <a:xfrm>
            <a:off x="7060586" y="4240633"/>
            <a:ext cx="4784484" cy="1848212"/>
          </a:xfrm>
          <a:prstGeom prst="rect">
            <a:avLst/>
          </a:prstGeom>
        </p:spPr>
      </p:pic>
      <p:sp>
        <p:nvSpPr>
          <p:cNvPr id="11" name="TextBox 10">
            <a:extLst>
              <a:ext uri="{FF2B5EF4-FFF2-40B4-BE49-F238E27FC236}">
                <a16:creationId xmlns:a16="http://schemas.microsoft.com/office/drawing/2014/main" id="{9DA75E25-258D-4493-B4C6-F4FCE60CFC3F}"/>
              </a:ext>
            </a:extLst>
          </p:cNvPr>
          <p:cNvSpPr txBox="1"/>
          <p:nvPr/>
        </p:nvSpPr>
        <p:spPr>
          <a:xfrm>
            <a:off x="7060586" y="2581332"/>
            <a:ext cx="3771538" cy="646331"/>
          </a:xfrm>
          <a:prstGeom prst="rect">
            <a:avLst/>
          </a:prstGeom>
          <a:noFill/>
        </p:spPr>
        <p:txBody>
          <a:bodyPr wrap="square" rtlCol="0">
            <a:spAutoFit/>
          </a:bodyPr>
          <a:lstStyle/>
          <a:p>
            <a:r>
              <a:rPr lang="en-TT" dirty="0"/>
              <a:t>Change Paper Size, Orientation and Margins according to instructions </a:t>
            </a:r>
          </a:p>
        </p:txBody>
      </p:sp>
      <p:cxnSp>
        <p:nvCxnSpPr>
          <p:cNvPr id="13" name="Straight Arrow Connector 12">
            <a:extLst>
              <a:ext uri="{FF2B5EF4-FFF2-40B4-BE49-F238E27FC236}">
                <a16:creationId xmlns:a16="http://schemas.microsoft.com/office/drawing/2014/main" id="{1D202334-2EAD-45D2-BA67-21935F0F9E50}"/>
              </a:ext>
            </a:extLst>
          </p:cNvPr>
          <p:cNvCxnSpPr/>
          <p:nvPr/>
        </p:nvCxnSpPr>
        <p:spPr>
          <a:xfrm>
            <a:off x="8834511" y="3270551"/>
            <a:ext cx="0" cy="1372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7A3E849-3F91-42D1-ADD9-7355F624430B}"/>
              </a:ext>
            </a:extLst>
          </p:cNvPr>
          <p:cNvCxnSpPr>
            <a:cxnSpLocks/>
          </p:cNvCxnSpPr>
          <p:nvPr/>
        </p:nvCxnSpPr>
        <p:spPr>
          <a:xfrm flipH="1">
            <a:off x="8074855" y="3227663"/>
            <a:ext cx="759656" cy="15412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45717F1-4837-481D-AB93-B333A6EBDDF1}"/>
              </a:ext>
            </a:extLst>
          </p:cNvPr>
          <p:cNvCxnSpPr/>
          <p:nvPr/>
        </p:nvCxnSpPr>
        <p:spPr>
          <a:xfrm>
            <a:off x="1828800" y="2213217"/>
            <a:ext cx="1797227" cy="243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2C073FF8-436C-49C0-8D77-1AD452AA0C2D}"/>
              </a:ext>
            </a:extLst>
          </p:cNvPr>
          <p:cNvCxnSpPr>
            <a:cxnSpLocks/>
          </p:cNvCxnSpPr>
          <p:nvPr/>
        </p:nvCxnSpPr>
        <p:spPr>
          <a:xfrm flipH="1">
            <a:off x="7413675" y="3270551"/>
            <a:ext cx="1420836" cy="1498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F096678A-CEA9-4130-849C-9A2156A25D85}"/>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1590695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AA343-A0BD-410B-B61F-E01D1D6DCB44}"/>
              </a:ext>
            </a:extLst>
          </p:cNvPr>
          <p:cNvSpPr>
            <a:spLocks noGrp="1"/>
          </p:cNvSpPr>
          <p:nvPr>
            <p:ph type="title"/>
          </p:nvPr>
        </p:nvSpPr>
        <p:spPr/>
        <p:txBody>
          <a:bodyPr/>
          <a:lstStyle/>
          <a:p>
            <a:r>
              <a:rPr lang="en-TT" dirty="0"/>
              <a:t>Step 3 – add your name and the name of the document in the header</a:t>
            </a:r>
          </a:p>
        </p:txBody>
      </p:sp>
      <p:pic>
        <p:nvPicPr>
          <p:cNvPr id="5" name="Content Placeholder 4">
            <a:extLst>
              <a:ext uri="{FF2B5EF4-FFF2-40B4-BE49-F238E27FC236}">
                <a16:creationId xmlns:a16="http://schemas.microsoft.com/office/drawing/2014/main" id="{1FFA77E5-D4EC-4586-9CCD-F17A985DB1C0}"/>
              </a:ext>
            </a:extLst>
          </p:cNvPr>
          <p:cNvPicPr>
            <a:picLocks noGrp="1" noChangeAspect="1"/>
          </p:cNvPicPr>
          <p:nvPr>
            <p:ph idx="1"/>
          </p:nvPr>
        </p:nvPicPr>
        <p:blipFill>
          <a:blip r:embed="rId2"/>
          <a:stretch>
            <a:fillRect/>
          </a:stretch>
        </p:blipFill>
        <p:spPr>
          <a:xfrm>
            <a:off x="2719387" y="3588544"/>
            <a:ext cx="6753225" cy="981075"/>
          </a:xfrm>
        </p:spPr>
      </p:pic>
      <p:sp>
        <p:nvSpPr>
          <p:cNvPr id="7" name="TextBox 6">
            <a:extLst>
              <a:ext uri="{FF2B5EF4-FFF2-40B4-BE49-F238E27FC236}">
                <a16:creationId xmlns:a16="http://schemas.microsoft.com/office/drawing/2014/main" id="{3F0D2D78-F9E3-490E-9D83-CDAF4C182D69}"/>
              </a:ext>
            </a:extLst>
          </p:cNvPr>
          <p:cNvSpPr txBox="1"/>
          <p:nvPr/>
        </p:nvSpPr>
        <p:spPr>
          <a:xfrm>
            <a:off x="913775" y="2255287"/>
            <a:ext cx="11029696" cy="646331"/>
          </a:xfrm>
          <a:prstGeom prst="rect">
            <a:avLst/>
          </a:prstGeom>
          <a:noFill/>
        </p:spPr>
        <p:txBody>
          <a:bodyPr wrap="square" rtlCol="0">
            <a:spAutoFit/>
          </a:bodyPr>
          <a:lstStyle/>
          <a:p>
            <a:r>
              <a:rPr lang="en-TT" dirty="0"/>
              <a:t>Double Click the Mouse in the Header, Type your name to the left, tab twice and type the name of the document to the right.</a:t>
            </a:r>
          </a:p>
        </p:txBody>
      </p:sp>
      <p:cxnSp>
        <p:nvCxnSpPr>
          <p:cNvPr id="9" name="Straight Arrow Connector 8">
            <a:extLst>
              <a:ext uri="{FF2B5EF4-FFF2-40B4-BE49-F238E27FC236}">
                <a16:creationId xmlns:a16="http://schemas.microsoft.com/office/drawing/2014/main" id="{EA61E040-1E0B-4ECB-9B1C-54550CA257F7}"/>
              </a:ext>
            </a:extLst>
          </p:cNvPr>
          <p:cNvCxnSpPr/>
          <p:nvPr/>
        </p:nvCxnSpPr>
        <p:spPr>
          <a:xfrm flipH="1">
            <a:off x="4093698" y="2504049"/>
            <a:ext cx="1125416" cy="1448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A8722A3-1FFC-4789-BBBB-54D1BBDB4DC7}"/>
              </a:ext>
            </a:extLst>
          </p:cNvPr>
          <p:cNvCxnSpPr>
            <a:cxnSpLocks/>
          </p:cNvCxnSpPr>
          <p:nvPr/>
        </p:nvCxnSpPr>
        <p:spPr>
          <a:xfrm flipH="1">
            <a:off x="8018585" y="2504049"/>
            <a:ext cx="1069144" cy="1350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875BA58D-1D09-43E1-A709-5CEBF4A41D75}"/>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3215756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20A0A-C245-4C4A-AA9F-553A26A16C8D}"/>
              </a:ext>
            </a:extLst>
          </p:cNvPr>
          <p:cNvSpPr>
            <a:spLocks noGrp="1"/>
          </p:cNvSpPr>
          <p:nvPr>
            <p:ph type="title"/>
          </p:nvPr>
        </p:nvSpPr>
        <p:spPr>
          <a:xfrm>
            <a:off x="913774" y="83097"/>
            <a:ext cx="10364451" cy="1596177"/>
          </a:xfrm>
        </p:spPr>
        <p:txBody>
          <a:bodyPr/>
          <a:lstStyle/>
          <a:p>
            <a:r>
              <a:rPr lang="en-US" dirty="0"/>
              <a:t>Step 4 – type the document, format, spell check and save</a:t>
            </a:r>
            <a:endParaRPr lang="en-TT" dirty="0"/>
          </a:p>
        </p:txBody>
      </p:sp>
      <p:pic>
        <p:nvPicPr>
          <p:cNvPr id="9" name="Content Placeholder 8">
            <a:extLst>
              <a:ext uri="{FF2B5EF4-FFF2-40B4-BE49-F238E27FC236}">
                <a16:creationId xmlns:a16="http://schemas.microsoft.com/office/drawing/2014/main" id="{A6350D12-422F-4DB8-B626-682D784F9665}"/>
              </a:ext>
            </a:extLst>
          </p:cNvPr>
          <p:cNvPicPr>
            <a:picLocks noGrp="1" noChangeAspect="1"/>
          </p:cNvPicPr>
          <p:nvPr>
            <p:ph idx="1"/>
          </p:nvPr>
        </p:nvPicPr>
        <p:blipFill>
          <a:blip r:embed="rId2"/>
          <a:stretch>
            <a:fillRect/>
          </a:stretch>
        </p:blipFill>
        <p:spPr>
          <a:xfrm>
            <a:off x="6357258" y="1416605"/>
            <a:ext cx="5500914" cy="5358298"/>
          </a:xfrm>
        </p:spPr>
      </p:pic>
      <p:sp>
        <p:nvSpPr>
          <p:cNvPr id="11" name="TextBox 10">
            <a:extLst>
              <a:ext uri="{FF2B5EF4-FFF2-40B4-BE49-F238E27FC236}">
                <a16:creationId xmlns:a16="http://schemas.microsoft.com/office/drawing/2014/main" id="{F7A6962A-02CF-4CB8-AB18-B752C1E8E4FA}"/>
              </a:ext>
            </a:extLst>
          </p:cNvPr>
          <p:cNvSpPr txBox="1"/>
          <p:nvPr/>
        </p:nvSpPr>
        <p:spPr>
          <a:xfrm>
            <a:off x="501843" y="1820339"/>
            <a:ext cx="5855415" cy="3847444"/>
          </a:xfrm>
          <a:prstGeom prst="rect">
            <a:avLst/>
          </a:prstGeom>
        </p:spPr>
        <p:txBody>
          <a:bodyPr vert="horz" lIns="91440" tIns="45720" rIns="91440" bIns="45720" rtlCol="0">
            <a:normAutofit lnSpcReduction="10000"/>
          </a:bodyPr>
          <a:lstStyle/>
          <a:p>
            <a:pPr indent="-228600" defTabSz="914400">
              <a:lnSpc>
                <a:spcPct val="120000"/>
              </a:lnSpc>
              <a:spcAft>
                <a:spcPts val="600"/>
              </a:spcAft>
              <a:buClr>
                <a:schemeClr val="tx1"/>
              </a:buClr>
              <a:buFont typeface="Arial" panose="020B0604020202020204" pitchFamily="34" charset="0"/>
              <a:buChar char="•"/>
            </a:pPr>
            <a:r>
              <a:rPr lang="en-US" b="1" cap="all" dirty="0"/>
              <a:t>Note: Formatting Utilized</a:t>
            </a:r>
          </a:p>
          <a:p>
            <a:pPr indent="-228600" defTabSz="914400">
              <a:lnSpc>
                <a:spcPct val="120000"/>
              </a:lnSpc>
              <a:spcAft>
                <a:spcPts val="600"/>
              </a:spcAft>
              <a:buClr>
                <a:schemeClr val="tx1"/>
              </a:buClr>
              <a:buFont typeface="Arial" panose="020B0604020202020204" pitchFamily="34" charset="0"/>
              <a:buChar char="•"/>
            </a:pPr>
            <a:endParaRPr lang="en-US" b="1" cap="all" dirty="0"/>
          </a:p>
          <a:p>
            <a:pPr marL="285750" indent="-228600" defTabSz="914400">
              <a:lnSpc>
                <a:spcPct val="120000"/>
              </a:lnSpc>
              <a:spcAft>
                <a:spcPts val="600"/>
              </a:spcAft>
              <a:buClr>
                <a:schemeClr val="tx1"/>
              </a:buClr>
              <a:buFont typeface="Arial" panose="020B0604020202020204" pitchFamily="34" charset="0"/>
              <a:buChar char="•"/>
            </a:pPr>
            <a:r>
              <a:rPr lang="en-US" cap="all" dirty="0"/>
              <a:t>Times New Roman (TNR)12pt</a:t>
            </a:r>
          </a:p>
          <a:p>
            <a:pPr marL="285750" indent="-228600" defTabSz="914400">
              <a:lnSpc>
                <a:spcPct val="120000"/>
              </a:lnSpc>
              <a:spcAft>
                <a:spcPts val="600"/>
              </a:spcAft>
              <a:buClr>
                <a:schemeClr val="tx1"/>
              </a:buClr>
              <a:buFont typeface="Arial" panose="020B0604020202020204" pitchFamily="34" charset="0"/>
              <a:buChar char="•"/>
            </a:pPr>
            <a:r>
              <a:rPr lang="en-US" cap="all" dirty="0"/>
              <a:t>Name of student and document in the header</a:t>
            </a:r>
          </a:p>
          <a:p>
            <a:pPr marL="285750" indent="-228600" defTabSz="914400">
              <a:lnSpc>
                <a:spcPct val="120000"/>
              </a:lnSpc>
              <a:spcAft>
                <a:spcPts val="600"/>
              </a:spcAft>
              <a:buClr>
                <a:schemeClr val="tx1"/>
              </a:buClr>
              <a:buFont typeface="Arial" panose="020B0604020202020204" pitchFamily="34" charset="0"/>
              <a:buChar char="•"/>
            </a:pPr>
            <a:r>
              <a:rPr lang="en-US" cap="all" dirty="0"/>
              <a:t>A4 portrait display</a:t>
            </a:r>
          </a:p>
          <a:p>
            <a:pPr marL="285750" indent="-228600" defTabSz="914400">
              <a:lnSpc>
                <a:spcPct val="120000"/>
              </a:lnSpc>
              <a:spcAft>
                <a:spcPts val="600"/>
              </a:spcAft>
              <a:buClr>
                <a:schemeClr val="tx1"/>
              </a:buClr>
              <a:buFont typeface="Arial" panose="020B0604020202020204" pitchFamily="34" charset="0"/>
              <a:buChar char="•"/>
            </a:pPr>
            <a:r>
              <a:rPr lang="en-US" cap="all" dirty="0"/>
              <a:t>Main Heading – TNR, 16 </a:t>
            </a:r>
            <a:r>
              <a:rPr lang="en-US" cap="all" dirty="0" err="1"/>
              <a:t>pt</a:t>
            </a:r>
            <a:r>
              <a:rPr lang="en-US" cap="all" dirty="0"/>
              <a:t> and bold</a:t>
            </a:r>
          </a:p>
          <a:p>
            <a:pPr marL="285750" indent="-228600" defTabSz="914400">
              <a:lnSpc>
                <a:spcPct val="120000"/>
              </a:lnSpc>
              <a:spcAft>
                <a:spcPts val="600"/>
              </a:spcAft>
              <a:buClr>
                <a:schemeClr val="tx1"/>
              </a:buClr>
              <a:buFont typeface="Arial" panose="020B0604020202020204" pitchFamily="34" charset="0"/>
              <a:buChar char="•"/>
            </a:pPr>
            <a:r>
              <a:rPr lang="en-US" cap="all" dirty="0"/>
              <a:t>Sub heading – TNR 14 Pt and bold</a:t>
            </a:r>
          </a:p>
          <a:p>
            <a:pPr marL="285750" indent="-228600" defTabSz="914400">
              <a:lnSpc>
                <a:spcPct val="120000"/>
              </a:lnSpc>
              <a:spcAft>
                <a:spcPts val="600"/>
              </a:spcAft>
              <a:buClr>
                <a:schemeClr val="tx1"/>
              </a:buClr>
              <a:buFont typeface="Arial" panose="020B0604020202020204" pitchFamily="34" charset="0"/>
              <a:buChar char="•"/>
            </a:pPr>
            <a:r>
              <a:rPr lang="en-US" cap="all" dirty="0"/>
              <a:t>Insertion of table for agenda items</a:t>
            </a:r>
          </a:p>
          <a:p>
            <a:pPr marL="285750" indent="-228600" defTabSz="914400">
              <a:lnSpc>
                <a:spcPct val="120000"/>
              </a:lnSpc>
              <a:spcAft>
                <a:spcPts val="600"/>
              </a:spcAft>
              <a:buClr>
                <a:schemeClr val="tx1"/>
              </a:buClr>
              <a:buFont typeface="Arial" panose="020B0604020202020204" pitchFamily="34" charset="0"/>
              <a:buChar char="•"/>
            </a:pPr>
            <a:r>
              <a:rPr lang="en-US" cap="all" dirty="0"/>
              <a:t>Numbering for agenda items and 1.5 line spacing between numbered items</a:t>
            </a:r>
          </a:p>
        </p:txBody>
      </p:sp>
      <p:sp>
        <p:nvSpPr>
          <p:cNvPr id="12" name="Footer Placeholder 11">
            <a:extLst>
              <a:ext uri="{FF2B5EF4-FFF2-40B4-BE49-F238E27FC236}">
                <a16:creationId xmlns:a16="http://schemas.microsoft.com/office/drawing/2014/main" id="{3323DD91-A927-4955-85B1-15466907F224}"/>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1831140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68C66-C55E-4971-81FE-80CA4313EBD1}"/>
              </a:ext>
            </a:extLst>
          </p:cNvPr>
          <p:cNvSpPr>
            <a:spLocks noGrp="1"/>
          </p:cNvSpPr>
          <p:nvPr>
            <p:ph type="title"/>
          </p:nvPr>
        </p:nvSpPr>
        <p:spPr>
          <a:xfrm>
            <a:off x="641073" y="1314450"/>
            <a:ext cx="3269745" cy="3680244"/>
          </a:xfrm>
        </p:spPr>
        <p:txBody>
          <a:bodyPr>
            <a:normAutofit/>
          </a:bodyPr>
          <a:lstStyle/>
          <a:p>
            <a:pPr algn="l"/>
            <a:r>
              <a:rPr lang="en-TT" sz="4400" dirty="0"/>
              <a:t>Review how to Type a chairman’s agenda</a:t>
            </a:r>
          </a:p>
        </p:txBody>
      </p:sp>
      <p:graphicFrame>
        <p:nvGraphicFramePr>
          <p:cNvPr id="6" name="Content Placeholder 2">
            <a:extLst>
              <a:ext uri="{FF2B5EF4-FFF2-40B4-BE49-F238E27FC236}">
                <a16:creationId xmlns:a16="http://schemas.microsoft.com/office/drawing/2014/main" id="{62084885-C30F-4B17-80F7-16FE278229D3}"/>
              </a:ext>
            </a:extLst>
          </p:cNvPr>
          <p:cNvGraphicFramePr>
            <a:graphicFrameLocks noGrp="1"/>
          </p:cNvGraphicFramePr>
          <p:nvPr>
            <p:ph idx="1"/>
            <p:extLst>
              <p:ext uri="{D42A27DB-BD31-4B8C-83A1-F6EECF244321}">
                <p14:modId xmlns:p14="http://schemas.microsoft.com/office/powerpoint/2010/main" val="2413489027"/>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69325E1F-7037-4F35-8394-1CFCD51FEFAA}"/>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3094428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4205DC9A-5709-45DA-906F-77C6BB24ADEF}"/>
              </a:ext>
            </a:extLst>
          </p:cNvPr>
          <p:cNvSpPr>
            <a:spLocks noGrp="1"/>
          </p:cNvSpPr>
          <p:nvPr>
            <p:ph type="title"/>
          </p:nvPr>
        </p:nvSpPr>
        <p:spPr>
          <a:xfrm>
            <a:off x="641074" y="1419900"/>
            <a:ext cx="2844002" cy="4018201"/>
          </a:xfrm>
        </p:spPr>
        <p:txBody>
          <a:bodyPr>
            <a:normAutofit/>
          </a:bodyPr>
          <a:lstStyle/>
          <a:p>
            <a:pPr algn="l"/>
            <a:r>
              <a:rPr lang="en-TT" sz="4400"/>
              <a:t>What is a Meeting</a:t>
            </a:r>
          </a:p>
        </p:txBody>
      </p:sp>
      <p:sp>
        <p:nvSpPr>
          <p:cNvPr id="3" name="Content Placeholder 2">
            <a:extLst>
              <a:ext uri="{FF2B5EF4-FFF2-40B4-BE49-F238E27FC236}">
                <a16:creationId xmlns:a16="http://schemas.microsoft.com/office/drawing/2014/main" id="{FAD58ADC-8498-4EE0-A395-636C23C27D8C}"/>
              </a:ext>
            </a:extLst>
          </p:cNvPr>
          <p:cNvSpPr>
            <a:spLocks noGrp="1"/>
          </p:cNvSpPr>
          <p:nvPr>
            <p:ph idx="1"/>
          </p:nvPr>
        </p:nvSpPr>
        <p:spPr>
          <a:xfrm>
            <a:off x="4701008" y="1193576"/>
            <a:ext cx="6576591" cy="4470850"/>
          </a:xfrm>
        </p:spPr>
        <p:txBody>
          <a:bodyPr anchor="ctr">
            <a:normAutofit/>
          </a:bodyPr>
          <a:lstStyle/>
          <a:p>
            <a:pPr marL="0" indent="0">
              <a:buNone/>
            </a:pPr>
            <a:r>
              <a:rPr lang="en-TT" dirty="0"/>
              <a:t>A meeting is a formal or informal face to face channel of communication among people on a specific topic or issue.  Documents used at a meeting include the following:</a:t>
            </a:r>
          </a:p>
          <a:p>
            <a:r>
              <a:rPr lang="en-TT" dirty="0"/>
              <a:t>Notice of Meeting;</a:t>
            </a:r>
          </a:p>
          <a:p>
            <a:r>
              <a:rPr lang="en-TT" dirty="0"/>
              <a:t>Agenda;  </a:t>
            </a:r>
          </a:p>
          <a:p>
            <a:r>
              <a:rPr lang="en-TT" dirty="0"/>
              <a:t>Combined Notice of Meeting with Agenda</a:t>
            </a:r>
          </a:p>
          <a:p>
            <a:r>
              <a:rPr lang="en-TT" dirty="0"/>
              <a:t>Chairman’s Agenda</a:t>
            </a:r>
          </a:p>
          <a:p>
            <a:r>
              <a:rPr lang="en-TT" dirty="0"/>
              <a:t>Minutes</a:t>
            </a:r>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
        <p:nvSpPr>
          <p:cNvPr id="4" name="Footer Placeholder 3">
            <a:extLst>
              <a:ext uri="{FF2B5EF4-FFF2-40B4-BE49-F238E27FC236}">
                <a16:creationId xmlns:a16="http://schemas.microsoft.com/office/drawing/2014/main" id="{BAD48091-C29A-4255-9617-DF986B77615C}"/>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2115237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Rectangle 11">
            <a:extLst>
              <a:ext uri="{FF2B5EF4-FFF2-40B4-BE49-F238E27FC236}">
                <a16:creationId xmlns:a16="http://schemas.microsoft.com/office/drawing/2014/main" id="{B63B6C0C-65BB-4F38-9C8A-0892266F8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09D77137-01B7-45E4-AA14-CD9E779B44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17639E-C97B-4A5D-8C10-8891F8F632A4}"/>
              </a:ext>
            </a:extLst>
          </p:cNvPr>
          <p:cNvSpPr>
            <a:spLocks noGrp="1"/>
          </p:cNvSpPr>
          <p:nvPr>
            <p:ph type="title"/>
          </p:nvPr>
        </p:nvSpPr>
        <p:spPr>
          <a:xfrm>
            <a:off x="913774" y="1365957"/>
            <a:ext cx="10364452" cy="4041422"/>
          </a:xfrm>
        </p:spPr>
        <p:txBody>
          <a:bodyPr vert="horz" lIns="91440" tIns="45720" rIns="91440" bIns="45720" rtlCol="0" anchor="ctr">
            <a:normAutofit/>
          </a:bodyPr>
          <a:lstStyle/>
          <a:p>
            <a:r>
              <a:rPr lang="en-US" sz="8000" dirty="0"/>
              <a:t>Session four – minutes of meeting</a:t>
            </a:r>
            <a:br>
              <a:rPr lang="en-US" sz="8000" dirty="0"/>
            </a:br>
            <a:r>
              <a:rPr lang="en-US" sz="8000" dirty="0"/>
              <a:t>time – 45 minutes</a:t>
            </a:r>
          </a:p>
        </p:txBody>
      </p:sp>
      <p:sp>
        <p:nvSpPr>
          <p:cNvPr id="4" name="Footer Placeholder 3">
            <a:extLst>
              <a:ext uri="{FF2B5EF4-FFF2-40B4-BE49-F238E27FC236}">
                <a16:creationId xmlns:a16="http://schemas.microsoft.com/office/drawing/2014/main" id="{9DDC0A27-5D1F-4B15-A14A-F1F62F891E95}"/>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846071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Rectangle 11">
            <a:extLst>
              <a:ext uri="{FF2B5EF4-FFF2-40B4-BE49-F238E27FC236}">
                <a16:creationId xmlns:a16="http://schemas.microsoft.com/office/drawing/2014/main" id="{B63B6C0C-65BB-4F38-9C8A-0892266F8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09D77137-01B7-45E4-AA14-CD9E779B44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702544C-3763-4CA5-8609-0865C881E58E}"/>
              </a:ext>
            </a:extLst>
          </p:cNvPr>
          <p:cNvSpPr>
            <a:spLocks noGrp="1"/>
          </p:cNvSpPr>
          <p:nvPr>
            <p:ph type="title"/>
          </p:nvPr>
        </p:nvSpPr>
        <p:spPr>
          <a:xfrm>
            <a:off x="913774" y="1365957"/>
            <a:ext cx="10364452" cy="4041422"/>
          </a:xfrm>
        </p:spPr>
        <p:txBody>
          <a:bodyPr vert="horz" lIns="91440" tIns="45720" rIns="91440" bIns="45720" rtlCol="0" anchor="ctr">
            <a:normAutofit/>
          </a:bodyPr>
          <a:lstStyle/>
          <a:p>
            <a:r>
              <a:rPr lang="en-US" sz="8000" dirty="0"/>
              <a:t>Steps to type  a Minutes of meeting</a:t>
            </a:r>
          </a:p>
        </p:txBody>
      </p:sp>
      <p:sp>
        <p:nvSpPr>
          <p:cNvPr id="4" name="Footer Placeholder 3">
            <a:extLst>
              <a:ext uri="{FF2B5EF4-FFF2-40B4-BE49-F238E27FC236}">
                <a16:creationId xmlns:a16="http://schemas.microsoft.com/office/drawing/2014/main" id="{81EA167F-D0EF-4438-A533-B5FC0A46CA62}"/>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2399190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045EDB-9848-48E1-AF93-51B94A6B4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E2D4AE-83CB-4A66-9BF2-00BA44109C6C}"/>
              </a:ext>
            </a:extLst>
          </p:cNvPr>
          <p:cNvSpPr>
            <a:spLocks noGrp="1"/>
          </p:cNvSpPr>
          <p:nvPr>
            <p:ph type="title"/>
          </p:nvPr>
        </p:nvSpPr>
        <p:spPr>
          <a:xfrm>
            <a:off x="913775" y="1343991"/>
            <a:ext cx="3145305" cy="4157256"/>
          </a:xfrm>
        </p:spPr>
        <p:txBody>
          <a:bodyPr>
            <a:normAutofit/>
          </a:bodyPr>
          <a:lstStyle/>
          <a:p>
            <a:pPr algn="l"/>
            <a:r>
              <a:rPr lang="en-TT" sz="4400"/>
              <a:t>What is a minutes of meeting?</a:t>
            </a:r>
          </a:p>
        </p:txBody>
      </p:sp>
      <p:sp>
        <p:nvSpPr>
          <p:cNvPr id="11" name="Rectangle: Rounded Corners 10">
            <a:extLst>
              <a:ext uri="{FF2B5EF4-FFF2-40B4-BE49-F238E27FC236}">
                <a16:creationId xmlns:a16="http://schemas.microsoft.com/office/drawing/2014/main" id="{099DAEF2-2587-42F9-A6E0-D0002FD4D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1253578"/>
            <a:ext cx="6926319" cy="4338083"/>
          </a:xfrm>
          <a:prstGeom prst="roundRect">
            <a:avLst>
              <a:gd name="adj" fmla="val 2158"/>
            </a:avLst>
          </a:prstGeom>
          <a:gradFill>
            <a:gsLst>
              <a:gs pos="0">
                <a:schemeClr val="bg1">
                  <a:lumMod val="95000"/>
                </a:schemeClr>
              </a:gs>
              <a:gs pos="100000">
                <a:schemeClr val="bg1">
                  <a:lumMod val="85000"/>
                </a:schemeClr>
              </a:gs>
            </a:gsLst>
            <a:lin ang="5400000" scaled="0"/>
          </a:gradFill>
          <a:ln w="82550" cap="sq">
            <a:solidFill>
              <a:schemeClr val="bg1">
                <a:lumMod val="95000"/>
              </a:schemeClr>
            </a:solidFill>
            <a:miter lim="800000"/>
          </a:ln>
          <a:scene3d>
            <a:camera prst="orthographicFront"/>
            <a:lightRig rig="threePt" dir="t">
              <a:rot lat="0" lon="0" rev="2700000"/>
            </a:lightRig>
          </a:scene3d>
          <a:sp3d contourW="6350">
            <a:bevelT h="38100"/>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96B48BD-04DD-4A15-B184-476ECCC40E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b="74141"/>
          <a:stretch/>
        </p:blipFill>
        <p:spPr>
          <a:xfrm>
            <a:off x="0" y="1"/>
            <a:ext cx="12192000" cy="1773382"/>
          </a:xfrm>
          <a:prstGeom prst="rect">
            <a:avLst/>
          </a:prstGeom>
        </p:spPr>
      </p:pic>
      <p:graphicFrame>
        <p:nvGraphicFramePr>
          <p:cNvPr id="5" name="Content Placeholder 2">
            <a:extLst>
              <a:ext uri="{FF2B5EF4-FFF2-40B4-BE49-F238E27FC236}">
                <a16:creationId xmlns:a16="http://schemas.microsoft.com/office/drawing/2014/main" id="{6F816A82-A916-4C19-A236-8F7B7A85ECA1}"/>
              </a:ext>
            </a:extLst>
          </p:cNvPr>
          <p:cNvGraphicFramePr>
            <a:graphicFrameLocks noGrp="1"/>
          </p:cNvGraphicFramePr>
          <p:nvPr>
            <p:ph idx="1"/>
            <p:extLst>
              <p:ext uri="{D42A27DB-BD31-4B8C-83A1-F6EECF244321}">
                <p14:modId xmlns:p14="http://schemas.microsoft.com/office/powerpoint/2010/main" val="53860397"/>
              </p:ext>
            </p:extLst>
          </p:nvPr>
        </p:nvGraphicFramePr>
        <p:xfrm>
          <a:off x="4964770" y="1625717"/>
          <a:ext cx="6305371" cy="3593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8C8D6ACE-3A68-49DF-9275-D551E449B7CB}"/>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3278334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7FD2-0229-4B51-A682-F99642714081}"/>
              </a:ext>
            </a:extLst>
          </p:cNvPr>
          <p:cNvSpPr>
            <a:spLocks noGrp="1"/>
          </p:cNvSpPr>
          <p:nvPr>
            <p:ph type="title"/>
          </p:nvPr>
        </p:nvSpPr>
        <p:spPr/>
        <p:txBody>
          <a:bodyPr/>
          <a:lstStyle/>
          <a:p>
            <a:r>
              <a:rPr lang="en-TT" dirty="0"/>
              <a:t>Step 1 – open a new document</a:t>
            </a:r>
          </a:p>
        </p:txBody>
      </p:sp>
      <p:pic>
        <p:nvPicPr>
          <p:cNvPr id="5" name="Content Placeholder 4">
            <a:extLst>
              <a:ext uri="{FF2B5EF4-FFF2-40B4-BE49-F238E27FC236}">
                <a16:creationId xmlns:a16="http://schemas.microsoft.com/office/drawing/2014/main" id="{09CC6858-EDE9-48C5-B649-93766DEAE806}"/>
              </a:ext>
            </a:extLst>
          </p:cNvPr>
          <p:cNvPicPr>
            <a:picLocks noGrp="1" noChangeAspect="1"/>
          </p:cNvPicPr>
          <p:nvPr>
            <p:ph idx="1"/>
          </p:nvPr>
        </p:nvPicPr>
        <p:blipFill>
          <a:blip r:embed="rId2"/>
          <a:stretch>
            <a:fillRect/>
          </a:stretch>
        </p:blipFill>
        <p:spPr>
          <a:xfrm>
            <a:off x="914400" y="3617393"/>
            <a:ext cx="10363200" cy="923377"/>
          </a:xfrm>
        </p:spPr>
      </p:pic>
      <p:sp>
        <p:nvSpPr>
          <p:cNvPr id="6" name="TextBox 5">
            <a:extLst>
              <a:ext uri="{FF2B5EF4-FFF2-40B4-BE49-F238E27FC236}">
                <a16:creationId xmlns:a16="http://schemas.microsoft.com/office/drawing/2014/main" id="{BF10F096-0955-406A-9A03-74D742FAF079}"/>
              </a:ext>
            </a:extLst>
          </p:cNvPr>
          <p:cNvSpPr txBox="1"/>
          <p:nvPr/>
        </p:nvSpPr>
        <p:spPr>
          <a:xfrm>
            <a:off x="913775" y="2214694"/>
            <a:ext cx="4797708" cy="369332"/>
          </a:xfrm>
          <a:prstGeom prst="rect">
            <a:avLst/>
          </a:prstGeom>
          <a:noFill/>
        </p:spPr>
        <p:txBody>
          <a:bodyPr wrap="square" rtlCol="0">
            <a:spAutoFit/>
          </a:bodyPr>
          <a:lstStyle/>
          <a:p>
            <a:r>
              <a:rPr lang="en-TT" dirty="0"/>
              <a:t>Select File – New, Blank Document</a:t>
            </a:r>
          </a:p>
        </p:txBody>
      </p:sp>
      <p:cxnSp>
        <p:nvCxnSpPr>
          <p:cNvPr id="8" name="Straight Arrow Connector 7">
            <a:extLst>
              <a:ext uri="{FF2B5EF4-FFF2-40B4-BE49-F238E27FC236}">
                <a16:creationId xmlns:a16="http://schemas.microsoft.com/office/drawing/2014/main" id="{E1B09BB6-674E-468A-A49C-E9D127520940}"/>
              </a:ext>
            </a:extLst>
          </p:cNvPr>
          <p:cNvCxnSpPr/>
          <p:nvPr/>
        </p:nvCxnSpPr>
        <p:spPr>
          <a:xfrm>
            <a:off x="1181686" y="2584026"/>
            <a:ext cx="0" cy="1033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A9E8FCBD-D3BC-4162-B751-923A9EB2C923}"/>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2806564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3283-C523-4414-B476-5AEC822E37CD}"/>
              </a:ext>
            </a:extLst>
          </p:cNvPr>
          <p:cNvSpPr>
            <a:spLocks noGrp="1"/>
          </p:cNvSpPr>
          <p:nvPr>
            <p:ph type="title"/>
          </p:nvPr>
        </p:nvSpPr>
        <p:spPr/>
        <p:txBody>
          <a:bodyPr/>
          <a:lstStyle/>
          <a:p>
            <a:r>
              <a:rPr lang="en-TT" dirty="0"/>
              <a:t>Step 2 – change page layout, orientation and margins</a:t>
            </a:r>
          </a:p>
        </p:txBody>
      </p:sp>
      <p:pic>
        <p:nvPicPr>
          <p:cNvPr id="5" name="Content Placeholder 4">
            <a:extLst>
              <a:ext uri="{FF2B5EF4-FFF2-40B4-BE49-F238E27FC236}">
                <a16:creationId xmlns:a16="http://schemas.microsoft.com/office/drawing/2014/main" id="{C46E0181-2B87-472E-8AB6-8EB30FF22389}"/>
              </a:ext>
            </a:extLst>
          </p:cNvPr>
          <p:cNvPicPr>
            <a:picLocks noGrp="1" noChangeAspect="1"/>
          </p:cNvPicPr>
          <p:nvPr>
            <p:ph idx="1"/>
          </p:nvPr>
        </p:nvPicPr>
        <p:blipFill>
          <a:blip r:embed="rId2"/>
          <a:stretch>
            <a:fillRect/>
          </a:stretch>
        </p:blipFill>
        <p:spPr>
          <a:xfrm>
            <a:off x="646489" y="2300469"/>
            <a:ext cx="5959077" cy="1940164"/>
          </a:xfrm>
        </p:spPr>
      </p:pic>
      <p:sp>
        <p:nvSpPr>
          <p:cNvPr id="7" name="TextBox 6">
            <a:extLst>
              <a:ext uri="{FF2B5EF4-FFF2-40B4-BE49-F238E27FC236}">
                <a16:creationId xmlns:a16="http://schemas.microsoft.com/office/drawing/2014/main" id="{7FEA1BA2-156B-437E-AD06-EE927112A93C}"/>
              </a:ext>
            </a:extLst>
          </p:cNvPr>
          <p:cNvSpPr txBox="1"/>
          <p:nvPr/>
        </p:nvSpPr>
        <p:spPr>
          <a:xfrm>
            <a:off x="646489" y="1843885"/>
            <a:ext cx="1435530" cy="369332"/>
          </a:xfrm>
          <a:prstGeom prst="rect">
            <a:avLst/>
          </a:prstGeom>
          <a:noFill/>
        </p:spPr>
        <p:txBody>
          <a:bodyPr wrap="square" rtlCol="0">
            <a:spAutoFit/>
          </a:bodyPr>
          <a:lstStyle/>
          <a:p>
            <a:r>
              <a:rPr lang="en-TT" dirty="0"/>
              <a:t>Select Layout</a:t>
            </a:r>
          </a:p>
        </p:txBody>
      </p:sp>
      <p:pic>
        <p:nvPicPr>
          <p:cNvPr id="9" name="Picture 8">
            <a:extLst>
              <a:ext uri="{FF2B5EF4-FFF2-40B4-BE49-F238E27FC236}">
                <a16:creationId xmlns:a16="http://schemas.microsoft.com/office/drawing/2014/main" id="{05E8043E-C786-4E6B-979E-2A6B053DA80D}"/>
              </a:ext>
            </a:extLst>
          </p:cNvPr>
          <p:cNvPicPr>
            <a:picLocks noChangeAspect="1"/>
          </p:cNvPicPr>
          <p:nvPr/>
        </p:nvPicPr>
        <p:blipFill>
          <a:blip r:embed="rId3"/>
          <a:stretch>
            <a:fillRect/>
          </a:stretch>
        </p:blipFill>
        <p:spPr>
          <a:xfrm>
            <a:off x="7060586" y="4240633"/>
            <a:ext cx="4784484" cy="1848212"/>
          </a:xfrm>
          <a:prstGeom prst="rect">
            <a:avLst/>
          </a:prstGeom>
        </p:spPr>
      </p:pic>
      <p:sp>
        <p:nvSpPr>
          <p:cNvPr id="11" name="TextBox 10">
            <a:extLst>
              <a:ext uri="{FF2B5EF4-FFF2-40B4-BE49-F238E27FC236}">
                <a16:creationId xmlns:a16="http://schemas.microsoft.com/office/drawing/2014/main" id="{9DA75E25-258D-4493-B4C6-F4FCE60CFC3F}"/>
              </a:ext>
            </a:extLst>
          </p:cNvPr>
          <p:cNvSpPr txBox="1"/>
          <p:nvPr/>
        </p:nvSpPr>
        <p:spPr>
          <a:xfrm>
            <a:off x="7060586" y="2581332"/>
            <a:ext cx="3771538" cy="646331"/>
          </a:xfrm>
          <a:prstGeom prst="rect">
            <a:avLst/>
          </a:prstGeom>
          <a:noFill/>
        </p:spPr>
        <p:txBody>
          <a:bodyPr wrap="square" rtlCol="0">
            <a:spAutoFit/>
          </a:bodyPr>
          <a:lstStyle/>
          <a:p>
            <a:r>
              <a:rPr lang="en-TT" dirty="0"/>
              <a:t>Change Paper Size, Orientation and Margins according to instructions </a:t>
            </a:r>
          </a:p>
        </p:txBody>
      </p:sp>
      <p:cxnSp>
        <p:nvCxnSpPr>
          <p:cNvPr id="13" name="Straight Arrow Connector 12">
            <a:extLst>
              <a:ext uri="{FF2B5EF4-FFF2-40B4-BE49-F238E27FC236}">
                <a16:creationId xmlns:a16="http://schemas.microsoft.com/office/drawing/2014/main" id="{1D202334-2EAD-45D2-BA67-21935F0F9E50}"/>
              </a:ext>
            </a:extLst>
          </p:cNvPr>
          <p:cNvCxnSpPr/>
          <p:nvPr/>
        </p:nvCxnSpPr>
        <p:spPr>
          <a:xfrm>
            <a:off x="8834511" y="3270551"/>
            <a:ext cx="0" cy="1372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7A3E849-3F91-42D1-ADD9-7355F624430B}"/>
              </a:ext>
            </a:extLst>
          </p:cNvPr>
          <p:cNvCxnSpPr>
            <a:cxnSpLocks/>
          </p:cNvCxnSpPr>
          <p:nvPr/>
        </p:nvCxnSpPr>
        <p:spPr>
          <a:xfrm flipH="1">
            <a:off x="8074855" y="3227663"/>
            <a:ext cx="759656" cy="15412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45717F1-4837-481D-AB93-B333A6EBDDF1}"/>
              </a:ext>
            </a:extLst>
          </p:cNvPr>
          <p:cNvCxnSpPr/>
          <p:nvPr/>
        </p:nvCxnSpPr>
        <p:spPr>
          <a:xfrm>
            <a:off x="1828800" y="2213217"/>
            <a:ext cx="1797227" cy="243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2C073FF8-436C-49C0-8D77-1AD452AA0C2D}"/>
              </a:ext>
            </a:extLst>
          </p:cNvPr>
          <p:cNvCxnSpPr>
            <a:cxnSpLocks/>
          </p:cNvCxnSpPr>
          <p:nvPr/>
        </p:nvCxnSpPr>
        <p:spPr>
          <a:xfrm flipH="1">
            <a:off x="7413675" y="3270551"/>
            <a:ext cx="1420836" cy="1498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C8D40FA8-0574-4783-A40C-B49ADA170D8F}"/>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1895781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AA343-A0BD-410B-B61F-E01D1D6DCB44}"/>
              </a:ext>
            </a:extLst>
          </p:cNvPr>
          <p:cNvSpPr>
            <a:spLocks noGrp="1"/>
          </p:cNvSpPr>
          <p:nvPr>
            <p:ph type="title"/>
          </p:nvPr>
        </p:nvSpPr>
        <p:spPr/>
        <p:txBody>
          <a:bodyPr/>
          <a:lstStyle/>
          <a:p>
            <a:r>
              <a:rPr lang="en-TT" dirty="0"/>
              <a:t>Step 3 – add your name and the name of the document in the header</a:t>
            </a:r>
          </a:p>
        </p:txBody>
      </p:sp>
      <p:pic>
        <p:nvPicPr>
          <p:cNvPr id="5" name="Content Placeholder 4">
            <a:extLst>
              <a:ext uri="{FF2B5EF4-FFF2-40B4-BE49-F238E27FC236}">
                <a16:creationId xmlns:a16="http://schemas.microsoft.com/office/drawing/2014/main" id="{1FFA77E5-D4EC-4586-9CCD-F17A985DB1C0}"/>
              </a:ext>
            </a:extLst>
          </p:cNvPr>
          <p:cNvPicPr>
            <a:picLocks noGrp="1" noChangeAspect="1"/>
          </p:cNvPicPr>
          <p:nvPr>
            <p:ph idx="1"/>
          </p:nvPr>
        </p:nvPicPr>
        <p:blipFill>
          <a:blip r:embed="rId2"/>
          <a:stretch>
            <a:fillRect/>
          </a:stretch>
        </p:blipFill>
        <p:spPr>
          <a:xfrm>
            <a:off x="2719387" y="3588544"/>
            <a:ext cx="6753225" cy="981075"/>
          </a:xfrm>
        </p:spPr>
      </p:pic>
      <p:sp>
        <p:nvSpPr>
          <p:cNvPr id="7" name="TextBox 6">
            <a:extLst>
              <a:ext uri="{FF2B5EF4-FFF2-40B4-BE49-F238E27FC236}">
                <a16:creationId xmlns:a16="http://schemas.microsoft.com/office/drawing/2014/main" id="{3F0D2D78-F9E3-490E-9D83-CDAF4C182D69}"/>
              </a:ext>
            </a:extLst>
          </p:cNvPr>
          <p:cNvSpPr txBox="1"/>
          <p:nvPr/>
        </p:nvSpPr>
        <p:spPr>
          <a:xfrm>
            <a:off x="913775" y="2255287"/>
            <a:ext cx="11029696" cy="646331"/>
          </a:xfrm>
          <a:prstGeom prst="rect">
            <a:avLst/>
          </a:prstGeom>
          <a:noFill/>
        </p:spPr>
        <p:txBody>
          <a:bodyPr wrap="square" rtlCol="0">
            <a:spAutoFit/>
          </a:bodyPr>
          <a:lstStyle/>
          <a:p>
            <a:r>
              <a:rPr lang="en-TT" dirty="0"/>
              <a:t>Double Click the Mouse in the Header, Type your name to the left, tab twice and type the name of the document to the right.</a:t>
            </a:r>
          </a:p>
        </p:txBody>
      </p:sp>
      <p:cxnSp>
        <p:nvCxnSpPr>
          <p:cNvPr id="9" name="Straight Arrow Connector 8">
            <a:extLst>
              <a:ext uri="{FF2B5EF4-FFF2-40B4-BE49-F238E27FC236}">
                <a16:creationId xmlns:a16="http://schemas.microsoft.com/office/drawing/2014/main" id="{EA61E040-1E0B-4ECB-9B1C-54550CA257F7}"/>
              </a:ext>
            </a:extLst>
          </p:cNvPr>
          <p:cNvCxnSpPr/>
          <p:nvPr/>
        </p:nvCxnSpPr>
        <p:spPr>
          <a:xfrm flipH="1">
            <a:off x="4093698" y="2504049"/>
            <a:ext cx="1125416" cy="1448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A8722A3-1FFC-4789-BBBB-54D1BBDB4DC7}"/>
              </a:ext>
            </a:extLst>
          </p:cNvPr>
          <p:cNvCxnSpPr>
            <a:cxnSpLocks/>
          </p:cNvCxnSpPr>
          <p:nvPr/>
        </p:nvCxnSpPr>
        <p:spPr>
          <a:xfrm flipH="1">
            <a:off x="8018585" y="2504049"/>
            <a:ext cx="1069144" cy="1350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FDC144CE-2A36-471B-9579-CCE6393C3AC9}"/>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4262507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40860-B391-4EB9-B2A1-C94844D30634}"/>
              </a:ext>
            </a:extLst>
          </p:cNvPr>
          <p:cNvSpPr>
            <a:spLocks noGrp="1"/>
          </p:cNvSpPr>
          <p:nvPr>
            <p:ph type="title"/>
          </p:nvPr>
        </p:nvSpPr>
        <p:spPr/>
        <p:txBody>
          <a:bodyPr/>
          <a:lstStyle/>
          <a:p>
            <a:r>
              <a:rPr lang="en-US" dirty="0"/>
              <a:t>Step 4 – type the document, format, spell check and save</a:t>
            </a:r>
            <a:endParaRPr lang="en-TT" dirty="0"/>
          </a:p>
        </p:txBody>
      </p:sp>
      <p:pic>
        <p:nvPicPr>
          <p:cNvPr id="4098" name="Picture 2" descr="August 29, 2018 Fire Council Meeting Minutes">
            <a:extLst>
              <a:ext uri="{FF2B5EF4-FFF2-40B4-BE49-F238E27FC236}">
                <a16:creationId xmlns:a16="http://schemas.microsoft.com/office/drawing/2014/main" id="{8F4936A3-A116-4359-B466-EC758430B6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30515" y="1533378"/>
            <a:ext cx="3963718" cy="51312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B37C273-6FF4-4142-89D0-D5578AD663A2}"/>
              </a:ext>
            </a:extLst>
          </p:cNvPr>
          <p:cNvSpPr txBox="1"/>
          <p:nvPr/>
        </p:nvSpPr>
        <p:spPr>
          <a:xfrm>
            <a:off x="597767" y="2175299"/>
            <a:ext cx="5855415" cy="3847444"/>
          </a:xfrm>
          <a:prstGeom prst="rect">
            <a:avLst/>
          </a:prstGeom>
        </p:spPr>
        <p:txBody>
          <a:bodyPr vert="horz" lIns="91440" tIns="45720" rIns="91440" bIns="45720" rtlCol="0">
            <a:normAutofit/>
          </a:bodyPr>
          <a:lstStyle/>
          <a:p>
            <a:pPr indent="-228600" defTabSz="914400">
              <a:lnSpc>
                <a:spcPct val="120000"/>
              </a:lnSpc>
              <a:spcAft>
                <a:spcPts val="600"/>
              </a:spcAft>
              <a:buClr>
                <a:schemeClr val="tx1"/>
              </a:buClr>
              <a:buFont typeface="Arial" panose="020B0604020202020204" pitchFamily="34" charset="0"/>
              <a:buChar char="•"/>
            </a:pPr>
            <a:r>
              <a:rPr lang="en-US" b="1" cap="all" dirty="0"/>
              <a:t>Note: Formatting Utilized</a:t>
            </a:r>
          </a:p>
          <a:p>
            <a:pPr indent="-228600" defTabSz="914400">
              <a:lnSpc>
                <a:spcPct val="120000"/>
              </a:lnSpc>
              <a:spcAft>
                <a:spcPts val="600"/>
              </a:spcAft>
              <a:buClr>
                <a:schemeClr val="tx1"/>
              </a:buClr>
              <a:buFont typeface="Arial" panose="020B0604020202020204" pitchFamily="34" charset="0"/>
              <a:buChar char="•"/>
            </a:pPr>
            <a:endParaRPr lang="en-US" b="1" cap="all" dirty="0"/>
          </a:p>
          <a:p>
            <a:pPr marL="285750" indent="-228600" defTabSz="914400">
              <a:lnSpc>
                <a:spcPct val="120000"/>
              </a:lnSpc>
              <a:spcAft>
                <a:spcPts val="600"/>
              </a:spcAft>
              <a:buClr>
                <a:schemeClr val="tx1"/>
              </a:buClr>
              <a:buFont typeface="Arial" panose="020B0604020202020204" pitchFamily="34" charset="0"/>
              <a:buChar char="•"/>
            </a:pPr>
            <a:r>
              <a:rPr lang="en-US" cap="all" dirty="0"/>
              <a:t>Times New Roman (TNR)12pt</a:t>
            </a:r>
          </a:p>
          <a:p>
            <a:pPr marL="285750" indent="-228600" defTabSz="914400">
              <a:lnSpc>
                <a:spcPct val="120000"/>
              </a:lnSpc>
              <a:spcAft>
                <a:spcPts val="600"/>
              </a:spcAft>
              <a:buClr>
                <a:schemeClr val="tx1"/>
              </a:buClr>
              <a:buFont typeface="Arial" panose="020B0604020202020204" pitchFamily="34" charset="0"/>
              <a:buChar char="•"/>
            </a:pPr>
            <a:r>
              <a:rPr lang="en-US" cap="all" dirty="0"/>
              <a:t>Name of student and document in the header</a:t>
            </a:r>
          </a:p>
          <a:p>
            <a:pPr marL="285750" indent="-228600" defTabSz="914400">
              <a:lnSpc>
                <a:spcPct val="120000"/>
              </a:lnSpc>
              <a:spcAft>
                <a:spcPts val="600"/>
              </a:spcAft>
              <a:buClr>
                <a:schemeClr val="tx1"/>
              </a:buClr>
              <a:buFont typeface="Arial" panose="020B0604020202020204" pitchFamily="34" charset="0"/>
              <a:buChar char="•"/>
            </a:pPr>
            <a:r>
              <a:rPr lang="en-US" cap="all" dirty="0"/>
              <a:t>A4 portrait display</a:t>
            </a:r>
          </a:p>
          <a:p>
            <a:pPr marL="285750" indent="-228600" defTabSz="914400">
              <a:lnSpc>
                <a:spcPct val="120000"/>
              </a:lnSpc>
              <a:spcAft>
                <a:spcPts val="600"/>
              </a:spcAft>
              <a:buClr>
                <a:schemeClr val="tx1"/>
              </a:buClr>
              <a:buFont typeface="Arial" panose="020B0604020202020204" pitchFamily="34" charset="0"/>
              <a:buChar char="•"/>
            </a:pPr>
            <a:r>
              <a:rPr lang="en-US" cap="all" dirty="0"/>
              <a:t>Main Heading – TNR, 16 </a:t>
            </a:r>
            <a:r>
              <a:rPr lang="en-US" cap="all" dirty="0" err="1"/>
              <a:t>pt</a:t>
            </a:r>
            <a:r>
              <a:rPr lang="en-US" cap="all" dirty="0"/>
              <a:t> and bold and center</a:t>
            </a:r>
          </a:p>
          <a:p>
            <a:pPr marL="285750" indent="-228600" defTabSz="914400">
              <a:lnSpc>
                <a:spcPct val="120000"/>
              </a:lnSpc>
              <a:spcAft>
                <a:spcPts val="600"/>
              </a:spcAft>
              <a:buClr>
                <a:schemeClr val="tx1"/>
              </a:buClr>
              <a:buFont typeface="Arial" panose="020B0604020202020204" pitchFamily="34" charset="0"/>
              <a:buChar char="•"/>
            </a:pPr>
            <a:r>
              <a:rPr lang="en-US" cap="all" dirty="0"/>
              <a:t>Sub heading – TNR 14 Pt and bold and center</a:t>
            </a:r>
          </a:p>
          <a:p>
            <a:pPr marL="285750" indent="-228600" defTabSz="914400">
              <a:lnSpc>
                <a:spcPct val="120000"/>
              </a:lnSpc>
              <a:spcAft>
                <a:spcPts val="600"/>
              </a:spcAft>
              <a:buClr>
                <a:schemeClr val="tx1"/>
              </a:buClr>
              <a:buFont typeface="Arial" panose="020B0604020202020204" pitchFamily="34" charset="0"/>
              <a:buChar char="•"/>
            </a:pPr>
            <a:r>
              <a:rPr lang="en-US" cap="all" dirty="0"/>
              <a:t>Insertion of table for attendance</a:t>
            </a:r>
          </a:p>
        </p:txBody>
      </p:sp>
      <p:sp>
        <p:nvSpPr>
          <p:cNvPr id="6" name="Footer Placeholder 5">
            <a:extLst>
              <a:ext uri="{FF2B5EF4-FFF2-40B4-BE49-F238E27FC236}">
                <a16:creationId xmlns:a16="http://schemas.microsoft.com/office/drawing/2014/main" id="{278052B5-AEC4-479D-AE14-4162AF4A13F0}"/>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29380281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68C66-C55E-4971-81FE-80CA4313EBD1}"/>
              </a:ext>
            </a:extLst>
          </p:cNvPr>
          <p:cNvSpPr>
            <a:spLocks noGrp="1"/>
          </p:cNvSpPr>
          <p:nvPr>
            <p:ph type="title"/>
          </p:nvPr>
        </p:nvSpPr>
        <p:spPr>
          <a:xfrm>
            <a:off x="641073" y="1314450"/>
            <a:ext cx="3269745" cy="3680244"/>
          </a:xfrm>
        </p:spPr>
        <p:txBody>
          <a:bodyPr>
            <a:normAutofit/>
          </a:bodyPr>
          <a:lstStyle/>
          <a:p>
            <a:pPr algn="l"/>
            <a:r>
              <a:rPr lang="en-TT" sz="4400" dirty="0"/>
              <a:t>Review how to Type a minutes of meeting</a:t>
            </a:r>
          </a:p>
        </p:txBody>
      </p:sp>
      <p:graphicFrame>
        <p:nvGraphicFramePr>
          <p:cNvPr id="6" name="Content Placeholder 2">
            <a:extLst>
              <a:ext uri="{FF2B5EF4-FFF2-40B4-BE49-F238E27FC236}">
                <a16:creationId xmlns:a16="http://schemas.microsoft.com/office/drawing/2014/main" id="{62084885-C30F-4B17-80F7-16FE278229D3}"/>
              </a:ext>
            </a:extLst>
          </p:cNvPr>
          <p:cNvGraphicFramePr>
            <a:graphicFrameLocks noGrp="1"/>
          </p:cNvGraphicFramePr>
          <p:nvPr>
            <p:ph idx="1"/>
            <p:extLst>
              <p:ext uri="{D42A27DB-BD31-4B8C-83A1-F6EECF244321}">
                <p14:modId xmlns:p14="http://schemas.microsoft.com/office/powerpoint/2010/main" val="3120806602"/>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56A698A8-9FC0-44F2-8969-EB020E4785E2}"/>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3009398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06DFE390-060D-4965-BD0C-9DD7C0174B65}"/>
              </a:ext>
            </a:extLst>
          </p:cNvPr>
          <p:cNvSpPr>
            <a:spLocks noGrp="1"/>
          </p:cNvSpPr>
          <p:nvPr>
            <p:ph type="title"/>
          </p:nvPr>
        </p:nvSpPr>
        <p:spPr>
          <a:xfrm>
            <a:off x="641074" y="1419900"/>
            <a:ext cx="2844002" cy="4018201"/>
          </a:xfrm>
        </p:spPr>
        <p:txBody>
          <a:bodyPr>
            <a:normAutofit/>
          </a:bodyPr>
          <a:lstStyle/>
          <a:p>
            <a:pPr algn="l"/>
            <a:r>
              <a:rPr lang="en-TT" sz="4400" dirty="0"/>
              <a:t>activity</a:t>
            </a:r>
          </a:p>
        </p:txBody>
      </p:sp>
      <p:sp>
        <p:nvSpPr>
          <p:cNvPr id="3" name="Content Placeholder 2">
            <a:extLst>
              <a:ext uri="{FF2B5EF4-FFF2-40B4-BE49-F238E27FC236}">
                <a16:creationId xmlns:a16="http://schemas.microsoft.com/office/drawing/2014/main" id="{542F83EE-4DFA-4321-AD2A-7555ABE3A673}"/>
              </a:ext>
            </a:extLst>
          </p:cNvPr>
          <p:cNvSpPr>
            <a:spLocks noGrp="1"/>
          </p:cNvSpPr>
          <p:nvPr>
            <p:ph idx="1"/>
          </p:nvPr>
        </p:nvSpPr>
        <p:spPr>
          <a:xfrm>
            <a:off x="4701008" y="1193576"/>
            <a:ext cx="6576591" cy="4470850"/>
          </a:xfrm>
        </p:spPr>
        <p:txBody>
          <a:bodyPr anchor="ctr">
            <a:normAutofit/>
          </a:bodyPr>
          <a:lstStyle/>
          <a:p>
            <a:pPr marL="0" indent="0">
              <a:lnSpc>
                <a:spcPct val="110000"/>
              </a:lnSpc>
              <a:buNone/>
              <a:tabLst>
                <a:tab pos="450850" algn="l"/>
              </a:tabLst>
            </a:pPr>
            <a:r>
              <a:rPr lang="en-TT" sz="1400" b="1" dirty="0"/>
              <a:t>Instructions: complete the undermentioned activity and forward to your teacher for correction</a:t>
            </a:r>
            <a:r>
              <a:rPr lang="en-TT" sz="1400" dirty="0"/>
              <a:t>.</a:t>
            </a:r>
          </a:p>
          <a:p>
            <a:pPr marL="0" indent="0">
              <a:lnSpc>
                <a:spcPct val="110000"/>
              </a:lnSpc>
              <a:buNone/>
              <a:tabLst>
                <a:tab pos="450850" algn="l"/>
              </a:tabLst>
            </a:pPr>
            <a:endParaRPr lang="en-TT" sz="1400" dirty="0"/>
          </a:p>
          <a:p>
            <a:pPr marL="0" indent="0">
              <a:lnSpc>
                <a:spcPct val="110000"/>
              </a:lnSpc>
              <a:buNone/>
              <a:tabLst>
                <a:tab pos="450850" algn="l"/>
              </a:tabLst>
            </a:pPr>
            <a:r>
              <a:rPr lang="en-TT" sz="1400" dirty="0"/>
              <a:t>1.	Outline at least three guidelines that should be followed when 	preparing each of the following documents:</a:t>
            </a:r>
          </a:p>
          <a:p>
            <a:pPr lvl="2">
              <a:lnSpc>
                <a:spcPct val="110000"/>
              </a:lnSpc>
            </a:pPr>
            <a:r>
              <a:rPr lang="en-TT" sz="1400" dirty="0"/>
              <a:t>Notice of a meeting</a:t>
            </a:r>
          </a:p>
          <a:p>
            <a:pPr lvl="2">
              <a:lnSpc>
                <a:spcPct val="110000"/>
              </a:lnSpc>
            </a:pPr>
            <a:r>
              <a:rPr lang="en-TT" sz="1400" dirty="0"/>
              <a:t>A combined notice and agenda</a:t>
            </a:r>
          </a:p>
          <a:p>
            <a:pPr marL="457200" indent="-457200">
              <a:lnSpc>
                <a:spcPct val="110000"/>
              </a:lnSpc>
              <a:buAutoNum type="arabicPeriod" startAt="2"/>
            </a:pPr>
            <a:r>
              <a:rPr lang="en-TT" sz="1400" dirty="0"/>
              <a:t>Prepare a combined notice and agenda for 5th AGM of victory heights beverage Company Limited, to be held at the hangout conference centre on 31 July, of this year at two o’clock in the afternoon.  Include six agenda items.</a:t>
            </a:r>
          </a:p>
          <a:p>
            <a:pPr marL="457200" indent="-457200">
              <a:lnSpc>
                <a:spcPct val="110000"/>
              </a:lnSpc>
              <a:buAutoNum type="arabicPeriod" startAt="2"/>
            </a:pPr>
            <a:r>
              <a:rPr lang="en-TT" sz="1400" dirty="0"/>
              <a:t>What is the purpose of the chairman’s agenda</a:t>
            </a:r>
          </a:p>
          <a:p>
            <a:pPr marL="457200" indent="-457200">
              <a:lnSpc>
                <a:spcPct val="110000"/>
              </a:lnSpc>
              <a:buAutoNum type="arabicPeriod" startAt="2"/>
            </a:pPr>
            <a:r>
              <a:rPr lang="en-TT" sz="1400" dirty="0"/>
              <a:t>How does the chairman’s agenda differ from the general agenda</a:t>
            </a:r>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
        <p:nvSpPr>
          <p:cNvPr id="4" name="Footer Placeholder 3">
            <a:extLst>
              <a:ext uri="{FF2B5EF4-FFF2-40B4-BE49-F238E27FC236}">
                <a16:creationId xmlns:a16="http://schemas.microsoft.com/office/drawing/2014/main" id="{10B4F884-80CE-4268-A96F-2630B239CF3C}"/>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145518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Rectangle 11">
            <a:extLst>
              <a:ext uri="{FF2B5EF4-FFF2-40B4-BE49-F238E27FC236}">
                <a16:creationId xmlns:a16="http://schemas.microsoft.com/office/drawing/2014/main" id="{B63B6C0C-65BB-4F38-9C8A-0892266F8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09D77137-01B7-45E4-AA14-CD9E779B44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35186E5-C6E7-401E-826D-0548701D66DC}"/>
              </a:ext>
            </a:extLst>
          </p:cNvPr>
          <p:cNvSpPr>
            <a:spLocks noGrp="1"/>
          </p:cNvSpPr>
          <p:nvPr>
            <p:ph type="title"/>
          </p:nvPr>
        </p:nvSpPr>
        <p:spPr>
          <a:xfrm>
            <a:off x="913774" y="1365957"/>
            <a:ext cx="10364452" cy="4041422"/>
          </a:xfrm>
        </p:spPr>
        <p:txBody>
          <a:bodyPr vert="horz" lIns="91440" tIns="45720" rIns="91440" bIns="45720" rtlCol="0" anchor="ctr">
            <a:normAutofit/>
          </a:bodyPr>
          <a:lstStyle/>
          <a:p>
            <a:r>
              <a:rPr lang="en-US" sz="8000" dirty="0"/>
              <a:t>Let's Explore Meeting Documents</a:t>
            </a:r>
          </a:p>
        </p:txBody>
      </p:sp>
      <p:sp>
        <p:nvSpPr>
          <p:cNvPr id="4" name="Footer Placeholder 3">
            <a:extLst>
              <a:ext uri="{FF2B5EF4-FFF2-40B4-BE49-F238E27FC236}">
                <a16:creationId xmlns:a16="http://schemas.microsoft.com/office/drawing/2014/main" id="{FFB36894-BA89-4946-AA95-72729071EBDF}"/>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3366858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04C8DE21-5690-4B81-BF74-DED2DFDB3D5B}"/>
              </a:ext>
            </a:extLst>
          </p:cNvPr>
          <p:cNvSpPr>
            <a:spLocks noGrp="1"/>
          </p:cNvSpPr>
          <p:nvPr>
            <p:ph type="title"/>
          </p:nvPr>
        </p:nvSpPr>
        <p:spPr>
          <a:xfrm>
            <a:off x="641074" y="1419900"/>
            <a:ext cx="2844002" cy="4018201"/>
          </a:xfrm>
        </p:spPr>
        <p:txBody>
          <a:bodyPr>
            <a:normAutofit/>
          </a:bodyPr>
          <a:lstStyle/>
          <a:p>
            <a:pPr algn="l"/>
            <a:r>
              <a:rPr lang="en-TT" sz="4400"/>
              <a:t>Notice of Meeting</a:t>
            </a:r>
          </a:p>
        </p:txBody>
      </p:sp>
      <p:sp>
        <p:nvSpPr>
          <p:cNvPr id="3" name="Content Placeholder 2">
            <a:extLst>
              <a:ext uri="{FF2B5EF4-FFF2-40B4-BE49-F238E27FC236}">
                <a16:creationId xmlns:a16="http://schemas.microsoft.com/office/drawing/2014/main" id="{8BB7DDBA-772B-4B7A-B08E-6EBACCF0C933}"/>
              </a:ext>
            </a:extLst>
          </p:cNvPr>
          <p:cNvSpPr>
            <a:spLocks noGrp="1"/>
          </p:cNvSpPr>
          <p:nvPr>
            <p:ph idx="1"/>
          </p:nvPr>
        </p:nvSpPr>
        <p:spPr>
          <a:xfrm>
            <a:off x="4701008" y="1193576"/>
            <a:ext cx="6576591" cy="4470850"/>
          </a:xfrm>
        </p:spPr>
        <p:txBody>
          <a:bodyPr anchor="ctr">
            <a:normAutofit/>
          </a:bodyPr>
          <a:lstStyle/>
          <a:p>
            <a:pPr marL="0" indent="0">
              <a:buNone/>
            </a:pPr>
            <a:r>
              <a:rPr lang="en-TT" dirty="0"/>
              <a:t>A notice of meeting is a document prepared by the secretary of an organization showing:</a:t>
            </a:r>
          </a:p>
          <a:p>
            <a:r>
              <a:rPr lang="en-TT" dirty="0"/>
              <a:t>The name of the organisation</a:t>
            </a:r>
          </a:p>
          <a:p>
            <a:r>
              <a:rPr lang="en-TT" dirty="0"/>
              <a:t>The type of meeting</a:t>
            </a:r>
          </a:p>
          <a:p>
            <a:r>
              <a:rPr lang="en-TT" dirty="0"/>
              <a:t>The name of the body convening the meeting</a:t>
            </a:r>
          </a:p>
          <a:p>
            <a:r>
              <a:rPr lang="en-TT" dirty="0"/>
              <a:t>The venue, date and time of the meeting</a:t>
            </a:r>
          </a:p>
          <a:p>
            <a:r>
              <a:rPr lang="en-TT" dirty="0"/>
              <a:t>The purpose of the meeting</a:t>
            </a:r>
          </a:p>
          <a:p>
            <a:r>
              <a:rPr lang="en-TT" dirty="0"/>
              <a:t>The signature of the Secretary</a:t>
            </a:r>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
        <p:nvSpPr>
          <p:cNvPr id="4" name="Footer Placeholder 3">
            <a:extLst>
              <a:ext uri="{FF2B5EF4-FFF2-40B4-BE49-F238E27FC236}">
                <a16:creationId xmlns:a16="http://schemas.microsoft.com/office/drawing/2014/main" id="{1A944CF8-A964-4A00-A6A4-26FDF8584F1F}"/>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3956135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tice of Annual Stockholders Meeting and Proxy Form">
            <a:extLst>
              <a:ext uri="{FF2B5EF4-FFF2-40B4-BE49-F238E27FC236}">
                <a16:creationId xmlns:a16="http://schemas.microsoft.com/office/drawing/2014/main" id="{770898F0-0283-48C0-8DA2-B0815900B1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776" t="18624" r="8518" b="10688"/>
          <a:stretch/>
        </p:blipFill>
        <p:spPr bwMode="auto">
          <a:xfrm>
            <a:off x="2975429" y="0"/>
            <a:ext cx="5863771" cy="683694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0E310C5-B7C9-48AA-8FFE-DA3C9BC73B0F}"/>
              </a:ext>
            </a:extLst>
          </p:cNvPr>
          <p:cNvSpPr txBox="1"/>
          <p:nvPr/>
        </p:nvSpPr>
        <p:spPr>
          <a:xfrm>
            <a:off x="239151" y="1934030"/>
            <a:ext cx="2068621" cy="923330"/>
          </a:xfrm>
          <a:prstGeom prst="rect">
            <a:avLst/>
          </a:prstGeom>
          <a:noFill/>
        </p:spPr>
        <p:txBody>
          <a:bodyPr wrap="square">
            <a:spAutoFit/>
          </a:bodyPr>
          <a:lstStyle/>
          <a:p>
            <a:r>
              <a:rPr lang="en-TT" dirty="0"/>
              <a:t>Agenda- Items to be discussed at the meeting</a:t>
            </a:r>
          </a:p>
        </p:txBody>
      </p:sp>
      <p:sp>
        <p:nvSpPr>
          <p:cNvPr id="8" name="TextBox 7">
            <a:extLst>
              <a:ext uri="{FF2B5EF4-FFF2-40B4-BE49-F238E27FC236}">
                <a16:creationId xmlns:a16="http://schemas.microsoft.com/office/drawing/2014/main" id="{B1F8B758-EC5C-4B17-8342-A864C6BA0E31}"/>
              </a:ext>
            </a:extLst>
          </p:cNvPr>
          <p:cNvSpPr txBox="1"/>
          <p:nvPr/>
        </p:nvSpPr>
        <p:spPr>
          <a:xfrm>
            <a:off x="77485" y="603549"/>
            <a:ext cx="2897944" cy="923330"/>
          </a:xfrm>
          <a:prstGeom prst="rect">
            <a:avLst/>
          </a:prstGeom>
          <a:noFill/>
        </p:spPr>
        <p:txBody>
          <a:bodyPr wrap="square">
            <a:spAutoFit/>
          </a:bodyPr>
          <a:lstStyle/>
          <a:p>
            <a:r>
              <a:rPr lang="en-TT" dirty="0"/>
              <a:t>The name of the organisation or body convening the meeting</a:t>
            </a:r>
          </a:p>
        </p:txBody>
      </p:sp>
      <p:sp>
        <p:nvSpPr>
          <p:cNvPr id="10" name="TextBox 9">
            <a:extLst>
              <a:ext uri="{FF2B5EF4-FFF2-40B4-BE49-F238E27FC236}">
                <a16:creationId xmlns:a16="http://schemas.microsoft.com/office/drawing/2014/main" id="{86B285F1-7F96-4F71-BC6E-BB72261ED8F3}"/>
              </a:ext>
            </a:extLst>
          </p:cNvPr>
          <p:cNvSpPr txBox="1"/>
          <p:nvPr/>
        </p:nvSpPr>
        <p:spPr>
          <a:xfrm>
            <a:off x="9076118" y="383237"/>
            <a:ext cx="2037359" cy="646331"/>
          </a:xfrm>
          <a:prstGeom prst="rect">
            <a:avLst/>
          </a:prstGeom>
          <a:noFill/>
        </p:spPr>
        <p:txBody>
          <a:bodyPr wrap="square">
            <a:spAutoFit/>
          </a:bodyPr>
          <a:lstStyle/>
          <a:p>
            <a:r>
              <a:rPr lang="en-TT" dirty="0"/>
              <a:t>Purpose or type of meeting</a:t>
            </a:r>
          </a:p>
        </p:txBody>
      </p:sp>
      <p:sp>
        <p:nvSpPr>
          <p:cNvPr id="14" name="TextBox 13">
            <a:extLst>
              <a:ext uri="{FF2B5EF4-FFF2-40B4-BE49-F238E27FC236}">
                <a16:creationId xmlns:a16="http://schemas.microsoft.com/office/drawing/2014/main" id="{FC67C956-F60F-47D3-9A97-CCE1A5AFE358}"/>
              </a:ext>
            </a:extLst>
          </p:cNvPr>
          <p:cNvSpPr txBox="1"/>
          <p:nvPr/>
        </p:nvSpPr>
        <p:spPr>
          <a:xfrm>
            <a:off x="8965810" y="1744841"/>
            <a:ext cx="2771334" cy="646331"/>
          </a:xfrm>
          <a:prstGeom prst="rect">
            <a:avLst/>
          </a:prstGeom>
          <a:noFill/>
        </p:spPr>
        <p:txBody>
          <a:bodyPr wrap="square">
            <a:spAutoFit/>
          </a:bodyPr>
          <a:lstStyle/>
          <a:p>
            <a:r>
              <a:rPr lang="en-TT" dirty="0"/>
              <a:t>venue, date and time of the meeting</a:t>
            </a:r>
          </a:p>
        </p:txBody>
      </p:sp>
      <p:sp>
        <p:nvSpPr>
          <p:cNvPr id="18" name="TextBox 17">
            <a:extLst>
              <a:ext uri="{FF2B5EF4-FFF2-40B4-BE49-F238E27FC236}">
                <a16:creationId xmlns:a16="http://schemas.microsoft.com/office/drawing/2014/main" id="{36DB455B-958A-41E0-8210-E5A78EB14358}"/>
              </a:ext>
            </a:extLst>
          </p:cNvPr>
          <p:cNvSpPr txBox="1"/>
          <p:nvPr/>
        </p:nvSpPr>
        <p:spPr>
          <a:xfrm>
            <a:off x="101991" y="5258078"/>
            <a:ext cx="2746828" cy="369332"/>
          </a:xfrm>
          <a:prstGeom prst="rect">
            <a:avLst/>
          </a:prstGeom>
          <a:noFill/>
        </p:spPr>
        <p:txBody>
          <a:bodyPr wrap="square">
            <a:spAutoFit/>
          </a:bodyPr>
          <a:lstStyle/>
          <a:p>
            <a:r>
              <a:rPr lang="en-TT" dirty="0"/>
              <a:t>signature of the Secretary</a:t>
            </a:r>
          </a:p>
        </p:txBody>
      </p:sp>
      <p:cxnSp>
        <p:nvCxnSpPr>
          <p:cNvPr id="19" name="Straight Arrow Connector 18">
            <a:extLst>
              <a:ext uri="{FF2B5EF4-FFF2-40B4-BE49-F238E27FC236}">
                <a16:creationId xmlns:a16="http://schemas.microsoft.com/office/drawing/2014/main" id="{B4D05AC2-4341-4E72-8A72-5FA54ACEA7BD}"/>
              </a:ext>
            </a:extLst>
          </p:cNvPr>
          <p:cNvCxnSpPr/>
          <p:nvPr/>
        </p:nvCxnSpPr>
        <p:spPr>
          <a:xfrm>
            <a:off x="1640114" y="1320800"/>
            <a:ext cx="17090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F029038-8F31-4836-9FE5-B10C1933CB76}"/>
              </a:ext>
            </a:extLst>
          </p:cNvPr>
          <p:cNvCxnSpPr/>
          <p:nvPr/>
        </p:nvCxnSpPr>
        <p:spPr>
          <a:xfrm flipH="1">
            <a:off x="7997371" y="383237"/>
            <a:ext cx="1320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00E92EA-C371-4F27-8ACE-C7AB896569CB}"/>
              </a:ext>
            </a:extLst>
          </p:cNvPr>
          <p:cNvCxnSpPr/>
          <p:nvPr/>
        </p:nvCxnSpPr>
        <p:spPr>
          <a:xfrm flipH="1" flipV="1">
            <a:off x="6966857" y="1640114"/>
            <a:ext cx="2249714" cy="420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26CCB03-FABE-4E54-9A59-4FAB0746D322}"/>
              </a:ext>
            </a:extLst>
          </p:cNvPr>
          <p:cNvCxnSpPr>
            <a:cxnSpLocks/>
            <a:stCxn id="6" idx="3"/>
          </p:cNvCxnSpPr>
          <p:nvPr/>
        </p:nvCxnSpPr>
        <p:spPr>
          <a:xfrm flipV="1">
            <a:off x="2307772" y="2162635"/>
            <a:ext cx="1335315" cy="233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8D30C62-C79B-4A0C-8047-D377BB4D3220}"/>
              </a:ext>
            </a:extLst>
          </p:cNvPr>
          <p:cNvCxnSpPr/>
          <p:nvPr/>
        </p:nvCxnSpPr>
        <p:spPr>
          <a:xfrm>
            <a:off x="2598058" y="5399314"/>
            <a:ext cx="3193142" cy="137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ABB6801-E572-4EB7-9D99-939F085FD377}"/>
              </a:ext>
            </a:extLst>
          </p:cNvPr>
          <p:cNvSpPr txBox="1"/>
          <p:nvPr/>
        </p:nvSpPr>
        <p:spPr>
          <a:xfrm>
            <a:off x="8965810" y="6151597"/>
            <a:ext cx="294171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TT" dirty="0"/>
              <a:t>SAMPLE NOTICE OF MEETING WITH AGENDA</a:t>
            </a:r>
          </a:p>
        </p:txBody>
      </p:sp>
      <p:sp>
        <p:nvSpPr>
          <p:cNvPr id="4" name="Footer Placeholder 3">
            <a:extLst>
              <a:ext uri="{FF2B5EF4-FFF2-40B4-BE49-F238E27FC236}">
                <a16:creationId xmlns:a16="http://schemas.microsoft.com/office/drawing/2014/main" id="{98BBB5D1-D17D-49F1-B6B8-BB33950C60DD}"/>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498338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8B6C12-BE49-45C7-8E88-D16FE2E62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Meeting">
            <a:extLst>
              <a:ext uri="{FF2B5EF4-FFF2-40B4-BE49-F238E27FC236}">
                <a16:creationId xmlns:a16="http://schemas.microsoft.com/office/drawing/2014/main" id="{5BAA7D89-80D8-4C26-9153-F34864F1E1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93395" y="2505456"/>
            <a:ext cx="2935224" cy="2935224"/>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2" name="Picture 11">
            <a:extLst>
              <a:ext uri="{FF2B5EF4-FFF2-40B4-BE49-F238E27FC236}">
                <a16:creationId xmlns:a16="http://schemas.microsoft.com/office/drawing/2014/main" id="{9D3FC01C-4EFD-4868-8317-4C9F869318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860F448-52FE-4FCE-96FE-211905B8D41B}"/>
              </a:ext>
            </a:extLst>
          </p:cNvPr>
          <p:cNvSpPr>
            <a:spLocks noGrp="1"/>
          </p:cNvSpPr>
          <p:nvPr>
            <p:ph type="title"/>
          </p:nvPr>
        </p:nvSpPr>
        <p:spPr>
          <a:xfrm>
            <a:off x="913775" y="618517"/>
            <a:ext cx="10364451" cy="1596177"/>
          </a:xfrm>
        </p:spPr>
        <p:txBody>
          <a:bodyPr>
            <a:normAutofit/>
          </a:bodyPr>
          <a:lstStyle/>
          <a:p>
            <a:r>
              <a:rPr lang="en-TT" dirty="0"/>
              <a:t>Key Points to remember</a:t>
            </a:r>
          </a:p>
        </p:txBody>
      </p:sp>
      <p:sp>
        <p:nvSpPr>
          <p:cNvPr id="3" name="Content Placeholder 2">
            <a:extLst>
              <a:ext uri="{FF2B5EF4-FFF2-40B4-BE49-F238E27FC236}">
                <a16:creationId xmlns:a16="http://schemas.microsoft.com/office/drawing/2014/main" id="{0E30C59F-98AB-4ACA-8A38-7D8BD8EF0C13}"/>
              </a:ext>
            </a:extLst>
          </p:cNvPr>
          <p:cNvSpPr>
            <a:spLocks noGrp="1"/>
          </p:cNvSpPr>
          <p:nvPr>
            <p:ph idx="1"/>
          </p:nvPr>
        </p:nvSpPr>
        <p:spPr>
          <a:xfrm>
            <a:off x="4837814" y="2367092"/>
            <a:ext cx="6439786" cy="3424107"/>
          </a:xfrm>
        </p:spPr>
        <p:txBody>
          <a:bodyPr>
            <a:normAutofit/>
          </a:bodyPr>
          <a:lstStyle/>
          <a:p>
            <a:pPr marL="0" indent="0">
              <a:buNone/>
            </a:pPr>
            <a:r>
              <a:rPr lang="en-TT" dirty="0"/>
              <a:t>The notice is sent in advance of the meeting to enable members to:</a:t>
            </a:r>
          </a:p>
          <a:p>
            <a:pPr lvl="1"/>
            <a:r>
              <a:rPr lang="en-TT" dirty="0"/>
              <a:t>make arrangements to attend the meeting</a:t>
            </a:r>
          </a:p>
          <a:p>
            <a:pPr lvl="1"/>
            <a:r>
              <a:rPr lang="en-TT" dirty="0"/>
              <a:t>Query any matter; or</a:t>
            </a:r>
          </a:p>
          <a:p>
            <a:pPr lvl="1"/>
            <a:r>
              <a:rPr lang="en-TT" dirty="0"/>
              <a:t>Suggest items to be included on the agenda.</a:t>
            </a:r>
          </a:p>
          <a:p>
            <a:pPr marL="0" indent="0">
              <a:buNone/>
            </a:pPr>
            <a:r>
              <a:rPr lang="en-TT" dirty="0"/>
              <a:t>The notice of the meeting may be combined with the agenda and prepared as one document.</a:t>
            </a:r>
          </a:p>
          <a:p>
            <a:endParaRPr lang="en-TT" dirty="0"/>
          </a:p>
          <a:p>
            <a:endParaRPr lang="en-TT" dirty="0"/>
          </a:p>
        </p:txBody>
      </p:sp>
      <p:sp>
        <p:nvSpPr>
          <p:cNvPr id="4" name="Footer Placeholder 3">
            <a:extLst>
              <a:ext uri="{FF2B5EF4-FFF2-40B4-BE49-F238E27FC236}">
                <a16:creationId xmlns:a16="http://schemas.microsoft.com/office/drawing/2014/main" id="{70A483E9-6A11-4D14-8B39-E591D81C4217}"/>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827238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D58954F-C5AC-4BE0-811D-8DFE18E3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59E835-CE77-4DCC-8EC3-1924094D3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6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9E0EA4D-DF31-4374-9D98-F9ACE421EEDC}"/>
              </a:ext>
            </a:extLst>
          </p:cNvPr>
          <p:cNvPicPr>
            <a:picLocks noChangeAspect="1"/>
          </p:cNvPicPr>
          <p:nvPr/>
        </p:nvPicPr>
        <p:blipFill rotWithShape="1">
          <a:blip r:embed="rId2"/>
          <a:srcRect l="17846" r="43178" b="-1"/>
          <a:stretch/>
        </p:blipFill>
        <p:spPr>
          <a:xfrm>
            <a:off x="8157374" y="10"/>
            <a:ext cx="4034626" cy="6857990"/>
          </a:xfrm>
          <a:prstGeom prst="rect">
            <a:avLst/>
          </a:prstGeom>
        </p:spPr>
      </p:pic>
      <p:pic>
        <p:nvPicPr>
          <p:cNvPr id="13" name="Picture 12">
            <a:extLst>
              <a:ext uri="{FF2B5EF4-FFF2-40B4-BE49-F238E27FC236}">
                <a16:creationId xmlns:a16="http://schemas.microsoft.com/office/drawing/2014/main" id="{B03B59B5-123A-4DC5-87BD-6D3E22FA6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ED97C34-D68D-4D0E-981A-7D47FB90D706}"/>
              </a:ext>
            </a:extLst>
          </p:cNvPr>
          <p:cNvSpPr>
            <a:spLocks noGrp="1"/>
          </p:cNvSpPr>
          <p:nvPr>
            <p:ph type="title"/>
          </p:nvPr>
        </p:nvSpPr>
        <p:spPr>
          <a:xfrm>
            <a:off x="913776" y="618517"/>
            <a:ext cx="6672886" cy="1596177"/>
          </a:xfrm>
        </p:spPr>
        <p:txBody>
          <a:bodyPr>
            <a:normAutofit/>
          </a:bodyPr>
          <a:lstStyle/>
          <a:p>
            <a:r>
              <a:rPr lang="en-TT" dirty="0"/>
              <a:t>General instructions for typing meeting documents</a:t>
            </a:r>
          </a:p>
        </p:txBody>
      </p:sp>
      <p:sp>
        <p:nvSpPr>
          <p:cNvPr id="3" name="Content Placeholder 2">
            <a:extLst>
              <a:ext uri="{FF2B5EF4-FFF2-40B4-BE49-F238E27FC236}">
                <a16:creationId xmlns:a16="http://schemas.microsoft.com/office/drawing/2014/main" id="{427B7975-8708-4D19-A58B-4C92EEEC678C}"/>
              </a:ext>
            </a:extLst>
          </p:cNvPr>
          <p:cNvSpPr>
            <a:spLocks noGrp="1"/>
          </p:cNvSpPr>
          <p:nvPr>
            <p:ph idx="1"/>
          </p:nvPr>
        </p:nvSpPr>
        <p:spPr>
          <a:xfrm>
            <a:off x="913774" y="2367092"/>
            <a:ext cx="6672887" cy="3424107"/>
          </a:xfrm>
        </p:spPr>
        <p:txBody>
          <a:bodyPr>
            <a:normAutofit fontScale="92500" lnSpcReduction="10000"/>
          </a:bodyPr>
          <a:lstStyle/>
          <a:p>
            <a:pPr marL="0" indent="0">
              <a:lnSpc>
                <a:spcPct val="110000"/>
              </a:lnSpc>
              <a:buNone/>
            </a:pPr>
            <a:r>
              <a:rPr lang="en-TT" dirty="0"/>
              <a:t>instructions</a:t>
            </a:r>
          </a:p>
          <a:p>
            <a:pPr>
              <a:lnSpc>
                <a:spcPct val="110000"/>
              </a:lnSpc>
            </a:pPr>
            <a:r>
              <a:rPr lang="en-TT" dirty="0"/>
              <a:t>Follow the step by step instructions outlined</a:t>
            </a:r>
          </a:p>
          <a:p>
            <a:pPr>
              <a:lnSpc>
                <a:spcPct val="110000"/>
              </a:lnSpc>
            </a:pPr>
            <a:r>
              <a:rPr lang="en-TT" dirty="0"/>
              <a:t>Look at the videos to review the process for each document</a:t>
            </a:r>
          </a:p>
          <a:p>
            <a:pPr>
              <a:lnSpc>
                <a:spcPct val="110000"/>
              </a:lnSpc>
            </a:pPr>
            <a:r>
              <a:rPr lang="en-TT" dirty="0"/>
              <a:t>Use your EDPM recommended textbook to select meeting documents to type for additional practice</a:t>
            </a:r>
          </a:p>
          <a:p>
            <a:pPr>
              <a:lnSpc>
                <a:spcPct val="110000"/>
              </a:lnSpc>
            </a:pPr>
            <a:r>
              <a:rPr lang="en-TT" dirty="0"/>
              <a:t>Send completed work to your teacher for correction</a:t>
            </a:r>
          </a:p>
          <a:p>
            <a:pPr>
              <a:lnSpc>
                <a:spcPct val="110000"/>
              </a:lnSpc>
            </a:pPr>
            <a:r>
              <a:rPr lang="en-TT" dirty="0"/>
              <a:t>Upload the corrected work to your e-portfolio</a:t>
            </a:r>
          </a:p>
        </p:txBody>
      </p:sp>
      <p:sp>
        <p:nvSpPr>
          <p:cNvPr id="4" name="Footer Placeholder 3">
            <a:extLst>
              <a:ext uri="{FF2B5EF4-FFF2-40B4-BE49-F238E27FC236}">
                <a16:creationId xmlns:a16="http://schemas.microsoft.com/office/drawing/2014/main" id="{68E160FE-8007-44E4-B4F2-AA28C2228515}"/>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3046873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Rectangle 11">
            <a:extLst>
              <a:ext uri="{FF2B5EF4-FFF2-40B4-BE49-F238E27FC236}">
                <a16:creationId xmlns:a16="http://schemas.microsoft.com/office/drawing/2014/main" id="{B63B6C0C-65BB-4F38-9C8A-0892266F8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09D77137-01B7-45E4-AA14-CD9E779B44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EE570B-19EB-4EE2-B212-C8CD6D690FBE}"/>
              </a:ext>
            </a:extLst>
          </p:cNvPr>
          <p:cNvSpPr>
            <a:spLocks noGrp="1"/>
          </p:cNvSpPr>
          <p:nvPr>
            <p:ph type="title"/>
          </p:nvPr>
        </p:nvSpPr>
        <p:spPr>
          <a:xfrm>
            <a:off x="913774" y="1365957"/>
            <a:ext cx="10364452" cy="4041422"/>
          </a:xfrm>
        </p:spPr>
        <p:txBody>
          <a:bodyPr vert="horz" lIns="91440" tIns="45720" rIns="91440" bIns="45720" rtlCol="0" anchor="ctr">
            <a:normAutofit/>
          </a:bodyPr>
          <a:lstStyle/>
          <a:p>
            <a:r>
              <a:rPr lang="en-US" sz="8000" dirty="0"/>
              <a:t>Follow the instructions to Type a notice of meeting</a:t>
            </a:r>
          </a:p>
        </p:txBody>
      </p:sp>
      <p:sp>
        <p:nvSpPr>
          <p:cNvPr id="4" name="Footer Placeholder 3">
            <a:extLst>
              <a:ext uri="{FF2B5EF4-FFF2-40B4-BE49-F238E27FC236}">
                <a16:creationId xmlns:a16="http://schemas.microsoft.com/office/drawing/2014/main" id="{8B6F659F-FEC2-4143-BF1F-FA3D96BC6E31}"/>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488821980"/>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C02882080F711479123A9B5362618B9" ma:contentTypeVersion="13" ma:contentTypeDescription="Create a new document." ma:contentTypeScope="" ma:versionID="c82320bc3db60776ed8c4c5e1b8b4d4a">
  <xsd:schema xmlns:xsd="http://www.w3.org/2001/XMLSchema" xmlns:xs="http://www.w3.org/2001/XMLSchema" xmlns:p="http://schemas.microsoft.com/office/2006/metadata/properties" xmlns:ns3="0c57600f-5039-47ee-bc0e-99daa23f6245" xmlns:ns4="8c1ddca1-bce0-41b5-b0f2-9383ee30a242" targetNamespace="http://schemas.microsoft.com/office/2006/metadata/properties" ma:root="true" ma:fieldsID="e564b29d927f5ad50d6bed82d0b028da" ns3:_="" ns4:_="">
    <xsd:import namespace="0c57600f-5039-47ee-bc0e-99daa23f6245"/>
    <xsd:import namespace="8c1ddca1-bce0-41b5-b0f2-9383ee30a24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Location" minOccurs="0"/>
                <xsd:element ref="ns4:MediaServiceAutoKeyPoints" minOccurs="0"/>
                <xsd:element ref="ns4:MediaServiceKeyPoint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57600f-5039-47ee-bc0e-99daa23f624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1ddca1-bce0-41b5-b0f2-9383ee30a242"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0584E1-0FE0-46DF-968F-6C990C3D2D08}">
  <ds:schemaRefs>
    <ds:schemaRef ds:uri="http://schemas.microsoft.com/sharepoint/v3/contenttype/forms"/>
  </ds:schemaRefs>
</ds:datastoreItem>
</file>

<file path=customXml/itemProps2.xml><?xml version="1.0" encoding="utf-8"?>
<ds:datastoreItem xmlns:ds="http://schemas.openxmlformats.org/officeDocument/2006/customXml" ds:itemID="{C2C3A83C-E092-4F0C-AD45-B37FCB79E0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57600f-5039-47ee-bc0e-99daa23f6245"/>
    <ds:schemaRef ds:uri="8c1ddca1-bce0-41b5-b0f2-9383ee30a2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96B5C4-4C83-4C7B-9E2A-E2AFCCFCECFC}">
  <ds:schemaRefs>
    <ds:schemaRef ds:uri="0c57600f-5039-47ee-bc0e-99daa23f6245"/>
    <ds:schemaRef ds:uri="http://purl.org/dc/terms/"/>
    <ds:schemaRef ds:uri="8c1ddca1-bce0-41b5-b0f2-9383ee30a242"/>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TotalTime>
  <Words>1401</Words>
  <Application>Microsoft Office PowerPoint</Application>
  <PresentationFormat>Widescreen</PresentationFormat>
  <Paragraphs>189</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Droplet</vt:lpstr>
      <vt:lpstr>CSEC Electronic Document preparation and management</vt:lpstr>
      <vt:lpstr>Session 1 – meetings overview time – 45 minutes</vt:lpstr>
      <vt:lpstr>What is a Meeting</vt:lpstr>
      <vt:lpstr>Let's Explore Meeting Documents</vt:lpstr>
      <vt:lpstr>Notice of Meeting</vt:lpstr>
      <vt:lpstr>PowerPoint Presentation</vt:lpstr>
      <vt:lpstr>Key Points to remember</vt:lpstr>
      <vt:lpstr>General instructions for typing meeting documents</vt:lpstr>
      <vt:lpstr>Follow the instructions to Type a notice of meeting</vt:lpstr>
      <vt:lpstr>Step 1 – open a new document</vt:lpstr>
      <vt:lpstr>Step 2 – change page layout, orientation and margins</vt:lpstr>
      <vt:lpstr>Step 3 – add your name and the name of the document in the header</vt:lpstr>
      <vt:lpstr>Step 4 – type the document, format, spell check and save</vt:lpstr>
      <vt:lpstr>Review how to Type a notice of meeting</vt:lpstr>
      <vt:lpstr>Session 2 – notice of meeting and agenda time: 40 minutes</vt:lpstr>
      <vt:lpstr>Notice of meeting and agenda</vt:lpstr>
      <vt:lpstr>Creating meeting agendas</vt:lpstr>
      <vt:lpstr>Step 1 – open a new document</vt:lpstr>
      <vt:lpstr>Step 2 – change page layout, orientation and margins</vt:lpstr>
      <vt:lpstr>Step 3 – add your name and the name of the document in the header</vt:lpstr>
      <vt:lpstr>Step 4 – type the document, format, spell check and save</vt:lpstr>
      <vt:lpstr>Review how to Type a notice of meeting and agenda</vt:lpstr>
      <vt:lpstr>Session 3 – chairman's agenda time: 40 minutes</vt:lpstr>
      <vt:lpstr>Steps to type the chairman’s agenda</vt:lpstr>
      <vt:lpstr>Step 1 – open a new document</vt:lpstr>
      <vt:lpstr>Step 2 – change page layout, orientation and margins</vt:lpstr>
      <vt:lpstr>Step 3 – add your name and the name of the document in the header</vt:lpstr>
      <vt:lpstr>Step 4 – type the document, format, spell check and save</vt:lpstr>
      <vt:lpstr>Review how to Type a chairman’s agenda</vt:lpstr>
      <vt:lpstr>Session four – minutes of meeting time – 45 minutes</vt:lpstr>
      <vt:lpstr>Steps to type  a Minutes of meeting</vt:lpstr>
      <vt:lpstr>What is a minutes of meeting?</vt:lpstr>
      <vt:lpstr>Step 1 – open a new document</vt:lpstr>
      <vt:lpstr>Step 2 – change page layout, orientation and margins</vt:lpstr>
      <vt:lpstr>Step 3 – add your name and the name of the document in the header</vt:lpstr>
      <vt:lpstr>Step 4 – type the document, format, spell check and save</vt:lpstr>
      <vt:lpstr>Review how to Type a minutes of meeting</vt:lpstr>
      <vt:lpstr>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CSEC Electronic Document preparation and management</dc:title>
  <dc:creator>Roxanne Phillip</dc:creator>
  <cp:lastModifiedBy>Roxanne Phillip</cp:lastModifiedBy>
  <cp:revision>2</cp:revision>
  <dcterms:created xsi:type="dcterms:W3CDTF">2020-10-07T22:36:30Z</dcterms:created>
  <dcterms:modified xsi:type="dcterms:W3CDTF">2020-11-06T12:50:57Z</dcterms:modified>
</cp:coreProperties>
</file>