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C1676C-8C96-27F6-0A29-742826C495DD}" v="10" dt="2020-06-12T16:18:58.558"/>
    <p1510:client id="{743E5E12-607C-1D80-C1A5-DCCD39E720BC}" v="246" dt="2020-06-04T19:25:45.245"/>
    <p1510:client id="{744E42C2-E8D2-0CEB-57E6-363EFD39F11E}" v="639" dt="2020-06-05T19:21:48.853"/>
    <p1510:client id="{BEE2DF41-AD8F-FB51-D75E-3CDC700B73B8}" v="191" dt="2020-06-12T16:05:39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34C16-018F-44A2-812C-EB79F7E307B7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D807423-F95B-481D-AB2F-4C3E33FEF573}">
      <dgm:prSet/>
      <dgm:spPr/>
      <dgm:t>
        <a:bodyPr/>
        <a:lstStyle/>
        <a:p>
          <a:r>
            <a:rPr lang="en-US" dirty="0"/>
            <a:t>LEVEL: FORM 3, TERM 2</a:t>
          </a:r>
        </a:p>
      </dgm:t>
    </dgm:pt>
    <dgm:pt modelId="{03286190-DDF7-4662-8924-D6746D388A2F}" type="parTrans" cxnId="{4135D130-12DD-483B-A018-E7F5A0408F4B}">
      <dgm:prSet/>
      <dgm:spPr/>
      <dgm:t>
        <a:bodyPr/>
        <a:lstStyle/>
        <a:p>
          <a:endParaRPr lang="en-US"/>
        </a:p>
      </dgm:t>
    </dgm:pt>
    <dgm:pt modelId="{960DB1EC-2E9C-4742-8AE6-45526F5990A0}" type="sibTrans" cxnId="{4135D130-12DD-483B-A018-E7F5A0408F4B}">
      <dgm:prSet/>
      <dgm:spPr/>
      <dgm:t>
        <a:bodyPr/>
        <a:lstStyle/>
        <a:p>
          <a:endParaRPr lang="en-US"/>
        </a:p>
      </dgm:t>
    </dgm:pt>
    <dgm:pt modelId="{05E9C359-08D9-455A-9908-9BDC29B880E3}">
      <dgm:prSet/>
      <dgm:spPr/>
      <dgm:t>
        <a:bodyPr/>
        <a:lstStyle/>
        <a:p>
          <a:r>
            <a:rPr lang="en-US" dirty="0"/>
            <a:t>SUBJECT: SPANISH</a:t>
          </a:r>
        </a:p>
      </dgm:t>
    </dgm:pt>
    <dgm:pt modelId="{C1B17125-CACA-4FAB-B2B3-92D7DB224444}" type="parTrans" cxnId="{1CF338C2-F79B-4492-9C86-42AB66F04740}">
      <dgm:prSet/>
      <dgm:spPr/>
      <dgm:t>
        <a:bodyPr/>
        <a:lstStyle/>
        <a:p>
          <a:endParaRPr lang="en-US"/>
        </a:p>
      </dgm:t>
    </dgm:pt>
    <dgm:pt modelId="{615DF820-95B2-4393-8518-EEE149181F71}" type="sibTrans" cxnId="{1CF338C2-F79B-4492-9C86-42AB66F04740}">
      <dgm:prSet/>
      <dgm:spPr/>
      <dgm:t>
        <a:bodyPr/>
        <a:lstStyle/>
        <a:p>
          <a:endParaRPr lang="en-US"/>
        </a:p>
      </dgm:t>
    </dgm:pt>
    <dgm:pt modelId="{8EDFFDB1-FE23-4CDB-8CB2-5DA0B808428E}">
      <dgm:prSet/>
      <dgm:spPr/>
      <dgm:t>
        <a:bodyPr/>
        <a:lstStyle/>
        <a:p>
          <a:r>
            <a:rPr lang="en-US" dirty="0"/>
            <a:t>CURRICULUM TOPIC:  28.0 shopping</a:t>
          </a:r>
        </a:p>
      </dgm:t>
    </dgm:pt>
    <dgm:pt modelId="{1D1612CB-C5B6-47CA-A71C-9B6B12C9EED4}" type="parTrans" cxnId="{CF3DD335-AEF9-44E2-9F65-8BD86A5EA601}">
      <dgm:prSet/>
      <dgm:spPr/>
      <dgm:t>
        <a:bodyPr/>
        <a:lstStyle/>
        <a:p>
          <a:endParaRPr lang="en-US"/>
        </a:p>
      </dgm:t>
    </dgm:pt>
    <dgm:pt modelId="{EC51C491-B4F4-4488-9FFF-C4278C86DE53}" type="sibTrans" cxnId="{CF3DD335-AEF9-44E2-9F65-8BD86A5EA601}">
      <dgm:prSet/>
      <dgm:spPr/>
      <dgm:t>
        <a:bodyPr/>
        <a:lstStyle/>
        <a:p>
          <a:endParaRPr lang="en-US"/>
        </a:p>
      </dgm:t>
    </dgm:pt>
    <dgm:pt modelId="{8CC00CCB-9C70-4441-9124-FBAE27209F0C}">
      <dgm:prSet/>
      <dgm:spPr/>
      <dgm:t>
        <a:bodyPr/>
        <a:lstStyle/>
        <a:p>
          <a:r>
            <a:rPr lang="en-US" dirty="0"/>
            <a:t>KEY TEACHING POINT/S: </a:t>
          </a:r>
        </a:p>
      </dgm:t>
    </dgm:pt>
    <dgm:pt modelId="{797D4393-3B01-4C14-9744-36312F0C2635}" type="parTrans" cxnId="{70B7A2F8-54FD-411B-B7A8-B6D9B6B3A3CD}">
      <dgm:prSet/>
      <dgm:spPr/>
      <dgm:t>
        <a:bodyPr/>
        <a:lstStyle/>
        <a:p>
          <a:endParaRPr lang="en-US"/>
        </a:p>
      </dgm:t>
    </dgm:pt>
    <dgm:pt modelId="{B484DDF4-FCA8-4E29-B0C2-0E09C2A31EEC}" type="sibTrans" cxnId="{70B7A2F8-54FD-411B-B7A8-B6D9B6B3A3CD}">
      <dgm:prSet/>
      <dgm:spPr/>
      <dgm:t>
        <a:bodyPr/>
        <a:lstStyle/>
        <a:p>
          <a:endParaRPr lang="en-US"/>
        </a:p>
      </dgm:t>
    </dgm:pt>
    <dgm:pt modelId="{D413359C-4D83-41A2-B3E4-D347A9834161}">
      <dgm:prSet/>
      <dgm:spPr/>
      <dgm:t>
        <a:bodyPr/>
        <a:lstStyle/>
        <a:p>
          <a:r>
            <a:rPr lang="en-US" dirty="0"/>
            <a:t>Identify different types of shops in </a:t>
          </a:r>
          <a:r>
            <a:rPr lang="en-US" dirty="0">
              <a:latin typeface="Calibri Light" panose="020F0302020204030204"/>
            </a:rPr>
            <a:t>Spanish.</a:t>
          </a:r>
          <a:endParaRPr lang="en-US" dirty="0"/>
        </a:p>
      </dgm:t>
    </dgm:pt>
    <dgm:pt modelId="{F7B28575-C3DE-42DE-87C1-6AB548ADB62B}" type="parTrans" cxnId="{37F3AD98-E6F2-4392-9D82-CE739650C707}">
      <dgm:prSet/>
      <dgm:spPr/>
      <dgm:t>
        <a:bodyPr/>
        <a:lstStyle/>
        <a:p>
          <a:endParaRPr lang="en-US"/>
        </a:p>
      </dgm:t>
    </dgm:pt>
    <dgm:pt modelId="{A8B53961-A554-4A5A-9763-4283F3257465}" type="sibTrans" cxnId="{37F3AD98-E6F2-4392-9D82-CE739650C707}">
      <dgm:prSet/>
      <dgm:spPr/>
      <dgm:t>
        <a:bodyPr/>
        <a:lstStyle/>
        <a:p>
          <a:endParaRPr lang="en-US"/>
        </a:p>
      </dgm:t>
    </dgm:pt>
    <dgm:pt modelId="{6021ED8B-5DEF-447B-BCDB-FCA071EC6233}" type="pres">
      <dgm:prSet presAssocID="{B8034C16-018F-44A2-812C-EB79F7E307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A51544-924A-465B-8B86-E14441559EBB}" type="pres">
      <dgm:prSet presAssocID="{ED807423-F95B-481D-AB2F-4C3E33FEF57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E4F0D-AF4B-4545-81F4-B3ACDD499CBE}" type="pres">
      <dgm:prSet presAssocID="{960DB1EC-2E9C-4742-8AE6-45526F5990A0}" presName="spacer" presStyleCnt="0"/>
      <dgm:spPr/>
    </dgm:pt>
    <dgm:pt modelId="{60146F0F-B038-46E0-8A45-C33DD19B02AC}" type="pres">
      <dgm:prSet presAssocID="{05E9C359-08D9-455A-9908-9BDC29B880E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E376E-ACFA-42AC-9AD5-2D3D8387FCCD}" type="pres">
      <dgm:prSet presAssocID="{615DF820-95B2-4393-8518-EEE149181F71}" presName="spacer" presStyleCnt="0"/>
      <dgm:spPr/>
    </dgm:pt>
    <dgm:pt modelId="{4024ECF6-86E8-4FCD-85AB-5C44BF7F1AEB}" type="pres">
      <dgm:prSet presAssocID="{8EDFFDB1-FE23-4CDB-8CB2-5DA0B808428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BBD82-47DC-47B9-B145-D3780F775577}" type="pres">
      <dgm:prSet presAssocID="{EC51C491-B4F4-4488-9FFF-C4278C86DE53}" presName="spacer" presStyleCnt="0"/>
      <dgm:spPr/>
    </dgm:pt>
    <dgm:pt modelId="{6EF5C2CA-59C2-4A0A-B07D-635DDF240D16}" type="pres">
      <dgm:prSet presAssocID="{8CC00CCB-9C70-4441-9124-FBAE27209F0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89084-C072-4FD7-930C-F764975A5B19}" type="pres">
      <dgm:prSet presAssocID="{B484DDF4-FCA8-4E29-B0C2-0E09C2A31EEC}" presName="spacer" presStyleCnt="0"/>
      <dgm:spPr/>
    </dgm:pt>
    <dgm:pt modelId="{1B0A21BB-240B-4090-A262-9AA70C03E2F4}" type="pres">
      <dgm:prSet presAssocID="{D413359C-4D83-41A2-B3E4-D347A983416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35D130-12DD-483B-A018-E7F5A0408F4B}" srcId="{B8034C16-018F-44A2-812C-EB79F7E307B7}" destId="{ED807423-F95B-481D-AB2F-4C3E33FEF573}" srcOrd="0" destOrd="0" parTransId="{03286190-DDF7-4662-8924-D6746D388A2F}" sibTransId="{960DB1EC-2E9C-4742-8AE6-45526F5990A0}"/>
    <dgm:cxn modelId="{53304739-B8ED-4BEE-9A78-95219A95C9E0}" type="presOf" srcId="{8CC00CCB-9C70-4441-9124-FBAE27209F0C}" destId="{6EF5C2CA-59C2-4A0A-B07D-635DDF240D16}" srcOrd="0" destOrd="0" presId="urn:microsoft.com/office/officeart/2005/8/layout/vList2"/>
    <dgm:cxn modelId="{70B7A2F8-54FD-411B-B7A8-B6D9B6B3A3CD}" srcId="{B8034C16-018F-44A2-812C-EB79F7E307B7}" destId="{8CC00CCB-9C70-4441-9124-FBAE27209F0C}" srcOrd="3" destOrd="0" parTransId="{797D4393-3B01-4C14-9744-36312F0C2635}" sibTransId="{B484DDF4-FCA8-4E29-B0C2-0E09C2A31EEC}"/>
    <dgm:cxn modelId="{E5952D91-63FF-42F2-9DCC-9F4AB7D2F620}" type="presOf" srcId="{8EDFFDB1-FE23-4CDB-8CB2-5DA0B808428E}" destId="{4024ECF6-86E8-4FCD-85AB-5C44BF7F1AEB}" srcOrd="0" destOrd="0" presId="urn:microsoft.com/office/officeart/2005/8/layout/vList2"/>
    <dgm:cxn modelId="{FC82A834-A061-4216-B5C7-5227ABD86D6B}" type="presOf" srcId="{ED807423-F95B-481D-AB2F-4C3E33FEF573}" destId="{87A51544-924A-465B-8B86-E14441559EBB}" srcOrd="0" destOrd="0" presId="urn:microsoft.com/office/officeart/2005/8/layout/vList2"/>
    <dgm:cxn modelId="{05F0A090-3943-4E3F-8AF5-576B7FBA1FB5}" type="presOf" srcId="{D413359C-4D83-41A2-B3E4-D347A9834161}" destId="{1B0A21BB-240B-4090-A262-9AA70C03E2F4}" srcOrd="0" destOrd="0" presId="urn:microsoft.com/office/officeart/2005/8/layout/vList2"/>
    <dgm:cxn modelId="{4B0B5833-90F8-405A-9514-BB9BBACD58B8}" type="presOf" srcId="{05E9C359-08D9-455A-9908-9BDC29B880E3}" destId="{60146F0F-B038-46E0-8A45-C33DD19B02AC}" srcOrd="0" destOrd="0" presId="urn:microsoft.com/office/officeart/2005/8/layout/vList2"/>
    <dgm:cxn modelId="{CF3DD335-AEF9-44E2-9F65-8BD86A5EA601}" srcId="{B8034C16-018F-44A2-812C-EB79F7E307B7}" destId="{8EDFFDB1-FE23-4CDB-8CB2-5DA0B808428E}" srcOrd="2" destOrd="0" parTransId="{1D1612CB-C5B6-47CA-A71C-9B6B12C9EED4}" sibTransId="{EC51C491-B4F4-4488-9FFF-C4278C86DE53}"/>
    <dgm:cxn modelId="{1CF338C2-F79B-4492-9C86-42AB66F04740}" srcId="{B8034C16-018F-44A2-812C-EB79F7E307B7}" destId="{05E9C359-08D9-455A-9908-9BDC29B880E3}" srcOrd="1" destOrd="0" parTransId="{C1B17125-CACA-4FAB-B2B3-92D7DB224444}" sibTransId="{615DF820-95B2-4393-8518-EEE149181F71}"/>
    <dgm:cxn modelId="{37F3AD98-E6F2-4392-9D82-CE739650C707}" srcId="{B8034C16-018F-44A2-812C-EB79F7E307B7}" destId="{D413359C-4D83-41A2-B3E4-D347A9834161}" srcOrd="4" destOrd="0" parTransId="{F7B28575-C3DE-42DE-87C1-6AB548ADB62B}" sibTransId="{A8B53961-A554-4A5A-9763-4283F3257465}"/>
    <dgm:cxn modelId="{97ADD3CB-F214-4208-A175-3E8DC94A7F12}" type="presOf" srcId="{B8034C16-018F-44A2-812C-EB79F7E307B7}" destId="{6021ED8B-5DEF-447B-BCDB-FCA071EC6233}" srcOrd="0" destOrd="0" presId="urn:microsoft.com/office/officeart/2005/8/layout/vList2"/>
    <dgm:cxn modelId="{923373CA-354A-497A-99B5-40DD07B09186}" type="presParOf" srcId="{6021ED8B-5DEF-447B-BCDB-FCA071EC6233}" destId="{87A51544-924A-465B-8B86-E14441559EBB}" srcOrd="0" destOrd="0" presId="urn:microsoft.com/office/officeart/2005/8/layout/vList2"/>
    <dgm:cxn modelId="{DF1673A4-7CCE-4751-9930-F1F9B3883723}" type="presParOf" srcId="{6021ED8B-5DEF-447B-BCDB-FCA071EC6233}" destId="{80CE4F0D-AF4B-4545-81F4-B3ACDD499CBE}" srcOrd="1" destOrd="0" presId="urn:microsoft.com/office/officeart/2005/8/layout/vList2"/>
    <dgm:cxn modelId="{96BBB732-5769-4C73-B1B5-01DAE6810BAE}" type="presParOf" srcId="{6021ED8B-5DEF-447B-BCDB-FCA071EC6233}" destId="{60146F0F-B038-46E0-8A45-C33DD19B02AC}" srcOrd="2" destOrd="0" presId="urn:microsoft.com/office/officeart/2005/8/layout/vList2"/>
    <dgm:cxn modelId="{31996C0E-961F-4439-9BBD-AD40B0469371}" type="presParOf" srcId="{6021ED8B-5DEF-447B-BCDB-FCA071EC6233}" destId="{B88E376E-ACFA-42AC-9AD5-2D3D8387FCCD}" srcOrd="3" destOrd="0" presId="urn:microsoft.com/office/officeart/2005/8/layout/vList2"/>
    <dgm:cxn modelId="{EFA6A87A-B228-425D-9152-4DCC86D4DBEE}" type="presParOf" srcId="{6021ED8B-5DEF-447B-BCDB-FCA071EC6233}" destId="{4024ECF6-86E8-4FCD-85AB-5C44BF7F1AEB}" srcOrd="4" destOrd="0" presId="urn:microsoft.com/office/officeart/2005/8/layout/vList2"/>
    <dgm:cxn modelId="{341F07FA-2B19-48A3-AB92-96C2F80163DF}" type="presParOf" srcId="{6021ED8B-5DEF-447B-BCDB-FCA071EC6233}" destId="{B05BBD82-47DC-47B9-B145-D3780F775577}" srcOrd="5" destOrd="0" presId="urn:microsoft.com/office/officeart/2005/8/layout/vList2"/>
    <dgm:cxn modelId="{DD16D3BA-82E3-458D-881E-FF50D44475FF}" type="presParOf" srcId="{6021ED8B-5DEF-447B-BCDB-FCA071EC6233}" destId="{6EF5C2CA-59C2-4A0A-B07D-635DDF240D16}" srcOrd="6" destOrd="0" presId="urn:microsoft.com/office/officeart/2005/8/layout/vList2"/>
    <dgm:cxn modelId="{4081B029-0E25-467D-8228-B6A125D40E5E}" type="presParOf" srcId="{6021ED8B-5DEF-447B-BCDB-FCA071EC6233}" destId="{F0589084-C072-4FD7-930C-F764975A5B19}" srcOrd="7" destOrd="0" presId="urn:microsoft.com/office/officeart/2005/8/layout/vList2"/>
    <dgm:cxn modelId="{B053228C-610C-4F42-8EAA-A7E9A79ADD85}" type="presParOf" srcId="{6021ED8B-5DEF-447B-BCDB-FCA071EC6233}" destId="{1B0A21BB-240B-4090-A262-9AA70C03E2F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B64C4D-9B9C-4F89-80CD-1847287022EF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FD128AAE-7320-491D-A068-AFE5E71AED6B}">
      <dgm:prSet/>
      <dgm:spPr/>
      <dgm:t>
        <a:bodyPr/>
        <a:lstStyle/>
        <a:p>
          <a:r>
            <a:rPr lang="en-US"/>
            <a:t>Look at the pictures of items you would purchase in stores.</a:t>
          </a:r>
        </a:p>
      </dgm:t>
    </dgm:pt>
    <dgm:pt modelId="{E21DED6F-5B50-4882-BF1B-0F6993CAD3AF}" type="parTrans" cxnId="{9DFC3E63-FFDC-4F70-B836-60AD6E99D33C}">
      <dgm:prSet/>
      <dgm:spPr/>
      <dgm:t>
        <a:bodyPr/>
        <a:lstStyle/>
        <a:p>
          <a:endParaRPr lang="en-US"/>
        </a:p>
      </dgm:t>
    </dgm:pt>
    <dgm:pt modelId="{F9F83DD7-AB32-4564-BD60-3B4945C686CA}" type="sibTrans" cxnId="{9DFC3E63-FFDC-4F70-B836-60AD6E99D33C}">
      <dgm:prSet/>
      <dgm:spPr/>
      <dgm:t>
        <a:bodyPr/>
        <a:lstStyle/>
        <a:p>
          <a:endParaRPr lang="en-US"/>
        </a:p>
      </dgm:t>
    </dgm:pt>
    <dgm:pt modelId="{F66B7F8A-32EF-4E79-9620-C208B4D79F0E}">
      <dgm:prSet/>
      <dgm:spPr/>
      <dgm:t>
        <a:bodyPr/>
        <a:lstStyle/>
        <a:p>
          <a:pPr rtl="0"/>
          <a:r>
            <a:rPr lang="en-US"/>
            <a:t>Identify</a:t>
          </a:r>
          <a:r>
            <a:rPr lang="en-US">
              <a:latin typeface="Calibri Light" panose="020F0302020204030204"/>
            </a:rPr>
            <a:t>, in Spanish,</a:t>
          </a:r>
          <a:r>
            <a:rPr lang="en-US"/>
            <a:t> which store you would purchase each item in.</a:t>
          </a:r>
        </a:p>
      </dgm:t>
    </dgm:pt>
    <dgm:pt modelId="{A8681E3A-FA57-4250-A0D0-717EE09B5A80}" type="parTrans" cxnId="{D4209C04-D5BF-4648-A2E0-991C443ED629}">
      <dgm:prSet/>
      <dgm:spPr/>
      <dgm:t>
        <a:bodyPr/>
        <a:lstStyle/>
        <a:p>
          <a:endParaRPr lang="en-US"/>
        </a:p>
      </dgm:t>
    </dgm:pt>
    <dgm:pt modelId="{FEE1B200-7A32-4FDD-8D7B-C528A6DAD013}" type="sibTrans" cxnId="{D4209C04-D5BF-4648-A2E0-991C443ED629}">
      <dgm:prSet/>
      <dgm:spPr/>
      <dgm:t>
        <a:bodyPr/>
        <a:lstStyle/>
        <a:p>
          <a:endParaRPr lang="en-US"/>
        </a:p>
      </dgm:t>
    </dgm:pt>
    <dgm:pt modelId="{51A339C9-1CAA-4605-B0DA-4C332BD0AEB5}" type="pres">
      <dgm:prSet presAssocID="{B2B64C4D-9B9C-4F89-80CD-1847287022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16276C-D637-4D38-A977-EA52C04D7A0B}" type="pres">
      <dgm:prSet presAssocID="{FD128AAE-7320-491D-A068-AFE5E71AED6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47FB9-6D24-4B65-B177-739317137D9A}" type="pres">
      <dgm:prSet presAssocID="{F9F83DD7-AB32-4564-BD60-3B4945C686CA}" presName="spacer" presStyleCnt="0"/>
      <dgm:spPr/>
    </dgm:pt>
    <dgm:pt modelId="{075234C0-CB75-48A1-8899-248AECE16AED}" type="pres">
      <dgm:prSet presAssocID="{F66B7F8A-32EF-4E79-9620-C208B4D79F0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FC3E63-FFDC-4F70-B836-60AD6E99D33C}" srcId="{B2B64C4D-9B9C-4F89-80CD-1847287022EF}" destId="{FD128AAE-7320-491D-A068-AFE5E71AED6B}" srcOrd="0" destOrd="0" parTransId="{E21DED6F-5B50-4882-BF1B-0F6993CAD3AF}" sibTransId="{F9F83DD7-AB32-4564-BD60-3B4945C686CA}"/>
    <dgm:cxn modelId="{D4209C04-D5BF-4648-A2E0-991C443ED629}" srcId="{B2B64C4D-9B9C-4F89-80CD-1847287022EF}" destId="{F66B7F8A-32EF-4E79-9620-C208B4D79F0E}" srcOrd="1" destOrd="0" parTransId="{A8681E3A-FA57-4250-A0D0-717EE09B5A80}" sibTransId="{FEE1B200-7A32-4FDD-8D7B-C528A6DAD013}"/>
    <dgm:cxn modelId="{33CCA23B-62F0-4606-AA26-C0BAFAAA303C}" type="presOf" srcId="{F66B7F8A-32EF-4E79-9620-C208B4D79F0E}" destId="{075234C0-CB75-48A1-8899-248AECE16AED}" srcOrd="0" destOrd="0" presId="urn:microsoft.com/office/officeart/2005/8/layout/vList2"/>
    <dgm:cxn modelId="{AA23F660-1983-49AE-993F-DA285160616D}" type="presOf" srcId="{B2B64C4D-9B9C-4F89-80CD-1847287022EF}" destId="{51A339C9-1CAA-4605-B0DA-4C332BD0AEB5}" srcOrd="0" destOrd="0" presId="urn:microsoft.com/office/officeart/2005/8/layout/vList2"/>
    <dgm:cxn modelId="{D35A759B-AD13-42C1-A753-315D484C6920}" type="presOf" srcId="{FD128AAE-7320-491D-A068-AFE5E71AED6B}" destId="{4F16276C-D637-4D38-A977-EA52C04D7A0B}" srcOrd="0" destOrd="0" presId="urn:microsoft.com/office/officeart/2005/8/layout/vList2"/>
    <dgm:cxn modelId="{863347DA-9AA3-4DBD-B5B8-4E915446BDD0}" type="presParOf" srcId="{51A339C9-1CAA-4605-B0DA-4C332BD0AEB5}" destId="{4F16276C-D637-4D38-A977-EA52C04D7A0B}" srcOrd="0" destOrd="0" presId="urn:microsoft.com/office/officeart/2005/8/layout/vList2"/>
    <dgm:cxn modelId="{734E29AA-E6C7-4EB6-8565-AB8C2806F280}" type="presParOf" srcId="{51A339C9-1CAA-4605-B0DA-4C332BD0AEB5}" destId="{9A247FB9-6D24-4B65-B177-739317137D9A}" srcOrd="1" destOrd="0" presId="urn:microsoft.com/office/officeart/2005/8/layout/vList2"/>
    <dgm:cxn modelId="{5A662A9A-FF7D-4A7B-AF37-D63B41D39222}" type="presParOf" srcId="{51A339C9-1CAA-4605-B0DA-4C332BD0AEB5}" destId="{075234C0-CB75-48A1-8899-248AECE16AE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B64C4D-9B9C-4F89-80CD-1847287022E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D128AAE-7320-491D-A068-AFE5E71AED6B}">
      <dgm:prSet/>
      <dgm:spPr/>
      <dgm:t>
        <a:bodyPr/>
        <a:lstStyle/>
        <a:p>
          <a:pPr rtl="0"/>
          <a:r>
            <a:rPr lang="en-US"/>
            <a:t>Look at the pictures of</a:t>
          </a:r>
          <a:r>
            <a:rPr lang="en-US">
              <a:latin typeface="Calibri Light" panose="020F0302020204030204"/>
            </a:rPr>
            <a:t> the</a:t>
          </a:r>
          <a:r>
            <a:rPr lang="en-US"/>
            <a:t> stores.</a:t>
          </a:r>
        </a:p>
      </dgm:t>
    </dgm:pt>
    <dgm:pt modelId="{E21DED6F-5B50-4882-BF1B-0F6993CAD3AF}" type="parTrans" cxnId="{9DFC3E63-FFDC-4F70-B836-60AD6E99D33C}">
      <dgm:prSet/>
      <dgm:spPr/>
      <dgm:t>
        <a:bodyPr/>
        <a:lstStyle/>
        <a:p>
          <a:endParaRPr lang="en-US"/>
        </a:p>
      </dgm:t>
    </dgm:pt>
    <dgm:pt modelId="{F9F83DD7-AB32-4564-BD60-3B4945C686CA}" type="sibTrans" cxnId="{9DFC3E63-FFDC-4F70-B836-60AD6E99D33C}">
      <dgm:prSet/>
      <dgm:spPr/>
      <dgm:t>
        <a:bodyPr/>
        <a:lstStyle/>
        <a:p>
          <a:endParaRPr lang="en-US"/>
        </a:p>
      </dgm:t>
    </dgm:pt>
    <dgm:pt modelId="{F66B7F8A-32EF-4E79-9620-C208B4D79F0E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Then complete the word, in Spanish, by filling in the missing letters.</a:t>
          </a:r>
          <a:endParaRPr lang="en-US"/>
        </a:p>
      </dgm:t>
    </dgm:pt>
    <dgm:pt modelId="{A8681E3A-FA57-4250-A0D0-717EE09B5A80}" type="parTrans" cxnId="{D4209C04-D5BF-4648-A2E0-991C443ED629}">
      <dgm:prSet/>
      <dgm:spPr/>
      <dgm:t>
        <a:bodyPr/>
        <a:lstStyle/>
        <a:p>
          <a:endParaRPr lang="en-US"/>
        </a:p>
      </dgm:t>
    </dgm:pt>
    <dgm:pt modelId="{FEE1B200-7A32-4FDD-8D7B-C528A6DAD013}" type="sibTrans" cxnId="{D4209C04-D5BF-4648-A2E0-991C443ED629}">
      <dgm:prSet/>
      <dgm:spPr/>
      <dgm:t>
        <a:bodyPr/>
        <a:lstStyle/>
        <a:p>
          <a:endParaRPr lang="en-US"/>
        </a:p>
      </dgm:t>
    </dgm:pt>
    <dgm:pt modelId="{8E1B6A87-4A4B-4EE2-A7D4-8BACDE9FC0AC}" type="pres">
      <dgm:prSet presAssocID="{B2B64C4D-9B9C-4F89-80CD-1847287022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4936D8A-1EBB-4989-80FB-1308AE854AE4}" type="pres">
      <dgm:prSet presAssocID="{FD128AAE-7320-491D-A068-AFE5E71AED6B}" presName="hierRoot1" presStyleCnt="0"/>
      <dgm:spPr/>
    </dgm:pt>
    <dgm:pt modelId="{678A29E8-7A11-4D27-B871-495F2EF8CDC5}" type="pres">
      <dgm:prSet presAssocID="{FD128AAE-7320-491D-A068-AFE5E71AED6B}" presName="composite" presStyleCnt="0"/>
      <dgm:spPr/>
    </dgm:pt>
    <dgm:pt modelId="{0EE2FEF1-B228-4365-A672-7CE4C70BD699}" type="pres">
      <dgm:prSet presAssocID="{FD128AAE-7320-491D-A068-AFE5E71AED6B}" presName="background" presStyleLbl="node0" presStyleIdx="0" presStyleCnt="2"/>
      <dgm:spPr/>
    </dgm:pt>
    <dgm:pt modelId="{7D2B3CB1-B8DF-413B-B3D4-A21B83CCB477}" type="pres">
      <dgm:prSet presAssocID="{FD128AAE-7320-491D-A068-AFE5E71AED6B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43F348-9D02-4E4B-B6B8-52A51D99C46D}" type="pres">
      <dgm:prSet presAssocID="{FD128AAE-7320-491D-A068-AFE5E71AED6B}" presName="hierChild2" presStyleCnt="0"/>
      <dgm:spPr/>
    </dgm:pt>
    <dgm:pt modelId="{695A9F90-D94D-4E52-9428-4A9BF3C991B6}" type="pres">
      <dgm:prSet presAssocID="{F66B7F8A-32EF-4E79-9620-C208B4D79F0E}" presName="hierRoot1" presStyleCnt="0"/>
      <dgm:spPr/>
    </dgm:pt>
    <dgm:pt modelId="{2A410455-5098-42A5-B973-408C47067093}" type="pres">
      <dgm:prSet presAssocID="{F66B7F8A-32EF-4E79-9620-C208B4D79F0E}" presName="composite" presStyleCnt="0"/>
      <dgm:spPr/>
    </dgm:pt>
    <dgm:pt modelId="{7697DE3D-5575-4691-B3A4-55AA285153E3}" type="pres">
      <dgm:prSet presAssocID="{F66B7F8A-32EF-4E79-9620-C208B4D79F0E}" presName="background" presStyleLbl="node0" presStyleIdx="1" presStyleCnt="2"/>
      <dgm:spPr/>
    </dgm:pt>
    <dgm:pt modelId="{C1D2EA0E-338B-4548-A86B-A08F648A5BFF}" type="pres">
      <dgm:prSet presAssocID="{F66B7F8A-32EF-4E79-9620-C208B4D79F0E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72F415-C035-4748-96FB-F3FC55C323C0}" type="pres">
      <dgm:prSet presAssocID="{F66B7F8A-32EF-4E79-9620-C208B4D79F0E}" presName="hierChild2" presStyleCnt="0"/>
      <dgm:spPr/>
    </dgm:pt>
  </dgm:ptLst>
  <dgm:cxnLst>
    <dgm:cxn modelId="{D4209C04-D5BF-4648-A2E0-991C443ED629}" srcId="{B2B64C4D-9B9C-4F89-80CD-1847287022EF}" destId="{F66B7F8A-32EF-4E79-9620-C208B4D79F0E}" srcOrd="1" destOrd="0" parTransId="{A8681E3A-FA57-4250-A0D0-717EE09B5A80}" sibTransId="{FEE1B200-7A32-4FDD-8D7B-C528A6DAD013}"/>
    <dgm:cxn modelId="{9DFC3E63-FFDC-4F70-B836-60AD6E99D33C}" srcId="{B2B64C4D-9B9C-4F89-80CD-1847287022EF}" destId="{FD128AAE-7320-491D-A068-AFE5E71AED6B}" srcOrd="0" destOrd="0" parTransId="{E21DED6F-5B50-4882-BF1B-0F6993CAD3AF}" sibTransId="{F9F83DD7-AB32-4564-BD60-3B4945C686CA}"/>
    <dgm:cxn modelId="{2D823C2F-BC08-41CF-93EE-E6B451542498}" type="presOf" srcId="{FD128AAE-7320-491D-A068-AFE5E71AED6B}" destId="{7D2B3CB1-B8DF-413B-B3D4-A21B83CCB477}" srcOrd="0" destOrd="0" presId="urn:microsoft.com/office/officeart/2005/8/layout/hierarchy1"/>
    <dgm:cxn modelId="{0EB7FF74-800C-4963-9F9E-CD01AD668469}" type="presOf" srcId="{F66B7F8A-32EF-4E79-9620-C208B4D79F0E}" destId="{C1D2EA0E-338B-4548-A86B-A08F648A5BFF}" srcOrd="0" destOrd="0" presId="urn:microsoft.com/office/officeart/2005/8/layout/hierarchy1"/>
    <dgm:cxn modelId="{31D2260C-123D-4517-8C27-D7824333E26B}" type="presOf" srcId="{B2B64C4D-9B9C-4F89-80CD-1847287022EF}" destId="{8E1B6A87-4A4B-4EE2-A7D4-8BACDE9FC0AC}" srcOrd="0" destOrd="0" presId="urn:microsoft.com/office/officeart/2005/8/layout/hierarchy1"/>
    <dgm:cxn modelId="{926D2DF1-60C2-4A78-B482-8C35757C7B8D}" type="presParOf" srcId="{8E1B6A87-4A4B-4EE2-A7D4-8BACDE9FC0AC}" destId="{44936D8A-1EBB-4989-80FB-1308AE854AE4}" srcOrd="0" destOrd="0" presId="urn:microsoft.com/office/officeart/2005/8/layout/hierarchy1"/>
    <dgm:cxn modelId="{6AAFF1A9-BA89-4131-8A57-3072EE63D43E}" type="presParOf" srcId="{44936D8A-1EBB-4989-80FB-1308AE854AE4}" destId="{678A29E8-7A11-4D27-B871-495F2EF8CDC5}" srcOrd="0" destOrd="0" presId="urn:microsoft.com/office/officeart/2005/8/layout/hierarchy1"/>
    <dgm:cxn modelId="{F4F4BA51-406B-4D05-BD9E-D6B248AB41B9}" type="presParOf" srcId="{678A29E8-7A11-4D27-B871-495F2EF8CDC5}" destId="{0EE2FEF1-B228-4365-A672-7CE4C70BD699}" srcOrd="0" destOrd="0" presId="urn:microsoft.com/office/officeart/2005/8/layout/hierarchy1"/>
    <dgm:cxn modelId="{7844F099-CA68-47D0-84DB-A0150B28E821}" type="presParOf" srcId="{678A29E8-7A11-4D27-B871-495F2EF8CDC5}" destId="{7D2B3CB1-B8DF-413B-B3D4-A21B83CCB477}" srcOrd="1" destOrd="0" presId="urn:microsoft.com/office/officeart/2005/8/layout/hierarchy1"/>
    <dgm:cxn modelId="{5DD8A2A6-87BC-4C16-9620-D00A17AC98E2}" type="presParOf" srcId="{44936D8A-1EBB-4989-80FB-1308AE854AE4}" destId="{1743F348-9D02-4E4B-B6B8-52A51D99C46D}" srcOrd="1" destOrd="0" presId="urn:microsoft.com/office/officeart/2005/8/layout/hierarchy1"/>
    <dgm:cxn modelId="{5EC52EF6-A78A-4133-B1CD-977ACAFF4CF4}" type="presParOf" srcId="{8E1B6A87-4A4B-4EE2-A7D4-8BACDE9FC0AC}" destId="{695A9F90-D94D-4E52-9428-4A9BF3C991B6}" srcOrd="1" destOrd="0" presId="urn:microsoft.com/office/officeart/2005/8/layout/hierarchy1"/>
    <dgm:cxn modelId="{F3B473E5-A7D8-4E4C-8B55-A023818E808E}" type="presParOf" srcId="{695A9F90-D94D-4E52-9428-4A9BF3C991B6}" destId="{2A410455-5098-42A5-B973-408C47067093}" srcOrd="0" destOrd="0" presId="urn:microsoft.com/office/officeart/2005/8/layout/hierarchy1"/>
    <dgm:cxn modelId="{E4A9D3F3-8AE4-4729-89B9-F1071AE24456}" type="presParOf" srcId="{2A410455-5098-42A5-B973-408C47067093}" destId="{7697DE3D-5575-4691-B3A4-55AA285153E3}" srcOrd="0" destOrd="0" presId="urn:microsoft.com/office/officeart/2005/8/layout/hierarchy1"/>
    <dgm:cxn modelId="{3271000C-0449-4B5C-8CA7-BDA1D762350A}" type="presParOf" srcId="{2A410455-5098-42A5-B973-408C47067093}" destId="{C1D2EA0E-338B-4548-A86B-A08F648A5BFF}" srcOrd="1" destOrd="0" presId="urn:microsoft.com/office/officeart/2005/8/layout/hierarchy1"/>
    <dgm:cxn modelId="{7E4B2C89-649B-4E9F-8AE6-11D55BFB8DB5}" type="presParOf" srcId="{695A9F90-D94D-4E52-9428-4A9BF3C991B6}" destId="{9E72F415-C035-4748-96FB-F3FC55C323C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51544-924A-465B-8B86-E14441559EBB}">
      <dsp:nvSpPr>
        <dsp:cNvPr id="0" name=""/>
        <dsp:cNvSpPr/>
      </dsp:nvSpPr>
      <dsp:spPr>
        <a:xfrm>
          <a:off x="0" y="543496"/>
          <a:ext cx="4498848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LEVEL: FORM 3, TERM 2</a:t>
          </a:r>
        </a:p>
      </dsp:txBody>
      <dsp:txXfrm>
        <a:off x="22246" y="565742"/>
        <a:ext cx="4454356" cy="411223"/>
      </dsp:txXfrm>
    </dsp:sp>
    <dsp:sp modelId="{60146F0F-B038-46E0-8A45-C33DD19B02AC}">
      <dsp:nvSpPr>
        <dsp:cNvPr id="0" name=""/>
        <dsp:cNvSpPr/>
      </dsp:nvSpPr>
      <dsp:spPr>
        <a:xfrm>
          <a:off x="0" y="1053931"/>
          <a:ext cx="4498848" cy="455715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SUBJECT: SPANISH</a:t>
          </a:r>
        </a:p>
      </dsp:txBody>
      <dsp:txXfrm>
        <a:off x="22246" y="1076177"/>
        <a:ext cx="4454356" cy="411223"/>
      </dsp:txXfrm>
    </dsp:sp>
    <dsp:sp modelId="{4024ECF6-86E8-4FCD-85AB-5C44BF7F1AEB}">
      <dsp:nvSpPr>
        <dsp:cNvPr id="0" name=""/>
        <dsp:cNvSpPr/>
      </dsp:nvSpPr>
      <dsp:spPr>
        <a:xfrm>
          <a:off x="0" y="1564366"/>
          <a:ext cx="4498848" cy="45571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CURRICULUM TOPIC:  28.0 shopping</a:t>
          </a:r>
        </a:p>
      </dsp:txBody>
      <dsp:txXfrm>
        <a:off x="22246" y="1586612"/>
        <a:ext cx="4454356" cy="411223"/>
      </dsp:txXfrm>
    </dsp:sp>
    <dsp:sp modelId="{6EF5C2CA-59C2-4A0A-B07D-635DDF240D16}">
      <dsp:nvSpPr>
        <dsp:cNvPr id="0" name=""/>
        <dsp:cNvSpPr/>
      </dsp:nvSpPr>
      <dsp:spPr>
        <a:xfrm>
          <a:off x="0" y="2074801"/>
          <a:ext cx="4498848" cy="455715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KEY TEACHING POINT/S: </a:t>
          </a:r>
        </a:p>
      </dsp:txBody>
      <dsp:txXfrm>
        <a:off x="22246" y="2097047"/>
        <a:ext cx="4454356" cy="411223"/>
      </dsp:txXfrm>
    </dsp:sp>
    <dsp:sp modelId="{1B0A21BB-240B-4090-A262-9AA70C03E2F4}">
      <dsp:nvSpPr>
        <dsp:cNvPr id="0" name=""/>
        <dsp:cNvSpPr/>
      </dsp:nvSpPr>
      <dsp:spPr>
        <a:xfrm>
          <a:off x="0" y="2585236"/>
          <a:ext cx="4498848" cy="45571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Identify different types of shops in </a:t>
          </a:r>
          <a:r>
            <a:rPr lang="en-US" sz="1900" kern="1200" dirty="0">
              <a:latin typeface="Calibri Light" panose="020F0302020204030204"/>
            </a:rPr>
            <a:t>Spanish.</a:t>
          </a:r>
          <a:endParaRPr lang="en-US" sz="1900" kern="1200" dirty="0"/>
        </a:p>
      </dsp:txBody>
      <dsp:txXfrm>
        <a:off x="22246" y="2607482"/>
        <a:ext cx="4454356" cy="411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6276C-D637-4D38-A977-EA52C04D7A0B}">
      <dsp:nvSpPr>
        <dsp:cNvPr id="0" name=""/>
        <dsp:cNvSpPr/>
      </dsp:nvSpPr>
      <dsp:spPr>
        <a:xfrm>
          <a:off x="0" y="14742"/>
          <a:ext cx="4559425" cy="19246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Look at the pictures of items you would purchase in stores.</a:t>
          </a:r>
        </a:p>
      </dsp:txBody>
      <dsp:txXfrm>
        <a:off x="93954" y="108696"/>
        <a:ext cx="4371517" cy="1736741"/>
      </dsp:txXfrm>
    </dsp:sp>
    <dsp:sp modelId="{075234C0-CB75-48A1-8899-248AECE16AED}">
      <dsp:nvSpPr>
        <dsp:cNvPr id="0" name=""/>
        <dsp:cNvSpPr/>
      </dsp:nvSpPr>
      <dsp:spPr>
        <a:xfrm>
          <a:off x="0" y="2040192"/>
          <a:ext cx="4559425" cy="19246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Identify</a:t>
          </a:r>
          <a:r>
            <a:rPr lang="en-US" sz="3500" kern="1200">
              <a:latin typeface="Calibri Light" panose="020F0302020204030204"/>
            </a:rPr>
            <a:t>, in Spanish,</a:t>
          </a:r>
          <a:r>
            <a:rPr lang="en-US" sz="3500" kern="1200"/>
            <a:t> which store you would purchase each item in.</a:t>
          </a:r>
        </a:p>
      </dsp:txBody>
      <dsp:txXfrm>
        <a:off x="93954" y="2134146"/>
        <a:ext cx="4371517" cy="17367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2FEF1-B228-4365-A672-7CE4C70BD699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B3CB1-B8DF-413B-B3D4-A21B83CCB477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Look at the pictures of</a:t>
          </a:r>
          <a:r>
            <a:rPr lang="en-US" sz="4100" kern="1200">
              <a:latin typeface="Calibri Light" panose="020F0302020204030204"/>
            </a:rPr>
            <a:t> the</a:t>
          </a:r>
          <a:r>
            <a:rPr lang="en-US" sz="4100" kern="1200"/>
            <a:t> stores.</a:t>
          </a:r>
        </a:p>
      </dsp:txBody>
      <dsp:txXfrm>
        <a:off x="585701" y="1066737"/>
        <a:ext cx="4337991" cy="2693452"/>
      </dsp:txXfrm>
    </dsp:sp>
    <dsp:sp modelId="{7697DE3D-5575-4691-B3A4-55AA285153E3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2EA0E-338B-4548-A86B-A08F648A5BFF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>
              <a:latin typeface="Calibri Light" panose="020F0302020204030204"/>
            </a:rPr>
            <a:t>Then complete the word, in Spanish, by filling in the missing letters.</a:t>
          </a:r>
          <a:endParaRPr lang="en-US" sz="4100" kern="1200"/>
        </a:p>
      </dsp:txBody>
      <dsp:txXfrm>
        <a:off x="6092527" y="1066737"/>
        <a:ext cx="4337991" cy="2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moji.com/" TargetMode="External"/><Relationship Id="rId2" Type="http://schemas.openxmlformats.org/officeDocument/2006/relationships/hyperlink" Target="http://www.clipart-librar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D0BF72-0C4D-44AB-AA6C-FD2587C5D7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D7771D4-2457-4C45-99FE-BCC065B21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7997" r="3113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5523C670-74D7-4ED8-BA51-B6FB65570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6000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BAEEE533-7CA5-4134-A14A-8575F66C61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88570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E64B7817-E956-406B-A85B-5AEF36B1F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90581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92FC9C1F-8CBA-4083-8724-3735C556D8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1124043"/>
            <a:ext cx="6105065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917" y="1445775"/>
            <a:ext cx="5437074" cy="33424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Vamos de compras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28854" y="3204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64382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F5B53-8E76-42B7-8598-DFFC79B7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694944"/>
            <a:ext cx="6610388" cy="1042416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rgbClr val="FFFFFF"/>
                </a:solidFill>
                <a:ea typeface="+mj-lt"/>
                <a:cs typeface="+mj-lt"/>
              </a:rPr>
              <a:t>La farmacia</a:t>
            </a:r>
            <a:endParaRPr lang="en-US" sz="42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F99E06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3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12FA0E3C-1D9D-48D8-B882-EA9B9F5A6D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5" r="323" b="-3"/>
          <a:stretch/>
        </p:blipFill>
        <p:spPr>
          <a:xfrm>
            <a:off x="1581427" y="2127680"/>
            <a:ext cx="4478179" cy="443866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1B00230-7A57-4CB1-9C1D-80140D0FF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252235" y="2393792"/>
            <a:ext cx="3074364" cy="3740893"/>
          </a:xfr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48891" y="932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9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2D44074-0B69-4F0C-A7B3-5645CE40D8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376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1295E-C569-4338-BB94-8B596BCFC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399" y="640081"/>
            <a:ext cx="3395133" cy="5574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 mercado</a:t>
            </a:r>
          </a:p>
        </p:txBody>
      </p:sp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0B8FC828-FA93-481F-AA6C-F4DD173F68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67" r="12728" b="-2"/>
          <a:stretch/>
        </p:blipFill>
        <p:spPr>
          <a:xfrm>
            <a:off x="765175" y="681038"/>
            <a:ext cx="3956050" cy="2287588"/>
          </a:xfrm>
          <a:prstGeom prst="rect">
            <a:avLst/>
          </a:prstGeom>
        </p:spPr>
      </p:pic>
      <p:pic>
        <p:nvPicPr>
          <p:cNvPr id="5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B39E478-5025-406E-8511-2250F70A6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968750" y="3051175"/>
            <a:ext cx="3121025" cy="3121025"/>
          </a:xfrm>
        </p:spPr>
      </p:pic>
      <p:pic>
        <p:nvPicPr>
          <p:cNvPr id="6" name="Picture 6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762D719-3D9D-4ED7-85E9-789E4D197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3775" y="681038"/>
            <a:ext cx="2287588" cy="2287588"/>
          </a:xfrm>
          <a:prstGeom prst="rect">
            <a:avLst/>
          </a:prstGeom>
        </p:spPr>
      </p:pic>
      <p:pic>
        <p:nvPicPr>
          <p:cNvPr id="7" name="Picture 8" descr="A cartoon of a person&#10;&#10;Description generated with very high confidence">
            <a:extLst>
              <a:ext uri="{FF2B5EF4-FFF2-40B4-BE49-F238E27FC236}">
                <a16:creationId xmlns:a16="http://schemas.microsoft.com/office/drawing/2014/main" id="{46E97364-81FB-441C-97C7-CEAF7D41CC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175" y="3051175"/>
            <a:ext cx="3121025" cy="312102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94720" y="31225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1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shirt, sign, drawing&#10;&#10;Description generated with very high confidence">
            <a:extLst>
              <a:ext uri="{FF2B5EF4-FFF2-40B4-BE49-F238E27FC236}">
                <a16:creationId xmlns:a16="http://schemas.microsoft.com/office/drawing/2014/main" id="{368B2AAD-DF1C-4060-A3D7-1C8B90ECED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" b="31435"/>
          <a:stretch/>
        </p:blipFill>
        <p:spPr>
          <a:xfrm>
            <a:off x="621675" y="623275"/>
            <a:ext cx="4032621" cy="2765085"/>
          </a:xfrm>
          <a:prstGeom prst="rect">
            <a:avLst/>
          </a:prstGeom>
        </p:spPr>
      </p:pic>
      <p:pic>
        <p:nvPicPr>
          <p:cNvPr id="4" name="Picture 4" descr="A picture containing indoor, toy, photo, computer&#10;&#10;Description generated with very high confidence">
            <a:extLst>
              <a:ext uri="{FF2B5EF4-FFF2-40B4-BE49-F238E27FC236}">
                <a16:creationId xmlns:a16="http://schemas.microsoft.com/office/drawing/2014/main" id="{14715468-CF74-4FA4-BF91-0E7D95D25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590" r="15913" b="-1"/>
          <a:stretch/>
        </p:blipFill>
        <p:spPr>
          <a:xfrm>
            <a:off x="621674" y="3469641"/>
            <a:ext cx="4019875" cy="2765085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E7BCE-D3E1-46AA-815F-685E2826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 supermercado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53280" y="45647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0394FE2-BDDA-4ECE-B320-81AE19E905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625AAC5-802A-4197-8804-2B78FF65C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9483D-85CD-4D0A-97FC-2100080C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310896"/>
            <a:ext cx="7982712" cy="868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La tienda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online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1B139DD-0E8D-42FA-9171-C5F001754A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F00F2D8-DCA1-4623-A589-22BF2F8417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794" r="3" b="3"/>
          <a:stretch/>
        </p:blipFill>
        <p:spPr>
          <a:xfrm>
            <a:off x="419830" y="2128345"/>
            <a:ext cx="5577840" cy="4083269"/>
          </a:xfrm>
          <a:prstGeom prst="rect">
            <a:avLst/>
          </a:prstGeom>
        </p:spPr>
      </p:pic>
      <p:pic>
        <p:nvPicPr>
          <p:cNvPr id="4" name="Picture 4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B174127C-4D02-41FD-A5D2-4477B5CC8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r="3382" b="-1"/>
          <a:stretch/>
        </p:blipFill>
        <p:spPr>
          <a:xfrm>
            <a:off x="6194332" y="2128367"/>
            <a:ext cx="5577840" cy="408660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33955" y="436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BB8FD-86D8-4FE3-A616-7DD0A8B6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>
                <a:cs typeface="Calibri Light"/>
              </a:rPr>
              <a:t>How well do you know your stores?</a:t>
            </a:r>
            <a:endParaRPr lang="en-US" sz="3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 descr="A person wearing a mask&#10;&#10;Description generated with high confidence">
            <a:extLst>
              <a:ext uri="{FF2B5EF4-FFF2-40B4-BE49-F238E27FC236}">
                <a16:creationId xmlns:a16="http://schemas.microsoft.com/office/drawing/2014/main" id="{AD91A9CE-528B-49E7-84C8-19F73CFAB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2" r="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796FE36-4A00-4C9C-9CD7-88620C3D72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0029040"/>
              </p:ext>
            </p:extLst>
          </p:nvPr>
        </p:nvGraphicFramePr>
        <p:xfrm>
          <a:off x="590719" y="2330505"/>
          <a:ext cx="4559425" cy="397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8554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E4472E-4CFB-4B05-856E-52C947CEC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3" y="1056640"/>
            <a:ext cx="4360324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/>
              <a:t>¿</a:t>
            </a:r>
            <a:r>
              <a:rPr lang="en-US" sz="7200" dirty="0" err="1" smtClean="0"/>
              <a:t>Cu</a:t>
            </a:r>
            <a:r>
              <a:rPr lang="en-US" sz="7200" dirty="0" err="1" smtClean="0">
                <a:cs typeface="Times New Roman" panose="02020603050405020304" pitchFamily="18" charset="0"/>
              </a:rPr>
              <a:t>á</a:t>
            </a:r>
            <a:r>
              <a:rPr lang="en-US" sz="7200" dirty="0" err="1" smtClean="0"/>
              <a:t>l</a:t>
            </a:r>
            <a:r>
              <a:rPr lang="en-US" sz="7200" dirty="0" smtClean="0"/>
              <a:t> </a:t>
            </a:r>
            <a:r>
              <a:rPr lang="en-US" sz="7200" dirty="0" err="1"/>
              <a:t>es</a:t>
            </a:r>
            <a:r>
              <a:rPr lang="en-US" sz="7200" dirty="0"/>
              <a:t> la </a:t>
            </a:r>
            <a:r>
              <a:rPr lang="en-US" sz="7200" dirty="0" err="1"/>
              <a:t>tienda</a:t>
            </a:r>
            <a:r>
              <a:rPr lang="en-US" sz="7200" dirty="0"/>
              <a:t>?</a:t>
            </a:r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7AB4B0C7-9C4E-4CA1-ADE6-DAF2A3529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10307" b="-1"/>
          <a:stretch/>
        </p:blipFill>
        <p:spPr>
          <a:xfrm>
            <a:off x="621675" y="623275"/>
            <a:ext cx="5474323" cy="56078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76014" y="46796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7E5AC-962C-4B1B-94B0-089731195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/>
              <a:t>La joyería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A picture containing indoor, table, bed, white&#10;&#10;Description generated with very high confidence">
            <a:extLst>
              <a:ext uri="{FF2B5EF4-FFF2-40B4-BE49-F238E27FC236}">
                <a16:creationId xmlns:a16="http://schemas.microsoft.com/office/drawing/2014/main" id="{B2497961-9DE0-4EF0-93D0-A508D30BE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3636" r="-1" b="12007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7954" y="5781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E4472E-4CFB-4B05-856E-52C947CEC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3" y="1056640"/>
            <a:ext cx="4360324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 smtClean="0"/>
              <a:t>¿</a:t>
            </a:r>
            <a:r>
              <a:rPr lang="en-US" sz="7200" dirty="0" err="1" smtClean="0"/>
              <a:t>Cu</a:t>
            </a:r>
            <a:r>
              <a:rPr lang="en-US" sz="7200" dirty="0" err="1" smtClean="0">
                <a:cs typeface="Times New Roman" panose="02020603050405020304" pitchFamily="18" charset="0"/>
              </a:rPr>
              <a:t>á</a:t>
            </a:r>
            <a:r>
              <a:rPr lang="en-US" sz="7200" dirty="0" err="1" smtClean="0"/>
              <a:t>l</a:t>
            </a:r>
            <a:r>
              <a:rPr lang="en-US" sz="7200" dirty="0" smtClean="0"/>
              <a:t> </a:t>
            </a:r>
            <a:r>
              <a:rPr lang="en-US" sz="7200" dirty="0" err="1"/>
              <a:t>es</a:t>
            </a:r>
            <a:r>
              <a:rPr lang="en-US" sz="7200" dirty="0"/>
              <a:t> la </a:t>
            </a:r>
            <a:r>
              <a:rPr lang="en-US" sz="7200" dirty="0" err="1"/>
              <a:t>tienda</a:t>
            </a:r>
            <a:r>
              <a:rPr lang="en-US" sz="72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footwear, clothing&#10;&#10;Description generated with very high confidence">
            <a:extLst>
              <a:ext uri="{FF2B5EF4-FFF2-40B4-BE49-F238E27FC236}">
                <a16:creationId xmlns:a16="http://schemas.microsoft.com/office/drawing/2014/main" id="{F2722DF8-09C4-49D8-B4CE-34DA53214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29497" y="1336720"/>
            <a:ext cx="5171535" cy="4365863"/>
          </a:xfr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76014" y="46796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3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637C-8CA2-4DBA-9E02-586DC3922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640081"/>
            <a:ext cx="3398518" cy="5255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La zapatería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A8EA49-487B-4E62-AC3C-3D4A96EF0A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F3C8D54F-CA08-42F3-9924-FBA3CB680F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208" y="484632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441743C5-6EE6-4643-958D-AD6D9A65C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3299" r="1" b="1"/>
          <a:stretch/>
        </p:blipFill>
        <p:spPr>
          <a:xfrm>
            <a:off x="951882" y="965595"/>
            <a:ext cx="5632217" cy="4808332"/>
          </a:xfrm>
          <a:prstGeom prst="rect">
            <a:avLst/>
          </a:prstGeom>
          <a:effectLst/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3120" y="3646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0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E4472E-4CFB-4B05-856E-52C947CEC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3" y="1056640"/>
            <a:ext cx="4360324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 smtClean="0"/>
              <a:t>¿</a:t>
            </a:r>
            <a:r>
              <a:rPr lang="en-US" sz="7200" dirty="0" err="1" smtClean="0"/>
              <a:t>Cu</a:t>
            </a:r>
            <a:r>
              <a:rPr lang="en-US" sz="7200" dirty="0" err="1" smtClean="0">
                <a:cs typeface="Times New Roman" panose="02020603050405020304" pitchFamily="18" charset="0"/>
              </a:rPr>
              <a:t>á</a:t>
            </a:r>
            <a:r>
              <a:rPr lang="en-US" sz="7200" dirty="0" err="1" smtClean="0"/>
              <a:t>l</a:t>
            </a:r>
            <a:r>
              <a:rPr lang="en-US" sz="7200" dirty="0" smtClean="0"/>
              <a:t> </a:t>
            </a:r>
            <a:r>
              <a:rPr lang="en-US" sz="7200" dirty="0" err="1"/>
              <a:t>es</a:t>
            </a:r>
            <a:r>
              <a:rPr lang="en-US" sz="7200" dirty="0"/>
              <a:t> la </a:t>
            </a:r>
            <a:r>
              <a:rPr lang="en-US" sz="7200" dirty="0" err="1"/>
              <a:t>tienda</a:t>
            </a:r>
            <a:r>
              <a:rPr lang="en-US" sz="7200" dirty="0"/>
              <a:t>?</a:t>
            </a:r>
          </a:p>
        </p:txBody>
      </p:sp>
      <p:pic>
        <p:nvPicPr>
          <p:cNvPr id="5" name="Picture 6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C3DDD76A-FD27-4799-878D-05C7B6FC6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029" r="7238"/>
          <a:stretch/>
        </p:blipFill>
        <p:spPr>
          <a:xfrm>
            <a:off x="621675" y="623275"/>
            <a:ext cx="5474323" cy="560788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76014" y="46796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7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EFE42-3641-4E85-B6D8-6ACF9DE41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400">
                <a:cs typeface="Calibri Light"/>
              </a:rPr>
              <a:t>Vamos de Compras</a:t>
            </a:r>
            <a:endParaRPr lang="en-US" sz="3400"/>
          </a:p>
        </p:txBody>
      </p:sp>
      <p:sp>
        <p:nvSpPr>
          <p:cNvPr id="47" name="Rectangle 5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4" name="Picture 44" descr="A picture containing room&#10;&#10;Description generated with very high confidence">
            <a:extLst>
              <a:ext uri="{FF2B5EF4-FFF2-40B4-BE49-F238E27FC236}">
                <a16:creationId xmlns:a16="http://schemas.microsoft.com/office/drawing/2014/main" id="{9D52E908-FD1A-4F43-A1CF-5FCCC3147D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7" r="-2" b="-2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9E6109BE-672F-48DC-81AA-5F033DE7BD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5130010"/>
              </p:ext>
            </p:extLst>
          </p:nvPr>
        </p:nvGraphicFramePr>
        <p:xfrm>
          <a:off x="411479" y="2688336"/>
          <a:ext cx="4498848" cy="3584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90557" y="1597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7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346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DD778-320E-4C1C-A769-6F29B929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743" y="2442411"/>
            <a:ext cx="4996329" cy="20244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floristería</a:t>
            </a:r>
          </a:p>
        </p:txBody>
      </p:sp>
      <p:pic>
        <p:nvPicPr>
          <p:cNvPr id="6" name="Picture 6" descr="A close up of a toy&#10;&#10;Description generated with high confidence">
            <a:extLst>
              <a:ext uri="{FF2B5EF4-FFF2-40B4-BE49-F238E27FC236}">
                <a16:creationId xmlns:a16="http://schemas.microsoft.com/office/drawing/2014/main" id="{B52F7D25-B9B2-42FE-A52D-780922E54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1691" b="3"/>
          <a:stretch/>
        </p:blipFill>
        <p:spPr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</p:spPr>
      </p:pic>
      <p:pic>
        <p:nvPicPr>
          <p:cNvPr id="4" name="Picture 4" descr="A picture containing window, building, photo, table&#10;&#10;Description generated with very high confidence">
            <a:extLst>
              <a:ext uri="{FF2B5EF4-FFF2-40B4-BE49-F238E27FC236}">
                <a16:creationId xmlns:a16="http://schemas.microsoft.com/office/drawing/2014/main" id="{DDE30C3D-6B03-48C3-8072-605CB41316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49" r="8329" b="2"/>
          <a:stretch/>
        </p:blipFill>
        <p:spPr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20023" y="44668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4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6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drawing, cup&#10;&#10;Description generated with very high confidence">
            <a:extLst>
              <a:ext uri="{FF2B5EF4-FFF2-40B4-BE49-F238E27FC236}">
                <a16:creationId xmlns:a16="http://schemas.microsoft.com/office/drawing/2014/main" id="{36D0B716-E175-4D6B-AFE7-B2FFCF72D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1" b="3329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25" name="Right Triangle 2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E4472E-4CFB-4B05-856E-52C947CEC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 smtClean="0"/>
              <a:t>¿</a:t>
            </a:r>
            <a:r>
              <a:rPr lang="en-US" sz="8000" dirty="0" err="1" smtClean="0"/>
              <a:t>Cu</a:t>
            </a:r>
            <a:r>
              <a:rPr lang="en-US" sz="8000" dirty="0" err="1" smtClean="0">
                <a:cs typeface="Times New Roman" panose="02020603050405020304" pitchFamily="18" charset="0"/>
              </a:rPr>
              <a:t>á</a:t>
            </a:r>
            <a:r>
              <a:rPr lang="en-US" sz="8000" dirty="0" err="1" smtClean="0"/>
              <a:t>l</a:t>
            </a:r>
            <a:r>
              <a:rPr lang="en-US" sz="8000" dirty="0" smtClean="0"/>
              <a:t> </a:t>
            </a:r>
            <a:r>
              <a:rPr lang="en-US" sz="8000" dirty="0" err="1"/>
              <a:t>es</a:t>
            </a:r>
            <a:r>
              <a:rPr lang="en-US" sz="8000" dirty="0"/>
              <a:t> la </a:t>
            </a:r>
            <a:r>
              <a:rPr lang="en-US" sz="8000" dirty="0" err="1"/>
              <a:t>tienda</a:t>
            </a:r>
            <a:r>
              <a:rPr lang="en-US" sz="8000" dirty="0"/>
              <a:t>?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76014" y="46796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1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4BDA3-982B-424B-8189-19A1B320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La heladería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A close up of a toy&#10;&#10;Description generated with high confidence">
            <a:extLst>
              <a:ext uri="{FF2B5EF4-FFF2-40B4-BE49-F238E27FC236}">
                <a16:creationId xmlns:a16="http://schemas.microsoft.com/office/drawing/2014/main" id="{A1334BF8-80AF-4FC3-87A7-18A2F90E4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0707" y="2426818"/>
            <a:ext cx="3997637" cy="399763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room&#10;&#10;Description generated with very high confidence">
            <a:extLst>
              <a:ext uri="{FF2B5EF4-FFF2-40B4-BE49-F238E27FC236}">
                <a16:creationId xmlns:a16="http://schemas.microsoft.com/office/drawing/2014/main" id="{C744EE1F-CC2B-4FFB-AAAD-42FC217363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15" r="-1" b="5061"/>
          <a:stretch/>
        </p:blipFill>
        <p:spPr>
          <a:xfrm>
            <a:off x="6860203" y="2426818"/>
            <a:ext cx="4625656" cy="3997637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6388" y="6856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5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E4472E-4CFB-4B05-856E-52C947CEC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3" y="1056640"/>
            <a:ext cx="4360324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 smtClean="0"/>
              <a:t>¿</a:t>
            </a:r>
            <a:r>
              <a:rPr lang="en-US" sz="7200" dirty="0" err="1" smtClean="0"/>
              <a:t>Cu</a:t>
            </a:r>
            <a:r>
              <a:rPr lang="en-US" sz="7200" dirty="0" err="1" smtClean="0">
                <a:cs typeface="Times New Roman" panose="02020603050405020304" pitchFamily="18" charset="0"/>
              </a:rPr>
              <a:t>á</a:t>
            </a:r>
            <a:r>
              <a:rPr lang="en-US" sz="7200" dirty="0" err="1" smtClean="0"/>
              <a:t>l</a:t>
            </a:r>
            <a:r>
              <a:rPr lang="en-US" sz="7200" dirty="0" smtClean="0"/>
              <a:t> </a:t>
            </a:r>
            <a:r>
              <a:rPr lang="en-US" sz="7200" dirty="0" err="1"/>
              <a:t>es</a:t>
            </a:r>
            <a:r>
              <a:rPr lang="en-US" sz="7200" dirty="0"/>
              <a:t> la </a:t>
            </a:r>
            <a:r>
              <a:rPr lang="en-US" sz="7200" dirty="0" err="1"/>
              <a:t>tienda</a:t>
            </a:r>
            <a:r>
              <a:rPr lang="en-US" sz="7200" dirty="0"/>
              <a:t>?</a:t>
            </a:r>
          </a:p>
        </p:txBody>
      </p:sp>
      <p:pic>
        <p:nvPicPr>
          <p:cNvPr id="5" name="Picture 6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5C162A74-3C50-4D3C-8534-873E89421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5546" r="9333" b="-1"/>
          <a:stretch/>
        </p:blipFill>
        <p:spPr>
          <a:xfrm>
            <a:off x="621675" y="623275"/>
            <a:ext cx="5474323" cy="560788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76014" y="46796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4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62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89409-B17F-4E05-B528-842AB154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743" y="2442411"/>
            <a:ext cx="4996329" cy="20244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librería</a:t>
            </a:r>
          </a:p>
        </p:txBody>
      </p:sp>
      <p:pic>
        <p:nvPicPr>
          <p:cNvPr id="4" name="Picture 4" descr="A picture containing room&#10;&#10;Description generated with very high confidence">
            <a:extLst>
              <a:ext uri="{FF2B5EF4-FFF2-40B4-BE49-F238E27FC236}">
                <a16:creationId xmlns:a16="http://schemas.microsoft.com/office/drawing/2014/main" id="{ACFC8560-CEDE-4BAC-9244-93682CF79B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36" r="-1" b="25689"/>
          <a:stretch/>
        </p:blipFill>
        <p:spPr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</p:spPr>
      </p:pic>
      <p:pic>
        <p:nvPicPr>
          <p:cNvPr id="5" name="Picture 5" descr="A person wearing a mask&#10;&#10;Description generated with very high confidence">
            <a:extLst>
              <a:ext uri="{FF2B5EF4-FFF2-40B4-BE49-F238E27FC236}">
                <a16:creationId xmlns:a16="http://schemas.microsoft.com/office/drawing/2014/main" id="{4F601761-AC87-4EF8-999A-198DB6B5B6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880" r="-3" b="12475"/>
          <a:stretch/>
        </p:blipFill>
        <p:spPr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6629" y="45745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8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BB8FD-86D8-4FE3-A616-7DD0A8B69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How well do you know your stores?</a:t>
            </a:r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796FE36-4A00-4C9C-9CD7-88620C3D721E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9" descr="A picture containing toy, doll, food&#10;&#10;Description generated with very high confidence">
            <a:extLst>
              <a:ext uri="{FF2B5EF4-FFF2-40B4-BE49-F238E27FC236}">
                <a16:creationId xmlns:a16="http://schemas.microsoft.com/office/drawing/2014/main" id="{A106E1C5-7693-4B0E-AE17-1123FE22B9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2702" y="-9920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42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64382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F5B53-8E76-42B7-8598-DFFC79B7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694944"/>
            <a:ext cx="6610388" cy="1042416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rgbClr val="FFFFFF"/>
                </a:solidFill>
                <a:ea typeface="+mj-lt"/>
                <a:cs typeface="+mj-lt"/>
              </a:rPr>
              <a:t>La f_r__cia</a:t>
            </a:r>
            <a:endParaRPr lang="en-US" sz="42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F99E06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3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12FA0E3C-1D9D-48D8-B882-EA9B9F5A6D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5" r="323" b="-3"/>
          <a:stretch/>
        </p:blipFill>
        <p:spPr>
          <a:xfrm>
            <a:off x="1690610" y="2127680"/>
            <a:ext cx="4328054" cy="443866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1B00230-7A57-4CB1-9C1D-80140D0FF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52235" y="2393792"/>
            <a:ext cx="3074364" cy="3740893"/>
          </a:xfrm>
        </p:spPr>
      </p:pic>
    </p:spTree>
    <p:extLst>
      <p:ext uri="{BB962C8B-B14F-4D97-AF65-F5344CB8AC3E}">
        <p14:creationId xmlns:p14="http://schemas.microsoft.com/office/powerpoint/2010/main" val="2358893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64382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F5B53-8E76-42B7-8598-DFFC79B7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694944"/>
            <a:ext cx="6610388" cy="1042416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rgbClr val="FFFFFF"/>
                </a:solidFill>
                <a:ea typeface="+mj-lt"/>
                <a:cs typeface="+mj-lt"/>
              </a:rPr>
              <a:t>La farmacia</a:t>
            </a:r>
            <a:endParaRPr lang="en-US" sz="42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F99E06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3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12FA0E3C-1D9D-48D8-B882-EA9B9F5A6D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5" r="323" b="-3"/>
          <a:stretch/>
        </p:blipFill>
        <p:spPr>
          <a:xfrm>
            <a:off x="1513189" y="1984249"/>
            <a:ext cx="4560066" cy="443866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1B00230-7A57-4CB1-9C1D-80140D0FF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252235" y="2393792"/>
            <a:ext cx="3074364" cy="3740893"/>
          </a:xfr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48891" y="932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7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2D44074-0B69-4F0C-A7B3-5645CE40D8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376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1295E-C569-4338-BB94-8B596BCFC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399" y="640081"/>
            <a:ext cx="3395133" cy="5574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 </a:t>
            </a:r>
            <a:r>
              <a:rPr lang="en-US">
                <a:solidFill>
                  <a:srgbClr val="FFFFFF"/>
                </a:solidFill>
              </a:rPr>
              <a:t>m_r_a_o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0B8FC828-FA93-481F-AA6C-F4DD173F6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67" r="12728" b="-2"/>
          <a:stretch/>
        </p:blipFill>
        <p:spPr>
          <a:xfrm>
            <a:off x="765175" y="681038"/>
            <a:ext cx="3956050" cy="2287588"/>
          </a:xfrm>
          <a:prstGeom prst="rect">
            <a:avLst/>
          </a:prstGeom>
        </p:spPr>
      </p:pic>
      <p:pic>
        <p:nvPicPr>
          <p:cNvPr id="5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B39E478-5025-406E-8511-2250F70A6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68750" y="3051175"/>
            <a:ext cx="3121025" cy="3121025"/>
          </a:xfrm>
        </p:spPr>
      </p:pic>
      <p:pic>
        <p:nvPicPr>
          <p:cNvPr id="6" name="Picture 6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762D719-3D9D-4ED7-85E9-789E4D197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775" y="681038"/>
            <a:ext cx="2287588" cy="2287588"/>
          </a:xfrm>
          <a:prstGeom prst="rect">
            <a:avLst/>
          </a:prstGeom>
        </p:spPr>
      </p:pic>
      <p:pic>
        <p:nvPicPr>
          <p:cNvPr id="7" name="Picture 8" descr="A cartoon of a person&#10;&#10;Description generated with very high confidence">
            <a:extLst>
              <a:ext uri="{FF2B5EF4-FFF2-40B4-BE49-F238E27FC236}">
                <a16:creationId xmlns:a16="http://schemas.microsoft.com/office/drawing/2014/main" id="{46E97364-81FB-441C-97C7-CEAF7D41C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75" y="3051175"/>
            <a:ext cx="3121025" cy="312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78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2D44074-0B69-4F0C-A7B3-5645CE40D8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376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1295E-C569-4338-BB94-8B596BCFC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399" y="640081"/>
            <a:ext cx="3395133" cy="5574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 mercado</a:t>
            </a:r>
          </a:p>
        </p:txBody>
      </p:sp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0B8FC828-FA93-481F-AA6C-F4DD173F68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67" r="12728" b="-2"/>
          <a:stretch/>
        </p:blipFill>
        <p:spPr>
          <a:xfrm>
            <a:off x="765175" y="681038"/>
            <a:ext cx="3956050" cy="2287588"/>
          </a:xfrm>
          <a:prstGeom prst="rect">
            <a:avLst/>
          </a:prstGeom>
        </p:spPr>
      </p:pic>
      <p:pic>
        <p:nvPicPr>
          <p:cNvPr id="5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B39E478-5025-406E-8511-2250F70A6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968750" y="3051175"/>
            <a:ext cx="3121025" cy="3121025"/>
          </a:xfrm>
        </p:spPr>
      </p:pic>
      <p:pic>
        <p:nvPicPr>
          <p:cNvPr id="6" name="Picture 6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762D719-3D9D-4ED7-85E9-789E4D197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3775" y="681038"/>
            <a:ext cx="2287588" cy="2287588"/>
          </a:xfrm>
          <a:prstGeom prst="rect">
            <a:avLst/>
          </a:prstGeom>
        </p:spPr>
      </p:pic>
      <p:pic>
        <p:nvPicPr>
          <p:cNvPr id="7" name="Picture 8" descr="A cartoon of a person&#10;&#10;Description generated with very high confidence">
            <a:extLst>
              <a:ext uri="{FF2B5EF4-FFF2-40B4-BE49-F238E27FC236}">
                <a16:creationId xmlns:a16="http://schemas.microsoft.com/office/drawing/2014/main" id="{46E97364-81FB-441C-97C7-CEAF7D41CC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175" y="3051175"/>
            <a:ext cx="3121025" cy="3121025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94720" y="31225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4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3E30-B061-4F3E-B608-F5E094B9A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Las tiendas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1F029-34EA-4D20-8DCF-90B7A543A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Check out the various types of stores. 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E08170AE-4013-4E51-88E9-592786E81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9" r="3" b="1200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CCD01A-D1B4-4BD1-9DC7-7CAF594A5D9A}"/>
              </a:ext>
            </a:extLst>
          </p:cNvPr>
          <p:cNvSpPr txBox="1"/>
          <p:nvPr/>
        </p:nvSpPr>
        <p:spPr>
          <a:xfrm>
            <a:off x="7470476" y="1431986"/>
            <a:ext cx="431033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Hola soy Marco. I am a Personal Shopper by profession. I love shopping. Here are some stores that I shop at. </a:t>
            </a:r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2317" y="3947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06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shirt, sign, drawing&#10;&#10;Description generated with very high confidence">
            <a:extLst>
              <a:ext uri="{FF2B5EF4-FFF2-40B4-BE49-F238E27FC236}">
                <a16:creationId xmlns:a16="http://schemas.microsoft.com/office/drawing/2014/main" id="{368B2AAD-DF1C-4060-A3D7-1C8B90ECED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31435"/>
          <a:stretch/>
        </p:blipFill>
        <p:spPr>
          <a:xfrm>
            <a:off x="621675" y="623275"/>
            <a:ext cx="4032621" cy="2765085"/>
          </a:xfrm>
          <a:prstGeom prst="rect">
            <a:avLst/>
          </a:prstGeom>
        </p:spPr>
      </p:pic>
      <p:pic>
        <p:nvPicPr>
          <p:cNvPr id="4" name="Picture 4" descr="A picture containing indoor, toy, photo, computer&#10;&#10;Description generated with very high confidence">
            <a:extLst>
              <a:ext uri="{FF2B5EF4-FFF2-40B4-BE49-F238E27FC236}">
                <a16:creationId xmlns:a16="http://schemas.microsoft.com/office/drawing/2014/main" id="{14715468-CF74-4FA4-BF91-0E7D95D25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90" r="15913" b="-1"/>
          <a:stretch/>
        </p:blipFill>
        <p:spPr>
          <a:xfrm>
            <a:off x="621674" y="3469641"/>
            <a:ext cx="4019875" cy="2765085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E7BCE-D3E1-46AA-815F-685E2826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latin typeface="+mj-lt"/>
                <a:ea typeface="+mj-ea"/>
                <a:cs typeface="+mj-cs"/>
              </a:rPr>
              <a:t>El </a:t>
            </a:r>
            <a:r>
              <a:rPr lang="en-US" sz="6000" dirty="0"/>
              <a:t>su_ _r_ </a:t>
            </a:r>
            <a:r>
              <a:rPr lang="en-US" sz="6000"/>
              <a:t>_rc_ _o</a:t>
            </a:r>
            <a:endParaRPr lang="en-US" sz="6000" kern="120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8846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shirt, sign, drawing&#10;&#10;Description generated with very high confidence">
            <a:extLst>
              <a:ext uri="{FF2B5EF4-FFF2-40B4-BE49-F238E27FC236}">
                <a16:creationId xmlns:a16="http://schemas.microsoft.com/office/drawing/2014/main" id="{368B2AAD-DF1C-4060-A3D7-1C8B90ECED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" b="31435"/>
          <a:stretch/>
        </p:blipFill>
        <p:spPr>
          <a:xfrm>
            <a:off x="621675" y="623275"/>
            <a:ext cx="4032621" cy="2765085"/>
          </a:xfrm>
          <a:prstGeom prst="rect">
            <a:avLst/>
          </a:prstGeom>
        </p:spPr>
      </p:pic>
      <p:pic>
        <p:nvPicPr>
          <p:cNvPr id="4" name="Picture 4" descr="A picture containing indoor, toy, photo, computer&#10;&#10;Description generated with very high confidence">
            <a:extLst>
              <a:ext uri="{FF2B5EF4-FFF2-40B4-BE49-F238E27FC236}">
                <a16:creationId xmlns:a16="http://schemas.microsoft.com/office/drawing/2014/main" id="{14715468-CF74-4FA4-BF91-0E7D95D25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590" r="15913" b="-1"/>
          <a:stretch/>
        </p:blipFill>
        <p:spPr>
          <a:xfrm>
            <a:off x="621674" y="3469641"/>
            <a:ext cx="4019875" cy="2765085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E7BCE-D3E1-46AA-815F-685E2826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 supermercado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53280" y="45647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0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0394FE2-BDDA-4ECE-B320-81AE19E905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625AAC5-802A-4197-8804-2B78FF65C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9483D-85CD-4D0A-97FC-2100080C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310896"/>
            <a:ext cx="7982712" cy="868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La _</a:t>
            </a:r>
            <a:r>
              <a:rPr lang="en-US" sz="4000" dirty="0" err="1"/>
              <a:t>i_n_a</a:t>
            </a:r>
            <a:r>
              <a:rPr lang="en-US" sz="4000" dirty="0"/>
              <a:t> 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dirty="0"/>
              <a:t>_</a:t>
            </a:r>
            <a:r>
              <a:rPr lang="en-US" sz="4000" dirty="0" err="1"/>
              <a:t>n_i_e</a:t>
            </a:r>
            <a:endParaRPr lang="en-US" sz="4000" kern="1200" dirty="0" err="1">
              <a:latin typeface="+mj-lt"/>
              <a:cs typeface="Calibri Light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1B139DD-0E8D-42FA-9171-C5F001754A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F00F2D8-DCA1-4623-A589-22BF2F8417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794" r="3" b="3"/>
          <a:stretch/>
        </p:blipFill>
        <p:spPr>
          <a:xfrm>
            <a:off x="419830" y="2128345"/>
            <a:ext cx="5577840" cy="4083269"/>
          </a:xfrm>
          <a:prstGeom prst="rect">
            <a:avLst/>
          </a:prstGeom>
        </p:spPr>
      </p:pic>
      <p:pic>
        <p:nvPicPr>
          <p:cNvPr id="4" name="Picture 4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B174127C-4D02-41FD-A5D2-4477B5CC8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382" b="-1"/>
          <a:stretch/>
        </p:blipFill>
        <p:spPr>
          <a:xfrm>
            <a:off x="6194332" y="2128367"/>
            <a:ext cx="5577840" cy="40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03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0394FE2-BDDA-4ECE-B320-81AE19E905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625AAC5-802A-4197-8804-2B78FF65C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9483D-85CD-4D0A-97FC-2100080C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310896"/>
            <a:ext cx="7982712" cy="868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La tienda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online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1B139DD-0E8D-42FA-9171-C5F001754A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F00F2D8-DCA1-4623-A589-22BF2F8417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794" r="3" b="3"/>
          <a:stretch/>
        </p:blipFill>
        <p:spPr>
          <a:xfrm>
            <a:off x="419830" y="2128345"/>
            <a:ext cx="5577840" cy="4083269"/>
          </a:xfrm>
          <a:prstGeom prst="rect">
            <a:avLst/>
          </a:prstGeom>
        </p:spPr>
      </p:pic>
      <p:pic>
        <p:nvPicPr>
          <p:cNvPr id="4" name="Picture 4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B174127C-4D02-41FD-A5D2-4477B5CC8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r="3382" b="-1"/>
          <a:stretch/>
        </p:blipFill>
        <p:spPr>
          <a:xfrm>
            <a:off x="6194332" y="2128367"/>
            <a:ext cx="5577840" cy="408660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33955" y="436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0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C2C54B67-835F-4647-8CEB-C2D7CD7B9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17787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95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All images were obtained from free sources including:</a:t>
            </a:r>
          </a:p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www.clipart-library.com</a:t>
            </a:r>
            <a:endParaRPr lang="en-US" sz="2000" dirty="0" smtClean="0"/>
          </a:p>
          <a:p>
            <a:r>
              <a:rPr lang="en-US" sz="2000" dirty="0">
                <a:hlinkClick r:id="rId2"/>
              </a:rPr>
              <a:t>http:// </a:t>
            </a:r>
            <a:r>
              <a:rPr lang="en-US" sz="2000" dirty="0" smtClean="0">
                <a:hlinkClick r:id="rId3"/>
              </a:rPr>
              <a:t>www.bitmoji.com</a:t>
            </a:r>
            <a:r>
              <a:rPr lang="en-US" sz="2000" dirty="0" smtClean="0"/>
              <a:t>     </a:t>
            </a:r>
          </a:p>
          <a:p>
            <a:endParaRPr lang="en-US" sz="2000" dirty="0" smtClean="0"/>
          </a:p>
          <a:p>
            <a:r>
              <a:rPr lang="en-US" sz="2000" dirty="0"/>
              <a:t>All video links were sourced from:</a:t>
            </a:r>
          </a:p>
          <a:p>
            <a:r>
              <a:rPr lang="en-US" sz="2000" dirty="0">
                <a:hlinkClick r:id="rId4"/>
              </a:rPr>
              <a:t>https://www.youtube.com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7E5AC-962C-4B1B-94B0-089731195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/>
              <a:t>La joyería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A picture containing indoor, table, bed, white&#10;&#10;Description generated with very high confidence">
            <a:extLst>
              <a:ext uri="{FF2B5EF4-FFF2-40B4-BE49-F238E27FC236}">
                <a16:creationId xmlns:a16="http://schemas.microsoft.com/office/drawing/2014/main" id="{B2497961-9DE0-4EF0-93D0-A508D30BE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3636" r="-1" b="12007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7954" y="5781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8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637C-8CA2-4DBA-9E02-586DC3922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640081"/>
            <a:ext cx="3398518" cy="5255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La zapatería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A8EA49-487B-4E62-AC3C-3D4A96EF0A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F3C8D54F-CA08-42F3-9924-FBA3CB680F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208" y="484632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441743C5-6EE6-4643-958D-AD6D9A65C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3299" r="1" b="1"/>
          <a:stretch/>
        </p:blipFill>
        <p:spPr>
          <a:xfrm>
            <a:off x="951882" y="965595"/>
            <a:ext cx="5632217" cy="4808332"/>
          </a:xfrm>
          <a:prstGeom prst="rect">
            <a:avLst/>
          </a:prstGeom>
          <a:effectLst/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3120" y="3646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2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346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DD778-320E-4C1C-A769-6F29B929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743" y="2442411"/>
            <a:ext cx="4996329" cy="20244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floristería</a:t>
            </a:r>
          </a:p>
        </p:txBody>
      </p:sp>
      <p:pic>
        <p:nvPicPr>
          <p:cNvPr id="6" name="Picture 6" descr="A close up of a toy&#10;&#10;Description generated with high confidence">
            <a:extLst>
              <a:ext uri="{FF2B5EF4-FFF2-40B4-BE49-F238E27FC236}">
                <a16:creationId xmlns:a16="http://schemas.microsoft.com/office/drawing/2014/main" id="{B52F7D25-B9B2-42FE-A52D-780922E54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1691" b="3"/>
          <a:stretch/>
        </p:blipFill>
        <p:spPr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</p:spPr>
      </p:pic>
      <p:pic>
        <p:nvPicPr>
          <p:cNvPr id="4" name="Picture 4" descr="A picture containing window, building, photo, table&#10;&#10;Description generated with very high confidence">
            <a:extLst>
              <a:ext uri="{FF2B5EF4-FFF2-40B4-BE49-F238E27FC236}">
                <a16:creationId xmlns:a16="http://schemas.microsoft.com/office/drawing/2014/main" id="{DDE30C3D-6B03-48C3-8072-605CB41316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49" r="8329" b="2"/>
          <a:stretch/>
        </p:blipFill>
        <p:spPr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20023" y="44668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1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9FDE2-73E2-47A3-A94E-4E386FC0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299" y="4592325"/>
            <a:ext cx="5946579" cy="1514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000000"/>
                </a:solidFill>
              </a:rPr>
              <a:t>La panadería </a:t>
            </a:r>
          </a:p>
          <a:p>
            <a:pPr algn="r"/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22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picture containing sign&#10;&#10;Description generated with very high confidence">
            <a:extLst>
              <a:ext uri="{FF2B5EF4-FFF2-40B4-BE49-F238E27FC236}">
                <a16:creationId xmlns:a16="http://schemas.microsoft.com/office/drawing/2014/main" id="{0DE89DE2-4B80-486B-B7F3-8F478A57F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2382" r="2" b="2"/>
          <a:stretch/>
        </p:blipFill>
        <p:spPr>
          <a:xfrm>
            <a:off x="5111172" y="-1438"/>
            <a:ext cx="3311586" cy="2756972"/>
          </a:xfrm>
          <a:prstGeom prst="rect">
            <a:avLst/>
          </a:prstGeom>
        </p:spPr>
      </p:pic>
      <p:pic>
        <p:nvPicPr>
          <p:cNvPr id="5" name="Picture 5" descr="A picture containing table, sitting, food&#10;&#10;Description generated with very high confidence">
            <a:extLst>
              <a:ext uri="{FF2B5EF4-FFF2-40B4-BE49-F238E27FC236}">
                <a16:creationId xmlns:a16="http://schemas.microsoft.com/office/drawing/2014/main" id="{9A7A9EFA-110D-4D99-929B-C4BB0A2E20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181" y="2839031"/>
            <a:ext cx="3163437" cy="316343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60946" y="5196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7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4BDA3-982B-424B-8189-19A1B320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La heladería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A close up of a toy&#10;&#10;Description generated with high confidence">
            <a:extLst>
              <a:ext uri="{FF2B5EF4-FFF2-40B4-BE49-F238E27FC236}">
                <a16:creationId xmlns:a16="http://schemas.microsoft.com/office/drawing/2014/main" id="{A1334BF8-80AF-4FC3-87A7-18A2F90E4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0707" y="2426818"/>
            <a:ext cx="3997637" cy="399763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room&#10;&#10;Description generated with very high confidence">
            <a:extLst>
              <a:ext uri="{FF2B5EF4-FFF2-40B4-BE49-F238E27FC236}">
                <a16:creationId xmlns:a16="http://schemas.microsoft.com/office/drawing/2014/main" id="{C744EE1F-CC2B-4FFB-AAAD-42FC217363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15" r="-1" b="5061"/>
          <a:stretch/>
        </p:blipFill>
        <p:spPr>
          <a:xfrm>
            <a:off x="6860203" y="2426818"/>
            <a:ext cx="4625656" cy="399763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6388" y="6856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623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89409-B17F-4E05-B528-842AB154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743" y="2442411"/>
            <a:ext cx="4996329" cy="20244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librería</a:t>
            </a:r>
          </a:p>
        </p:txBody>
      </p:sp>
      <p:pic>
        <p:nvPicPr>
          <p:cNvPr id="4" name="Picture 4" descr="A picture containing room&#10;&#10;Description generated with very high confidence">
            <a:extLst>
              <a:ext uri="{FF2B5EF4-FFF2-40B4-BE49-F238E27FC236}">
                <a16:creationId xmlns:a16="http://schemas.microsoft.com/office/drawing/2014/main" id="{ACFC8560-CEDE-4BAC-9244-93682CF79B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36" r="-1" b="25689"/>
          <a:stretch/>
        </p:blipFill>
        <p:spPr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</p:spPr>
      </p:pic>
      <p:pic>
        <p:nvPicPr>
          <p:cNvPr id="5" name="Picture 5" descr="A person wearing a mask&#10;&#10;Description generated with very high confidence">
            <a:extLst>
              <a:ext uri="{FF2B5EF4-FFF2-40B4-BE49-F238E27FC236}">
                <a16:creationId xmlns:a16="http://schemas.microsoft.com/office/drawing/2014/main" id="{4F601761-AC87-4EF8-999A-198DB6B5B6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880" r="-3" b="12475"/>
          <a:stretch/>
        </p:blipFill>
        <p:spPr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6629" y="45745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1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264</Words>
  <Application>Microsoft Office PowerPoint</Application>
  <PresentationFormat>Widescreen</PresentationFormat>
  <Paragraphs>52</Paragraphs>
  <Slides>35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Avenir Next LT Pro</vt:lpstr>
      <vt:lpstr>Calibri</vt:lpstr>
      <vt:lpstr>Calibri Light</vt:lpstr>
      <vt:lpstr>Times New Roman</vt:lpstr>
      <vt:lpstr>office theme</vt:lpstr>
      <vt:lpstr>Vamos de compras</vt:lpstr>
      <vt:lpstr>Vamos de Compras</vt:lpstr>
      <vt:lpstr>Las tiendas</vt:lpstr>
      <vt:lpstr>La joyería</vt:lpstr>
      <vt:lpstr>La zapatería</vt:lpstr>
      <vt:lpstr>La floristería</vt:lpstr>
      <vt:lpstr>La panadería  </vt:lpstr>
      <vt:lpstr>La heladería</vt:lpstr>
      <vt:lpstr>La librería</vt:lpstr>
      <vt:lpstr>La farmacia</vt:lpstr>
      <vt:lpstr>El mercado</vt:lpstr>
      <vt:lpstr>El supermercado</vt:lpstr>
      <vt:lpstr>La tienda online</vt:lpstr>
      <vt:lpstr>How well do you know your stores?</vt:lpstr>
      <vt:lpstr>¿Cuál es la tienda?</vt:lpstr>
      <vt:lpstr>La joyería</vt:lpstr>
      <vt:lpstr>¿Cuál es la tienda?</vt:lpstr>
      <vt:lpstr>La zapatería</vt:lpstr>
      <vt:lpstr>¿Cuál es la tienda?</vt:lpstr>
      <vt:lpstr>La floristería</vt:lpstr>
      <vt:lpstr>¿Cuál es la tienda?</vt:lpstr>
      <vt:lpstr>La heladería</vt:lpstr>
      <vt:lpstr>¿Cuál es la tienda?</vt:lpstr>
      <vt:lpstr>La librería</vt:lpstr>
      <vt:lpstr>How well do you know your stores?</vt:lpstr>
      <vt:lpstr>La f_r__cia</vt:lpstr>
      <vt:lpstr>La farmacia</vt:lpstr>
      <vt:lpstr>El m_r_a_o</vt:lpstr>
      <vt:lpstr>El mercado</vt:lpstr>
      <vt:lpstr>El su_ _r_ _rc_ _o</vt:lpstr>
      <vt:lpstr>El supermercado</vt:lpstr>
      <vt:lpstr>La _i_n_a  _n_i_e</vt:lpstr>
      <vt:lpstr>La tienda online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MOECurriculum</dc:creator>
  <cp:lastModifiedBy>Sandy Leben-Farrell</cp:lastModifiedBy>
  <cp:revision>299</cp:revision>
  <dcterms:created xsi:type="dcterms:W3CDTF">2020-06-04T18:49:54Z</dcterms:created>
  <dcterms:modified xsi:type="dcterms:W3CDTF">2020-06-24T20:19:40Z</dcterms:modified>
</cp:coreProperties>
</file>