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8CE565-AD38-4F12-88CE-1E0B872BF984}" type="doc">
      <dgm:prSet loTypeId="urn:microsoft.com/office/officeart/2005/8/layout/orgChart1" loCatId="hierarchy" qsTypeId="urn:microsoft.com/office/officeart/2005/8/quickstyle/simple2" qsCatId="simple" csTypeId="urn:microsoft.com/office/officeart/2005/8/colors/colorful5" csCatId="colorful" phldr="1"/>
      <dgm:spPr/>
      <dgm:t>
        <a:bodyPr/>
        <a:lstStyle/>
        <a:p>
          <a:endParaRPr lang="en-US"/>
        </a:p>
      </dgm:t>
    </dgm:pt>
    <dgm:pt modelId="{B2613D8F-3358-4DAC-A6E7-FB59C7CCD871}">
      <dgm:prSet phldrT="[Text]" custT="1"/>
      <dgm:spPr/>
      <dgm:t>
        <a:bodyPr/>
        <a:lstStyle/>
        <a:p>
          <a:r>
            <a:rPr lang="en-US" sz="1800" b="1" dirty="0"/>
            <a:t>CHALLENGES FACING AGRICULTURE</a:t>
          </a:r>
        </a:p>
      </dgm:t>
    </dgm:pt>
    <dgm:pt modelId="{2291037D-3E32-4FF6-B673-C078BFAC0124}" type="parTrans" cxnId="{36FB5833-39A3-4B39-8C04-142B9A04CDC0}">
      <dgm:prSet/>
      <dgm:spPr/>
      <dgm:t>
        <a:bodyPr/>
        <a:lstStyle/>
        <a:p>
          <a:endParaRPr lang="en-US" sz="1200"/>
        </a:p>
      </dgm:t>
    </dgm:pt>
    <dgm:pt modelId="{F4447A79-D30D-49CE-9274-703FE8E693BA}" type="sibTrans" cxnId="{36FB5833-39A3-4B39-8C04-142B9A04CDC0}">
      <dgm:prSet/>
      <dgm:spPr/>
      <dgm:t>
        <a:bodyPr/>
        <a:lstStyle/>
        <a:p>
          <a:endParaRPr lang="en-US" sz="1200"/>
        </a:p>
      </dgm:t>
    </dgm:pt>
    <dgm:pt modelId="{BBD086B6-E7FC-4929-996C-9FFAE35AE85C}">
      <dgm:prSet phldrT="[Text]" custT="1"/>
      <dgm:spPr/>
      <dgm:t>
        <a:bodyPr/>
        <a:lstStyle/>
        <a:p>
          <a:r>
            <a:rPr lang="en-US" sz="1200" dirty="0"/>
            <a:t>Local &amp; Regional issues</a:t>
          </a:r>
        </a:p>
      </dgm:t>
    </dgm:pt>
    <dgm:pt modelId="{197685BB-1005-41FF-9BAA-BF3674358617}" type="parTrans" cxnId="{13A675E7-6856-46B6-8BD8-4D0B6E0DE421}">
      <dgm:prSet/>
      <dgm:spPr/>
      <dgm:t>
        <a:bodyPr/>
        <a:lstStyle/>
        <a:p>
          <a:endParaRPr lang="en-US" sz="1200"/>
        </a:p>
      </dgm:t>
    </dgm:pt>
    <dgm:pt modelId="{A73EA3D7-B9AF-474D-9DA5-59DB790282FF}" type="sibTrans" cxnId="{13A675E7-6856-46B6-8BD8-4D0B6E0DE421}">
      <dgm:prSet/>
      <dgm:spPr/>
      <dgm:t>
        <a:bodyPr/>
        <a:lstStyle/>
        <a:p>
          <a:endParaRPr lang="en-US" sz="1200"/>
        </a:p>
      </dgm:t>
    </dgm:pt>
    <dgm:pt modelId="{19225B20-BAAC-4A0E-A65D-E9F8258729D1}">
      <dgm:prSet phldrT="[Text]" custT="1"/>
      <dgm:spPr/>
      <dgm:t>
        <a:bodyPr/>
        <a:lstStyle/>
        <a:p>
          <a:r>
            <a:rPr lang="en-US" sz="1200"/>
            <a:t>Global issues</a:t>
          </a:r>
        </a:p>
      </dgm:t>
    </dgm:pt>
    <dgm:pt modelId="{6E850EC7-C25F-494F-8F92-C6F76FBCA0E9}" type="parTrans" cxnId="{68C557F0-6FDE-4A57-8FA4-333A0F238EC9}">
      <dgm:prSet/>
      <dgm:spPr/>
      <dgm:t>
        <a:bodyPr/>
        <a:lstStyle/>
        <a:p>
          <a:endParaRPr lang="en-US" sz="1200"/>
        </a:p>
      </dgm:t>
    </dgm:pt>
    <dgm:pt modelId="{80574138-E193-4324-85D9-DA3F331D1F95}" type="sibTrans" cxnId="{68C557F0-6FDE-4A57-8FA4-333A0F238EC9}">
      <dgm:prSet/>
      <dgm:spPr/>
      <dgm:t>
        <a:bodyPr/>
        <a:lstStyle/>
        <a:p>
          <a:endParaRPr lang="en-US" sz="1200"/>
        </a:p>
      </dgm:t>
    </dgm:pt>
    <dgm:pt modelId="{DD43CCB2-41B1-4C33-9D85-5B209D39C847}">
      <dgm:prSet phldrT="[Text]" custT="1"/>
      <dgm:spPr/>
      <dgm:t>
        <a:bodyPr/>
        <a:lstStyle/>
        <a:p>
          <a:r>
            <a:rPr lang="en-US" sz="1200"/>
            <a:t>Food Safety</a:t>
          </a:r>
        </a:p>
      </dgm:t>
    </dgm:pt>
    <dgm:pt modelId="{931382FA-DAE4-4807-A8B2-16845DE340A0}" type="parTrans" cxnId="{A30761B9-0FDC-4AB8-8226-3D35A4FB6A85}">
      <dgm:prSet/>
      <dgm:spPr/>
      <dgm:t>
        <a:bodyPr/>
        <a:lstStyle/>
        <a:p>
          <a:endParaRPr lang="en-US" sz="1200"/>
        </a:p>
      </dgm:t>
    </dgm:pt>
    <dgm:pt modelId="{341D42CC-D55A-4790-BC31-E49D6D3C436F}" type="sibTrans" cxnId="{A30761B9-0FDC-4AB8-8226-3D35A4FB6A85}">
      <dgm:prSet/>
      <dgm:spPr/>
      <dgm:t>
        <a:bodyPr/>
        <a:lstStyle/>
        <a:p>
          <a:endParaRPr lang="en-US" sz="1200"/>
        </a:p>
      </dgm:t>
    </dgm:pt>
    <dgm:pt modelId="{86F2AD64-95D5-41FD-B26B-6E124A29C08F}">
      <dgm:prSet custT="1"/>
      <dgm:spPr/>
      <dgm:t>
        <a:bodyPr/>
        <a:lstStyle/>
        <a:p>
          <a:r>
            <a:rPr lang="en-US" sz="1200" dirty="0"/>
            <a:t>Climate</a:t>
          </a:r>
        </a:p>
      </dgm:t>
    </dgm:pt>
    <dgm:pt modelId="{B0F5E038-0435-478C-959C-40B35FBE4233}" type="parTrans" cxnId="{8397E40C-2127-40F8-81B7-882B1053AA46}">
      <dgm:prSet/>
      <dgm:spPr/>
      <dgm:t>
        <a:bodyPr/>
        <a:lstStyle/>
        <a:p>
          <a:endParaRPr lang="en-US" sz="1200"/>
        </a:p>
      </dgm:t>
    </dgm:pt>
    <dgm:pt modelId="{3946D39E-20FF-44E5-81D2-D02ECC222E8C}" type="sibTrans" cxnId="{8397E40C-2127-40F8-81B7-882B1053AA46}">
      <dgm:prSet/>
      <dgm:spPr/>
      <dgm:t>
        <a:bodyPr/>
        <a:lstStyle/>
        <a:p>
          <a:endParaRPr lang="en-US" sz="1200"/>
        </a:p>
      </dgm:t>
    </dgm:pt>
    <dgm:pt modelId="{23690192-6953-4124-9103-F456D513DE13}">
      <dgm:prSet custT="1"/>
      <dgm:spPr/>
      <dgm:t>
        <a:bodyPr/>
        <a:lstStyle/>
        <a:p>
          <a:r>
            <a:rPr lang="en-US" sz="1200" dirty="0"/>
            <a:t>Topography</a:t>
          </a:r>
        </a:p>
      </dgm:t>
    </dgm:pt>
    <dgm:pt modelId="{67FD1700-FD9D-47BF-A76F-343F91A70F2C}" type="parTrans" cxnId="{9416A389-592C-42EF-9DBB-787DD4514C30}">
      <dgm:prSet/>
      <dgm:spPr/>
      <dgm:t>
        <a:bodyPr/>
        <a:lstStyle/>
        <a:p>
          <a:endParaRPr lang="en-US" sz="1200"/>
        </a:p>
      </dgm:t>
    </dgm:pt>
    <dgm:pt modelId="{3820D3DD-157E-4C49-9A03-9AD9EFE1125B}" type="sibTrans" cxnId="{9416A389-592C-42EF-9DBB-787DD4514C30}">
      <dgm:prSet/>
      <dgm:spPr/>
      <dgm:t>
        <a:bodyPr/>
        <a:lstStyle/>
        <a:p>
          <a:endParaRPr lang="en-US" sz="1200"/>
        </a:p>
      </dgm:t>
    </dgm:pt>
    <dgm:pt modelId="{83C0F284-DB32-4E66-8299-1CBFF5E37764}">
      <dgm:prSet custT="1"/>
      <dgm:spPr/>
      <dgm:t>
        <a:bodyPr/>
        <a:lstStyle/>
        <a:p>
          <a:r>
            <a:rPr lang="en-US" sz="1200" dirty="0"/>
            <a:t>Infrastructure</a:t>
          </a:r>
        </a:p>
      </dgm:t>
    </dgm:pt>
    <dgm:pt modelId="{BB309CFF-C34B-4B83-921E-D0682F517F4B}" type="parTrans" cxnId="{8A13FB18-B583-4C92-856E-88BCA9E1B046}">
      <dgm:prSet/>
      <dgm:spPr/>
      <dgm:t>
        <a:bodyPr/>
        <a:lstStyle/>
        <a:p>
          <a:endParaRPr lang="en-US" sz="1200"/>
        </a:p>
      </dgm:t>
    </dgm:pt>
    <dgm:pt modelId="{F03E8E5D-0C5A-4D3B-AFE2-B5D4D9D30FA8}" type="sibTrans" cxnId="{8A13FB18-B583-4C92-856E-88BCA9E1B046}">
      <dgm:prSet/>
      <dgm:spPr/>
      <dgm:t>
        <a:bodyPr/>
        <a:lstStyle/>
        <a:p>
          <a:endParaRPr lang="en-US" sz="1200"/>
        </a:p>
      </dgm:t>
    </dgm:pt>
    <dgm:pt modelId="{EB393BBC-34C1-4C4C-9402-3703ACFB9345}">
      <dgm:prSet custT="1"/>
      <dgm:spPr/>
      <dgm:t>
        <a:bodyPr/>
        <a:lstStyle/>
        <a:p>
          <a:r>
            <a:rPr lang="en-US" sz="1200" dirty="0"/>
            <a:t>Extension Services</a:t>
          </a:r>
        </a:p>
      </dgm:t>
    </dgm:pt>
    <dgm:pt modelId="{1DC5516C-354D-4FFE-98C8-FD20D4D84632}" type="parTrans" cxnId="{D758FB82-BC65-43DF-8937-0098E0DB785F}">
      <dgm:prSet/>
      <dgm:spPr/>
      <dgm:t>
        <a:bodyPr/>
        <a:lstStyle/>
        <a:p>
          <a:endParaRPr lang="en-US" sz="1200"/>
        </a:p>
      </dgm:t>
    </dgm:pt>
    <dgm:pt modelId="{C04A345A-DE5C-4CC9-A642-3F02B33E80EA}" type="sibTrans" cxnId="{D758FB82-BC65-43DF-8937-0098E0DB785F}">
      <dgm:prSet/>
      <dgm:spPr/>
      <dgm:t>
        <a:bodyPr/>
        <a:lstStyle/>
        <a:p>
          <a:endParaRPr lang="en-US" sz="1200"/>
        </a:p>
      </dgm:t>
    </dgm:pt>
    <dgm:pt modelId="{9517D4AE-F4A6-4F19-A61D-797C08375A88}">
      <dgm:prSet custT="1"/>
      <dgm:spPr/>
      <dgm:t>
        <a:bodyPr/>
        <a:lstStyle/>
        <a:p>
          <a:r>
            <a:rPr lang="en-US" sz="1200" dirty="0"/>
            <a:t>Land tenure</a:t>
          </a:r>
        </a:p>
      </dgm:t>
    </dgm:pt>
    <dgm:pt modelId="{1BBCA85F-B92C-475E-A29A-306DA0A05A8B}" type="parTrans" cxnId="{3044DFCB-7A40-49A8-9426-C94DAD793083}">
      <dgm:prSet/>
      <dgm:spPr/>
      <dgm:t>
        <a:bodyPr/>
        <a:lstStyle/>
        <a:p>
          <a:endParaRPr lang="en-US" sz="1200"/>
        </a:p>
      </dgm:t>
    </dgm:pt>
    <dgm:pt modelId="{E60866EE-5902-496B-9425-E7C443BD9040}" type="sibTrans" cxnId="{3044DFCB-7A40-49A8-9426-C94DAD793083}">
      <dgm:prSet/>
      <dgm:spPr/>
      <dgm:t>
        <a:bodyPr/>
        <a:lstStyle/>
        <a:p>
          <a:endParaRPr lang="en-US" sz="1200"/>
        </a:p>
      </dgm:t>
    </dgm:pt>
    <dgm:pt modelId="{71D7DF91-EA5A-4669-90B0-DB0E5E7BFD1E}">
      <dgm:prSet custT="1"/>
      <dgm:spPr/>
      <dgm:t>
        <a:bodyPr/>
        <a:lstStyle/>
        <a:p>
          <a:r>
            <a:rPr lang="en-US" sz="1200" dirty="0" err="1"/>
            <a:t>Praedial</a:t>
          </a:r>
          <a:r>
            <a:rPr lang="en-US" sz="1200" dirty="0"/>
            <a:t> larceny</a:t>
          </a:r>
        </a:p>
      </dgm:t>
    </dgm:pt>
    <dgm:pt modelId="{38677444-0163-42A7-9466-7250BCF1633B}" type="parTrans" cxnId="{CA9F5605-C434-4287-B328-D091365DBF17}">
      <dgm:prSet/>
      <dgm:spPr/>
      <dgm:t>
        <a:bodyPr/>
        <a:lstStyle/>
        <a:p>
          <a:endParaRPr lang="en-US" sz="1200"/>
        </a:p>
      </dgm:t>
    </dgm:pt>
    <dgm:pt modelId="{077A91B0-BF65-4D9D-9A07-8E0AB06BDD5D}" type="sibTrans" cxnId="{CA9F5605-C434-4287-B328-D091365DBF17}">
      <dgm:prSet/>
      <dgm:spPr/>
      <dgm:t>
        <a:bodyPr/>
        <a:lstStyle/>
        <a:p>
          <a:endParaRPr lang="en-US" sz="1200"/>
        </a:p>
      </dgm:t>
    </dgm:pt>
    <dgm:pt modelId="{B4CA2F75-F9B0-443F-A89B-AE55BC22A902}">
      <dgm:prSet custT="1"/>
      <dgm:spPr/>
      <dgm:t>
        <a:bodyPr/>
        <a:lstStyle/>
        <a:p>
          <a:r>
            <a:rPr lang="en-US" sz="1200" dirty="0"/>
            <a:t>Quarantine</a:t>
          </a:r>
        </a:p>
      </dgm:t>
    </dgm:pt>
    <dgm:pt modelId="{6CCD2B4B-5086-45AF-BE93-537E3C2CF2DC}" type="parTrans" cxnId="{3F12DB5A-F591-493D-A22C-E6BFCD1723F0}">
      <dgm:prSet/>
      <dgm:spPr/>
      <dgm:t>
        <a:bodyPr/>
        <a:lstStyle/>
        <a:p>
          <a:endParaRPr lang="en-US" sz="1200"/>
        </a:p>
      </dgm:t>
    </dgm:pt>
    <dgm:pt modelId="{6FBA3F6C-F66D-445B-BD2D-336D3971465E}" type="sibTrans" cxnId="{3F12DB5A-F591-493D-A22C-E6BFCD1723F0}">
      <dgm:prSet/>
      <dgm:spPr/>
      <dgm:t>
        <a:bodyPr/>
        <a:lstStyle/>
        <a:p>
          <a:endParaRPr lang="en-US" sz="1200"/>
        </a:p>
      </dgm:t>
    </dgm:pt>
    <dgm:pt modelId="{E1B14E0A-7C43-45A7-871A-EBFC349139EA}">
      <dgm:prSet custT="1"/>
      <dgm:spPr/>
      <dgm:t>
        <a:bodyPr/>
        <a:lstStyle/>
        <a:p>
          <a:r>
            <a:rPr lang="en-US" sz="1200" dirty="0"/>
            <a:t>Environment</a:t>
          </a:r>
        </a:p>
      </dgm:t>
    </dgm:pt>
    <dgm:pt modelId="{78206203-4034-440B-9768-902F821876B4}" type="parTrans" cxnId="{C2E2163A-627B-4C9E-983E-35B33A0054CE}">
      <dgm:prSet/>
      <dgm:spPr/>
      <dgm:t>
        <a:bodyPr/>
        <a:lstStyle/>
        <a:p>
          <a:endParaRPr lang="en-US" sz="1200"/>
        </a:p>
      </dgm:t>
    </dgm:pt>
    <dgm:pt modelId="{F735DDCC-F10F-472A-9FB0-71742840E86B}" type="sibTrans" cxnId="{C2E2163A-627B-4C9E-983E-35B33A0054CE}">
      <dgm:prSet/>
      <dgm:spPr/>
      <dgm:t>
        <a:bodyPr/>
        <a:lstStyle/>
        <a:p>
          <a:endParaRPr lang="en-US" sz="1200"/>
        </a:p>
      </dgm:t>
    </dgm:pt>
    <dgm:pt modelId="{10E7F60F-2201-4B55-93D4-FAAC1735748C}">
      <dgm:prSet custT="1"/>
      <dgm:spPr/>
      <dgm:t>
        <a:bodyPr/>
        <a:lstStyle/>
        <a:p>
          <a:r>
            <a:rPr lang="en-US" sz="1200" dirty="0"/>
            <a:t>Natural Disasters</a:t>
          </a:r>
        </a:p>
      </dgm:t>
    </dgm:pt>
    <dgm:pt modelId="{DD005EF8-32A6-41F0-BAB4-7332ED3EA2BD}" type="parTrans" cxnId="{59866535-9001-43E6-9345-7E8665342A12}">
      <dgm:prSet/>
      <dgm:spPr/>
      <dgm:t>
        <a:bodyPr/>
        <a:lstStyle/>
        <a:p>
          <a:endParaRPr lang="en-US" sz="1200"/>
        </a:p>
      </dgm:t>
    </dgm:pt>
    <dgm:pt modelId="{09D4B8CF-D69A-4A84-A656-DA3B5F72F8A0}" type="sibTrans" cxnId="{59866535-9001-43E6-9345-7E8665342A12}">
      <dgm:prSet/>
      <dgm:spPr/>
      <dgm:t>
        <a:bodyPr/>
        <a:lstStyle/>
        <a:p>
          <a:endParaRPr lang="en-US" sz="1200"/>
        </a:p>
      </dgm:t>
    </dgm:pt>
    <dgm:pt modelId="{9E908DE7-40C6-45BC-B891-C4468BC2CADD}">
      <dgm:prSet custT="1"/>
      <dgm:spPr/>
      <dgm:t>
        <a:bodyPr/>
        <a:lstStyle/>
        <a:p>
          <a:r>
            <a:rPr lang="en-US" sz="1200" dirty="0"/>
            <a:t>Gender issues</a:t>
          </a:r>
        </a:p>
      </dgm:t>
    </dgm:pt>
    <dgm:pt modelId="{A0FCE34A-2BB7-409A-AF84-00E13533EEEE}" type="parTrans" cxnId="{BEB010A6-14B6-45C5-80A2-BA7CDB7AEF2F}">
      <dgm:prSet/>
      <dgm:spPr/>
      <dgm:t>
        <a:bodyPr/>
        <a:lstStyle/>
        <a:p>
          <a:endParaRPr lang="en-US" sz="1200"/>
        </a:p>
      </dgm:t>
    </dgm:pt>
    <dgm:pt modelId="{51356635-57EE-49CC-BDE8-B2993DAE1150}" type="sibTrans" cxnId="{BEB010A6-14B6-45C5-80A2-BA7CDB7AEF2F}">
      <dgm:prSet/>
      <dgm:spPr/>
      <dgm:t>
        <a:bodyPr/>
        <a:lstStyle/>
        <a:p>
          <a:endParaRPr lang="en-US" sz="1200"/>
        </a:p>
      </dgm:t>
    </dgm:pt>
    <dgm:pt modelId="{1F4BE2EC-7BC3-41D9-892A-6ABB5529DFBB}">
      <dgm:prSet custT="1"/>
      <dgm:spPr/>
      <dgm:t>
        <a:bodyPr/>
        <a:lstStyle/>
        <a:p>
          <a:r>
            <a:rPr lang="en-US" sz="1200" dirty="0"/>
            <a:t>Sustainable land use</a:t>
          </a:r>
        </a:p>
      </dgm:t>
    </dgm:pt>
    <dgm:pt modelId="{57A9CA89-39CE-4EAE-B123-89F1E02C6395}" type="parTrans" cxnId="{ACEE86C3-51AA-4125-8ACF-FB1182558871}">
      <dgm:prSet/>
      <dgm:spPr/>
      <dgm:t>
        <a:bodyPr/>
        <a:lstStyle/>
        <a:p>
          <a:endParaRPr lang="en-US" sz="1200"/>
        </a:p>
      </dgm:t>
    </dgm:pt>
    <dgm:pt modelId="{88B1F08C-A576-4076-A62C-C2CFA729E7D8}" type="sibTrans" cxnId="{ACEE86C3-51AA-4125-8ACF-FB1182558871}">
      <dgm:prSet/>
      <dgm:spPr/>
      <dgm:t>
        <a:bodyPr/>
        <a:lstStyle/>
        <a:p>
          <a:endParaRPr lang="en-US" sz="1200"/>
        </a:p>
      </dgm:t>
    </dgm:pt>
    <dgm:pt modelId="{4DB84FD3-D6CB-4BFD-88CA-22E5F017E9C6}">
      <dgm:prSet custT="1"/>
      <dgm:spPr/>
      <dgm:t>
        <a:bodyPr/>
        <a:lstStyle/>
        <a:p>
          <a:r>
            <a:rPr lang="en-US" sz="1200" dirty="0"/>
            <a:t>Biodiversity</a:t>
          </a:r>
        </a:p>
      </dgm:t>
    </dgm:pt>
    <dgm:pt modelId="{A5395926-FF40-4A69-93E4-58B9690B1F17}" type="parTrans" cxnId="{A0219DC7-85EC-41B7-80ED-29745188601A}">
      <dgm:prSet/>
      <dgm:spPr/>
      <dgm:t>
        <a:bodyPr/>
        <a:lstStyle/>
        <a:p>
          <a:endParaRPr lang="en-US" sz="1200"/>
        </a:p>
      </dgm:t>
    </dgm:pt>
    <dgm:pt modelId="{E4AA1885-F0AA-42B4-AFA8-8919B9EAE809}" type="sibTrans" cxnId="{A0219DC7-85EC-41B7-80ED-29745188601A}">
      <dgm:prSet/>
      <dgm:spPr/>
      <dgm:t>
        <a:bodyPr/>
        <a:lstStyle/>
        <a:p>
          <a:endParaRPr lang="en-US" sz="1200"/>
        </a:p>
      </dgm:t>
    </dgm:pt>
    <dgm:pt modelId="{58E02C70-D4B8-480A-B302-97B3D2E0EA9B}">
      <dgm:prSet custT="1"/>
      <dgm:spPr/>
      <dgm:t>
        <a:bodyPr/>
        <a:lstStyle/>
        <a:p>
          <a:r>
            <a:rPr lang="en-US" sz="1200" dirty="0"/>
            <a:t>Global warming</a:t>
          </a:r>
        </a:p>
      </dgm:t>
    </dgm:pt>
    <dgm:pt modelId="{308B8B3F-3963-40BA-8C5E-A807344BF692}" type="parTrans" cxnId="{F76A0180-138D-4645-84BE-B8F0FFBCCDFF}">
      <dgm:prSet/>
      <dgm:spPr/>
      <dgm:t>
        <a:bodyPr/>
        <a:lstStyle/>
        <a:p>
          <a:endParaRPr lang="en-US" sz="1200"/>
        </a:p>
      </dgm:t>
    </dgm:pt>
    <dgm:pt modelId="{13C4D26F-E40C-4C05-A4FC-D0A90C6FAE2D}" type="sibTrans" cxnId="{F76A0180-138D-4645-84BE-B8F0FFBCCDFF}">
      <dgm:prSet/>
      <dgm:spPr/>
      <dgm:t>
        <a:bodyPr/>
        <a:lstStyle/>
        <a:p>
          <a:endParaRPr lang="en-US" sz="1200"/>
        </a:p>
      </dgm:t>
    </dgm:pt>
    <dgm:pt modelId="{9827BB4F-4E55-4510-A2AF-80F215696867}">
      <dgm:prSet custT="1"/>
      <dgm:spPr/>
      <dgm:t>
        <a:bodyPr/>
        <a:lstStyle/>
        <a:p>
          <a:r>
            <a:rPr lang="en-US" sz="1200" dirty="0"/>
            <a:t>Bio-terrorism</a:t>
          </a:r>
        </a:p>
      </dgm:t>
    </dgm:pt>
    <dgm:pt modelId="{884EB8CF-539D-4F54-AAC6-AC7662D4CA43}" type="parTrans" cxnId="{01E640A5-BFCA-4848-B4BB-C5212A357470}">
      <dgm:prSet/>
      <dgm:spPr/>
      <dgm:t>
        <a:bodyPr/>
        <a:lstStyle/>
        <a:p>
          <a:endParaRPr lang="en-US" sz="1200"/>
        </a:p>
      </dgm:t>
    </dgm:pt>
    <dgm:pt modelId="{6269522C-4DB9-4C86-8A54-47CFB7B007BA}" type="sibTrans" cxnId="{01E640A5-BFCA-4848-B4BB-C5212A357470}">
      <dgm:prSet/>
      <dgm:spPr/>
      <dgm:t>
        <a:bodyPr/>
        <a:lstStyle/>
        <a:p>
          <a:endParaRPr lang="en-US" sz="1200"/>
        </a:p>
      </dgm:t>
    </dgm:pt>
    <dgm:pt modelId="{2C2F8AC4-4957-4652-B39C-086566CAC595}">
      <dgm:prSet custT="1"/>
      <dgm:spPr/>
      <dgm:t>
        <a:bodyPr/>
        <a:lstStyle/>
        <a:p>
          <a:r>
            <a:rPr lang="en-US" sz="1200" dirty="0"/>
            <a:t>Food security</a:t>
          </a:r>
        </a:p>
      </dgm:t>
    </dgm:pt>
    <dgm:pt modelId="{47B60629-853D-4883-8D80-EA1D771A890B}" type="parTrans" cxnId="{B79E141C-4CD1-44B8-8F79-E343A1CB3B58}">
      <dgm:prSet/>
      <dgm:spPr/>
      <dgm:t>
        <a:bodyPr/>
        <a:lstStyle/>
        <a:p>
          <a:endParaRPr lang="en-US" sz="1200"/>
        </a:p>
      </dgm:t>
    </dgm:pt>
    <dgm:pt modelId="{C583C796-4B64-4B0C-9E3C-336F818AEC2A}" type="sibTrans" cxnId="{B79E141C-4CD1-44B8-8F79-E343A1CB3B58}">
      <dgm:prSet/>
      <dgm:spPr/>
      <dgm:t>
        <a:bodyPr/>
        <a:lstStyle/>
        <a:p>
          <a:endParaRPr lang="en-US" sz="1200"/>
        </a:p>
      </dgm:t>
    </dgm:pt>
    <dgm:pt modelId="{21779339-C0B4-4C6E-8408-26D3BA0F0F6B}">
      <dgm:prSet custT="1"/>
      <dgm:spPr/>
      <dgm:t>
        <a:bodyPr/>
        <a:lstStyle/>
        <a:p>
          <a:r>
            <a:rPr lang="en-US" sz="1200" dirty="0"/>
            <a:t>Environmental </a:t>
          </a:r>
          <a:r>
            <a:rPr lang="en-US" sz="1200" dirty="0" smtClean="0"/>
            <a:t>degradation</a:t>
          </a:r>
          <a:endParaRPr lang="en-US" sz="1200" dirty="0"/>
        </a:p>
      </dgm:t>
    </dgm:pt>
    <dgm:pt modelId="{BBEF7DA2-6887-4A0A-9CF2-526D51965E78}" type="parTrans" cxnId="{0BE21C9D-8DAA-4908-A5D5-5F7C472807D6}">
      <dgm:prSet/>
      <dgm:spPr/>
      <dgm:t>
        <a:bodyPr/>
        <a:lstStyle/>
        <a:p>
          <a:endParaRPr lang="en-US" sz="1200"/>
        </a:p>
      </dgm:t>
    </dgm:pt>
    <dgm:pt modelId="{183CF20A-ECF2-40E7-9E4D-C3267C4E6ED2}" type="sibTrans" cxnId="{0BE21C9D-8DAA-4908-A5D5-5F7C472807D6}">
      <dgm:prSet/>
      <dgm:spPr/>
      <dgm:t>
        <a:bodyPr/>
        <a:lstStyle/>
        <a:p>
          <a:endParaRPr lang="en-US" sz="1200"/>
        </a:p>
      </dgm:t>
    </dgm:pt>
    <dgm:pt modelId="{EF7FEB62-92CF-44EC-A17C-7D1B1B7932BE}">
      <dgm:prSet custT="1"/>
      <dgm:spPr/>
      <dgm:t>
        <a:bodyPr/>
        <a:lstStyle/>
        <a:p>
          <a:r>
            <a:rPr lang="en-US" sz="1200" dirty="0"/>
            <a:t>Good Agricultural Practices (GAP's)</a:t>
          </a:r>
        </a:p>
      </dgm:t>
    </dgm:pt>
    <dgm:pt modelId="{2D3800B5-7A92-4E15-B1D6-368C56D77F2E}" type="parTrans" cxnId="{C1992D47-7F97-4258-A5D4-A1F98C73BB7E}">
      <dgm:prSet/>
      <dgm:spPr/>
      <dgm:t>
        <a:bodyPr/>
        <a:lstStyle/>
        <a:p>
          <a:endParaRPr lang="en-US" sz="1200"/>
        </a:p>
      </dgm:t>
    </dgm:pt>
    <dgm:pt modelId="{4B12E4BD-8C2F-4368-A6A5-7EF63087D154}" type="sibTrans" cxnId="{C1992D47-7F97-4258-A5D4-A1F98C73BB7E}">
      <dgm:prSet/>
      <dgm:spPr/>
      <dgm:t>
        <a:bodyPr/>
        <a:lstStyle/>
        <a:p>
          <a:endParaRPr lang="en-US" sz="1200"/>
        </a:p>
      </dgm:t>
    </dgm:pt>
    <dgm:pt modelId="{36C0F2D0-1A99-4D36-BB11-DE24B8C2FCD5}">
      <dgm:prSet custT="1"/>
      <dgm:spPr/>
      <dgm:t>
        <a:bodyPr/>
        <a:lstStyle/>
        <a:p>
          <a:r>
            <a:rPr lang="en-US" sz="1200" dirty="0"/>
            <a:t>Good Manufacturing Practices (GMP's)</a:t>
          </a:r>
        </a:p>
      </dgm:t>
    </dgm:pt>
    <dgm:pt modelId="{4127039E-4F2B-4689-B7FD-A43F2ADFDCED}" type="parTrans" cxnId="{AD29F04C-32AC-401D-8AEF-7534FDC7A266}">
      <dgm:prSet/>
      <dgm:spPr/>
      <dgm:t>
        <a:bodyPr/>
        <a:lstStyle/>
        <a:p>
          <a:endParaRPr lang="en-US" sz="1200"/>
        </a:p>
      </dgm:t>
    </dgm:pt>
    <dgm:pt modelId="{430EBF0F-C821-4CDF-BBDB-5CEC89938479}" type="sibTrans" cxnId="{AD29F04C-32AC-401D-8AEF-7534FDC7A266}">
      <dgm:prSet/>
      <dgm:spPr/>
      <dgm:t>
        <a:bodyPr/>
        <a:lstStyle/>
        <a:p>
          <a:endParaRPr lang="en-US" sz="1200"/>
        </a:p>
      </dgm:t>
    </dgm:pt>
    <dgm:pt modelId="{95981B86-8117-40DD-9FF9-962938AD03B7}">
      <dgm:prSet custT="1"/>
      <dgm:spPr/>
      <dgm:t>
        <a:bodyPr/>
        <a:lstStyle/>
        <a:p>
          <a:r>
            <a:rPr lang="en-US" sz="1200" dirty="0"/>
            <a:t>Hazard Analysis Critical Control Point (HACCP)</a:t>
          </a:r>
        </a:p>
      </dgm:t>
    </dgm:pt>
    <dgm:pt modelId="{5012F1D3-1423-4631-B179-CCCBD6F887CA}" type="parTrans" cxnId="{F7F9793E-BD80-49BC-9A83-C5F6B4F08ABB}">
      <dgm:prSet/>
      <dgm:spPr/>
      <dgm:t>
        <a:bodyPr/>
        <a:lstStyle/>
        <a:p>
          <a:endParaRPr lang="en-US" sz="1200"/>
        </a:p>
      </dgm:t>
    </dgm:pt>
    <dgm:pt modelId="{A671AEDD-D2CF-4A0D-B5CF-EFCC2F109A44}" type="sibTrans" cxnId="{F7F9793E-BD80-49BC-9A83-C5F6B4F08ABB}">
      <dgm:prSet/>
      <dgm:spPr/>
      <dgm:t>
        <a:bodyPr/>
        <a:lstStyle/>
        <a:p>
          <a:endParaRPr lang="en-US" sz="1200"/>
        </a:p>
      </dgm:t>
    </dgm:pt>
    <dgm:pt modelId="{E77A7651-A176-4FBB-BA3D-4C55B368C8FA}" type="pres">
      <dgm:prSet presAssocID="{918CE565-AD38-4F12-88CE-1E0B872BF984}" presName="hierChild1" presStyleCnt="0">
        <dgm:presLayoutVars>
          <dgm:orgChart val="1"/>
          <dgm:chPref val="1"/>
          <dgm:dir/>
          <dgm:animOne val="branch"/>
          <dgm:animLvl val="lvl"/>
          <dgm:resizeHandles/>
        </dgm:presLayoutVars>
      </dgm:prSet>
      <dgm:spPr/>
      <dgm:t>
        <a:bodyPr/>
        <a:lstStyle/>
        <a:p>
          <a:endParaRPr lang="en-US"/>
        </a:p>
      </dgm:t>
    </dgm:pt>
    <dgm:pt modelId="{F518ADCB-561F-46C1-A5C1-13811E01445E}" type="pres">
      <dgm:prSet presAssocID="{B2613D8F-3358-4DAC-A6E7-FB59C7CCD871}" presName="hierRoot1" presStyleCnt="0">
        <dgm:presLayoutVars>
          <dgm:hierBranch val="init"/>
        </dgm:presLayoutVars>
      </dgm:prSet>
      <dgm:spPr/>
    </dgm:pt>
    <dgm:pt modelId="{F6C8AC81-42B7-4409-8638-ABEB5662358E}" type="pres">
      <dgm:prSet presAssocID="{B2613D8F-3358-4DAC-A6E7-FB59C7CCD871}" presName="rootComposite1" presStyleCnt="0"/>
      <dgm:spPr/>
    </dgm:pt>
    <dgm:pt modelId="{1D080B46-7ADD-40FE-A527-2406130C07B7}" type="pres">
      <dgm:prSet presAssocID="{B2613D8F-3358-4DAC-A6E7-FB59C7CCD871}" presName="rootText1" presStyleLbl="node0" presStyleIdx="0" presStyleCnt="1" custScaleX="799060" custScaleY="302513">
        <dgm:presLayoutVars>
          <dgm:chPref val="3"/>
        </dgm:presLayoutVars>
      </dgm:prSet>
      <dgm:spPr/>
      <dgm:t>
        <a:bodyPr/>
        <a:lstStyle/>
        <a:p>
          <a:endParaRPr lang="en-US"/>
        </a:p>
      </dgm:t>
    </dgm:pt>
    <dgm:pt modelId="{55F940D4-01D5-4FAA-B528-35764ED5C282}" type="pres">
      <dgm:prSet presAssocID="{B2613D8F-3358-4DAC-A6E7-FB59C7CCD871}" presName="rootConnector1" presStyleLbl="node1" presStyleIdx="0" presStyleCnt="0"/>
      <dgm:spPr/>
      <dgm:t>
        <a:bodyPr/>
        <a:lstStyle/>
        <a:p>
          <a:endParaRPr lang="en-US"/>
        </a:p>
      </dgm:t>
    </dgm:pt>
    <dgm:pt modelId="{72B42A5A-A79B-4BB1-8384-B520277CC808}" type="pres">
      <dgm:prSet presAssocID="{B2613D8F-3358-4DAC-A6E7-FB59C7CCD871}" presName="hierChild2" presStyleCnt="0"/>
      <dgm:spPr/>
    </dgm:pt>
    <dgm:pt modelId="{CB863279-653A-4C76-8A29-4F031C879940}" type="pres">
      <dgm:prSet presAssocID="{197685BB-1005-41FF-9BAA-BF3674358617}" presName="Name37" presStyleLbl="parChTrans1D2" presStyleIdx="0" presStyleCnt="3"/>
      <dgm:spPr/>
      <dgm:t>
        <a:bodyPr/>
        <a:lstStyle/>
        <a:p>
          <a:endParaRPr lang="en-US"/>
        </a:p>
      </dgm:t>
    </dgm:pt>
    <dgm:pt modelId="{3DA5D551-4B20-45EC-8567-EA13F51968D9}" type="pres">
      <dgm:prSet presAssocID="{BBD086B6-E7FC-4929-996C-9FFAE35AE85C}" presName="hierRoot2" presStyleCnt="0">
        <dgm:presLayoutVars>
          <dgm:hierBranch val="init"/>
        </dgm:presLayoutVars>
      </dgm:prSet>
      <dgm:spPr/>
    </dgm:pt>
    <dgm:pt modelId="{A8503F61-0409-4AEF-8846-6486338B83D1}" type="pres">
      <dgm:prSet presAssocID="{BBD086B6-E7FC-4929-996C-9FFAE35AE85C}" presName="rootComposite" presStyleCnt="0"/>
      <dgm:spPr/>
    </dgm:pt>
    <dgm:pt modelId="{B7858C82-45CF-469C-880A-275FA78D9E08}" type="pres">
      <dgm:prSet presAssocID="{BBD086B6-E7FC-4929-996C-9FFAE35AE85C}" presName="rootText" presStyleLbl="node2" presStyleIdx="0" presStyleCnt="3" custScaleX="288287" custScaleY="148053" custLinFactX="-200000" custLinFactNeighborX="-251153" custLinFactNeighborY="-15220">
        <dgm:presLayoutVars>
          <dgm:chPref val="3"/>
        </dgm:presLayoutVars>
      </dgm:prSet>
      <dgm:spPr/>
      <dgm:t>
        <a:bodyPr/>
        <a:lstStyle/>
        <a:p>
          <a:endParaRPr lang="en-US"/>
        </a:p>
      </dgm:t>
    </dgm:pt>
    <dgm:pt modelId="{B3E3C9DC-31FD-47F1-94CF-0244D1A4A4FF}" type="pres">
      <dgm:prSet presAssocID="{BBD086B6-E7FC-4929-996C-9FFAE35AE85C}" presName="rootConnector" presStyleLbl="node2" presStyleIdx="0" presStyleCnt="3"/>
      <dgm:spPr/>
      <dgm:t>
        <a:bodyPr/>
        <a:lstStyle/>
        <a:p>
          <a:endParaRPr lang="en-US"/>
        </a:p>
      </dgm:t>
    </dgm:pt>
    <dgm:pt modelId="{0338DDE3-9249-44D8-8EC8-D2BC6B435AA2}" type="pres">
      <dgm:prSet presAssocID="{BBD086B6-E7FC-4929-996C-9FFAE35AE85C}" presName="hierChild4" presStyleCnt="0"/>
      <dgm:spPr/>
    </dgm:pt>
    <dgm:pt modelId="{5614E68E-6497-409F-A360-93E494E39F23}" type="pres">
      <dgm:prSet presAssocID="{B0F5E038-0435-478C-959C-40B35FBE4233}" presName="Name37" presStyleLbl="parChTrans1D3" presStyleIdx="0" presStyleCnt="19"/>
      <dgm:spPr/>
      <dgm:t>
        <a:bodyPr/>
        <a:lstStyle/>
        <a:p>
          <a:endParaRPr lang="en-US"/>
        </a:p>
      </dgm:t>
    </dgm:pt>
    <dgm:pt modelId="{AEC48352-D10D-4EF1-872F-FDA7BD74F381}" type="pres">
      <dgm:prSet presAssocID="{86F2AD64-95D5-41FD-B26B-6E124A29C08F}" presName="hierRoot2" presStyleCnt="0">
        <dgm:presLayoutVars>
          <dgm:hierBranch val="init"/>
        </dgm:presLayoutVars>
      </dgm:prSet>
      <dgm:spPr/>
    </dgm:pt>
    <dgm:pt modelId="{F53A60F9-A2C4-4850-BB76-9364EB7AE156}" type="pres">
      <dgm:prSet presAssocID="{86F2AD64-95D5-41FD-B26B-6E124A29C08F}" presName="rootComposite" presStyleCnt="0"/>
      <dgm:spPr/>
    </dgm:pt>
    <dgm:pt modelId="{555F5431-40EA-4092-BC51-AAB2823BD4B7}" type="pres">
      <dgm:prSet presAssocID="{86F2AD64-95D5-41FD-B26B-6E124A29C08F}" presName="rootText" presStyleLbl="node3" presStyleIdx="0" presStyleCnt="19" custLinFactX="-200000" custLinFactNeighborX="-204147" custLinFactNeighborY="7564">
        <dgm:presLayoutVars>
          <dgm:chPref val="3"/>
        </dgm:presLayoutVars>
      </dgm:prSet>
      <dgm:spPr/>
      <dgm:t>
        <a:bodyPr/>
        <a:lstStyle/>
        <a:p>
          <a:endParaRPr lang="en-US"/>
        </a:p>
      </dgm:t>
    </dgm:pt>
    <dgm:pt modelId="{A0649CD7-0084-40E3-B7E2-A1C8102F739C}" type="pres">
      <dgm:prSet presAssocID="{86F2AD64-95D5-41FD-B26B-6E124A29C08F}" presName="rootConnector" presStyleLbl="node3" presStyleIdx="0" presStyleCnt="19"/>
      <dgm:spPr/>
      <dgm:t>
        <a:bodyPr/>
        <a:lstStyle/>
        <a:p>
          <a:endParaRPr lang="en-US"/>
        </a:p>
      </dgm:t>
    </dgm:pt>
    <dgm:pt modelId="{D5DB00D8-4E25-45B4-8079-0B9FAAE062A4}" type="pres">
      <dgm:prSet presAssocID="{86F2AD64-95D5-41FD-B26B-6E124A29C08F}" presName="hierChild4" presStyleCnt="0"/>
      <dgm:spPr/>
    </dgm:pt>
    <dgm:pt modelId="{54A47658-57FF-47EC-80ED-760065CC0753}" type="pres">
      <dgm:prSet presAssocID="{86F2AD64-95D5-41FD-B26B-6E124A29C08F}" presName="hierChild5" presStyleCnt="0"/>
      <dgm:spPr/>
    </dgm:pt>
    <dgm:pt modelId="{8D5FD6F8-64BE-4B15-9684-9D6DD197976E}" type="pres">
      <dgm:prSet presAssocID="{67FD1700-FD9D-47BF-A76F-343F91A70F2C}" presName="Name37" presStyleLbl="parChTrans1D3" presStyleIdx="1" presStyleCnt="19"/>
      <dgm:spPr/>
      <dgm:t>
        <a:bodyPr/>
        <a:lstStyle/>
        <a:p>
          <a:endParaRPr lang="en-US"/>
        </a:p>
      </dgm:t>
    </dgm:pt>
    <dgm:pt modelId="{494B10FF-666C-4EDA-9228-75E95F23B579}" type="pres">
      <dgm:prSet presAssocID="{23690192-6953-4124-9103-F456D513DE13}" presName="hierRoot2" presStyleCnt="0">
        <dgm:presLayoutVars>
          <dgm:hierBranch val="init"/>
        </dgm:presLayoutVars>
      </dgm:prSet>
      <dgm:spPr/>
    </dgm:pt>
    <dgm:pt modelId="{7635A085-E088-4C26-A1BF-A6F46BEC9A0D}" type="pres">
      <dgm:prSet presAssocID="{23690192-6953-4124-9103-F456D513DE13}" presName="rootComposite" presStyleCnt="0"/>
      <dgm:spPr/>
    </dgm:pt>
    <dgm:pt modelId="{DA15D2BA-7274-47F7-A416-9899355BB45D}" type="pres">
      <dgm:prSet presAssocID="{23690192-6953-4124-9103-F456D513DE13}" presName="rootText" presStyleLbl="node3" presStyleIdx="1" presStyleCnt="19" custScaleX="150604" custScaleY="106399" custLinFactX="-11231" custLinFactNeighborX="-100000" custLinFactNeighborY="-2519">
        <dgm:presLayoutVars>
          <dgm:chPref val="3"/>
        </dgm:presLayoutVars>
      </dgm:prSet>
      <dgm:spPr/>
      <dgm:t>
        <a:bodyPr/>
        <a:lstStyle/>
        <a:p>
          <a:endParaRPr lang="en-US"/>
        </a:p>
      </dgm:t>
    </dgm:pt>
    <dgm:pt modelId="{F9A16F67-82DB-4A43-8D12-97F53541456C}" type="pres">
      <dgm:prSet presAssocID="{23690192-6953-4124-9103-F456D513DE13}" presName="rootConnector" presStyleLbl="node3" presStyleIdx="1" presStyleCnt="19"/>
      <dgm:spPr/>
      <dgm:t>
        <a:bodyPr/>
        <a:lstStyle/>
        <a:p>
          <a:endParaRPr lang="en-US"/>
        </a:p>
      </dgm:t>
    </dgm:pt>
    <dgm:pt modelId="{CBE67139-68E9-4F8E-8AE5-94CBFA7EC687}" type="pres">
      <dgm:prSet presAssocID="{23690192-6953-4124-9103-F456D513DE13}" presName="hierChild4" presStyleCnt="0"/>
      <dgm:spPr/>
    </dgm:pt>
    <dgm:pt modelId="{5418B6A8-A974-4D17-8231-3C5D153FB090}" type="pres">
      <dgm:prSet presAssocID="{23690192-6953-4124-9103-F456D513DE13}" presName="hierChild5" presStyleCnt="0"/>
      <dgm:spPr/>
    </dgm:pt>
    <dgm:pt modelId="{D6762AC6-F8A1-481B-AE59-1F72C73ADB51}" type="pres">
      <dgm:prSet presAssocID="{BB309CFF-C34B-4B83-921E-D0682F517F4B}" presName="Name37" presStyleLbl="parChTrans1D3" presStyleIdx="2" presStyleCnt="19"/>
      <dgm:spPr/>
      <dgm:t>
        <a:bodyPr/>
        <a:lstStyle/>
        <a:p>
          <a:endParaRPr lang="en-US"/>
        </a:p>
      </dgm:t>
    </dgm:pt>
    <dgm:pt modelId="{97153DD1-17D8-4334-8770-002DC6FFDFA7}" type="pres">
      <dgm:prSet presAssocID="{83C0F284-DB32-4E66-8299-1CBFF5E37764}" presName="hierRoot2" presStyleCnt="0">
        <dgm:presLayoutVars>
          <dgm:hierBranch val="init"/>
        </dgm:presLayoutVars>
      </dgm:prSet>
      <dgm:spPr/>
    </dgm:pt>
    <dgm:pt modelId="{F95B01E0-B9F8-41E0-A5B8-A5A786D55653}" type="pres">
      <dgm:prSet presAssocID="{83C0F284-DB32-4E66-8299-1CBFF5E37764}" presName="rootComposite" presStyleCnt="0"/>
      <dgm:spPr/>
    </dgm:pt>
    <dgm:pt modelId="{A8D9738A-F394-4314-BA48-879F11808C21}" type="pres">
      <dgm:prSet presAssocID="{83C0F284-DB32-4E66-8299-1CBFF5E37764}" presName="rootText" presStyleLbl="node3" presStyleIdx="2" presStyleCnt="19" custScaleX="170130" custScaleY="106069" custLinFactX="-200000" custLinFactNeighborX="-205011" custLinFactNeighborY="5121">
        <dgm:presLayoutVars>
          <dgm:chPref val="3"/>
        </dgm:presLayoutVars>
      </dgm:prSet>
      <dgm:spPr/>
      <dgm:t>
        <a:bodyPr/>
        <a:lstStyle/>
        <a:p>
          <a:endParaRPr lang="en-US"/>
        </a:p>
      </dgm:t>
    </dgm:pt>
    <dgm:pt modelId="{5F01599A-B49A-48EF-81F5-B71838852990}" type="pres">
      <dgm:prSet presAssocID="{83C0F284-DB32-4E66-8299-1CBFF5E37764}" presName="rootConnector" presStyleLbl="node3" presStyleIdx="2" presStyleCnt="19"/>
      <dgm:spPr/>
      <dgm:t>
        <a:bodyPr/>
        <a:lstStyle/>
        <a:p>
          <a:endParaRPr lang="en-US"/>
        </a:p>
      </dgm:t>
    </dgm:pt>
    <dgm:pt modelId="{410C1DF3-07C6-4984-BDC8-E408B16F2B1E}" type="pres">
      <dgm:prSet presAssocID="{83C0F284-DB32-4E66-8299-1CBFF5E37764}" presName="hierChild4" presStyleCnt="0"/>
      <dgm:spPr/>
    </dgm:pt>
    <dgm:pt modelId="{12E71FFF-CC26-4DDA-916F-765B1DD22881}" type="pres">
      <dgm:prSet presAssocID="{83C0F284-DB32-4E66-8299-1CBFF5E37764}" presName="hierChild5" presStyleCnt="0"/>
      <dgm:spPr/>
    </dgm:pt>
    <dgm:pt modelId="{55EEC87D-2EA5-40C6-8F0A-EEF2A1EC38ED}" type="pres">
      <dgm:prSet presAssocID="{1DC5516C-354D-4FFE-98C8-FD20D4D84632}" presName="Name37" presStyleLbl="parChTrans1D3" presStyleIdx="3" presStyleCnt="19"/>
      <dgm:spPr/>
      <dgm:t>
        <a:bodyPr/>
        <a:lstStyle/>
        <a:p>
          <a:endParaRPr lang="en-US"/>
        </a:p>
      </dgm:t>
    </dgm:pt>
    <dgm:pt modelId="{7A1A50C2-62AD-4FDB-80EF-47809D8ED449}" type="pres">
      <dgm:prSet presAssocID="{EB393BBC-34C1-4C4C-9402-3703ACFB9345}" presName="hierRoot2" presStyleCnt="0">
        <dgm:presLayoutVars>
          <dgm:hierBranch val="init"/>
        </dgm:presLayoutVars>
      </dgm:prSet>
      <dgm:spPr/>
    </dgm:pt>
    <dgm:pt modelId="{5C333979-AFD4-42A8-B24B-AC70C535ED8E}" type="pres">
      <dgm:prSet presAssocID="{EB393BBC-34C1-4C4C-9402-3703ACFB9345}" presName="rootComposite" presStyleCnt="0"/>
      <dgm:spPr/>
    </dgm:pt>
    <dgm:pt modelId="{D22AA20B-2C78-4E0F-B397-7BB310919E74}" type="pres">
      <dgm:prSet presAssocID="{EB393BBC-34C1-4C4C-9402-3703ACFB9345}" presName="rootText" presStyleLbl="node3" presStyleIdx="3" presStyleCnt="19" custScaleX="215369" custScaleY="94418" custLinFactX="-24428" custLinFactNeighborX="-100000" custLinFactNeighborY="11483">
        <dgm:presLayoutVars>
          <dgm:chPref val="3"/>
        </dgm:presLayoutVars>
      </dgm:prSet>
      <dgm:spPr/>
      <dgm:t>
        <a:bodyPr/>
        <a:lstStyle/>
        <a:p>
          <a:endParaRPr lang="en-US"/>
        </a:p>
      </dgm:t>
    </dgm:pt>
    <dgm:pt modelId="{4C2468AE-6DB6-47E0-BED1-2DC90CA369DC}" type="pres">
      <dgm:prSet presAssocID="{EB393BBC-34C1-4C4C-9402-3703ACFB9345}" presName="rootConnector" presStyleLbl="node3" presStyleIdx="3" presStyleCnt="19"/>
      <dgm:spPr/>
      <dgm:t>
        <a:bodyPr/>
        <a:lstStyle/>
        <a:p>
          <a:endParaRPr lang="en-US"/>
        </a:p>
      </dgm:t>
    </dgm:pt>
    <dgm:pt modelId="{CD57382F-A0D9-4C49-8691-AAE82DE11CC4}" type="pres">
      <dgm:prSet presAssocID="{EB393BBC-34C1-4C4C-9402-3703ACFB9345}" presName="hierChild4" presStyleCnt="0"/>
      <dgm:spPr/>
    </dgm:pt>
    <dgm:pt modelId="{593A11B6-4F77-470F-B15C-E85503BCE1AE}" type="pres">
      <dgm:prSet presAssocID="{EB393BBC-34C1-4C4C-9402-3703ACFB9345}" presName="hierChild5" presStyleCnt="0"/>
      <dgm:spPr/>
    </dgm:pt>
    <dgm:pt modelId="{144A5CB5-61C3-48AC-8CD0-2EDEB331B22B}" type="pres">
      <dgm:prSet presAssocID="{1BBCA85F-B92C-475E-A29A-306DA0A05A8B}" presName="Name37" presStyleLbl="parChTrans1D3" presStyleIdx="4" presStyleCnt="19"/>
      <dgm:spPr/>
      <dgm:t>
        <a:bodyPr/>
        <a:lstStyle/>
        <a:p>
          <a:endParaRPr lang="en-US"/>
        </a:p>
      </dgm:t>
    </dgm:pt>
    <dgm:pt modelId="{A0EDE326-F2D0-49E9-980A-0D347021366C}" type="pres">
      <dgm:prSet presAssocID="{9517D4AE-F4A6-4F19-A61D-797C08375A88}" presName="hierRoot2" presStyleCnt="0">
        <dgm:presLayoutVars>
          <dgm:hierBranch val="init"/>
        </dgm:presLayoutVars>
      </dgm:prSet>
      <dgm:spPr/>
    </dgm:pt>
    <dgm:pt modelId="{C0F2A7C2-F359-41EA-8CA3-A6AF5367F32F}" type="pres">
      <dgm:prSet presAssocID="{9517D4AE-F4A6-4F19-A61D-797C08375A88}" presName="rootComposite" presStyleCnt="0"/>
      <dgm:spPr/>
    </dgm:pt>
    <dgm:pt modelId="{DED9A6D6-64AA-439C-88F8-F4384EA084FA}" type="pres">
      <dgm:prSet presAssocID="{9517D4AE-F4A6-4F19-A61D-797C08375A88}" presName="rootText" presStyleLbl="node3" presStyleIdx="4" presStyleCnt="19" custScaleX="180311" custScaleY="106645" custLinFactX="-197211" custLinFactNeighborX="-200000" custLinFactNeighborY="30535">
        <dgm:presLayoutVars>
          <dgm:chPref val="3"/>
        </dgm:presLayoutVars>
      </dgm:prSet>
      <dgm:spPr/>
      <dgm:t>
        <a:bodyPr/>
        <a:lstStyle/>
        <a:p>
          <a:endParaRPr lang="en-US"/>
        </a:p>
      </dgm:t>
    </dgm:pt>
    <dgm:pt modelId="{56944777-CB70-4BC7-8AEC-4E7A10E9F5EB}" type="pres">
      <dgm:prSet presAssocID="{9517D4AE-F4A6-4F19-A61D-797C08375A88}" presName="rootConnector" presStyleLbl="node3" presStyleIdx="4" presStyleCnt="19"/>
      <dgm:spPr/>
      <dgm:t>
        <a:bodyPr/>
        <a:lstStyle/>
        <a:p>
          <a:endParaRPr lang="en-US"/>
        </a:p>
      </dgm:t>
    </dgm:pt>
    <dgm:pt modelId="{1AE4E4ED-279E-4E6B-A7DB-2A12FF5D1A3B}" type="pres">
      <dgm:prSet presAssocID="{9517D4AE-F4A6-4F19-A61D-797C08375A88}" presName="hierChild4" presStyleCnt="0"/>
      <dgm:spPr/>
    </dgm:pt>
    <dgm:pt modelId="{D06D18D4-2793-4B8F-908E-4AB4D1478DDC}" type="pres">
      <dgm:prSet presAssocID="{9517D4AE-F4A6-4F19-A61D-797C08375A88}" presName="hierChild5" presStyleCnt="0"/>
      <dgm:spPr/>
    </dgm:pt>
    <dgm:pt modelId="{62F4E73D-CE1F-44BF-A8CF-7F5E3A7E2DD0}" type="pres">
      <dgm:prSet presAssocID="{38677444-0163-42A7-9466-7250BCF1633B}" presName="Name37" presStyleLbl="parChTrans1D3" presStyleIdx="5" presStyleCnt="19"/>
      <dgm:spPr/>
      <dgm:t>
        <a:bodyPr/>
        <a:lstStyle/>
        <a:p>
          <a:endParaRPr lang="en-US"/>
        </a:p>
      </dgm:t>
    </dgm:pt>
    <dgm:pt modelId="{6DC0AF76-5477-4AA2-BC01-6BDBE629CD64}" type="pres">
      <dgm:prSet presAssocID="{71D7DF91-EA5A-4669-90B0-DB0E5E7BFD1E}" presName="hierRoot2" presStyleCnt="0">
        <dgm:presLayoutVars>
          <dgm:hierBranch val="init"/>
        </dgm:presLayoutVars>
      </dgm:prSet>
      <dgm:spPr/>
    </dgm:pt>
    <dgm:pt modelId="{0719C1AA-1BEF-49D7-A14B-A5A76FDBB999}" type="pres">
      <dgm:prSet presAssocID="{71D7DF91-EA5A-4669-90B0-DB0E5E7BFD1E}" presName="rootComposite" presStyleCnt="0"/>
      <dgm:spPr/>
    </dgm:pt>
    <dgm:pt modelId="{8353458D-D8C9-488F-8C10-E0B4539001DF}" type="pres">
      <dgm:prSet presAssocID="{71D7DF91-EA5A-4669-90B0-DB0E5E7BFD1E}" presName="rootText" presStyleLbl="node3" presStyleIdx="5" presStyleCnt="19" custScaleX="209978" custScaleY="118813" custLinFactX="-13965" custLinFactNeighborX="-100000" custLinFactNeighborY="32255">
        <dgm:presLayoutVars>
          <dgm:chPref val="3"/>
        </dgm:presLayoutVars>
      </dgm:prSet>
      <dgm:spPr/>
      <dgm:t>
        <a:bodyPr/>
        <a:lstStyle/>
        <a:p>
          <a:endParaRPr lang="en-US"/>
        </a:p>
      </dgm:t>
    </dgm:pt>
    <dgm:pt modelId="{3FDC3F2B-F391-497E-95C9-63582168091F}" type="pres">
      <dgm:prSet presAssocID="{71D7DF91-EA5A-4669-90B0-DB0E5E7BFD1E}" presName="rootConnector" presStyleLbl="node3" presStyleIdx="5" presStyleCnt="19"/>
      <dgm:spPr/>
      <dgm:t>
        <a:bodyPr/>
        <a:lstStyle/>
        <a:p>
          <a:endParaRPr lang="en-US"/>
        </a:p>
      </dgm:t>
    </dgm:pt>
    <dgm:pt modelId="{83327E6A-57C7-46E9-B4D9-57ED0B69D9F6}" type="pres">
      <dgm:prSet presAssocID="{71D7DF91-EA5A-4669-90B0-DB0E5E7BFD1E}" presName="hierChild4" presStyleCnt="0"/>
      <dgm:spPr/>
    </dgm:pt>
    <dgm:pt modelId="{05AADAB0-097F-4928-9406-E9545A9741AA}" type="pres">
      <dgm:prSet presAssocID="{71D7DF91-EA5A-4669-90B0-DB0E5E7BFD1E}" presName="hierChild5" presStyleCnt="0"/>
      <dgm:spPr/>
    </dgm:pt>
    <dgm:pt modelId="{42C0F147-92BA-42D4-A504-6717B593C00B}" type="pres">
      <dgm:prSet presAssocID="{6CCD2B4B-5086-45AF-BE93-537E3C2CF2DC}" presName="Name37" presStyleLbl="parChTrans1D3" presStyleIdx="6" presStyleCnt="19"/>
      <dgm:spPr/>
      <dgm:t>
        <a:bodyPr/>
        <a:lstStyle/>
        <a:p>
          <a:endParaRPr lang="en-US"/>
        </a:p>
      </dgm:t>
    </dgm:pt>
    <dgm:pt modelId="{52173983-CE56-4685-B42C-164654C13583}" type="pres">
      <dgm:prSet presAssocID="{B4CA2F75-F9B0-443F-A89B-AE55BC22A902}" presName="hierRoot2" presStyleCnt="0">
        <dgm:presLayoutVars>
          <dgm:hierBranch val="init"/>
        </dgm:presLayoutVars>
      </dgm:prSet>
      <dgm:spPr/>
    </dgm:pt>
    <dgm:pt modelId="{48BB0732-0CA6-4947-AEDE-C5CE2E25D573}" type="pres">
      <dgm:prSet presAssocID="{B4CA2F75-F9B0-443F-A89B-AE55BC22A902}" presName="rootComposite" presStyleCnt="0"/>
      <dgm:spPr/>
    </dgm:pt>
    <dgm:pt modelId="{A71F4B2E-B4EC-4376-BE47-74D0A9643A5C}" type="pres">
      <dgm:prSet presAssocID="{B4CA2F75-F9B0-443F-A89B-AE55BC22A902}" presName="rootText" presStyleLbl="node3" presStyleIdx="6" presStyleCnt="19" custScaleX="183869" custScaleY="113251" custLinFactX="-199899" custLinFactNeighborX="-200000" custLinFactNeighborY="30667">
        <dgm:presLayoutVars>
          <dgm:chPref val="3"/>
        </dgm:presLayoutVars>
      </dgm:prSet>
      <dgm:spPr/>
      <dgm:t>
        <a:bodyPr/>
        <a:lstStyle/>
        <a:p>
          <a:endParaRPr lang="en-US"/>
        </a:p>
      </dgm:t>
    </dgm:pt>
    <dgm:pt modelId="{EF4F9C5E-0556-4F59-ADB5-9ABF93F6874E}" type="pres">
      <dgm:prSet presAssocID="{B4CA2F75-F9B0-443F-A89B-AE55BC22A902}" presName="rootConnector" presStyleLbl="node3" presStyleIdx="6" presStyleCnt="19"/>
      <dgm:spPr/>
      <dgm:t>
        <a:bodyPr/>
        <a:lstStyle/>
        <a:p>
          <a:endParaRPr lang="en-US"/>
        </a:p>
      </dgm:t>
    </dgm:pt>
    <dgm:pt modelId="{44B1F494-30E8-4674-91BF-E9229FD1A75B}" type="pres">
      <dgm:prSet presAssocID="{B4CA2F75-F9B0-443F-A89B-AE55BC22A902}" presName="hierChild4" presStyleCnt="0"/>
      <dgm:spPr/>
    </dgm:pt>
    <dgm:pt modelId="{688F2602-2469-45A3-8D90-D76F024D3CBF}" type="pres">
      <dgm:prSet presAssocID="{B4CA2F75-F9B0-443F-A89B-AE55BC22A902}" presName="hierChild5" presStyleCnt="0"/>
      <dgm:spPr/>
    </dgm:pt>
    <dgm:pt modelId="{1C3B2950-E9DB-4EC9-BE46-ABD3D40FF372}" type="pres">
      <dgm:prSet presAssocID="{78206203-4034-440B-9768-902F821876B4}" presName="Name37" presStyleLbl="parChTrans1D3" presStyleIdx="7" presStyleCnt="19"/>
      <dgm:spPr/>
      <dgm:t>
        <a:bodyPr/>
        <a:lstStyle/>
        <a:p>
          <a:endParaRPr lang="en-US"/>
        </a:p>
      </dgm:t>
    </dgm:pt>
    <dgm:pt modelId="{13BE82AE-9844-451D-A0B9-DA613B797ACD}" type="pres">
      <dgm:prSet presAssocID="{E1B14E0A-7C43-45A7-871A-EBFC349139EA}" presName="hierRoot2" presStyleCnt="0">
        <dgm:presLayoutVars>
          <dgm:hierBranch val="init"/>
        </dgm:presLayoutVars>
      </dgm:prSet>
      <dgm:spPr/>
    </dgm:pt>
    <dgm:pt modelId="{E6A3E02D-E8CB-4CCB-871C-837743672979}" type="pres">
      <dgm:prSet presAssocID="{E1B14E0A-7C43-45A7-871A-EBFC349139EA}" presName="rootComposite" presStyleCnt="0"/>
      <dgm:spPr/>
    </dgm:pt>
    <dgm:pt modelId="{6089B9D9-73B4-4DE0-B5C4-195B03BE5ECB}" type="pres">
      <dgm:prSet presAssocID="{E1B14E0A-7C43-45A7-871A-EBFC349139EA}" presName="rootText" presStyleLbl="node3" presStyleIdx="7" presStyleCnt="19" custScaleX="192043" custScaleY="114199" custLinFactX="-4059" custLinFactNeighborX="-100000" custLinFactNeighborY="10143">
        <dgm:presLayoutVars>
          <dgm:chPref val="3"/>
        </dgm:presLayoutVars>
      </dgm:prSet>
      <dgm:spPr/>
      <dgm:t>
        <a:bodyPr/>
        <a:lstStyle/>
        <a:p>
          <a:endParaRPr lang="en-US"/>
        </a:p>
      </dgm:t>
    </dgm:pt>
    <dgm:pt modelId="{017E87F9-1170-4FC0-A072-A0F48B584D34}" type="pres">
      <dgm:prSet presAssocID="{E1B14E0A-7C43-45A7-871A-EBFC349139EA}" presName="rootConnector" presStyleLbl="node3" presStyleIdx="7" presStyleCnt="19"/>
      <dgm:spPr/>
      <dgm:t>
        <a:bodyPr/>
        <a:lstStyle/>
        <a:p>
          <a:endParaRPr lang="en-US"/>
        </a:p>
      </dgm:t>
    </dgm:pt>
    <dgm:pt modelId="{B05B4708-EADA-4648-8614-672695D4FE29}" type="pres">
      <dgm:prSet presAssocID="{E1B14E0A-7C43-45A7-871A-EBFC349139EA}" presName="hierChild4" presStyleCnt="0"/>
      <dgm:spPr/>
    </dgm:pt>
    <dgm:pt modelId="{071D98EA-DAE5-4356-B7DD-72D37BA10190}" type="pres">
      <dgm:prSet presAssocID="{E1B14E0A-7C43-45A7-871A-EBFC349139EA}" presName="hierChild5" presStyleCnt="0"/>
      <dgm:spPr/>
    </dgm:pt>
    <dgm:pt modelId="{923AC5FC-4C07-4891-8A39-ED1CFCBA228A}" type="pres">
      <dgm:prSet presAssocID="{DD005EF8-32A6-41F0-BAB4-7332ED3EA2BD}" presName="Name37" presStyleLbl="parChTrans1D3" presStyleIdx="8" presStyleCnt="19"/>
      <dgm:spPr/>
      <dgm:t>
        <a:bodyPr/>
        <a:lstStyle/>
        <a:p>
          <a:endParaRPr lang="en-US"/>
        </a:p>
      </dgm:t>
    </dgm:pt>
    <dgm:pt modelId="{414572D6-5A3A-4006-88D1-3E16F178C684}" type="pres">
      <dgm:prSet presAssocID="{10E7F60F-2201-4B55-93D4-FAAC1735748C}" presName="hierRoot2" presStyleCnt="0">
        <dgm:presLayoutVars>
          <dgm:hierBranch val="init"/>
        </dgm:presLayoutVars>
      </dgm:prSet>
      <dgm:spPr/>
    </dgm:pt>
    <dgm:pt modelId="{08FAA189-DDA3-4B25-9EF8-C316A6E27A21}" type="pres">
      <dgm:prSet presAssocID="{10E7F60F-2201-4B55-93D4-FAAC1735748C}" presName="rootComposite" presStyleCnt="0"/>
      <dgm:spPr/>
    </dgm:pt>
    <dgm:pt modelId="{3718E381-749C-44FC-9019-A67622C748B1}" type="pres">
      <dgm:prSet presAssocID="{10E7F60F-2201-4B55-93D4-FAAC1735748C}" presName="rootText" presStyleLbl="node3" presStyleIdx="8" presStyleCnt="19" custScaleX="177691" custScaleY="108086" custLinFactX="-199899" custLinFactNeighborX="-200000" custLinFactNeighborY="17882">
        <dgm:presLayoutVars>
          <dgm:chPref val="3"/>
        </dgm:presLayoutVars>
      </dgm:prSet>
      <dgm:spPr/>
      <dgm:t>
        <a:bodyPr/>
        <a:lstStyle/>
        <a:p>
          <a:endParaRPr lang="en-US"/>
        </a:p>
      </dgm:t>
    </dgm:pt>
    <dgm:pt modelId="{BE44ED6C-2017-4C16-BF95-FF7B782AD3AD}" type="pres">
      <dgm:prSet presAssocID="{10E7F60F-2201-4B55-93D4-FAAC1735748C}" presName="rootConnector" presStyleLbl="node3" presStyleIdx="8" presStyleCnt="19"/>
      <dgm:spPr/>
      <dgm:t>
        <a:bodyPr/>
        <a:lstStyle/>
        <a:p>
          <a:endParaRPr lang="en-US"/>
        </a:p>
      </dgm:t>
    </dgm:pt>
    <dgm:pt modelId="{D5AECBFB-7B1E-4522-A9C9-D2095C597603}" type="pres">
      <dgm:prSet presAssocID="{10E7F60F-2201-4B55-93D4-FAAC1735748C}" presName="hierChild4" presStyleCnt="0"/>
      <dgm:spPr/>
    </dgm:pt>
    <dgm:pt modelId="{7C262432-0590-4246-85F4-A925605E061A}" type="pres">
      <dgm:prSet presAssocID="{10E7F60F-2201-4B55-93D4-FAAC1735748C}" presName="hierChild5" presStyleCnt="0"/>
      <dgm:spPr/>
    </dgm:pt>
    <dgm:pt modelId="{5728FD03-AAF8-4438-A052-6B563D620116}" type="pres">
      <dgm:prSet presAssocID="{A0FCE34A-2BB7-409A-AF84-00E13533EEEE}" presName="Name37" presStyleLbl="parChTrans1D3" presStyleIdx="9" presStyleCnt="19"/>
      <dgm:spPr/>
      <dgm:t>
        <a:bodyPr/>
        <a:lstStyle/>
        <a:p>
          <a:endParaRPr lang="en-US"/>
        </a:p>
      </dgm:t>
    </dgm:pt>
    <dgm:pt modelId="{5AB81ED9-F061-4BFE-BAFE-AEB8ACE70EEA}" type="pres">
      <dgm:prSet presAssocID="{9E908DE7-40C6-45BC-B891-C4468BC2CADD}" presName="hierRoot2" presStyleCnt="0">
        <dgm:presLayoutVars>
          <dgm:hierBranch val="init"/>
        </dgm:presLayoutVars>
      </dgm:prSet>
      <dgm:spPr/>
    </dgm:pt>
    <dgm:pt modelId="{9F6F78C6-CB2C-4395-96A7-57FFED63C0DB}" type="pres">
      <dgm:prSet presAssocID="{9E908DE7-40C6-45BC-B891-C4468BC2CADD}" presName="rootComposite" presStyleCnt="0"/>
      <dgm:spPr/>
    </dgm:pt>
    <dgm:pt modelId="{3A8D50F1-AC47-4B59-8075-7EC557DABA09}" type="pres">
      <dgm:prSet presAssocID="{9E908DE7-40C6-45BC-B891-C4468BC2CADD}" presName="rootText" presStyleLbl="node3" presStyleIdx="9" presStyleCnt="19" custScaleX="186959" custScaleY="100439" custLinFactNeighborX="-94644" custLinFactNeighborY="-26020">
        <dgm:presLayoutVars>
          <dgm:chPref val="3"/>
        </dgm:presLayoutVars>
      </dgm:prSet>
      <dgm:spPr/>
      <dgm:t>
        <a:bodyPr/>
        <a:lstStyle/>
        <a:p>
          <a:endParaRPr lang="en-US"/>
        </a:p>
      </dgm:t>
    </dgm:pt>
    <dgm:pt modelId="{B43BCFE5-8828-43F2-92FE-50037CEE07D1}" type="pres">
      <dgm:prSet presAssocID="{9E908DE7-40C6-45BC-B891-C4468BC2CADD}" presName="rootConnector" presStyleLbl="node3" presStyleIdx="9" presStyleCnt="19"/>
      <dgm:spPr/>
      <dgm:t>
        <a:bodyPr/>
        <a:lstStyle/>
        <a:p>
          <a:endParaRPr lang="en-US"/>
        </a:p>
      </dgm:t>
    </dgm:pt>
    <dgm:pt modelId="{76FD3D31-6FBF-4511-B55D-5870CC5B76AA}" type="pres">
      <dgm:prSet presAssocID="{9E908DE7-40C6-45BC-B891-C4468BC2CADD}" presName="hierChild4" presStyleCnt="0"/>
      <dgm:spPr/>
    </dgm:pt>
    <dgm:pt modelId="{B34431BD-126E-4278-A7B3-E142F693C809}" type="pres">
      <dgm:prSet presAssocID="{9E908DE7-40C6-45BC-B891-C4468BC2CADD}" presName="hierChild5" presStyleCnt="0"/>
      <dgm:spPr/>
    </dgm:pt>
    <dgm:pt modelId="{DEA4080C-42F3-4997-BE79-65B678BD0BAF}" type="pres">
      <dgm:prSet presAssocID="{57A9CA89-39CE-4EAE-B123-89F1E02C6395}" presName="Name37" presStyleLbl="parChTrans1D3" presStyleIdx="10" presStyleCnt="19"/>
      <dgm:spPr/>
      <dgm:t>
        <a:bodyPr/>
        <a:lstStyle/>
        <a:p>
          <a:endParaRPr lang="en-US"/>
        </a:p>
      </dgm:t>
    </dgm:pt>
    <dgm:pt modelId="{01BAE6F6-DF8F-4807-988B-C38EE548C943}" type="pres">
      <dgm:prSet presAssocID="{1F4BE2EC-7BC3-41D9-892A-6ABB5529DFBB}" presName="hierRoot2" presStyleCnt="0">
        <dgm:presLayoutVars>
          <dgm:hierBranch val="init"/>
        </dgm:presLayoutVars>
      </dgm:prSet>
      <dgm:spPr/>
    </dgm:pt>
    <dgm:pt modelId="{6BA8F010-CDAD-44FB-B514-0311A25CE5D1}" type="pres">
      <dgm:prSet presAssocID="{1F4BE2EC-7BC3-41D9-892A-6ABB5529DFBB}" presName="rootComposite" presStyleCnt="0"/>
      <dgm:spPr/>
    </dgm:pt>
    <dgm:pt modelId="{E0FC2994-541B-4A46-BF04-CD09E78934F4}" type="pres">
      <dgm:prSet presAssocID="{1F4BE2EC-7BC3-41D9-892A-6ABB5529DFBB}" presName="rootText" presStyleLbl="node3" presStyleIdx="10" presStyleCnt="19" custScaleX="234872" custScaleY="105762" custLinFactX="-190962" custLinFactNeighborX="-200000" custLinFactNeighborY="-7681">
        <dgm:presLayoutVars>
          <dgm:chPref val="3"/>
        </dgm:presLayoutVars>
      </dgm:prSet>
      <dgm:spPr/>
      <dgm:t>
        <a:bodyPr/>
        <a:lstStyle/>
        <a:p>
          <a:endParaRPr lang="en-US"/>
        </a:p>
      </dgm:t>
    </dgm:pt>
    <dgm:pt modelId="{1D4AC2FC-6AFC-4086-87CE-F0622ACABAB2}" type="pres">
      <dgm:prSet presAssocID="{1F4BE2EC-7BC3-41D9-892A-6ABB5529DFBB}" presName="rootConnector" presStyleLbl="node3" presStyleIdx="10" presStyleCnt="19"/>
      <dgm:spPr/>
      <dgm:t>
        <a:bodyPr/>
        <a:lstStyle/>
        <a:p>
          <a:endParaRPr lang="en-US"/>
        </a:p>
      </dgm:t>
    </dgm:pt>
    <dgm:pt modelId="{18214CA1-440C-41AC-9F64-7B33891F64D9}" type="pres">
      <dgm:prSet presAssocID="{1F4BE2EC-7BC3-41D9-892A-6ABB5529DFBB}" presName="hierChild4" presStyleCnt="0"/>
      <dgm:spPr/>
    </dgm:pt>
    <dgm:pt modelId="{34650947-5ACA-4887-A70E-73F1E92523C4}" type="pres">
      <dgm:prSet presAssocID="{1F4BE2EC-7BC3-41D9-892A-6ABB5529DFBB}" presName="hierChild5" presStyleCnt="0"/>
      <dgm:spPr/>
    </dgm:pt>
    <dgm:pt modelId="{BB23506A-5843-4733-8F5B-5121E0454DAA}" type="pres">
      <dgm:prSet presAssocID="{BBD086B6-E7FC-4929-996C-9FFAE35AE85C}" presName="hierChild5" presStyleCnt="0"/>
      <dgm:spPr/>
    </dgm:pt>
    <dgm:pt modelId="{8E4B226B-16DF-43A6-9C7C-F34BEC67F150}" type="pres">
      <dgm:prSet presAssocID="{6E850EC7-C25F-494F-8F92-C6F76FBCA0E9}" presName="Name37" presStyleLbl="parChTrans1D2" presStyleIdx="1" presStyleCnt="3"/>
      <dgm:spPr/>
      <dgm:t>
        <a:bodyPr/>
        <a:lstStyle/>
        <a:p>
          <a:endParaRPr lang="en-US"/>
        </a:p>
      </dgm:t>
    </dgm:pt>
    <dgm:pt modelId="{A58019D5-AF53-4934-B6C4-F32F16C006FA}" type="pres">
      <dgm:prSet presAssocID="{19225B20-BAAC-4A0E-A65D-E9F8258729D1}" presName="hierRoot2" presStyleCnt="0">
        <dgm:presLayoutVars>
          <dgm:hierBranch val="init"/>
        </dgm:presLayoutVars>
      </dgm:prSet>
      <dgm:spPr/>
    </dgm:pt>
    <dgm:pt modelId="{A3B85354-072D-4A81-8D13-6EB34C21BD49}" type="pres">
      <dgm:prSet presAssocID="{19225B20-BAAC-4A0E-A65D-E9F8258729D1}" presName="rootComposite" presStyleCnt="0"/>
      <dgm:spPr/>
    </dgm:pt>
    <dgm:pt modelId="{61D6C64E-4CCE-4046-A3FF-A593B367F4DC}" type="pres">
      <dgm:prSet presAssocID="{19225B20-BAAC-4A0E-A65D-E9F8258729D1}" presName="rootText" presStyleLbl="node2" presStyleIdx="1" presStyleCnt="3" custScaleX="162688" custLinFactNeighborX="-5121" custLinFactNeighborY="-5121">
        <dgm:presLayoutVars>
          <dgm:chPref val="3"/>
        </dgm:presLayoutVars>
      </dgm:prSet>
      <dgm:spPr/>
      <dgm:t>
        <a:bodyPr/>
        <a:lstStyle/>
        <a:p>
          <a:endParaRPr lang="en-US"/>
        </a:p>
      </dgm:t>
    </dgm:pt>
    <dgm:pt modelId="{5F16BB90-413A-4E43-9383-50BE3002D8F1}" type="pres">
      <dgm:prSet presAssocID="{19225B20-BAAC-4A0E-A65D-E9F8258729D1}" presName="rootConnector" presStyleLbl="node2" presStyleIdx="1" presStyleCnt="3"/>
      <dgm:spPr/>
      <dgm:t>
        <a:bodyPr/>
        <a:lstStyle/>
        <a:p>
          <a:endParaRPr lang="en-US"/>
        </a:p>
      </dgm:t>
    </dgm:pt>
    <dgm:pt modelId="{6AE14DA3-4832-4642-89EE-55DE46239AC6}" type="pres">
      <dgm:prSet presAssocID="{19225B20-BAAC-4A0E-A65D-E9F8258729D1}" presName="hierChild4" presStyleCnt="0"/>
      <dgm:spPr/>
    </dgm:pt>
    <dgm:pt modelId="{9F3BED00-924C-4FFC-B196-5D994FB94D58}" type="pres">
      <dgm:prSet presAssocID="{A5395926-FF40-4A69-93E4-58B9690B1F17}" presName="Name37" presStyleLbl="parChTrans1D3" presStyleIdx="11" presStyleCnt="19"/>
      <dgm:spPr/>
      <dgm:t>
        <a:bodyPr/>
        <a:lstStyle/>
        <a:p>
          <a:endParaRPr lang="en-US"/>
        </a:p>
      </dgm:t>
    </dgm:pt>
    <dgm:pt modelId="{87FDB0DE-D539-4D46-81F0-3D940C8CB0AE}" type="pres">
      <dgm:prSet presAssocID="{4DB84FD3-D6CB-4BFD-88CA-22E5F017E9C6}" presName="hierRoot2" presStyleCnt="0">
        <dgm:presLayoutVars>
          <dgm:hierBranch val="init"/>
        </dgm:presLayoutVars>
      </dgm:prSet>
      <dgm:spPr/>
    </dgm:pt>
    <dgm:pt modelId="{05FD7F47-339A-4C44-9502-4D800E954AD6}" type="pres">
      <dgm:prSet presAssocID="{4DB84FD3-D6CB-4BFD-88CA-22E5F017E9C6}" presName="rootComposite" presStyleCnt="0"/>
      <dgm:spPr/>
    </dgm:pt>
    <dgm:pt modelId="{12F2D6CB-2D92-4B73-B09B-50B539DDFBA9}" type="pres">
      <dgm:prSet presAssocID="{4DB84FD3-D6CB-4BFD-88CA-22E5F017E9C6}" presName="rootText" presStyleLbl="node3" presStyleIdx="11" presStyleCnt="19" custScaleX="155343" custScaleY="94106" custLinFactNeighborX="7412" custLinFactNeighborY="44474">
        <dgm:presLayoutVars>
          <dgm:chPref val="3"/>
        </dgm:presLayoutVars>
      </dgm:prSet>
      <dgm:spPr/>
      <dgm:t>
        <a:bodyPr/>
        <a:lstStyle/>
        <a:p>
          <a:endParaRPr lang="en-US"/>
        </a:p>
      </dgm:t>
    </dgm:pt>
    <dgm:pt modelId="{2DF87965-6148-48CB-95B0-D81859FD7869}" type="pres">
      <dgm:prSet presAssocID="{4DB84FD3-D6CB-4BFD-88CA-22E5F017E9C6}" presName="rootConnector" presStyleLbl="node3" presStyleIdx="11" presStyleCnt="19"/>
      <dgm:spPr/>
      <dgm:t>
        <a:bodyPr/>
        <a:lstStyle/>
        <a:p>
          <a:endParaRPr lang="en-US"/>
        </a:p>
      </dgm:t>
    </dgm:pt>
    <dgm:pt modelId="{039CA663-5368-44D1-91DA-9970FB183FDF}" type="pres">
      <dgm:prSet presAssocID="{4DB84FD3-D6CB-4BFD-88CA-22E5F017E9C6}" presName="hierChild4" presStyleCnt="0"/>
      <dgm:spPr/>
    </dgm:pt>
    <dgm:pt modelId="{22CE17CD-99A6-4ADB-AC86-258D304D033C}" type="pres">
      <dgm:prSet presAssocID="{4DB84FD3-D6CB-4BFD-88CA-22E5F017E9C6}" presName="hierChild5" presStyleCnt="0"/>
      <dgm:spPr/>
    </dgm:pt>
    <dgm:pt modelId="{B53505B7-E055-4CE8-A616-7F4BC5D4F33F}" type="pres">
      <dgm:prSet presAssocID="{308B8B3F-3963-40BA-8C5E-A807344BF692}" presName="Name37" presStyleLbl="parChTrans1D3" presStyleIdx="12" presStyleCnt="19"/>
      <dgm:spPr/>
      <dgm:t>
        <a:bodyPr/>
        <a:lstStyle/>
        <a:p>
          <a:endParaRPr lang="en-US"/>
        </a:p>
      </dgm:t>
    </dgm:pt>
    <dgm:pt modelId="{E8013476-93CC-46EC-8E94-96303948FDC9}" type="pres">
      <dgm:prSet presAssocID="{58E02C70-D4B8-480A-B302-97B3D2E0EA9B}" presName="hierRoot2" presStyleCnt="0">
        <dgm:presLayoutVars>
          <dgm:hierBranch val="init"/>
        </dgm:presLayoutVars>
      </dgm:prSet>
      <dgm:spPr/>
    </dgm:pt>
    <dgm:pt modelId="{538C7828-102E-4803-A026-73CB89DF780E}" type="pres">
      <dgm:prSet presAssocID="{58E02C70-D4B8-480A-B302-97B3D2E0EA9B}" presName="rootComposite" presStyleCnt="0"/>
      <dgm:spPr/>
    </dgm:pt>
    <dgm:pt modelId="{176B1EA3-8B64-40CF-B42C-A285EB652808}" type="pres">
      <dgm:prSet presAssocID="{58E02C70-D4B8-480A-B302-97B3D2E0EA9B}" presName="rootText" presStyleLbl="node3" presStyleIdx="12" presStyleCnt="19" custScaleX="173133" custScaleY="87617" custLinFactY="39351" custLinFactNeighborX="7412" custLinFactNeighborY="100000">
        <dgm:presLayoutVars>
          <dgm:chPref val="3"/>
        </dgm:presLayoutVars>
      </dgm:prSet>
      <dgm:spPr/>
      <dgm:t>
        <a:bodyPr/>
        <a:lstStyle/>
        <a:p>
          <a:endParaRPr lang="en-US"/>
        </a:p>
      </dgm:t>
    </dgm:pt>
    <dgm:pt modelId="{F8AFDDAC-AFD1-4A9E-8370-2756D5B86D3E}" type="pres">
      <dgm:prSet presAssocID="{58E02C70-D4B8-480A-B302-97B3D2E0EA9B}" presName="rootConnector" presStyleLbl="node3" presStyleIdx="12" presStyleCnt="19"/>
      <dgm:spPr/>
      <dgm:t>
        <a:bodyPr/>
        <a:lstStyle/>
        <a:p>
          <a:endParaRPr lang="en-US"/>
        </a:p>
      </dgm:t>
    </dgm:pt>
    <dgm:pt modelId="{22B04E46-D358-40E8-9D6E-0432C88EA999}" type="pres">
      <dgm:prSet presAssocID="{58E02C70-D4B8-480A-B302-97B3D2E0EA9B}" presName="hierChild4" presStyleCnt="0"/>
      <dgm:spPr/>
    </dgm:pt>
    <dgm:pt modelId="{049DCA75-AB6C-4410-97F1-66E4851984A8}" type="pres">
      <dgm:prSet presAssocID="{58E02C70-D4B8-480A-B302-97B3D2E0EA9B}" presName="hierChild5" presStyleCnt="0"/>
      <dgm:spPr/>
    </dgm:pt>
    <dgm:pt modelId="{13559A21-4815-4DFC-B490-986B3175C1E1}" type="pres">
      <dgm:prSet presAssocID="{884EB8CF-539D-4F54-AAC6-AC7662D4CA43}" presName="Name37" presStyleLbl="parChTrans1D3" presStyleIdx="13" presStyleCnt="19"/>
      <dgm:spPr/>
      <dgm:t>
        <a:bodyPr/>
        <a:lstStyle/>
        <a:p>
          <a:endParaRPr lang="en-US"/>
        </a:p>
      </dgm:t>
    </dgm:pt>
    <dgm:pt modelId="{674F85B2-7A95-497F-BEA7-CABD8C317035}" type="pres">
      <dgm:prSet presAssocID="{9827BB4F-4E55-4510-A2AF-80F215696867}" presName="hierRoot2" presStyleCnt="0">
        <dgm:presLayoutVars>
          <dgm:hierBranch val="init"/>
        </dgm:presLayoutVars>
      </dgm:prSet>
      <dgm:spPr/>
    </dgm:pt>
    <dgm:pt modelId="{CF88A435-2CDC-4E15-ADF7-33D125F61EC3}" type="pres">
      <dgm:prSet presAssocID="{9827BB4F-4E55-4510-A2AF-80F215696867}" presName="rootComposite" presStyleCnt="0"/>
      <dgm:spPr/>
    </dgm:pt>
    <dgm:pt modelId="{D41941BF-62EB-4002-9E20-073747D41061}" type="pres">
      <dgm:prSet presAssocID="{9827BB4F-4E55-4510-A2AF-80F215696867}" presName="rootText" presStyleLbl="node3" presStyleIdx="13" presStyleCnt="19" custScaleX="171714" custScaleY="77808" custLinFactY="100000" custLinFactNeighborX="14825" custLinFactNeighborY="131263">
        <dgm:presLayoutVars>
          <dgm:chPref val="3"/>
        </dgm:presLayoutVars>
      </dgm:prSet>
      <dgm:spPr/>
      <dgm:t>
        <a:bodyPr/>
        <a:lstStyle/>
        <a:p>
          <a:endParaRPr lang="en-US"/>
        </a:p>
      </dgm:t>
    </dgm:pt>
    <dgm:pt modelId="{28F8247C-95BA-49E6-9913-D221A3812D49}" type="pres">
      <dgm:prSet presAssocID="{9827BB4F-4E55-4510-A2AF-80F215696867}" presName="rootConnector" presStyleLbl="node3" presStyleIdx="13" presStyleCnt="19"/>
      <dgm:spPr/>
      <dgm:t>
        <a:bodyPr/>
        <a:lstStyle/>
        <a:p>
          <a:endParaRPr lang="en-US"/>
        </a:p>
      </dgm:t>
    </dgm:pt>
    <dgm:pt modelId="{8DABE99F-3FB2-420E-87E9-68ADF2FDF886}" type="pres">
      <dgm:prSet presAssocID="{9827BB4F-4E55-4510-A2AF-80F215696867}" presName="hierChild4" presStyleCnt="0"/>
      <dgm:spPr/>
    </dgm:pt>
    <dgm:pt modelId="{622BD515-FC84-4AD7-AA48-06CB0A141D68}" type="pres">
      <dgm:prSet presAssocID="{9827BB4F-4E55-4510-A2AF-80F215696867}" presName="hierChild5" presStyleCnt="0"/>
      <dgm:spPr/>
    </dgm:pt>
    <dgm:pt modelId="{32D25569-C522-4E33-A024-D76C9EDA1974}" type="pres">
      <dgm:prSet presAssocID="{47B60629-853D-4883-8D80-EA1D771A890B}" presName="Name37" presStyleLbl="parChTrans1D3" presStyleIdx="14" presStyleCnt="19"/>
      <dgm:spPr/>
      <dgm:t>
        <a:bodyPr/>
        <a:lstStyle/>
        <a:p>
          <a:endParaRPr lang="en-US"/>
        </a:p>
      </dgm:t>
    </dgm:pt>
    <dgm:pt modelId="{0EDCB2F9-5B33-4E32-8565-A26A9328748A}" type="pres">
      <dgm:prSet presAssocID="{2C2F8AC4-4957-4652-B39C-086566CAC595}" presName="hierRoot2" presStyleCnt="0">
        <dgm:presLayoutVars>
          <dgm:hierBranch val="init"/>
        </dgm:presLayoutVars>
      </dgm:prSet>
      <dgm:spPr/>
    </dgm:pt>
    <dgm:pt modelId="{7A1D9768-44DA-48FF-81C8-921905988EAC}" type="pres">
      <dgm:prSet presAssocID="{2C2F8AC4-4957-4652-B39C-086566CAC595}" presName="rootComposite" presStyleCnt="0"/>
      <dgm:spPr/>
    </dgm:pt>
    <dgm:pt modelId="{42CCCE3B-CE83-480B-AAB5-1792B368E223}" type="pres">
      <dgm:prSet presAssocID="{2C2F8AC4-4957-4652-B39C-086566CAC595}" presName="rootText" presStyleLbl="node3" presStyleIdx="14" presStyleCnt="19" custScaleX="158865" custScaleY="94293" custLinFactY="132069" custLinFactNeighborX="13342" custLinFactNeighborY="200000">
        <dgm:presLayoutVars>
          <dgm:chPref val="3"/>
        </dgm:presLayoutVars>
      </dgm:prSet>
      <dgm:spPr/>
      <dgm:t>
        <a:bodyPr/>
        <a:lstStyle/>
        <a:p>
          <a:endParaRPr lang="en-US"/>
        </a:p>
      </dgm:t>
    </dgm:pt>
    <dgm:pt modelId="{911EBDF6-BDF4-4E0D-8DDF-0390EB5574B5}" type="pres">
      <dgm:prSet presAssocID="{2C2F8AC4-4957-4652-B39C-086566CAC595}" presName="rootConnector" presStyleLbl="node3" presStyleIdx="14" presStyleCnt="19"/>
      <dgm:spPr/>
      <dgm:t>
        <a:bodyPr/>
        <a:lstStyle/>
        <a:p>
          <a:endParaRPr lang="en-US"/>
        </a:p>
      </dgm:t>
    </dgm:pt>
    <dgm:pt modelId="{2F74C2F2-436C-4087-A9E8-C26517B178C4}" type="pres">
      <dgm:prSet presAssocID="{2C2F8AC4-4957-4652-B39C-086566CAC595}" presName="hierChild4" presStyleCnt="0"/>
      <dgm:spPr/>
    </dgm:pt>
    <dgm:pt modelId="{B328936F-711C-454D-98C9-2939E82F8D34}" type="pres">
      <dgm:prSet presAssocID="{2C2F8AC4-4957-4652-B39C-086566CAC595}" presName="hierChild5" presStyleCnt="0"/>
      <dgm:spPr/>
    </dgm:pt>
    <dgm:pt modelId="{7757C655-807F-461F-8C53-3CA113270F8B}" type="pres">
      <dgm:prSet presAssocID="{BBEF7DA2-6887-4A0A-9CF2-526D51965E78}" presName="Name37" presStyleLbl="parChTrans1D3" presStyleIdx="15" presStyleCnt="19"/>
      <dgm:spPr/>
      <dgm:t>
        <a:bodyPr/>
        <a:lstStyle/>
        <a:p>
          <a:endParaRPr lang="en-US"/>
        </a:p>
      </dgm:t>
    </dgm:pt>
    <dgm:pt modelId="{D3A0A483-BA25-44CA-867D-0C58FF4B7F84}" type="pres">
      <dgm:prSet presAssocID="{21779339-C0B4-4C6E-8408-26D3BA0F0F6B}" presName="hierRoot2" presStyleCnt="0">
        <dgm:presLayoutVars>
          <dgm:hierBranch val="init"/>
        </dgm:presLayoutVars>
      </dgm:prSet>
      <dgm:spPr/>
    </dgm:pt>
    <dgm:pt modelId="{98979395-3BAC-4088-8B24-6090658F04D6}" type="pres">
      <dgm:prSet presAssocID="{21779339-C0B4-4C6E-8408-26D3BA0F0F6B}" presName="rootComposite" presStyleCnt="0"/>
      <dgm:spPr/>
    </dgm:pt>
    <dgm:pt modelId="{FC72CC66-5D6E-402E-85F3-72D7AB289160}" type="pres">
      <dgm:prSet presAssocID="{21779339-C0B4-4C6E-8408-26D3BA0F0F6B}" presName="rootText" presStyleLbl="node3" presStyleIdx="15" presStyleCnt="19" custScaleX="194444" custScaleY="117827" custLinFactY="200000" custLinFactNeighborX="8895" custLinFactNeighborY="259560">
        <dgm:presLayoutVars>
          <dgm:chPref val="3"/>
        </dgm:presLayoutVars>
      </dgm:prSet>
      <dgm:spPr/>
      <dgm:t>
        <a:bodyPr/>
        <a:lstStyle/>
        <a:p>
          <a:endParaRPr lang="en-US"/>
        </a:p>
      </dgm:t>
    </dgm:pt>
    <dgm:pt modelId="{A27AFF43-5FA3-4C8E-A038-16CB86F15708}" type="pres">
      <dgm:prSet presAssocID="{21779339-C0B4-4C6E-8408-26D3BA0F0F6B}" presName="rootConnector" presStyleLbl="node3" presStyleIdx="15" presStyleCnt="19"/>
      <dgm:spPr/>
      <dgm:t>
        <a:bodyPr/>
        <a:lstStyle/>
        <a:p>
          <a:endParaRPr lang="en-US"/>
        </a:p>
      </dgm:t>
    </dgm:pt>
    <dgm:pt modelId="{0A39ECAE-8DBF-4CD2-B7D5-24BE2C8B1A40}" type="pres">
      <dgm:prSet presAssocID="{21779339-C0B4-4C6E-8408-26D3BA0F0F6B}" presName="hierChild4" presStyleCnt="0"/>
      <dgm:spPr/>
    </dgm:pt>
    <dgm:pt modelId="{BD1C472E-B047-4221-98C9-DE284D5BBB7C}" type="pres">
      <dgm:prSet presAssocID="{21779339-C0B4-4C6E-8408-26D3BA0F0F6B}" presName="hierChild5" presStyleCnt="0"/>
      <dgm:spPr/>
    </dgm:pt>
    <dgm:pt modelId="{37F274D4-4EC9-4C3D-8CB4-69E4E2BC01BF}" type="pres">
      <dgm:prSet presAssocID="{19225B20-BAAC-4A0E-A65D-E9F8258729D1}" presName="hierChild5" presStyleCnt="0"/>
      <dgm:spPr/>
    </dgm:pt>
    <dgm:pt modelId="{6076BCEF-95A7-433C-A18C-716DDD8C5A89}" type="pres">
      <dgm:prSet presAssocID="{931382FA-DAE4-4807-A8B2-16845DE340A0}" presName="Name37" presStyleLbl="parChTrans1D2" presStyleIdx="2" presStyleCnt="3"/>
      <dgm:spPr/>
      <dgm:t>
        <a:bodyPr/>
        <a:lstStyle/>
        <a:p>
          <a:endParaRPr lang="en-US"/>
        </a:p>
      </dgm:t>
    </dgm:pt>
    <dgm:pt modelId="{E8BC1E3C-6D24-4EB1-91C7-596FF0FDA46C}" type="pres">
      <dgm:prSet presAssocID="{DD43CCB2-41B1-4C33-9D85-5B209D39C847}" presName="hierRoot2" presStyleCnt="0">
        <dgm:presLayoutVars>
          <dgm:hierBranch val="init"/>
        </dgm:presLayoutVars>
      </dgm:prSet>
      <dgm:spPr/>
    </dgm:pt>
    <dgm:pt modelId="{9BFF7C50-999B-4BED-A2FE-DC75CED3362E}" type="pres">
      <dgm:prSet presAssocID="{DD43CCB2-41B1-4C33-9D85-5B209D39C847}" presName="rootComposite" presStyleCnt="0"/>
      <dgm:spPr/>
    </dgm:pt>
    <dgm:pt modelId="{7E7B32DA-FE46-4E8B-89A1-6AE9B23DACC5}" type="pres">
      <dgm:prSet presAssocID="{DD43CCB2-41B1-4C33-9D85-5B209D39C847}" presName="rootText" presStyleLbl="node2" presStyleIdx="2" presStyleCnt="3" custScaleX="154804" custLinFactX="200000" custLinFactNeighborX="225454" custLinFactNeighborY="-10242">
        <dgm:presLayoutVars>
          <dgm:chPref val="3"/>
        </dgm:presLayoutVars>
      </dgm:prSet>
      <dgm:spPr/>
      <dgm:t>
        <a:bodyPr/>
        <a:lstStyle/>
        <a:p>
          <a:endParaRPr lang="en-US"/>
        </a:p>
      </dgm:t>
    </dgm:pt>
    <dgm:pt modelId="{D53BD994-203E-4193-9744-862F2FA1F265}" type="pres">
      <dgm:prSet presAssocID="{DD43CCB2-41B1-4C33-9D85-5B209D39C847}" presName="rootConnector" presStyleLbl="node2" presStyleIdx="2" presStyleCnt="3"/>
      <dgm:spPr/>
      <dgm:t>
        <a:bodyPr/>
        <a:lstStyle/>
        <a:p>
          <a:endParaRPr lang="en-US"/>
        </a:p>
      </dgm:t>
    </dgm:pt>
    <dgm:pt modelId="{51C39DF5-2614-4D16-8018-7E3110075426}" type="pres">
      <dgm:prSet presAssocID="{DD43CCB2-41B1-4C33-9D85-5B209D39C847}" presName="hierChild4" presStyleCnt="0"/>
      <dgm:spPr/>
    </dgm:pt>
    <dgm:pt modelId="{2B1DB2C4-B43C-442C-9863-E5E2BABEAB7E}" type="pres">
      <dgm:prSet presAssocID="{2D3800B5-7A92-4E15-B1D6-368C56D77F2E}" presName="Name37" presStyleLbl="parChTrans1D3" presStyleIdx="16" presStyleCnt="19"/>
      <dgm:spPr/>
      <dgm:t>
        <a:bodyPr/>
        <a:lstStyle/>
        <a:p>
          <a:endParaRPr lang="en-US"/>
        </a:p>
      </dgm:t>
    </dgm:pt>
    <dgm:pt modelId="{6EFF3770-5B8F-4729-ADF8-565F78F75948}" type="pres">
      <dgm:prSet presAssocID="{EF7FEB62-92CF-44EC-A17C-7D1B1B7932BE}" presName="hierRoot2" presStyleCnt="0">
        <dgm:presLayoutVars>
          <dgm:hierBranch val="init"/>
        </dgm:presLayoutVars>
      </dgm:prSet>
      <dgm:spPr/>
    </dgm:pt>
    <dgm:pt modelId="{80575594-FB0C-4E86-BE12-431E46634F31}" type="pres">
      <dgm:prSet presAssocID="{EF7FEB62-92CF-44EC-A17C-7D1B1B7932BE}" presName="rootComposite" presStyleCnt="0"/>
      <dgm:spPr/>
    </dgm:pt>
    <dgm:pt modelId="{AD7D0EB2-CD37-443C-8ECA-7EDFB35C60C7}" type="pres">
      <dgm:prSet presAssocID="{EF7FEB62-92CF-44EC-A17C-7D1B1B7932BE}" presName="rootText" presStyleLbl="node3" presStyleIdx="16" presStyleCnt="19" custScaleX="210646" custScaleY="153404" custLinFactX="200000" custLinFactY="807" custLinFactNeighborX="242632" custLinFactNeighborY="100000">
        <dgm:presLayoutVars>
          <dgm:chPref val="3"/>
        </dgm:presLayoutVars>
      </dgm:prSet>
      <dgm:spPr/>
      <dgm:t>
        <a:bodyPr/>
        <a:lstStyle/>
        <a:p>
          <a:endParaRPr lang="en-US"/>
        </a:p>
      </dgm:t>
    </dgm:pt>
    <dgm:pt modelId="{17796189-9A0E-4F70-8EC3-FF380A3A3925}" type="pres">
      <dgm:prSet presAssocID="{EF7FEB62-92CF-44EC-A17C-7D1B1B7932BE}" presName="rootConnector" presStyleLbl="node3" presStyleIdx="16" presStyleCnt="19"/>
      <dgm:spPr/>
      <dgm:t>
        <a:bodyPr/>
        <a:lstStyle/>
        <a:p>
          <a:endParaRPr lang="en-US"/>
        </a:p>
      </dgm:t>
    </dgm:pt>
    <dgm:pt modelId="{174E8721-DE18-4442-9202-BC558F0B2613}" type="pres">
      <dgm:prSet presAssocID="{EF7FEB62-92CF-44EC-A17C-7D1B1B7932BE}" presName="hierChild4" presStyleCnt="0"/>
      <dgm:spPr/>
    </dgm:pt>
    <dgm:pt modelId="{B1B001BA-5308-4290-9CA2-4FFA204109A1}" type="pres">
      <dgm:prSet presAssocID="{EF7FEB62-92CF-44EC-A17C-7D1B1B7932BE}" presName="hierChild5" presStyleCnt="0"/>
      <dgm:spPr/>
    </dgm:pt>
    <dgm:pt modelId="{C64E31EF-2307-4143-9AA0-D12D27282927}" type="pres">
      <dgm:prSet presAssocID="{4127039E-4F2B-4689-B7FD-A43F2ADFDCED}" presName="Name37" presStyleLbl="parChTrans1D3" presStyleIdx="17" presStyleCnt="19"/>
      <dgm:spPr/>
      <dgm:t>
        <a:bodyPr/>
        <a:lstStyle/>
        <a:p>
          <a:endParaRPr lang="en-US"/>
        </a:p>
      </dgm:t>
    </dgm:pt>
    <dgm:pt modelId="{ADB32534-547C-4723-9B38-F5DF1AA55C67}" type="pres">
      <dgm:prSet presAssocID="{36C0F2D0-1A99-4D36-BB11-DE24B8C2FCD5}" presName="hierRoot2" presStyleCnt="0">
        <dgm:presLayoutVars>
          <dgm:hierBranch val="init"/>
        </dgm:presLayoutVars>
      </dgm:prSet>
      <dgm:spPr/>
    </dgm:pt>
    <dgm:pt modelId="{038D84D9-68E0-42D1-B326-2F42F3B8671E}" type="pres">
      <dgm:prSet presAssocID="{36C0F2D0-1A99-4D36-BB11-DE24B8C2FCD5}" presName="rootComposite" presStyleCnt="0"/>
      <dgm:spPr/>
    </dgm:pt>
    <dgm:pt modelId="{1AECF96B-637B-47F8-862A-FEB19ED9EEA8}" type="pres">
      <dgm:prSet presAssocID="{36C0F2D0-1A99-4D36-BB11-DE24B8C2FCD5}" presName="rootText" presStyleLbl="node3" presStyleIdx="17" presStyleCnt="19" custScaleX="215297" custScaleY="182759" custLinFactX="58002" custLinFactY="54308" custLinFactNeighborX="100000" custLinFactNeighborY="100000">
        <dgm:presLayoutVars>
          <dgm:chPref val="3"/>
        </dgm:presLayoutVars>
      </dgm:prSet>
      <dgm:spPr/>
      <dgm:t>
        <a:bodyPr/>
        <a:lstStyle/>
        <a:p>
          <a:endParaRPr lang="en-US"/>
        </a:p>
      </dgm:t>
    </dgm:pt>
    <dgm:pt modelId="{01D9BE62-4AAA-4F4B-A1BB-0BE0E06ED225}" type="pres">
      <dgm:prSet presAssocID="{36C0F2D0-1A99-4D36-BB11-DE24B8C2FCD5}" presName="rootConnector" presStyleLbl="node3" presStyleIdx="17" presStyleCnt="19"/>
      <dgm:spPr/>
      <dgm:t>
        <a:bodyPr/>
        <a:lstStyle/>
        <a:p>
          <a:endParaRPr lang="en-US"/>
        </a:p>
      </dgm:t>
    </dgm:pt>
    <dgm:pt modelId="{D0180476-7705-463D-83EB-369D4D417D2C}" type="pres">
      <dgm:prSet presAssocID="{36C0F2D0-1A99-4D36-BB11-DE24B8C2FCD5}" presName="hierChild4" presStyleCnt="0"/>
      <dgm:spPr/>
    </dgm:pt>
    <dgm:pt modelId="{74009A30-A71D-4F25-90C7-842021188AAF}" type="pres">
      <dgm:prSet presAssocID="{36C0F2D0-1A99-4D36-BB11-DE24B8C2FCD5}" presName="hierChild5" presStyleCnt="0"/>
      <dgm:spPr/>
    </dgm:pt>
    <dgm:pt modelId="{546EF265-673D-4631-BAD5-764A1A0367B1}" type="pres">
      <dgm:prSet presAssocID="{5012F1D3-1423-4631-B179-CCCBD6F887CA}" presName="Name37" presStyleLbl="parChTrans1D3" presStyleIdx="18" presStyleCnt="19"/>
      <dgm:spPr/>
      <dgm:t>
        <a:bodyPr/>
        <a:lstStyle/>
        <a:p>
          <a:endParaRPr lang="en-US"/>
        </a:p>
      </dgm:t>
    </dgm:pt>
    <dgm:pt modelId="{1995E4E9-9A2E-40BF-B30E-C00A4BED48C2}" type="pres">
      <dgm:prSet presAssocID="{95981B86-8117-40DD-9FF9-962938AD03B7}" presName="hierRoot2" presStyleCnt="0">
        <dgm:presLayoutVars>
          <dgm:hierBranch val="init"/>
        </dgm:presLayoutVars>
      </dgm:prSet>
      <dgm:spPr/>
    </dgm:pt>
    <dgm:pt modelId="{6F7A8F46-9103-468F-AFFF-B38068C054BB}" type="pres">
      <dgm:prSet presAssocID="{95981B86-8117-40DD-9FF9-962938AD03B7}" presName="rootComposite" presStyleCnt="0"/>
      <dgm:spPr/>
    </dgm:pt>
    <dgm:pt modelId="{DDBEA91A-F469-4FB3-8B25-2068F71F8376}" type="pres">
      <dgm:prSet presAssocID="{95981B86-8117-40DD-9FF9-962938AD03B7}" presName="rootText" presStyleLbl="node3" presStyleIdx="18" presStyleCnt="19" custScaleX="283824" custScaleY="168838" custLinFactX="200000" custLinFactY="133549" custLinFactNeighborX="221676" custLinFactNeighborY="200000">
        <dgm:presLayoutVars>
          <dgm:chPref val="3"/>
        </dgm:presLayoutVars>
      </dgm:prSet>
      <dgm:spPr/>
      <dgm:t>
        <a:bodyPr/>
        <a:lstStyle/>
        <a:p>
          <a:endParaRPr lang="en-US"/>
        </a:p>
      </dgm:t>
    </dgm:pt>
    <dgm:pt modelId="{D20CD492-D0D8-4E04-9EE4-D69D68833C88}" type="pres">
      <dgm:prSet presAssocID="{95981B86-8117-40DD-9FF9-962938AD03B7}" presName="rootConnector" presStyleLbl="node3" presStyleIdx="18" presStyleCnt="19"/>
      <dgm:spPr/>
      <dgm:t>
        <a:bodyPr/>
        <a:lstStyle/>
        <a:p>
          <a:endParaRPr lang="en-US"/>
        </a:p>
      </dgm:t>
    </dgm:pt>
    <dgm:pt modelId="{A936DF30-02D4-49CC-A3F8-A630897658E0}" type="pres">
      <dgm:prSet presAssocID="{95981B86-8117-40DD-9FF9-962938AD03B7}" presName="hierChild4" presStyleCnt="0"/>
      <dgm:spPr/>
    </dgm:pt>
    <dgm:pt modelId="{6BB5F6F1-B9C9-479B-BD5D-CAB687E7F9C5}" type="pres">
      <dgm:prSet presAssocID="{95981B86-8117-40DD-9FF9-962938AD03B7}" presName="hierChild5" presStyleCnt="0"/>
      <dgm:spPr/>
    </dgm:pt>
    <dgm:pt modelId="{8FC21D0B-283D-49B5-893A-CFA2C2A269FC}" type="pres">
      <dgm:prSet presAssocID="{DD43CCB2-41B1-4C33-9D85-5B209D39C847}" presName="hierChild5" presStyleCnt="0"/>
      <dgm:spPr/>
    </dgm:pt>
    <dgm:pt modelId="{D19B2CFA-59F8-4DCA-BBF8-834063D25AA1}" type="pres">
      <dgm:prSet presAssocID="{B2613D8F-3358-4DAC-A6E7-FB59C7CCD871}" presName="hierChild3" presStyleCnt="0"/>
      <dgm:spPr/>
    </dgm:pt>
  </dgm:ptLst>
  <dgm:cxnLst>
    <dgm:cxn modelId="{2CC25CA3-DE11-4A91-9D8E-CB55323D5245}" type="presOf" srcId="{95981B86-8117-40DD-9FF9-962938AD03B7}" destId="{D20CD492-D0D8-4E04-9EE4-D69D68833C88}" srcOrd="1" destOrd="0" presId="urn:microsoft.com/office/officeart/2005/8/layout/orgChart1"/>
    <dgm:cxn modelId="{19CB8923-587C-4168-B499-28DAA7294E88}" type="presOf" srcId="{2C2F8AC4-4957-4652-B39C-086566CAC595}" destId="{42CCCE3B-CE83-480B-AAB5-1792B368E223}" srcOrd="0" destOrd="0" presId="urn:microsoft.com/office/officeart/2005/8/layout/orgChart1"/>
    <dgm:cxn modelId="{C1992D47-7F97-4258-A5D4-A1F98C73BB7E}" srcId="{DD43CCB2-41B1-4C33-9D85-5B209D39C847}" destId="{EF7FEB62-92CF-44EC-A17C-7D1B1B7932BE}" srcOrd="0" destOrd="0" parTransId="{2D3800B5-7A92-4E15-B1D6-368C56D77F2E}" sibTransId="{4B12E4BD-8C2F-4368-A6A5-7EF63087D154}"/>
    <dgm:cxn modelId="{13A675E7-6856-46B6-8BD8-4D0B6E0DE421}" srcId="{B2613D8F-3358-4DAC-A6E7-FB59C7CCD871}" destId="{BBD086B6-E7FC-4929-996C-9FFAE35AE85C}" srcOrd="0" destOrd="0" parTransId="{197685BB-1005-41FF-9BAA-BF3674358617}" sibTransId="{A73EA3D7-B9AF-474D-9DA5-59DB790282FF}"/>
    <dgm:cxn modelId="{0FA2CE1A-7117-49FA-8233-60756721B627}" type="presOf" srcId="{57A9CA89-39CE-4EAE-B123-89F1E02C6395}" destId="{DEA4080C-42F3-4997-BE79-65B678BD0BAF}" srcOrd="0" destOrd="0" presId="urn:microsoft.com/office/officeart/2005/8/layout/orgChart1"/>
    <dgm:cxn modelId="{CA9F5605-C434-4287-B328-D091365DBF17}" srcId="{BBD086B6-E7FC-4929-996C-9FFAE35AE85C}" destId="{71D7DF91-EA5A-4669-90B0-DB0E5E7BFD1E}" srcOrd="5" destOrd="0" parTransId="{38677444-0163-42A7-9466-7250BCF1633B}" sibTransId="{077A91B0-BF65-4D9D-9A07-8E0AB06BDD5D}"/>
    <dgm:cxn modelId="{4BB10D48-5A56-4301-B7BB-7AD6453117E3}" type="presOf" srcId="{21779339-C0B4-4C6E-8408-26D3BA0F0F6B}" destId="{FC72CC66-5D6E-402E-85F3-72D7AB289160}" srcOrd="0" destOrd="0" presId="urn:microsoft.com/office/officeart/2005/8/layout/orgChart1"/>
    <dgm:cxn modelId="{A0219DC7-85EC-41B7-80ED-29745188601A}" srcId="{19225B20-BAAC-4A0E-A65D-E9F8258729D1}" destId="{4DB84FD3-D6CB-4BFD-88CA-22E5F017E9C6}" srcOrd="0" destOrd="0" parTransId="{A5395926-FF40-4A69-93E4-58B9690B1F17}" sibTransId="{E4AA1885-F0AA-42B4-AFA8-8919B9EAE809}"/>
    <dgm:cxn modelId="{2DFA65E5-80F8-4810-915E-5FE5A169DE73}" type="presOf" srcId="{71D7DF91-EA5A-4669-90B0-DB0E5E7BFD1E}" destId="{8353458D-D8C9-488F-8C10-E0B4539001DF}" srcOrd="0" destOrd="0" presId="urn:microsoft.com/office/officeart/2005/8/layout/orgChart1"/>
    <dgm:cxn modelId="{264DF71D-4B8B-4A02-9880-2DB3AAD8B095}" type="presOf" srcId="{78206203-4034-440B-9768-902F821876B4}" destId="{1C3B2950-E9DB-4EC9-BE46-ABD3D40FF372}" srcOrd="0" destOrd="0" presId="urn:microsoft.com/office/officeart/2005/8/layout/orgChart1"/>
    <dgm:cxn modelId="{2B06519B-CE7A-4048-BF9A-66CE35D8A00A}" type="presOf" srcId="{71D7DF91-EA5A-4669-90B0-DB0E5E7BFD1E}" destId="{3FDC3F2B-F391-497E-95C9-63582168091F}" srcOrd="1" destOrd="0" presId="urn:microsoft.com/office/officeart/2005/8/layout/orgChart1"/>
    <dgm:cxn modelId="{E3852F1B-4774-4B7E-869B-3A34B914A7AF}" type="presOf" srcId="{4DB84FD3-D6CB-4BFD-88CA-22E5F017E9C6}" destId="{12F2D6CB-2D92-4B73-B09B-50B539DDFBA9}" srcOrd="0" destOrd="0" presId="urn:microsoft.com/office/officeart/2005/8/layout/orgChart1"/>
    <dgm:cxn modelId="{B4987A8A-80BD-436B-9D8A-9920A599561B}" type="presOf" srcId="{B4CA2F75-F9B0-443F-A89B-AE55BC22A902}" destId="{EF4F9C5E-0556-4F59-ADB5-9ABF93F6874E}" srcOrd="1" destOrd="0" presId="urn:microsoft.com/office/officeart/2005/8/layout/orgChart1"/>
    <dgm:cxn modelId="{FB01B4C9-76D5-4339-A70F-6223D51CBD25}" type="presOf" srcId="{23690192-6953-4124-9103-F456D513DE13}" destId="{DA15D2BA-7274-47F7-A416-9899355BB45D}" srcOrd="0" destOrd="0" presId="urn:microsoft.com/office/officeart/2005/8/layout/orgChart1"/>
    <dgm:cxn modelId="{3CAF90D6-1258-4F48-A4E9-2334F884DDF2}" type="presOf" srcId="{86F2AD64-95D5-41FD-B26B-6E124A29C08F}" destId="{555F5431-40EA-4092-BC51-AAB2823BD4B7}" srcOrd="0" destOrd="0" presId="urn:microsoft.com/office/officeart/2005/8/layout/orgChart1"/>
    <dgm:cxn modelId="{054C6B95-381F-49FA-9EC3-563C404485D8}" type="presOf" srcId="{86F2AD64-95D5-41FD-B26B-6E124A29C08F}" destId="{A0649CD7-0084-40E3-B7E2-A1C8102F739C}" srcOrd="1" destOrd="0" presId="urn:microsoft.com/office/officeart/2005/8/layout/orgChart1"/>
    <dgm:cxn modelId="{1FF66DFC-F676-4F12-A303-65C45CABB9C0}" type="presOf" srcId="{2D3800B5-7A92-4E15-B1D6-368C56D77F2E}" destId="{2B1DB2C4-B43C-442C-9863-E5E2BABEAB7E}" srcOrd="0" destOrd="0" presId="urn:microsoft.com/office/officeart/2005/8/layout/orgChart1"/>
    <dgm:cxn modelId="{CF7B8B76-8AEF-485B-A505-3CC6F88E7690}" type="presOf" srcId="{2C2F8AC4-4957-4652-B39C-086566CAC595}" destId="{911EBDF6-BDF4-4E0D-8DDF-0390EB5574B5}" srcOrd="1" destOrd="0" presId="urn:microsoft.com/office/officeart/2005/8/layout/orgChart1"/>
    <dgm:cxn modelId="{E4A4CCCC-444A-4236-8912-ADAC5B0387E4}" type="presOf" srcId="{19225B20-BAAC-4A0E-A65D-E9F8258729D1}" destId="{5F16BB90-413A-4E43-9383-50BE3002D8F1}" srcOrd="1" destOrd="0" presId="urn:microsoft.com/office/officeart/2005/8/layout/orgChart1"/>
    <dgm:cxn modelId="{72AADA2A-2B35-4827-9443-62A5D5A85376}" type="presOf" srcId="{4DB84FD3-D6CB-4BFD-88CA-22E5F017E9C6}" destId="{2DF87965-6148-48CB-95B0-D81859FD7869}" srcOrd="1" destOrd="0" presId="urn:microsoft.com/office/officeart/2005/8/layout/orgChart1"/>
    <dgm:cxn modelId="{47B22A68-5DE5-44E3-8DEE-A941145F0E3E}" type="presOf" srcId="{5012F1D3-1423-4631-B179-CCCBD6F887CA}" destId="{546EF265-673D-4631-BAD5-764A1A0367B1}" srcOrd="0" destOrd="0" presId="urn:microsoft.com/office/officeart/2005/8/layout/orgChart1"/>
    <dgm:cxn modelId="{C2E2163A-627B-4C9E-983E-35B33A0054CE}" srcId="{BBD086B6-E7FC-4929-996C-9FFAE35AE85C}" destId="{E1B14E0A-7C43-45A7-871A-EBFC349139EA}" srcOrd="7" destOrd="0" parTransId="{78206203-4034-440B-9768-902F821876B4}" sibTransId="{F735DDCC-F10F-472A-9FB0-71742840E86B}"/>
    <dgm:cxn modelId="{8A13FB18-B583-4C92-856E-88BCA9E1B046}" srcId="{BBD086B6-E7FC-4929-996C-9FFAE35AE85C}" destId="{83C0F284-DB32-4E66-8299-1CBFF5E37764}" srcOrd="2" destOrd="0" parTransId="{BB309CFF-C34B-4B83-921E-D0682F517F4B}" sibTransId="{F03E8E5D-0C5A-4D3B-AFE2-B5D4D9D30FA8}"/>
    <dgm:cxn modelId="{68C557F0-6FDE-4A57-8FA4-333A0F238EC9}" srcId="{B2613D8F-3358-4DAC-A6E7-FB59C7CCD871}" destId="{19225B20-BAAC-4A0E-A65D-E9F8258729D1}" srcOrd="1" destOrd="0" parTransId="{6E850EC7-C25F-494F-8F92-C6F76FBCA0E9}" sibTransId="{80574138-E193-4324-85D9-DA3F331D1F95}"/>
    <dgm:cxn modelId="{31E442FB-0987-4B9C-A905-4B45E786CFA2}" type="presOf" srcId="{58E02C70-D4B8-480A-B302-97B3D2E0EA9B}" destId="{176B1EA3-8B64-40CF-B42C-A285EB652808}" srcOrd="0" destOrd="0" presId="urn:microsoft.com/office/officeart/2005/8/layout/orgChart1"/>
    <dgm:cxn modelId="{FAB1E701-241D-4F9D-A2E3-4CEC23A5155A}" type="presOf" srcId="{1DC5516C-354D-4FFE-98C8-FD20D4D84632}" destId="{55EEC87D-2EA5-40C6-8F0A-EEF2A1EC38ED}" srcOrd="0" destOrd="0" presId="urn:microsoft.com/office/officeart/2005/8/layout/orgChart1"/>
    <dgm:cxn modelId="{3A86C25B-AEA4-4F7F-8344-B586C4B89064}" type="presOf" srcId="{95981B86-8117-40DD-9FF9-962938AD03B7}" destId="{DDBEA91A-F469-4FB3-8B25-2068F71F8376}" srcOrd="0" destOrd="0" presId="urn:microsoft.com/office/officeart/2005/8/layout/orgChart1"/>
    <dgm:cxn modelId="{7D790152-493A-47FB-AEC7-F18678A3ED96}" type="presOf" srcId="{9E908DE7-40C6-45BC-B891-C4468BC2CADD}" destId="{B43BCFE5-8828-43F2-92FE-50037CEE07D1}" srcOrd="1" destOrd="0" presId="urn:microsoft.com/office/officeart/2005/8/layout/orgChart1"/>
    <dgm:cxn modelId="{78400A50-96E1-412D-9EFB-13D8A16C5061}" type="presOf" srcId="{1F4BE2EC-7BC3-41D9-892A-6ABB5529DFBB}" destId="{1D4AC2FC-6AFC-4086-87CE-F0622ACABAB2}" srcOrd="1" destOrd="0" presId="urn:microsoft.com/office/officeart/2005/8/layout/orgChart1"/>
    <dgm:cxn modelId="{DD5A4E33-98EF-4311-805A-0B1B519656ED}" type="presOf" srcId="{58E02C70-D4B8-480A-B302-97B3D2E0EA9B}" destId="{F8AFDDAC-AFD1-4A9E-8370-2756D5B86D3E}" srcOrd="1" destOrd="0" presId="urn:microsoft.com/office/officeart/2005/8/layout/orgChart1"/>
    <dgm:cxn modelId="{AD46880C-9169-4FED-8898-257E91B5EFDA}" type="presOf" srcId="{1F4BE2EC-7BC3-41D9-892A-6ABB5529DFBB}" destId="{E0FC2994-541B-4A46-BF04-CD09E78934F4}" srcOrd="0" destOrd="0" presId="urn:microsoft.com/office/officeart/2005/8/layout/orgChart1"/>
    <dgm:cxn modelId="{6E859749-83BD-4540-91A0-A3B53C0896C3}" type="presOf" srcId="{EB393BBC-34C1-4C4C-9402-3703ACFB9345}" destId="{4C2468AE-6DB6-47E0-BED1-2DC90CA369DC}" srcOrd="1" destOrd="0" presId="urn:microsoft.com/office/officeart/2005/8/layout/orgChart1"/>
    <dgm:cxn modelId="{BEB010A6-14B6-45C5-80A2-BA7CDB7AEF2F}" srcId="{BBD086B6-E7FC-4929-996C-9FFAE35AE85C}" destId="{9E908DE7-40C6-45BC-B891-C4468BC2CADD}" srcOrd="9" destOrd="0" parTransId="{A0FCE34A-2BB7-409A-AF84-00E13533EEEE}" sibTransId="{51356635-57EE-49CC-BDE8-B2993DAE1150}"/>
    <dgm:cxn modelId="{B79E141C-4CD1-44B8-8F79-E343A1CB3B58}" srcId="{19225B20-BAAC-4A0E-A65D-E9F8258729D1}" destId="{2C2F8AC4-4957-4652-B39C-086566CAC595}" srcOrd="3" destOrd="0" parTransId="{47B60629-853D-4883-8D80-EA1D771A890B}" sibTransId="{C583C796-4B64-4B0C-9E3C-336F818AEC2A}"/>
    <dgm:cxn modelId="{36FB5833-39A3-4B39-8C04-142B9A04CDC0}" srcId="{918CE565-AD38-4F12-88CE-1E0B872BF984}" destId="{B2613D8F-3358-4DAC-A6E7-FB59C7CCD871}" srcOrd="0" destOrd="0" parTransId="{2291037D-3E32-4FF6-B673-C078BFAC0124}" sibTransId="{F4447A79-D30D-49CE-9274-703FE8E693BA}"/>
    <dgm:cxn modelId="{D758FB82-BC65-43DF-8937-0098E0DB785F}" srcId="{BBD086B6-E7FC-4929-996C-9FFAE35AE85C}" destId="{EB393BBC-34C1-4C4C-9402-3703ACFB9345}" srcOrd="3" destOrd="0" parTransId="{1DC5516C-354D-4FFE-98C8-FD20D4D84632}" sibTransId="{C04A345A-DE5C-4CC9-A642-3F02B33E80EA}"/>
    <dgm:cxn modelId="{85679540-107D-4EEE-B22D-1242E3CD8992}" type="presOf" srcId="{21779339-C0B4-4C6E-8408-26D3BA0F0F6B}" destId="{A27AFF43-5FA3-4C8E-A038-16CB86F15708}" srcOrd="1" destOrd="0" presId="urn:microsoft.com/office/officeart/2005/8/layout/orgChart1"/>
    <dgm:cxn modelId="{EDF1427E-32F1-4D45-93CD-56D0564F20FF}" type="presOf" srcId="{BBEF7DA2-6887-4A0A-9CF2-526D51965E78}" destId="{7757C655-807F-461F-8C53-3CA113270F8B}" srcOrd="0" destOrd="0" presId="urn:microsoft.com/office/officeart/2005/8/layout/orgChart1"/>
    <dgm:cxn modelId="{D984E079-B0B5-4F01-82DE-1B0918F678F1}" type="presOf" srcId="{DD43CCB2-41B1-4C33-9D85-5B209D39C847}" destId="{D53BD994-203E-4193-9744-862F2FA1F265}" srcOrd="1" destOrd="0" presId="urn:microsoft.com/office/officeart/2005/8/layout/orgChart1"/>
    <dgm:cxn modelId="{C77E174E-8C4C-4768-A961-E8B3B17519B9}" type="presOf" srcId="{9E908DE7-40C6-45BC-B891-C4468BC2CADD}" destId="{3A8D50F1-AC47-4B59-8075-7EC557DABA09}" srcOrd="0" destOrd="0" presId="urn:microsoft.com/office/officeart/2005/8/layout/orgChart1"/>
    <dgm:cxn modelId="{01E640A5-BFCA-4848-B4BB-C5212A357470}" srcId="{19225B20-BAAC-4A0E-A65D-E9F8258729D1}" destId="{9827BB4F-4E55-4510-A2AF-80F215696867}" srcOrd="2" destOrd="0" parTransId="{884EB8CF-539D-4F54-AAC6-AC7662D4CA43}" sibTransId="{6269522C-4DB9-4C86-8A54-47CFB7B007BA}"/>
    <dgm:cxn modelId="{A30761B9-0FDC-4AB8-8226-3D35A4FB6A85}" srcId="{B2613D8F-3358-4DAC-A6E7-FB59C7CCD871}" destId="{DD43CCB2-41B1-4C33-9D85-5B209D39C847}" srcOrd="2" destOrd="0" parTransId="{931382FA-DAE4-4807-A8B2-16845DE340A0}" sibTransId="{341D42CC-D55A-4790-BC31-E49D6D3C436F}"/>
    <dgm:cxn modelId="{4793E696-F2F0-4AEB-B6F3-F641FF781EB5}" type="presOf" srcId="{308B8B3F-3963-40BA-8C5E-A807344BF692}" destId="{B53505B7-E055-4CE8-A616-7F4BC5D4F33F}" srcOrd="0" destOrd="0" presId="urn:microsoft.com/office/officeart/2005/8/layout/orgChart1"/>
    <dgm:cxn modelId="{B4FDD2DD-F3A5-44C6-A54D-1B64D23EA734}" type="presOf" srcId="{931382FA-DAE4-4807-A8B2-16845DE340A0}" destId="{6076BCEF-95A7-433C-A18C-716DDD8C5A89}" srcOrd="0" destOrd="0" presId="urn:microsoft.com/office/officeart/2005/8/layout/orgChart1"/>
    <dgm:cxn modelId="{3044DFCB-7A40-49A8-9426-C94DAD793083}" srcId="{BBD086B6-E7FC-4929-996C-9FFAE35AE85C}" destId="{9517D4AE-F4A6-4F19-A61D-797C08375A88}" srcOrd="4" destOrd="0" parTransId="{1BBCA85F-B92C-475E-A29A-306DA0A05A8B}" sibTransId="{E60866EE-5902-496B-9425-E7C443BD9040}"/>
    <dgm:cxn modelId="{AD29F04C-32AC-401D-8AEF-7534FDC7A266}" srcId="{DD43CCB2-41B1-4C33-9D85-5B209D39C847}" destId="{36C0F2D0-1A99-4D36-BB11-DE24B8C2FCD5}" srcOrd="1" destOrd="0" parTransId="{4127039E-4F2B-4689-B7FD-A43F2ADFDCED}" sibTransId="{430EBF0F-C821-4CDF-BBDB-5CEC89938479}"/>
    <dgm:cxn modelId="{A09F415C-D053-45CA-BA8D-6BF7FCF33BAD}" type="presOf" srcId="{4127039E-4F2B-4689-B7FD-A43F2ADFDCED}" destId="{C64E31EF-2307-4143-9AA0-D12D27282927}" srcOrd="0" destOrd="0" presId="urn:microsoft.com/office/officeart/2005/8/layout/orgChart1"/>
    <dgm:cxn modelId="{291EDCA1-1658-442D-AEFA-4C65CD5F877F}" type="presOf" srcId="{38677444-0163-42A7-9466-7250BCF1633B}" destId="{62F4E73D-CE1F-44BF-A8CF-7F5E3A7E2DD0}" srcOrd="0" destOrd="0" presId="urn:microsoft.com/office/officeart/2005/8/layout/orgChart1"/>
    <dgm:cxn modelId="{896DF4CC-D9B2-4324-BF29-0018E273D4B5}" type="presOf" srcId="{9827BB4F-4E55-4510-A2AF-80F215696867}" destId="{D41941BF-62EB-4002-9E20-073747D41061}" srcOrd="0" destOrd="0" presId="urn:microsoft.com/office/officeart/2005/8/layout/orgChart1"/>
    <dgm:cxn modelId="{095BF8B3-D733-4609-B714-E4F17BBA9420}" type="presOf" srcId="{83C0F284-DB32-4E66-8299-1CBFF5E37764}" destId="{5F01599A-B49A-48EF-81F5-B71838852990}" srcOrd="1" destOrd="0" presId="urn:microsoft.com/office/officeart/2005/8/layout/orgChart1"/>
    <dgm:cxn modelId="{EC03F95A-928E-4B0A-A866-9C5A6C4F8A0F}" type="presOf" srcId="{EF7FEB62-92CF-44EC-A17C-7D1B1B7932BE}" destId="{AD7D0EB2-CD37-443C-8ECA-7EDFB35C60C7}" srcOrd="0" destOrd="0" presId="urn:microsoft.com/office/officeart/2005/8/layout/orgChart1"/>
    <dgm:cxn modelId="{F76A0180-138D-4645-84BE-B8F0FFBCCDFF}" srcId="{19225B20-BAAC-4A0E-A65D-E9F8258729D1}" destId="{58E02C70-D4B8-480A-B302-97B3D2E0EA9B}" srcOrd="1" destOrd="0" parTransId="{308B8B3F-3963-40BA-8C5E-A807344BF692}" sibTransId="{13C4D26F-E40C-4C05-A4FC-D0A90C6FAE2D}"/>
    <dgm:cxn modelId="{C79D6AAF-3B37-4423-B003-0B4350FDA747}" type="presOf" srcId="{9517D4AE-F4A6-4F19-A61D-797C08375A88}" destId="{DED9A6D6-64AA-439C-88F8-F4384EA084FA}" srcOrd="0" destOrd="0" presId="urn:microsoft.com/office/officeart/2005/8/layout/orgChart1"/>
    <dgm:cxn modelId="{29DF53D2-173D-4962-A92C-12DD038AE2E1}" type="presOf" srcId="{EF7FEB62-92CF-44EC-A17C-7D1B1B7932BE}" destId="{17796189-9A0E-4F70-8EC3-FF380A3A3925}" srcOrd="1" destOrd="0" presId="urn:microsoft.com/office/officeart/2005/8/layout/orgChart1"/>
    <dgm:cxn modelId="{515585D4-077C-491A-A308-79DA191D14EB}" type="presOf" srcId="{1BBCA85F-B92C-475E-A29A-306DA0A05A8B}" destId="{144A5CB5-61C3-48AC-8CD0-2EDEB331B22B}" srcOrd="0" destOrd="0" presId="urn:microsoft.com/office/officeart/2005/8/layout/orgChart1"/>
    <dgm:cxn modelId="{84566DDC-7D97-492F-B219-6AD1486169A5}" type="presOf" srcId="{10E7F60F-2201-4B55-93D4-FAAC1735748C}" destId="{3718E381-749C-44FC-9019-A67622C748B1}" srcOrd="0" destOrd="0" presId="urn:microsoft.com/office/officeart/2005/8/layout/orgChart1"/>
    <dgm:cxn modelId="{0BE21C9D-8DAA-4908-A5D5-5F7C472807D6}" srcId="{19225B20-BAAC-4A0E-A65D-E9F8258729D1}" destId="{21779339-C0B4-4C6E-8408-26D3BA0F0F6B}" srcOrd="4" destOrd="0" parTransId="{BBEF7DA2-6887-4A0A-9CF2-526D51965E78}" sibTransId="{183CF20A-ECF2-40E7-9E4D-C3267C4E6ED2}"/>
    <dgm:cxn modelId="{ACEE86C3-51AA-4125-8ACF-FB1182558871}" srcId="{BBD086B6-E7FC-4929-996C-9FFAE35AE85C}" destId="{1F4BE2EC-7BC3-41D9-892A-6ABB5529DFBB}" srcOrd="10" destOrd="0" parTransId="{57A9CA89-39CE-4EAE-B123-89F1E02C6395}" sibTransId="{88B1F08C-A576-4076-A62C-C2CFA729E7D8}"/>
    <dgm:cxn modelId="{ECC11D18-E389-4B34-82DD-FE3F277D9B7E}" type="presOf" srcId="{884EB8CF-539D-4F54-AAC6-AC7662D4CA43}" destId="{13559A21-4815-4DFC-B490-986B3175C1E1}" srcOrd="0" destOrd="0" presId="urn:microsoft.com/office/officeart/2005/8/layout/orgChart1"/>
    <dgm:cxn modelId="{08B54CA5-4BD5-4A6F-9038-4A1D1D000B8A}" type="presOf" srcId="{A0FCE34A-2BB7-409A-AF84-00E13533EEEE}" destId="{5728FD03-AAF8-4438-A052-6B563D620116}" srcOrd="0" destOrd="0" presId="urn:microsoft.com/office/officeart/2005/8/layout/orgChart1"/>
    <dgm:cxn modelId="{50036783-4980-4A87-AA3D-9ECFDE2D955B}" type="presOf" srcId="{BB309CFF-C34B-4B83-921E-D0682F517F4B}" destId="{D6762AC6-F8A1-481B-AE59-1F72C73ADB51}" srcOrd="0" destOrd="0" presId="urn:microsoft.com/office/officeart/2005/8/layout/orgChart1"/>
    <dgm:cxn modelId="{8F009D6E-34D0-4F4C-95D3-C8890A55E3BC}" type="presOf" srcId="{B2613D8F-3358-4DAC-A6E7-FB59C7CCD871}" destId="{55F940D4-01D5-4FAA-B528-35764ED5C282}" srcOrd="1" destOrd="0" presId="urn:microsoft.com/office/officeart/2005/8/layout/orgChart1"/>
    <dgm:cxn modelId="{005A9623-4BAB-48D9-B960-1A16782A2F1B}" type="presOf" srcId="{BBD086B6-E7FC-4929-996C-9FFAE35AE85C}" destId="{B3E3C9DC-31FD-47F1-94CF-0244D1A4A4FF}" srcOrd="1" destOrd="0" presId="urn:microsoft.com/office/officeart/2005/8/layout/orgChart1"/>
    <dgm:cxn modelId="{F1B76A18-9A90-41E3-96DA-15508E97C87C}" type="presOf" srcId="{DD43CCB2-41B1-4C33-9D85-5B209D39C847}" destId="{7E7B32DA-FE46-4E8B-89A1-6AE9B23DACC5}" srcOrd="0" destOrd="0" presId="urn:microsoft.com/office/officeart/2005/8/layout/orgChart1"/>
    <dgm:cxn modelId="{6C56943E-9D37-4D70-94CC-933A7820E57F}" type="presOf" srcId="{DD005EF8-32A6-41F0-BAB4-7332ED3EA2BD}" destId="{923AC5FC-4C07-4891-8A39-ED1CFCBA228A}" srcOrd="0" destOrd="0" presId="urn:microsoft.com/office/officeart/2005/8/layout/orgChart1"/>
    <dgm:cxn modelId="{452A6380-50B4-41DC-9884-384D6FE27F28}" type="presOf" srcId="{6CCD2B4B-5086-45AF-BE93-537E3C2CF2DC}" destId="{42C0F147-92BA-42D4-A504-6717B593C00B}" srcOrd="0" destOrd="0" presId="urn:microsoft.com/office/officeart/2005/8/layout/orgChart1"/>
    <dgm:cxn modelId="{9416A389-592C-42EF-9DBB-787DD4514C30}" srcId="{BBD086B6-E7FC-4929-996C-9FFAE35AE85C}" destId="{23690192-6953-4124-9103-F456D513DE13}" srcOrd="1" destOrd="0" parTransId="{67FD1700-FD9D-47BF-A76F-343F91A70F2C}" sibTransId="{3820D3DD-157E-4C49-9A03-9AD9EFE1125B}"/>
    <dgm:cxn modelId="{FA4A83A7-6D9E-47D3-8020-47479CC5066C}" type="presOf" srcId="{36C0F2D0-1A99-4D36-BB11-DE24B8C2FCD5}" destId="{1AECF96B-637B-47F8-862A-FEB19ED9EEA8}" srcOrd="0" destOrd="0" presId="urn:microsoft.com/office/officeart/2005/8/layout/orgChart1"/>
    <dgm:cxn modelId="{AC6194C6-1E4B-46FC-98A3-08B355256D2A}" type="presOf" srcId="{9827BB4F-4E55-4510-A2AF-80F215696867}" destId="{28F8247C-95BA-49E6-9913-D221A3812D49}" srcOrd="1" destOrd="0" presId="urn:microsoft.com/office/officeart/2005/8/layout/orgChart1"/>
    <dgm:cxn modelId="{9565BC77-6665-44F1-B484-AFCF8934DD7D}" type="presOf" srcId="{6E850EC7-C25F-494F-8F92-C6F76FBCA0E9}" destId="{8E4B226B-16DF-43A6-9C7C-F34BEC67F150}" srcOrd="0" destOrd="0" presId="urn:microsoft.com/office/officeart/2005/8/layout/orgChart1"/>
    <dgm:cxn modelId="{104E9189-F61D-4F4D-8987-277C67897B31}" type="presOf" srcId="{B2613D8F-3358-4DAC-A6E7-FB59C7CCD871}" destId="{1D080B46-7ADD-40FE-A527-2406130C07B7}" srcOrd="0" destOrd="0" presId="urn:microsoft.com/office/officeart/2005/8/layout/orgChart1"/>
    <dgm:cxn modelId="{EEE13C81-8854-420E-A544-9CB7350AF4F7}" type="presOf" srcId="{A5395926-FF40-4A69-93E4-58B9690B1F17}" destId="{9F3BED00-924C-4FFC-B196-5D994FB94D58}" srcOrd="0" destOrd="0" presId="urn:microsoft.com/office/officeart/2005/8/layout/orgChart1"/>
    <dgm:cxn modelId="{A0F48975-3936-430C-B4A8-77F906E1B8A4}" type="presOf" srcId="{EB393BBC-34C1-4C4C-9402-3703ACFB9345}" destId="{D22AA20B-2C78-4E0F-B397-7BB310919E74}" srcOrd="0" destOrd="0" presId="urn:microsoft.com/office/officeart/2005/8/layout/orgChart1"/>
    <dgm:cxn modelId="{9B402DD0-37DD-4266-BD47-19859377250C}" type="presOf" srcId="{E1B14E0A-7C43-45A7-871A-EBFC349139EA}" destId="{6089B9D9-73B4-4DE0-B5C4-195B03BE5ECB}" srcOrd="0" destOrd="0" presId="urn:microsoft.com/office/officeart/2005/8/layout/orgChart1"/>
    <dgm:cxn modelId="{F72AF916-2255-4429-A667-E1C97EBB9548}" type="presOf" srcId="{67FD1700-FD9D-47BF-A76F-343F91A70F2C}" destId="{8D5FD6F8-64BE-4B15-9684-9D6DD197976E}" srcOrd="0" destOrd="0" presId="urn:microsoft.com/office/officeart/2005/8/layout/orgChart1"/>
    <dgm:cxn modelId="{15CA14B4-96A6-4F88-8255-0A1A5445AD0B}" type="presOf" srcId="{B4CA2F75-F9B0-443F-A89B-AE55BC22A902}" destId="{A71F4B2E-B4EC-4376-BE47-74D0A9643A5C}" srcOrd="0" destOrd="0" presId="urn:microsoft.com/office/officeart/2005/8/layout/orgChart1"/>
    <dgm:cxn modelId="{59866535-9001-43E6-9345-7E8665342A12}" srcId="{BBD086B6-E7FC-4929-996C-9FFAE35AE85C}" destId="{10E7F60F-2201-4B55-93D4-FAAC1735748C}" srcOrd="8" destOrd="0" parTransId="{DD005EF8-32A6-41F0-BAB4-7332ED3EA2BD}" sibTransId="{09D4B8CF-D69A-4A84-A656-DA3B5F72F8A0}"/>
    <dgm:cxn modelId="{66499520-0E5F-4359-8F37-B14F87AB2403}" type="presOf" srcId="{10E7F60F-2201-4B55-93D4-FAAC1735748C}" destId="{BE44ED6C-2017-4C16-BF95-FF7B782AD3AD}" srcOrd="1" destOrd="0" presId="urn:microsoft.com/office/officeart/2005/8/layout/orgChart1"/>
    <dgm:cxn modelId="{3F12DB5A-F591-493D-A22C-E6BFCD1723F0}" srcId="{BBD086B6-E7FC-4929-996C-9FFAE35AE85C}" destId="{B4CA2F75-F9B0-443F-A89B-AE55BC22A902}" srcOrd="6" destOrd="0" parTransId="{6CCD2B4B-5086-45AF-BE93-537E3C2CF2DC}" sibTransId="{6FBA3F6C-F66D-445B-BD2D-336D3971465E}"/>
    <dgm:cxn modelId="{53DBDD8C-32F0-405C-966C-945D7E22087F}" type="presOf" srcId="{47B60629-853D-4883-8D80-EA1D771A890B}" destId="{32D25569-C522-4E33-A024-D76C9EDA1974}" srcOrd="0" destOrd="0" presId="urn:microsoft.com/office/officeart/2005/8/layout/orgChart1"/>
    <dgm:cxn modelId="{CA2EC497-DA29-4D3C-9A45-59C9BD7A94BC}" type="presOf" srcId="{23690192-6953-4124-9103-F456D513DE13}" destId="{F9A16F67-82DB-4A43-8D12-97F53541456C}" srcOrd="1" destOrd="0" presId="urn:microsoft.com/office/officeart/2005/8/layout/orgChart1"/>
    <dgm:cxn modelId="{1A430443-BAA7-48B6-920D-731ABE69B511}" type="presOf" srcId="{36C0F2D0-1A99-4D36-BB11-DE24B8C2FCD5}" destId="{01D9BE62-4AAA-4F4B-A1BB-0BE0E06ED225}" srcOrd="1" destOrd="0" presId="urn:microsoft.com/office/officeart/2005/8/layout/orgChart1"/>
    <dgm:cxn modelId="{BCDC762B-3641-4565-997F-9541BC562BD7}" type="presOf" srcId="{9517D4AE-F4A6-4F19-A61D-797C08375A88}" destId="{56944777-CB70-4BC7-8AEC-4E7A10E9F5EB}" srcOrd="1" destOrd="0" presId="urn:microsoft.com/office/officeart/2005/8/layout/orgChart1"/>
    <dgm:cxn modelId="{9D3AF63C-C58A-4181-95C9-54879E70594A}" type="presOf" srcId="{B0F5E038-0435-478C-959C-40B35FBE4233}" destId="{5614E68E-6497-409F-A360-93E494E39F23}" srcOrd="0" destOrd="0" presId="urn:microsoft.com/office/officeart/2005/8/layout/orgChart1"/>
    <dgm:cxn modelId="{B789A4A9-9A80-428C-82F0-2198D43917DA}" type="presOf" srcId="{19225B20-BAAC-4A0E-A65D-E9F8258729D1}" destId="{61D6C64E-4CCE-4046-A3FF-A593B367F4DC}" srcOrd="0" destOrd="0" presId="urn:microsoft.com/office/officeart/2005/8/layout/orgChart1"/>
    <dgm:cxn modelId="{94E742FA-DD0F-4A5E-9E4E-604E13D13282}" type="presOf" srcId="{918CE565-AD38-4F12-88CE-1E0B872BF984}" destId="{E77A7651-A176-4FBB-BA3D-4C55B368C8FA}" srcOrd="0" destOrd="0" presId="urn:microsoft.com/office/officeart/2005/8/layout/orgChart1"/>
    <dgm:cxn modelId="{ADF35E03-2378-43BA-880B-2119DADEB374}" type="presOf" srcId="{E1B14E0A-7C43-45A7-871A-EBFC349139EA}" destId="{017E87F9-1170-4FC0-A072-A0F48B584D34}" srcOrd="1" destOrd="0" presId="urn:microsoft.com/office/officeart/2005/8/layout/orgChart1"/>
    <dgm:cxn modelId="{8397E40C-2127-40F8-81B7-882B1053AA46}" srcId="{BBD086B6-E7FC-4929-996C-9FFAE35AE85C}" destId="{86F2AD64-95D5-41FD-B26B-6E124A29C08F}" srcOrd="0" destOrd="0" parTransId="{B0F5E038-0435-478C-959C-40B35FBE4233}" sibTransId="{3946D39E-20FF-44E5-81D2-D02ECC222E8C}"/>
    <dgm:cxn modelId="{57168EF9-6829-4734-A619-3BF60BA5191A}" type="presOf" srcId="{83C0F284-DB32-4E66-8299-1CBFF5E37764}" destId="{A8D9738A-F394-4314-BA48-879F11808C21}" srcOrd="0" destOrd="0" presId="urn:microsoft.com/office/officeart/2005/8/layout/orgChart1"/>
    <dgm:cxn modelId="{57AD829D-6E28-4910-862E-D019B0D3C901}" type="presOf" srcId="{197685BB-1005-41FF-9BAA-BF3674358617}" destId="{CB863279-653A-4C76-8A29-4F031C879940}" srcOrd="0" destOrd="0" presId="urn:microsoft.com/office/officeart/2005/8/layout/orgChart1"/>
    <dgm:cxn modelId="{F7F9793E-BD80-49BC-9A83-C5F6B4F08ABB}" srcId="{DD43CCB2-41B1-4C33-9D85-5B209D39C847}" destId="{95981B86-8117-40DD-9FF9-962938AD03B7}" srcOrd="2" destOrd="0" parTransId="{5012F1D3-1423-4631-B179-CCCBD6F887CA}" sibTransId="{A671AEDD-D2CF-4A0D-B5CF-EFCC2F109A44}"/>
    <dgm:cxn modelId="{3640C7AD-13A6-4651-87D2-6E0725E55985}" type="presOf" srcId="{BBD086B6-E7FC-4929-996C-9FFAE35AE85C}" destId="{B7858C82-45CF-469C-880A-275FA78D9E08}" srcOrd="0" destOrd="0" presId="urn:microsoft.com/office/officeart/2005/8/layout/orgChart1"/>
    <dgm:cxn modelId="{CA371114-AA2E-4603-B2BC-1A0CC0D72CF4}" type="presParOf" srcId="{E77A7651-A176-4FBB-BA3D-4C55B368C8FA}" destId="{F518ADCB-561F-46C1-A5C1-13811E01445E}" srcOrd="0" destOrd="0" presId="urn:microsoft.com/office/officeart/2005/8/layout/orgChart1"/>
    <dgm:cxn modelId="{BE494CC4-9308-4899-86C9-BFB929EB62BA}" type="presParOf" srcId="{F518ADCB-561F-46C1-A5C1-13811E01445E}" destId="{F6C8AC81-42B7-4409-8638-ABEB5662358E}" srcOrd="0" destOrd="0" presId="urn:microsoft.com/office/officeart/2005/8/layout/orgChart1"/>
    <dgm:cxn modelId="{37D0C914-DD58-4D07-86B9-02FCCCB232A6}" type="presParOf" srcId="{F6C8AC81-42B7-4409-8638-ABEB5662358E}" destId="{1D080B46-7ADD-40FE-A527-2406130C07B7}" srcOrd="0" destOrd="0" presId="urn:microsoft.com/office/officeart/2005/8/layout/orgChart1"/>
    <dgm:cxn modelId="{C1D5E558-35ED-4841-A29E-A90153FA8789}" type="presParOf" srcId="{F6C8AC81-42B7-4409-8638-ABEB5662358E}" destId="{55F940D4-01D5-4FAA-B528-35764ED5C282}" srcOrd="1" destOrd="0" presId="urn:microsoft.com/office/officeart/2005/8/layout/orgChart1"/>
    <dgm:cxn modelId="{F4C171E9-4681-48C4-B412-184628630719}" type="presParOf" srcId="{F518ADCB-561F-46C1-A5C1-13811E01445E}" destId="{72B42A5A-A79B-4BB1-8384-B520277CC808}" srcOrd="1" destOrd="0" presId="urn:microsoft.com/office/officeart/2005/8/layout/orgChart1"/>
    <dgm:cxn modelId="{BA8EB45E-25B8-4B46-B290-801172CFC355}" type="presParOf" srcId="{72B42A5A-A79B-4BB1-8384-B520277CC808}" destId="{CB863279-653A-4C76-8A29-4F031C879940}" srcOrd="0" destOrd="0" presId="urn:microsoft.com/office/officeart/2005/8/layout/orgChart1"/>
    <dgm:cxn modelId="{F27BEDC2-A8A4-4F9C-95AE-2DC952A90055}" type="presParOf" srcId="{72B42A5A-A79B-4BB1-8384-B520277CC808}" destId="{3DA5D551-4B20-45EC-8567-EA13F51968D9}" srcOrd="1" destOrd="0" presId="urn:microsoft.com/office/officeart/2005/8/layout/orgChart1"/>
    <dgm:cxn modelId="{B2F6A673-D49C-413E-840A-C4B4807E5BAB}" type="presParOf" srcId="{3DA5D551-4B20-45EC-8567-EA13F51968D9}" destId="{A8503F61-0409-4AEF-8846-6486338B83D1}" srcOrd="0" destOrd="0" presId="urn:microsoft.com/office/officeart/2005/8/layout/orgChart1"/>
    <dgm:cxn modelId="{E20A7E78-B8F9-4AEF-97BB-911CD7618C47}" type="presParOf" srcId="{A8503F61-0409-4AEF-8846-6486338B83D1}" destId="{B7858C82-45CF-469C-880A-275FA78D9E08}" srcOrd="0" destOrd="0" presId="urn:microsoft.com/office/officeart/2005/8/layout/orgChart1"/>
    <dgm:cxn modelId="{C3E0B383-C0F4-4FF5-88C0-57570C0BEB4E}" type="presParOf" srcId="{A8503F61-0409-4AEF-8846-6486338B83D1}" destId="{B3E3C9DC-31FD-47F1-94CF-0244D1A4A4FF}" srcOrd="1" destOrd="0" presId="urn:microsoft.com/office/officeart/2005/8/layout/orgChart1"/>
    <dgm:cxn modelId="{FA4FD018-9879-4E2D-B8C2-068A2118D02F}" type="presParOf" srcId="{3DA5D551-4B20-45EC-8567-EA13F51968D9}" destId="{0338DDE3-9249-44D8-8EC8-D2BC6B435AA2}" srcOrd="1" destOrd="0" presId="urn:microsoft.com/office/officeart/2005/8/layout/orgChart1"/>
    <dgm:cxn modelId="{598A164F-A8BD-4C37-A4B6-E8981E8BD44F}" type="presParOf" srcId="{0338DDE3-9249-44D8-8EC8-D2BC6B435AA2}" destId="{5614E68E-6497-409F-A360-93E494E39F23}" srcOrd="0" destOrd="0" presId="urn:microsoft.com/office/officeart/2005/8/layout/orgChart1"/>
    <dgm:cxn modelId="{118A9E25-8B2F-4506-B0FB-F6FB9CA62551}" type="presParOf" srcId="{0338DDE3-9249-44D8-8EC8-D2BC6B435AA2}" destId="{AEC48352-D10D-4EF1-872F-FDA7BD74F381}" srcOrd="1" destOrd="0" presId="urn:microsoft.com/office/officeart/2005/8/layout/orgChart1"/>
    <dgm:cxn modelId="{3190A9E0-5558-4A38-87FA-4D93CC82E854}" type="presParOf" srcId="{AEC48352-D10D-4EF1-872F-FDA7BD74F381}" destId="{F53A60F9-A2C4-4850-BB76-9364EB7AE156}" srcOrd="0" destOrd="0" presId="urn:microsoft.com/office/officeart/2005/8/layout/orgChart1"/>
    <dgm:cxn modelId="{FDD0C7F1-CCE3-4661-A836-6CB3E02DAAF5}" type="presParOf" srcId="{F53A60F9-A2C4-4850-BB76-9364EB7AE156}" destId="{555F5431-40EA-4092-BC51-AAB2823BD4B7}" srcOrd="0" destOrd="0" presId="urn:microsoft.com/office/officeart/2005/8/layout/orgChart1"/>
    <dgm:cxn modelId="{3B1F0693-51A2-4E17-A04F-0C26E0195681}" type="presParOf" srcId="{F53A60F9-A2C4-4850-BB76-9364EB7AE156}" destId="{A0649CD7-0084-40E3-B7E2-A1C8102F739C}" srcOrd="1" destOrd="0" presId="urn:microsoft.com/office/officeart/2005/8/layout/orgChart1"/>
    <dgm:cxn modelId="{72978813-416D-4D62-8DD6-710A4359642A}" type="presParOf" srcId="{AEC48352-D10D-4EF1-872F-FDA7BD74F381}" destId="{D5DB00D8-4E25-45B4-8079-0B9FAAE062A4}" srcOrd="1" destOrd="0" presId="urn:microsoft.com/office/officeart/2005/8/layout/orgChart1"/>
    <dgm:cxn modelId="{A2CDDE78-2DC4-4821-805C-280DE0F6DAA6}" type="presParOf" srcId="{AEC48352-D10D-4EF1-872F-FDA7BD74F381}" destId="{54A47658-57FF-47EC-80ED-760065CC0753}" srcOrd="2" destOrd="0" presId="urn:microsoft.com/office/officeart/2005/8/layout/orgChart1"/>
    <dgm:cxn modelId="{952DCD15-4938-4336-AEE3-F8DF4DD14055}" type="presParOf" srcId="{0338DDE3-9249-44D8-8EC8-D2BC6B435AA2}" destId="{8D5FD6F8-64BE-4B15-9684-9D6DD197976E}" srcOrd="2" destOrd="0" presId="urn:microsoft.com/office/officeart/2005/8/layout/orgChart1"/>
    <dgm:cxn modelId="{09F32AB6-111E-4A35-A6DB-0B44B197A5FD}" type="presParOf" srcId="{0338DDE3-9249-44D8-8EC8-D2BC6B435AA2}" destId="{494B10FF-666C-4EDA-9228-75E95F23B579}" srcOrd="3" destOrd="0" presId="urn:microsoft.com/office/officeart/2005/8/layout/orgChart1"/>
    <dgm:cxn modelId="{E5826ACB-A972-4020-8A5B-9F51879FE670}" type="presParOf" srcId="{494B10FF-666C-4EDA-9228-75E95F23B579}" destId="{7635A085-E088-4C26-A1BF-A6F46BEC9A0D}" srcOrd="0" destOrd="0" presId="urn:microsoft.com/office/officeart/2005/8/layout/orgChart1"/>
    <dgm:cxn modelId="{C55F8DCF-BE03-4D94-9C9C-E74462880955}" type="presParOf" srcId="{7635A085-E088-4C26-A1BF-A6F46BEC9A0D}" destId="{DA15D2BA-7274-47F7-A416-9899355BB45D}" srcOrd="0" destOrd="0" presId="urn:microsoft.com/office/officeart/2005/8/layout/orgChart1"/>
    <dgm:cxn modelId="{1D11D482-1FBE-4378-BBC0-FE7F9D3E0FD6}" type="presParOf" srcId="{7635A085-E088-4C26-A1BF-A6F46BEC9A0D}" destId="{F9A16F67-82DB-4A43-8D12-97F53541456C}" srcOrd="1" destOrd="0" presId="urn:microsoft.com/office/officeart/2005/8/layout/orgChart1"/>
    <dgm:cxn modelId="{4EF652EC-C110-4BC1-8C64-5ECDB97FB841}" type="presParOf" srcId="{494B10FF-666C-4EDA-9228-75E95F23B579}" destId="{CBE67139-68E9-4F8E-8AE5-94CBFA7EC687}" srcOrd="1" destOrd="0" presId="urn:microsoft.com/office/officeart/2005/8/layout/orgChart1"/>
    <dgm:cxn modelId="{F5351495-1AB5-4A34-BEE8-2588355E3514}" type="presParOf" srcId="{494B10FF-666C-4EDA-9228-75E95F23B579}" destId="{5418B6A8-A974-4D17-8231-3C5D153FB090}" srcOrd="2" destOrd="0" presId="urn:microsoft.com/office/officeart/2005/8/layout/orgChart1"/>
    <dgm:cxn modelId="{38D5BB20-F85B-46FA-AD87-0CF4E96B0119}" type="presParOf" srcId="{0338DDE3-9249-44D8-8EC8-D2BC6B435AA2}" destId="{D6762AC6-F8A1-481B-AE59-1F72C73ADB51}" srcOrd="4" destOrd="0" presId="urn:microsoft.com/office/officeart/2005/8/layout/orgChart1"/>
    <dgm:cxn modelId="{7D482533-38FF-4734-930E-14047FBD6431}" type="presParOf" srcId="{0338DDE3-9249-44D8-8EC8-D2BC6B435AA2}" destId="{97153DD1-17D8-4334-8770-002DC6FFDFA7}" srcOrd="5" destOrd="0" presId="urn:microsoft.com/office/officeart/2005/8/layout/orgChart1"/>
    <dgm:cxn modelId="{A72B03CB-E12E-4B70-8427-E311B87D93C4}" type="presParOf" srcId="{97153DD1-17D8-4334-8770-002DC6FFDFA7}" destId="{F95B01E0-B9F8-41E0-A5B8-A5A786D55653}" srcOrd="0" destOrd="0" presId="urn:microsoft.com/office/officeart/2005/8/layout/orgChart1"/>
    <dgm:cxn modelId="{0743141E-3AA4-43D3-BB26-15A1B5B54C14}" type="presParOf" srcId="{F95B01E0-B9F8-41E0-A5B8-A5A786D55653}" destId="{A8D9738A-F394-4314-BA48-879F11808C21}" srcOrd="0" destOrd="0" presId="urn:microsoft.com/office/officeart/2005/8/layout/orgChart1"/>
    <dgm:cxn modelId="{67B83A3E-55F9-45EE-8852-A1E9F59486E9}" type="presParOf" srcId="{F95B01E0-B9F8-41E0-A5B8-A5A786D55653}" destId="{5F01599A-B49A-48EF-81F5-B71838852990}" srcOrd="1" destOrd="0" presId="urn:microsoft.com/office/officeart/2005/8/layout/orgChart1"/>
    <dgm:cxn modelId="{58A74B6F-5CE3-4E00-BE07-B1D6D988688A}" type="presParOf" srcId="{97153DD1-17D8-4334-8770-002DC6FFDFA7}" destId="{410C1DF3-07C6-4984-BDC8-E408B16F2B1E}" srcOrd="1" destOrd="0" presId="urn:microsoft.com/office/officeart/2005/8/layout/orgChart1"/>
    <dgm:cxn modelId="{D3D31216-1D0E-4872-8BC5-35441A7BC620}" type="presParOf" srcId="{97153DD1-17D8-4334-8770-002DC6FFDFA7}" destId="{12E71FFF-CC26-4DDA-916F-765B1DD22881}" srcOrd="2" destOrd="0" presId="urn:microsoft.com/office/officeart/2005/8/layout/orgChart1"/>
    <dgm:cxn modelId="{4C2DBBC3-DB30-4B14-8964-343FA7480A7A}" type="presParOf" srcId="{0338DDE3-9249-44D8-8EC8-D2BC6B435AA2}" destId="{55EEC87D-2EA5-40C6-8F0A-EEF2A1EC38ED}" srcOrd="6" destOrd="0" presId="urn:microsoft.com/office/officeart/2005/8/layout/orgChart1"/>
    <dgm:cxn modelId="{28DBC105-38D4-44B8-8572-E275291217E0}" type="presParOf" srcId="{0338DDE3-9249-44D8-8EC8-D2BC6B435AA2}" destId="{7A1A50C2-62AD-4FDB-80EF-47809D8ED449}" srcOrd="7" destOrd="0" presId="urn:microsoft.com/office/officeart/2005/8/layout/orgChart1"/>
    <dgm:cxn modelId="{C7CAB67F-8983-43C4-AAAB-CF08F9AAF532}" type="presParOf" srcId="{7A1A50C2-62AD-4FDB-80EF-47809D8ED449}" destId="{5C333979-AFD4-42A8-B24B-AC70C535ED8E}" srcOrd="0" destOrd="0" presId="urn:microsoft.com/office/officeart/2005/8/layout/orgChart1"/>
    <dgm:cxn modelId="{A4D252AA-C462-4774-B361-0F14B7A2D86A}" type="presParOf" srcId="{5C333979-AFD4-42A8-B24B-AC70C535ED8E}" destId="{D22AA20B-2C78-4E0F-B397-7BB310919E74}" srcOrd="0" destOrd="0" presId="urn:microsoft.com/office/officeart/2005/8/layout/orgChart1"/>
    <dgm:cxn modelId="{82BA8D22-5F57-4A03-A273-881B8C22CF1E}" type="presParOf" srcId="{5C333979-AFD4-42A8-B24B-AC70C535ED8E}" destId="{4C2468AE-6DB6-47E0-BED1-2DC90CA369DC}" srcOrd="1" destOrd="0" presId="urn:microsoft.com/office/officeart/2005/8/layout/orgChart1"/>
    <dgm:cxn modelId="{B60B45A3-C49F-44BF-8F77-C4AF4D297613}" type="presParOf" srcId="{7A1A50C2-62AD-4FDB-80EF-47809D8ED449}" destId="{CD57382F-A0D9-4C49-8691-AAE82DE11CC4}" srcOrd="1" destOrd="0" presId="urn:microsoft.com/office/officeart/2005/8/layout/orgChart1"/>
    <dgm:cxn modelId="{65A135C8-E117-4BFF-826C-DB749A7316A8}" type="presParOf" srcId="{7A1A50C2-62AD-4FDB-80EF-47809D8ED449}" destId="{593A11B6-4F77-470F-B15C-E85503BCE1AE}" srcOrd="2" destOrd="0" presId="urn:microsoft.com/office/officeart/2005/8/layout/orgChart1"/>
    <dgm:cxn modelId="{10E871D9-325A-42F9-A2EE-0773BEE21C6D}" type="presParOf" srcId="{0338DDE3-9249-44D8-8EC8-D2BC6B435AA2}" destId="{144A5CB5-61C3-48AC-8CD0-2EDEB331B22B}" srcOrd="8" destOrd="0" presId="urn:microsoft.com/office/officeart/2005/8/layout/orgChart1"/>
    <dgm:cxn modelId="{E57B527C-739C-4651-9F21-90D06DEA4D95}" type="presParOf" srcId="{0338DDE3-9249-44D8-8EC8-D2BC6B435AA2}" destId="{A0EDE326-F2D0-49E9-980A-0D347021366C}" srcOrd="9" destOrd="0" presId="urn:microsoft.com/office/officeart/2005/8/layout/orgChart1"/>
    <dgm:cxn modelId="{7EB4ECE7-8CBB-4201-A221-6D02985FADDE}" type="presParOf" srcId="{A0EDE326-F2D0-49E9-980A-0D347021366C}" destId="{C0F2A7C2-F359-41EA-8CA3-A6AF5367F32F}" srcOrd="0" destOrd="0" presId="urn:microsoft.com/office/officeart/2005/8/layout/orgChart1"/>
    <dgm:cxn modelId="{90338A41-E612-4740-AF1C-943A5E921D92}" type="presParOf" srcId="{C0F2A7C2-F359-41EA-8CA3-A6AF5367F32F}" destId="{DED9A6D6-64AA-439C-88F8-F4384EA084FA}" srcOrd="0" destOrd="0" presId="urn:microsoft.com/office/officeart/2005/8/layout/orgChart1"/>
    <dgm:cxn modelId="{249E5320-597A-40DB-9D6E-839C26ECFC04}" type="presParOf" srcId="{C0F2A7C2-F359-41EA-8CA3-A6AF5367F32F}" destId="{56944777-CB70-4BC7-8AEC-4E7A10E9F5EB}" srcOrd="1" destOrd="0" presId="urn:microsoft.com/office/officeart/2005/8/layout/orgChart1"/>
    <dgm:cxn modelId="{09C91639-7F66-463E-8AD2-C23707B903BA}" type="presParOf" srcId="{A0EDE326-F2D0-49E9-980A-0D347021366C}" destId="{1AE4E4ED-279E-4E6B-A7DB-2A12FF5D1A3B}" srcOrd="1" destOrd="0" presId="urn:microsoft.com/office/officeart/2005/8/layout/orgChart1"/>
    <dgm:cxn modelId="{C0B05459-5233-452E-B1E6-5A89A913565E}" type="presParOf" srcId="{A0EDE326-F2D0-49E9-980A-0D347021366C}" destId="{D06D18D4-2793-4B8F-908E-4AB4D1478DDC}" srcOrd="2" destOrd="0" presId="urn:microsoft.com/office/officeart/2005/8/layout/orgChart1"/>
    <dgm:cxn modelId="{5B970767-6ADB-4F7C-9202-1F799D7471EC}" type="presParOf" srcId="{0338DDE3-9249-44D8-8EC8-D2BC6B435AA2}" destId="{62F4E73D-CE1F-44BF-A8CF-7F5E3A7E2DD0}" srcOrd="10" destOrd="0" presId="urn:microsoft.com/office/officeart/2005/8/layout/orgChart1"/>
    <dgm:cxn modelId="{011B390D-DAFA-4BFB-807C-849671A34594}" type="presParOf" srcId="{0338DDE3-9249-44D8-8EC8-D2BC6B435AA2}" destId="{6DC0AF76-5477-4AA2-BC01-6BDBE629CD64}" srcOrd="11" destOrd="0" presId="urn:microsoft.com/office/officeart/2005/8/layout/orgChart1"/>
    <dgm:cxn modelId="{2306F1A0-D961-4AA0-BA51-74D0A9BDB683}" type="presParOf" srcId="{6DC0AF76-5477-4AA2-BC01-6BDBE629CD64}" destId="{0719C1AA-1BEF-49D7-A14B-A5A76FDBB999}" srcOrd="0" destOrd="0" presId="urn:microsoft.com/office/officeart/2005/8/layout/orgChart1"/>
    <dgm:cxn modelId="{5ADEE39E-CC98-4721-919A-ADA428BF97B2}" type="presParOf" srcId="{0719C1AA-1BEF-49D7-A14B-A5A76FDBB999}" destId="{8353458D-D8C9-488F-8C10-E0B4539001DF}" srcOrd="0" destOrd="0" presId="urn:microsoft.com/office/officeart/2005/8/layout/orgChart1"/>
    <dgm:cxn modelId="{605BD73F-1182-4D39-A3CE-E73F166F4550}" type="presParOf" srcId="{0719C1AA-1BEF-49D7-A14B-A5A76FDBB999}" destId="{3FDC3F2B-F391-497E-95C9-63582168091F}" srcOrd="1" destOrd="0" presId="urn:microsoft.com/office/officeart/2005/8/layout/orgChart1"/>
    <dgm:cxn modelId="{B8E7D452-4160-4491-A1A6-CCA0C012C980}" type="presParOf" srcId="{6DC0AF76-5477-4AA2-BC01-6BDBE629CD64}" destId="{83327E6A-57C7-46E9-B4D9-57ED0B69D9F6}" srcOrd="1" destOrd="0" presId="urn:microsoft.com/office/officeart/2005/8/layout/orgChart1"/>
    <dgm:cxn modelId="{42C76394-24CC-4223-8026-7B5A9C357150}" type="presParOf" srcId="{6DC0AF76-5477-4AA2-BC01-6BDBE629CD64}" destId="{05AADAB0-097F-4928-9406-E9545A9741AA}" srcOrd="2" destOrd="0" presId="urn:microsoft.com/office/officeart/2005/8/layout/orgChart1"/>
    <dgm:cxn modelId="{CB30CD43-A1F5-4D8C-A3B4-C1C535012841}" type="presParOf" srcId="{0338DDE3-9249-44D8-8EC8-D2BC6B435AA2}" destId="{42C0F147-92BA-42D4-A504-6717B593C00B}" srcOrd="12" destOrd="0" presId="urn:microsoft.com/office/officeart/2005/8/layout/orgChart1"/>
    <dgm:cxn modelId="{E937E8D8-61B1-411F-AD79-FB324801F9D5}" type="presParOf" srcId="{0338DDE3-9249-44D8-8EC8-D2BC6B435AA2}" destId="{52173983-CE56-4685-B42C-164654C13583}" srcOrd="13" destOrd="0" presId="urn:microsoft.com/office/officeart/2005/8/layout/orgChart1"/>
    <dgm:cxn modelId="{40CD0DBB-31E5-49DB-90C7-F1D139EE499A}" type="presParOf" srcId="{52173983-CE56-4685-B42C-164654C13583}" destId="{48BB0732-0CA6-4947-AEDE-C5CE2E25D573}" srcOrd="0" destOrd="0" presId="urn:microsoft.com/office/officeart/2005/8/layout/orgChart1"/>
    <dgm:cxn modelId="{EF1F6375-741B-42AF-8E1B-BE34515148A5}" type="presParOf" srcId="{48BB0732-0CA6-4947-AEDE-C5CE2E25D573}" destId="{A71F4B2E-B4EC-4376-BE47-74D0A9643A5C}" srcOrd="0" destOrd="0" presId="urn:microsoft.com/office/officeart/2005/8/layout/orgChart1"/>
    <dgm:cxn modelId="{6F45C9D7-A0A3-4E8B-B033-B24B8A10F2E5}" type="presParOf" srcId="{48BB0732-0CA6-4947-AEDE-C5CE2E25D573}" destId="{EF4F9C5E-0556-4F59-ADB5-9ABF93F6874E}" srcOrd="1" destOrd="0" presId="urn:microsoft.com/office/officeart/2005/8/layout/orgChart1"/>
    <dgm:cxn modelId="{7FCFA7F5-1228-4389-AEEE-E86D0EB27E67}" type="presParOf" srcId="{52173983-CE56-4685-B42C-164654C13583}" destId="{44B1F494-30E8-4674-91BF-E9229FD1A75B}" srcOrd="1" destOrd="0" presId="urn:microsoft.com/office/officeart/2005/8/layout/orgChart1"/>
    <dgm:cxn modelId="{363B7F40-3CBD-44B6-9E22-9B51F24E4CE4}" type="presParOf" srcId="{52173983-CE56-4685-B42C-164654C13583}" destId="{688F2602-2469-45A3-8D90-D76F024D3CBF}" srcOrd="2" destOrd="0" presId="urn:microsoft.com/office/officeart/2005/8/layout/orgChart1"/>
    <dgm:cxn modelId="{58D84F87-B530-4C3E-81CF-AC6F5956509E}" type="presParOf" srcId="{0338DDE3-9249-44D8-8EC8-D2BC6B435AA2}" destId="{1C3B2950-E9DB-4EC9-BE46-ABD3D40FF372}" srcOrd="14" destOrd="0" presId="urn:microsoft.com/office/officeart/2005/8/layout/orgChart1"/>
    <dgm:cxn modelId="{D0AAD58D-A7C6-446B-A84F-7D62DAE4709A}" type="presParOf" srcId="{0338DDE3-9249-44D8-8EC8-D2BC6B435AA2}" destId="{13BE82AE-9844-451D-A0B9-DA613B797ACD}" srcOrd="15" destOrd="0" presId="urn:microsoft.com/office/officeart/2005/8/layout/orgChart1"/>
    <dgm:cxn modelId="{412BDCAC-8D76-4E7F-AC07-598536A366D4}" type="presParOf" srcId="{13BE82AE-9844-451D-A0B9-DA613B797ACD}" destId="{E6A3E02D-E8CB-4CCB-871C-837743672979}" srcOrd="0" destOrd="0" presId="urn:microsoft.com/office/officeart/2005/8/layout/orgChart1"/>
    <dgm:cxn modelId="{65852AF4-9907-475E-8600-1393BDAE4EDF}" type="presParOf" srcId="{E6A3E02D-E8CB-4CCB-871C-837743672979}" destId="{6089B9D9-73B4-4DE0-B5C4-195B03BE5ECB}" srcOrd="0" destOrd="0" presId="urn:microsoft.com/office/officeart/2005/8/layout/orgChart1"/>
    <dgm:cxn modelId="{05345DE6-7A96-4001-8309-5C0D86318718}" type="presParOf" srcId="{E6A3E02D-E8CB-4CCB-871C-837743672979}" destId="{017E87F9-1170-4FC0-A072-A0F48B584D34}" srcOrd="1" destOrd="0" presId="urn:microsoft.com/office/officeart/2005/8/layout/orgChart1"/>
    <dgm:cxn modelId="{CF365B79-1536-4EB3-8C62-64454ABC56AB}" type="presParOf" srcId="{13BE82AE-9844-451D-A0B9-DA613B797ACD}" destId="{B05B4708-EADA-4648-8614-672695D4FE29}" srcOrd="1" destOrd="0" presId="urn:microsoft.com/office/officeart/2005/8/layout/orgChart1"/>
    <dgm:cxn modelId="{53E2FBAC-ADFB-41BD-AC84-FF5E50424AF7}" type="presParOf" srcId="{13BE82AE-9844-451D-A0B9-DA613B797ACD}" destId="{071D98EA-DAE5-4356-B7DD-72D37BA10190}" srcOrd="2" destOrd="0" presId="urn:microsoft.com/office/officeart/2005/8/layout/orgChart1"/>
    <dgm:cxn modelId="{4377C1B5-6ABA-4DA4-92F0-66DC93A571BB}" type="presParOf" srcId="{0338DDE3-9249-44D8-8EC8-D2BC6B435AA2}" destId="{923AC5FC-4C07-4891-8A39-ED1CFCBA228A}" srcOrd="16" destOrd="0" presId="urn:microsoft.com/office/officeart/2005/8/layout/orgChart1"/>
    <dgm:cxn modelId="{A9A4F733-4274-4474-9D92-CB28C2D580E6}" type="presParOf" srcId="{0338DDE3-9249-44D8-8EC8-D2BC6B435AA2}" destId="{414572D6-5A3A-4006-88D1-3E16F178C684}" srcOrd="17" destOrd="0" presId="urn:microsoft.com/office/officeart/2005/8/layout/orgChart1"/>
    <dgm:cxn modelId="{0BD079CF-470B-4630-B9DC-A3B4A7A507D8}" type="presParOf" srcId="{414572D6-5A3A-4006-88D1-3E16F178C684}" destId="{08FAA189-DDA3-4B25-9EF8-C316A6E27A21}" srcOrd="0" destOrd="0" presId="urn:microsoft.com/office/officeart/2005/8/layout/orgChart1"/>
    <dgm:cxn modelId="{C40954A7-38E5-4447-A659-ADA395E94A82}" type="presParOf" srcId="{08FAA189-DDA3-4B25-9EF8-C316A6E27A21}" destId="{3718E381-749C-44FC-9019-A67622C748B1}" srcOrd="0" destOrd="0" presId="urn:microsoft.com/office/officeart/2005/8/layout/orgChart1"/>
    <dgm:cxn modelId="{E0E704FE-51D0-44F3-9602-0D1666784E75}" type="presParOf" srcId="{08FAA189-DDA3-4B25-9EF8-C316A6E27A21}" destId="{BE44ED6C-2017-4C16-BF95-FF7B782AD3AD}" srcOrd="1" destOrd="0" presId="urn:microsoft.com/office/officeart/2005/8/layout/orgChart1"/>
    <dgm:cxn modelId="{440648B7-EFD2-486F-8B42-F36D0687A542}" type="presParOf" srcId="{414572D6-5A3A-4006-88D1-3E16F178C684}" destId="{D5AECBFB-7B1E-4522-A9C9-D2095C597603}" srcOrd="1" destOrd="0" presId="urn:microsoft.com/office/officeart/2005/8/layout/orgChart1"/>
    <dgm:cxn modelId="{173D5B90-308D-4388-8BD3-7665A77AFD44}" type="presParOf" srcId="{414572D6-5A3A-4006-88D1-3E16F178C684}" destId="{7C262432-0590-4246-85F4-A925605E061A}" srcOrd="2" destOrd="0" presId="urn:microsoft.com/office/officeart/2005/8/layout/orgChart1"/>
    <dgm:cxn modelId="{79AADD18-E223-4359-B43D-BACF65D4F272}" type="presParOf" srcId="{0338DDE3-9249-44D8-8EC8-D2BC6B435AA2}" destId="{5728FD03-AAF8-4438-A052-6B563D620116}" srcOrd="18" destOrd="0" presId="urn:microsoft.com/office/officeart/2005/8/layout/orgChart1"/>
    <dgm:cxn modelId="{457CBB18-6FCB-4630-B1E3-7AE060114999}" type="presParOf" srcId="{0338DDE3-9249-44D8-8EC8-D2BC6B435AA2}" destId="{5AB81ED9-F061-4BFE-BAFE-AEB8ACE70EEA}" srcOrd="19" destOrd="0" presId="urn:microsoft.com/office/officeart/2005/8/layout/orgChart1"/>
    <dgm:cxn modelId="{6E72FC3C-BD6F-43E9-AB70-D2D2DF409A01}" type="presParOf" srcId="{5AB81ED9-F061-4BFE-BAFE-AEB8ACE70EEA}" destId="{9F6F78C6-CB2C-4395-96A7-57FFED63C0DB}" srcOrd="0" destOrd="0" presId="urn:microsoft.com/office/officeart/2005/8/layout/orgChart1"/>
    <dgm:cxn modelId="{96C3C7DF-AE29-43CF-9126-7B5179BC3375}" type="presParOf" srcId="{9F6F78C6-CB2C-4395-96A7-57FFED63C0DB}" destId="{3A8D50F1-AC47-4B59-8075-7EC557DABA09}" srcOrd="0" destOrd="0" presId="urn:microsoft.com/office/officeart/2005/8/layout/orgChart1"/>
    <dgm:cxn modelId="{B073B9AD-7EF7-4021-AD32-0E0D66CD26BA}" type="presParOf" srcId="{9F6F78C6-CB2C-4395-96A7-57FFED63C0DB}" destId="{B43BCFE5-8828-43F2-92FE-50037CEE07D1}" srcOrd="1" destOrd="0" presId="urn:microsoft.com/office/officeart/2005/8/layout/orgChart1"/>
    <dgm:cxn modelId="{9B1DE486-47C4-4869-90A4-FD83C772F6A3}" type="presParOf" srcId="{5AB81ED9-F061-4BFE-BAFE-AEB8ACE70EEA}" destId="{76FD3D31-6FBF-4511-B55D-5870CC5B76AA}" srcOrd="1" destOrd="0" presId="urn:microsoft.com/office/officeart/2005/8/layout/orgChart1"/>
    <dgm:cxn modelId="{2636B0A2-2480-4789-8AE3-C43DC67C7EB3}" type="presParOf" srcId="{5AB81ED9-F061-4BFE-BAFE-AEB8ACE70EEA}" destId="{B34431BD-126E-4278-A7B3-E142F693C809}" srcOrd="2" destOrd="0" presId="urn:microsoft.com/office/officeart/2005/8/layout/orgChart1"/>
    <dgm:cxn modelId="{49E08CC2-66C9-4FB0-AB4D-207D437314E5}" type="presParOf" srcId="{0338DDE3-9249-44D8-8EC8-D2BC6B435AA2}" destId="{DEA4080C-42F3-4997-BE79-65B678BD0BAF}" srcOrd="20" destOrd="0" presId="urn:microsoft.com/office/officeart/2005/8/layout/orgChart1"/>
    <dgm:cxn modelId="{F11C2F13-275C-46B7-BAE8-7748501001EE}" type="presParOf" srcId="{0338DDE3-9249-44D8-8EC8-D2BC6B435AA2}" destId="{01BAE6F6-DF8F-4807-988B-C38EE548C943}" srcOrd="21" destOrd="0" presId="urn:microsoft.com/office/officeart/2005/8/layout/orgChart1"/>
    <dgm:cxn modelId="{E8F9DDC1-8493-491F-8924-A8EDBA5D9EF4}" type="presParOf" srcId="{01BAE6F6-DF8F-4807-988B-C38EE548C943}" destId="{6BA8F010-CDAD-44FB-B514-0311A25CE5D1}" srcOrd="0" destOrd="0" presId="urn:microsoft.com/office/officeart/2005/8/layout/orgChart1"/>
    <dgm:cxn modelId="{1B6CE25C-B716-4497-A215-6B9674EB3301}" type="presParOf" srcId="{6BA8F010-CDAD-44FB-B514-0311A25CE5D1}" destId="{E0FC2994-541B-4A46-BF04-CD09E78934F4}" srcOrd="0" destOrd="0" presId="urn:microsoft.com/office/officeart/2005/8/layout/orgChart1"/>
    <dgm:cxn modelId="{87094500-07F8-4DB1-9433-0927EDC4816D}" type="presParOf" srcId="{6BA8F010-CDAD-44FB-B514-0311A25CE5D1}" destId="{1D4AC2FC-6AFC-4086-87CE-F0622ACABAB2}" srcOrd="1" destOrd="0" presId="urn:microsoft.com/office/officeart/2005/8/layout/orgChart1"/>
    <dgm:cxn modelId="{735C2D6F-3F5D-448A-8285-BE5401F4C309}" type="presParOf" srcId="{01BAE6F6-DF8F-4807-988B-C38EE548C943}" destId="{18214CA1-440C-41AC-9F64-7B33891F64D9}" srcOrd="1" destOrd="0" presId="urn:microsoft.com/office/officeart/2005/8/layout/orgChart1"/>
    <dgm:cxn modelId="{261230BF-DF78-49C8-B3F5-2CBEE4A3FD34}" type="presParOf" srcId="{01BAE6F6-DF8F-4807-988B-C38EE548C943}" destId="{34650947-5ACA-4887-A70E-73F1E92523C4}" srcOrd="2" destOrd="0" presId="urn:microsoft.com/office/officeart/2005/8/layout/orgChart1"/>
    <dgm:cxn modelId="{BB519F60-36FB-4C37-858C-DE50DE39DEE6}" type="presParOf" srcId="{3DA5D551-4B20-45EC-8567-EA13F51968D9}" destId="{BB23506A-5843-4733-8F5B-5121E0454DAA}" srcOrd="2" destOrd="0" presId="urn:microsoft.com/office/officeart/2005/8/layout/orgChart1"/>
    <dgm:cxn modelId="{D59674DE-F909-49F3-AE68-A89FC593E48A}" type="presParOf" srcId="{72B42A5A-A79B-4BB1-8384-B520277CC808}" destId="{8E4B226B-16DF-43A6-9C7C-F34BEC67F150}" srcOrd="2" destOrd="0" presId="urn:microsoft.com/office/officeart/2005/8/layout/orgChart1"/>
    <dgm:cxn modelId="{4224392E-5862-4865-9BFD-7632871680DC}" type="presParOf" srcId="{72B42A5A-A79B-4BB1-8384-B520277CC808}" destId="{A58019D5-AF53-4934-B6C4-F32F16C006FA}" srcOrd="3" destOrd="0" presId="urn:microsoft.com/office/officeart/2005/8/layout/orgChart1"/>
    <dgm:cxn modelId="{014924DB-301D-40D1-93AC-0BCD71F089FD}" type="presParOf" srcId="{A58019D5-AF53-4934-B6C4-F32F16C006FA}" destId="{A3B85354-072D-4A81-8D13-6EB34C21BD49}" srcOrd="0" destOrd="0" presId="urn:microsoft.com/office/officeart/2005/8/layout/orgChart1"/>
    <dgm:cxn modelId="{963C1ADB-A950-403C-B41D-AEB069799E41}" type="presParOf" srcId="{A3B85354-072D-4A81-8D13-6EB34C21BD49}" destId="{61D6C64E-4CCE-4046-A3FF-A593B367F4DC}" srcOrd="0" destOrd="0" presId="urn:microsoft.com/office/officeart/2005/8/layout/orgChart1"/>
    <dgm:cxn modelId="{663CD9EE-1CF4-492B-A6E8-BBC072D58A8E}" type="presParOf" srcId="{A3B85354-072D-4A81-8D13-6EB34C21BD49}" destId="{5F16BB90-413A-4E43-9383-50BE3002D8F1}" srcOrd="1" destOrd="0" presId="urn:microsoft.com/office/officeart/2005/8/layout/orgChart1"/>
    <dgm:cxn modelId="{A2401F05-18A0-4B79-9C56-1FED65B6ED92}" type="presParOf" srcId="{A58019D5-AF53-4934-B6C4-F32F16C006FA}" destId="{6AE14DA3-4832-4642-89EE-55DE46239AC6}" srcOrd="1" destOrd="0" presId="urn:microsoft.com/office/officeart/2005/8/layout/orgChart1"/>
    <dgm:cxn modelId="{4B8B9A05-D65C-4C27-A9C5-9BAFB4788C11}" type="presParOf" srcId="{6AE14DA3-4832-4642-89EE-55DE46239AC6}" destId="{9F3BED00-924C-4FFC-B196-5D994FB94D58}" srcOrd="0" destOrd="0" presId="urn:microsoft.com/office/officeart/2005/8/layout/orgChart1"/>
    <dgm:cxn modelId="{20FEADFB-AA24-4DF1-BB22-77BAEFC58252}" type="presParOf" srcId="{6AE14DA3-4832-4642-89EE-55DE46239AC6}" destId="{87FDB0DE-D539-4D46-81F0-3D940C8CB0AE}" srcOrd="1" destOrd="0" presId="urn:microsoft.com/office/officeart/2005/8/layout/orgChart1"/>
    <dgm:cxn modelId="{639C1929-5102-4D89-B51A-06E862746B09}" type="presParOf" srcId="{87FDB0DE-D539-4D46-81F0-3D940C8CB0AE}" destId="{05FD7F47-339A-4C44-9502-4D800E954AD6}" srcOrd="0" destOrd="0" presId="urn:microsoft.com/office/officeart/2005/8/layout/orgChart1"/>
    <dgm:cxn modelId="{77AC8607-E693-4442-B022-15E0F4E38BFD}" type="presParOf" srcId="{05FD7F47-339A-4C44-9502-4D800E954AD6}" destId="{12F2D6CB-2D92-4B73-B09B-50B539DDFBA9}" srcOrd="0" destOrd="0" presId="urn:microsoft.com/office/officeart/2005/8/layout/orgChart1"/>
    <dgm:cxn modelId="{B894726F-5158-4691-8C6A-981CD95197F1}" type="presParOf" srcId="{05FD7F47-339A-4C44-9502-4D800E954AD6}" destId="{2DF87965-6148-48CB-95B0-D81859FD7869}" srcOrd="1" destOrd="0" presId="urn:microsoft.com/office/officeart/2005/8/layout/orgChart1"/>
    <dgm:cxn modelId="{0F0F1B47-C9D9-4034-BF2D-EFA9332721D3}" type="presParOf" srcId="{87FDB0DE-D539-4D46-81F0-3D940C8CB0AE}" destId="{039CA663-5368-44D1-91DA-9970FB183FDF}" srcOrd="1" destOrd="0" presId="urn:microsoft.com/office/officeart/2005/8/layout/orgChart1"/>
    <dgm:cxn modelId="{4D571C79-24AF-4780-BF1C-99FDBDB56486}" type="presParOf" srcId="{87FDB0DE-D539-4D46-81F0-3D940C8CB0AE}" destId="{22CE17CD-99A6-4ADB-AC86-258D304D033C}" srcOrd="2" destOrd="0" presId="urn:microsoft.com/office/officeart/2005/8/layout/orgChart1"/>
    <dgm:cxn modelId="{20207B86-891A-429A-9EF9-F6752BB82F56}" type="presParOf" srcId="{6AE14DA3-4832-4642-89EE-55DE46239AC6}" destId="{B53505B7-E055-4CE8-A616-7F4BC5D4F33F}" srcOrd="2" destOrd="0" presId="urn:microsoft.com/office/officeart/2005/8/layout/orgChart1"/>
    <dgm:cxn modelId="{8F91C250-5F51-4857-B949-820A885FEFB9}" type="presParOf" srcId="{6AE14DA3-4832-4642-89EE-55DE46239AC6}" destId="{E8013476-93CC-46EC-8E94-96303948FDC9}" srcOrd="3" destOrd="0" presId="urn:microsoft.com/office/officeart/2005/8/layout/orgChart1"/>
    <dgm:cxn modelId="{A95EC249-E436-4413-B3F0-8BAE40B5EA7D}" type="presParOf" srcId="{E8013476-93CC-46EC-8E94-96303948FDC9}" destId="{538C7828-102E-4803-A026-73CB89DF780E}" srcOrd="0" destOrd="0" presId="urn:microsoft.com/office/officeart/2005/8/layout/orgChart1"/>
    <dgm:cxn modelId="{A7EA924D-8EB3-42E3-ADE3-7A5251487F4D}" type="presParOf" srcId="{538C7828-102E-4803-A026-73CB89DF780E}" destId="{176B1EA3-8B64-40CF-B42C-A285EB652808}" srcOrd="0" destOrd="0" presId="urn:microsoft.com/office/officeart/2005/8/layout/orgChart1"/>
    <dgm:cxn modelId="{7047AC53-C601-4A4E-98DC-9FB95E160095}" type="presParOf" srcId="{538C7828-102E-4803-A026-73CB89DF780E}" destId="{F8AFDDAC-AFD1-4A9E-8370-2756D5B86D3E}" srcOrd="1" destOrd="0" presId="urn:microsoft.com/office/officeart/2005/8/layout/orgChart1"/>
    <dgm:cxn modelId="{915314BD-C7CC-4334-BFE4-5B6629910ACE}" type="presParOf" srcId="{E8013476-93CC-46EC-8E94-96303948FDC9}" destId="{22B04E46-D358-40E8-9D6E-0432C88EA999}" srcOrd="1" destOrd="0" presId="urn:microsoft.com/office/officeart/2005/8/layout/orgChart1"/>
    <dgm:cxn modelId="{88C31E8A-124D-474E-8E8F-153244EF4CA9}" type="presParOf" srcId="{E8013476-93CC-46EC-8E94-96303948FDC9}" destId="{049DCA75-AB6C-4410-97F1-66E4851984A8}" srcOrd="2" destOrd="0" presId="urn:microsoft.com/office/officeart/2005/8/layout/orgChart1"/>
    <dgm:cxn modelId="{23256E49-E0F8-4E3B-850C-5FF7CB85D274}" type="presParOf" srcId="{6AE14DA3-4832-4642-89EE-55DE46239AC6}" destId="{13559A21-4815-4DFC-B490-986B3175C1E1}" srcOrd="4" destOrd="0" presId="urn:microsoft.com/office/officeart/2005/8/layout/orgChart1"/>
    <dgm:cxn modelId="{10A75F32-237D-46B9-8F5C-53760761F3E9}" type="presParOf" srcId="{6AE14DA3-4832-4642-89EE-55DE46239AC6}" destId="{674F85B2-7A95-497F-BEA7-CABD8C317035}" srcOrd="5" destOrd="0" presId="urn:microsoft.com/office/officeart/2005/8/layout/orgChart1"/>
    <dgm:cxn modelId="{0016AD28-D141-46E3-8286-385E5ED54E7B}" type="presParOf" srcId="{674F85B2-7A95-497F-BEA7-CABD8C317035}" destId="{CF88A435-2CDC-4E15-ADF7-33D125F61EC3}" srcOrd="0" destOrd="0" presId="urn:microsoft.com/office/officeart/2005/8/layout/orgChart1"/>
    <dgm:cxn modelId="{2845E394-BCA7-4E32-800A-5225ABE6A328}" type="presParOf" srcId="{CF88A435-2CDC-4E15-ADF7-33D125F61EC3}" destId="{D41941BF-62EB-4002-9E20-073747D41061}" srcOrd="0" destOrd="0" presId="urn:microsoft.com/office/officeart/2005/8/layout/orgChart1"/>
    <dgm:cxn modelId="{9041EAAD-11A7-4466-8F64-6391A820666E}" type="presParOf" srcId="{CF88A435-2CDC-4E15-ADF7-33D125F61EC3}" destId="{28F8247C-95BA-49E6-9913-D221A3812D49}" srcOrd="1" destOrd="0" presId="urn:microsoft.com/office/officeart/2005/8/layout/orgChart1"/>
    <dgm:cxn modelId="{00C2B048-3FFA-4F8E-BEA8-EE63B503BFCC}" type="presParOf" srcId="{674F85B2-7A95-497F-BEA7-CABD8C317035}" destId="{8DABE99F-3FB2-420E-87E9-68ADF2FDF886}" srcOrd="1" destOrd="0" presId="urn:microsoft.com/office/officeart/2005/8/layout/orgChart1"/>
    <dgm:cxn modelId="{C89D9899-F87C-42D3-BF85-DCA6CB79B4C2}" type="presParOf" srcId="{674F85B2-7A95-497F-BEA7-CABD8C317035}" destId="{622BD515-FC84-4AD7-AA48-06CB0A141D68}" srcOrd="2" destOrd="0" presId="urn:microsoft.com/office/officeart/2005/8/layout/orgChart1"/>
    <dgm:cxn modelId="{1A6695BE-7B7C-4429-A76B-E45F04C75D7B}" type="presParOf" srcId="{6AE14DA3-4832-4642-89EE-55DE46239AC6}" destId="{32D25569-C522-4E33-A024-D76C9EDA1974}" srcOrd="6" destOrd="0" presId="urn:microsoft.com/office/officeart/2005/8/layout/orgChart1"/>
    <dgm:cxn modelId="{419EF6F1-3F85-40C0-91E0-FF9B7F52A796}" type="presParOf" srcId="{6AE14DA3-4832-4642-89EE-55DE46239AC6}" destId="{0EDCB2F9-5B33-4E32-8565-A26A9328748A}" srcOrd="7" destOrd="0" presId="urn:microsoft.com/office/officeart/2005/8/layout/orgChart1"/>
    <dgm:cxn modelId="{89137681-EA1E-4D30-BC99-17E2B1CB39DE}" type="presParOf" srcId="{0EDCB2F9-5B33-4E32-8565-A26A9328748A}" destId="{7A1D9768-44DA-48FF-81C8-921905988EAC}" srcOrd="0" destOrd="0" presId="urn:microsoft.com/office/officeart/2005/8/layout/orgChart1"/>
    <dgm:cxn modelId="{13198668-6EE4-4835-9CFB-D4DFCCFF354A}" type="presParOf" srcId="{7A1D9768-44DA-48FF-81C8-921905988EAC}" destId="{42CCCE3B-CE83-480B-AAB5-1792B368E223}" srcOrd="0" destOrd="0" presId="urn:microsoft.com/office/officeart/2005/8/layout/orgChart1"/>
    <dgm:cxn modelId="{455B932D-19AA-4E0D-AA3A-0762BC32C5D9}" type="presParOf" srcId="{7A1D9768-44DA-48FF-81C8-921905988EAC}" destId="{911EBDF6-BDF4-4E0D-8DDF-0390EB5574B5}" srcOrd="1" destOrd="0" presId="urn:microsoft.com/office/officeart/2005/8/layout/orgChart1"/>
    <dgm:cxn modelId="{A88AA3D3-CC3C-40B3-A1E2-78C2064FC865}" type="presParOf" srcId="{0EDCB2F9-5B33-4E32-8565-A26A9328748A}" destId="{2F74C2F2-436C-4087-A9E8-C26517B178C4}" srcOrd="1" destOrd="0" presId="urn:microsoft.com/office/officeart/2005/8/layout/orgChart1"/>
    <dgm:cxn modelId="{BD23894F-032D-428B-B6AF-C2EDC14BB94E}" type="presParOf" srcId="{0EDCB2F9-5B33-4E32-8565-A26A9328748A}" destId="{B328936F-711C-454D-98C9-2939E82F8D34}" srcOrd="2" destOrd="0" presId="urn:microsoft.com/office/officeart/2005/8/layout/orgChart1"/>
    <dgm:cxn modelId="{AFC502D8-7160-4C5A-ADA8-DCB726C92075}" type="presParOf" srcId="{6AE14DA3-4832-4642-89EE-55DE46239AC6}" destId="{7757C655-807F-461F-8C53-3CA113270F8B}" srcOrd="8" destOrd="0" presId="urn:microsoft.com/office/officeart/2005/8/layout/orgChart1"/>
    <dgm:cxn modelId="{50BB0CA4-BABF-486F-B4E4-01EDCF3A891C}" type="presParOf" srcId="{6AE14DA3-4832-4642-89EE-55DE46239AC6}" destId="{D3A0A483-BA25-44CA-867D-0C58FF4B7F84}" srcOrd="9" destOrd="0" presId="urn:microsoft.com/office/officeart/2005/8/layout/orgChart1"/>
    <dgm:cxn modelId="{71B2D3D6-B32D-462D-B98D-A0D0293AAB5F}" type="presParOf" srcId="{D3A0A483-BA25-44CA-867D-0C58FF4B7F84}" destId="{98979395-3BAC-4088-8B24-6090658F04D6}" srcOrd="0" destOrd="0" presId="urn:microsoft.com/office/officeart/2005/8/layout/orgChart1"/>
    <dgm:cxn modelId="{962D4316-CFBD-42D6-881E-8D59C9E78647}" type="presParOf" srcId="{98979395-3BAC-4088-8B24-6090658F04D6}" destId="{FC72CC66-5D6E-402E-85F3-72D7AB289160}" srcOrd="0" destOrd="0" presId="urn:microsoft.com/office/officeart/2005/8/layout/orgChart1"/>
    <dgm:cxn modelId="{393E4CD1-70DA-4CA5-B6C8-D417F478C5B2}" type="presParOf" srcId="{98979395-3BAC-4088-8B24-6090658F04D6}" destId="{A27AFF43-5FA3-4C8E-A038-16CB86F15708}" srcOrd="1" destOrd="0" presId="urn:microsoft.com/office/officeart/2005/8/layout/orgChart1"/>
    <dgm:cxn modelId="{9A20E3B9-7F44-40CA-9F58-A9E74E00D0D0}" type="presParOf" srcId="{D3A0A483-BA25-44CA-867D-0C58FF4B7F84}" destId="{0A39ECAE-8DBF-4CD2-B7D5-24BE2C8B1A40}" srcOrd="1" destOrd="0" presId="urn:microsoft.com/office/officeart/2005/8/layout/orgChart1"/>
    <dgm:cxn modelId="{66E812F7-3829-414B-8F6C-2FCAE51C9231}" type="presParOf" srcId="{D3A0A483-BA25-44CA-867D-0C58FF4B7F84}" destId="{BD1C472E-B047-4221-98C9-DE284D5BBB7C}" srcOrd="2" destOrd="0" presId="urn:microsoft.com/office/officeart/2005/8/layout/orgChart1"/>
    <dgm:cxn modelId="{A1FBD830-331C-45BC-9B6D-424D21E760A4}" type="presParOf" srcId="{A58019D5-AF53-4934-B6C4-F32F16C006FA}" destId="{37F274D4-4EC9-4C3D-8CB4-69E4E2BC01BF}" srcOrd="2" destOrd="0" presId="urn:microsoft.com/office/officeart/2005/8/layout/orgChart1"/>
    <dgm:cxn modelId="{7871A6EE-667B-4A3C-96C7-EF8D6DABF927}" type="presParOf" srcId="{72B42A5A-A79B-4BB1-8384-B520277CC808}" destId="{6076BCEF-95A7-433C-A18C-716DDD8C5A89}" srcOrd="4" destOrd="0" presId="urn:microsoft.com/office/officeart/2005/8/layout/orgChart1"/>
    <dgm:cxn modelId="{D9740DCE-4358-4439-B188-E0707B0138FE}" type="presParOf" srcId="{72B42A5A-A79B-4BB1-8384-B520277CC808}" destId="{E8BC1E3C-6D24-4EB1-91C7-596FF0FDA46C}" srcOrd="5" destOrd="0" presId="urn:microsoft.com/office/officeart/2005/8/layout/orgChart1"/>
    <dgm:cxn modelId="{EEAA9819-4001-4511-B764-294B904CFCCD}" type="presParOf" srcId="{E8BC1E3C-6D24-4EB1-91C7-596FF0FDA46C}" destId="{9BFF7C50-999B-4BED-A2FE-DC75CED3362E}" srcOrd="0" destOrd="0" presId="urn:microsoft.com/office/officeart/2005/8/layout/orgChart1"/>
    <dgm:cxn modelId="{B829B67C-F8F0-4339-B177-500E9B501206}" type="presParOf" srcId="{9BFF7C50-999B-4BED-A2FE-DC75CED3362E}" destId="{7E7B32DA-FE46-4E8B-89A1-6AE9B23DACC5}" srcOrd="0" destOrd="0" presId="urn:microsoft.com/office/officeart/2005/8/layout/orgChart1"/>
    <dgm:cxn modelId="{758DE287-C148-4711-B870-6254DF5CABB2}" type="presParOf" srcId="{9BFF7C50-999B-4BED-A2FE-DC75CED3362E}" destId="{D53BD994-203E-4193-9744-862F2FA1F265}" srcOrd="1" destOrd="0" presId="urn:microsoft.com/office/officeart/2005/8/layout/orgChart1"/>
    <dgm:cxn modelId="{FCDBC36A-80A2-419D-A92C-3DCCD70ABB05}" type="presParOf" srcId="{E8BC1E3C-6D24-4EB1-91C7-596FF0FDA46C}" destId="{51C39DF5-2614-4D16-8018-7E3110075426}" srcOrd="1" destOrd="0" presId="urn:microsoft.com/office/officeart/2005/8/layout/orgChart1"/>
    <dgm:cxn modelId="{66F7831F-FD8F-435D-A4DF-F1870287E14D}" type="presParOf" srcId="{51C39DF5-2614-4D16-8018-7E3110075426}" destId="{2B1DB2C4-B43C-442C-9863-E5E2BABEAB7E}" srcOrd="0" destOrd="0" presId="urn:microsoft.com/office/officeart/2005/8/layout/orgChart1"/>
    <dgm:cxn modelId="{40818D96-D04F-4AE8-8F2F-31FD67DB7D04}" type="presParOf" srcId="{51C39DF5-2614-4D16-8018-7E3110075426}" destId="{6EFF3770-5B8F-4729-ADF8-565F78F75948}" srcOrd="1" destOrd="0" presId="urn:microsoft.com/office/officeart/2005/8/layout/orgChart1"/>
    <dgm:cxn modelId="{C92C22D4-59F9-4F09-831D-EB4B8D1C37A9}" type="presParOf" srcId="{6EFF3770-5B8F-4729-ADF8-565F78F75948}" destId="{80575594-FB0C-4E86-BE12-431E46634F31}" srcOrd="0" destOrd="0" presId="urn:microsoft.com/office/officeart/2005/8/layout/orgChart1"/>
    <dgm:cxn modelId="{B02B098D-59CF-427F-B885-BB991CF10E42}" type="presParOf" srcId="{80575594-FB0C-4E86-BE12-431E46634F31}" destId="{AD7D0EB2-CD37-443C-8ECA-7EDFB35C60C7}" srcOrd="0" destOrd="0" presId="urn:microsoft.com/office/officeart/2005/8/layout/orgChart1"/>
    <dgm:cxn modelId="{114AA311-49E2-44A1-9AA2-5BB5C7DC9CD5}" type="presParOf" srcId="{80575594-FB0C-4E86-BE12-431E46634F31}" destId="{17796189-9A0E-4F70-8EC3-FF380A3A3925}" srcOrd="1" destOrd="0" presId="urn:microsoft.com/office/officeart/2005/8/layout/orgChart1"/>
    <dgm:cxn modelId="{C712C53F-B302-4933-B917-0A1A27F987A3}" type="presParOf" srcId="{6EFF3770-5B8F-4729-ADF8-565F78F75948}" destId="{174E8721-DE18-4442-9202-BC558F0B2613}" srcOrd="1" destOrd="0" presId="urn:microsoft.com/office/officeart/2005/8/layout/orgChart1"/>
    <dgm:cxn modelId="{7483FA88-2AA9-49AF-A250-9D5F5F8790D7}" type="presParOf" srcId="{6EFF3770-5B8F-4729-ADF8-565F78F75948}" destId="{B1B001BA-5308-4290-9CA2-4FFA204109A1}" srcOrd="2" destOrd="0" presId="urn:microsoft.com/office/officeart/2005/8/layout/orgChart1"/>
    <dgm:cxn modelId="{32F78722-5E21-4776-AE7D-188EA23B3BAD}" type="presParOf" srcId="{51C39DF5-2614-4D16-8018-7E3110075426}" destId="{C64E31EF-2307-4143-9AA0-D12D27282927}" srcOrd="2" destOrd="0" presId="urn:microsoft.com/office/officeart/2005/8/layout/orgChart1"/>
    <dgm:cxn modelId="{AC72B06D-C75C-4DE3-B471-0B3DC013589B}" type="presParOf" srcId="{51C39DF5-2614-4D16-8018-7E3110075426}" destId="{ADB32534-547C-4723-9B38-F5DF1AA55C67}" srcOrd="3" destOrd="0" presId="urn:microsoft.com/office/officeart/2005/8/layout/orgChart1"/>
    <dgm:cxn modelId="{EC7EAF3D-6A28-4AFD-8613-135F687BF2D2}" type="presParOf" srcId="{ADB32534-547C-4723-9B38-F5DF1AA55C67}" destId="{038D84D9-68E0-42D1-B326-2F42F3B8671E}" srcOrd="0" destOrd="0" presId="urn:microsoft.com/office/officeart/2005/8/layout/orgChart1"/>
    <dgm:cxn modelId="{D5000FAD-6336-4A77-B3D6-19AEA8365574}" type="presParOf" srcId="{038D84D9-68E0-42D1-B326-2F42F3B8671E}" destId="{1AECF96B-637B-47F8-862A-FEB19ED9EEA8}" srcOrd="0" destOrd="0" presId="urn:microsoft.com/office/officeart/2005/8/layout/orgChart1"/>
    <dgm:cxn modelId="{BB218BCF-5088-4FCA-B3FF-43DBC1374E5E}" type="presParOf" srcId="{038D84D9-68E0-42D1-B326-2F42F3B8671E}" destId="{01D9BE62-4AAA-4F4B-A1BB-0BE0E06ED225}" srcOrd="1" destOrd="0" presId="urn:microsoft.com/office/officeart/2005/8/layout/orgChart1"/>
    <dgm:cxn modelId="{E11F1EC5-595B-49C6-BDF9-7391E8B9DFAB}" type="presParOf" srcId="{ADB32534-547C-4723-9B38-F5DF1AA55C67}" destId="{D0180476-7705-463D-83EB-369D4D417D2C}" srcOrd="1" destOrd="0" presId="urn:microsoft.com/office/officeart/2005/8/layout/orgChart1"/>
    <dgm:cxn modelId="{B42419EE-FCA9-45E1-B26F-4F363F45DC3D}" type="presParOf" srcId="{ADB32534-547C-4723-9B38-F5DF1AA55C67}" destId="{74009A30-A71D-4F25-90C7-842021188AAF}" srcOrd="2" destOrd="0" presId="urn:microsoft.com/office/officeart/2005/8/layout/orgChart1"/>
    <dgm:cxn modelId="{A9835849-AA90-4EC5-AB91-C8B7860C236F}" type="presParOf" srcId="{51C39DF5-2614-4D16-8018-7E3110075426}" destId="{546EF265-673D-4631-BAD5-764A1A0367B1}" srcOrd="4" destOrd="0" presId="urn:microsoft.com/office/officeart/2005/8/layout/orgChart1"/>
    <dgm:cxn modelId="{2FAC6950-CFFA-4C75-B405-1C2A588AA658}" type="presParOf" srcId="{51C39DF5-2614-4D16-8018-7E3110075426}" destId="{1995E4E9-9A2E-40BF-B30E-C00A4BED48C2}" srcOrd="5" destOrd="0" presId="urn:microsoft.com/office/officeart/2005/8/layout/orgChart1"/>
    <dgm:cxn modelId="{8F947C42-7DC8-474E-A4FB-AC9007B4EE0A}" type="presParOf" srcId="{1995E4E9-9A2E-40BF-B30E-C00A4BED48C2}" destId="{6F7A8F46-9103-468F-AFFF-B38068C054BB}" srcOrd="0" destOrd="0" presId="urn:microsoft.com/office/officeart/2005/8/layout/orgChart1"/>
    <dgm:cxn modelId="{9B05CBB4-9C83-46D1-917B-BD0C167B3F44}" type="presParOf" srcId="{6F7A8F46-9103-468F-AFFF-B38068C054BB}" destId="{DDBEA91A-F469-4FB3-8B25-2068F71F8376}" srcOrd="0" destOrd="0" presId="urn:microsoft.com/office/officeart/2005/8/layout/orgChart1"/>
    <dgm:cxn modelId="{5772D834-F166-451B-8D2E-ECC249FF268D}" type="presParOf" srcId="{6F7A8F46-9103-468F-AFFF-B38068C054BB}" destId="{D20CD492-D0D8-4E04-9EE4-D69D68833C88}" srcOrd="1" destOrd="0" presId="urn:microsoft.com/office/officeart/2005/8/layout/orgChart1"/>
    <dgm:cxn modelId="{D85AB0DC-A4C4-472F-8279-985A64D1473F}" type="presParOf" srcId="{1995E4E9-9A2E-40BF-B30E-C00A4BED48C2}" destId="{A936DF30-02D4-49CC-A3F8-A630897658E0}" srcOrd="1" destOrd="0" presId="urn:microsoft.com/office/officeart/2005/8/layout/orgChart1"/>
    <dgm:cxn modelId="{6889282C-1C66-4D8E-9F86-AE6A158FDFC8}" type="presParOf" srcId="{1995E4E9-9A2E-40BF-B30E-C00A4BED48C2}" destId="{6BB5F6F1-B9C9-479B-BD5D-CAB687E7F9C5}" srcOrd="2" destOrd="0" presId="urn:microsoft.com/office/officeart/2005/8/layout/orgChart1"/>
    <dgm:cxn modelId="{8B520FA1-42F5-43FE-985B-146659531771}" type="presParOf" srcId="{E8BC1E3C-6D24-4EB1-91C7-596FF0FDA46C}" destId="{8FC21D0B-283D-49B5-893A-CFA2C2A269FC}" srcOrd="2" destOrd="0" presId="urn:microsoft.com/office/officeart/2005/8/layout/orgChart1"/>
    <dgm:cxn modelId="{4D71EE7C-9EBF-4F3F-AA31-88DC6F85DFE5}" type="presParOf" srcId="{F518ADCB-561F-46C1-A5C1-13811E01445E}" destId="{D19B2CFA-59F8-4DCA-BBF8-834063D25AA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6EF265-673D-4631-BAD5-764A1A0367B1}">
      <dsp:nvSpPr>
        <dsp:cNvPr id="0" name=""/>
        <dsp:cNvSpPr/>
      </dsp:nvSpPr>
      <dsp:spPr>
        <a:xfrm>
          <a:off x="9209020" y="1344509"/>
          <a:ext cx="120039" cy="2748601"/>
        </a:xfrm>
        <a:custGeom>
          <a:avLst/>
          <a:gdLst/>
          <a:ahLst/>
          <a:cxnLst/>
          <a:rect l="0" t="0" r="0" b="0"/>
          <a:pathLst>
            <a:path>
              <a:moveTo>
                <a:pt x="0" y="0"/>
              </a:moveTo>
              <a:lnTo>
                <a:pt x="0" y="2748601"/>
              </a:lnTo>
              <a:lnTo>
                <a:pt x="120039" y="2748601"/>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4E31EF-2307-4143-9AA0-D12D27282927}">
      <dsp:nvSpPr>
        <dsp:cNvPr id="0" name=""/>
        <dsp:cNvSpPr/>
      </dsp:nvSpPr>
      <dsp:spPr>
        <a:xfrm>
          <a:off x="9030378" y="1344509"/>
          <a:ext cx="178642" cy="1522931"/>
        </a:xfrm>
        <a:custGeom>
          <a:avLst/>
          <a:gdLst/>
          <a:ahLst/>
          <a:cxnLst/>
          <a:rect l="0" t="0" r="0" b="0"/>
          <a:pathLst>
            <a:path>
              <a:moveTo>
                <a:pt x="178642" y="0"/>
              </a:moveTo>
              <a:lnTo>
                <a:pt x="178642" y="1522931"/>
              </a:lnTo>
              <a:lnTo>
                <a:pt x="0" y="1522931"/>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1DB2C4-B43C-442C-9863-E5E2BABEAB7E}">
      <dsp:nvSpPr>
        <dsp:cNvPr id="0" name=""/>
        <dsp:cNvSpPr/>
      </dsp:nvSpPr>
      <dsp:spPr>
        <a:xfrm>
          <a:off x="9209020" y="1344509"/>
          <a:ext cx="249422" cy="709246"/>
        </a:xfrm>
        <a:custGeom>
          <a:avLst/>
          <a:gdLst/>
          <a:ahLst/>
          <a:cxnLst/>
          <a:rect l="0" t="0" r="0" b="0"/>
          <a:pathLst>
            <a:path>
              <a:moveTo>
                <a:pt x="0" y="0"/>
              </a:moveTo>
              <a:lnTo>
                <a:pt x="0" y="709246"/>
              </a:lnTo>
              <a:lnTo>
                <a:pt x="249422" y="709246"/>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76BCEF-95A7-433C-A18C-716DDD8C5A89}">
      <dsp:nvSpPr>
        <dsp:cNvPr id="0" name=""/>
        <dsp:cNvSpPr/>
      </dsp:nvSpPr>
      <dsp:spPr>
        <a:xfrm>
          <a:off x="5338613" y="937769"/>
          <a:ext cx="4252713" cy="98037"/>
        </a:xfrm>
        <a:custGeom>
          <a:avLst/>
          <a:gdLst/>
          <a:ahLst/>
          <a:cxnLst/>
          <a:rect l="0" t="0" r="0" b="0"/>
          <a:pathLst>
            <a:path>
              <a:moveTo>
                <a:pt x="0" y="0"/>
              </a:moveTo>
              <a:lnTo>
                <a:pt x="0" y="33210"/>
              </a:lnTo>
              <a:lnTo>
                <a:pt x="4252713" y="33210"/>
              </a:lnTo>
              <a:lnTo>
                <a:pt x="4252713" y="98037"/>
              </a:lnTo>
            </a:path>
          </a:pathLst>
        </a:custGeom>
        <a:noFill/>
        <a:ln w="127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57C655-807F-461F-8C53-3CA113270F8B}">
      <dsp:nvSpPr>
        <dsp:cNvPr id="0" name=""/>
        <dsp:cNvSpPr/>
      </dsp:nvSpPr>
      <dsp:spPr>
        <a:xfrm>
          <a:off x="5213168" y="1360317"/>
          <a:ext cx="237201" cy="3356885"/>
        </a:xfrm>
        <a:custGeom>
          <a:avLst/>
          <a:gdLst/>
          <a:ahLst/>
          <a:cxnLst/>
          <a:rect l="0" t="0" r="0" b="0"/>
          <a:pathLst>
            <a:path>
              <a:moveTo>
                <a:pt x="0" y="0"/>
              </a:moveTo>
              <a:lnTo>
                <a:pt x="0" y="3356885"/>
              </a:lnTo>
              <a:lnTo>
                <a:pt x="237201" y="3356885"/>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D25569-C522-4E33-A024-D76C9EDA1974}">
      <dsp:nvSpPr>
        <dsp:cNvPr id="0" name=""/>
        <dsp:cNvSpPr/>
      </dsp:nvSpPr>
      <dsp:spPr>
        <a:xfrm>
          <a:off x="5213168" y="1360317"/>
          <a:ext cx="264657" cy="2506253"/>
        </a:xfrm>
        <a:custGeom>
          <a:avLst/>
          <a:gdLst/>
          <a:ahLst/>
          <a:cxnLst/>
          <a:rect l="0" t="0" r="0" b="0"/>
          <a:pathLst>
            <a:path>
              <a:moveTo>
                <a:pt x="0" y="0"/>
              </a:moveTo>
              <a:lnTo>
                <a:pt x="0" y="2506253"/>
              </a:lnTo>
              <a:lnTo>
                <a:pt x="264657" y="2506253"/>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559A21-4815-4DFC-B490-986B3175C1E1}">
      <dsp:nvSpPr>
        <dsp:cNvPr id="0" name=""/>
        <dsp:cNvSpPr/>
      </dsp:nvSpPr>
      <dsp:spPr>
        <a:xfrm>
          <a:off x="5213168" y="1360317"/>
          <a:ext cx="273813" cy="1799768"/>
        </a:xfrm>
        <a:custGeom>
          <a:avLst/>
          <a:gdLst/>
          <a:ahLst/>
          <a:cxnLst/>
          <a:rect l="0" t="0" r="0" b="0"/>
          <a:pathLst>
            <a:path>
              <a:moveTo>
                <a:pt x="0" y="0"/>
              </a:moveTo>
              <a:lnTo>
                <a:pt x="0" y="1799768"/>
              </a:lnTo>
              <a:lnTo>
                <a:pt x="273813" y="1799768"/>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3505B7-E055-4CE8-A616-7F4BC5D4F33F}">
      <dsp:nvSpPr>
        <dsp:cNvPr id="0" name=""/>
        <dsp:cNvSpPr/>
      </dsp:nvSpPr>
      <dsp:spPr>
        <a:xfrm>
          <a:off x="5213168" y="1360317"/>
          <a:ext cx="228045" cy="1131043"/>
        </a:xfrm>
        <a:custGeom>
          <a:avLst/>
          <a:gdLst/>
          <a:ahLst/>
          <a:cxnLst/>
          <a:rect l="0" t="0" r="0" b="0"/>
          <a:pathLst>
            <a:path>
              <a:moveTo>
                <a:pt x="0" y="0"/>
              </a:moveTo>
              <a:lnTo>
                <a:pt x="0" y="1131043"/>
              </a:lnTo>
              <a:lnTo>
                <a:pt x="228045" y="1131043"/>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3BED00-924C-4FFC-B196-5D994FB94D58}">
      <dsp:nvSpPr>
        <dsp:cNvPr id="0" name=""/>
        <dsp:cNvSpPr/>
      </dsp:nvSpPr>
      <dsp:spPr>
        <a:xfrm>
          <a:off x="5213168" y="1360317"/>
          <a:ext cx="228045" cy="428009"/>
        </a:xfrm>
        <a:custGeom>
          <a:avLst/>
          <a:gdLst/>
          <a:ahLst/>
          <a:cxnLst/>
          <a:rect l="0" t="0" r="0" b="0"/>
          <a:pathLst>
            <a:path>
              <a:moveTo>
                <a:pt x="0" y="0"/>
              </a:moveTo>
              <a:lnTo>
                <a:pt x="0" y="428009"/>
              </a:lnTo>
              <a:lnTo>
                <a:pt x="228045" y="428009"/>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4B226B-16DF-43A6-9C7C-F34BEC67F150}">
      <dsp:nvSpPr>
        <dsp:cNvPr id="0" name=""/>
        <dsp:cNvSpPr/>
      </dsp:nvSpPr>
      <dsp:spPr>
        <a:xfrm>
          <a:off x="5338613" y="937769"/>
          <a:ext cx="276331" cy="113846"/>
        </a:xfrm>
        <a:custGeom>
          <a:avLst/>
          <a:gdLst/>
          <a:ahLst/>
          <a:cxnLst/>
          <a:rect l="0" t="0" r="0" b="0"/>
          <a:pathLst>
            <a:path>
              <a:moveTo>
                <a:pt x="0" y="0"/>
              </a:moveTo>
              <a:lnTo>
                <a:pt x="0" y="49018"/>
              </a:lnTo>
              <a:lnTo>
                <a:pt x="276331" y="49018"/>
              </a:lnTo>
              <a:lnTo>
                <a:pt x="276331" y="113846"/>
              </a:lnTo>
            </a:path>
          </a:pathLst>
        </a:custGeom>
        <a:noFill/>
        <a:ln w="127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A4080C-42F3-4997-BE79-65B678BD0BAF}">
      <dsp:nvSpPr>
        <dsp:cNvPr id="0" name=""/>
        <dsp:cNvSpPr/>
      </dsp:nvSpPr>
      <dsp:spPr>
        <a:xfrm>
          <a:off x="627339" y="1477482"/>
          <a:ext cx="638606" cy="4910647"/>
        </a:xfrm>
        <a:custGeom>
          <a:avLst/>
          <a:gdLst/>
          <a:ahLst/>
          <a:cxnLst/>
          <a:rect l="0" t="0" r="0" b="0"/>
          <a:pathLst>
            <a:path>
              <a:moveTo>
                <a:pt x="0" y="0"/>
              </a:moveTo>
              <a:lnTo>
                <a:pt x="0" y="4910647"/>
              </a:lnTo>
              <a:lnTo>
                <a:pt x="638606" y="4910647"/>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28FD03-AAF8-4438-A052-6B563D620116}">
      <dsp:nvSpPr>
        <dsp:cNvPr id="0" name=""/>
        <dsp:cNvSpPr/>
      </dsp:nvSpPr>
      <dsp:spPr>
        <a:xfrm>
          <a:off x="627339" y="1477482"/>
          <a:ext cx="2468087" cy="4406106"/>
        </a:xfrm>
        <a:custGeom>
          <a:avLst/>
          <a:gdLst/>
          <a:ahLst/>
          <a:cxnLst/>
          <a:rect l="0" t="0" r="0" b="0"/>
          <a:pathLst>
            <a:path>
              <a:moveTo>
                <a:pt x="0" y="0"/>
              </a:moveTo>
              <a:lnTo>
                <a:pt x="0" y="4406106"/>
              </a:lnTo>
              <a:lnTo>
                <a:pt x="2468087" y="4406106"/>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AC5FC-4C07-4891-8A39-ED1CFCBA228A}">
      <dsp:nvSpPr>
        <dsp:cNvPr id="0" name=""/>
        <dsp:cNvSpPr/>
      </dsp:nvSpPr>
      <dsp:spPr>
        <a:xfrm>
          <a:off x="627339" y="1477482"/>
          <a:ext cx="583429" cy="4090116"/>
        </a:xfrm>
        <a:custGeom>
          <a:avLst/>
          <a:gdLst/>
          <a:ahLst/>
          <a:cxnLst/>
          <a:rect l="0" t="0" r="0" b="0"/>
          <a:pathLst>
            <a:path>
              <a:moveTo>
                <a:pt x="0" y="0"/>
              </a:moveTo>
              <a:lnTo>
                <a:pt x="0" y="4090116"/>
              </a:lnTo>
              <a:lnTo>
                <a:pt x="583429" y="4090116"/>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3B2950-E9DB-4EC9-BE46-ABD3D40FF372}">
      <dsp:nvSpPr>
        <dsp:cNvPr id="0" name=""/>
        <dsp:cNvSpPr/>
      </dsp:nvSpPr>
      <dsp:spPr>
        <a:xfrm>
          <a:off x="627339" y="1477482"/>
          <a:ext cx="2409958" cy="3593472"/>
        </a:xfrm>
        <a:custGeom>
          <a:avLst/>
          <a:gdLst/>
          <a:ahLst/>
          <a:cxnLst/>
          <a:rect l="0" t="0" r="0" b="0"/>
          <a:pathLst>
            <a:path>
              <a:moveTo>
                <a:pt x="0" y="0"/>
              </a:moveTo>
              <a:lnTo>
                <a:pt x="0" y="3593472"/>
              </a:lnTo>
              <a:lnTo>
                <a:pt x="2409958" y="3593472"/>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C0F147-92BA-42D4-A504-6717B593C00B}">
      <dsp:nvSpPr>
        <dsp:cNvPr id="0" name=""/>
        <dsp:cNvSpPr/>
      </dsp:nvSpPr>
      <dsp:spPr>
        <a:xfrm>
          <a:off x="627339" y="1477482"/>
          <a:ext cx="583429" cy="3176103"/>
        </a:xfrm>
        <a:custGeom>
          <a:avLst/>
          <a:gdLst/>
          <a:ahLst/>
          <a:cxnLst/>
          <a:rect l="0" t="0" r="0" b="0"/>
          <a:pathLst>
            <a:path>
              <a:moveTo>
                <a:pt x="0" y="0"/>
              </a:moveTo>
              <a:lnTo>
                <a:pt x="0" y="3176103"/>
              </a:lnTo>
              <a:lnTo>
                <a:pt x="583429" y="3176103"/>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F4E73D-CE1F-44BF-A8CF-7F5E3A7E2DD0}">
      <dsp:nvSpPr>
        <dsp:cNvPr id="0" name=""/>
        <dsp:cNvSpPr/>
      </dsp:nvSpPr>
      <dsp:spPr>
        <a:xfrm>
          <a:off x="627339" y="1477482"/>
          <a:ext cx="2348798" cy="2693157"/>
        </a:xfrm>
        <a:custGeom>
          <a:avLst/>
          <a:gdLst/>
          <a:ahLst/>
          <a:cxnLst/>
          <a:rect l="0" t="0" r="0" b="0"/>
          <a:pathLst>
            <a:path>
              <a:moveTo>
                <a:pt x="0" y="0"/>
              </a:moveTo>
              <a:lnTo>
                <a:pt x="0" y="2693157"/>
              </a:lnTo>
              <a:lnTo>
                <a:pt x="2348798" y="2693157"/>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4A5CB5-61C3-48AC-8CD0-2EDEB331B22B}">
      <dsp:nvSpPr>
        <dsp:cNvPr id="0" name=""/>
        <dsp:cNvSpPr/>
      </dsp:nvSpPr>
      <dsp:spPr>
        <a:xfrm>
          <a:off x="627339" y="1477482"/>
          <a:ext cx="600024" cy="2210195"/>
        </a:xfrm>
        <a:custGeom>
          <a:avLst/>
          <a:gdLst/>
          <a:ahLst/>
          <a:cxnLst/>
          <a:rect l="0" t="0" r="0" b="0"/>
          <a:pathLst>
            <a:path>
              <a:moveTo>
                <a:pt x="0" y="0"/>
              </a:moveTo>
              <a:lnTo>
                <a:pt x="0" y="2210195"/>
              </a:lnTo>
              <a:lnTo>
                <a:pt x="600024" y="2210195"/>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EEC87D-2EA5-40C6-8F0A-EEF2A1EC38ED}">
      <dsp:nvSpPr>
        <dsp:cNvPr id="0" name=""/>
        <dsp:cNvSpPr/>
      </dsp:nvSpPr>
      <dsp:spPr>
        <a:xfrm>
          <a:off x="627339" y="1477482"/>
          <a:ext cx="2284199" cy="1711383"/>
        </a:xfrm>
        <a:custGeom>
          <a:avLst/>
          <a:gdLst/>
          <a:ahLst/>
          <a:cxnLst/>
          <a:rect l="0" t="0" r="0" b="0"/>
          <a:pathLst>
            <a:path>
              <a:moveTo>
                <a:pt x="0" y="0"/>
              </a:moveTo>
              <a:lnTo>
                <a:pt x="0" y="1711383"/>
              </a:lnTo>
              <a:lnTo>
                <a:pt x="2284199" y="1711383"/>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762AC6-F8A1-481B-AE59-1F72C73ADB51}">
      <dsp:nvSpPr>
        <dsp:cNvPr id="0" name=""/>
        <dsp:cNvSpPr/>
      </dsp:nvSpPr>
      <dsp:spPr>
        <a:xfrm>
          <a:off x="627339" y="1477482"/>
          <a:ext cx="551867" cy="1252635"/>
        </a:xfrm>
        <a:custGeom>
          <a:avLst/>
          <a:gdLst/>
          <a:ahLst/>
          <a:cxnLst/>
          <a:rect l="0" t="0" r="0" b="0"/>
          <a:pathLst>
            <a:path>
              <a:moveTo>
                <a:pt x="0" y="0"/>
              </a:moveTo>
              <a:lnTo>
                <a:pt x="0" y="1252635"/>
              </a:lnTo>
              <a:lnTo>
                <a:pt x="551867" y="1252635"/>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5FD6F8-64BE-4B15-9684-9D6DD197976E}">
      <dsp:nvSpPr>
        <dsp:cNvPr id="0" name=""/>
        <dsp:cNvSpPr/>
      </dsp:nvSpPr>
      <dsp:spPr>
        <a:xfrm>
          <a:off x="627339" y="1477482"/>
          <a:ext cx="2365678" cy="771448"/>
        </a:xfrm>
        <a:custGeom>
          <a:avLst/>
          <a:gdLst/>
          <a:ahLst/>
          <a:cxnLst/>
          <a:rect l="0" t="0" r="0" b="0"/>
          <a:pathLst>
            <a:path>
              <a:moveTo>
                <a:pt x="0" y="0"/>
              </a:moveTo>
              <a:lnTo>
                <a:pt x="0" y="771448"/>
              </a:lnTo>
              <a:lnTo>
                <a:pt x="2365678" y="771448"/>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14E68E-6497-409F-A360-93E494E39F23}">
      <dsp:nvSpPr>
        <dsp:cNvPr id="0" name=""/>
        <dsp:cNvSpPr/>
      </dsp:nvSpPr>
      <dsp:spPr>
        <a:xfrm>
          <a:off x="627339" y="1477482"/>
          <a:ext cx="557201" cy="354340"/>
        </a:xfrm>
        <a:custGeom>
          <a:avLst/>
          <a:gdLst/>
          <a:ahLst/>
          <a:cxnLst/>
          <a:rect l="0" t="0" r="0" b="0"/>
          <a:pathLst>
            <a:path>
              <a:moveTo>
                <a:pt x="0" y="0"/>
              </a:moveTo>
              <a:lnTo>
                <a:pt x="0" y="354340"/>
              </a:lnTo>
              <a:lnTo>
                <a:pt x="557201" y="354340"/>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863279-653A-4C76-8A29-4F031C879940}">
      <dsp:nvSpPr>
        <dsp:cNvPr id="0" name=""/>
        <dsp:cNvSpPr/>
      </dsp:nvSpPr>
      <dsp:spPr>
        <a:xfrm>
          <a:off x="1339298" y="892049"/>
          <a:ext cx="3999315" cy="91440"/>
        </a:xfrm>
        <a:custGeom>
          <a:avLst/>
          <a:gdLst/>
          <a:ahLst/>
          <a:cxnLst/>
          <a:rect l="0" t="0" r="0" b="0"/>
          <a:pathLst>
            <a:path>
              <a:moveTo>
                <a:pt x="3999315" y="45720"/>
              </a:moveTo>
              <a:lnTo>
                <a:pt x="3999315" y="63562"/>
              </a:lnTo>
              <a:lnTo>
                <a:pt x="0" y="63562"/>
              </a:lnTo>
              <a:lnTo>
                <a:pt x="0" y="128390"/>
              </a:lnTo>
            </a:path>
          </a:pathLst>
        </a:custGeom>
        <a:noFill/>
        <a:ln w="127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080B46-7ADD-40FE-A527-2406130C07B7}">
      <dsp:nvSpPr>
        <dsp:cNvPr id="0" name=""/>
        <dsp:cNvSpPr/>
      </dsp:nvSpPr>
      <dsp:spPr>
        <a:xfrm>
          <a:off x="2871897" y="3904"/>
          <a:ext cx="4933432" cy="933864"/>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a:t>CHALLENGES FACING AGRICULTURE</a:t>
          </a:r>
        </a:p>
      </dsp:txBody>
      <dsp:txXfrm>
        <a:off x="2871897" y="3904"/>
        <a:ext cx="4933432" cy="933864"/>
      </dsp:txXfrm>
    </dsp:sp>
    <dsp:sp modelId="{B7858C82-45CF-469C-880A-275FA78D9E08}">
      <dsp:nvSpPr>
        <dsp:cNvPr id="0" name=""/>
        <dsp:cNvSpPr/>
      </dsp:nvSpPr>
      <dsp:spPr>
        <a:xfrm>
          <a:off x="449350" y="1020439"/>
          <a:ext cx="1779897" cy="457042"/>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Local &amp; Regional issues</a:t>
          </a:r>
        </a:p>
      </dsp:txBody>
      <dsp:txXfrm>
        <a:off x="449350" y="1020439"/>
        <a:ext cx="1779897" cy="457042"/>
      </dsp:txXfrm>
    </dsp:sp>
    <dsp:sp modelId="{555F5431-40EA-4092-BC51-AAB2823BD4B7}">
      <dsp:nvSpPr>
        <dsp:cNvPr id="0" name=""/>
        <dsp:cNvSpPr/>
      </dsp:nvSpPr>
      <dsp:spPr>
        <a:xfrm>
          <a:off x="1184541" y="1677472"/>
          <a:ext cx="617404" cy="30870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Climate</a:t>
          </a:r>
        </a:p>
      </dsp:txBody>
      <dsp:txXfrm>
        <a:off x="1184541" y="1677472"/>
        <a:ext cx="617404" cy="308702"/>
      </dsp:txXfrm>
    </dsp:sp>
    <dsp:sp modelId="{DA15D2BA-7274-47F7-A416-9899355BB45D}">
      <dsp:nvSpPr>
        <dsp:cNvPr id="0" name=""/>
        <dsp:cNvSpPr/>
      </dsp:nvSpPr>
      <dsp:spPr>
        <a:xfrm>
          <a:off x="2993018" y="2084703"/>
          <a:ext cx="929835" cy="32845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Topography</a:t>
          </a:r>
        </a:p>
      </dsp:txBody>
      <dsp:txXfrm>
        <a:off x="2993018" y="2084703"/>
        <a:ext cx="929835" cy="328456"/>
      </dsp:txXfrm>
    </dsp:sp>
    <dsp:sp modelId="{A8D9738A-F394-4314-BA48-879F11808C21}">
      <dsp:nvSpPr>
        <dsp:cNvPr id="0" name=""/>
        <dsp:cNvSpPr/>
      </dsp:nvSpPr>
      <dsp:spPr>
        <a:xfrm>
          <a:off x="1179207" y="2566398"/>
          <a:ext cx="1050390" cy="32743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Infrastructure</a:t>
          </a:r>
        </a:p>
      </dsp:txBody>
      <dsp:txXfrm>
        <a:off x="1179207" y="2566398"/>
        <a:ext cx="1050390" cy="327437"/>
      </dsp:txXfrm>
    </dsp:sp>
    <dsp:sp modelId="{D22AA20B-2C78-4E0F-B397-7BB310919E74}">
      <dsp:nvSpPr>
        <dsp:cNvPr id="0" name=""/>
        <dsp:cNvSpPr/>
      </dsp:nvSpPr>
      <dsp:spPr>
        <a:xfrm>
          <a:off x="2911539" y="3043131"/>
          <a:ext cx="1329698" cy="29147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Extension Services</a:t>
          </a:r>
        </a:p>
      </dsp:txBody>
      <dsp:txXfrm>
        <a:off x="2911539" y="3043131"/>
        <a:ext cx="1329698" cy="291470"/>
      </dsp:txXfrm>
    </dsp:sp>
    <dsp:sp modelId="{DED9A6D6-64AA-439C-88F8-F4384EA084FA}">
      <dsp:nvSpPr>
        <dsp:cNvPr id="0" name=""/>
        <dsp:cNvSpPr/>
      </dsp:nvSpPr>
      <dsp:spPr>
        <a:xfrm>
          <a:off x="1227364" y="3523070"/>
          <a:ext cx="1113248" cy="32921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Land tenure</a:t>
          </a:r>
        </a:p>
      </dsp:txBody>
      <dsp:txXfrm>
        <a:off x="1227364" y="3523070"/>
        <a:ext cx="1113248" cy="329215"/>
      </dsp:txXfrm>
    </dsp:sp>
    <dsp:sp modelId="{8353458D-D8C9-488F-8C10-E0B4539001DF}">
      <dsp:nvSpPr>
        <dsp:cNvPr id="0" name=""/>
        <dsp:cNvSpPr/>
      </dsp:nvSpPr>
      <dsp:spPr>
        <a:xfrm>
          <a:off x="2976138" y="3987250"/>
          <a:ext cx="1296413" cy="36677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err="1"/>
            <a:t>Praedial</a:t>
          </a:r>
          <a:r>
            <a:rPr lang="en-US" sz="1200" kern="1200" dirty="0"/>
            <a:t> larceny</a:t>
          </a:r>
        </a:p>
      </dsp:txBody>
      <dsp:txXfrm>
        <a:off x="2976138" y="3987250"/>
        <a:ext cx="1296413" cy="366778"/>
      </dsp:txXfrm>
    </dsp:sp>
    <dsp:sp modelId="{A71F4B2E-B4EC-4376-BE47-74D0A9643A5C}">
      <dsp:nvSpPr>
        <dsp:cNvPr id="0" name=""/>
        <dsp:cNvSpPr/>
      </dsp:nvSpPr>
      <dsp:spPr>
        <a:xfrm>
          <a:off x="1210768" y="4478781"/>
          <a:ext cx="1135215" cy="34960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Quarantine</a:t>
          </a:r>
        </a:p>
      </dsp:txBody>
      <dsp:txXfrm>
        <a:off x="1210768" y="4478781"/>
        <a:ext cx="1135215" cy="349608"/>
      </dsp:txXfrm>
    </dsp:sp>
    <dsp:sp modelId="{6089B9D9-73B4-4DE0-B5C4-195B03BE5ECB}">
      <dsp:nvSpPr>
        <dsp:cNvPr id="0" name=""/>
        <dsp:cNvSpPr/>
      </dsp:nvSpPr>
      <dsp:spPr>
        <a:xfrm>
          <a:off x="3037298" y="4894687"/>
          <a:ext cx="1185682" cy="3525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Environment</a:t>
          </a:r>
        </a:p>
      </dsp:txBody>
      <dsp:txXfrm>
        <a:off x="3037298" y="4894687"/>
        <a:ext cx="1185682" cy="352534"/>
      </dsp:txXfrm>
    </dsp:sp>
    <dsp:sp modelId="{3718E381-749C-44FC-9019-A67622C748B1}">
      <dsp:nvSpPr>
        <dsp:cNvPr id="0" name=""/>
        <dsp:cNvSpPr/>
      </dsp:nvSpPr>
      <dsp:spPr>
        <a:xfrm>
          <a:off x="1210768" y="5400767"/>
          <a:ext cx="1097072" cy="3336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Natural Disasters</a:t>
          </a:r>
        </a:p>
      </dsp:txBody>
      <dsp:txXfrm>
        <a:off x="1210768" y="5400767"/>
        <a:ext cx="1097072" cy="333663"/>
      </dsp:txXfrm>
    </dsp:sp>
    <dsp:sp modelId="{3A8D50F1-AC47-4B59-8075-7EC557DABA09}">
      <dsp:nvSpPr>
        <dsp:cNvPr id="0" name=""/>
        <dsp:cNvSpPr/>
      </dsp:nvSpPr>
      <dsp:spPr>
        <a:xfrm>
          <a:off x="3095427" y="5728559"/>
          <a:ext cx="1154293" cy="31005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Gender issues</a:t>
          </a:r>
        </a:p>
      </dsp:txBody>
      <dsp:txXfrm>
        <a:off x="3095427" y="5728559"/>
        <a:ext cx="1154293" cy="310057"/>
      </dsp:txXfrm>
    </dsp:sp>
    <dsp:sp modelId="{E0FC2994-541B-4A46-BF04-CD09E78934F4}">
      <dsp:nvSpPr>
        <dsp:cNvPr id="0" name=""/>
        <dsp:cNvSpPr/>
      </dsp:nvSpPr>
      <dsp:spPr>
        <a:xfrm>
          <a:off x="1265946" y="6224885"/>
          <a:ext cx="1450110" cy="3264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Sustainable land use</a:t>
          </a:r>
        </a:p>
      </dsp:txBody>
      <dsp:txXfrm>
        <a:off x="1265946" y="6224885"/>
        <a:ext cx="1450110" cy="326489"/>
      </dsp:txXfrm>
    </dsp:sp>
    <dsp:sp modelId="{61D6C64E-4CCE-4046-A3FF-A593B367F4DC}">
      <dsp:nvSpPr>
        <dsp:cNvPr id="0" name=""/>
        <dsp:cNvSpPr/>
      </dsp:nvSpPr>
      <dsp:spPr>
        <a:xfrm>
          <a:off x="5112724" y="1051615"/>
          <a:ext cx="1004443" cy="308702"/>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a:t>Global issues</a:t>
          </a:r>
        </a:p>
      </dsp:txBody>
      <dsp:txXfrm>
        <a:off x="5112724" y="1051615"/>
        <a:ext cx="1004443" cy="308702"/>
      </dsp:txXfrm>
    </dsp:sp>
    <dsp:sp modelId="{12F2D6CB-2D92-4B73-B09B-50B539DDFBA9}">
      <dsp:nvSpPr>
        <dsp:cNvPr id="0" name=""/>
        <dsp:cNvSpPr/>
      </dsp:nvSpPr>
      <dsp:spPr>
        <a:xfrm>
          <a:off x="5441214" y="1643073"/>
          <a:ext cx="959094" cy="290507"/>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Biodiversity</a:t>
          </a:r>
        </a:p>
      </dsp:txBody>
      <dsp:txXfrm>
        <a:off x="5441214" y="1643073"/>
        <a:ext cx="959094" cy="290507"/>
      </dsp:txXfrm>
    </dsp:sp>
    <dsp:sp modelId="{176B1EA3-8B64-40CF-B42C-A285EB652808}">
      <dsp:nvSpPr>
        <dsp:cNvPr id="0" name=""/>
        <dsp:cNvSpPr/>
      </dsp:nvSpPr>
      <dsp:spPr>
        <a:xfrm>
          <a:off x="5441214" y="2356123"/>
          <a:ext cx="1068931" cy="2704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Global warming</a:t>
          </a:r>
        </a:p>
      </dsp:txBody>
      <dsp:txXfrm>
        <a:off x="5441214" y="2356123"/>
        <a:ext cx="1068931" cy="270475"/>
      </dsp:txXfrm>
    </dsp:sp>
    <dsp:sp modelId="{D41941BF-62EB-4002-9E20-073747D41061}">
      <dsp:nvSpPr>
        <dsp:cNvPr id="0" name=""/>
        <dsp:cNvSpPr/>
      </dsp:nvSpPr>
      <dsp:spPr>
        <a:xfrm>
          <a:off x="5486982" y="3039988"/>
          <a:ext cx="1060170" cy="24019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Bio-terrorism</a:t>
          </a:r>
        </a:p>
      </dsp:txBody>
      <dsp:txXfrm>
        <a:off x="5486982" y="3039988"/>
        <a:ext cx="1060170" cy="240195"/>
      </dsp:txXfrm>
    </dsp:sp>
    <dsp:sp modelId="{42CCCE3B-CE83-480B-AAB5-1792B368E223}">
      <dsp:nvSpPr>
        <dsp:cNvPr id="0" name=""/>
        <dsp:cNvSpPr/>
      </dsp:nvSpPr>
      <dsp:spPr>
        <a:xfrm>
          <a:off x="5477826" y="3721028"/>
          <a:ext cx="980839" cy="29108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Food security</a:t>
          </a:r>
        </a:p>
      </dsp:txBody>
      <dsp:txXfrm>
        <a:off x="5477826" y="3721028"/>
        <a:ext cx="980839" cy="291084"/>
      </dsp:txXfrm>
    </dsp:sp>
    <dsp:sp modelId="{FC72CC66-5D6E-402E-85F3-72D7AB289160}">
      <dsp:nvSpPr>
        <dsp:cNvPr id="0" name=""/>
        <dsp:cNvSpPr/>
      </dsp:nvSpPr>
      <dsp:spPr>
        <a:xfrm>
          <a:off x="5450370" y="4535336"/>
          <a:ext cx="1200506" cy="3637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Environmental </a:t>
          </a:r>
          <a:r>
            <a:rPr lang="en-US" sz="1200" kern="1200" dirty="0" smtClean="0"/>
            <a:t>degradation</a:t>
          </a:r>
          <a:endParaRPr lang="en-US" sz="1200" kern="1200" dirty="0"/>
        </a:p>
      </dsp:txBody>
      <dsp:txXfrm>
        <a:off x="5450370" y="4535336"/>
        <a:ext cx="1200506" cy="363734"/>
      </dsp:txXfrm>
    </dsp:sp>
    <dsp:sp modelId="{7E7B32DA-FE46-4E8B-89A1-6AE9B23DACC5}">
      <dsp:nvSpPr>
        <dsp:cNvPr id="0" name=""/>
        <dsp:cNvSpPr/>
      </dsp:nvSpPr>
      <dsp:spPr>
        <a:xfrm>
          <a:off x="9113443" y="1035806"/>
          <a:ext cx="955766" cy="308702"/>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a:t>Food Safety</a:t>
          </a:r>
        </a:p>
      </dsp:txBody>
      <dsp:txXfrm>
        <a:off x="9113443" y="1035806"/>
        <a:ext cx="955766" cy="308702"/>
      </dsp:txXfrm>
    </dsp:sp>
    <dsp:sp modelId="{AD7D0EB2-CD37-443C-8ECA-7EDFB35C60C7}">
      <dsp:nvSpPr>
        <dsp:cNvPr id="0" name=""/>
        <dsp:cNvSpPr/>
      </dsp:nvSpPr>
      <dsp:spPr>
        <a:xfrm>
          <a:off x="9458443" y="1816974"/>
          <a:ext cx="1300538" cy="47356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Good Agricultural Practices (GAP's)</a:t>
          </a:r>
        </a:p>
      </dsp:txBody>
      <dsp:txXfrm>
        <a:off x="9458443" y="1816974"/>
        <a:ext cx="1300538" cy="473561"/>
      </dsp:txXfrm>
    </dsp:sp>
    <dsp:sp modelId="{1AECF96B-637B-47F8-862A-FEB19ED9EEA8}">
      <dsp:nvSpPr>
        <dsp:cNvPr id="0" name=""/>
        <dsp:cNvSpPr/>
      </dsp:nvSpPr>
      <dsp:spPr>
        <a:xfrm>
          <a:off x="7701124" y="2585350"/>
          <a:ext cx="1329253" cy="56418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Good Manufacturing Practices (GMP's)</a:t>
          </a:r>
        </a:p>
      </dsp:txBody>
      <dsp:txXfrm>
        <a:off x="7701124" y="2585350"/>
        <a:ext cx="1329253" cy="564181"/>
      </dsp:txXfrm>
    </dsp:sp>
    <dsp:sp modelId="{DDBEA91A-F469-4FB3-8B25-2068F71F8376}">
      <dsp:nvSpPr>
        <dsp:cNvPr id="0" name=""/>
        <dsp:cNvSpPr/>
      </dsp:nvSpPr>
      <dsp:spPr>
        <a:xfrm>
          <a:off x="9329060" y="3832507"/>
          <a:ext cx="1752342" cy="52120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a:t>Hazard Analysis Critical Control Point (HACCP)</a:t>
          </a:r>
        </a:p>
      </dsp:txBody>
      <dsp:txXfrm>
        <a:off x="9329060" y="3832507"/>
        <a:ext cx="1752342" cy="52120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4/17/2020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4/17/2020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4/17/2020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4/17/2020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4/17/2020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4/17/2020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em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733709"/>
            <a:ext cx="8824456" cy="1373070"/>
          </a:xfrm>
        </p:spPr>
        <p:txBody>
          <a:bodyPr/>
          <a:lstStyle/>
          <a:p>
            <a:r>
              <a:rPr lang="en-US" sz="4800" dirty="0" smtClean="0"/>
              <a:t>CHALLENGES in AGRICULTURE</a:t>
            </a:r>
            <a:endParaRPr lang="en-US" sz="4800" dirty="0"/>
          </a:p>
        </p:txBody>
      </p:sp>
      <p:sp>
        <p:nvSpPr>
          <p:cNvPr id="3" name="Subtitle 2"/>
          <p:cNvSpPr>
            <a:spLocks noGrp="1"/>
          </p:cNvSpPr>
          <p:nvPr>
            <p:ph type="subTitle" idx="1"/>
          </p:nvPr>
        </p:nvSpPr>
        <p:spPr/>
        <p:txBody>
          <a:bodyPr/>
          <a:lstStyle/>
          <a:p>
            <a:r>
              <a:rPr lang="en-US" dirty="0" smtClean="0"/>
              <a:t>Local and Regional</a:t>
            </a:r>
            <a:endParaRPr lang="en-US" dirty="0"/>
          </a:p>
        </p:txBody>
      </p:sp>
    </p:spTree>
    <p:extLst>
      <p:ext uri="{BB962C8B-B14F-4D97-AF65-F5344CB8AC3E}">
        <p14:creationId xmlns:p14="http://schemas.microsoft.com/office/powerpoint/2010/main" val="2765724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7963" y="478302"/>
            <a:ext cx="9833317" cy="6463308"/>
          </a:xfrm>
          <a:prstGeom prst="rect">
            <a:avLst/>
          </a:prstGeom>
          <a:noFill/>
        </p:spPr>
        <p:txBody>
          <a:bodyPr wrap="square" rtlCol="0">
            <a:spAutoFit/>
          </a:bodyPr>
          <a:lstStyle/>
          <a:p>
            <a:r>
              <a:rPr lang="en-US" dirty="0"/>
              <a:t>Why is there food insecurity?</a:t>
            </a:r>
          </a:p>
          <a:p>
            <a:r>
              <a:rPr lang="en-US" dirty="0"/>
              <a:t>a.	Poverty - poor people lack access to resources to produce or buy food.</a:t>
            </a:r>
          </a:p>
          <a:p>
            <a:r>
              <a:rPr lang="en-US" dirty="0"/>
              <a:t>b.	Health – without proper nutrition, the body slows down and makes the work of </a:t>
            </a:r>
            <a:r>
              <a:rPr lang="en-US" dirty="0" smtClean="0"/>
              <a:t>producing	 </a:t>
            </a:r>
            <a:r>
              <a:rPr lang="en-US" dirty="0"/>
              <a:t>food difficult. The body is also less able to utilize the food available. HIV / AIDS has </a:t>
            </a:r>
            <a:r>
              <a:rPr lang="en-US" dirty="0" smtClean="0"/>
              <a:t>	reduced </a:t>
            </a:r>
            <a:r>
              <a:rPr lang="en-US" dirty="0"/>
              <a:t>food production since productive adults become ill or die and so reduces the </a:t>
            </a:r>
            <a:r>
              <a:rPr lang="en-US" dirty="0" smtClean="0"/>
              <a:t>	amount </a:t>
            </a:r>
            <a:r>
              <a:rPr lang="en-US" dirty="0"/>
              <a:t>of food produced.</a:t>
            </a:r>
          </a:p>
          <a:p>
            <a:r>
              <a:rPr lang="en-US" dirty="0"/>
              <a:t>c.	Water and the environment – food production requires massive amounts of water, where </a:t>
            </a:r>
            <a:r>
              <a:rPr lang="en-US" dirty="0" smtClean="0"/>
              <a:t>	water </a:t>
            </a:r>
            <a:r>
              <a:rPr lang="en-US" dirty="0"/>
              <a:t>is scarce and the environment fragile achieving food security may depend on </a:t>
            </a:r>
            <a:r>
              <a:rPr lang="en-US" dirty="0" smtClean="0"/>
              <a:t>	importing </a:t>
            </a:r>
            <a:r>
              <a:rPr lang="en-US" dirty="0"/>
              <a:t>foods from other countries or what is called “virtual water”.</a:t>
            </a:r>
          </a:p>
          <a:p>
            <a:r>
              <a:rPr lang="en-US" dirty="0"/>
              <a:t>d.	Gender equity – Women play a vital role in providing food and nutrition for their families </a:t>
            </a:r>
            <a:r>
              <a:rPr lang="en-US" dirty="0" smtClean="0"/>
              <a:t>	but </a:t>
            </a:r>
            <a:r>
              <a:rPr lang="en-US" dirty="0"/>
              <a:t>their perceived lower economic and social status limits their access to training, </a:t>
            </a:r>
            <a:r>
              <a:rPr lang="en-US" dirty="0" smtClean="0"/>
              <a:t>land		 </a:t>
            </a:r>
            <a:r>
              <a:rPr lang="en-US" dirty="0"/>
              <a:t>ownership and credit to farm their own lands.</a:t>
            </a:r>
          </a:p>
          <a:p>
            <a:r>
              <a:rPr lang="en-US" dirty="0"/>
              <a:t>e.	Disasters and conflicts – natural disasters can wipe out large quantities of food that is </a:t>
            </a:r>
            <a:r>
              <a:rPr lang="en-US" dirty="0" smtClean="0"/>
              <a:t>	growing </a:t>
            </a:r>
            <a:r>
              <a:rPr lang="en-US" dirty="0"/>
              <a:t>or being stored. Conflict causes farmers to leave their lands which may </a:t>
            </a:r>
            <a:r>
              <a:rPr lang="en-US" dirty="0" smtClean="0"/>
              <a:t>become		 </a:t>
            </a:r>
            <a:r>
              <a:rPr lang="en-US" dirty="0"/>
              <a:t>contaminated with explosive debris or their farms and stores may be destroyed by </a:t>
            </a:r>
            <a:r>
              <a:rPr lang="en-US" dirty="0" smtClean="0"/>
              <a:t>	soldiers </a:t>
            </a:r>
            <a:r>
              <a:rPr lang="en-US" dirty="0"/>
              <a:t>or opposing groups.</a:t>
            </a:r>
          </a:p>
          <a:p>
            <a:r>
              <a:rPr lang="en-US" dirty="0"/>
              <a:t>f.	Population and urbanization – population growth increases the demand for food. The </a:t>
            </a:r>
            <a:r>
              <a:rPr lang="en-US" dirty="0" smtClean="0"/>
              <a:t>	already </a:t>
            </a:r>
            <a:r>
              <a:rPr lang="en-US" dirty="0"/>
              <a:t>small farming lands are put to pressure to produce even more food to meet the </a:t>
            </a:r>
            <a:r>
              <a:rPr lang="en-US" dirty="0" smtClean="0"/>
              <a:t>	needs </a:t>
            </a:r>
            <a:r>
              <a:rPr lang="en-US" dirty="0"/>
              <a:t>of the population. It also increases the cost of producing food.</a:t>
            </a:r>
          </a:p>
          <a:p>
            <a:r>
              <a:rPr lang="en-US" dirty="0"/>
              <a:t>g.	Trade – barriers to trade keep poor countries from competing in export markets against </a:t>
            </a:r>
            <a:r>
              <a:rPr lang="en-US" dirty="0" smtClean="0"/>
              <a:t>	richer </a:t>
            </a:r>
            <a:r>
              <a:rPr lang="en-US" dirty="0"/>
              <a:t>countries. This deprives poor farmers of income and the country from revenue </a:t>
            </a:r>
            <a:r>
              <a:rPr lang="en-US" dirty="0" smtClean="0"/>
              <a:t>	that </a:t>
            </a:r>
            <a:r>
              <a:rPr lang="en-US" dirty="0"/>
              <a:t>could be used to develop their nation.</a:t>
            </a:r>
          </a:p>
          <a:p>
            <a:endParaRPr lang="en-US" dirty="0"/>
          </a:p>
        </p:txBody>
      </p:sp>
    </p:spTree>
    <p:extLst>
      <p:ext uri="{BB962C8B-B14F-4D97-AF65-F5344CB8AC3E}">
        <p14:creationId xmlns:p14="http://schemas.microsoft.com/office/powerpoint/2010/main" val="856284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8129" y="1012874"/>
            <a:ext cx="8932985" cy="2308324"/>
          </a:xfrm>
          <a:prstGeom prst="rect">
            <a:avLst/>
          </a:prstGeom>
          <a:noFill/>
        </p:spPr>
        <p:txBody>
          <a:bodyPr wrap="square" rtlCol="0">
            <a:spAutoFit/>
          </a:bodyPr>
          <a:lstStyle/>
          <a:p>
            <a:r>
              <a:rPr lang="en-US" b="1" dirty="0"/>
              <a:t>What is being done to solve food security problems?</a:t>
            </a:r>
            <a:endParaRPr lang="en-US" dirty="0"/>
          </a:p>
          <a:p>
            <a:pPr lvl="0"/>
            <a:r>
              <a:rPr lang="en-US" dirty="0"/>
              <a:t>Improving food production to meet the needs of the growing population.</a:t>
            </a:r>
          </a:p>
          <a:p>
            <a:pPr lvl="0"/>
            <a:r>
              <a:rPr lang="en-US" dirty="0"/>
              <a:t>Economic growth and trade liberalization – increased food production leads to greater availability of food. Trade liberalization is opening up markets but slowly.</a:t>
            </a:r>
          </a:p>
          <a:p>
            <a:pPr lvl="0"/>
            <a:r>
              <a:rPr lang="en-US" dirty="0"/>
              <a:t>Proper distribution of food resources so that all people can get their fair share.</a:t>
            </a:r>
          </a:p>
          <a:p>
            <a:pPr lvl="0"/>
            <a:r>
              <a:rPr lang="en-US" dirty="0"/>
              <a:t>Recognizing the role of women to increase their efficiency as producers of food.</a:t>
            </a:r>
          </a:p>
          <a:p>
            <a:pPr lvl="0"/>
            <a:r>
              <a:rPr lang="en-US" dirty="0"/>
              <a:t>Food aid to areas that are distressed.</a:t>
            </a:r>
          </a:p>
          <a:p>
            <a:endParaRPr lang="en-US" dirty="0"/>
          </a:p>
        </p:txBody>
      </p:sp>
    </p:spTree>
    <p:extLst>
      <p:ext uri="{BB962C8B-B14F-4D97-AF65-F5344CB8AC3E}">
        <p14:creationId xmlns:p14="http://schemas.microsoft.com/office/powerpoint/2010/main" val="1819604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8640" y="576775"/>
            <a:ext cx="9636369" cy="6463308"/>
          </a:xfrm>
          <a:prstGeom prst="rect">
            <a:avLst/>
          </a:prstGeom>
          <a:noFill/>
        </p:spPr>
        <p:txBody>
          <a:bodyPr wrap="square" rtlCol="0">
            <a:spAutoFit/>
          </a:bodyPr>
          <a:lstStyle/>
          <a:p>
            <a:r>
              <a:rPr lang="en-US" sz="3600" dirty="0"/>
              <a:t>ENVIRONMENTAL </a:t>
            </a:r>
            <a:r>
              <a:rPr lang="en-US" sz="3600" dirty="0" smtClean="0"/>
              <a:t>DEGRADATION</a:t>
            </a:r>
          </a:p>
          <a:p>
            <a:endParaRPr lang="en-US" sz="3600" dirty="0"/>
          </a:p>
          <a:p>
            <a:r>
              <a:rPr lang="en-US" dirty="0"/>
              <a:t>Degradation is the act of reducing something in value or worth. Environmental degradation is the de-valuing of and damage to the environment. Loss of biodiversity, habitat destruction, depletion of energy or mineral resources and exhaustion of groundwater are all examples of environmental degradation.</a:t>
            </a:r>
          </a:p>
          <a:p>
            <a:endParaRPr lang="en-US" dirty="0"/>
          </a:p>
          <a:p>
            <a:r>
              <a:rPr lang="en-US" dirty="0"/>
              <a:t>There are four (4) major areas of global concern due to environmental degradation:</a:t>
            </a:r>
          </a:p>
          <a:p>
            <a:r>
              <a:rPr lang="en-US" dirty="0"/>
              <a:t>1.	Marine environment – marine debris, farm runoff, industrial waste, sewage are </a:t>
            </a:r>
            <a:r>
              <a:rPr lang="en-US" dirty="0" smtClean="0"/>
              <a:t>	contributors </a:t>
            </a:r>
            <a:r>
              <a:rPr lang="en-US" dirty="0"/>
              <a:t>to marine pollution.</a:t>
            </a:r>
          </a:p>
          <a:p>
            <a:r>
              <a:rPr lang="en-US" dirty="0"/>
              <a:t>2.	Ozone layer - use of chlorofluorocarbons (CFC’s) causes destruction of the ozone </a:t>
            </a:r>
            <a:r>
              <a:rPr lang="en-US" dirty="0" smtClean="0"/>
              <a:t>layer	 </a:t>
            </a:r>
            <a:r>
              <a:rPr lang="en-US" dirty="0"/>
              <a:t>which protects us from harmful ultraviolet radiation.</a:t>
            </a:r>
          </a:p>
          <a:p>
            <a:r>
              <a:rPr lang="en-US" dirty="0"/>
              <a:t>3.	Smoke and air pollution – Smog, acid rain, automobile emissions are major </a:t>
            </a:r>
            <a:r>
              <a:rPr lang="en-US" dirty="0" smtClean="0"/>
              <a:t>	contributors</a:t>
            </a:r>
            <a:r>
              <a:rPr lang="en-US" dirty="0"/>
              <a:t>.</a:t>
            </a:r>
          </a:p>
          <a:p>
            <a:r>
              <a:rPr lang="en-US" dirty="0"/>
              <a:t>4.	The rain forest – with extensive logging and deforestation which causes massive </a:t>
            </a:r>
            <a:r>
              <a:rPr lang="en-US" dirty="0" smtClean="0"/>
              <a:t>	destruction </a:t>
            </a:r>
            <a:r>
              <a:rPr lang="en-US" dirty="0"/>
              <a:t>of habitat, there is a disruption in the biodiversity as well as disrupting </a:t>
            </a:r>
            <a:r>
              <a:rPr lang="en-US" dirty="0" smtClean="0"/>
              <a:t>the	 </a:t>
            </a:r>
            <a:r>
              <a:rPr lang="en-US" dirty="0"/>
              <a:t>climate.</a:t>
            </a:r>
          </a:p>
          <a:p>
            <a:endParaRPr lang="en-US" dirty="0"/>
          </a:p>
          <a:p>
            <a:r>
              <a:rPr lang="en-US" dirty="0"/>
              <a:t>Environmental degradation is now of global significance and needs to be addressed by globally.</a:t>
            </a:r>
          </a:p>
          <a:p>
            <a:endParaRPr lang="en-US" dirty="0"/>
          </a:p>
        </p:txBody>
      </p:sp>
    </p:spTree>
    <p:extLst>
      <p:ext uri="{BB962C8B-B14F-4D97-AF65-F5344CB8AC3E}">
        <p14:creationId xmlns:p14="http://schemas.microsoft.com/office/powerpoint/2010/main" val="2286870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6437" y="576775"/>
            <a:ext cx="9692640" cy="3693319"/>
          </a:xfrm>
          <a:prstGeom prst="rect">
            <a:avLst/>
          </a:prstGeom>
          <a:noFill/>
        </p:spPr>
        <p:txBody>
          <a:bodyPr wrap="square" rtlCol="0">
            <a:spAutoFit/>
          </a:bodyPr>
          <a:lstStyle/>
          <a:p>
            <a:r>
              <a:rPr lang="en-US" sz="3600" dirty="0"/>
              <a:t>FOOD </a:t>
            </a:r>
            <a:r>
              <a:rPr lang="en-US" sz="3600" dirty="0" smtClean="0"/>
              <a:t>SAFETY</a:t>
            </a:r>
          </a:p>
          <a:p>
            <a:endParaRPr lang="en-US" sz="3600" dirty="0"/>
          </a:p>
          <a:p>
            <a:r>
              <a:rPr lang="en-US" dirty="0"/>
              <a:t>GOOD AGRICULTURAL </a:t>
            </a:r>
            <a:r>
              <a:rPr lang="en-US" dirty="0" smtClean="0"/>
              <a:t>PRACTICES</a:t>
            </a:r>
          </a:p>
          <a:p>
            <a:endParaRPr lang="en-US" dirty="0"/>
          </a:p>
          <a:p>
            <a:r>
              <a:rPr lang="en-US" dirty="0"/>
              <a:t>The term Good Agricultural Practices can refer to any collection of specific methods, which when applied to agriculture, produce food that are safe and healthy while taking into account economical, social and environmental sustainability.</a:t>
            </a:r>
          </a:p>
          <a:p>
            <a:r>
              <a:rPr lang="en-US" dirty="0"/>
              <a:t>The underlying theme is one of knowing, understanding, planning, measuring, recording and managing to achieve identified social, environmental and production goals. There are 11 elements that make up GAP:</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9292" y="3726891"/>
            <a:ext cx="2686930" cy="2895396"/>
          </a:xfrm>
          <a:prstGeom prst="rect">
            <a:avLst/>
          </a:prstGeom>
        </p:spPr>
      </p:pic>
    </p:spTree>
    <p:extLst>
      <p:ext uri="{BB962C8B-B14F-4D97-AF65-F5344CB8AC3E}">
        <p14:creationId xmlns:p14="http://schemas.microsoft.com/office/powerpoint/2010/main" val="2779301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7113" y="633046"/>
            <a:ext cx="9833317" cy="4801314"/>
          </a:xfrm>
          <a:prstGeom prst="rect">
            <a:avLst/>
          </a:prstGeom>
          <a:noFill/>
        </p:spPr>
        <p:txBody>
          <a:bodyPr wrap="square" rtlCol="0">
            <a:spAutoFit/>
          </a:bodyPr>
          <a:lstStyle/>
          <a:p>
            <a:r>
              <a:rPr lang="en-US" dirty="0" smtClean="0"/>
              <a:t>1.   Soil </a:t>
            </a:r>
            <a:r>
              <a:rPr lang="en-US" dirty="0"/>
              <a:t>– maintaining physical and chemical soil structure and biological activity.</a:t>
            </a:r>
          </a:p>
          <a:p>
            <a:r>
              <a:rPr lang="en-US" dirty="0"/>
              <a:t>2.	Water – maintaining quantitative and qualitative water resources.</a:t>
            </a:r>
          </a:p>
          <a:p>
            <a:r>
              <a:rPr lang="en-US" dirty="0"/>
              <a:t>3.	Crop and fodder production – Maintaining long term productivity.</a:t>
            </a:r>
          </a:p>
          <a:p>
            <a:r>
              <a:rPr lang="en-US" dirty="0"/>
              <a:t>4.	Crop protection – following principles of Integrated Pest Management </a:t>
            </a:r>
          </a:p>
          <a:p>
            <a:r>
              <a:rPr lang="en-US" dirty="0"/>
              <a:t>5.	Animal production – maintaining a balance of space, feed and water.</a:t>
            </a:r>
          </a:p>
          <a:p>
            <a:r>
              <a:rPr lang="en-US" dirty="0"/>
              <a:t>6.	Animal health – maintaining animal health by proper housing and management </a:t>
            </a:r>
            <a:r>
              <a:rPr lang="en-US" dirty="0" smtClean="0"/>
              <a:t>and			 </a:t>
            </a:r>
            <a:r>
              <a:rPr lang="en-US" dirty="0"/>
              <a:t>treatments.</a:t>
            </a:r>
          </a:p>
          <a:p>
            <a:r>
              <a:rPr lang="en-US" dirty="0"/>
              <a:t>7.	Animal welfare – maintain animals recognizing them as sentient beings.</a:t>
            </a:r>
          </a:p>
          <a:p>
            <a:r>
              <a:rPr lang="en-US" dirty="0"/>
              <a:t>8.	Harvest and on-farm processing and storage – maintaining acceptable procedures.</a:t>
            </a:r>
          </a:p>
          <a:p>
            <a:r>
              <a:rPr lang="en-US" dirty="0"/>
              <a:t>9.	Energy and waste management – making efficient use of energy and </a:t>
            </a:r>
            <a:r>
              <a:rPr lang="en-US" dirty="0" smtClean="0"/>
              <a:t>minimizing				 </a:t>
            </a:r>
            <a:r>
              <a:rPr lang="en-US" dirty="0"/>
              <a:t>agricultural pollutants.</a:t>
            </a:r>
          </a:p>
          <a:p>
            <a:r>
              <a:rPr lang="en-US" dirty="0"/>
              <a:t>10.	Human welfare, health and safety – maintaining social and economic welfare </a:t>
            </a:r>
            <a:r>
              <a:rPr lang="en-US" dirty="0" smtClean="0"/>
              <a:t>of				 </a:t>
            </a:r>
            <a:r>
              <a:rPr lang="en-US" dirty="0"/>
              <a:t>farmers and making farming economically viable.</a:t>
            </a:r>
          </a:p>
          <a:p>
            <a:r>
              <a:rPr lang="en-US" dirty="0"/>
              <a:t>11.	Wildlife and landscape – maintaining wildlife habitats while keeping </a:t>
            </a:r>
            <a:r>
              <a:rPr lang="en-US" dirty="0" smtClean="0"/>
              <a:t>farming				 </a:t>
            </a:r>
            <a:r>
              <a:rPr lang="en-US" dirty="0"/>
              <a:t>economically viable.</a:t>
            </a:r>
          </a:p>
          <a:p>
            <a:endParaRPr lang="en-US" dirty="0"/>
          </a:p>
          <a:p>
            <a:endParaRPr lang="en-US" dirty="0"/>
          </a:p>
        </p:txBody>
      </p:sp>
    </p:spTree>
    <p:extLst>
      <p:ext uri="{BB962C8B-B14F-4D97-AF65-F5344CB8AC3E}">
        <p14:creationId xmlns:p14="http://schemas.microsoft.com/office/powerpoint/2010/main" val="3557637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2031" y="647114"/>
            <a:ext cx="9566031" cy="1200329"/>
          </a:xfrm>
          <a:prstGeom prst="rect">
            <a:avLst/>
          </a:prstGeom>
          <a:noFill/>
        </p:spPr>
        <p:txBody>
          <a:bodyPr wrap="square" rtlCol="0">
            <a:spAutoFit/>
          </a:bodyPr>
          <a:lstStyle/>
          <a:p>
            <a:r>
              <a:rPr lang="en-US" sz="3600" dirty="0"/>
              <a:t>HACCP – Hazard Analysis Critical Control Point</a:t>
            </a:r>
          </a:p>
        </p:txBody>
      </p:sp>
      <p:pic>
        <p:nvPicPr>
          <p:cNvPr id="3" name="Picture 2" descr="untitled16"/>
          <p:cNvPicPr/>
          <p:nvPr/>
        </p:nvPicPr>
        <p:blipFill>
          <a:blip r:embed="rId2">
            <a:extLst>
              <a:ext uri="{28A0092B-C50C-407E-A947-70E740481C1C}">
                <a14:useLocalDpi xmlns:a14="http://schemas.microsoft.com/office/drawing/2010/main" val="0"/>
              </a:ext>
            </a:extLst>
          </a:blip>
          <a:srcRect l="10417" t="5556" r="10417" b="5556"/>
          <a:stretch>
            <a:fillRect/>
          </a:stretch>
        </p:blipFill>
        <p:spPr bwMode="auto">
          <a:xfrm>
            <a:off x="422031" y="1847443"/>
            <a:ext cx="6724358" cy="4991914"/>
          </a:xfrm>
          <a:prstGeom prst="rect">
            <a:avLst/>
          </a:prstGeom>
          <a:noFill/>
          <a:ln>
            <a:noFill/>
          </a:ln>
        </p:spPr>
      </p:pic>
      <p:sp>
        <p:nvSpPr>
          <p:cNvPr id="4" name="TextBox 3"/>
          <p:cNvSpPr txBox="1"/>
          <p:nvPr/>
        </p:nvSpPr>
        <p:spPr>
          <a:xfrm>
            <a:off x="7301132" y="2180492"/>
            <a:ext cx="4529797" cy="2585323"/>
          </a:xfrm>
          <a:prstGeom prst="rect">
            <a:avLst/>
          </a:prstGeom>
          <a:noFill/>
        </p:spPr>
        <p:txBody>
          <a:bodyPr wrap="square" rtlCol="0">
            <a:spAutoFit/>
          </a:bodyPr>
          <a:lstStyle/>
          <a:p>
            <a:r>
              <a:rPr lang="en-US" dirty="0"/>
              <a:t>HACCP is a management system in which food safety is addressed through the analysis and control of biological, chemical and physical hazards from raw material production to manufacturing, distribution and consumption of product. It is designed to minimize the risk of food safety.</a:t>
            </a:r>
          </a:p>
          <a:p>
            <a:endParaRPr lang="en-US" dirty="0"/>
          </a:p>
        </p:txBody>
      </p:sp>
    </p:spTree>
    <p:extLst>
      <p:ext uri="{BB962C8B-B14F-4D97-AF65-F5344CB8AC3E}">
        <p14:creationId xmlns:p14="http://schemas.microsoft.com/office/powerpoint/2010/main" val="961682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4234" y="534572"/>
            <a:ext cx="9720775" cy="3693319"/>
          </a:xfrm>
          <a:prstGeom prst="rect">
            <a:avLst/>
          </a:prstGeom>
          <a:noFill/>
        </p:spPr>
        <p:txBody>
          <a:bodyPr wrap="square" rtlCol="0">
            <a:spAutoFit/>
          </a:bodyPr>
          <a:lstStyle/>
          <a:p>
            <a:r>
              <a:rPr lang="en-US" sz="3600" dirty="0"/>
              <a:t>GOOD MANUFACTURING </a:t>
            </a:r>
            <a:r>
              <a:rPr lang="en-US" sz="3600" dirty="0" smtClean="0"/>
              <a:t>PRACTICES</a:t>
            </a:r>
          </a:p>
          <a:p>
            <a:endParaRPr lang="en-US" sz="3600" dirty="0"/>
          </a:p>
          <a:p>
            <a:endParaRPr lang="en-US" sz="3600" dirty="0"/>
          </a:p>
          <a:p>
            <a:r>
              <a:rPr lang="en-US" dirty="0"/>
              <a:t>This is a set of regulations, codes and guidelines for the manufacture of drugs, medical devices, diagnostic products, food products and Active Pharmaceutical Ingredients (APIs). GMP’s in the food industry identify and prevent the contamination of raw materials. GMP’s regulate the poor design of processing plants, deficiencies in manufacturing procedures such as poor refrigeration and use of allergens in foods and proper training of employees. GMP’s together with HACCP ensure that manufactured food products are fit for human consumption</a:t>
            </a:r>
            <a:endParaRPr lang="en-US" dirty="0"/>
          </a:p>
        </p:txBody>
      </p:sp>
    </p:spTree>
    <p:extLst>
      <p:ext uri="{BB962C8B-B14F-4D97-AF65-F5344CB8AC3E}">
        <p14:creationId xmlns:p14="http://schemas.microsoft.com/office/powerpoint/2010/main" val="1463098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print">
            <a:extLst>
              <a:ext uri="{28A0092B-C50C-407E-A947-70E740481C1C}">
                <a14:useLocalDpi xmlns:a14="http://schemas.microsoft.com/office/drawing/2010/main" val="0"/>
              </a:ext>
            </a:extLst>
          </a:blip>
          <a:srcRect b="47045"/>
          <a:stretch/>
        </p:blipFill>
        <p:spPr bwMode="auto">
          <a:xfrm>
            <a:off x="431407" y="2112251"/>
            <a:ext cx="7165148" cy="2133600"/>
          </a:xfrm>
          <a:prstGeom prst="rect">
            <a:avLst/>
          </a:prstGeom>
          <a:noFill/>
          <a:ln>
            <a:noFill/>
          </a:ln>
          <a:extLst>
            <a:ext uri="{53640926-AAD7-44D8-BBD7-CCE9431645EC}">
              <a14:shadowObscured xmlns:a14="http://schemas.microsoft.com/office/drawing/2010/main"/>
            </a:ext>
          </a:extLst>
        </p:spPr>
      </p:pic>
      <p:sp>
        <p:nvSpPr>
          <p:cNvPr id="3" name="Title 2"/>
          <p:cNvSpPr>
            <a:spLocks noGrp="1"/>
          </p:cNvSpPr>
          <p:nvPr>
            <p:ph type="title"/>
          </p:nvPr>
        </p:nvSpPr>
        <p:spPr/>
        <p:txBody>
          <a:bodyPr/>
          <a:lstStyle/>
          <a:p>
            <a:r>
              <a:rPr lang="en-US" dirty="0" smtClean="0"/>
              <a:t>Test Questions</a:t>
            </a:r>
            <a:endParaRPr lang="en-US" dirty="0"/>
          </a:p>
        </p:txBody>
      </p:sp>
      <p:pic>
        <p:nvPicPr>
          <p:cNvPr id="4" name="Picture 3"/>
          <p:cNvPicPr>
            <a:picLocks noChangeAspect="1"/>
          </p:cNvPicPr>
          <p:nvPr/>
        </p:nvPicPr>
        <p:blipFill>
          <a:blip r:embed="rId3"/>
          <a:stretch>
            <a:fillRect/>
          </a:stretch>
        </p:blipFill>
        <p:spPr>
          <a:xfrm>
            <a:off x="1255541" y="4245851"/>
            <a:ext cx="5516880" cy="2377440"/>
          </a:xfrm>
          <a:prstGeom prst="rect">
            <a:avLst/>
          </a:prstGeom>
        </p:spPr>
      </p:pic>
    </p:spTree>
    <p:extLst>
      <p:ext uri="{BB962C8B-B14F-4D97-AF65-F5344CB8AC3E}">
        <p14:creationId xmlns:p14="http://schemas.microsoft.com/office/powerpoint/2010/main" val="531316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55082" y="478302"/>
            <a:ext cx="7252372" cy="2074984"/>
          </a:xfrm>
          <a:prstGeom prst="rect">
            <a:avLst/>
          </a:prstGeom>
        </p:spPr>
      </p:pic>
      <p:pic>
        <p:nvPicPr>
          <p:cNvPr id="4" name="Picture 3"/>
          <p:cNvPicPr>
            <a:picLocks noChangeAspect="1"/>
          </p:cNvPicPr>
          <p:nvPr/>
        </p:nvPicPr>
        <p:blipFill>
          <a:blip r:embed="rId3"/>
          <a:stretch>
            <a:fillRect/>
          </a:stretch>
        </p:blipFill>
        <p:spPr>
          <a:xfrm>
            <a:off x="743521" y="2729132"/>
            <a:ext cx="7075494" cy="2722100"/>
          </a:xfrm>
          <a:prstGeom prst="rect">
            <a:avLst/>
          </a:prstGeom>
        </p:spPr>
      </p:pic>
    </p:spTree>
    <p:extLst>
      <p:ext uri="{BB962C8B-B14F-4D97-AF65-F5344CB8AC3E}">
        <p14:creationId xmlns:p14="http://schemas.microsoft.com/office/powerpoint/2010/main" val="1129052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0851" y="858129"/>
            <a:ext cx="9997768" cy="4832254"/>
          </a:xfrm>
          <a:prstGeom prst="rect">
            <a:avLst/>
          </a:prstGeom>
        </p:spPr>
      </p:pic>
    </p:spTree>
    <p:extLst>
      <p:ext uri="{BB962C8B-B14F-4D97-AF65-F5344CB8AC3E}">
        <p14:creationId xmlns:p14="http://schemas.microsoft.com/office/powerpoint/2010/main" val="920204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87852789"/>
              </p:ext>
            </p:extLst>
          </p:nvPr>
        </p:nvGraphicFramePr>
        <p:xfrm>
          <a:off x="661987" y="126609"/>
          <a:ext cx="11349853" cy="65789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7194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6437" y="590843"/>
            <a:ext cx="9650437" cy="6740307"/>
          </a:xfrm>
          <a:prstGeom prst="rect">
            <a:avLst/>
          </a:prstGeom>
          <a:noFill/>
        </p:spPr>
        <p:txBody>
          <a:bodyPr wrap="square" rtlCol="0">
            <a:spAutoFit/>
          </a:bodyPr>
          <a:lstStyle/>
          <a:p>
            <a:endParaRPr lang="en-US" dirty="0" smtClean="0"/>
          </a:p>
          <a:p>
            <a:endParaRPr lang="en-US" dirty="0"/>
          </a:p>
          <a:p>
            <a:endParaRPr lang="en-US" dirty="0" smtClean="0"/>
          </a:p>
          <a:p>
            <a:endParaRPr lang="en-US" dirty="0"/>
          </a:p>
          <a:p>
            <a:endParaRPr lang="en-US" dirty="0" smtClean="0"/>
          </a:p>
          <a:p>
            <a:endParaRPr lang="en-US" dirty="0"/>
          </a:p>
          <a:p>
            <a:r>
              <a:rPr lang="en-US" dirty="0"/>
              <a:t>The major challenge to agriculture is food security. This is the continuing ability to feed a growing population while protecting the environment from degradation. Improved production has to be balanced with the effect on the environment. Other problems that can occur happen locally, globally and affect food safety.</a:t>
            </a:r>
          </a:p>
          <a:p>
            <a:endParaRPr lang="en-US" dirty="0" smtClean="0"/>
          </a:p>
          <a:p>
            <a:r>
              <a:rPr lang="en-US" dirty="0" smtClean="0"/>
              <a:t>Climate </a:t>
            </a:r>
            <a:r>
              <a:rPr lang="en-US" dirty="0"/>
              <a:t>– Agriculture is directly affected by climatic conditions. In the Caribbean we have two seasons, dry and wet. In the dry season we have high temperatures and a shortage of water which affects the irrigation of crops and the foraging of animals. In the wet season there is heavy rainfall, cool temperatures, high humidity and strong winds which include hurricanes. Famers face damages due to floods, strong winds and pest and disease that like these conditions</a:t>
            </a:r>
            <a:r>
              <a:rPr lang="en-US" dirty="0" smtClean="0"/>
              <a:t>.</a:t>
            </a:r>
          </a:p>
          <a:p>
            <a:endParaRPr lang="en-US" dirty="0"/>
          </a:p>
          <a:p>
            <a:r>
              <a:rPr lang="en-US" dirty="0"/>
              <a:t>Topography – The topography or external features of the land affects the type and method of cultivation. Hilly areas have shallow topsoil and are prone to erosion and landslips. Steep hillsides make using machinery such as tractors difficult to operate if at all possible.</a:t>
            </a:r>
          </a:p>
          <a:p>
            <a:endParaRPr lang="en-US" dirty="0"/>
          </a:p>
          <a:p>
            <a:endParaRPr lang="en-US" dirty="0"/>
          </a:p>
          <a:p>
            <a:endParaRPr lang="en-US" dirty="0"/>
          </a:p>
        </p:txBody>
      </p:sp>
      <p:sp>
        <p:nvSpPr>
          <p:cNvPr id="7" name="Title 6"/>
          <p:cNvSpPr>
            <a:spLocks noGrp="1"/>
          </p:cNvSpPr>
          <p:nvPr>
            <p:ph type="title"/>
          </p:nvPr>
        </p:nvSpPr>
        <p:spPr/>
        <p:txBody>
          <a:bodyPr/>
          <a:lstStyle/>
          <a:p>
            <a:r>
              <a:rPr lang="en-US" dirty="0" smtClean="0"/>
              <a:t>Local Challenges</a:t>
            </a:r>
            <a:endParaRPr lang="en-US" dirty="0"/>
          </a:p>
        </p:txBody>
      </p:sp>
    </p:spTree>
    <p:extLst>
      <p:ext uri="{BB962C8B-B14F-4D97-AF65-F5344CB8AC3E}">
        <p14:creationId xmlns:p14="http://schemas.microsoft.com/office/powerpoint/2010/main" val="335174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6775" y="450166"/>
            <a:ext cx="9692640" cy="6463308"/>
          </a:xfrm>
          <a:prstGeom prst="rect">
            <a:avLst/>
          </a:prstGeom>
          <a:noFill/>
        </p:spPr>
        <p:txBody>
          <a:bodyPr wrap="square" rtlCol="0">
            <a:spAutoFit/>
          </a:bodyPr>
          <a:lstStyle/>
          <a:p>
            <a:r>
              <a:rPr lang="en-US" dirty="0"/>
              <a:t>Rural Infrastructure – Many rural areas lack essential infrastructure such as transportation, communication systems, water and electricity and public institutions such as schools and hospitals. Since most people want to live a better lifestyle they migrate from the rural areas to the urban or city areas. This rural-to-urban shift causes an abandonment of the land and a shortage of </a:t>
            </a:r>
            <a:r>
              <a:rPr lang="en-US" dirty="0" err="1"/>
              <a:t>labour</a:t>
            </a:r>
            <a:r>
              <a:rPr lang="en-US" dirty="0"/>
              <a:t> leading to a decrease in agricultural production.</a:t>
            </a:r>
          </a:p>
          <a:p>
            <a:endParaRPr lang="en-US" dirty="0" smtClean="0"/>
          </a:p>
          <a:p>
            <a:endParaRPr lang="en-US" dirty="0"/>
          </a:p>
          <a:p>
            <a:r>
              <a:rPr lang="en-US" dirty="0"/>
              <a:t>Extension Services – Extension officers are employed by the Ministry of Agriculture to help farmers become aware of the latest developments in agriculture and to encourage them to adopt modern technology so that their production can be increased. In some countries there is a shortage of extension officers to carry out this function.</a:t>
            </a:r>
          </a:p>
          <a:p>
            <a:endParaRPr lang="en-US" dirty="0" smtClean="0"/>
          </a:p>
          <a:p>
            <a:endParaRPr lang="en-US" dirty="0"/>
          </a:p>
          <a:p>
            <a:r>
              <a:rPr lang="en-US" dirty="0" err="1"/>
              <a:t>Praedial</a:t>
            </a:r>
            <a:r>
              <a:rPr lang="en-US" dirty="0"/>
              <a:t> larceny – This is the stealing of agricultural produce which causes farmers to lose their earnings. A lack of policing and inadequate penalties for those who may be caught stealing leads farmers to become discouraged and give up on farming altogether.</a:t>
            </a:r>
          </a:p>
          <a:p>
            <a:endParaRPr lang="en-US" dirty="0" smtClean="0"/>
          </a:p>
          <a:p>
            <a:endParaRPr lang="en-US" dirty="0"/>
          </a:p>
          <a:p>
            <a:r>
              <a:rPr lang="en-US" dirty="0"/>
              <a:t>Land tenure – This refers to the rights and conditions under which people hold, own, use, control and enjoy land. Due to fragmentation of land (big parcels of land being broken up into smaller pieces), it makes it uneconomical to operate a farm on these small parcels. In addition, for those farmers who wish to rent land may find that rates of rent are high and can face the possibility of being evicted at short notice</a:t>
            </a:r>
            <a:endParaRPr lang="en-US" dirty="0"/>
          </a:p>
        </p:txBody>
      </p:sp>
    </p:spTree>
    <p:extLst>
      <p:ext uri="{BB962C8B-B14F-4D97-AF65-F5344CB8AC3E}">
        <p14:creationId xmlns:p14="http://schemas.microsoft.com/office/powerpoint/2010/main" val="147357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57" y="450166"/>
            <a:ext cx="9959926" cy="5909310"/>
          </a:xfrm>
          <a:prstGeom prst="rect">
            <a:avLst/>
          </a:prstGeom>
          <a:noFill/>
        </p:spPr>
        <p:txBody>
          <a:bodyPr wrap="square" rtlCol="0">
            <a:spAutoFit/>
          </a:bodyPr>
          <a:lstStyle/>
          <a:p>
            <a:r>
              <a:rPr lang="en-US" dirty="0"/>
              <a:t>Sustainable land use -  This is a term which means planning and managing land for agriculture, settlement development, tourism, forestry and livestock. This is done in order to reverse land degradation and address problems such as loss of soil fertility, reduction in freshwater resources, loss of biodiversity and degradation of coastal ecosystems. To do this within the region, a partnership of national, regional and international </a:t>
            </a:r>
            <a:r>
              <a:rPr lang="en-US" dirty="0" err="1"/>
              <a:t>organisations</a:t>
            </a:r>
            <a:r>
              <a:rPr lang="en-US" dirty="0"/>
              <a:t> with farmers is proposed.</a:t>
            </a:r>
          </a:p>
          <a:p>
            <a:endParaRPr lang="en-US" dirty="0"/>
          </a:p>
          <a:p>
            <a:r>
              <a:rPr lang="en-US" dirty="0"/>
              <a:t>Environmental issues – Of major concern to farmers are; destruction of ecosystems, loss of biodiversity, buildup of pollution and pesticide resistance.. these will be discussed later on.</a:t>
            </a:r>
          </a:p>
          <a:p>
            <a:endParaRPr lang="en-US" dirty="0" smtClean="0"/>
          </a:p>
          <a:p>
            <a:r>
              <a:rPr lang="en-US" dirty="0" smtClean="0"/>
              <a:t>Quarantine </a:t>
            </a:r>
            <a:r>
              <a:rPr lang="en-US" dirty="0"/>
              <a:t>– Many people visit other countries and on their return home may carry with them either knowingly or unknowingly; seeds, plants, soil or animal materials that may </a:t>
            </a:r>
            <a:r>
              <a:rPr lang="en-US" dirty="0" err="1"/>
              <a:t>harbour</a:t>
            </a:r>
            <a:r>
              <a:rPr lang="en-US" dirty="0"/>
              <a:t> pests and disease which may cause destruction in their own country. Governments need to place restrictions on the import of plant and animal materials &amp; products and institute quarantine measures to ensure that pests and diseases are not introduced into their country.</a:t>
            </a:r>
          </a:p>
          <a:p>
            <a:endParaRPr lang="en-US" dirty="0"/>
          </a:p>
          <a:p>
            <a:r>
              <a:rPr lang="en-US" dirty="0"/>
              <a:t>Natural disasters – Every year farmers face huge losses due to disasters such as tropical storms, hurricanes, tidal waves, heavy rains and droughts.</a:t>
            </a:r>
          </a:p>
          <a:p>
            <a:r>
              <a:rPr lang="en-US" dirty="0"/>
              <a:t> </a:t>
            </a:r>
          </a:p>
          <a:p>
            <a:r>
              <a:rPr lang="en-US" dirty="0"/>
              <a:t>Gender issues – In some cases, females are not viewed as equal to males and so were paid lower agricultural wages than men.</a:t>
            </a:r>
            <a:endParaRPr lang="en-US" dirty="0"/>
          </a:p>
        </p:txBody>
      </p:sp>
    </p:spTree>
    <p:extLst>
      <p:ext uri="{BB962C8B-B14F-4D97-AF65-F5344CB8AC3E}">
        <p14:creationId xmlns:p14="http://schemas.microsoft.com/office/powerpoint/2010/main" val="1336643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Challenges</a:t>
            </a:r>
            <a:endParaRPr lang="en-US" dirty="0"/>
          </a:p>
        </p:txBody>
      </p:sp>
      <p:sp>
        <p:nvSpPr>
          <p:cNvPr id="3" name="Content Placeholder 2"/>
          <p:cNvSpPr>
            <a:spLocks noGrp="1"/>
          </p:cNvSpPr>
          <p:nvPr>
            <p:ph idx="1"/>
          </p:nvPr>
        </p:nvSpPr>
        <p:spPr/>
        <p:txBody>
          <a:bodyPr>
            <a:normAutofit/>
          </a:bodyPr>
          <a:lstStyle/>
          <a:p>
            <a:pPr marL="0" indent="0">
              <a:buNone/>
            </a:pPr>
            <a:r>
              <a:rPr lang="en-US" dirty="0"/>
              <a:t>BIODIVERSITY</a:t>
            </a:r>
          </a:p>
          <a:p>
            <a:r>
              <a:rPr lang="en-US" dirty="0" smtClean="0"/>
              <a:t>All </a:t>
            </a:r>
            <a:r>
              <a:rPr lang="en-US" dirty="0"/>
              <a:t>living beings are part of a great interdependent system. Non-living things such as water, rocks and soil also form a part of this system that makes all life possible. The various components of this system (called biodiversity) and their relationships, is what makes life possible on earth.</a:t>
            </a:r>
          </a:p>
          <a:p>
            <a:pPr marL="0" indent="0">
              <a:buNone/>
            </a:pPr>
            <a:endParaRPr lang="en-US" dirty="0"/>
          </a:p>
          <a:p>
            <a:r>
              <a:rPr lang="en-US" dirty="0"/>
              <a:t>Biodiversity is the totality of genes, species and ecosystems in a region</a:t>
            </a:r>
          </a:p>
          <a:p>
            <a:endParaRPr lang="en-US" dirty="0"/>
          </a:p>
        </p:txBody>
      </p:sp>
    </p:spTree>
    <p:extLst>
      <p:ext uri="{BB962C8B-B14F-4D97-AF65-F5344CB8AC3E}">
        <p14:creationId xmlns:p14="http://schemas.microsoft.com/office/powerpoint/2010/main" val="3410335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01858" y="618978"/>
            <a:ext cx="9326880" cy="3139321"/>
          </a:xfrm>
          <a:prstGeom prst="rect">
            <a:avLst/>
          </a:prstGeom>
          <a:noFill/>
        </p:spPr>
        <p:txBody>
          <a:bodyPr wrap="square" rtlCol="0">
            <a:spAutoFit/>
          </a:bodyPr>
          <a:lstStyle/>
          <a:p>
            <a:r>
              <a:rPr lang="en-US" dirty="0"/>
              <a:t>The single greatest threat to biodiversity is the loss of natural communities to development and agriculture. However, other threats are</a:t>
            </a:r>
            <a:r>
              <a:rPr lang="en-US" dirty="0" smtClean="0"/>
              <a:t>:							</a:t>
            </a:r>
            <a:endParaRPr lang="en-US" dirty="0"/>
          </a:p>
          <a:p>
            <a:pPr marL="285750" lvl="0" indent="-285750">
              <a:buFont typeface="Wingdings" panose="05000000000000000000" pitchFamily="2" charset="2"/>
              <a:buChar char="Ø"/>
            </a:pPr>
            <a:r>
              <a:rPr lang="en-US" dirty="0" smtClean="0"/>
              <a:t>Population </a:t>
            </a:r>
            <a:r>
              <a:rPr lang="en-US" dirty="0"/>
              <a:t>growth and resource </a:t>
            </a:r>
            <a:r>
              <a:rPr lang="en-US" dirty="0" smtClean="0"/>
              <a:t>consumption.</a:t>
            </a:r>
          </a:p>
          <a:p>
            <a:pPr marL="285750" lvl="0" indent="-285750">
              <a:buFont typeface="Wingdings" panose="05000000000000000000" pitchFamily="2" charset="2"/>
              <a:buChar char="Ø"/>
            </a:pPr>
            <a:r>
              <a:rPr lang="en-US" dirty="0" smtClean="0"/>
              <a:t>Over-hunting </a:t>
            </a:r>
            <a:r>
              <a:rPr lang="en-US" dirty="0"/>
              <a:t>and </a:t>
            </a:r>
            <a:r>
              <a:rPr lang="en-US" dirty="0" smtClean="0"/>
              <a:t>exploitation</a:t>
            </a:r>
          </a:p>
          <a:p>
            <a:pPr marL="285750" lvl="0" indent="-285750">
              <a:buFont typeface="Wingdings" panose="05000000000000000000" pitchFamily="2" charset="2"/>
              <a:buChar char="Ø"/>
            </a:pPr>
            <a:r>
              <a:rPr lang="en-US" dirty="0" smtClean="0"/>
              <a:t>Environmental degradation.</a:t>
            </a:r>
          </a:p>
          <a:p>
            <a:pPr marL="285750" lvl="0" indent="-285750">
              <a:buFont typeface="Wingdings" panose="05000000000000000000" pitchFamily="2" charset="2"/>
              <a:buChar char="Ø"/>
            </a:pPr>
            <a:r>
              <a:rPr lang="en-US" dirty="0" smtClean="0"/>
              <a:t>Exotic </a:t>
            </a:r>
            <a:r>
              <a:rPr lang="en-US" dirty="0"/>
              <a:t>and invasive species (e.g. Africanized </a:t>
            </a:r>
            <a:r>
              <a:rPr lang="en-US" dirty="0" smtClean="0"/>
              <a:t>bees)</a:t>
            </a:r>
          </a:p>
          <a:p>
            <a:pPr marL="285750" lvl="0" indent="-285750">
              <a:buFont typeface="Wingdings" panose="05000000000000000000" pitchFamily="2" charset="2"/>
              <a:buChar char="Ø"/>
            </a:pPr>
            <a:r>
              <a:rPr lang="en-US" dirty="0" smtClean="0"/>
              <a:t>Global </a:t>
            </a:r>
            <a:r>
              <a:rPr lang="en-US" dirty="0"/>
              <a:t>warming – this is a serious threat to biodiversity since rise in temperatures changes the habitats of plants and animals and deprives them of homes, causing extinction of species and damage to ecosystems e.g. mangrove forests that are dying off in the Caribbean.</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9901" y="3758299"/>
            <a:ext cx="2228850" cy="27051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49119" y="3757100"/>
            <a:ext cx="3172850" cy="2707498"/>
          </a:xfrm>
          <a:prstGeom prst="rect">
            <a:avLst/>
          </a:prstGeom>
        </p:spPr>
      </p:pic>
    </p:spTree>
    <p:extLst>
      <p:ext uri="{BB962C8B-B14F-4D97-AF65-F5344CB8AC3E}">
        <p14:creationId xmlns:p14="http://schemas.microsoft.com/office/powerpoint/2010/main" val="844184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0321" y="753647"/>
            <a:ext cx="9613900" cy="1081088"/>
          </a:xfrm>
        </p:spPr>
        <p:txBody>
          <a:bodyPr/>
          <a:lstStyle/>
          <a:p>
            <a:r>
              <a:rPr lang="en-US" dirty="0"/>
              <a:t>BIOTERRORISM</a:t>
            </a:r>
            <a:br>
              <a:rPr lang="en-US" dirty="0"/>
            </a:br>
            <a:endParaRPr lang="en-US" dirty="0"/>
          </a:p>
        </p:txBody>
      </p:sp>
      <p:sp>
        <p:nvSpPr>
          <p:cNvPr id="10" name="TextBox 9"/>
          <p:cNvSpPr txBox="1"/>
          <p:nvPr/>
        </p:nvSpPr>
        <p:spPr>
          <a:xfrm>
            <a:off x="680321" y="2278966"/>
            <a:ext cx="9335876" cy="1754326"/>
          </a:xfrm>
          <a:prstGeom prst="rect">
            <a:avLst/>
          </a:prstGeom>
          <a:noFill/>
        </p:spPr>
        <p:txBody>
          <a:bodyPr wrap="square" rtlCol="0">
            <a:spAutoFit/>
          </a:bodyPr>
          <a:lstStyle/>
          <a:p>
            <a:r>
              <a:rPr lang="en-US" dirty="0"/>
              <a:t>Bioterrorism is the intentional use of harmful biological substances or germs to cause widespread illness and fear. Smallpox and anthrax are examples of biological agents that could be used for bioterrorism. This is different from chemical, nuclear or radiation attacks since it would not be signaled by an explosion or other obvious sign and in fact, may not be recognized immediately. </a:t>
            </a:r>
          </a:p>
          <a:p>
            <a:endParaRPr lang="en-US" dirty="0" smtClean="0"/>
          </a:p>
        </p:txBody>
      </p:sp>
      <p:sp>
        <p:nvSpPr>
          <p:cNvPr id="16" name="TextBox 15"/>
          <p:cNvSpPr txBox="1"/>
          <p:nvPr/>
        </p:nvSpPr>
        <p:spPr>
          <a:xfrm>
            <a:off x="680321" y="4033292"/>
            <a:ext cx="10039261" cy="1200329"/>
          </a:xfrm>
          <a:prstGeom prst="rect">
            <a:avLst/>
          </a:prstGeom>
          <a:noFill/>
        </p:spPr>
        <p:txBody>
          <a:bodyPr wrap="square" rtlCol="0">
            <a:spAutoFit/>
          </a:bodyPr>
          <a:lstStyle/>
          <a:p>
            <a:pPr lvl="0" defTabSz="914400" eaLnBrk="0" fontAlgn="base" hangingPunct="0">
              <a:spcBef>
                <a:spcPct val="0"/>
              </a:spcBef>
              <a:spcAft>
                <a:spcPct val="0"/>
              </a:spcAft>
            </a:pPr>
            <a:r>
              <a:rPr lang="en-US" altLang="en-US">
                <a:latin typeface="Arial" panose="020B0604020202020204" pitchFamily="34" charset="0"/>
                <a:ea typeface="Times New Roman" panose="02020603050405020304" pitchFamily="18" charset="0"/>
              </a:rPr>
              <a:t>The threat of biological warfare has increased in the last twenty years with a number of countries working on using biological agents e.g. Iraq in 1991 experimented with anthrax and other toxins. There is a great concern among the western countries about the continuation of this type of research especially from countries hostile to the west.</a:t>
            </a:r>
            <a:endParaRPr lang="en-US" altLang="en-US" sz="2800" dirty="0">
              <a:latin typeface="Arial" panose="020B0604020202020204" pitchFamily="34" charset="0"/>
            </a:endParaRP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7531" y="4853940"/>
            <a:ext cx="1905000" cy="1905000"/>
          </a:xfrm>
          <a:prstGeom prst="rect">
            <a:avLst/>
          </a:prstGeom>
        </p:spPr>
      </p:pic>
    </p:spTree>
    <p:extLst>
      <p:ext uri="{BB962C8B-B14F-4D97-AF65-F5344CB8AC3E}">
        <p14:creationId xmlns:p14="http://schemas.microsoft.com/office/powerpoint/2010/main" val="2433534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9994" y="618978"/>
            <a:ext cx="9312812" cy="5355312"/>
          </a:xfrm>
          <a:prstGeom prst="rect">
            <a:avLst/>
          </a:prstGeom>
          <a:noFill/>
        </p:spPr>
        <p:txBody>
          <a:bodyPr wrap="square" rtlCol="0">
            <a:spAutoFit/>
          </a:bodyPr>
          <a:lstStyle/>
          <a:p>
            <a:r>
              <a:rPr lang="en-US" sz="3600" dirty="0"/>
              <a:t>FOOD </a:t>
            </a:r>
            <a:r>
              <a:rPr lang="en-US" sz="3600" dirty="0" smtClean="0"/>
              <a:t>SECURITY</a:t>
            </a:r>
          </a:p>
          <a:p>
            <a:endParaRPr lang="en-US" sz="3600" dirty="0"/>
          </a:p>
          <a:p>
            <a:endParaRPr lang="en-US" sz="3600" dirty="0" smtClean="0"/>
          </a:p>
          <a:p>
            <a:r>
              <a:rPr lang="en-US" dirty="0"/>
              <a:t>Food security ensures that all people, at all times, have physical and economic access to enough, safe and nutritious food for a healthy active life. In order for this to happen, food must be:</a:t>
            </a:r>
          </a:p>
          <a:p>
            <a:pPr lvl="0"/>
            <a:r>
              <a:rPr lang="en-US" dirty="0"/>
              <a:t>Available – globally, nationally and locally, this can be affected by climate, disasters, war, population growth and size, agricultural practices, environment, trade and social status .</a:t>
            </a:r>
          </a:p>
          <a:p>
            <a:pPr lvl="0"/>
            <a:r>
              <a:rPr lang="en-US" dirty="0"/>
              <a:t>Accessible - When there is a shortage of food, the rich do not go hungry but their demand for food increases the price and makes it harder for poor people to obtain food. </a:t>
            </a:r>
          </a:p>
          <a:p>
            <a:pPr lvl="0"/>
            <a:r>
              <a:rPr lang="en-US" dirty="0"/>
              <a:t>Consumption – At the household level sufficient and varied food needs to be prepared safely for people to grow and develop and to prevent disease.</a:t>
            </a:r>
          </a:p>
          <a:p>
            <a:endParaRPr lang="en-US" sz="3600" dirty="0"/>
          </a:p>
          <a:p>
            <a:endParaRPr lang="en-US" dirty="0"/>
          </a:p>
        </p:txBody>
      </p:sp>
    </p:spTree>
    <p:extLst>
      <p:ext uri="{BB962C8B-B14F-4D97-AF65-F5344CB8AC3E}">
        <p14:creationId xmlns:p14="http://schemas.microsoft.com/office/powerpoint/2010/main" val="62307384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237</TotalTime>
  <Words>2189</Words>
  <Application>Microsoft Office PowerPoint</Application>
  <PresentationFormat>Widescreen</PresentationFormat>
  <Paragraphs>127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Times New Roman</vt:lpstr>
      <vt:lpstr>Trebuchet MS</vt:lpstr>
      <vt:lpstr>Wingdings</vt:lpstr>
      <vt:lpstr>Berlin</vt:lpstr>
      <vt:lpstr>CHALLENGES in AGRICULTURE</vt:lpstr>
      <vt:lpstr>PowerPoint Presentation</vt:lpstr>
      <vt:lpstr>Local Challenges</vt:lpstr>
      <vt:lpstr>PowerPoint Presentation</vt:lpstr>
      <vt:lpstr>PowerPoint Presentation</vt:lpstr>
      <vt:lpstr>Global Challenges</vt:lpstr>
      <vt:lpstr>PowerPoint Presentation</vt:lpstr>
      <vt:lpstr>BIOTERRORISM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Test Questions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CHALLENGES in AGRICULTURE</dc:title>
  <dc:creator>Derek Ramdatt</dc:creator>
  <cp:lastModifiedBy>Derek Ramdatt</cp:lastModifiedBy>
  <cp:revision>12</cp:revision>
  <dcterms:created xsi:type="dcterms:W3CDTF">2020-04-17T20:43:55Z</dcterms:created>
  <dcterms:modified xsi:type="dcterms:W3CDTF">2020-04-18T00:40:57Z</dcterms:modified>
</cp:coreProperties>
</file>