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7"/>
  </p:notesMasterIdLst>
  <p:sldIdLst>
    <p:sldId id="256" r:id="rId2"/>
    <p:sldId id="282" r:id="rId3"/>
    <p:sldId id="283" r:id="rId4"/>
    <p:sldId id="284" r:id="rId5"/>
    <p:sldId id="28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5BB63-80E8-4E01-81D6-26CE1275256D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B2BC5-D91E-481C-B74B-E43B051DAF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195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69C93-D37D-482C-BD93-7D0DA91C1241}" type="datetime1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55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13AB-DBCB-44CA-AC7B-E127A8DE5ECB}" type="datetime1">
              <a:rPr lang="en-US" smtClean="0"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94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9E3C8-CD8E-490B-8582-FDFC0B99E934}" type="datetime1">
              <a:rPr lang="en-US" smtClean="0"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05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F39C-EEE5-47AA-AB77-3D73B78ADD4D}" type="datetime1">
              <a:rPr lang="en-US" smtClean="0"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4959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BB91C-7878-49BA-AA77-369FB2D07FBE}" type="datetime1">
              <a:rPr lang="en-US" smtClean="0"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63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3CD4-1434-4FE6-97AB-3C50219F3BA3}" type="datetime1">
              <a:rPr lang="en-US" smtClean="0"/>
              <a:t>6/5/2020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3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B054-9443-40A6-8E43-223B9CF9802C}" type="datetime1">
              <a:rPr lang="en-US" smtClean="0"/>
              <a:t>6/5/2020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526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F173-522E-40FE-8B05-8D43B6F8665C}" type="datetime1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4463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3F3D1-0A50-41D8-8B3F-A11B3274B43E}" type="datetime1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271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09899-CE5D-419D-89A2-2CE2DBAFAB7C}" type="datetime1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5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E6E3-D429-4FA1-B49A-462AC8E552E7}" type="datetime1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9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17795-166C-446C-A52D-32C451B16686}" type="datetime1">
              <a:rPr lang="en-US" smtClean="0"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79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6F90-8B34-441E-B1F2-AEAC1014DF55}" type="datetime1">
              <a:rPr lang="en-US" smtClean="0"/>
              <a:t>6/5/2020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0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D1AF-F091-4191-889D-10BC6F97FD12}" type="datetime1">
              <a:rPr lang="en-US" smtClean="0"/>
              <a:t>6/5/2020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04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11D3-F174-47E4-9371-B4504E33C15A}" type="datetime1">
              <a:rPr lang="en-US" smtClean="0"/>
              <a:t>6/5/2020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48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FB66-9457-48F0-80B9-411D9F98A325}" type="datetime1">
              <a:rPr lang="en-US" smtClean="0"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858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80E0-C063-4314-9DC5-7C07D19C2E1C}" type="datetime1">
              <a:rPr lang="en-US" smtClean="0"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44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04021-D1DF-48BC-9BC7-C0D3B6CB4718}" type="datetime1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1079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4695" y="1325357"/>
            <a:ext cx="1118984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Area:	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Entrepreneurship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Level: 				CAPE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Topic: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Noted Regional Entrepreneurs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 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Module 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8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Objective 6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TT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Key Teaching Points:</a:t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Discuss the work of at least three noted entrepreneurs within and 				outside the region.</a:t>
            </a:r>
            <a:endParaRPr lang="en-US" sz="2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582450" y="6033176"/>
            <a:ext cx="1409681" cy="54750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31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Successful entrepreneurs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many successful entrepreneurs locally, regionally and internationally.</a:t>
            </a:r>
          </a:p>
          <a:p>
            <a:endParaRPr lang="en-US" dirty="0" smtClean="0"/>
          </a:p>
          <a:p>
            <a:r>
              <a:rPr lang="en-US" dirty="0" smtClean="0"/>
              <a:t>To be successful, an entrepreneur must have passion/drive, positive work ethic, determination, creativity/innovativeness, ability to take risks, discipline.</a:t>
            </a:r>
          </a:p>
          <a:p>
            <a:endParaRPr lang="en-US" dirty="0"/>
          </a:p>
          <a:p>
            <a:r>
              <a:rPr lang="en-US" dirty="0" smtClean="0"/>
              <a:t>An entrepreneur must follow ethical and legal guidelines or will face the brunt of the law.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93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949377"/>
          </a:xfrm>
        </p:spPr>
        <p:txBody>
          <a:bodyPr/>
          <a:lstStyle/>
          <a:p>
            <a:r>
              <a:rPr lang="en-US" dirty="0" err="1" smtClean="0"/>
              <a:t>Entre</a:t>
            </a:r>
            <a:r>
              <a:rPr lang="en-US" sz="4800" dirty="0" err="1" smtClean="0"/>
              <a:t>Quest</a:t>
            </a:r>
            <a:r>
              <a:rPr lang="en-US" dirty="0" err="1" smtClean="0"/>
              <a:t>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us learn about successful entrepreneurs.  Select three entrepreneurs (one local, one regional and one international) from the list provided from Unit 1 Module 1 Objective 6 of the CAPE Entrepreneurship syllabus.  You can also include one of your own choice.</a:t>
            </a:r>
          </a:p>
          <a:p>
            <a:endParaRPr lang="en-US" dirty="0"/>
          </a:p>
          <a:p>
            <a:r>
              <a:rPr lang="en-US" dirty="0" smtClean="0"/>
              <a:t>Research your selection using the criteria on Slide 4.  Make comprehensive notes to truly acknowledge the journey and accomplishments of your choices.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54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5464948"/>
              </p:ext>
            </p:extLst>
          </p:nvPr>
        </p:nvGraphicFramePr>
        <p:xfrm>
          <a:off x="539647" y="487680"/>
          <a:ext cx="1115268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2805">
                  <a:extLst>
                    <a:ext uri="{9D8B030D-6E8A-4147-A177-3AD203B41FA5}">
                      <a16:colId xmlns:a16="http://schemas.microsoft.com/office/drawing/2014/main" val="1071908920"/>
                    </a:ext>
                  </a:extLst>
                </a:gridCol>
                <a:gridCol w="3567659">
                  <a:extLst>
                    <a:ext uri="{9D8B030D-6E8A-4147-A177-3AD203B41FA5}">
                      <a16:colId xmlns:a16="http://schemas.microsoft.com/office/drawing/2014/main" val="2733286683"/>
                    </a:ext>
                  </a:extLst>
                </a:gridCol>
                <a:gridCol w="4242216">
                  <a:extLst>
                    <a:ext uri="{9D8B030D-6E8A-4147-A177-3AD203B41FA5}">
                      <a16:colId xmlns:a16="http://schemas.microsoft.com/office/drawing/2014/main" val="2921160173"/>
                    </a:ext>
                  </a:extLst>
                </a:gridCol>
              </a:tblGrid>
              <a:tr h="330245">
                <a:tc>
                  <a:txBody>
                    <a:bodyPr/>
                    <a:lstStyle/>
                    <a:p>
                      <a:r>
                        <a:rPr lang="en-US" dirty="0" smtClean="0"/>
                        <a:t>Criteria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Sub-criteria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702613"/>
                  </a:ext>
                </a:extLst>
              </a:tr>
              <a:tr h="1568663">
                <a:tc>
                  <a:txBody>
                    <a:bodyPr/>
                    <a:lstStyle/>
                    <a:p>
                      <a:r>
                        <a:rPr lang="en-US" dirty="0" smtClean="0"/>
                        <a:t>Background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</a:p>
                    <a:p>
                      <a:r>
                        <a:rPr lang="en-US" dirty="0" smtClean="0"/>
                        <a:t>Date</a:t>
                      </a:r>
                      <a:r>
                        <a:rPr lang="en-US" baseline="0" dirty="0" smtClean="0"/>
                        <a:t> of Birth</a:t>
                      </a:r>
                    </a:p>
                    <a:p>
                      <a:r>
                        <a:rPr lang="en-US" baseline="0" dirty="0" smtClean="0"/>
                        <a:t>Parents/Siblings</a:t>
                      </a:r>
                    </a:p>
                    <a:p>
                      <a:r>
                        <a:rPr lang="en-US" baseline="0" dirty="0" smtClean="0"/>
                        <a:t>Spouse/Children</a:t>
                      </a:r>
                    </a:p>
                    <a:p>
                      <a:r>
                        <a:rPr lang="en-US" baseline="0" dirty="0" smtClean="0"/>
                        <a:t>Place of birth</a:t>
                      </a:r>
                    </a:p>
                    <a:p>
                      <a:r>
                        <a:rPr lang="en-US" baseline="0" dirty="0" smtClean="0"/>
                        <a:t>Education and Employment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1532790"/>
                  </a:ext>
                </a:extLst>
              </a:tr>
              <a:tr h="1073296">
                <a:tc>
                  <a:txBody>
                    <a:bodyPr/>
                    <a:lstStyle/>
                    <a:p>
                      <a:r>
                        <a:rPr lang="en-US" dirty="0" smtClean="0"/>
                        <a:t>Entrepreneurship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Risks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taken (successes, failures)</a:t>
                      </a:r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Businesses owned</a:t>
                      </a:r>
                    </a:p>
                    <a:p>
                      <a:r>
                        <a:rPr lang="en-US" baseline="0" dirty="0" smtClean="0"/>
                        <a:t>Success rate of businesses</a:t>
                      </a:r>
                    </a:p>
                    <a:p>
                      <a:r>
                        <a:rPr lang="en-US" baseline="0" dirty="0" smtClean="0"/>
                        <a:t>Creativity/Innovativeness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12095"/>
                  </a:ext>
                </a:extLst>
              </a:tr>
              <a:tr h="1073296">
                <a:tc>
                  <a:txBody>
                    <a:bodyPr/>
                    <a:lstStyle/>
                    <a:p>
                      <a:r>
                        <a:rPr lang="en-US" dirty="0" smtClean="0"/>
                        <a:t>Personal traits/philosophies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Passion/drive</a:t>
                      </a:r>
                    </a:p>
                    <a:p>
                      <a:r>
                        <a:rPr lang="en-US" dirty="0" smtClean="0"/>
                        <a:t>Work ethic</a:t>
                      </a:r>
                    </a:p>
                    <a:p>
                      <a:r>
                        <a:rPr lang="en-US" dirty="0" smtClean="0"/>
                        <a:t>Determination</a:t>
                      </a:r>
                    </a:p>
                    <a:p>
                      <a:r>
                        <a:rPr lang="en-US" dirty="0" smtClean="0"/>
                        <a:t>Discipline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106830"/>
                  </a:ext>
                </a:extLst>
              </a:tr>
              <a:tr h="330245">
                <a:tc>
                  <a:txBody>
                    <a:bodyPr/>
                    <a:lstStyle/>
                    <a:p>
                      <a:r>
                        <a:rPr lang="en-US" dirty="0" smtClean="0"/>
                        <a:t>Motivational factors/Support </a:t>
                      </a:r>
                      <a:r>
                        <a:rPr lang="en-US" dirty="0" smtClean="0"/>
                        <a:t>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Family</a:t>
                      </a:r>
                    </a:p>
                    <a:p>
                      <a:r>
                        <a:rPr lang="en-US" dirty="0" smtClean="0"/>
                        <a:t>Friends</a:t>
                      </a:r>
                    </a:p>
                    <a:p>
                      <a:r>
                        <a:rPr lang="en-US" dirty="0" smtClean="0"/>
                        <a:t>Others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536931"/>
                  </a:ext>
                </a:extLst>
              </a:tr>
              <a:tr h="33024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Philanthrophic</a:t>
                      </a:r>
                      <a:r>
                        <a:rPr lang="en-US" dirty="0" smtClean="0"/>
                        <a:t> pursuits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9583432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3892" y="6362960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972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studying these three entrepreneurs assess yourself using the same criteria.</a:t>
            </a:r>
          </a:p>
          <a:p>
            <a:endParaRPr lang="en-US" dirty="0"/>
          </a:p>
          <a:p>
            <a:r>
              <a:rPr lang="en-US" dirty="0" smtClean="0"/>
              <a:t>Think of your possibilities.</a:t>
            </a:r>
          </a:p>
          <a:p>
            <a:endParaRPr lang="en-US" dirty="0"/>
          </a:p>
          <a:p>
            <a:r>
              <a:rPr lang="en-US" dirty="0" smtClean="0"/>
              <a:t>Remember </a:t>
            </a:r>
          </a:p>
          <a:p>
            <a:pPr marL="457200" lvl="1" indent="0" algn="ctr">
              <a:buNone/>
            </a:pPr>
            <a:r>
              <a:rPr lang="en-US" sz="2400" dirty="0" smtClean="0"/>
              <a:t>Entrepreneurs are born AND MADE!!!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823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8346F"/>
      </a:dk2>
      <a:lt2>
        <a:srgbClr val="D9A8D2"/>
      </a:lt2>
      <a:accent1>
        <a:srgbClr val="CE57AB"/>
      </a:accent1>
      <a:accent2>
        <a:srgbClr val="8E8EFD"/>
      </a:accent2>
      <a:accent3>
        <a:srgbClr val="7CBCE0"/>
      </a:accent3>
      <a:accent4>
        <a:srgbClr val="70BF9F"/>
      </a:accent4>
      <a:accent5>
        <a:srgbClr val="A5B960"/>
      </a:accent5>
      <a:accent6>
        <a:srgbClr val="D47A57"/>
      </a:accent6>
      <a:hlink>
        <a:srgbClr val="D164DE"/>
      </a:hlink>
      <a:folHlink>
        <a:srgbClr val="BE87C4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D4FE1632-F131-47D3-A814-99E9CD025E2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1451</TotalTime>
  <Words>283</Words>
  <Application>Microsoft Office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Bookman Old Style</vt:lpstr>
      <vt:lpstr>Calibri</vt:lpstr>
      <vt:lpstr>Rockwell</vt:lpstr>
      <vt:lpstr>Times New Roman</vt:lpstr>
      <vt:lpstr>Damask</vt:lpstr>
      <vt:lpstr>PowerPoint Presentation</vt:lpstr>
      <vt:lpstr>Successful entrepreneurs</vt:lpstr>
      <vt:lpstr>EntreQuestShip</vt:lpstr>
      <vt:lpstr>PowerPoint Presentation</vt:lpstr>
      <vt:lpstr>Self reflection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MOECurriculum</dc:creator>
  <cp:lastModifiedBy>MOECurriculum</cp:lastModifiedBy>
  <cp:revision>87</cp:revision>
  <dcterms:created xsi:type="dcterms:W3CDTF">2020-05-22T19:23:13Z</dcterms:created>
  <dcterms:modified xsi:type="dcterms:W3CDTF">2020-06-05T16:00:21Z</dcterms:modified>
</cp:coreProperties>
</file>