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e King-Newton" userId="fd28cc6ed5928ebd" providerId="LiveId" clId="{F58AFD84-0D17-4AB7-8973-C2AD71BDAED6}"/>
    <pc:docChg chg="undo custSel addSld modSld">
      <pc:chgData name="Patrice King-Newton" userId="fd28cc6ed5928ebd" providerId="LiveId" clId="{F58AFD84-0D17-4AB7-8973-C2AD71BDAED6}" dt="2020-04-23T09:23:04.635" v="276" actId="113"/>
      <pc:docMkLst>
        <pc:docMk/>
      </pc:docMkLst>
      <pc:sldChg chg="modSp">
        <pc:chgData name="Patrice King-Newton" userId="fd28cc6ed5928ebd" providerId="LiveId" clId="{F58AFD84-0D17-4AB7-8973-C2AD71BDAED6}" dt="2020-04-23T09:20:29.084" v="232" actId="1076"/>
        <pc:sldMkLst>
          <pc:docMk/>
          <pc:sldMk cId="3088069172" sldId="257"/>
        </pc:sldMkLst>
        <pc:spChg chg="mod">
          <ac:chgData name="Patrice King-Newton" userId="fd28cc6ed5928ebd" providerId="LiveId" clId="{F58AFD84-0D17-4AB7-8973-C2AD71BDAED6}" dt="2020-04-23T09:20:29.084" v="232" actId="1076"/>
          <ac:spMkLst>
            <pc:docMk/>
            <pc:sldMk cId="3088069172" sldId="257"/>
            <ac:spMk id="3" creationId="{05CBE64D-7D58-4E18-810B-89DC7D4702D7}"/>
          </ac:spMkLst>
        </pc:spChg>
      </pc:sldChg>
      <pc:sldChg chg="addSp delSp modSp new">
        <pc:chgData name="Patrice King-Newton" userId="fd28cc6ed5928ebd" providerId="LiveId" clId="{F58AFD84-0D17-4AB7-8973-C2AD71BDAED6}" dt="2020-04-23T09:23:04.635" v="276" actId="113"/>
        <pc:sldMkLst>
          <pc:docMk/>
          <pc:sldMk cId="253798067" sldId="258"/>
        </pc:sldMkLst>
        <pc:spChg chg="mod">
          <ac:chgData name="Patrice King-Newton" userId="fd28cc6ed5928ebd" providerId="LiveId" clId="{F58AFD84-0D17-4AB7-8973-C2AD71BDAED6}" dt="2020-04-23T09:23:04.635" v="276" actId="113"/>
          <ac:spMkLst>
            <pc:docMk/>
            <pc:sldMk cId="253798067" sldId="258"/>
            <ac:spMk id="2" creationId="{FCE8BE91-EAB3-45D2-ADD4-1BB017EFBA33}"/>
          </ac:spMkLst>
        </pc:spChg>
        <pc:spChg chg="del mod">
          <ac:chgData name="Patrice King-Newton" userId="fd28cc6ed5928ebd" providerId="LiveId" clId="{F58AFD84-0D17-4AB7-8973-C2AD71BDAED6}" dt="2020-04-23T09:13:13.768" v="2" actId="478"/>
          <ac:spMkLst>
            <pc:docMk/>
            <pc:sldMk cId="253798067" sldId="258"/>
            <ac:spMk id="3" creationId="{8BBA7C6A-7662-48B8-B57A-86F164CFB20B}"/>
          </ac:spMkLst>
        </pc:spChg>
        <pc:spChg chg="mod">
          <ac:chgData name="Patrice King-Newton" userId="fd28cc6ed5928ebd" providerId="LiveId" clId="{F58AFD84-0D17-4AB7-8973-C2AD71BDAED6}" dt="2020-04-23T09:20:18.196" v="230" actId="1076"/>
          <ac:spMkLst>
            <pc:docMk/>
            <pc:sldMk cId="253798067" sldId="258"/>
            <ac:spMk id="4" creationId="{4236B3AA-EB11-42AB-AF10-CBB4F8578533}"/>
          </ac:spMkLst>
        </pc:spChg>
        <pc:picChg chg="add mod">
          <ac:chgData name="Patrice King-Newton" userId="fd28cc6ed5928ebd" providerId="LiveId" clId="{F58AFD84-0D17-4AB7-8973-C2AD71BDAED6}" dt="2020-04-23T09:18:44.365" v="219" actId="1076"/>
          <ac:picMkLst>
            <pc:docMk/>
            <pc:sldMk cId="253798067" sldId="258"/>
            <ac:picMk id="5" creationId="{FA27930D-D5E2-4A12-B28C-CAA267043B43}"/>
          </ac:picMkLst>
        </pc:picChg>
        <pc:picChg chg="add mod">
          <ac:chgData name="Patrice King-Newton" userId="fd28cc6ed5928ebd" providerId="LiveId" clId="{F58AFD84-0D17-4AB7-8973-C2AD71BDAED6}" dt="2020-04-23T09:19:19.907" v="228" actId="1076"/>
          <ac:picMkLst>
            <pc:docMk/>
            <pc:sldMk cId="253798067" sldId="258"/>
            <ac:picMk id="6" creationId="{E858441C-D8F7-4E10-B9A7-3EE14AE969B5}"/>
          </ac:picMkLst>
        </pc:picChg>
        <pc:picChg chg="add del mod">
          <ac:chgData name="Patrice King-Newton" userId="fd28cc6ed5928ebd" providerId="LiveId" clId="{F58AFD84-0D17-4AB7-8973-C2AD71BDAED6}" dt="2020-04-23T09:18:06.217" v="217"/>
          <ac:picMkLst>
            <pc:docMk/>
            <pc:sldMk cId="253798067" sldId="258"/>
            <ac:picMk id="1026" creationId="{66E06A0D-2453-4BE2-A54C-73993329BA7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D027C-E5B0-44A8-91A7-7149F7FA3396}" type="datetimeFigureOut">
              <a:rPr lang="en-TT" smtClean="0"/>
              <a:t>23/04/2020</a:t>
            </a:fld>
            <a:endParaRPr lang="en-T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1064C-71D1-4EC1-8218-5E5CAE3164D2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515313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4C4AE84-A7BA-4041-BBD0-889244E8B1FE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874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C579-7A95-42E9-82CF-7F3D68D78258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298346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C3901276-CA80-4597-912D-6A149FBD2B10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917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3AD4-646C-4A03-9B46-0E232D9B88DF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272970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08DDC124-891F-487B-9B6A-DDE89C1D31AB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968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D03F-EAE8-4206-971F-73FA8D4CFA6C}" type="datetime1">
              <a:rPr lang="en-TT" smtClean="0"/>
              <a:t>23/04/2020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61382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95361-CFEA-412E-8A55-521D67B2CF26}" type="datetime1">
              <a:rPr lang="en-TT" smtClean="0"/>
              <a:t>23/04/2020</a:t>
            </a:fld>
            <a:endParaRPr lang="en-T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993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4726F-F58B-4338-8480-BDB182FD72AD}" type="datetime1">
              <a:rPr lang="en-TT" smtClean="0"/>
              <a:t>23/04/2020</a:t>
            </a:fld>
            <a:endParaRPr lang="en-T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27963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F0AC1-FA27-48C6-A796-F5945322A314}" type="datetime1">
              <a:rPr lang="en-TT" smtClean="0"/>
              <a:t>23/04/2020</a:t>
            </a:fld>
            <a:endParaRPr lang="en-T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425638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E1BE5-3C75-4747-8F3D-2CFA5E83EFBA}" type="datetime1">
              <a:rPr lang="en-TT" smtClean="0"/>
              <a:t>23/04/2020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169238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4646-22E5-45AC-8130-599B037AFF88}" type="datetime1">
              <a:rPr lang="en-TT" smtClean="0"/>
              <a:t>23/04/2020</a:t>
            </a:fld>
            <a:endParaRPr lang="en-T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</p:spTree>
    <p:extLst>
      <p:ext uri="{BB962C8B-B14F-4D97-AF65-F5344CB8AC3E}">
        <p14:creationId xmlns:p14="http://schemas.microsoft.com/office/powerpoint/2010/main" val="373649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4BB238D-D836-4FBE-A556-B16299913232}" type="datetime1">
              <a:rPr lang="en-TT" smtClean="0"/>
              <a:t>23/04/2020</a:t>
            </a:fld>
            <a:endParaRPr lang="en-T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Patrice King-Newton- Curriculum Officer VAPA (Visual Arts)</a:t>
            </a:r>
            <a:endParaRPr lang="en-T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F7E059D-D3C3-416A-94EF-EB9D86FBD26C}" type="slidenum">
              <a:rPr lang="en-TT" smtClean="0"/>
              <a:t>‹#›</a:t>
            </a:fld>
            <a:endParaRPr lang="en-TT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57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rezi.com/view/mQ9y1Aws9PXmzjRqFCm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62219A-B9B7-40CD-8C57-198B8FB880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10" b="9313"/>
          <a:stretch/>
        </p:blipFill>
        <p:spPr>
          <a:xfrm>
            <a:off x="0" y="900333"/>
            <a:ext cx="12192000" cy="53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06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17969-1A9E-4A38-A2CE-079E3614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559677"/>
            <a:ext cx="10727635" cy="5615835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TT" sz="40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this link to access the presentation</a:t>
            </a:r>
            <a:br>
              <a:rPr lang="en-TT" sz="40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TT" sz="40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i="0" u="sng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https://prezi.com/view/mQ9y1Aws9PXmzjRqFCmZ/</a:t>
            </a:r>
            <a:br>
              <a:rPr lang="en-TT" sz="3200" i="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TT" sz="40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TT" sz="40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7509C-3B59-4A9A-A869-261B134AAE7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848" t="23176" r="13478" b="63678"/>
          <a:stretch/>
        </p:blipFill>
        <p:spPr>
          <a:xfrm rot="5400000">
            <a:off x="622849" y="3299790"/>
            <a:ext cx="1179445" cy="9011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C05FF5-A39F-4AB2-88EC-69F226FC18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848" t="23176" r="13478" b="63678"/>
          <a:stretch/>
        </p:blipFill>
        <p:spPr>
          <a:xfrm>
            <a:off x="2988363" y="5274364"/>
            <a:ext cx="1179445" cy="9011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7B3F82-B9A0-45D1-B11E-F48B885A46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848" t="23176" r="13478" b="63678"/>
          <a:stretch/>
        </p:blipFill>
        <p:spPr>
          <a:xfrm rot="16200000">
            <a:off x="10449338" y="2527852"/>
            <a:ext cx="1179445" cy="90114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BE64D-7D58-4E18-810B-89DC7D47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1997" y="6492875"/>
            <a:ext cx="8130208" cy="365125"/>
          </a:xfrm>
        </p:spPr>
        <p:txBody>
          <a:bodyPr/>
          <a:lstStyle/>
          <a:p>
            <a:r>
              <a:rPr lang="en-US" dirty="0"/>
              <a:t>Patrice King-Newton- Curriculum Officer VAPA (Visual Arts)</a:t>
            </a:r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308806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8BE91-EAB3-45D2-ADD4-1BB017EF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559678"/>
            <a:ext cx="11072191" cy="5655592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TT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Thanks</a:t>
            </a:r>
            <a:br>
              <a:rPr lang="en-TT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TT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TT" sz="3600" b="1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r>
              <a:rPr lang="en-TT" sz="3600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Mr. Tudor for completing this presentation.</a:t>
            </a:r>
            <a:br>
              <a:rPr lang="en-TT" sz="3600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TT" sz="3600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videos you created in the presentation were also professionally instructive.</a:t>
            </a:r>
            <a:br>
              <a:rPr lang="en-TT" sz="3600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TT" sz="3600" i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TT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we called these grampa flowers. Named after my father who had soft ...">
            <a:extLst>
              <a:ext uri="{FF2B5EF4-FFF2-40B4-BE49-F238E27FC236}">
                <a16:creationId xmlns:a16="http://schemas.microsoft.com/office/drawing/2014/main" id="{FA27930D-D5E2-4A12-B28C-CAA267043B43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93"/>
          <a:stretch/>
        </p:blipFill>
        <p:spPr bwMode="auto">
          <a:xfrm>
            <a:off x="761999" y="3967370"/>
            <a:ext cx="1743075" cy="22479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we called these grampa flowers. Named after my father who had soft ...">
            <a:extLst>
              <a:ext uri="{FF2B5EF4-FFF2-40B4-BE49-F238E27FC236}">
                <a16:creationId xmlns:a16="http://schemas.microsoft.com/office/drawing/2014/main" id="{E858441C-D8F7-4E10-B9A7-3EE14AE969B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93"/>
          <a:stretch/>
        </p:blipFill>
        <p:spPr bwMode="auto">
          <a:xfrm>
            <a:off x="10091115" y="3967370"/>
            <a:ext cx="1743075" cy="22479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6B3AA-EB11-42AB-AF10-CBB4F857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1999" y="6492875"/>
            <a:ext cx="8063947" cy="365125"/>
          </a:xfrm>
        </p:spPr>
        <p:txBody>
          <a:bodyPr/>
          <a:lstStyle/>
          <a:p>
            <a:r>
              <a:rPr lang="en-US" dirty="0"/>
              <a:t>Patrice King-Newton- Curriculum Officer VAPA (Visual Arts)</a:t>
            </a:r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253798067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21</TotalTime>
  <Words>68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Schoolbook</vt:lpstr>
      <vt:lpstr>Corbel</vt:lpstr>
      <vt:lpstr>Times New Roman</vt:lpstr>
      <vt:lpstr>Headlines</vt:lpstr>
      <vt:lpstr>PowerPoint Presentation</vt:lpstr>
      <vt:lpstr>Click this link to access the presentation  https://prezi.com/view/mQ9y1Aws9PXmzjRqFCmZ/  </vt:lpstr>
      <vt:lpstr>Special Thanks  Thank you Mr. Tudor for completing this presentation. The videos you created in the presentation were also professionally instructive.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Patrice King-Newton</dc:creator>
  <cp:lastModifiedBy>Patrice King-Newton</cp:lastModifiedBy>
  <cp:revision>2</cp:revision>
  <dcterms:created xsi:type="dcterms:W3CDTF">2020-04-23T09:00:26Z</dcterms:created>
  <dcterms:modified xsi:type="dcterms:W3CDTF">2020-04-23T09:23:11Z</dcterms:modified>
</cp:coreProperties>
</file>