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NSaMiv1q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TT" sz="5400" dirty="0">
                <a:solidFill>
                  <a:prstClr val="white"/>
                </a:solidFill>
              </a:rPr>
              <a:t>ISOMETRIC DRAWING – Lesson </a:t>
            </a:r>
            <a:r>
              <a:rPr lang="en-TT" sz="5400" dirty="0" smtClean="0">
                <a:solidFill>
                  <a:prstClr val="white"/>
                </a:solidFill>
              </a:rPr>
              <a:t>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TT" sz="3200" dirty="0" smtClean="0"/>
              <a:t>Drawing circles in Isometric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998075" y="6488668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CPDD, </a:t>
            </a:r>
            <a:r>
              <a:rPr lang="en-US" dirty="0" err="1"/>
              <a:t>MoE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6179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>
                <a:solidFill>
                  <a:prstClr val="white"/>
                </a:solidFill>
              </a:rPr>
              <a:t>Activity 2: </a:t>
            </a:r>
            <a:r>
              <a:rPr lang="en-TT" dirty="0">
                <a:solidFill>
                  <a:prstClr val="white"/>
                </a:solidFill>
              </a:rPr>
              <a:t>Drawing circles in isometric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Now that you’ve mastered the technique for drawing circles In isometric using the AutoCAD software</a:t>
            </a:r>
          </a:p>
          <a:p>
            <a:r>
              <a:rPr lang="en-TT" dirty="0" smtClean="0"/>
              <a:t>Reproduce the diagrams on the next slide </a:t>
            </a:r>
          </a:p>
          <a:p>
            <a:r>
              <a:rPr lang="en-TT" dirty="0" smtClean="0"/>
              <a:t>Break them up in four sessions of 90 minutes each to reproduce four of the diagrams per session</a:t>
            </a:r>
          </a:p>
          <a:p>
            <a:r>
              <a:rPr lang="en-TT" dirty="0" smtClean="0"/>
              <a:t>Each grid block represents 1 cm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8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dirty="0" smtClean="0"/>
              <a:t>Activity 2: 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891" y="806450"/>
            <a:ext cx="5708469" cy="56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Activity 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3" y="2052116"/>
            <a:ext cx="4566135" cy="3997828"/>
          </a:xfrm>
        </p:spPr>
        <p:txBody>
          <a:bodyPr/>
          <a:lstStyle/>
          <a:p>
            <a:r>
              <a:rPr lang="en-TT" dirty="0" smtClean="0"/>
              <a:t>Compare your reproductions to the given diagrams</a:t>
            </a:r>
          </a:p>
          <a:p>
            <a:r>
              <a:rPr lang="en-TT" dirty="0" smtClean="0"/>
              <a:t>Did your drawings look like the original objects?</a:t>
            </a:r>
          </a:p>
          <a:p>
            <a:r>
              <a:rPr lang="en-TT" dirty="0" smtClean="0"/>
              <a:t>If it does…GREAT Job</a:t>
            </a:r>
          </a:p>
          <a:p>
            <a:r>
              <a:rPr lang="en-TT" dirty="0" smtClean="0"/>
              <a:t>It not go back and see where you went wrong.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54963" y="2956497"/>
            <a:ext cx="2606675" cy="21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err="1" smtClean="0"/>
              <a:t>Youtube</a:t>
            </a:r>
            <a:r>
              <a:rPr lang="en-TT" dirty="0" smtClean="0"/>
              <a:t> video</a:t>
            </a:r>
          </a:p>
          <a:p>
            <a:r>
              <a:rPr lang="en-TT" dirty="0" smtClean="0"/>
              <a:t>Diagrams on </a:t>
            </a:r>
            <a:r>
              <a:rPr lang="en-TT" dirty="0" err="1" smtClean="0"/>
              <a:t>Quora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400" dirty="0" smtClean="0"/>
              <a:t>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T" dirty="0" smtClean="0"/>
              <a:t>Specific Objective:</a:t>
            </a:r>
          </a:p>
          <a:p>
            <a:r>
              <a:rPr lang="en-TT" dirty="0" smtClean="0"/>
              <a:t>2B: 2 Producing pictorial drawings</a:t>
            </a:r>
          </a:p>
          <a:p>
            <a:r>
              <a:rPr lang="en-TT" dirty="0" smtClean="0"/>
              <a:t>(a) Isometric Drawing</a:t>
            </a:r>
            <a:endParaRPr lang="en-US" dirty="0" smtClean="0"/>
          </a:p>
          <a:p>
            <a:pPr marL="0" indent="0">
              <a:buNone/>
            </a:pPr>
            <a:r>
              <a:rPr lang="en-TT" dirty="0" smtClean="0"/>
              <a:t>At the end of this lesson, you should be able to produce isometric drawings given:</a:t>
            </a:r>
          </a:p>
          <a:p>
            <a:pPr marL="0" indent="0">
              <a:buNone/>
            </a:pPr>
            <a:r>
              <a:rPr lang="en-US" dirty="0" smtClean="0"/>
              <a:t>-  Objects with circles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 Objects with curves</a:t>
            </a:r>
            <a:endParaRPr lang="en-TT" dirty="0" smtClean="0"/>
          </a:p>
        </p:txBody>
      </p:sp>
    </p:spTree>
    <p:extLst>
      <p:ext uri="{BB962C8B-B14F-4D97-AF65-F5344CB8AC3E}">
        <p14:creationId xmlns:p14="http://schemas.microsoft.com/office/powerpoint/2010/main" val="302288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dirty="0" smtClean="0"/>
              <a:t>Circles and curves in isometric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8094" y="2052386"/>
            <a:ext cx="3891960" cy="3997828"/>
          </a:xfrm>
        </p:spPr>
        <p:txBody>
          <a:bodyPr>
            <a:normAutofit lnSpcReduction="10000"/>
          </a:bodyPr>
          <a:lstStyle/>
          <a:p>
            <a:r>
              <a:rPr lang="en-TT" dirty="0" smtClean="0"/>
              <a:t>Not all objects have straight edges.</a:t>
            </a:r>
          </a:p>
          <a:p>
            <a:r>
              <a:rPr lang="en-TT" dirty="0" smtClean="0"/>
              <a:t>Many machine parts or objects have curved sides or circles within the body of the objects.</a:t>
            </a:r>
          </a:p>
          <a:p>
            <a:r>
              <a:rPr lang="en-TT" dirty="0" smtClean="0"/>
              <a:t>Circles drawn in isometric take the appearance of an ellipse and curves: elliptical curves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4755" y="2207624"/>
            <a:ext cx="3546102" cy="32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1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T" sz="4000" dirty="0">
                <a:solidFill>
                  <a:prstClr val="white"/>
                </a:solidFill>
              </a:rPr>
              <a:t>Circles and curves in isometric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2334" y="2052386"/>
            <a:ext cx="3891960" cy="3997828"/>
          </a:xfrm>
        </p:spPr>
        <p:txBody>
          <a:bodyPr>
            <a:normAutofit lnSpcReduction="10000"/>
          </a:bodyPr>
          <a:lstStyle/>
          <a:p>
            <a:r>
              <a:rPr lang="en-TT" dirty="0" smtClean="0"/>
              <a:t>As such we will now focus on the drawing of curves and circles in isometric.</a:t>
            </a:r>
          </a:p>
          <a:p>
            <a:r>
              <a:rPr lang="en-TT" dirty="0" smtClean="0"/>
              <a:t>There are more than one method to draw curves and circles in isometric.</a:t>
            </a:r>
          </a:p>
          <a:p>
            <a:r>
              <a:rPr lang="en-TT" dirty="0" smtClean="0"/>
              <a:t>However, all methods start with drawing an isometric square with sides equal to the diameter of the circle.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040" y="2052386"/>
            <a:ext cx="4911633" cy="399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4000" dirty="0">
                <a:solidFill>
                  <a:prstClr val="white"/>
                </a:solidFill>
              </a:rPr>
              <a:t>Circles and curves in isometric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3851" y="2351314"/>
            <a:ext cx="5564778" cy="395804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8890" y="2052114"/>
            <a:ext cx="3644539" cy="3997829"/>
          </a:xfrm>
        </p:spPr>
        <p:txBody>
          <a:bodyPr/>
          <a:lstStyle/>
          <a:p>
            <a:r>
              <a:rPr lang="en-TT" dirty="0" smtClean="0"/>
              <a:t>This is one common method used to draw circles and curves in isometric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27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4000" dirty="0">
                <a:solidFill>
                  <a:prstClr val="white"/>
                </a:solidFill>
              </a:rPr>
              <a:t>Circles and curves in isometric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706" y="2182745"/>
            <a:ext cx="3891960" cy="3997828"/>
          </a:xfrm>
        </p:spPr>
        <p:txBody>
          <a:bodyPr/>
          <a:lstStyle/>
          <a:p>
            <a:r>
              <a:rPr lang="en-TT" dirty="0" smtClean="0"/>
              <a:t>The Four </a:t>
            </a:r>
            <a:r>
              <a:rPr lang="en-TT" dirty="0" err="1" smtClean="0"/>
              <a:t>Center</a:t>
            </a:r>
            <a:r>
              <a:rPr lang="en-TT" dirty="0" smtClean="0"/>
              <a:t> method is another common method to draw circles or curves in isometric</a:t>
            </a:r>
          </a:p>
          <a:p>
            <a:r>
              <a:rPr lang="en-TT" dirty="0" smtClean="0"/>
              <a:t>However, this method becomes difficult when the circles are very small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8835" y="2286000"/>
            <a:ext cx="5878286" cy="38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sz="4000" dirty="0">
                <a:solidFill>
                  <a:prstClr val="white"/>
                </a:solidFill>
              </a:rPr>
              <a:t>Circles and curves in isometric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63039" y="2052114"/>
            <a:ext cx="5656218" cy="41135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0330" y="2052114"/>
            <a:ext cx="3396344" cy="3997829"/>
          </a:xfrm>
        </p:spPr>
        <p:txBody>
          <a:bodyPr/>
          <a:lstStyle/>
          <a:p>
            <a:r>
              <a:rPr lang="en-TT" dirty="0" smtClean="0"/>
              <a:t>The method of points is also another common method to construct circles and curves in isometric.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7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Using AutoCAD to draw circles and curves in isometric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 smtClean="0"/>
              <a:t>Let us learn to draw circles in isometric using the AutoCAD software</a:t>
            </a:r>
          </a:p>
          <a:p>
            <a:r>
              <a:rPr lang="en-TT" dirty="0" smtClean="0"/>
              <a:t>Click on the </a:t>
            </a:r>
            <a:r>
              <a:rPr lang="en-TT" dirty="0" err="1" smtClean="0"/>
              <a:t>youtube</a:t>
            </a:r>
            <a:r>
              <a:rPr lang="en-TT" dirty="0" smtClean="0"/>
              <a:t> link below and follow the instructions.</a:t>
            </a:r>
          </a:p>
          <a:p>
            <a:r>
              <a:rPr lang="en-US" dirty="0">
                <a:hlinkClick r:id="rId2"/>
              </a:rPr>
              <a:t>https://www.youtube.com/watch?v=PNSaMiv1qTs</a:t>
            </a:r>
            <a:endParaRPr lang="en-T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1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 smtClean="0"/>
              <a:t>Activity 1: Drawing circles in isometric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29717" y="2027234"/>
            <a:ext cx="3891960" cy="3997828"/>
          </a:xfrm>
        </p:spPr>
        <p:txBody>
          <a:bodyPr/>
          <a:lstStyle/>
          <a:p>
            <a:r>
              <a:rPr lang="en-TT" dirty="0" smtClean="0"/>
              <a:t>Take 45 minutes to practice drawing the circles given in the adjacent diagram.</a:t>
            </a:r>
          </a:p>
          <a:p>
            <a:r>
              <a:rPr lang="en-TT" dirty="0" smtClean="0"/>
              <a:t>The diameter of the circles is 80mm.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85459" y="2052638"/>
            <a:ext cx="3856632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9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152</TotalTime>
  <Words>383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ISOMETRIC DRAWING – Lesson 3</vt:lpstr>
      <vt:lpstr>OBJECTIVES</vt:lpstr>
      <vt:lpstr>Circles and curves in isometric </vt:lpstr>
      <vt:lpstr>Circles and curves in isometric </vt:lpstr>
      <vt:lpstr>Circles and curves in isometric</vt:lpstr>
      <vt:lpstr>Circles and curves in isometric</vt:lpstr>
      <vt:lpstr>Circles and curves in isometric</vt:lpstr>
      <vt:lpstr>Using AutoCAD to draw circles and curves in isometric</vt:lpstr>
      <vt:lpstr>Activity 1: Drawing circles in isometric</vt:lpstr>
      <vt:lpstr>Activity 2: Drawing circles in isometric</vt:lpstr>
      <vt:lpstr>Activity 2: </vt:lpstr>
      <vt:lpstr>Activity 2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ISOMETRIC DRAWING – Lesson 3</dc:title>
  <dc:creator>Charmaine Gellineau</dc:creator>
  <cp:lastModifiedBy>Charmaine Gellineau</cp:lastModifiedBy>
  <cp:revision>11</cp:revision>
  <dcterms:created xsi:type="dcterms:W3CDTF">2020-05-18T16:30:06Z</dcterms:created>
  <dcterms:modified xsi:type="dcterms:W3CDTF">2020-05-18T19:02:55Z</dcterms:modified>
</cp:coreProperties>
</file>