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3448B07-2C06-4CF2-8E91-F7385E71E2CB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75813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69D4-B020-4602-B87C-B094679675DF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596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11EA-3D59-4DFE-9385-0A032B3191AF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567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936D4-0671-4B70-A95D-BFBC9A35DA5B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093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DD67DAC-232D-4042-B5C0-E64770A42A28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3926817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D2C-79BD-4B90-B3FA-E3B19B3FF97B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08414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FDB6-7A26-4DBB-9BB0-088C0534314D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59704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7C72F-E0F0-449A-A903-6D7865ED3EFA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30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1207D-C9F3-42EA-960B-DC9955B358C7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557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D8827A6-8947-4115-8D9E-E89B1EC0518D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4984430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ED460A6F-F31A-4CA3-B222-0B3C224FF998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798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48A1663-7765-4EF4-B97F-A02E70C6265E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80204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amnUf0NQrI" TargetMode="External"/><Relationship Id="rId2" Type="http://schemas.openxmlformats.org/officeDocument/2006/relationships/hyperlink" Target="https://www.youtube.com/watch?v=1_gzd-yQLu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0yJBGJQQRDA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TT" dirty="0" smtClean="0"/>
              <a:t>Orthographic Projection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TT" sz="3200" dirty="0" smtClean="0"/>
              <a:t>Difference 1</a:t>
            </a:r>
            <a:r>
              <a:rPr lang="en-TT" sz="3200" baseline="30000" dirty="0" smtClean="0"/>
              <a:t>st</a:t>
            </a:r>
            <a:r>
              <a:rPr lang="en-TT" sz="3200" dirty="0" smtClean="0"/>
              <a:t> Angle &amp; 3</a:t>
            </a:r>
            <a:r>
              <a:rPr lang="en-TT" sz="3200" baseline="30000" dirty="0" smtClean="0"/>
              <a:t>rd</a:t>
            </a:r>
            <a:r>
              <a:rPr lang="en-TT" sz="3200" dirty="0" smtClean="0"/>
              <a:t> Angle </a:t>
            </a:r>
            <a:r>
              <a:rPr lang="en-TT" sz="3200" dirty="0"/>
              <a:t>P</a:t>
            </a:r>
            <a:r>
              <a:rPr lang="en-TT" sz="3200" dirty="0" smtClean="0"/>
              <a:t>rojection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907869" y="5609864"/>
            <a:ext cx="2815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T" dirty="0" smtClean="0"/>
              <a:t>TVET Unit, CPDD, </a:t>
            </a:r>
            <a:r>
              <a:rPr lang="en-TT" dirty="0" err="1" smtClean="0"/>
              <a:t>MoE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055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dirty="0" smtClean="0"/>
              <a:t>Orthographic Projection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40050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TT" sz="3500" dirty="0" smtClean="0"/>
              <a:t>Objectives:</a:t>
            </a:r>
          </a:p>
          <a:p>
            <a:pPr marL="0" indent="0">
              <a:buNone/>
            </a:pPr>
            <a:r>
              <a:rPr lang="en-US" dirty="0" smtClean="0"/>
              <a:t>3. First </a:t>
            </a:r>
            <a:r>
              <a:rPr lang="en-US" dirty="0"/>
              <a:t>and third angle projections   </a:t>
            </a:r>
          </a:p>
          <a:p>
            <a:r>
              <a:rPr lang="en-US" dirty="0"/>
              <a:t>   Principles relating to the planes of projection: </a:t>
            </a:r>
          </a:p>
          <a:p>
            <a:r>
              <a:rPr lang="en-US" dirty="0"/>
              <a:t> (a) horizontal  plane; </a:t>
            </a:r>
          </a:p>
          <a:p>
            <a:r>
              <a:rPr lang="en-US" dirty="0"/>
              <a:t> (b) vertical planes; </a:t>
            </a:r>
          </a:p>
          <a:p>
            <a:r>
              <a:rPr lang="en-US" dirty="0"/>
              <a:t> (c) plans; </a:t>
            </a:r>
          </a:p>
          <a:p>
            <a:r>
              <a:rPr lang="en-US" dirty="0"/>
              <a:t> (d) elevations. 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4. Drawing orthographic views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Plans </a:t>
            </a:r>
            <a:r>
              <a:rPr lang="en-US" dirty="0"/>
              <a:t>and Elevations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43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56260"/>
            <a:ext cx="10178322" cy="1492132"/>
          </a:xfrm>
        </p:spPr>
        <p:txBody>
          <a:bodyPr/>
          <a:lstStyle/>
          <a:p>
            <a:r>
              <a:rPr lang="en-TT" dirty="0" smtClean="0"/>
              <a:t>Summary of key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398417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TT" sz="5900" dirty="0" smtClean="0"/>
          </a:p>
          <a:p>
            <a:pPr marL="0" indent="0">
              <a:buNone/>
            </a:pPr>
            <a:r>
              <a:rPr lang="en-TT" sz="7200" dirty="0" smtClean="0"/>
              <a:t>Click on the links to the </a:t>
            </a:r>
            <a:r>
              <a:rPr lang="en-TT" sz="7200" dirty="0" err="1" smtClean="0"/>
              <a:t>youtube</a:t>
            </a:r>
            <a:r>
              <a:rPr lang="en-TT" sz="7200" dirty="0" smtClean="0"/>
              <a:t> videos below which summarizes the key points for 1</a:t>
            </a:r>
            <a:r>
              <a:rPr lang="en-TT" sz="7200" baseline="30000" dirty="0" smtClean="0"/>
              <a:t>st</a:t>
            </a:r>
            <a:r>
              <a:rPr lang="en-TT" sz="7200" dirty="0" smtClean="0"/>
              <a:t> and 3</a:t>
            </a:r>
            <a:r>
              <a:rPr lang="en-TT" sz="7200" baseline="30000" dirty="0" smtClean="0"/>
              <a:t>rd</a:t>
            </a:r>
            <a:r>
              <a:rPr lang="en-TT" sz="7200" dirty="0" smtClean="0"/>
              <a:t> angle orthographic projection and the differences between the </a:t>
            </a:r>
            <a:r>
              <a:rPr lang="en-TT" sz="7200" dirty="0" smtClean="0"/>
              <a:t>two methods. Uses these videos for review of the content.</a:t>
            </a:r>
            <a:endParaRPr lang="en-TT" sz="7200" dirty="0" smtClean="0"/>
          </a:p>
          <a:p>
            <a:pPr marL="0" indent="0">
              <a:buNone/>
            </a:pPr>
            <a:endParaRPr lang="en-TT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7200" u="sng" dirty="0">
                <a:hlinkClick r:id="rId2"/>
              </a:rPr>
              <a:t>https://</a:t>
            </a:r>
            <a:r>
              <a:rPr lang="en-US" sz="7200" u="sng" dirty="0" smtClean="0">
                <a:hlinkClick r:id="rId2"/>
              </a:rPr>
              <a:t>www.youtube.com/watch?v=1_gzd-yQLuU</a:t>
            </a:r>
            <a:endParaRPr lang="en-US" sz="7200" u="sng" dirty="0" smtClean="0"/>
          </a:p>
          <a:p>
            <a:pPr>
              <a:buFont typeface="Arial" panose="020B0604020202020204" pitchFamily="34" charset="0"/>
              <a:buChar char="•"/>
            </a:pPr>
            <a:endParaRPr lang="en-TT" sz="7200" u="sng" dirty="0" smtClean="0"/>
          </a:p>
          <a:p>
            <a:r>
              <a:rPr lang="en-US" sz="7200" dirty="0">
                <a:hlinkClick r:id="rId3"/>
              </a:rPr>
              <a:t>https://www.youtube.com/watch?v=NamnUf0NQrI</a:t>
            </a:r>
            <a:endParaRPr lang="en-US" sz="7200" dirty="0"/>
          </a:p>
          <a:p>
            <a:endParaRPr lang="en-TT" sz="7200" dirty="0"/>
          </a:p>
          <a:p>
            <a:r>
              <a:rPr lang="en-US" sz="7200" u="sng" dirty="0">
                <a:hlinkClick r:id="rId4"/>
              </a:rPr>
              <a:t>https://www.youtube.com/watch?v=0yJBGJQQRDA</a:t>
            </a:r>
            <a:endParaRPr lang="en-US" sz="7200" dirty="0"/>
          </a:p>
          <a:p>
            <a:pPr>
              <a:buFont typeface="Arial" panose="020B0604020202020204" pitchFamily="34" charset="0"/>
              <a:buChar char="•"/>
            </a:pPr>
            <a:endParaRPr lang="en-TT" u="sng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TT" dirty="0" smtClean="0"/>
          </a:p>
          <a:p>
            <a:pPr>
              <a:buFont typeface="Arial" panose="020B0604020202020204" pitchFamily="34" charset="0"/>
              <a:buChar char="•"/>
            </a:pPr>
            <a:endParaRPr lang="en-TT" dirty="0"/>
          </a:p>
          <a:p>
            <a:pPr>
              <a:buFont typeface="Arial" panose="020B0604020202020204" pitchFamily="34" charset="0"/>
              <a:buChar char="•"/>
            </a:pPr>
            <a:endParaRPr lang="en-TT" dirty="0" smtClean="0"/>
          </a:p>
          <a:p>
            <a:pPr marL="0" indent="0">
              <a:buNone/>
            </a:pPr>
            <a:endParaRPr lang="en-TT" dirty="0"/>
          </a:p>
          <a:p>
            <a:pPr marL="0" indent="0">
              <a:buNone/>
            </a:pPr>
            <a:r>
              <a:rPr lang="en-TT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89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dirty="0" smtClean="0"/>
              <a:t>Key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TT" dirty="0" smtClean="0"/>
          </a:p>
          <a:p>
            <a:pPr marL="0" indent="0">
              <a:buNone/>
            </a:pPr>
            <a:r>
              <a:rPr lang="en-TT" sz="2800" dirty="0" smtClean="0"/>
              <a:t>Key theoretical points for noting:</a:t>
            </a:r>
          </a:p>
          <a:p>
            <a:r>
              <a:rPr lang="en-TT" dirty="0" smtClean="0"/>
              <a:t>Quadrant in which each projection lies.</a:t>
            </a:r>
          </a:p>
          <a:p>
            <a:r>
              <a:rPr lang="en-TT" dirty="0" smtClean="0"/>
              <a:t>Placement of </a:t>
            </a:r>
            <a:r>
              <a:rPr lang="en-TT" dirty="0" smtClean="0"/>
              <a:t>views</a:t>
            </a:r>
          </a:p>
          <a:p>
            <a:r>
              <a:rPr lang="en-TT" dirty="0" smtClean="0"/>
              <a:t>Relationship of the views to the projection on the vertical and horizontal plane</a:t>
            </a:r>
            <a:endParaRPr lang="en-TT" dirty="0" smtClean="0"/>
          </a:p>
          <a:p>
            <a:r>
              <a:rPr lang="en-TT" dirty="0" smtClean="0"/>
              <a:t>Symbols for each projection method</a:t>
            </a:r>
          </a:p>
          <a:p>
            <a:r>
              <a:rPr lang="en-TT" dirty="0" smtClean="0"/>
              <a:t>On which view object measurements are found (length; width &amp; heights)</a:t>
            </a:r>
          </a:p>
          <a:p>
            <a:endParaRPr lang="en-TT" dirty="0" smtClean="0"/>
          </a:p>
          <a:p>
            <a:endParaRPr lang="en-TT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963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TT" dirty="0" err="1" smtClean="0"/>
              <a:t>Youtube</a:t>
            </a:r>
            <a:r>
              <a:rPr lang="en-TT" smtClean="0"/>
              <a:t> videos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88688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35</TotalTime>
  <Words>174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Impact</vt:lpstr>
      <vt:lpstr>Badge</vt:lpstr>
      <vt:lpstr>Orthographic Projection</vt:lpstr>
      <vt:lpstr>Orthographic Projection</vt:lpstr>
      <vt:lpstr>Summary of key points</vt:lpstr>
      <vt:lpstr>Key Points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Orthographic Projection</dc:title>
  <dc:creator>Charmaine Gellineau</dc:creator>
  <cp:lastModifiedBy>Charmaine Gellineau</cp:lastModifiedBy>
  <cp:revision>6</cp:revision>
  <dcterms:created xsi:type="dcterms:W3CDTF">2020-07-06T15:50:42Z</dcterms:created>
  <dcterms:modified xsi:type="dcterms:W3CDTF">2020-07-08T19:20:08Z</dcterms:modified>
</cp:coreProperties>
</file>