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3"/>
  </p:notesMasterIdLst>
  <p:sldIdLst>
    <p:sldId id="256" r:id="rId2"/>
    <p:sldId id="263" r:id="rId3"/>
    <p:sldId id="257" r:id="rId4"/>
    <p:sldId id="259" r:id="rId5"/>
    <p:sldId id="261" r:id="rId6"/>
    <p:sldId id="265" r:id="rId7"/>
    <p:sldId id="258" r:id="rId8"/>
    <p:sldId id="260" r:id="rId9"/>
    <p:sldId id="262" r:id="rId10"/>
    <p:sldId id="264"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6" d="100"/>
          <a:sy n="46" d="100"/>
        </p:scale>
        <p:origin x="78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622325-569C-4B6D-B27E-276824AB2E38}" type="doc">
      <dgm:prSet loTypeId="urn:microsoft.com/office/officeart/2011/layout/ConvergingText" loCatId="process" qsTypeId="urn:microsoft.com/office/officeart/2005/8/quickstyle/simple1" qsCatId="simple" csTypeId="urn:microsoft.com/office/officeart/2005/8/colors/accent1_2" csCatId="accent1" phldr="1"/>
      <dgm:spPr/>
      <dgm:t>
        <a:bodyPr/>
        <a:lstStyle/>
        <a:p>
          <a:endParaRPr lang="en-US"/>
        </a:p>
      </dgm:t>
    </dgm:pt>
    <dgm:pt modelId="{052AD046-0A5F-4AD6-8766-4CFE9278640D}">
      <dgm:prSet phldrT="[Text]"/>
      <dgm:spPr/>
      <dgm:t>
        <a:bodyPr/>
        <a:lstStyle/>
        <a:p>
          <a:r>
            <a:rPr lang="en-US" dirty="0" err="1" smtClean="0"/>
            <a:t>Intermodality</a:t>
          </a:r>
          <a:endParaRPr lang="en-US" dirty="0"/>
        </a:p>
      </dgm:t>
    </dgm:pt>
    <dgm:pt modelId="{541D4F0A-A9F8-4341-8D01-C96B14A74AA4}" type="parTrans" cxnId="{058D1088-4265-4B6C-90D8-9752DD9DB17B}">
      <dgm:prSet/>
      <dgm:spPr/>
      <dgm:t>
        <a:bodyPr/>
        <a:lstStyle/>
        <a:p>
          <a:endParaRPr lang="en-US"/>
        </a:p>
      </dgm:t>
    </dgm:pt>
    <dgm:pt modelId="{E7012EA5-540C-4476-8803-FF191F134794}" type="sibTrans" cxnId="{058D1088-4265-4B6C-90D8-9752DD9DB17B}">
      <dgm:prSet/>
      <dgm:spPr/>
      <dgm:t>
        <a:bodyPr/>
        <a:lstStyle/>
        <a:p>
          <a:endParaRPr lang="en-US"/>
        </a:p>
      </dgm:t>
    </dgm:pt>
    <dgm:pt modelId="{5E75C703-38C8-4777-90B9-BC389A109F97}">
      <dgm:prSet phldrT="[Text]"/>
      <dgm:spPr/>
      <dgm:t>
        <a:bodyPr/>
        <a:lstStyle/>
        <a:p>
          <a:r>
            <a:rPr lang="en-US" dirty="0" smtClean="0"/>
            <a:t>Air transport</a:t>
          </a:r>
          <a:endParaRPr lang="en-US" dirty="0"/>
        </a:p>
      </dgm:t>
    </dgm:pt>
    <dgm:pt modelId="{D79212DB-B755-4F1A-A948-3F057D272DD3}" type="parTrans" cxnId="{9A0E0BFB-E26C-4B0B-87BB-C0C17D2175FA}">
      <dgm:prSet/>
      <dgm:spPr/>
      <dgm:t>
        <a:bodyPr/>
        <a:lstStyle/>
        <a:p>
          <a:endParaRPr lang="en-US"/>
        </a:p>
      </dgm:t>
    </dgm:pt>
    <dgm:pt modelId="{46646007-30C7-4D62-ADD0-F954C4C6D105}" type="sibTrans" cxnId="{9A0E0BFB-E26C-4B0B-87BB-C0C17D2175FA}">
      <dgm:prSet/>
      <dgm:spPr/>
      <dgm:t>
        <a:bodyPr/>
        <a:lstStyle/>
        <a:p>
          <a:endParaRPr lang="en-US"/>
        </a:p>
      </dgm:t>
    </dgm:pt>
    <dgm:pt modelId="{FD8718E1-F6FE-44D1-A65A-D8068C9492E1}">
      <dgm:prSet phldrT="[Text]"/>
      <dgm:spPr/>
      <dgm:t>
        <a:bodyPr/>
        <a:lstStyle/>
        <a:p>
          <a:r>
            <a:rPr lang="en-US" dirty="0" smtClean="0"/>
            <a:t>Land transport</a:t>
          </a:r>
          <a:endParaRPr lang="en-US" dirty="0"/>
        </a:p>
      </dgm:t>
    </dgm:pt>
    <dgm:pt modelId="{F51E5D31-A82D-47F2-96CE-91829A649BAF}" type="parTrans" cxnId="{816F15B3-640E-4676-B066-DFFA259AB963}">
      <dgm:prSet/>
      <dgm:spPr/>
      <dgm:t>
        <a:bodyPr/>
        <a:lstStyle/>
        <a:p>
          <a:endParaRPr lang="en-US"/>
        </a:p>
      </dgm:t>
    </dgm:pt>
    <dgm:pt modelId="{F7DAA7B5-3674-42B0-ABE2-B10874EB9EEC}" type="sibTrans" cxnId="{816F15B3-640E-4676-B066-DFFA259AB963}">
      <dgm:prSet/>
      <dgm:spPr/>
      <dgm:t>
        <a:bodyPr/>
        <a:lstStyle/>
        <a:p>
          <a:endParaRPr lang="en-US"/>
        </a:p>
      </dgm:t>
    </dgm:pt>
    <dgm:pt modelId="{0E11B1DA-90B3-49A2-B8DE-1D8F4C2EA10D}">
      <dgm:prSet phldrT="[Text]"/>
      <dgm:spPr/>
      <dgm:t>
        <a:bodyPr/>
        <a:lstStyle/>
        <a:p>
          <a:r>
            <a:rPr lang="en-US" dirty="0" smtClean="0"/>
            <a:t>Marine transport</a:t>
          </a:r>
          <a:endParaRPr lang="en-US" dirty="0"/>
        </a:p>
      </dgm:t>
    </dgm:pt>
    <dgm:pt modelId="{C8EA9A3C-2644-44B3-87CA-A45851D1F2D5}" type="parTrans" cxnId="{36A7AFF3-BF10-447E-81B0-A8D8A33222E6}">
      <dgm:prSet/>
      <dgm:spPr/>
      <dgm:t>
        <a:bodyPr/>
        <a:lstStyle/>
        <a:p>
          <a:endParaRPr lang="en-US"/>
        </a:p>
      </dgm:t>
    </dgm:pt>
    <dgm:pt modelId="{8F418A26-FE0C-40DD-ABF3-45BC9308F22B}" type="sibTrans" cxnId="{36A7AFF3-BF10-447E-81B0-A8D8A33222E6}">
      <dgm:prSet/>
      <dgm:spPr/>
      <dgm:t>
        <a:bodyPr/>
        <a:lstStyle/>
        <a:p>
          <a:endParaRPr lang="en-US"/>
        </a:p>
      </dgm:t>
    </dgm:pt>
    <dgm:pt modelId="{36260CED-F11D-493C-A747-B41F7F33D23E}" type="pres">
      <dgm:prSet presAssocID="{0F622325-569C-4B6D-B27E-276824AB2E38}" presName="Name0" presStyleCnt="0">
        <dgm:presLayoutVars>
          <dgm:chMax/>
          <dgm:chPref val="1"/>
          <dgm:dir/>
          <dgm:animOne val="branch"/>
          <dgm:animLvl val="lvl"/>
          <dgm:resizeHandles/>
        </dgm:presLayoutVars>
      </dgm:prSet>
      <dgm:spPr/>
      <dgm:t>
        <a:bodyPr/>
        <a:lstStyle/>
        <a:p>
          <a:endParaRPr lang="en-US"/>
        </a:p>
      </dgm:t>
    </dgm:pt>
    <dgm:pt modelId="{144381A4-BD7A-4C95-B911-FD75E8213744}" type="pres">
      <dgm:prSet presAssocID="{052AD046-0A5F-4AD6-8766-4CFE9278640D}" presName="composite" presStyleCnt="0"/>
      <dgm:spPr/>
    </dgm:pt>
    <dgm:pt modelId="{82D2AEE3-3251-41F6-AEBD-9524A6AD1F6D}" type="pres">
      <dgm:prSet presAssocID="{052AD046-0A5F-4AD6-8766-4CFE9278640D}" presName="ParentAccent1" presStyleLbl="alignNode1" presStyleIdx="0" presStyleCnt="34"/>
      <dgm:spPr/>
    </dgm:pt>
    <dgm:pt modelId="{60FC6DDB-82FE-43FA-8F8D-6A7B20DF4D33}" type="pres">
      <dgm:prSet presAssocID="{052AD046-0A5F-4AD6-8766-4CFE9278640D}" presName="ParentAccent2" presStyleLbl="alignNode1" presStyleIdx="1" presStyleCnt="34"/>
      <dgm:spPr/>
    </dgm:pt>
    <dgm:pt modelId="{887D444A-69FD-44CE-89BE-51DE28F72146}" type="pres">
      <dgm:prSet presAssocID="{052AD046-0A5F-4AD6-8766-4CFE9278640D}" presName="ParentAccent3" presStyleLbl="alignNode1" presStyleIdx="2" presStyleCnt="34"/>
      <dgm:spPr/>
    </dgm:pt>
    <dgm:pt modelId="{723C999D-75DF-4617-91C6-D99D586D8650}" type="pres">
      <dgm:prSet presAssocID="{052AD046-0A5F-4AD6-8766-4CFE9278640D}" presName="ParentAccent4" presStyleLbl="alignNode1" presStyleIdx="3" presStyleCnt="34"/>
      <dgm:spPr/>
    </dgm:pt>
    <dgm:pt modelId="{1195279F-50F7-4C12-BEC9-ED5992B4B0AD}" type="pres">
      <dgm:prSet presAssocID="{052AD046-0A5F-4AD6-8766-4CFE9278640D}" presName="ParentAccent5" presStyleLbl="alignNode1" presStyleIdx="4" presStyleCnt="34"/>
      <dgm:spPr/>
    </dgm:pt>
    <dgm:pt modelId="{52CF9693-41FD-4BFA-A08C-FB983B7495DF}" type="pres">
      <dgm:prSet presAssocID="{052AD046-0A5F-4AD6-8766-4CFE9278640D}" presName="ParentAccent6" presStyleLbl="alignNode1" presStyleIdx="5" presStyleCnt="34"/>
      <dgm:spPr/>
    </dgm:pt>
    <dgm:pt modelId="{BBD9C83F-07D3-47FB-B10C-24865BA6F6B6}" type="pres">
      <dgm:prSet presAssocID="{052AD046-0A5F-4AD6-8766-4CFE9278640D}" presName="ParentAccent7" presStyleLbl="alignNode1" presStyleIdx="6" presStyleCnt="34"/>
      <dgm:spPr/>
    </dgm:pt>
    <dgm:pt modelId="{26EB3D0E-3508-4C44-9FEB-B63A15FE4E6F}" type="pres">
      <dgm:prSet presAssocID="{052AD046-0A5F-4AD6-8766-4CFE9278640D}" presName="ParentAccent8" presStyleLbl="alignNode1" presStyleIdx="7" presStyleCnt="34"/>
      <dgm:spPr/>
    </dgm:pt>
    <dgm:pt modelId="{2DF92575-BA70-410F-BE31-A1D32F49E594}" type="pres">
      <dgm:prSet presAssocID="{052AD046-0A5F-4AD6-8766-4CFE9278640D}" presName="ParentAccent9" presStyleLbl="alignNode1" presStyleIdx="8" presStyleCnt="34"/>
      <dgm:spPr/>
    </dgm:pt>
    <dgm:pt modelId="{5958169A-62B2-4542-9075-CAD64A89B1C3}" type="pres">
      <dgm:prSet presAssocID="{052AD046-0A5F-4AD6-8766-4CFE9278640D}" presName="ParentAccent10" presStyleLbl="alignNode1" presStyleIdx="9" presStyleCnt="34"/>
      <dgm:spPr/>
    </dgm:pt>
    <dgm:pt modelId="{B01B2402-C4E7-4383-A6D8-7BBADC917F27}" type="pres">
      <dgm:prSet presAssocID="{052AD046-0A5F-4AD6-8766-4CFE9278640D}" presName="Parent" presStyleLbl="alignNode1" presStyleIdx="10" presStyleCnt="34">
        <dgm:presLayoutVars>
          <dgm:chMax val="5"/>
          <dgm:chPref val="3"/>
          <dgm:bulletEnabled val="1"/>
        </dgm:presLayoutVars>
      </dgm:prSet>
      <dgm:spPr/>
      <dgm:t>
        <a:bodyPr/>
        <a:lstStyle/>
        <a:p>
          <a:endParaRPr lang="en-US"/>
        </a:p>
      </dgm:t>
    </dgm:pt>
    <dgm:pt modelId="{64F39AA9-19CF-4EED-A1A3-89D7B960F9B9}" type="pres">
      <dgm:prSet presAssocID="{5E75C703-38C8-4777-90B9-BC389A109F97}" presName="Child1Accent1" presStyleLbl="alignNode1" presStyleIdx="11" presStyleCnt="34"/>
      <dgm:spPr/>
    </dgm:pt>
    <dgm:pt modelId="{242C7D5E-B12D-4692-82B2-75EFF768B613}" type="pres">
      <dgm:prSet presAssocID="{5E75C703-38C8-4777-90B9-BC389A109F97}" presName="Child1Accent2" presStyleLbl="alignNode1" presStyleIdx="12" presStyleCnt="34"/>
      <dgm:spPr/>
    </dgm:pt>
    <dgm:pt modelId="{0B898146-121D-429A-891A-A086BC9513BA}" type="pres">
      <dgm:prSet presAssocID="{5E75C703-38C8-4777-90B9-BC389A109F97}" presName="Child1Accent3" presStyleLbl="alignNode1" presStyleIdx="13" presStyleCnt="34"/>
      <dgm:spPr/>
    </dgm:pt>
    <dgm:pt modelId="{A8990375-657F-4694-A1D7-3E8C991060BA}" type="pres">
      <dgm:prSet presAssocID="{5E75C703-38C8-4777-90B9-BC389A109F97}" presName="Child1Accent4" presStyleLbl="alignNode1" presStyleIdx="14" presStyleCnt="34"/>
      <dgm:spPr/>
    </dgm:pt>
    <dgm:pt modelId="{53196EA4-41A2-4CE7-B0AF-D178A228AAFA}" type="pres">
      <dgm:prSet presAssocID="{5E75C703-38C8-4777-90B9-BC389A109F97}" presName="Child1Accent5" presStyleLbl="alignNode1" presStyleIdx="15" presStyleCnt="34"/>
      <dgm:spPr/>
    </dgm:pt>
    <dgm:pt modelId="{06CEC300-A5B9-4A49-B4B7-3E4814F4695B}" type="pres">
      <dgm:prSet presAssocID="{5E75C703-38C8-4777-90B9-BC389A109F97}" presName="Child1Accent6" presStyleLbl="alignNode1" presStyleIdx="16" presStyleCnt="34"/>
      <dgm:spPr/>
    </dgm:pt>
    <dgm:pt modelId="{0F61C028-EF14-42D7-B0C0-8E7E77A12334}" type="pres">
      <dgm:prSet presAssocID="{5E75C703-38C8-4777-90B9-BC389A109F97}" presName="Child1Accent7" presStyleLbl="alignNode1" presStyleIdx="17" presStyleCnt="34"/>
      <dgm:spPr/>
    </dgm:pt>
    <dgm:pt modelId="{DDB856CF-F678-4BB6-B6AA-FE128A0713B5}" type="pres">
      <dgm:prSet presAssocID="{5E75C703-38C8-4777-90B9-BC389A109F97}" presName="Child1Accent8" presStyleLbl="alignNode1" presStyleIdx="18" presStyleCnt="34"/>
      <dgm:spPr/>
    </dgm:pt>
    <dgm:pt modelId="{F80458F9-AC5A-468C-AF4E-CD281DF85291}" type="pres">
      <dgm:prSet presAssocID="{5E75C703-38C8-4777-90B9-BC389A109F97}" presName="Child1Accent9" presStyleLbl="alignNode1" presStyleIdx="19" presStyleCnt="34"/>
      <dgm:spPr/>
    </dgm:pt>
    <dgm:pt modelId="{E8BBA8B7-1F76-4A75-9F02-44BC32477D38}" type="pres">
      <dgm:prSet presAssocID="{5E75C703-38C8-4777-90B9-BC389A109F97}" presName="Child1" presStyleLbl="revTx" presStyleIdx="0" presStyleCnt="3">
        <dgm:presLayoutVars>
          <dgm:chMax/>
          <dgm:chPref val="0"/>
          <dgm:bulletEnabled val="1"/>
        </dgm:presLayoutVars>
      </dgm:prSet>
      <dgm:spPr/>
      <dgm:t>
        <a:bodyPr/>
        <a:lstStyle/>
        <a:p>
          <a:endParaRPr lang="en-US"/>
        </a:p>
      </dgm:t>
    </dgm:pt>
    <dgm:pt modelId="{13E1F351-1FBB-49BF-8C4A-0B5FE02D7DA3}" type="pres">
      <dgm:prSet presAssocID="{FD8718E1-F6FE-44D1-A65A-D8068C9492E1}" presName="Child2Accent1" presStyleLbl="alignNode1" presStyleIdx="20" presStyleCnt="34"/>
      <dgm:spPr/>
    </dgm:pt>
    <dgm:pt modelId="{7DF1E9D0-BEBD-4D4D-946D-0D94829B971E}" type="pres">
      <dgm:prSet presAssocID="{FD8718E1-F6FE-44D1-A65A-D8068C9492E1}" presName="Child2Accent2" presStyleLbl="alignNode1" presStyleIdx="21" presStyleCnt="34"/>
      <dgm:spPr/>
    </dgm:pt>
    <dgm:pt modelId="{381007E6-940F-44EB-9FCD-B10EAC1C6DF3}" type="pres">
      <dgm:prSet presAssocID="{FD8718E1-F6FE-44D1-A65A-D8068C9492E1}" presName="Child2Accent3" presStyleLbl="alignNode1" presStyleIdx="22" presStyleCnt="34"/>
      <dgm:spPr/>
    </dgm:pt>
    <dgm:pt modelId="{0E23D541-7B70-4590-817A-F7BD6777FAE9}" type="pres">
      <dgm:prSet presAssocID="{FD8718E1-F6FE-44D1-A65A-D8068C9492E1}" presName="Child2Accent4" presStyleLbl="alignNode1" presStyleIdx="23" presStyleCnt="34"/>
      <dgm:spPr/>
    </dgm:pt>
    <dgm:pt modelId="{0DE7ED05-7027-44CA-89CC-555B9B86E600}" type="pres">
      <dgm:prSet presAssocID="{FD8718E1-F6FE-44D1-A65A-D8068C9492E1}" presName="Child2Accent5" presStyleLbl="alignNode1" presStyleIdx="24" presStyleCnt="34"/>
      <dgm:spPr/>
    </dgm:pt>
    <dgm:pt modelId="{A37B8B78-343F-4D7D-9710-D71035D27FC1}" type="pres">
      <dgm:prSet presAssocID="{FD8718E1-F6FE-44D1-A65A-D8068C9492E1}" presName="Child2Accent6" presStyleLbl="alignNode1" presStyleIdx="25" presStyleCnt="34"/>
      <dgm:spPr/>
    </dgm:pt>
    <dgm:pt modelId="{31A5A531-F03C-4965-89DB-155051A1F280}" type="pres">
      <dgm:prSet presAssocID="{FD8718E1-F6FE-44D1-A65A-D8068C9492E1}" presName="Child2Accent7" presStyleLbl="alignNode1" presStyleIdx="26" presStyleCnt="34"/>
      <dgm:spPr/>
    </dgm:pt>
    <dgm:pt modelId="{C7F8BE4D-D110-441B-BD09-23BDED90C034}" type="pres">
      <dgm:prSet presAssocID="{FD8718E1-F6FE-44D1-A65A-D8068C9492E1}" presName="Child2" presStyleLbl="revTx" presStyleIdx="1" presStyleCnt="3">
        <dgm:presLayoutVars>
          <dgm:chMax/>
          <dgm:chPref val="0"/>
          <dgm:bulletEnabled val="1"/>
        </dgm:presLayoutVars>
      </dgm:prSet>
      <dgm:spPr/>
      <dgm:t>
        <a:bodyPr/>
        <a:lstStyle/>
        <a:p>
          <a:endParaRPr lang="en-US"/>
        </a:p>
      </dgm:t>
    </dgm:pt>
    <dgm:pt modelId="{E0574A9F-9B32-4075-9560-47D2B9B0CEF2}" type="pres">
      <dgm:prSet presAssocID="{0E11B1DA-90B3-49A2-B8DE-1D8F4C2EA10D}" presName="Child3Accent1" presStyleLbl="alignNode1" presStyleIdx="27" presStyleCnt="34"/>
      <dgm:spPr/>
    </dgm:pt>
    <dgm:pt modelId="{F4DF2C09-E40C-4112-8D44-920839B35741}" type="pres">
      <dgm:prSet presAssocID="{0E11B1DA-90B3-49A2-B8DE-1D8F4C2EA10D}" presName="Child3Accent2" presStyleLbl="alignNode1" presStyleIdx="28" presStyleCnt="34"/>
      <dgm:spPr/>
    </dgm:pt>
    <dgm:pt modelId="{2AFFE568-3AA3-4430-996B-A7A6D204C423}" type="pres">
      <dgm:prSet presAssocID="{0E11B1DA-90B3-49A2-B8DE-1D8F4C2EA10D}" presName="Child3Accent3" presStyleLbl="alignNode1" presStyleIdx="29" presStyleCnt="34"/>
      <dgm:spPr/>
    </dgm:pt>
    <dgm:pt modelId="{CE16CA67-2E8A-49C0-B2A9-C587F1D5C1C5}" type="pres">
      <dgm:prSet presAssocID="{0E11B1DA-90B3-49A2-B8DE-1D8F4C2EA10D}" presName="Child3Accent4" presStyleLbl="alignNode1" presStyleIdx="30" presStyleCnt="34"/>
      <dgm:spPr/>
    </dgm:pt>
    <dgm:pt modelId="{107429ED-3422-430A-98CC-F2003C8C90A0}" type="pres">
      <dgm:prSet presAssocID="{0E11B1DA-90B3-49A2-B8DE-1D8F4C2EA10D}" presName="Child3Accent5" presStyleLbl="alignNode1" presStyleIdx="31" presStyleCnt="34"/>
      <dgm:spPr/>
    </dgm:pt>
    <dgm:pt modelId="{ED0D177D-3ADF-4A0F-B54E-963DA8E9A682}" type="pres">
      <dgm:prSet presAssocID="{0E11B1DA-90B3-49A2-B8DE-1D8F4C2EA10D}" presName="Child3Accent6" presStyleLbl="alignNode1" presStyleIdx="32" presStyleCnt="34"/>
      <dgm:spPr/>
    </dgm:pt>
    <dgm:pt modelId="{8EB0B502-10E8-4D02-A7A4-51BA078CD8F0}" type="pres">
      <dgm:prSet presAssocID="{0E11B1DA-90B3-49A2-B8DE-1D8F4C2EA10D}" presName="Child3Accent7" presStyleLbl="alignNode1" presStyleIdx="33" presStyleCnt="34"/>
      <dgm:spPr/>
    </dgm:pt>
    <dgm:pt modelId="{20DA9999-3891-408D-A7F3-55CFA4854F8B}" type="pres">
      <dgm:prSet presAssocID="{0E11B1DA-90B3-49A2-B8DE-1D8F4C2EA10D}" presName="Child3" presStyleLbl="revTx" presStyleIdx="2" presStyleCnt="3">
        <dgm:presLayoutVars>
          <dgm:chMax/>
          <dgm:chPref val="0"/>
          <dgm:bulletEnabled val="1"/>
        </dgm:presLayoutVars>
      </dgm:prSet>
      <dgm:spPr/>
      <dgm:t>
        <a:bodyPr/>
        <a:lstStyle/>
        <a:p>
          <a:endParaRPr lang="en-US"/>
        </a:p>
      </dgm:t>
    </dgm:pt>
  </dgm:ptLst>
  <dgm:cxnLst>
    <dgm:cxn modelId="{63732F84-6578-4BDD-B2FF-0ED9CAAF46C4}" type="presOf" srcId="{0E11B1DA-90B3-49A2-B8DE-1D8F4C2EA10D}" destId="{20DA9999-3891-408D-A7F3-55CFA4854F8B}" srcOrd="0" destOrd="0" presId="urn:microsoft.com/office/officeart/2011/layout/ConvergingText"/>
    <dgm:cxn modelId="{5282EC32-20F4-462A-8E17-DC0C6761CAE3}" type="presOf" srcId="{5E75C703-38C8-4777-90B9-BC389A109F97}" destId="{E8BBA8B7-1F76-4A75-9F02-44BC32477D38}" srcOrd="0" destOrd="0" presId="urn:microsoft.com/office/officeart/2011/layout/ConvergingText"/>
    <dgm:cxn modelId="{816F15B3-640E-4676-B066-DFFA259AB963}" srcId="{052AD046-0A5F-4AD6-8766-4CFE9278640D}" destId="{FD8718E1-F6FE-44D1-A65A-D8068C9492E1}" srcOrd="1" destOrd="0" parTransId="{F51E5D31-A82D-47F2-96CE-91829A649BAF}" sibTransId="{F7DAA7B5-3674-42B0-ABE2-B10874EB9EEC}"/>
    <dgm:cxn modelId="{30AE9842-53D3-461F-B95C-A59BBD6B52D0}" type="presOf" srcId="{052AD046-0A5F-4AD6-8766-4CFE9278640D}" destId="{B01B2402-C4E7-4383-A6D8-7BBADC917F27}" srcOrd="0" destOrd="0" presId="urn:microsoft.com/office/officeart/2011/layout/ConvergingText"/>
    <dgm:cxn modelId="{36A7AFF3-BF10-447E-81B0-A8D8A33222E6}" srcId="{052AD046-0A5F-4AD6-8766-4CFE9278640D}" destId="{0E11B1DA-90B3-49A2-B8DE-1D8F4C2EA10D}" srcOrd="2" destOrd="0" parTransId="{C8EA9A3C-2644-44B3-87CA-A45851D1F2D5}" sibTransId="{8F418A26-FE0C-40DD-ABF3-45BC9308F22B}"/>
    <dgm:cxn modelId="{9A0E0BFB-E26C-4B0B-87BB-C0C17D2175FA}" srcId="{052AD046-0A5F-4AD6-8766-4CFE9278640D}" destId="{5E75C703-38C8-4777-90B9-BC389A109F97}" srcOrd="0" destOrd="0" parTransId="{D79212DB-B755-4F1A-A948-3F057D272DD3}" sibTransId="{46646007-30C7-4D62-ADD0-F954C4C6D105}"/>
    <dgm:cxn modelId="{EB0E233C-1EEE-448D-899B-2CF6F841E92B}" type="presOf" srcId="{0F622325-569C-4B6D-B27E-276824AB2E38}" destId="{36260CED-F11D-493C-A747-B41F7F33D23E}" srcOrd="0" destOrd="0" presId="urn:microsoft.com/office/officeart/2011/layout/ConvergingText"/>
    <dgm:cxn modelId="{058D1088-4265-4B6C-90D8-9752DD9DB17B}" srcId="{0F622325-569C-4B6D-B27E-276824AB2E38}" destId="{052AD046-0A5F-4AD6-8766-4CFE9278640D}" srcOrd="0" destOrd="0" parTransId="{541D4F0A-A9F8-4341-8D01-C96B14A74AA4}" sibTransId="{E7012EA5-540C-4476-8803-FF191F134794}"/>
    <dgm:cxn modelId="{2B95888E-1C54-4074-81AA-F9CC3B6C62ED}" type="presOf" srcId="{FD8718E1-F6FE-44D1-A65A-D8068C9492E1}" destId="{C7F8BE4D-D110-441B-BD09-23BDED90C034}" srcOrd="0" destOrd="0" presId="urn:microsoft.com/office/officeart/2011/layout/ConvergingText"/>
    <dgm:cxn modelId="{64EA6204-0318-4410-A87B-C3D7C1811DBD}" type="presParOf" srcId="{36260CED-F11D-493C-A747-B41F7F33D23E}" destId="{144381A4-BD7A-4C95-B911-FD75E8213744}" srcOrd="0" destOrd="0" presId="urn:microsoft.com/office/officeart/2011/layout/ConvergingText"/>
    <dgm:cxn modelId="{4590FB33-EA17-4D04-B664-3D59A61AE8C3}" type="presParOf" srcId="{144381A4-BD7A-4C95-B911-FD75E8213744}" destId="{82D2AEE3-3251-41F6-AEBD-9524A6AD1F6D}" srcOrd="0" destOrd="0" presId="urn:microsoft.com/office/officeart/2011/layout/ConvergingText"/>
    <dgm:cxn modelId="{524A0BF2-47A3-466A-B120-49F2EC10D334}" type="presParOf" srcId="{144381A4-BD7A-4C95-B911-FD75E8213744}" destId="{60FC6DDB-82FE-43FA-8F8D-6A7B20DF4D33}" srcOrd="1" destOrd="0" presId="urn:microsoft.com/office/officeart/2011/layout/ConvergingText"/>
    <dgm:cxn modelId="{56D7D9D3-DDB9-4F9B-930B-3355E8FA1220}" type="presParOf" srcId="{144381A4-BD7A-4C95-B911-FD75E8213744}" destId="{887D444A-69FD-44CE-89BE-51DE28F72146}" srcOrd="2" destOrd="0" presId="urn:microsoft.com/office/officeart/2011/layout/ConvergingText"/>
    <dgm:cxn modelId="{24963735-38AA-46E0-BB4F-BB4D63898A06}" type="presParOf" srcId="{144381A4-BD7A-4C95-B911-FD75E8213744}" destId="{723C999D-75DF-4617-91C6-D99D586D8650}" srcOrd="3" destOrd="0" presId="urn:microsoft.com/office/officeart/2011/layout/ConvergingText"/>
    <dgm:cxn modelId="{0586AEAD-0D05-4852-A9F9-BFA096424334}" type="presParOf" srcId="{144381A4-BD7A-4C95-B911-FD75E8213744}" destId="{1195279F-50F7-4C12-BEC9-ED5992B4B0AD}" srcOrd="4" destOrd="0" presId="urn:microsoft.com/office/officeart/2011/layout/ConvergingText"/>
    <dgm:cxn modelId="{ECD11A74-1350-46EC-8FE3-6F548D8BFF95}" type="presParOf" srcId="{144381A4-BD7A-4C95-B911-FD75E8213744}" destId="{52CF9693-41FD-4BFA-A08C-FB983B7495DF}" srcOrd="5" destOrd="0" presId="urn:microsoft.com/office/officeart/2011/layout/ConvergingText"/>
    <dgm:cxn modelId="{08F98CBC-48F5-46B5-A794-FB5971BACE55}" type="presParOf" srcId="{144381A4-BD7A-4C95-B911-FD75E8213744}" destId="{BBD9C83F-07D3-47FB-B10C-24865BA6F6B6}" srcOrd="6" destOrd="0" presId="urn:microsoft.com/office/officeart/2011/layout/ConvergingText"/>
    <dgm:cxn modelId="{3E8D6A64-DDDD-43D8-8D36-7C717027C77B}" type="presParOf" srcId="{144381A4-BD7A-4C95-B911-FD75E8213744}" destId="{26EB3D0E-3508-4C44-9FEB-B63A15FE4E6F}" srcOrd="7" destOrd="0" presId="urn:microsoft.com/office/officeart/2011/layout/ConvergingText"/>
    <dgm:cxn modelId="{CB42FE7D-F296-4920-841B-60B8A3D390A2}" type="presParOf" srcId="{144381A4-BD7A-4C95-B911-FD75E8213744}" destId="{2DF92575-BA70-410F-BE31-A1D32F49E594}" srcOrd="8" destOrd="0" presId="urn:microsoft.com/office/officeart/2011/layout/ConvergingText"/>
    <dgm:cxn modelId="{CBFBEE88-B45E-4666-AAB0-420192E27380}" type="presParOf" srcId="{144381A4-BD7A-4C95-B911-FD75E8213744}" destId="{5958169A-62B2-4542-9075-CAD64A89B1C3}" srcOrd="9" destOrd="0" presId="urn:microsoft.com/office/officeart/2011/layout/ConvergingText"/>
    <dgm:cxn modelId="{76FEAC2F-73AF-4447-A4DD-1EDBF2F23890}" type="presParOf" srcId="{144381A4-BD7A-4C95-B911-FD75E8213744}" destId="{B01B2402-C4E7-4383-A6D8-7BBADC917F27}" srcOrd="10" destOrd="0" presId="urn:microsoft.com/office/officeart/2011/layout/ConvergingText"/>
    <dgm:cxn modelId="{28D7C3CB-CB16-4DAC-99AB-14EAEECFC056}" type="presParOf" srcId="{144381A4-BD7A-4C95-B911-FD75E8213744}" destId="{64F39AA9-19CF-4EED-A1A3-89D7B960F9B9}" srcOrd="11" destOrd="0" presId="urn:microsoft.com/office/officeart/2011/layout/ConvergingText"/>
    <dgm:cxn modelId="{F6D48996-20A9-40DA-ABDB-D5AFC6B84115}" type="presParOf" srcId="{144381A4-BD7A-4C95-B911-FD75E8213744}" destId="{242C7D5E-B12D-4692-82B2-75EFF768B613}" srcOrd="12" destOrd="0" presId="urn:microsoft.com/office/officeart/2011/layout/ConvergingText"/>
    <dgm:cxn modelId="{5A0D6C9B-5FA9-4C6C-9887-EFD5FB30CE04}" type="presParOf" srcId="{144381A4-BD7A-4C95-B911-FD75E8213744}" destId="{0B898146-121D-429A-891A-A086BC9513BA}" srcOrd="13" destOrd="0" presId="urn:microsoft.com/office/officeart/2011/layout/ConvergingText"/>
    <dgm:cxn modelId="{72BA89C8-0DBE-41EB-ABF6-8095F8CB0AE6}" type="presParOf" srcId="{144381A4-BD7A-4C95-B911-FD75E8213744}" destId="{A8990375-657F-4694-A1D7-3E8C991060BA}" srcOrd="14" destOrd="0" presId="urn:microsoft.com/office/officeart/2011/layout/ConvergingText"/>
    <dgm:cxn modelId="{B4986204-4E58-4877-ADC1-C5B7B8788EE2}" type="presParOf" srcId="{144381A4-BD7A-4C95-B911-FD75E8213744}" destId="{53196EA4-41A2-4CE7-B0AF-D178A228AAFA}" srcOrd="15" destOrd="0" presId="urn:microsoft.com/office/officeart/2011/layout/ConvergingText"/>
    <dgm:cxn modelId="{EA69A7C2-6FED-45D3-A04E-8C54663F5321}" type="presParOf" srcId="{144381A4-BD7A-4C95-B911-FD75E8213744}" destId="{06CEC300-A5B9-4A49-B4B7-3E4814F4695B}" srcOrd="16" destOrd="0" presId="urn:microsoft.com/office/officeart/2011/layout/ConvergingText"/>
    <dgm:cxn modelId="{A9A9008C-E873-49C7-B8F9-6163F32A3775}" type="presParOf" srcId="{144381A4-BD7A-4C95-B911-FD75E8213744}" destId="{0F61C028-EF14-42D7-B0C0-8E7E77A12334}" srcOrd="17" destOrd="0" presId="urn:microsoft.com/office/officeart/2011/layout/ConvergingText"/>
    <dgm:cxn modelId="{F3ABA615-8F88-417F-A05C-F7F8AF9270C8}" type="presParOf" srcId="{144381A4-BD7A-4C95-B911-FD75E8213744}" destId="{DDB856CF-F678-4BB6-B6AA-FE128A0713B5}" srcOrd="18" destOrd="0" presId="urn:microsoft.com/office/officeart/2011/layout/ConvergingText"/>
    <dgm:cxn modelId="{59242835-A2E8-4E4E-8FDD-4EA0B29B4979}" type="presParOf" srcId="{144381A4-BD7A-4C95-B911-FD75E8213744}" destId="{F80458F9-AC5A-468C-AF4E-CD281DF85291}" srcOrd="19" destOrd="0" presId="urn:microsoft.com/office/officeart/2011/layout/ConvergingText"/>
    <dgm:cxn modelId="{2C2D11B9-7B48-42A3-9203-4C1640A444A8}" type="presParOf" srcId="{144381A4-BD7A-4C95-B911-FD75E8213744}" destId="{E8BBA8B7-1F76-4A75-9F02-44BC32477D38}" srcOrd="20" destOrd="0" presId="urn:microsoft.com/office/officeart/2011/layout/ConvergingText"/>
    <dgm:cxn modelId="{AAC9267B-AFE8-46B9-9B0C-546738977B18}" type="presParOf" srcId="{144381A4-BD7A-4C95-B911-FD75E8213744}" destId="{13E1F351-1FBB-49BF-8C4A-0B5FE02D7DA3}" srcOrd="21" destOrd="0" presId="urn:microsoft.com/office/officeart/2011/layout/ConvergingText"/>
    <dgm:cxn modelId="{E9784DA6-BD09-4217-98C2-9B8C73EFDB40}" type="presParOf" srcId="{144381A4-BD7A-4C95-B911-FD75E8213744}" destId="{7DF1E9D0-BEBD-4D4D-946D-0D94829B971E}" srcOrd="22" destOrd="0" presId="urn:microsoft.com/office/officeart/2011/layout/ConvergingText"/>
    <dgm:cxn modelId="{94E6BEA7-51E6-4267-96A9-D186B8EA2174}" type="presParOf" srcId="{144381A4-BD7A-4C95-B911-FD75E8213744}" destId="{381007E6-940F-44EB-9FCD-B10EAC1C6DF3}" srcOrd="23" destOrd="0" presId="urn:microsoft.com/office/officeart/2011/layout/ConvergingText"/>
    <dgm:cxn modelId="{212E4DFC-07FB-4566-B24F-254CB6AD5CFB}" type="presParOf" srcId="{144381A4-BD7A-4C95-B911-FD75E8213744}" destId="{0E23D541-7B70-4590-817A-F7BD6777FAE9}" srcOrd="24" destOrd="0" presId="urn:microsoft.com/office/officeart/2011/layout/ConvergingText"/>
    <dgm:cxn modelId="{6C78ECA2-8A92-42D6-B5AE-03D40395432B}" type="presParOf" srcId="{144381A4-BD7A-4C95-B911-FD75E8213744}" destId="{0DE7ED05-7027-44CA-89CC-555B9B86E600}" srcOrd="25" destOrd="0" presId="urn:microsoft.com/office/officeart/2011/layout/ConvergingText"/>
    <dgm:cxn modelId="{FB9CB501-F9F6-4DF9-99CC-D832040C902B}" type="presParOf" srcId="{144381A4-BD7A-4C95-B911-FD75E8213744}" destId="{A37B8B78-343F-4D7D-9710-D71035D27FC1}" srcOrd="26" destOrd="0" presId="urn:microsoft.com/office/officeart/2011/layout/ConvergingText"/>
    <dgm:cxn modelId="{8B5B1C53-4ED5-4AAF-995A-E97D4EFEC192}" type="presParOf" srcId="{144381A4-BD7A-4C95-B911-FD75E8213744}" destId="{31A5A531-F03C-4965-89DB-155051A1F280}" srcOrd="27" destOrd="0" presId="urn:microsoft.com/office/officeart/2011/layout/ConvergingText"/>
    <dgm:cxn modelId="{D65579C1-F6F7-4F52-BB46-19902FF7BB05}" type="presParOf" srcId="{144381A4-BD7A-4C95-B911-FD75E8213744}" destId="{C7F8BE4D-D110-441B-BD09-23BDED90C034}" srcOrd="28" destOrd="0" presId="urn:microsoft.com/office/officeart/2011/layout/ConvergingText"/>
    <dgm:cxn modelId="{833F107D-BB6E-4228-8C3A-59B4801315E0}" type="presParOf" srcId="{144381A4-BD7A-4C95-B911-FD75E8213744}" destId="{E0574A9F-9B32-4075-9560-47D2B9B0CEF2}" srcOrd="29" destOrd="0" presId="urn:microsoft.com/office/officeart/2011/layout/ConvergingText"/>
    <dgm:cxn modelId="{467D1FDB-047C-4330-8E2F-C6B2A6C5B58A}" type="presParOf" srcId="{144381A4-BD7A-4C95-B911-FD75E8213744}" destId="{F4DF2C09-E40C-4112-8D44-920839B35741}" srcOrd="30" destOrd="0" presId="urn:microsoft.com/office/officeart/2011/layout/ConvergingText"/>
    <dgm:cxn modelId="{FAA07FE2-76FA-4A8D-B72A-0CE5B7D58823}" type="presParOf" srcId="{144381A4-BD7A-4C95-B911-FD75E8213744}" destId="{2AFFE568-3AA3-4430-996B-A7A6D204C423}" srcOrd="31" destOrd="0" presId="urn:microsoft.com/office/officeart/2011/layout/ConvergingText"/>
    <dgm:cxn modelId="{368B5C1B-D3B6-42CE-AC24-10500DC02120}" type="presParOf" srcId="{144381A4-BD7A-4C95-B911-FD75E8213744}" destId="{CE16CA67-2E8A-49C0-B2A9-C587F1D5C1C5}" srcOrd="32" destOrd="0" presId="urn:microsoft.com/office/officeart/2011/layout/ConvergingText"/>
    <dgm:cxn modelId="{E8F18B17-0C34-4263-B6B1-6147EF878761}" type="presParOf" srcId="{144381A4-BD7A-4C95-B911-FD75E8213744}" destId="{107429ED-3422-430A-98CC-F2003C8C90A0}" srcOrd="33" destOrd="0" presId="urn:microsoft.com/office/officeart/2011/layout/ConvergingText"/>
    <dgm:cxn modelId="{2AD3F1EF-4C14-45A4-9E58-4EB4B1E672F8}" type="presParOf" srcId="{144381A4-BD7A-4C95-B911-FD75E8213744}" destId="{ED0D177D-3ADF-4A0F-B54E-963DA8E9A682}" srcOrd="34" destOrd="0" presId="urn:microsoft.com/office/officeart/2011/layout/ConvergingText"/>
    <dgm:cxn modelId="{D10930D9-C6F4-40DA-9930-F307B327068E}" type="presParOf" srcId="{144381A4-BD7A-4C95-B911-FD75E8213744}" destId="{8EB0B502-10E8-4D02-A7A4-51BA078CD8F0}" srcOrd="35" destOrd="0" presId="urn:microsoft.com/office/officeart/2011/layout/ConvergingText"/>
    <dgm:cxn modelId="{C38D0845-0982-4960-A8A7-0C0BA922CC38}" type="presParOf" srcId="{144381A4-BD7A-4C95-B911-FD75E8213744}" destId="{20DA9999-3891-408D-A7F3-55CFA4854F8B}" srcOrd="36" destOrd="0" presId="urn:microsoft.com/office/officeart/2011/layout/ConvergingTex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11/layout/ConvergingText">
  <dgm:title val="Converging Text"/>
  <dgm:desc val="Use to show multiple steps or parts that merge into a whole. Limited to one Level 1 shape that contains text and a maximum of five Level 2 shapes."/>
  <dgm:catLst>
    <dgm:cat type="process" pri="6500"/>
    <dgm:cat type="officeonline" pri="5000"/>
  </dgm:catLst>
  <dgm:samp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clrData>
  <dgm:layoutNode name="Name0">
    <dgm:varLst>
      <dgm:chMax/>
      <dgm:chPref val="1"/>
      <dgm:dir/>
      <dgm:animOne val="branch"/>
      <dgm:animLvl val="lvl"/>
      <dgm:resizeHandles/>
    </dgm:varLst>
    <dgm:choose name="Name1">
      <dgm:if name="Name2" func="var" arg="dir" op="equ" val="norm">
        <dgm:alg type="lin">
          <dgm:param type="linDir" val="fromL"/>
          <dgm:param type="vertAlign" val="mid"/>
          <dgm:param type="nodeVertAlign" val="mid"/>
          <dgm:param type="horzAlign" val="ctr"/>
        </dgm:alg>
      </dgm:if>
      <dgm:else name="Name3">
        <dgm:alg type="lin">
          <dgm:param type="linDir" val="fromR"/>
          <dgm:param type="vertAlign" val="mid"/>
          <dgm:param type="nodeVertAlign" val="mid"/>
          <dgm:param type="horzAlign" val="ctr"/>
        </dgm:alg>
      </dgm:else>
    </dgm:choose>
    <dgm:shape xmlns:r="http://schemas.openxmlformats.org/officeDocument/2006/relationships" r:blip="">
      <dgm:adjLst/>
    </dgm:shape>
    <dgm:constrLst>
      <dgm:constr type="primFontSz" for="des" forName="Parent" op="equ" val="65"/>
      <dgm:constr type="primFontSz" for="des" forName="Child1" op="equ" val="65"/>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w" for="ch" forName="composite" refType="w"/>
      <dgm:constr type="h" for="ch" forName="composite" refType="h"/>
      <dgm:constr type="sp" refType="w" refFor="ch" refForName="composite" op="equ" fact="0.05"/>
      <dgm:constr type="w" for="ch" forName="sibTrans" refType="w" refFor="ch" refForName="composite" op="equ" fact="0.05"/>
      <dgm:constr type="h" for="ch" forName="sibTrans" refType="w" refFor="ch" refForName="sibTrans" op="equ"/>
    </dgm:constrLst>
    <dgm:forEach name="nodesForEach" axis="ch" ptType="node">
      <dgm:layoutNode name="composite">
        <dgm:choose name="Name4">
          <dgm:if name="Name5" func="var" arg="dir" op="equ" val="norm">
            <dgm:choose name="Name6">
              <dgm:if name="Name7" axis="ch" ptType="node" func="cnt" op="equ" val="0">
                <dgm:alg type="composite">
                  <dgm:param type="ar" val="2.1059"/>
                </dgm:alg>
                <dgm:constrLst>
                  <dgm:constr type="l" for="ch" forName="Parent" refType="w" fact="0"/>
                  <dgm:constr type="t" for="ch" forName="Parent" refType="h" fact="0"/>
                  <dgm:constr type="w" for="ch" forName="Parent" refType="w" fact="0.4749"/>
                  <dgm:constr type="h" for="ch" forName="Parent" refType="h"/>
                  <dgm:constr type="l" for="ch" forName="ParentAccent1" refType="w" fact="0.9531"/>
                  <dgm:constr type="t" for="ch" forName="ParentAccent1" refType="h" fact="0.4506"/>
                  <dgm:constr type="w" for="ch" forName="ParentAccent1" refType="w" fact="0.0469"/>
                  <dgm:constr type="h" for="ch" forName="ParentAccent1" refType="h" fact="0.0988"/>
                  <dgm:constr type="l" for="ch" forName="ParentAccent2" refType="w" fact="0.8734"/>
                  <dgm:constr type="t" for="ch" forName="ParentAccent2" refType="h" fact="0.4506"/>
                  <dgm:constr type="w" for="ch" forName="ParentAccent2" refType="w" fact="0.0469"/>
                  <dgm:constr type="h" for="ch" forName="ParentAccent2" refType="h" fact="0.0988"/>
                  <dgm:constr type="l" for="ch" forName="ParentAccent3" refType="w" fact="0.7937"/>
                  <dgm:constr type="t" for="ch" forName="ParentAccent3" refType="h" fact="0.4506"/>
                  <dgm:constr type="w" for="ch" forName="ParentAccent3" refType="w" fact="0.0469"/>
                  <dgm:constr type="h" for="ch" forName="ParentAccent3" refType="h" fact="0.0988"/>
                  <dgm:constr type="l" for="ch" forName="ParentAccent4" refType="w" fact="0.714"/>
                  <dgm:constr type="t" for="ch" forName="ParentAccent4" refType="h" fact="0.4506"/>
                  <dgm:constr type="w" for="ch" forName="ParentAccent4" refType="w" fact="0.0469"/>
                  <dgm:constr type="h" for="ch" forName="ParentAccent4" refType="h" fact="0.0988"/>
                  <dgm:constr type="l" for="ch" forName="ParentAccent5" refType="w" fact="0.6343"/>
                  <dgm:constr type="t" for="ch" forName="ParentAccent5" refType="h" fact="0.4506"/>
                  <dgm:constr type="w" for="ch" forName="ParentAccent5" refType="w" fact="0.0469"/>
                  <dgm:constr type="h" for="ch" forName="ParentAccent5" refType="h" fact="0.0988"/>
                  <dgm:constr type="l" for="ch" forName="ParentAccent6" refType="w" fact="0.5076"/>
                  <dgm:constr type="t" for="ch" forName="ParentAccent6" refType="h" fact="0.4012"/>
                  <dgm:constr type="w" for="ch" forName="ParentAccent6" refType="w" fact="0.0939"/>
                  <dgm:constr type="h" for="ch" forName="ParentAccent6" refType="h" fact="0.1976"/>
                  <dgm:constr type="l" for="ch" forName="ParentAccent7" refType="w" fact="0.8766"/>
                  <dgm:constr type="t" for="ch" forName="ParentAccent7" refType="h" fact="0.2465"/>
                  <dgm:constr type="w" for="ch" forName="ParentAccent7" refType="w" fact="0.0469"/>
                  <dgm:constr type="h" for="ch" forName="ParentAccent7" refType="h" fact="0.0988"/>
                  <dgm:constr type="l" for="ch" forName="ParentAccent8" refType="w" fact="0.8766"/>
                  <dgm:constr type="t" for="ch" forName="ParentAccent8" refType="h" fact="0.6562"/>
                  <dgm:constr type="w" for="ch" forName="ParentAccent8" refType="w" fact="0.0469"/>
                  <dgm:constr type="h" for="ch" forName="ParentAccent8" refType="h" fact="0.0988"/>
                  <dgm:constr type="l" for="ch" forName="ParentAccent9" refType="w" fact="0.9185"/>
                  <dgm:constr type="t" for="ch" forName="ParentAccent9" refType="h" fact="0.3353"/>
                  <dgm:constr type="w" for="ch" forName="ParentAccent9" refType="w" fact="0.0469"/>
                  <dgm:constr type="h" for="ch" forName="ParentAccent9" refType="h" fact="0.0988"/>
                  <dgm:constr type="l" for="ch" forName="ParentAccent10" refType="w" fact="0.9213"/>
                  <dgm:constr type="t" for="ch" forName="ParentAccent10" refType="h" fact="0.5679"/>
                  <dgm:constr type="w" for="ch" forName="ParentAccent10" refType="w" fact="0.0469"/>
                  <dgm:constr type="h" for="ch" forName="ParentAccent10" refType="h" fact="0.0988"/>
                </dgm:constrLst>
              </dgm:if>
              <dgm:if name="Name8" axis="ch" ptType="node" func="cnt" op="equ" val="1">
                <dgm:alg type="composite">
                  <dgm:param type="ar" val="3.4411"/>
                </dgm:alg>
                <dgm:constrLst>
                  <dgm:constr type="l" for="ch" forName="Child1Accent1" refType="w" fact="0.284"/>
                  <dgm:constr type="t" for="ch" forName="Child1Accent1" refType="h" fact="0.4012"/>
                  <dgm:constr type="w" for="ch" forName="Child1Accent1" refType="w" fact="0.0574"/>
                  <dgm:constr type="h" for="ch" forName="Child1Accent1" refType="h" fact="0.1976"/>
                  <dgm:constr type="l" for="ch" forName="Child1Accent2" refType="w" fact="0.2272"/>
                  <dgm:constr type="t" for="ch" forName="Child1Accent2" refType="h" fact="0.4506"/>
                  <dgm:constr type="w" for="ch" forName="Child1Accent2" refType="w" fact="0.0287"/>
                  <dgm:constr type="h" for="ch" forName="Child1Accent2" refType="h" fact="0.0988"/>
                  <dgm:constr type="l" for="ch" forName="Child1Accent3" refType="w" fact="0.1705"/>
                  <dgm:constr type="t" for="ch" forName="Child1Accent3" refType="h" fact="0.4506"/>
                  <dgm:constr type="w" for="ch" forName="Child1Accent3" refType="w" fact="0.0287"/>
                  <dgm:constr type="h" for="ch" forName="Child1Accent3" refType="h" fact="0.0988"/>
                  <dgm:constr type="l" for="ch" forName="Child1Accent4" refType="w" fact="0.1137"/>
                  <dgm:constr type="t" for="ch" forName="Child1Accent4" refType="h" fact="0.4506"/>
                  <dgm:constr type="w" for="ch" forName="Child1Accent4" refType="w" fact="0.0287"/>
                  <dgm:constr type="h" for="ch" forName="Child1Accent4" refType="h" fact="0.0988"/>
                  <dgm:constr type="l" for="ch" forName="Child1Accent5" refType="w" fact="0.057"/>
                  <dgm:constr type="t" for="ch" forName="Child1Accent5" refType="h" fact="0.4506"/>
                  <dgm:constr type="w" for="ch" forName="Child1Accent5" refType="w" fact="0.0287"/>
                  <dgm:constr type="h" for="ch" forName="Child1Accent5" refType="h" fact="0.0988"/>
                  <dgm:constr type="l" for="ch" forName="Child1Accent6" refType="w" fact="0.0002"/>
                  <dgm:constr type="t" for="ch" forName="Child1Accent6" refType="h" fact="0.4506"/>
                  <dgm:constr type="w" for="ch" forName="Child1Accent6" refType="w" fact="0.0287"/>
                  <dgm:constr type="h" for="ch" forName="Child1Accent6" refType="h" fact="0.0988"/>
                  <dgm:constr type="l" for="ch" forName="Child1Accent7" refType="w" fact="0"/>
                  <dgm:constr type="t" for="ch" forName="Child1Accent7" refType="h" fact="0"/>
                  <dgm:constr type="w" for="ch" forName="Child1Accent7" refType="w" fact="0"/>
                  <dgm:constr type="h" for="ch" forName="Child1Accent7" refType="h" fact="0"/>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l" for="ch" forName="ParentAccent1" refType="w" fact="0.9713"/>
                  <dgm:constr type="t" for="ch" forName="ParentAccent1" refType="h" fact="0.4506"/>
                  <dgm:constr type="w" for="ch" forName="ParentAccent1" refType="w" fact="0.0287"/>
                  <dgm:constr type="h" for="ch" forName="ParentAccent1" refType="h" fact="0.0988"/>
                  <dgm:constr type="l" for="ch" forName="ParentAccent2" refType="w" fact="0.9187"/>
                  <dgm:constr type="t" for="ch" forName="ParentAccent2" refType="h" fact="0.4506"/>
                  <dgm:constr type="w" for="ch" forName="ParentAccent2" refType="w" fact="0.0287"/>
                  <dgm:constr type="h" for="ch" forName="ParentAccent2" refType="h" fact="0.0988"/>
                  <dgm:constr type="l" for="ch" forName="ParentAccent3" refType="w" fact="0.8661"/>
                  <dgm:constr type="t" for="ch" forName="ParentAccent3" refType="h" fact="0.4506"/>
                  <dgm:constr type="w" for="ch" forName="ParentAccent3" refType="w" fact="0.0287"/>
                  <dgm:constr type="h" for="ch" forName="ParentAccent3" refType="h" fact="0.0988"/>
                  <dgm:constr type="l" for="ch" forName="ParentAccent4" refType="w" fact="0.8136"/>
                  <dgm:constr type="t" for="ch" forName="ParentAccent4" refType="h" fact="0.4506"/>
                  <dgm:constr type="w" for="ch" forName="ParentAccent4" refType="w" fact="0.0287"/>
                  <dgm:constr type="h" for="ch" forName="ParentAccent4" refType="h" fact="0.0988"/>
                  <dgm:constr type="l" for="ch" forName="ParentAccent5" refType="w" fact="0.761"/>
                  <dgm:constr type="t" for="ch" forName="ParentAccent5" refType="h" fact="0.4506"/>
                  <dgm:constr type="w" for="ch" forName="ParentAccent5" refType="w" fact="0.0287"/>
                  <dgm:constr type="h" for="ch" forName="ParentAccent5" refType="h" fact="0.0988"/>
                  <dgm:constr type="l" for="ch" forName="ParentAccent6" refType="w" fact="0.6797"/>
                  <dgm:constr type="t" for="ch" forName="ParentAccent6" refType="h" fact="0.4012"/>
                  <dgm:constr type="w" for="ch" forName="ParentAccent6" refType="w" fact="0.0574"/>
                  <dgm:constr type="h" for="ch" forName="ParentAccent6" refType="h" fact="0.1976"/>
                  <dgm:constr type="l" for="ch" forName="ParentAccent7" refType="w" fact="0.9245"/>
                  <dgm:constr type="t" for="ch" forName="ParentAccent7" refType="h" fact="0.2465"/>
                  <dgm:constr type="w" for="ch" forName="ParentAccent7" refType="w" fact="0.0287"/>
                  <dgm:constr type="h" for="ch" forName="ParentAccent7" refType="h" fact="0.0988"/>
                  <dgm:constr type="l" for="ch" forName="ParentAccent8" refType="w" fact="0.9245"/>
                  <dgm:constr type="t" for="ch" forName="ParentAccent8" refType="h" fact="0.6562"/>
                  <dgm:constr type="w" for="ch" forName="ParentAccent8" refType="w" fact="0.0287"/>
                  <dgm:constr type="h" for="ch" forName="ParentAccent8" refType="h" fact="0.0988"/>
                  <dgm:constr type="l" for="ch" forName="ParentAccent9" refType="w" fact="0.9501"/>
                  <dgm:constr type="t" for="ch" forName="ParentAccent9" refType="h" fact="0.3353"/>
                  <dgm:constr type="w" for="ch" forName="ParentAccent9" refType="w" fact="0.0287"/>
                  <dgm:constr type="h" for="ch" forName="ParentAccent9" refType="h" fact="0.0988"/>
                  <dgm:constr type="l" for="ch" forName="ParentAccent10" refType="w" fact="0.9518"/>
                  <dgm:constr type="t" for="ch" forName="ParentAccent10" refType="h" fact="0.5679"/>
                  <dgm:constr type="w" for="ch" forName="ParentAccent10" refType="w" fact="0.0287"/>
                  <dgm:constr type="h" for="ch" forName="ParentAccent10" refType="h" fact="0.0988"/>
                  <dgm:constr type="l" for="ch" forName="Child1" refType="w" fact="0"/>
                  <dgm:constr type="t" for="ch" forName="Child1" refType="h" fact="0.1978"/>
                  <dgm:constr type="w" for="ch" forName="Child1" refType="w" fact="0.2544"/>
                  <dgm:constr type="h" for="ch" forName="Child1" refType="h" fact="0.2541"/>
                  <dgm:constr type="l" for="ch" forName="Parent" refType="w" fact="0.3653"/>
                  <dgm:constr type="t" for="ch" forName="Parent" refType="h" fact="0"/>
                  <dgm:constr type="w" for="ch" forName="Parent" refType="w" fact="0.2906"/>
                  <dgm:constr type="h" for="ch" forName="Parent" refType="h"/>
                </dgm:constrLst>
              </dgm:if>
              <dgm:if name="Name9" axis="ch" ptType="node" func="cnt" op="equ" val="2">
                <dgm:alg type="composite">
                  <dgm:param type="ar" val="2.1185"/>
                </dgm:alg>
                <dgm:constrLst>
                  <dgm:constr type="l" for="ch" forName="Child1Accent1" refType="w" fact="0.3436"/>
                  <dgm:constr type="t" for="ch" forName="Child1Accent1" refType="h" fact="0.2211"/>
                  <dgm:constr type="w" for="ch" forName="Child1Accent1" refType="w" fact="0.0574"/>
                  <dgm:constr type="h" for="ch" forName="Child1Accent1" refType="h" fact="0.1217"/>
                  <dgm:constr type="l" for="ch" forName="Child1Accent2" refType="w" fact="0.3068"/>
                  <dgm:constr type="t" for="ch" forName="Child1Accent2" refType="h" fact="0.1569"/>
                  <dgm:constr type="w" for="ch" forName="Child1Accent2" refType="w" fact="0.0287"/>
                  <dgm:constr type="h" for="ch" forName="Child1Accent2" refType="h" fact="0.0608"/>
                  <dgm:constr type="l" for="ch" forName="Child1Accent3" refType="w" fact="0.2455"/>
                  <dgm:constr type="t" for="ch" forName="Child1Accent3" refType="h" fact="0.1569"/>
                  <dgm:constr type="w" for="ch" forName="Child1Accent3" refType="w" fact="0.0287"/>
                  <dgm:constr type="h" for="ch" forName="Child1Accent3" refType="h" fact="0.0608"/>
                  <dgm:constr type="l" for="ch" forName="Child1Accent4" refType="w" fact="0.1842"/>
                  <dgm:constr type="t" for="ch" forName="Child1Accent4" refType="h" fact="0.1569"/>
                  <dgm:constr type="w" for="ch" forName="Child1Accent4" refType="w" fact="0.0287"/>
                  <dgm:constr type="h" for="ch" forName="Child1Accent4" refType="h" fact="0.0608"/>
                  <dgm:constr type="l" for="ch" forName="Child1Accent5" refType="w" fact="0.1229"/>
                  <dgm:constr type="t" for="ch" forName="Child1Accent5" refType="h" fact="0.1569"/>
                  <dgm:constr type="w" for="ch" forName="Child1Accent5" refType="w" fact="0.0287"/>
                  <dgm:constr type="h" for="ch" forName="Child1Accent5" refType="h" fact="0.0608"/>
                  <dgm:constr type="l" for="ch" forName="Child1Accent6" refType="w" fact="0.0615"/>
                  <dgm:constr type="t" for="ch" forName="Child1Accent6" refType="h" fact="0.1569"/>
                  <dgm:constr type="w" for="ch" forName="Child1Accent6" refType="w" fact="0.0287"/>
                  <dgm:constr type="h" for="ch" forName="Child1Accent6" refType="h" fact="0.0608"/>
                  <dgm:constr type="l" for="ch" forName="Child1Accent7" refType="w" fact="0.0002"/>
                  <dgm:constr type="t" for="ch" forName="Child1Accent7" refType="h" fact="0.1569"/>
                  <dgm:constr type="w" for="ch" forName="Child1Accent7" refType="w" fact="0.0287"/>
                  <dgm:constr type="h" for="ch" forName="Child1Accent7" refType="h" fact="0.0608"/>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l" for="ch" forName="Child2Accent1" refType="w" fact="0.3436"/>
                  <dgm:constr type="t" for="ch" forName="Child2Accent1" refType="h" fact="0.8153"/>
                  <dgm:constr type="w" for="ch" forName="Child2Accent1" refType="w" fact="0.0574"/>
                  <dgm:constr type="h" for="ch" forName="Child2Accent1" refType="h" fact="0.1217"/>
                  <dgm:constr type="l" for="ch" forName="Child2Accent2" refType="w" fact="0.3068"/>
                  <dgm:constr type="t" for="ch" forName="Child2Accent2" refType="h" fact="0.9392"/>
                  <dgm:constr type="w" for="ch" forName="Child2Accent2" refType="w" fact="0.0287"/>
                  <dgm:constr type="h" for="ch" forName="Child2Accent2" refType="h" fact="0.0608"/>
                  <dgm:constr type="l" for="ch" forName="Child2Accent3" refType="w" fact="0.2455"/>
                  <dgm:constr type="t" for="ch" forName="Child2Accent3" refType="h" fact="0.9392"/>
                  <dgm:constr type="w" for="ch" forName="Child2Accent3" refType="w" fact="0.0287"/>
                  <dgm:constr type="h" for="ch" forName="Child2Accent3" refType="h" fact="0.0608"/>
                  <dgm:constr type="l" for="ch" forName="Child2Accent4" refType="w" fact="0.1842"/>
                  <dgm:constr type="t" for="ch" forName="Child2Accent4" refType="h" fact="0.9392"/>
                  <dgm:constr type="w" for="ch" forName="Child2Accent4" refType="w" fact="0.0287"/>
                  <dgm:constr type="h" for="ch" forName="Child2Accent4" refType="h" fact="0.0608"/>
                  <dgm:constr type="l" for="ch" forName="Child2Accent5" refType="w" fact="0.1229"/>
                  <dgm:constr type="t" for="ch" forName="Child2Accent5" refType="h" fact="0.9392"/>
                  <dgm:constr type="w" for="ch" forName="Child2Accent5" refType="w" fact="0.0287"/>
                  <dgm:constr type="h" for="ch" forName="Child2Accent5" refType="h" fact="0.0608"/>
                  <dgm:constr type="l" for="ch" forName="Child2Accent6" refType="w" fact="0.0615"/>
                  <dgm:constr type="t" for="ch" forName="Child2Accent6" refType="h" fact="0.9392"/>
                  <dgm:constr type="w" for="ch" forName="Child2Accent6" refType="w" fact="0.0287"/>
                  <dgm:constr type="h" for="ch" forName="Child2Accent6" refType="h" fact="0.0608"/>
                  <dgm:constr type="l" for="ch" forName="Child2Accent7" refType="w" fact="0.0002"/>
                  <dgm:constr type="t" for="ch" forName="Child2Accent7" refType="h" fact="0.9392"/>
                  <dgm:constr type="w" for="ch" forName="Child2Accent7" refType="w" fact="0.0287"/>
                  <dgm:constr type="h" for="ch" forName="Child2Accent7" refType="h" fact="0.0608"/>
                  <dgm:constr type="l" for="ch" forName="ParentAccent1" refType="w" fact="0.9713"/>
                  <dgm:constr type="t" for="ch" forName="ParentAccent1" refType="h" fact="0.5511"/>
                  <dgm:constr type="w" for="ch" forName="ParentAccent1" refType="w" fact="0.0287"/>
                  <dgm:constr type="h" for="ch" forName="ParentAccent1" refType="h" fact="0.0608"/>
                  <dgm:constr type="l" for="ch" forName="ParentAccent2" refType="w" fact="0.9187"/>
                  <dgm:constr type="t" for="ch" forName="ParentAccent2" refType="h" fact="0.5511"/>
                  <dgm:constr type="w" for="ch" forName="ParentAccent2" refType="w" fact="0.0287"/>
                  <dgm:constr type="h" for="ch" forName="ParentAccent2" refType="h" fact="0.0608"/>
                  <dgm:constr type="l" for="ch" forName="ParentAccent3" refType="w" fact="0.8661"/>
                  <dgm:constr type="t" for="ch" forName="ParentAccent3" refType="h" fact="0.5511"/>
                  <dgm:constr type="w" for="ch" forName="ParentAccent3" refType="w" fact="0.0287"/>
                  <dgm:constr type="h" for="ch" forName="ParentAccent3" refType="h" fact="0.0608"/>
                  <dgm:constr type="l" for="ch" forName="ParentAccent4" refType="w" fact="0.8136"/>
                  <dgm:constr type="t" for="ch" forName="ParentAccent4" refType="h" fact="0.5511"/>
                  <dgm:constr type="w" for="ch" forName="ParentAccent4" refType="w" fact="0.0287"/>
                  <dgm:constr type="h" for="ch" forName="ParentAccent4" refType="h" fact="0.0608"/>
                  <dgm:constr type="l" for="ch" forName="ParentAccent5" refType="w" fact="0.761"/>
                  <dgm:constr type="t" for="ch" forName="ParentAccent5" refType="h" fact="0.5511"/>
                  <dgm:constr type="w" for="ch" forName="ParentAccent5" refType="w" fact="0.0287"/>
                  <dgm:constr type="h" for="ch" forName="ParentAccent5" refType="h" fact="0.0608"/>
                  <dgm:constr type="l" for="ch" forName="ParentAccent6" refType="w" fact="0.6797"/>
                  <dgm:constr type="t" for="ch" forName="ParentAccent6" refType="h" fact="0.5207"/>
                  <dgm:constr type="w" for="ch" forName="ParentAccent6" refType="w" fact="0.0574"/>
                  <dgm:constr type="h" for="ch" forName="ParentAccent6" refType="h" fact="0.1217"/>
                  <dgm:constr type="l" for="ch" forName="ParentAccent7" refType="w" fact="0.9245"/>
                  <dgm:constr type="t" for="ch" forName="ParentAccent7" refType="h" fact="0.4255"/>
                  <dgm:constr type="w" for="ch" forName="ParentAccent7" refType="w" fact="0.0287"/>
                  <dgm:constr type="h" for="ch" forName="ParentAccent7" refType="h" fact="0.0608"/>
                  <dgm:constr type="l" for="ch" forName="ParentAccent8" refType="w" fact="0.9245"/>
                  <dgm:constr type="t" for="ch" forName="ParentAccent8" refType="h" fact="0.6776"/>
                  <dgm:constr type="w" for="ch" forName="ParentAccent8" refType="w" fact="0.0287"/>
                  <dgm:constr type="h" for="ch" forName="ParentAccent8" refType="h" fact="0.0608"/>
                  <dgm:constr type="l" for="ch" forName="ParentAccent9" refType="w" fact="0.9501"/>
                  <dgm:constr type="t" for="ch" forName="ParentAccent9" refType="h" fact="0.4801"/>
                  <dgm:constr type="w" for="ch" forName="ParentAccent9" refType="w" fact="0.0287"/>
                  <dgm:constr type="h" for="ch" forName="ParentAccent9" refType="h" fact="0.0608"/>
                  <dgm:constr type="l" for="ch" forName="ParentAccent10" refType="w" fact="0.9518"/>
                  <dgm:constr type="t" for="ch" forName="ParentAccent10" refType="h" fact="0.6233"/>
                  <dgm:constr type="w" for="ch" forName="ParentAccent10" refType="w" fact="0.0287"/>
                  <dgm:constr type="h" for="ch" forName="ParentAccent10" refType="h" fact="0.0608"/>
                  <dgm:constr type="l" for="ch" forName="Child2" refType="w" fact="0"/>
                  <dgm:constr type="t" for="ch" forName="Child2" refType="h" fact="0.7822"/>
                  <dgm:constr type="w" for="ch" forName="Child2" refType="w" fact="0.3364"/>
                  <dgm:constr type="h" for="ch" forName="Child2" refType="h" fact="0.1564"/>
                  <dgm:constr type="l" for="ch" forName="Child1" refType="w" fact="0"/>
                  <dgm:constr type="t" for="ch" forName="Child1" refType="h" fact="0"/>
                  <dgm:constr type="w" for="ch" forName="Child1" refType="w" fact="0.3364"/>
                  <dgm:constr type="h" for="ch" forName="Child1" refType="h" fact="0.1564"/>
                  <dgm:constr type="l" for="ch" forName="Parent" refType="w" fact="0.3653"/>
                  <dgm:constr type="t" for="ch" forName="Parent" refType="h" fact="0.2737"/>
                  <dgm:constr type="w" for="ch" forName="Parent" refType="w" fact="0.2906"/>
                  <dgm:constr type="h" for="ch" forName="Parent" refType="h" fact="0.6157"/>
                </dgm:constrLst>
              </dgm:if>
              <dgm:if name="Name10" axis="ch" ptType="node" func="cnt" op="equ" val="3">
                <dgm:alg type="composite">
                  <dgm:param type="ar" val="2.1185"/>
                </dgm:alg>
                <dgm:constrLst>
                  <dgm:constr type="l" for="ch" forName="Child1Accent1" refType="w" fact="0.3436"/>
                  <dgm:constr type="t" for="ch" forName="Child1Accent1" refType="h" fact="0.2211"/>
                  <dgm:constr type="w" for="ch" forName="Child1Accent1" refType="w" fact="0.0574"/>
                  <dgm:constr type="h" for="ch" forName="Child1Accent1" refType="h" fact="0.1217"/>
                  <dgm:constr type="l" for="ch" forName="Child1Accent2" refType="w" fact="0.3068"/>
                  <dgm:constr type="t" for="ch" forName="Child1Accent2" refType="h" fact="0.1569"/>
                  <dgm:constr type="w" for="ch" forName="Child1Accent2" refType="w" fact="0.0287"/>
                  <dgm:constr type="h" for="ch" forName="Child1Accent2" refType="h" fact="0.0608"/>
                  <dgm:constr type="l" for="ch" forName="Child1Accent3" refType="w" fact="0.2455"/>
                  <dgm:constr type="t" for="ch" forName="Child1Accent3" refType="h" fact="0.1569"/>
                  <dgm:constr type="w" for="ch" forName="Child1Accent3" refType="w" fact="0.0287"/>
                  <dgm:constr type="h" for="ch" forName="Child1Accent3" refType="h" fact="0.0608"/>
                  <dgm:constr type="l" for="ch" forName="Child1Accent4" refType="w" fact="0.1842"/>
                  <dgm:constr type="t" for="ch" forName="Child1Accent4" refType="h" fact="0.1569"/>
                  <dgm:constr type="w" for="ch" forName="Child1Accent4" refType="w" fact="0.0287"/>
                  <dgm:constr type="h" for="ch" forName="Child1Accent4" refType="h" fact="0.0608"/>
                  <dgm:constr type="l" for="ch" forName="Child1Accent5" refType="w" fact="0.1229"/>
                  <dgm:constr type="t" for="ch" forName="Child1Accent5" refType="h" fact="0.1569"/>
                  <dgm:constr type="w" for="ch" forName="Child1Accent5" refType="w" fact="0.0287"/>
                  <dgm:constr type="h" for="ch" forName="Child1Accent5" refType="h" fact="0.0608"/>
                  <dgm:constr type="l" for="ch" forName="Child2Accent1" refType="w" fact="0.284"/>
                  <dgm:constr type="t" for="ch" forName="Child2Accent1" refType="h" fact="0.5207"/>
                  <dgm:constr type="w" for="ch" forName="Child2Accent1" refType="w" fact="0.0574"/>
                  <dgm:constr type="h" for="ch" forName="Child2Accent1" refType="h" fact="0.1217"/>
                  <dgm:constr type="l" for="ch" forName="Child2Accent2" refType="w" fact="0.2272"/>
                  <dgm:constr type="t" for="ch" forName="Child2Accent2" refType="h" fact="0.5511"/>
                  <dgm:constr type="w" for="ch" forName="Child2Accent2" refType="w" fact="0.0287"/>
                  <dgm:constr type="h" for="ch" forName="Child2Accent2" refType="h" fact="0.0608"/>
                  <dgm:constr type="l" for="ch" forName="Child2Accent3" refType="w" fact="0.1705"/>
                  <dgm:constr type="t" for="ch" forName="Child2Accent3" refType="h" fact="0.5511"/>
                  <dgm:constr type="w" for="ch" forName="Child2Accent3" refType="w" fact="0.0287"/>
                  <dgm:constr type="h" for="ch" forName="Child2Accent3" refType="h" fact="0.0608"/>
                  <dgm:constr type="l" for="ch" forName="Child2Accent4" refType="w" fact="0.1137"/>
                  <dgm:constr type="t" for="ch" forName="Child2Accent4" refType="h" fact="0.5511"/>
                  <dgm:constr type="w" for="ch" forName="Child2Accent4" refType="w" fact="0.0287"/>
                  <dgm:constr type="h" for="ch" forName="Child2Accent4" refType="h" fact="0.0608"/>
                  <dgm:constr type="l" for="ch" forName="Child1Accent6" refType="w" fact="0.0615"/>
                  <dgm:constr type="t" for="ch" forName="Child1Accent6" refType="h" fact="0.1569"/>
                  <dgm:constr type="w" for="ch" forName="Child1Accent6" refType="w" fact="0.0287"/>
                  <dgm:constr type="h" for="ch" forName="Child1Accent6" refType="h" fact="0.0608"/>
                  <dgm:constr type="l" for="ch" forName="Child2Accent5" refType="w" fact="0.057"/>
                  <dgm:constr type="t" for="ch" forName="Child2Accent5" refType="h" fact="0.5511"/>
                  <dgm:constr type="w" for="ch" forName="Child2Accent5" refType="w" fact="0.0287"/>
                  <dgm:constr type="h" for="ch" forName="Child2Accent5" refType="h" fact="0.0608"/>
                  <dgm:constr type="l" for="ch" forName="Child1Accent7" refType="w" fact="0.0002"/>
                  <dgm:constr type="t" for="ch" forName="Child1Accent7" refType="h" fact="0.1569"/>
                  <dgm:constr type="w" for="ch" forName="Child1Accent7" refType="w" fact="0.0287"/>
                  <dgm:constr type="h" for="ch" forName="Child1Accent7" refType="h" fact="0.0608"/>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l" for="ch" forName="Child2Accent6" refType="w" fact="0.0002"/>
                  <dgm:constr type="t" for="ch" forName="Child2Accent6" refType="h" fact="0.5511"/>
                  <dgm:constr type="w" for="ch" forName="Child2Accent6" refType="w" fact="0.0287"/>
                  <dgm:constr type="h" for="ch" forName="Child2Accent6" refType="h" fact="0.0608"/>
                  <dgm:constr type="l" for="ch" forName="Child2Accent7" refType="w" fact="0"/>
                  <dgm:constr type="t" for="ch" forName="Child2Accent7" refType="h" fact="0"/>
                  <dgm:constr type="w" for="ch" forName="Child2Accent7" refType="w" fact="0"/>
                  <dgm:constr type="h" for="ch" forName="Child2Accent7" refType="h" fact="0"/>
                  <dgm:constr type="l" for="ch" forName="Child3Accent1" refType="w" fact="0.3436"/>
                  <dgm:constr type="t" for="ch" forName="Child3Accent1" refType="h" fact="0.8153"/>
                  <dgm:constr type="w" for="ch" forName="Child3Accent1" refType="w" fact="0.0574"/>
                  <dgm:constr type="h" for="ch" forName="Child3Accent1" refType="h" fact="0.1217"/>
                  <dgm:constr type="l" for="ch" forName="Child3Accent2" refType="w" fact="0.3068"/>
                  <dgm:constr type="t" for="ch" forName="Child3Accent2" refType="h" fact="0.9392"/>
                  <dgm:constr type="w" for="ch" forName="Child3Accent2" refType="w" fact="0.0287"/>
                  <dgm:constr type="h" for="ch" forName="Child3Accent2" refType="h" fact="0.0608"/>
                  <dgm:constr type="l" for="ch" forName="Child3Accent3" refType="w" fact="0.2455"/>
                  <dgm:constr type="t" for="ch" forName="Child3Accent3" refType="h" fact="0.9392"/>
                  <dgm:constr type="w" for="ch" forName="Child3Accent3" refType="w" fact="0.0287"/>
                  <dgm:constr type="h" for="ch" forName="Child3Accent3" refType="h" fact="0.0608"/>
                  <dgm:constr type="l" for="ch" forName="Child3Accent4" refType="w" fact="0.1842"/>
                  <dgm:constr type="t" for="ch" forName="Child3Accent4" refType="h" fact="0.9392"/>
                  <dgm:constr type="w" for="ch" forName="Child3Accent4" refType="w" fact="0.0287"/>
                  <dgm:constr type="h" for="ch" forName="Child3Accent4" refType="h" fact="0.0608"/>
                  <dgm:constr type="l" for="ch" forName="Child3Accent5" refType="w" fact="0.1229"/>
                  <dgm:constr type="t" for="ch" forName="Child3Accent5" refType="h" fact="0.9392"/>
                  <dgm:constr type="w" for="ch" forName="Child3Accent5" refType="w" fact="0.0287"/>
                  <dgm:constr type="h" for="ch" forName="Child3Accent5" refType="h" fact="0.0608"/>
                  <dgm:constr type="l" for="ch" forName="Child3Accent6" refType="w" fact="0.0615"/>
                  <dgm:constr type="t" for="ch" forName="Child3Accent6" refType="h" fact="0.9392"/>
                  <dgm:constr type="w" for="ch" forName="Child3Accent6" refType="w" fact="0.0287"/>
                  <dgm:constr type="h" for="ch" forName="Child3Accent6" refType="h" fact="0.0608"/>
                  <dgm:constr type="l" for="ch" forName="Child3Accent7" refType="w" fact="0.0002"/>
                  <dgm:constr type="t" for="ch" forName="Child3Accent7" refType="h" fact="0.9392"/>
                  <dgm:constr type="w" for="ch" forName="Child3Accent7" refType="w" fact="0.0287"/>
                  <dgm:constr type="h" for="ch" forName="Child3Accent7" refType="h" fact="0.0608"/>
                  <dgm:constr type="l" for="ch" forName="ParentAccent1" refType="w" fact="0.9713"/>
                  <dgm:constr type="t" for="ch" forName="ParentAccent1" refType="h" fact="0.5511"/>
                  <dgm:constr type="w" for="ch" forName="ParentAccent1" refType="w" fact="0.0287"/>
                  <dgm:constr type="h" for="ch" forName="ParentAccent1" refType="h" fact="0.0608"/>
                  <dgm:constr type="l" for="ch" forName="ParentAccent2" refType="w" fact="0.9187"/>
                  <dgm:constr type="t" for="ch" forName="ParentAccent2" refType="h" fact="0.5511"/>
                  <dgm:constr type="w" for="ch" forName="ParentAccent2" refType="w" fact="0.0287"/>
                  <dgm:constr type="h" for="ch" forName="ParentAccent2" refType="h" fact="0.0608"/>
                  <dgm:constr type="l" for="ch" forName="ParentAccent3" refType="w" fact="0.8661"/>
                  <dgm:constr type="t" for="ch" forName="ParentAccent3" refType="h" fact="0.5511"/>
                  <dgm:constr type="w" for="ch" forName="ParentAccent3" refType="w" fact="0.0287"/>
                  <dgm:constr type="h" for="ch" forName="ParentAccent3" refType="h" fact="0.0608"/>
                  <dgm:constr type="l" for="ch" forName="ParentAccent4" refType="w" fact="0.8136"/>
                  <dgm:constr type="t" for="ch" forName="ParentAccent4" refType="h" fact="0.5511"/>
                  <dgm:constr type="w" for="ch" forName="ParentAccent4" refType="w" fact="0.0287"/>
                  <dgm:constr type="h" for="ch" forName="ParentAccent4" refType="h" fact="0.0608"/>
                  <dgm:constr type="l" for="ch" forName="ParentAccent5" refType="w" fact="0.761"/>
                  <dgm:constr type="t" for="ch" forName="ParentAccent5" refType="h" fact="0.5511"/>
                  <dgm:constr type="w" for="ch" forName="ParentAccent5" refType="w" fact="0.0287"/>
                  <dgm:constr type="h" for="ch" forName="ParentAccent5" refType="h" fact="0.0608"/>
                  <dgm:constr type="l" for="ch" forName="ParentAccent6" refType="w" fact="0.6797"/>
                  <dgm:constr type="t" for="ch" forName="ParentAccent6" refType="h" fact="0.5207"/>
                  <dgm:constr type="w" for="ch" forName="ParentAccent6" refType="w" fact="0.0574"/>
                  <dgm:constr type="h" for="ch" forName="ParentAccent6" refType="h" fact="0.1217"/>
                  <dgm:constr type="l" for="ch" forName="ParentAccent7" refType="w" fact="0.9245"/>
                  <dgm:constr type="t" for="ch" forName="ParentAccent7" refType="h" fact="0.4255"/>
                  <dgm:constr type="w" for="ch" forName="ParentAccent7" refType="w" fact="0.0287"/>
                  <dgm:constr type="h" for="ch" forName="ParentAccent7" refType="h" fact="0.0608"/>
                  <dgm:constr type="l" for="ch" forName="ParentAccent8" refType="w" fact="0.9245"/>
                  <dgm:constr type="t" for="ch" forName="ParentAccent8" refType="h" fact="0.6776"/>
                  <dgm:constr type="w" for="ch" forName="ParentAccent8" refType="w" fact="0.0287"/>
                  <dgm:constr type="h" for="ch" forName="ParentAccent8" refType="h" fact="0.0608"/>
                  <dgm:constr type="l" for="ch" forName="ParentAccent9" refType="w" fact="0.9501"/>
                  <dgm:constr type="t" for="ch" forName="ParentAccent9" refType="h" fact="0.4801"/>
                  <dgm:constr type="w" for="ch" forName="ParentAccent9" refType="w" fact="0.0287"/>
                  <dgm:constr type="h" for="ch" forName="ParentAccent9" refType="h" fact="0.0608"/>
                  <dgm:constr type="l" for="ch" forName="ParentAccent10" refType="w" fact="0.9518"/>
                  <dgm:constr type="t" for="ch" forName="ParentAccent10" refType="h" fact="0.6233"/>
                  <dgm:constr type="w" for="ch" forName="ParentAccent10" refType="w" fact="0.0287"/>
                  <dgm:constr type="h" for="ch" forName="ParentAccent10" refType="h" fact="0.0608"/>
                  <dgm:constr type="l" for="ch" forName="Child3" refType="w" fact="0"/>
                  <dgm:constr type="t" for="ch" forName="Child3" refType="h" fact="0.7822"/>
                  <dgm:constr type="w" for="ch" forName="Child3" refType="w" fact="0.3364"/>
                  <dgm:constr type="h" for="ch" forName="Child3" refType="h" fact="0.1564"/>
                  <dgm:constr type="l" for="ch" forName="Child2" refType="w" fact="0"/>
                  <dgm:constr type="t" for="ch" forName="Child2" refType="h" fact="0.3955"/>
                  <dgm:constr type="w" for="ch" forName="Child2" refType="w" fact="0.2544"/>
                  <dgm:constr type="h" for="ch" forName="Child2" refType="h" fact="0.1564"/>
                  <dgm:constr type="l" for="ch" forName="Child1" refType="w" fact="0"/>
                  <dgm:constr type="t" for="ch" forName="Child1" refType="h" fact="0"/>
                  <dgm:constr type="w" for="ch" forName="Child1" refType="w" fact="0.3364"/>
                  <dgm:constr type="h" for="ch" forName="Child1" refType="h" fact="0.1564"/>
                  <dgm:constr type="l" for="ch" forName="Parent" refType="w" fact="0.3653"/>
                  <dgm:constr type="t" for="ch" forName="Parent" refType="h" fact="0.2737"/>
                  <dgm:constr type="w" for="ch" forName="Parent" refType="w" fact="0.2906"/>
                  <dgm:constr type="h" for="ch" forName="Parent" refType="h" fact="0.6157"/>
                </dgm:constrLst>
              </dgm:if>
              <dgm:if name="Name11" axis="ch" ptType="node" func="cnt" op="equ" val="4">
                <dgm:alg type="composite">
                  <dgm:param type="ar" val="1.8304"/>
                </dgm:alg>
                <dgm:constrLst>
                  <dgm:constr type="l" for="ch" forName="Parent" refType="w" fact="0.3771"/>
                  <dgm:constr type="t" for="ch" forName="Parent" refType="h" fact="0.2946"/>
                  <dgm:constr type="w" for="ch" forName="Parent" refType="w" fact="0.2862"/>
                  <dgm:constr type="h" for="ch" forName="Parent" refType="h" fact="0.5239"/>
                  <dgm:constr type="l" for="ch" forName="Child1Accent1" refType="w" fact="0.3904"/>
                  <dgm:constr type="t" for="ch" forName="Child1Accent1" refType="h" fact="0.2104"/>
                  <dgm:constr type="w" for="ch" forName="Child1Accent1" refType="w" fact="0.0566"/>
                  <dgm:constr type="h" for="ch" forName="Child1Accent1" refType="h" fact="0.1035"/>
                  <dgm:constr type="l" for="ch" forName="Child1Accent3" refType="w" fact="0.3001"/>
                  <dgm:constr type="t" for="ch" forName="Child1Accent3" refType="h" fact="0.128"/>
                  <dgm:constr type="w" for="ch" forName="Child1Accent3" refType="w" fact="0.0283"/>
                  <dgm:constr type="h" for="ch" forName="Child1Accent3" refType="h" fact="0.0518"/>
                  <dgm:constr type="l" for="ch" forName="Child1Accent4" refType="w" fact="0.2418"/>
                  <dgm:constr type="t" for="ch" forName="Child1Accent4" refType="h" fact="0.128"/>
                  <dgm:constr type="w" for="ch" forName="Child1Accent4" refType="w" fact="0.0283"/>
                  <dgm:constr type="h" for="ch" forName="Child1Accent4" refType="h" fact="0.0518"/>
                  <dgm:constr type="l" for="ch" forName="Child1Accent5" refType="w" fact="0.1835"/>
                  <dgm:constr type="t" for="ch" forName="Child1Accent5" refType="h" fact="0.128"/>
                  <dgm:constr type="w" for="ch" forName="Child1Accent5" refType="w" fact="0.0283"/>
                  <dgm:constr type="h" for="ch" forName="Child1Accent5" refType="h" fact="0.0518"/>
                  <dgm:constr type="l" for="ch" forName="Child1Accent6" refType="w" fact="0.1252"/>
                  <dgm:constr type="t" for="ch" forName="Child1Accent6" refType="h" fact="0.128"/>
                  <dgm:constr type="w" for="ch" forName="Child1Accent6" refType="w" fact="0.0283"/>
                  <dgm:constr type="h" for="ch" forName="Child1Accent6" refType="h" fact="0.0518"/>
                  <dgm:constr type="l" for="ch" forName="Child3Accent1" refType="w" fact="0.3158"/>
                  <dgm:constr type="t" for="ch" forName="Child3Accent1" refType="h" fact="0.6212"/>
                  <dgm:constr type="w" for="ch" forName="Child3Accent1" refType="w" fact="0.0566"/>
                  <dgm:constr type="h" for="ch" forName="Child3Accent1" refType="h" fact="0.1035"/>
                  <dgm:constr type="l" for="ch" forName="Child3Accent2" refType="w" fact="0.2689"/>
                  <dgm:constr type="t" for="ch" forName="Child3Accent2" refType="h" fact="0.6828"/>
                  <dgm:constr type="w" for="ch" forName="Child3Accent2" refType="w" fact="0.0283"/>
                  <dgm:constr type="h" for="ch" forName="Child3Accent2" refType="h" fact="0.0518"/>
                  <dgm:constr type="l" for="ch" forName="Child3Accent4" refType="w" fact="0.1614"/>
                  <dgm:constr type="t" for="ch" forName="Child3Accent4" refType="h" fact="0.6828"/>
                  <dgm:constr type="w" for="ch" forName="Child3Accent4" refType="w" fact="0.0283"/>
                  <dgm:constr type="h" for="ch" forName="Child3Accent4" refType="h" fact="0.0518"/>
                  <dgm:constr type="l" for="ch" forName="Child3Accent5" refType="w" fact="0.1077"/>
                  <dgm:constr type="t" for="ch" forName="Child3Accent5" refType="h" fact="0.6828"/>
                  <dgm:constr type="w" for="ch" forName="Child3Accent5" refType="w" fact="0.0283"/>
                  <dgm:constr type="h" for="ch" forName="Child3Accent5" refType="h" fact="0.0518"/>
                  <dgm:constr type="l" for="ch" forName="Child1Accent7" refType="w" fact="0.0668"/>
                  <dgm:constr type="t" for="ch" forName="Child1Accent7" refType="h" fact="0.128"/>
                  <dgm:constr type="w" for="ch" forName="Child1Accent7" refType="w" fact="0.0283"/>
                  <dgm:constr type="h" for="ch" forName="Child1Accent7" refType="h" fact="0.0518"/>
                  <dgm:constr type="l" for="ch" forName="Child3Accent6" refType="w" fact="0.0539"/>
                  <dgm:constr type="t" for="ch" forName="Child3Accent6" refType="h" fact="0.6828"/>
                  <dgm:constr type="w" for="ch" forName="Child3Accent6" refType="w" fact="0.0283"/>
                  <dgm:constr type="h" for="ch" forName="Child3Accent6" refType="h" fact="0.0518"/>
                  <dgm:constr type="l" for="ch" forName="Child1Accent8" refType="w" fact="0.0085"/>
                  <dgm:constr type="t" for="ch" forName="Child1Accent8" refType="h" fact="0.128"/>
                  <dgm:constr type="w" for="ch" forName="Child1Accent8" refType="w" fact="0.0283"/>
                  <dgm:constr type="h" for="ch" forName="Child1Accent8" refType="h" fact="0.0518"/>
                  <dgm:constr type="l" for="ch" forName="Child1Accent9" refType="w" fact="0"/>
                  <dgm:constr type="t" for="ch" forName="Child1Accent9" refType="h" fact="0"/>
                  <dgm:constr type="w" for="ch" forName="Child1Accent9" refType="w" fact="0"/>
                  <dgm:constr type="h" for="ch" forName="Child1Accent9" refType="h" fact="0"/>
                  <dgm:constr type="l" for="ch" forName="Child3Accent7" refType="w" fact="0.0002"/>
                  <dgm:constr type="t" for="ch" forName="Child3Accent7" refType="h" fact="0.6828"/>
                  <dgm:constr type="w" for="ch" forName="Child3Accent7" refType="w" fact="0.0283"/>
                  <dgm:constr type="h" for="ch" forName="Child3Accent7" refType="h" fact="0.0518"/>
                  <dgm:constr type="l" for="ch" forName="Child4Accent1" refType="w" fact="0.3904"/>
                  <dgm:constr type="t" for="ch" forName="Child4Accent1" refType="h" fact="0.8"/>
                  <dgm:constr type="w" for="ch" forName="Child4Accent1" refType="w" fact="0.0566"/>
                  <dgm:constr type="h" for="ch" forName="Child4Accent1" refType="h" fact="0.1035"/>
                  <dgm:constr type="l" for="ch" forName="Child4Accent3" refType="w" fact="0.2998"/>
                  <dgm:constr type="t" for="ch" forName="Child4Accent3" refType="h" fact="0.9482"/>
                  <dgm:constr type="w" for="ch" forName="Child4Accent3" refType="w" fact="0.0283"/>
                  <dgm:constr type="h" for="ch" forName="Child4Accent3" refType="h" fact="0.0518"/>
                  <dgm:constr type="l" for="ch" forName="Child4Accent4" refType="w" fact="0.2415"/>
                  <dgm:constr type="t" for="ch" forName="Child4Accent4" refType="h" fact="0.9482"/>
                  <dgm:constr type="w" for="ch" forName="Child4Accent4" refType="w" fact="0.0283"/>
                  <dgm:constr type="h" for="ch" forName="Child4Accent4" refType="h" fact="0.0518"/>
                  <dgm:constr type="l" for="ch" forName="Child4Accent5" refType="w" fact="0.1833"/>
                  <dgm:constr type="t" for="ch" forName="Child4Accent5" refType="h" fact="0.9482"/>
                  <dgm:constr type="w" for="ch" forName="Child4Accent5" refType="w" fact="0.0283"/>
                  <dgm:constr type="h" for="ch" forName="Child4Accent5" refType="h" fact="0.0518"/>
                  <dgm:constr type="l" for="ch" forName="Child4Accent6" refType="w" fact="0.1251"/>
                  <dgm:constr type="t" for="ch" forName="Child4Accent6" refType="h" fact="0.9482"/>
                  <dgm:constr type="w" for="ch" forName="Child4Accent6" refType="w" fact="0.0283"/>
                  <dgm:constr type="h" for="ch" forName="Child4Accent6" refType="h" fact="0.0518"/>
                  <dgm:constr type="l" for="ch" forName="Child4Accent7" refType="w" fact="0.0668"/>
                  <dgm:constr type="t" for="ch" forName="Child4Accent7" refType="h" fact="0.9482"/>
                  <dgm:constr type="w" for="ch" forName="Child4Accent7" refType="w" fact="0.0283"/>
                  <dgm:constr type="h" for="ch" forName="Child4Accent7" refType="h" fact="0.0518"/>
                  <dgm:constr type="l" for="ch" forName="Child4Accent8" refType="w" fact="0.0086"/>
                  <dgm:constr type="t" for="ch" forName="Child4Accent8" refType="h" fact="0.9482"/>
                  <dgm:constr type="w" for="ch" forName="Child4Accent8" refType="w" fact="0.0283"/>
                  <dgm:constr type="h" for="ch" forName="Child4Accent8" refType="h" fact="0.0518"/>
                  <dgm:constr type="l" for="ch" forName="Child2Accent1" refType="w" fact="0.3158"/>
                  <dgm:constr type="t" for="ch" forName="Child2Accent1" refType="h" fact="0.3725"/>
                  <dgm:constr type="w" for="ch" forName="Child2Accent1" refType="w" fact="0.0566"/>
                  <dgm:constr type="h" for="ch" forName="Child2Accent1" refType="h" fact="0.1035"/>
                  <dgm:constr type="l" for="ch" forName="Child4Accent2" refType="w" fact="0.358"/>
                  <dgm:constr type="t" for="ch" forName="Child4Accent2" refType="h" fact="0.8993"/>
                  <dgm:constr type="w" for="ch" forName="Child4Accent2" refType="w" fact="0.0283"/>
                  <dgm:constr type="h" for="ch" forName="Child4Accent2" refType="h" fact="0.0518"/>
                  <dgm:constr type="l" for="ch" forName="Child1Accent2" refType="w" fact="0.3585"/>
                  <dgm:constr type="t" for="ch" forName="Child1Accent2" refType="h" fact="0.162"/>
                  <dgm:constr type="w" for="ch" forName="Child1Accent2" refType="w" fact="0.0283"/>
                  <dgm:constr type="h" for="ch" forName="Child1Accent2" refType="h" fact="0.0518"/>
                  <dgm:constr type="l" for="ch" forName="Child3Accent3" refType="w" fact="0.2151"/>
                  <dgm:constr type="t" for="ch" forName="Child3Accent3" refType="h" fact="0.6828"/>
                  <dgm:constr type="w" for="ch" forName="Child3Accent3" refType="w" fact="0.0283"/>
                  <dgm:constr type="h" for="ch" forName="Child3Accent3" refType="h" fact="0.0518"/>
                  <dgm:constr type="l" for="ch" forName="Child2Accent2" refType="w" fact="0.2689"/>
                  <dgm:constr type="t" for="ch" forName="Child2Accent2" refType="h" fact="0.3937"/>
                  <dgm:constr type="w" for="ch" forName="Child2Accent2" refType="w" fact="0.0283"/>
                  <dgm:constr type="h" for="ch" forName="Child2Accent2" refType="h" fact="0.0518"/>
                  <dgm:constr type="l" for="ch" forName="Child2Accent4" refType="w" fact="0.1614"/>
                  <dgm:constr type="t" for="ch" forName="Child2Accent4" refType="h" fact="0.3937"/>
                  <dgm:constr type="w" for="ch" forName="Child2Accent4" refType="w" fact="0.0283"/>
                  <dgm:constr type="h" for="ch" forName="Child2Accent4" refType="h" fact="0.0518"/>
                  <dgm:constr type="l" for="ch" forName="Child2Accent5" refType="w" fact="0.1077"/>
                  <dgm:constr type="t" for="ch" forName="Child2Accent5" refType="h" fact="0.3937"/>
                  <dgm:constr type="w" for="ch" forName="Child2Accent5" refType="w" fact="0.0283"/>
                  <dgm:constr type="h" for="ch" forName="Child2Accent5" refType="h" fact="0.0518"/>
                  <dgm:constr type="l" for="ch" forName="Child2Accent6" refType="w" fact="0.0539"/>
                  <dgm:constr type="t" for="ch" forName="Child2Accent6" refType="h" fact="0.3937"/>
                  <dgm:constr type="w" for="ch" forName="Child2Accent6" refType="w" fact="0.0283"/>
                  <dgm:constr type="h" for="ch" forName="Child2Accent6" refType="h" fact="0.0518"/>
                  <dgm:constr type="l" for="ch" forName="Child2Accent7" refType="w" fact="0.0002"/>
                  <dgm:constr type="t" for="ch" forName="Child2Accent7" refType="h" fact="0.3937"/>
                  <dgm:constr type="w" for="ch" forName="Child2Accent7" refType="w" fact="0.0283"/>
                  <dgm:constr type="h" for="ch" forName="Child2Accent7" refType="h" fact="0.0518"/>
                  <dgm:constr type="l" for="ch" forName="Child2Accent3" refType="w" fact="0.2151"/>
                  <dgm:constr type="t" for="ch" forName="Child2Accent3" refType="h" fact="0.3937"/>
                  <dgm:constr type="w" for="ch" forName="Child2Accent3" refType="w" fact="0.0283"/>
                  <dgm:constr type="h" for="ch" forName="Child2Accent3" refType="h" fact="0.0518"/>
                  <dgm:constr type="l" for="ch" forName="ParentAccent1" refType="w" fact="0.9717"/>
                  <dgm:constr type="t" for="ch" forName="ParentAccent1" refType="h" fact="0.5316"/>
                  <dgm:constr type="w" for="ch" forName="ParentAccent1" refType="w" fact="0.0283"/>
                  <dgm:constr type="h" for="ch" forName="ParentAccent1" refType="h" fact="0.0518"/>
                  <dgm:constr type="l" for="ch" forName="ParentAccent2" refType="w" fact="0.9199"/>
                  <dgm:constr type="t" for="ch" forName="ParentAccent2" refType="h" fact="0.5316"/>
                  <dgm:constr type="w" for="ch" forName="ParentAccent2" refType="w" fact="0.0283"/>
                  <dgm:constr type="h" for="ch" forName="ParentAccent2" refType="h" fact="0.0518"/>
                  <dgm:constr type="l" for="ch" forName="ParentAccent3" refType="w" fact="0.8682"/>
                  <dgm:constr type="t" for="ch" forName="ParentAccent3" refType="h" fact="0.5316"/>
                  <dgm:constr type="w" for="ch" forName="ParentAccent3" refType="w" fact="0.0283"/>
                  <dgm:constr type="h" for="ch" forName="ParentAccent3" refType="h" fact="0.0518"/>
                  <dgm:constr type="l" for="ch" forName="ParentAccent4" refType="w" fact="0.8164"/>
                  <dgm:constr type="t" for="ch" forName="ParentAccent4" refType="h" fact="0.5316"/>
                  <dgm:constr type="w" for="ch" forName="ParentAccent4" refType="w" fact="0.0283"/>
                  <dgm:constr type="h" for="ch" forName="ParentAccent4" refType="h" fact="0.0518"/>
                  <dgm:constr type="l" for="ch" forName="ParentAccent5" refType="w" fact="0.7646"/>
                  <dgm:constr type="t" for="ch" forName="ParentAccent5" refType="h" fact="0.5316"/>
                  <dgm:constr type="w" for="ch" forName="ParentAccent5" refType="w" fact="0.0283"/>
                  <dgm:constr type="h" for="ch" forName="ParentAccent5" refType="h" fact="0.0518"/>
                  <dgm:constr type="l" for="ch" forName="ParentAccent6" refType="w" fact="0.6846"/>
                  <dgm:constr type="t" for="ch" forName="ParentAccent6" refType="h" fact="0.5057"/>
                  <dgm:constr type="w" for="ch" forName="ParentAccent6" refType="w" fact="0.0566"/>
                  <dgm:constr type="h" for="ch" forName="ParentAccent6" refType="h" fact="0.1035"/>
                  <dgm:constr type="l" for="ch" forName="ParentAccent7" refType="w" fact="0.9256"/>
                  <dgm:constr type="t" for="ch" forName="ParentAccent7" refType="h" fact="0.4247"/>
                  <dgm:constr type="w" for="ch" forName="ParentAccent7" refType="w" fact="0.0283"/>
                  <dgm:constr type="h" for="ch" forName="ParentAccent7" refType="h" fact="0.0518"/>
                  <dgm:constr type="l" for="ch" forName="ParentAccent8" refType="w" fact="0.9256"/>
                  <dgm:constr type="t" for="ch" forName="ParentAccent8" refType="h" fact="0.6392"/>
                  <dgm:constr type="w" for="ch" forName="ParentAccent8" refType="w" fact="0.0283"/>
                  <dgm:constr type="h" for="ch" forName="ParentAccent8" refType="h" fact="0.0518"/>
                  <dgm:constr type="l" for="ch" forName="ParentAccent9" refType="w" fact="0.9509"/>
                  <dgm:constr type="t" for="ch" forName="ParentAccent9" refType="h" fact="0.4712"/>
                  <dgm:constr type="w" for="ch" forName="ParentAccent9" refType="w" fact="0.0283"/>
                  <dgm:constr type="h" for="ch" forName="ParentAccent9" refType="h" fact="0.0518"/>
                  <dgm:constr type="l" for="ch" forName="ParentAccent10" refType="w" fact="0.9525"/>
                  <dgm:constr type="t" for="ch" forName="ParentAccent10" refType="h" fact="0.593"/>
                  <dgm:constr type="w" for="ch" forName="ParentAccent10" refType="w" fact="0.0283"/>
                  <dgm:constr type="h" for="ch" forName="ParentAccent10" refType="h" fact="0.0518"/>
                  <dgm:constr type="l" for="ch" forName="Child4" refType="w" fact="0.0081"/>
                  <dgm:constr type="t" for="ch" forName="Child4" refType="h" fact="0.8184"/>
                  <dgm:constr type="w" for="ch" forName="Child4" refType="w" fact="0.3192"/>
                  <dgm:constr type="h" for="ch" forName="Child4" refType="h" fact="0.1294"/>
                  <dgm:constr type="l" for="ch" forName="Child3" refType="w" fact="0"/>
                  <dgm:constr type="t" for="ch" forName="Child3" refType="h" fact="0.5547"/>
                  <dgm:constr type="w" for="ch" forName="Child3" refType="w" fact="0.297"/>
                  <dgm:constr type="h" for="ch" forName="Child3" refType="h" fact="0.1294"/>
                  <dgm:constr type="l" for="ch" forName="Child2" refType="w" fact="0"/>
                  <dgm:constr type="t" for="ch" forName="Child2" refType="h" fact="0.2662"/>
                  <dgm:constr type="w" for="ch" forName="Child2" refType="w" fact="0.297"/>
                  <dgm:constr type="h" for="ch" forName="Child2" refType="h" fact="0.1294"/>
                  <dgm:constr type="l" for="ch" forName="Child1" refType="w" fact="0.0081"/>
                  <dgm:constr type="t" for="ch" forName="Child1" refType="h" fact="0"/>
                  <dgm:constr type="w" for="ch" forName="Child1" refType="w" fact="0.3192"/>
                  <dgm:constr type="h" for="ch" forName="Child1" refType="h" fact="0.1294"/>
                </dgm:constrLst>
              </dgm:if>
              <dgm:else name="Name12">
                <dgm:alg type="composite">
                  <dgm:param type="ar" val="1.3278"/>
                </dgm:alg>
                <dgm:constrLst>
                  <dgm:constr type="l" for="ch" forName="Child2Accent1" refType="w" fact="0.3436"/>
                  <dgm:constr type="t" for="ch" forName="Child2Accent1" refType="h" fact="0.3184"/>
                  <dgm:constr type="w" for="ch" forName="Child2Accent1" refType="w" fact="0.0574"/>
                  <dgm:constr type="h" for="ch" forName="Child2Accent1" refType="h" fact="0.0763"/>
                  <dgm:constr type="l" for="ch" forName="Child2Accent2" refType="w" fact="0.3068"/>
                  <dgm:constr type="t" for="ch" forName="Child2Accent2" refType="h" fact="0.2781"/>
                  <dgm:constr type="w" for="ch" forName="Child2Accent2" refType="w" fact="0.0287"/>
                  <dgm:constr type="h" for="ch" forName="Child2Accent2" refType="h" fact="0.0381"/>
                  <dgm:constr type="l" for="ch" forName="Child2Accent3" refType="w" fact="0.2455"/>
                  <dgm:constr type="t" for="ch" forName="Child2Accent3" refType="h" fact="0.2781"/>
                  <dgm:constr type="w" for="ch" forName="Child2Accent3" refType="w" fact="0.0287"/>
                  <dgm:constr type="h" for="ch" forName="Child2Accent3" refType="h" fact="0.0381"/>
                  <dgm:constr type="l" for="ch" forName="Child2Accent4" refType="w" fact="0.1842"/>
                  <dgm:constr type="t" for="ch" forName="Child2Accent4" refType="h" fact="0.2781"/>
                  <dgm:constr type="w" for="ch" forName="Child2Accent4" refType="w" fact="0.0287"/>
                  <dgm:constr type="h" for="ch" forName="Child2Accent4" refType="h" fact="0.0381"/>
                  <dgm:constr type="l" for="ch" forName="Child2Accent5" refType="w" fact="0.1229"/>
                  <dgm:constr type="t" for="ch" forName="Child2Accent5" refType="h" fact="0.2781"/>
                  <dgm:constr type="w" for="ch" forName="Child2Accent5" refType="w" fact="0.0287"/>
                  <dgm:constr type="h" for="ch" forName="Child2Accent5" refType="h" fact="0.0381"/>
                  <dgm:constr type="l" for="ch" forName="Child3Accent1" refType="w" fact="0.284"/>
                  <dgm:constr type="t" for="ch" forName="Child3Accent1" refType="h" fact="0.5061"/>
                  <dgm:constr type="w" for="ch" forName="Child3Accent1" refType="w" fact="0.0574"/>
                  <dgm:constr type="h" for="ch" forName="Child3Accent1" refType="h" fact="0.0763"/>
                  <dgm:constr type="l" for="ch" forName="Child3Accent2" refType="w" fact="0.2272"/>
                  <dgm:constr type="t" for="ch" forName="Child3Accent2" refType="h" fact="0.5252"/>
                  <dgm:constr type="w" for="ch" forName="Child3Accent2" refType="w" fact="0.0287"/>
                  <dgm:constr type="h" for="ch" forName="Child3Accent2" refType="h" fact="0.0381"/>
                  <dgm:constr type="l" for="ch" forName="Child3Accent3" refType="w" fact="0.1705"/>
                  <dgm:constr type="t" for="ch" forName="Child3Accent3" refType="h" fact="0.5252"/>
                  <dgm:constr type="w" for="ch" forName="Child3Accent3" refType="w" fact="0.0287"/>
                  <dgm:constr type="h" for="ch" forName="Child3Accent3" refType="h" fact="0.0381"/>
                  <dgm:constr type="l" for="ch" forName="Child3Accent4" refType="w" fact="0.1137"/>
                  <dgm:constr type="t" for="ch" forName="Child3Accent4" refType="h" fact="0.5252"/>
                  <dgm:constr type="w" for="ch" forName="Child3Accent4" refType="w" fact="0.0287"/>
                  <dgm:constr type="h" for="ch" forName="Child3Accent4" refType="h" fact="0.0381"/>
                  <dgm:constr type="l" for="ch" forName="Child2Accent6" refType="w" fact="0.0615"/>
                  <dgm:constr type="t" for="ch" forName="Child2Accent6" refType="h" fact="0.2781"/>
                  <dgm:constr type="w" for="ch" forName="Child2Accent6" refType="w" fact="0.0287"/>
                  <dgm:constr type="h" for="ch" forName="Child2Accent6" refType="h" fact="0.0381"/>
                  <dgm:constr type="l" for="ch" forName="Child3Accent5" refType="w" fact="0.057"/>
                  <dgm:constr type="t" for="ch" forName="Child3Accent5" refType="h" fact="0.5252"/>
                  <dgm:constr type="w" for="ch" forName="Child3Accent5" refType="w" fact="0.0287"/>
                  <dgm:constr type="h" for="ch" forName="Child3Accent5" refType="h" fact="0.0381"/>
                  <dgm:constr type="l" for="ch" forName="Child2Accent7" refType="w" fact="0.0002"/>
                  <dgm:constr type="t" for="ch" forName="Child2Accent7" refType="h" fact="0.2781"/>
                  <dgm:constr type="w" for="ch" forName="Child2Accent7" refType="w" fact="0.0287"/>
                  <dgm:constr type="h" for="ch" forName="Child2Accent7" refType="h" fact="0.0381"/>
                  <dgm:constr type="l" for="ch" forName="Child3Accent6" refType="w" fact="0.0002"/>
                  <dgm:constr type="t" for="ch" forName="Child3Accent6" refType="h" fact="0.5252"/>
                  <dgm:constr type="w" for="ch" forName="Child3Accent6" refType="w" fact="0.0287"/>
                  <dgm:constr type="h" for="ch" forName="Child3Accent6" refType="h" fact="0.0381"/>
                  <dgm:constr type="l" for="ch" forName="Child3Accent7" refType="w" fact="0"/>
                  <dgm:constr type="t" for="ch" forName="Child3Accent7" refType="h" fact="0"/>
                  <dgm:constr type="w" for="ch" forName="Child3Accent7" refType="w" fact="0"/>
                  <dgm:constr type="h" for="ch" forName="Child3Accent7" refType="h" fact="0"/>
                  <dgm:constr type="l" for="ch" forName="Child4Accent1" refType="w" fact="0.3436"/>
                  <dgm:constr type="t" for="ch" forName="Child4Accent1" refType="h" fact="0.6908"/>
                  <dgm:constr type="w" for="ch" forName="Child4Accent1" refType="w" fact="0.0574"/>
                  <dgm:constr type="h" for="ch" forName="Child4Accent1" refType="h" fact="0.0763"/>
                  <dgm:constr type="l" for="ch" forName="Child4Accent2" refType="w" fact="0.3068"/>
                  <dgm:constr type="t" for="ch" forName="Child4Accent2" refType="h" fact="0.7684"/>
                  <dgm:constr type="w" for="ch" forName="Child4Accent2" refType="w" fact="0.0287"/>
                  <dgm:constr type="h" for="ch" forName="Child4Accent2" refType="h" fact="0.0381"/>
                  <dgm:constr type="l" for="ch" forName="Child4Accent3" refType="w" fact="0.2455"/>
                  <dgm:constr type="t" for="ch" forName="Child4Accent3" refType="h" fact="0.7684"/>
                  <dgm:constr type="w" for="ch" forName="Child4Accent3" refType="w" fact="0.0287"/>
                  <dgm:constr type="h" for="ch" forName="Child4Accent3" refType="h" fact="0.0381"/>
                  <dgm:constr type="l" for="ch" forName="Child4Accent4" refType="w" fact="0.1842"/>
                  <dgm:constr type="t" for="ch" forName="Child4Accent4" refType="h" fact="0.7684"/>
                  <dgm:constr type="w" for="ch" forName="Child4Accent4" refType="w" fact="0.0287"/>
                  <dgm:constr type="h" for="ch" forName="Child4Accent4" refType="h" fact="0.0381"/>
                  <dgm:constr type="l" for="ch" forName="Child4Accent5" refType="w" fact="0.1229"/>
                  <dgm:constr type="t" for="ch" forName="Child4Accent5" refType="h" fact="0.7684"/>
                  <dgm:constr type="w" for="ch" forName="Child4Accent5" refType="w" fact="0.0287"/>
                  <dgm:constr type="h" for="ch" forName="Child4Accent5" refType="h" fact="0.0381"/>
                  <dgm:constr type="l" for="ch" forName="Child4Accent6" refType="w" fact="0.0615"/>
                  <dgm:constr type="t" for="ch" forName="Child4Accent6" refType="h" fact="0.7684"/>
                  <dgm:constr type="w" for="ch" forName="Child4Accent6" refType="w" fact="0.0287"/>
                  <dgm:constr type="h" for="ch" forName="Child4Accent6" refType="h" fact="0.0381"/>
                  <dgm:constr type="l" for="ch" forName="Child4Accent7" refType="w" fact="0.0002"/>
                  <dgm:constr type="t" for="ch" forName="Child4Accent7" refType="h" fact="0.7684"/>
                  <dgm:constr type="w" for="ch" forName="Child4Accent7" refType="w" fact="0.0287"/>
                  <dgm:constr type="h" for="ch" forName="Child4Accent7" refType="h" fact="0.0381"/>
                  <dgm:constr type="l" for="ch" forName="Child4Accent8" refType="w" fact="0"/>
                  <dgm:constr type="t" for="ch" forName="Child4Accent8" refType="h" fact="0"/>
                  <dgm:constr type="w" for="ch" forName="Child4Accent8" refType="w" fact="0"/>
                  <dgm:constr type="h" for="ch" forName="Child4Accent8" refType="h" fact="0"/>
                  <dgm:constr type="l" for="ch" forName="ParentAccent1" refType="w" fact="0.9713"/>
                  <dgm:constr type="t" for="ch" forName="ParentAccent1" refType="h" fact="0.5252"/>
                  <dgm:constr type="w" for="ch" forName="ParentAccent1" refType="w" fact="0.0287"/>
                  <dgm:constr type="h" for="ch" forName="ParentAccent1" refType="h" fact="0.0381"/>
                  <dgm:constr type="l" for="ch" forName="ParentAccent2" refType="w" fact="0.9187"/>
                  <dgm:constr type="t" for="ch" forName="ParentAccent2" refType="h" fact="0.5252"/>
                  <dgm:constr type="w" for="ch" forName="ParentAccent2" refType="w" fact="0.0287"/>
                  <dgm:constr type="h" for="ch" forName="ParentAccent2" refType="h" fact="0.0381"/>
                  <dgm:constr type="l" for="ch" forName="ParentAccent3" refType="w" fact="0.8661"/>
                  <dgm:constr type="t" for="ch" forName="ParentAccent3" refType="h" fact="0.5252"/>
                  <dgm:constr type="w" for="ch" forName="ParentAccent3" refType="w" fact="0.0287"/>
                  <dgm:constr type="h" for="ch" forName="ParentAccent3" refType="h" fact="0.0381"/>
                  <dgm:constr type="l" for="ch" forName="ParentAccent4" refType="w" fact="0.8136"/>
                  <dgm:constr type="t" for="ch" forName="ParentAccent4" refType="h" fact="0.5252"/>
                  <dgm:constr type="w" for="ch" forName="ParentAccent4" refType="w" fact="0.0287"/>
                  <dgm:constr type="h" for="ch" forName="ParentAccent4" refType="h" fact="0.0381"/>
                  <dgm:constr type="l" for="ch" forName="ParentAccent5" refType="w" fact="0.761"/>
                  <dgm:constr type="t" for="ch" forName="ParentAccent5" refType="h" fact="0.5252"/>
                  <dgm:constr type="w" for="ch" forName="ParentAccent5" refType="w" fact="0.0287"/>
                  <dgm:constr type="h" for="ch" forName="ParentAccent5" refType="h" fact="0.0381"/>
                  <dgm:constr type="l" for="ch" forName="ParentAccent6" refType="w" fact="0.6797"/>
                  <dgm:constr type="t" for="ch" forName="ParentAccent6" refType="h" fact="0.5061"/>
                  <dgm:constr type="w" for="ch" forName="ParentAccent6" refType="w" fact="0.0574"/>
                  <dgm:constr type="h" for="ch" forName="ParentAccent6" refType="h" fact="0.0763"/>
                  <dgm:constr type="l" for="ch" forName="ParentAccent7" refType="w" fact="0.9245"/>
                  <dgm:constr type="t" for="ch" forName="ParentAccent7" refType="h" fact="0.4464"/>
                  <dgm:constr type="w" for="ch" forName="ParentAccent7" refType="w" fact="0.0287"/>
                  <dgm:constr type="h" for="ch" forName="ParentAccent7" refType="h" fact="0.0381"/>
                  <dgm:constr type="l" for="ch" forName="ParentAccent8" refType="w" fact="0.9245"/>
                  <dgm:constr type="t" for="ch" forName="ParentAccent8" refType="h" fact="0.6045"/>
                  <dgm:constr type="w" for="ch" forName="ParentAccent8" refType="w" fact="0.0287"/>
                  <dgm:constr type="h" for="ch" forName="ParentAccent8" refType="h" fact="0.0381"/>
                  <dgm:constr type="l" for="ch" forName="ParentAccent9" refType="w" fact="0.9501"/>
                  <dgm:constr type="t" for="ch" forName="ParentAccent9" refType="h" fact="0.4807"/>
                  <dgm:constr type="w" for="ch" forName="ParentAccent9" refType="w" fact="0.0287"/>
                  <dgm:constr type="h" for="ch" forName="ParentAccent9" refType="h" fact="0.0381"/>
                  <dgm:constr type="l" for="ch" forName="ParentAccent10" refType="w" fact="0.9518"/>
                  <dgm:constr type="t" for="ch" forName="ParentAccent10" refType="h" fact="0.5705"/>
                  <dgm:constr type="w" for="ch" forName="ParentAccent10" refType="w" fact="0.0287"/>
                  <dgm:constr type="h" for="ch" forName="ParentAccent10" refType="h" fact="0.0381"/>
                  <dgm:constr type="l" for="ch" forName="Child1Accent1" refType="w" fact="0.4819"/>
                  <dgm:constr type="t" for="ch" forName="Child1Accent1" refType="h" fact="0.2457"/>
                  <dgm:constr type="w" for="ch" forName="Child1Accent1" refType="w" fact="0.0574"/>
                  <dgm:constr type="h" for="ch" forName="Child1Accent1" refType="h" fact="0.0763"/>
                  <dgm:constr type="l" for="ch" forName="Child1Accent4" refType="w" fact="0.3653"/>
                  <dgm:constr type="t" for="ch" forName="Child1Accent4" refType="h" fact="0.097"/>
                  <dgm:constr type="w" for="ch" forName="Child1Accent4" refType="w" fact="0.0287"/>
                  <dgm:constr type="h" for="ch" forName="Child1Accent4" refType="h" fact="0.0381"/>
                  <dgm:constr type="l" for="ch" forName="Child1Accent5" refType="w" fact="0.304"/>
                  <dgm:constr type="t" for="ch" forName="Child1Accent5" refType="h" fact="0.097"/>
                  <dgm:constr type="w" for="ch" forName="Child1Accent5" refType="w" fact="0.0287"/>
                  <dgm:constr type="h" for="ch" forName="Child1Accent5" refType="h" fact="0.0381"/>
                  <dgm:constr type="l" for="ch" forName="Child1Accent6" refType="w" fact="0.2426"/>
                  <dgm:constr type="t" for="ch" forName="Child1Accent6" refType="h" fact="0.097"/>
                  <dgm:constr type="w" for="ch" forName="Child1Accent6" refType="w" fact="0.0287"/>
                  <dgm:constr type="h" for="ch" forName="Child1Accent6" refType="h" fact="0.0381"/>
                  <dgm:constr type="l" for="ch" forName="Child1Accent7" refType="w" fact="0.1813"/>
                  <dgm:constr type="t" for="ch" forName="Child1Accent7" refType="h" fact="0.097"/>
                  <dgm:constr type="w" for="ch" forName="Child1Accent7" refType="w" fact="0.0287"/>
                  <dgm:constr type="h" for="ch" forName="Child1Accent7" refType="h" fact="0.0381"/>
                  <dgm:constr type="l" for="ch" forName="Child1Accent8" refType="w" fact="0.12"/>
                  <dgm:constr type="t" for="ch" forName="Child1Accent8" refType="h" fact="0.097"/>
                  <dgm:constr type="w" for="ch" forName="Child1Accent8" refType="w" fact="0.0287"/>
                  <dgm:constr type="h" for="ch" forName="Child1Accent8" refType="h" fact="0.0381"/>
                  <dgm:constr type="l" for="ch" forName="Child1Accent9" refType="w" fact="0.0587"/>
                  <dgm:constr type="t" for="ch" forName="Child1Accent9" refType="h" fact="0.097"/>
                  <dgm:constr type="w" for="ch" forName="Child1Accent9" refType="w" fact="0.0287"/>
                  <dgm:constr type="h" for="ch" forName="Child1Accent9" refType="h" fact="0.0381"/>
                  <dgm:constr type="l" for="ch" forName="Child5Accent1" refType="w" fact="0.4819"/>
                  <dgm:constr type="t" for="ch" forName="Child5Accent1" refType="h" fact="0.7601"/>
                  <dgm:constr type="w" for="ch" forName="Child5Accent1" refType="w" fact="0.0574"/>
                  <dgm:constr type="h" for="ch" forName="Child5Accent1" refType="h" fact="0.0763"/>
                  <dgm:constr type="l" for="ch" forName="Child5Accent4" refType="w" fact="0.3653"/>
                  <dgm:constr type="t" for="ch" forName="Child5Accent4" refType="h" fact="0.9619"/>
                  <dgm:constr type="w" for="ch" forName="Child5Accent4" refType="w" fact="0.0287"/>
                  <dgm:constr type="h" for="ch" forName="Child5Accent4" refType="h" fact="0.0381"/>
                  <dgm:constr type="l" for="ch" forName="Child5Accent5" refType="w" fact="0.304"/>
                  <dgm:constr type="t" for="ch" forName="Child5Accent5" refType="h" fact="0.9619"/>
                  <dgm:constr type="w" for="ch" forName="Child5Accent5" refType="w" fact="0.0287"/>
                  <dgm:constr type="h" for="ch" forName="Child5Accent5" refType="h" fact="0.0381"/>
                  <dgm:constr type="l" for="ch" forName="Child5Accent6" refType="w" fact="0.2426"/>
                  <dgm:constr type="t" for="ch" forName="Child5Accent6" refType="h" fact="0.9619"/>
                  <dgm:constr type="w" for="ch" forName="Child5Accent6" refType="w" fact="0.0287"/>
                  <dgm:constr type="h" for="ch" forName="Child5Accent6" refType="h" fact="0.0381"/>
                  <dgm:constr type="l" for="ch" forName="Child5Accent7" refType="w" fact="0.1813"/>
                  <dgm:constr type="t" for="ch" forName="Child5Accent7" refType="h" fact="0.9619"/>
                  <dgm:constr type="w" for="ch" forName="Child5Accent7" refType="w" fact="0.0287"/>
                  <dgm:constr type="h" for="ch" forName="Child5Accent7" refType="h" fact="0.0381"/>
                  <dgm:constr type="l" for="ch" forName="Child5Accent8" refType="w" fact="0.12"/>
                  <dgm:constr type="t" for="ch" forName="Child5Accent8" refType="h" fact="0.9619"/>
                  <dgm:constr type="w" for="ch" forName="Child5Accent8" refType="w" fact="0.0287"/>
                  <dgm:constr type="h" for="ch" forName="Child5Accent8" refType="h" fact="0.0381"/>
                  <dgm:constr type="l" for="ch" forName="Child5Accent9" refType="w" fact="0.0587"/>
                  <dgm:constr type="t" for="ch" forName="Child5Accent9" refType="h" fact="0.9619"/>
                  <dgm:constr type="w" for="ch" forName="Child5Accent9" refType="w" fact="0.0287"/>
                  <dgm:constr type="h" for="ch" forName="Child5Accent9" refType="h" fact="0.0381"/>
                  <dgm:constr type="l" for="ch" forName="Child5Accent2" refType="w" fact="0.453"/>
                  <dgm:constr type="t" for="ch" forName="Child5Accent2" refType="h" fact="0.8375"/>
                  <dgm:constr type="w" for="ch" forName="Child5Accent2" refType="w" fact="0.0287"/>
                  <dgm:constr type="h" for="ch" forName="Child5Accent2" refType="h" fact="0.0381"/>
                  <dgm:constr type="l" for="ch" forName="Child5Accent3" refType="w" fact="0.4118"/>
                  <dgm:constr type="t" for="ch" forName="Child5Accent3" refType="h" fact="0.8991"/>
                  <dgm:constr type="w" for="ch" forName="Child5Accent3" refType="w" fact="0.0287"/>
                  <dgm:constr type="h" for="ch" forName="Child5Accent3" refType="h" fact="0.0381"/>
                  <dgm:constr type="l" for="ch" forName="Child1Accent2" refType="w" fact="0.4458"/>
                  <dgm:constr type="t" for="ch" forName="Child1Accent2" refType="h" fact="0.2004"/>
                  <dgm:constr type="w" for="ch" forName="Child1Accent2" refType="w" fact="0.0287"/>
                  <dgm:constr type="h" for="ch" forName="Child1Accent2" refType="h" fact="0.0381"/>
                  <dgm:constr type="l" for="ch" forName="Child1Accent3" refType="w" fact="0.4054"/>
                  <dgm:constr type="t" for="ch" forName="Child1Accent3" refType="h" fact="0.1445"/>
                  <dgm:constr type="w" for="ch" forName="Child1Accent3" refType="w" fact="0.0287"/>
                  <dgm:constr type="h" for="ch" forName="Child1Accent3" refType="h" fact="0.0381"/>
                  <dgm:constr type="l" for="ch" forName="Child5" refType="w" fact="0.0581"/>
                  <dgm:constr type="t" for="ch" forName="Child5" refType="h" fact="0.8635"/>
                  <dgm:constr type="w" for="ch" forName="Child5" refType="w" fact="0.3364"/>
                  <dgm:constr type="h" for="ch" forName="Child5" refType="h" fact="0.0981"/>
                  <dgm:constr type="l" for="ch" forName="Child4" refType="w" fact="0"/>
                  <dgm:constr type="t" for="ch" forName="Child4" refType="h" fact="0.6701"/>
                  <dgm:constr type="w" for="ch" forName="Child4" refType="w" fact="0.3364"/>
                  <dgm:constr type="h" for="ch" forName="Child4" refType="h" fact="0.0981"/>
                  <dgm:constr type="l" for="ch" forName="Child3" refType="w" fact="0"/>
                  <dgm:constr type="t" for="ch" forName="Child3" refType="h" fact="0.4276"/>
                  <dgm:constr type="w" for="ch" forName="Child3" refType="w" fact="0.2544"/>
                  <dgm:constr type="h" for="ch" forName="Child3" refType="h" fact="0.0981"/>
                  <dgm:constr type="l" for="ch" forName="Child2" refType="w" fact="0"/>
                  <dgm:constr type="t" for="ch" forName="Child2" refType="h" fact="0.1798"/>
                  <dgm:constr type="w" for="ch" forName="Child2" refType="w" fact="0.3364"/>
                  <dgm:constr type="h" for="ch" forName="Child2" refType="h" fact="0.0981"/>
                  <dgm:constr type="l" for="ch" forName="Child1" refType="w" fact="0.0581"/>
                  <dgm:constr type="t" for="ch" forName="Child1" refType="h" fact="0"/>
                  <dgm:constr type="w" for="ch" forName="Child1" refType="w" fact="0.3364"/>
                  <dgm:constr type="h" for="ch" forName="Child1" refType="h" fact="0.0981"/>
                  <dgm:constr type="l" for="ch" forName="Parent" refType="w" fact="0.3653"/>
                  <dgm:constr type="t" for="ch" forName="Parent" refType="h" fact="0.3513"/>
                  <dgm:constr type="w" for="ch" forName="Parent" refType="w" fact="0.2906"/>
                  <dgm:constr type="h" for="ch" forName="Parent" refType="h" fact="0.3859"/>
                </dgm:constrLst>
              </dgm:else>
            </dgm:choose>
          </dgm:if>
          <dgm:else name="Name13">
            <dgm:choose name="Name14">
              <dgm:if name="Name15" axis="ch" ptType="node" func="cnt" op="equ" val="0">
                <dgm:alg type="composite">
                  <dgm:param type="ar" val="2.1059"/>
                </dgm:alg>
                <dgm:constrLst>
                  <dgm:constr type="r" for="ch" forName="Parent" refType="w"/>
                  <dgm:constr type="t" for="ch" forName="Parent" refType="h" fact="0"/>
                  <dgm:constr type="w" for="ch" forName="Parent" refType="w" fact="0.4749"/>
                  <dgm:constr type="h" for="ch" forName="Parent" refType="h"/>
                  <dgm:constr type="r" for="ch" forName="ParentAccent1" refType="w" fact="0.0469"/>
                  <dgm:constr type="t" for="ch" forName="ParentAccent1" refType="h" fact="0.4506"/>
                  <dgm:constr type="w" for="ch" forName="ParentAccent1" refType="w" fact="0.0469"/>
                  <dgm:constr type="h" for="ch" forName="ParentAccent1" refType="h" fact="0.0988"/>
                  <dgm:constr type="r" for="ch" forName="ParentAccent2" refType="w" fact="0.1266"/>
                  <dgm:constr type="t" for="ch" forName="ParentAccent2" refType="h" fact="0.4506"/>
                  <dgm:constr type="w" for="ch" forName="ParentAccent2" refType="w" fact="0.0469"/>
                  <dgm:constr type="h" for="ch" forName="ParentAccent2" refType="h" fact="0.0988"/>
                  <dgm:constr type="r" for="ch" forName="ParentAccent3" refType="w" fact="0.2063"/>
                  <dgm:constr type="t" for="ch" forName="ParentAccent3" refType="h" fact="0.4506"/>
                  <dgm:constr type="w" for="ch" forName="ParentAccent3" refType="w" fact="0.0469"/>
                  <dgm:constr type="h" for="ch" forName="ParentAccent3" refType="h" fact="0.0988"/>
                  <dgm:constr type="r" for="ch" forName="ParentAccent4" refType="w" fact="0.286"/>
                  <dgm:constr type="t" for="ch" forName="ParentAccent4" refType="h" fact="0.4506"/>
                  <dgm:constr type="w" for="ch" forName="ParentAccent4" refType="w" fact="0.0469"/>
                  <dgm:constr type="h" for="ch" forName="ParentAccent4" refType="h" fact="0.0988"/>
                  <dgm:constr type="r" for="ch" forName="ParentAccent5" refType="w" fact="0.3657"/>
                  <dgm:constr type="t" for="ch" forName="ParentAccent5" refType="h" fact="0.4506"/>
                  <dgm:constr type="w" for="ch" forName="ParentAccent5" refType="w" fact="0.0469"/>
                  <dgm:constr type="h" for="ch" forName="ParentAccent5" refType="h" fact="0.0988"/>
                  <dgm:constr type="r" for="ch" forName="ParentAccent6" refType="w" fact="0.4924"/>
                  <dgm:constr type="t" for="ch" forName="ParentAccent6" refType="h" fact="0.4012"/>
                  <dgm:constr type="w" for="ch" forName="ParentAccent6" refType="w" fact="0.0939"/>
                  <dgm:constr type="h" for="ch" forName="ParentAccent6" refType="h" fact="0.1976"/>
                  <dgm:constr type="r" for="ch" forName="ParentAccent7" refType="w" fact="0.1234"/>
                  <dgm:constr type="t" for="ch" forName="ParentAccent7" refType="h" fact="0.2465"/>
                  <dgm:constr type="w" for="ch" forName="ParentAccent7" refType="w" fact="0.0469"/>
                  <dgm:constr type="h" for="ch" forName="ParentAccent7" refType="h" fact="0.0988"/>
                  <dgm:constr type="r" for="ch" forName="ParentAccent8" refType="w" fact="0.1234"/>
                  <dgm:constr type="t" for="ch" forName="ParentAccent8" refType="h" fact="0.6562"/>
                  <dgm:constr type="w" for="ch" forName="ParentAccent8" refType="w" fact="0.0469"/>
                  <dgm:constr type="h" for="ch" forName="ParentAccent8" refType="h" fact="0.0988"/>
                  <dgm:constr type="r" for="ch" forName="ParentAccent9" refType="w" fact="0.0815"/>
                  <dgm:constr type="t" for="ch" forName="ParentAccent9" refType="h" fact="0.3353"/>
                  <dgm:constr type="w" for="ch" forName="ParentAccent9" refType="w" fact="0.0469"/>
                  <dgm:constr type="h" for="ch" forName="ParentAccent9" refType="h" fact="0.0988"/>
                  <dgm:constr type="r" for="ch" forName="ParentAccent10" refType="w" fact="0.0787"/>
                  <dgm:constr type="t" for="ch" forName="ParentAccent10" refType="h" fact="0.5679"/>
                  <dgm:constr type="w" for="ch" forName="ParentAccent10" refType="w" fact="0.0469"/>
                  <dgm:constr type="h" for="ch" forName="ParentAccent10" refType="h" fact="0.0988"/>
                </dgm:constrLst>
              </dgm:if>
              <dgm:if name="Name16" axis="ch" ptType="node" func="cnt" op="equ" val="1">
                <dgm:alg type="composite">
                  <dgm:param type="ar" val="3.4411"/>
                </dgm:alg>
                <dgm:constrLst>
                  <dgm:constr type="primFontSz" for="des" forName="Child1" val="65"/>
                  <dgm:constr type="primFontSz" for="des" forName="Child1" refType="primFontSz" refFor="des" refForName="Parent" op="lte"/>
                  <dgm:constr type="r" for="ch" forName="Child1Accent1" refType="w" fact="0.716"/>
                  <dgm:constr type="t" for="ch" forName="Child1Accent1" refType="h" fact="0.4012"/>
                  <dgm:constr type="w" for="ch" forName="Child1Accent1" refType="w" fact="0.0574"/>
                  <dgm:constr type="h" for="ch" forName="Child1Accent1" refType="h" fact="0.1976"/>
                  <dgm:constr type="r" for="ch" forName="Child1Accent2" refType="w" fact="0.7728"/>
                  <dgm:constr type="t" for="ch" forName="Child1Accent2" refType="h" fact="0.4506"/>
                  <dgm:constr type="w" for="ch" forName="Child1Accent2" refType="w" fact="0.0287"/>
                  <dgm:constr type="h" for="ch" forName="Child1Accent2" refType="h" fact="0.0988"/>
                  <dgm:constr type="r" for="ch" forName="Child1Accent3" refType="w" fact="0.8295"/>
                  <dgm:constr type="t" for="ch" forName="Child1Accent3" refType="h" fact="0.4506"/>
                  <dgm:constr type="w" for="ch" forName="Child1Accent3" refType="w" fact="0.0287"/>
                  <dgm:constr type="h" for="ch" forName="Child1Accent3" refType="h" fact="0.0988"/>
                  <dgm:constr type="r" for="ch" forName="Child1Accent4" refType="w" fact="0.8863"/>
                  <dgm:constr type="t" for="ch" forName="Child1Accent4" refType="h" fact="0.4506"/>
                  <dgm:constr type="w" for="ch" forName="Child1Accent4" refType="w" fact="0.0287"/>
                  <dgm:constr type="h" for="ch" forName="Child1Accent4" refType="h" fact="0.0988"/>
                  <dgm:constr type="r" for="ch" forName="Child1Accent5" refType="w" fact="0.943"/>
                  <dgm:constr type="t" for="ch" forName="Child1Accent5" refType="h" fact="0.4506"/>
                  <dgm:constr type="w" for="ch" forName="Child1Accent5" refType="w" fact="0.0287"/>
                  <dgm:constr type="h" for="ch" forName="Child1Accent5" refType="h" fact="0.0988"/>
                  <dgm:constr type="r" for="ch" forName="Child1Accent6" refType="w" fact="0.9998"/>
                  <dgm:constr type="t" for="ch" forName="Child1Accent6" refType="h" fact="0.4506"/>
                  <dgm:constr type="w" for="ch" forName="Child1Accent6" refType="w" fact="0.0287"/>
                  <dgm:constr type="h" for="ch" forName="Child1Accent6" refType="h" fact="0.0988"/>
                  <dgm:constr type="l" for="ch" forName="Child1Accent7" refType="w" fact="0"/>
                  <dgm:constr type="t" for="ch" forName="Child1Accent7" refType="h" fact="0"/>
                  <dgm:constr type="w" for="ch" forName="Child1Accent7" refType="w" fact="0"/>
                  <dgm:constr type="h" for="ch" forName="Child1Accent7" refType="h" fact="0"/>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r" for="ch" forName="ParentAccent1" refType="w" fact="0.0287"/>
                  <dgm:constr type="t" for="ch" forName="ParentAccent1" refType="h" fact="0.4506"/>
                  <dgm:constr type="w" for="ch" forName="ParentAccent1" refType="w" fact="0.0287"/>
                  <dgm:constr type="h" for="ch" forName="ParentAccent1" refType="h" fact="0.0988"/>
                  <dgm:constr type="r" for="ch" forName="ParentAccent2" refType="w" fact="0.0813"/>
                  <dgm:constr type="t" for="ch" forName="ParentAccent2" refType="h" fact="0.4506"/>
                  <dgm:constr type="w" for="ch" forName="ParentAccent2" refType="w" fact="0.0287"/>
                  <dgm:constr type="h" for="ch" forName="ParentAccent2" refType="h" fact="0.0988"/>
                  <dgm:constr type="r" for="ch" forName="ParentAccent3" refType="w" fact="0.1339"/>
                  <dgm:constr type="t" for="ch" forName="ParentAccent3" refType="h" fact="0.4506"/>
                  <dgm:constr type="w" for="ch" forName="ParentAccent3" refType="w" fact="0.0287"/>
                  <dgm:constr type="h" for="ch" forName="ParentAccent3" refType="h" fact="0.0988"/>
                  <dgm:constr type="r" for="ch" forName="ParentAccent4" refType="w" fact="0.1864"/>
                  <dgm:constr type="t" for="ch" forName="ParentAccent4" refType="h" fact="0.4506"/>
                  <dgm:constr type="w" for="ch" forName="ParentAccent4" refType="w" fact="0.0287"/>
                  <dgm:constr type="h" for="ch" forName="ParentAccent4" refType="h" fact="0.0988"/>
                  <dgm:constr type="r" for="ch" forName="ParentAccent5" refType="w" fact="0.239"/>
                  <dgm:constr type="t" for="ch" forName="ParentAccent5" refType="h" fact="0.4506"/>
                  <dgm:constr type="w" for="ch" forName="ParentAccent5" refType="w" fact="0.0287"/>
                  <dgm:constr type="h" for="ch" forName="ParentAccent5" refType="h" fact="0.0988"/>
                  <dgm:constr type="r" for="ch" forName="ParentAccent6" refType="w" fact="0.3203"/>
                  <dgm:constr type="t" for="ch" forName="ParentAccent6" refType="h" fact="0.4012"/>
                  <dgm:constr type="w" for="ch" forName="ParentAccent6" refType="w" fact="0.0574"/>
                  <dgm:constr type="h" for="ch" forName="ParentAccent6" refType="h" fact="0.1976"/>
                  <dgm:constr type="r" for="ch" forName="ParentAccent7" refType="w" fact="0.0755"/>
                  <dgm:constr type="t" for="ch" forName="ParentAccent7" refType="h" fact="0.2465"/>
                  <dgm:constr type="w" for="ch" forName="ParentAccent7" refType="w" fact="0.0287"/>
                  <dgm:constr type="h" for="ch" forName="ParentAccent7" refType="h" fact="0.0988"/>
                  <dgm:constr type="r" for="ch" forName="ParentAccent8" refType="w" fact="0.0755"/>
                  <dgm:constr type="t" for="ch" forName="ParentAccent8" refType="h" fact="0.6562"/>
                  <dgm:constr type="w" for="ch" forName="ParentAccent8" refType="w" fact="0.0287"/>
                  <dgm:constr type="h" for="ch" forName="ParentAccent8" refType="h" fact="0.0988"/>
                  <dgm:constr type="r" for="ch" forName="ParentAccent9" refType="w" fact="0.0499"/>
                  <dgm:constr type="t" for="ch" forName="ParentAccent9" refType="h" fact="0.3353"/>
                  <dgm:constr type="w" for="ch" forName="ParentAccent9" refType="w" fact="0.0287"/>
                  <dgm:constr type="h" for="ch" forName="ParentAccent9" refType="h" fact="0.0988"/>
                  <dgm:constr type="r" for="ch" forName="ParentAccent10" refType="w" fact="0.0482"/>
                  <dgm:constr type="t" for="ch" forName="ParentAccent10" refType="h" fact="0.5679"/>
                  <dgm:constr type="w" for="ch" forName="ParentAccent10" refType="w" fact="0.0287"/>
                  <dgm:constr type="h" for="ch" forName="ParentAccent10" refType="h" fact="0.0988"/>
                  <dgm:constr type="r" for="ch" forName="Child1" refType="w"/>
                  <dgm:constr type="t" for="ch" forName="Child1" refType="h" fact="0.1978"/>
                  <dgm:constr type="w" for="ch" forName="Child1" refType="w" fact="0.2544"/>
                  <dgm:constr type="h" for="ch" forName="Child1" refType="h" fact="0.2541"/>
                  <dgm:constr type="r" for="ch" forName="Parent" refType="w" fact="0.6347"/>
                  <dgm:constr type="t" for="ch" forName="Parent" refType="h" fact="0"/>
                  <dgm:constr type="w" for="ch" forName="Parent" refType="w" fact="0.2906"/>
                  <dgm:constr type="h" for="ch" forName="Parent" refType="h"/>
                </dgm:constrLst>
              </dgm:if>
              <dgm:if name="Name17" axis="ch" ptType="node" func="cnt" op="equ" val="2">
                <dgm:alg type="composite">
                  <dgm:param type="ar" val="2.1185"/>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Child1Accent1" refType="w" fact="0.6564"/>
                  <dgm:constr type="t" for="ch" forName="Child1Accent1" refType="h" fact="0.2211"/>
                  <dgm:constr type="w" for="ch" forName="Child1Accent1" refType="w" fact="0.0574"/>
                  <dgm:constr type="h" for="ch" forName="Child1Accent1" refType="h" fact="0.1217"/>
                  <dgm:constr type="r" for="ch" forName="Child1Accent2" refType="w" fact="0.6932"/>
                  <dgm:constr type="t" for="ch" forName="Child1Accent2" refType="h" fact="0.1569"/>
                  <dgm:constr type="w" for="ch" forName="Child1Accent2" refType="w" fact="0.0287"/>
                  <dgm:constr type="h" for="ch" forName="Child1Accent2" refType="h" fact="0.0608"/>
                  <dgm:constr type="r" for="ch" forName="Child1Accent3" refType="w" fact="0.7545"/>
                  <dgm:constr type="t" for="ch" forName="Child1Accent3" refType="h" fact="0.1569"/>
                  <dgm:constr type="w" for="ch" forName="Child1Accent3" refType="w" fact="0.0287"/>
                  <dgm:constr type="h" for="ch" forName="Child1Accent3" refType="h" fact="0.0608"/>
                  <dgm:constr type="r" for="ch" forName="Child1Accent4" refType="w" fact="0.8158"/>
                  <dgm:constr type="t" for="ch" forName="Child1Accent4" refType="h" fact="0.1569"/>
                  <dgm:constr type="w" for="ch" forName="Child1Accent4" refType="w" fact="0.0287"/>
                  <dgm:constr type="h" for="ch" forName="Child1Accent4" refType="h" fact="0.0608"/>
                  <dgm:constr type="r" for="ch" forName="Child1Accent5" refType="w" fact="0.8771"/>
                  <dgm:constr type="t" for="ch" forName="Child1Accent5" refType="h" fact="0.1569"/>
                  <dgm:constr type="w" for="ch" forName="Child1Accent5" refType="w" fact="0.0287"/>
                  <dgm:constr type="h" for="ch" forName="Child1Accent5" refType="h" fact="0.0608"/>
                  <dgm:constr type="r" for="ch" forName="Child1Accent6" refType="w" fact="0.9385"/>
                  <dgm:constr type="t" for="ch" forName="Child1Accent6" refType="h" fact="0.1569"/>
                  <dgm:constr type="w" for="ch" forName="Child1Accent6" refType="w" fact="0.0287"/>
                  <dgm:constr type="h" for="ch" forName="Child1Accent6" refType="h" fact="0.0608"/>
                  <dgm:constr type="r" for="ch" forName="Child1Accent7" refType="w" fact="0.9998"/>
                  <dgm:constr type="t" for="ch" forName="Child1Accent7" refType="h" fact="0.1569"/>
                  <dgm:constr type="w" for="ch" forName="Child1Accent7" refType="w" fact="0.0287"/>
                  <dgm:constr type="h" for="ch" forName="Child1Accent7" refType="h" fact="0.0608"/>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r" for="ch" forName="Child2Accent1" refType="w" fact="0.6564"/>
                  <dgm:constr type="t" for="ch" forName="Child2Accent1" refType="h" fact="0.8153"/>
                  <dgm:constr type="w" for="ch" forName="Child2Accent1" refType="w" fact="0.0574"/>
                  <dgm:constr type="h" for="ch" forName="Child2Accent1" refType="h" fact="0.1217"/>
                  <dgm:constr type="r" for="ch" forName="Child2Accent2" refType="w" fact="0.6932"/>
                  <dgm:constr type="t" for="ch" forName="Child2Accent2" refType="h" fact="0.9392"/>
                  <dgm:constr type="w" for="ch" forName="Child2Accent2" refType="w" fact="0.0287"/>
                  <dgm:constr type="h" for="ch" forName="Child2Accent2" refType="h" fact="0.0608"/>
                  <dgm:constr type="r" for="ch" forName="Child2Accent3" refType="w" fact="0.7545"/>
                  <dgm:constr type="t" for="ch" forName="Child2Accent3" refType="h" fact="0.9392"/>
                  <dgm:constr type="w" for="ch" forName="Child2Accent3" refType="w" fact="0.0287"/>
                  <dgm:constr type="h" for="ch" forName="Child2Accent3" refType="h" fact="0.0608"/>
                  <dgm:constr type="r" for="ch" forName="Child2Accent4" refType="w" fact="0.8158"/>
                  <dgm:constr type="t" for="ch" forName="Child2Accent4" refType="h" fact="0.9392"/>
                  <dgm:constr type="w" for="ch" forName="Child2Accent4" refType="w" fact="0.0287"/>
                  <dgm:constr type="h" for="ch" forName="Child2Accent4" refType="h" fact="0.0608"/>
                  <dgm:constr type="r" for="ch" forName="Child2Accent5" refType="w" fact="0.8771"/>
                  <dgm:constr type="t" for="ch" forName="Child2Accent5" refType="h" fact="0.9392"/>
                  <dgm:constr type="w" for="ch" forName="Child2Accent5" refType="w" fact="0.0287"/>
                  <dgm:constr type="h" for="ch" forName="Child2Accent5" refType="h" fact="0.0608"/>
                  <dgm:constr type="r" for="ch" forName="Child2Accent6" refType="w" fact="0.9385"/>
                  <dgm:constr type="t" for="ch" forName="Child2Accent6" refType="h" fact="0.9392"/>
                  <dgm:constr type="w" for="ch" forName="Child2Accent6" refType="w" fact="0.0287"/>
                  <dgm:constr type="h" for="ch" forName="Child2Accent6" refType="h" fact="0.0608"/>
                  <dgm:constr type="r" for="ch" forName="Child2Accent7" refType="w" fact="0.9998"/>
                  <dgm:constr type="t" for="ch" forName="Child2Accent7" refType="h" fact="0.9392"/>
                  <dgm:constr type="w" for="ch" forName="Child2Accent7" refType="w" fact="0.0287"/>
                  <dgm:constr type="h" for="ch" forName="Child2Accent7" refType="h" fact="0.0608"/>
                  <dgm:constr type="r" for="ch" forName="ParentAccent1" refType="w" fact="0.0287"/>
                  <dgm:constr type="t" for="ch" forName="ParentAccent1" refType="h" fact="0.5511"/>
                  <dgm:constr type="w" for="ch" forName="ParentAccent1" refType="w" fact="0.0287"/>
                  <dgm:constr type="h" for="ch" forName="ParentAccent1" refType="h" fact="0.0608"/>
                  <dgm:constr type="r" for="ch" forName="ParentAccent2" refType="w" fact="0.0813"/>
                  <dgm:constr type="t" for="ch" forName="ParentAccent2" refType="h" fact="0.5511"/>
                  <dgm:constr type="w" for="ch" forName="ParentAccent2" refType="w" fact="0.0287"/>
                  <dgm:constr type="h" for="ch" forName="ParentAccent2" refType="h" fact="0.0608"/>
                  <dgm:constr type="r" for="ch" forName="ParentAccent3" refType="w" fact="0.1339"/>
                  <dgm:constr type="t" for="ch" forName="ParentAccent3" refType="h" fact="0.5511"/>
                  <dgm:constr type="w" for="ch" forName="ParentAccent3" refType="w" fact="0.0287"/>
                  <dgm:constr type="h" for="ch" forName="ParentAccent3" refType="h" fact="0.0608"/>
                  <dgm:constr type="r" for="ch" forName="ParentAccent4" refType="w" fact="0.1864"/>
                  <dgm:constr type="t" for="ch" forName="ParentAccent4" refType="h" fact="0.5511"/>
                  <dgm:constr type="w" for="ch" forName="ParentAccent4" refType="w" fact="0.0287"/>
                  <dgm:constr type="h" for="ch" forName="ParentAccent4" refType="h" fact="0.0608"/>
                  <dgm:constr type="r" for="ch" forName="ParentAccent5" refType="w" fact="0.239"/>
                  <dgm:constr type="t" for="ch" forName="ParentAccent5" refType="h" fact="0.5511"/>
                  <dgm:constr type="w" for="ch" forName="ParentAccent5" refType="w" fact="0.0287"/>
                  <dgm:constr type="h" for="ch" forName="ParentAccent5" refType="h" fact="0.0608"/>
                  <dgm:constr type="r" for="ch" forName="ParentAccent6" refType="w" fact="0.3203"/>
                  <dgm:constr type="t" for="ch" forName="ParentAccent6" refType="h" fact="0.5207"/>
                  <dgm:constr type="w" for="ch" forName="ParentAccent6" refType="w" fact="0.0574"/>
                  <dgm:constr type="h" for="ch" forName="ParentAccent6" refType="h" fact="0.1217"/>
                  <dgm:constr type="r" for="ch" forName="ParentAccent7" refType="w" fact="0.0755"/>
                  <dgm:constr type="t" for="ch" forName="ParentAccent7" refType="h" fact="0.4255"/>
                  <dgm:constr type="w" for="ch" forName="ParentAccent7" refType="w" fact="0.0287"/>
                  <dgm:constr type="h" for="ch" forName="ParentAccent7" refType="h" fact="0.0608"/>
                  <dgm:constr type="r" for="ch" forName="ParentAccent8" refType="w" fact="0.0755"/>
                  <dgm:constr type="t" for="ch" forName="ParentAccent8" refType="h" fact="0.6776"/>
                  <dgm:constr type="w" for="ch" forName="ParentAccent8" refType="w" fact="0.0287"/>
                  <dgm:constr type="h" for="ch" forName="ParentAccent8" refType="h" fact="0.0608"/>
                  <dgm:constr type="r" for="ch" forName="ParentAccent9" refType="w" fact="0.0499"/>
                  <dgm:constr type="t" for="ch" forName="ParentAccent9" refType="h" fact="0.4801"/>
                  <dgm:constr type="w" for="ch" forName="ParentAccent9" refType="w" fact="0.0287"/>
                  <dgm:constr type="h" for="ch" forName="ParentAccent9" refType="h" fact="0.0608"/>
                  <dgm:constr type="r" for="ch" forName="ParentAccent10" refType="w" fact="0.0482"/>
                  <dgm:constr type="t" for="ch" forName="ParentAccent10" refType="h" fact="0.6233"/>
                  <dgm:constr type="w" for="ch" forName="ParentAccent10" refType="w" fact="0.0287"/>
                  <dgm:constr type="h" for="ch" forName="ParentAccent10" refType="h" fact="0.0608"/>
                  <dgm:constr type="r" for="ch" forName="Child2" refType="w"/>
                  <dgm:constr type="t" for="ch" forName="Child2" refType="h" fact="0.7822"/>
                  <dgm:constr type="w" for="ch" forName="Child2" refType="w" fact="0.3364"/>
                  <dgm:constr type="h" for="ch" forName="Child2" refType="h" fact="0.1564"/>
                  <dgm:constr type="r" for="ch" forName="Child1" refType="w"/>
                  <dgm:constr type="t" for="ch" forName="Child1" refType="h" fact="0"/>
                  <dgm:constr type="w" for="ch" forName="Child1" refType="w" fact="0.3364"/>
                  <dgm:constr type="h" for="ch" forName="Child1" refType="h" fact="0.1564"/>
                  <dgm:constr type="r" for="ch" forName="Parent" refType="w" fact="0.6347"/>
                  <dgm:constr type="t" for="ch" forName="Parent" refType="h" fact="0.2737"/>
                  <dgm:constr type="w" for="ch" forName="Parent" refType="w" fact="0.2906"/>
                  <dgm:constr type="h" for="ch" forName="Parent" refType="h" fact="0.6157"/>
                </dgm:constrLst>
              </dgm:if>
              <dgm:if name="Name18" axis="ch" ptType="node" func="cnt" op="equ" val="3">
                <dgm:alg type="composite">
                  <dgm:param type="ar" val="2.1185"/>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Child1Accent1" refType="w" fact="0.6564"/>
                  <dgm:constr type="t" for="ch" forName="Child1Accent1" refType="h" fact="0.2211"/>
                  <dgm:constr type="w" for="ch" forName="Child1Accent1" refType="w" fact="0.0574"/>
                  <dgm:constr type="h" for="ch" forName="Child1Accent1" refType="h" fact="0.1217"/>
                  <dgm:constr type="r" for="ch" forName="Child1Accent2" refType="w" fact="0.6932"/>
                  <dgm:constr type="t" for="ch" forName="Child1Accent2" refType="h" fact="0.1569"/>
                  <dgm:constr type="w" for="ch" forName="Child1Accent2" refType="w" fact="0.0287"/>
                  <dgm:constr type="h" for="ch" forName="Child1Accent2" refType="h" fact="0.0608"/>
                  <dgm:constr type="r" for="ch" forName="Child1Accent3" refType="w" fact="0.7545"/>
                  <dgm:constr type="t" for="ch" forName="Child1Accent3" refType="h" fact="0.1569"/>
                  <dgm:constr type="w" for="ch" forName="Child1Accent3" refType="w" fact="0.0287"/>
                  <dgm:constr type="h" for="ch" forName="Child1Accent3" refType="h" fact="0.0608"/>
                  <dgm:constr type="r" for="ch" forName="Child1Accent4" refType="w" fact="0.8158"/>
                  <dgm:constr type="t" for="ch" forName="Child1Accent4" refType="h" fact="0.1569"/>
                  <dgm:constr type="w" for="ch" forName="Child1Accent4" refType="w" fact="0.0287"/>
                  <dgm:constr type="h" for="ch" forName="Child1Accent4" refType="h" fact="0.0608"/>
                  <dgm:constr type="r" for="ch" forName="Child1Accent5" refType="w" fact="0.8771"/>
                  <dgm:constr type="t" for="ch" forName="Child1Accent5" refType="h" fact="0.1569"/>
                  <dgm:constr type="w" for="ch" forName="Child1Accent5" refType="w" fact="0.0287"/>
                  <dgm:constr type="h" for="ch" forName="Child1Accent5" refType="h" fact="0.0608"/>
                  <dgm:constr type="r" for="ch" forName="Child1Accent6" refType="w" fact="0.9385"/>
                  <dgm:constr type="t" for="ch" forName="Child1Accent6" refType="h" fact="0.1569"/>
                  <dgm:constr type="w" for="ch" forName="Child1Accent6" refType="w" fact="0.0287"/>
                  <dgm:constr type="h" for="ch" forName="Child1Accent6" refType="h" fact="0.0608"/>
                  <dgm:constr type="r" for="ch" forName="Child1Accent7" refType="w" fact="0.9998"/>
                  <dgm:constr type="t" for="ch" forName="Child1Accent7" refType="h" fact="0.1569"/>
                  <dgm:constr type="w" for="ch" forName="Child1Accent7" refType="w" fact="0.0287"/>
                  <dgm:constr type="h" for="ch" forName="Child1Accent7" refType="h" fact="0.0608"/>
                  <dgm:constr type="r" for="ch" forName="Child1Accent8" refType="w" fact="0"/>
                  <dgm:constr type="t" for="ch" forName="Child1Accent8" refType="h" fact="0"/>
                  <dgm:constr type="w" for="ch" forName="Child1Accent8" refType="w" fact="0"/>
                  <dgm:constr type="h" for="ch" forName="Child1Accent8" refType="h" fact="0"/>
                  <dgm:constr type="r" for="ch" forName="Child1Accent9" refType="w" fact="0"/>
                  <dgm:constr type="t" for="ch" forName="Child1Accent9" refType="h" fact="0"/>
                  <dgm:constr type="w" for="ch" forName="Child1Accent9" refType="w" fact="0"/>
                  <dgm:constr type="h" for="ch" forName="Child1Accent9" refType="h" fact="0"/>
                  <dgm:constr type="r" for="ch" forName="Child2Accent1" refType="w" fact="0.716"/>
                  <dgm:constr type="t" for="ch" forName="Child2Accent1" refType="h" fact="0.5207"/>
                  <dgm:constr type="w" for="ch" forName="Child2Accent1" refType="w" fact="0.0574"/>
                  <dgm:constr type="h" for="ch" forName="Child2Accent1" refType="h" fact="0.1217"/>
                  <dgm:constr type="r" for="ch" forName="Child2Accent2" refType="w" fact="0.7728"/>
                  <dgm:constr type="t" for="ch" forName="Child2Accent2" refType="h" fact="0.5511"/>
                  <dgm:constr type="w" for="ch" forName="Child2Accent2" refType="w" fact="0.0287"/>
                  <dgm:constr type="h" for="ch" forName="Child2Accent2" refType="h" fact="0.0608"/>
                  <dgm:constr type="r" for="ch" forName="Child2Accent3" refType="w" fact="0.8295"/>
                  <dgm:constr type="t" for="ch" forName="Child2Accent3" refType="h" fact="0.5511"/>
                  <dgm:constr type="w" for="ch" forName="Child2Accent3" refType="w" fact="0.0287"/>
                  <dgm:constr type="h" for="ch" forName="Child2Accent3" refType="h" fact="0.0608"/>
                  <dgm:constr type="r" for="ch" forName="Child2Accent4" refType="w" fact="0.8863"/>
                  <dgm:constr type="t" for="ch" forName="Child2Accent4" refType="h" fact="0.5511"/>
                  <dgm:constr type="w" for="ch" forName="Child2Accent4" refType="w" fact="0.0287"/>
                  <dgm:constr type="h" for="ch" forName="Child2Accent4" refType="h" fact="0.0608"/>
                  <dgm:constr type="r" for="ch" forName="Child2Accent5" refType="w" fact="0.943"/>
                  <dgm:constr type="t" for="ch" forName="Child2Accent5" refType="h" fact="0.5511"/>
                  <dgm:constr type="w" for="ch" forName="Child2Accent5" refType="w" fact="0.0287"/>
                  <dgm:constr type="h" for="ch" forName="Child2Accent5" refType="h" fact="0.0608"/>
                  <dgm:constr type="r" for="ch" forName="Child2Accent6" refType="w" fact="0.9998"/>
                  <dgm:constr type="t" for="ch" forName="Child2Accent6" refType="h" fact="0.5511"/>
                  <dgm:constr type="w" for="ch" forName="Child2Accent6" refType="w" fact="0.0287"/>
                  <dgm:constr type="h" for="ch" forName="Child2Accent6" refType="h" fact="0.0608"/>
                  <dgm:constr type="r" for="ch" forName="Child2Accent7" refType="w" fact="0"/>
                  <dgm:constr type="t" for="ch" forName="Child2Accent7" refType="h" fact="0"/>
                  <dgm:constr type="w" for="ch" forName="Child2Accent7" refType="w" fact="0"/>
                  <dgm:constr type="h" for="ch" forName="Child2Accent7" refType="h" fact="0"/>
                  <dgm:constr type="r" for="ch" forName="Child3Accent1" refType="w" fact="0.6564"/>
                  <dgm:constr type="t" for="ch" forName="Child3Accent1" refType="h" fact="0.8153"/>
                  <dgm:constr type="w" for="ch" forName="Child3Accent1" refType="w" fact="0.0574"/>
                  <dgm:constr type="h" for="ch" forName="Child3Accent1" refType="h" fact="0.1217"/>
                  <dgm:constr type="r" for="ch" forName="Child3Accent2" refType="w" fact="0.6932"/>
                  <dgm:constr type="t" for="ch" forName="Child3Accent2" refType="h" fact="0.9392"/>
                  <dgm:constr type="w" for="ch" forName="Child3Accent2" refType="w" fact="0.0287"/>
                  <dgm:constr type="h" for="ch" forName="Child3Accent2" refType="h" fact="0.0608"/>
                  <dgm:constr type="r" for="ch" forName="Child3Accent3" refType="w" fact="0.7545"/>
                  <dgm:constr type="t" for="ch" forName="Child3Accent3" refType="h" fact="0.9392"/>
                  <dgm:constr type="w" for="ch" forName="Child3Accent3" refType="w" fact="0.0287"/>
                  <dgm:constr type="h" for="ch" forName="Child3Accent3" refType="h" fact="0.0608"/>
                  <dgm:constr type="r" for="ch" forName="Child3Accent4" refType="w" fact="0.8158"/>
                  <dgm:constr type="t" for="ch" forName="Child3Accent4" refType="h" fact="0.9392"/>
                  <dgm:constr type="w" for="ch" forName="Child3Accent4" refType="w" fact="0.0287"/>
                  <dgm:constr type="h" for="ch" forName="Child3Accent4" refType="h" fact="0.0608"/>
                  <dgm:constr type="r" for="ch" forName="Child3Accent5" refType="w" fact="0.8771"/>
                  <dgm:constr type="t" for="ch" forName="Child3Accent5" refType="h" fact="0.9392"/>
                  <dgm:constr type="w" for="ch" forName="Child3Accent5" refType="w" fact="0.0287"/>
                  <dgm:constr type="h" for="ch" forName="Child3Accent5" refType="h" fact="0.0608"/>
                  <dgm:constr type="r" for="ch" forName="Child3Accent6" refType="w" fact="0.9385"/>
                  <dgm:constr type="t" for="ch" forName="Child3Accent6" refType="h" fact="0.9392"/>
                  <dgm:constr type="w" for="ch" forName="Child3Accent6" refType="w" fact="0.0287"/>
                  <dgm:constr type="h" for="ch" forName="Child3Accent6" refType="h" fact="0.0608"/>
                  <dgm:constr type="r" for="ch" forName="Child3Accent7" refType="w" fact="0.9998"/>
                  <dgm:constr type="t" for="ch" forName="Child3Accent7" refType="h" fact="0.9392"/>
                  <dgm:constr type="w" for="ch" forName="Child3Accent7" refType="w" fact="0.0287"/>
                  <dgm:constr type="h" for="ch" forName="Child3Accent7" refType="h" fact="0.0608"/>
                  <dgm:constr type="r" for="ch" forName="ParentAccent1" refType="w" fact="0.0287"/>
                  <dgm:constr type="t" for="ch" forName="ParentAccent1" refType="h" fact="0.5511"/>
                  <dgm:constr type="w" for="ch" forName="ParentAccent1" refType="w" fact="0.0287"/>
                  <dgm:constr type="h" for="ch" forName="ParentAccent1" refType="h" fact="0.0608"/>
                  <dgm:constr type="r" for="ch" forName="ParentAccent2" refType="w" fact="0.0813"/>
                  <dgm:constr type="t" for="ch" forName="ParentAccent2" refType="h" fact="0.5511"/>
                  <dgm:constr type="w" for="ch" forName="ParentAccent2" refType="w" fact="0.0287"/>
                  <dgm:constr type="h" for="ch" forName="ParentAccent2" refType="h" fact="0.0608"/>
                  <dgm:constr type="r" for="ch" forName="ParentAccent3" refType="w" fact="0.1339"/>
                  <dgm:constr type="t" for="ch" forName="ParentAccent3" refType="h" fact="0.5511"/>
                  <dgm:constr type="w" for="ch" forName="ParentAccent3" refType="w" fact="0.0287"/>
                  <dgm:constr type="h" for="ch" forName="ParentAccent3" refType="h" fact="0.0608"/>
                  <dgm:constr type="r" for="ch" forName="ParentAccent4" refType="w" fact="0.1864"/>
                  <dgm:constr type="t" for="ch" forName="ParentAccent4" refType="h" fact="0.5511"/>
                  <dgm:constr type="w" for="ch" forName="ParentAccent4" refType="w" fact="0.0287"/>
                  <dgm:constr type="h" for="ch" forName="ParentAccent4" refType="h" fact="0.0608"/>
                  <dgm:constr type="r" for="ch" forName="ParentAccent5" refType="w" fact="0.239"/>
                  <dgm:constr type="t" for="ch" forName="ParentAccent5" refType="h" fact="0.5511"/>
                  <dgm:constr type="w" for="ch" forName="ParentAccent5" refType="w" fact="0.0287"/>
                  <dgm:constr type="h" for="ch" forName="ParentAccent5" refType="h" fact="0.0608"/>
                  <dgm:constr type="r" for="ch" forName="ParentAccent6" refType="w" fact="0.3203"/>
                  <dgm:constr type="t" for="ch" forName="ParentAccent6" refType="h" fact="0.5207"/>
                  <dgm:constr type="w" for="ch" forName="ParentAccent6" refType="w" fact="0.0574"/>
                  <dgm:constr type="h" for="ch" forName="ParentAccent6" refType="h" fact="0.1217"/>
                  <dgm:constr type="r" for="ch" forName="ParentAccent7" refType="w" fact="0.0755"/>
                  <dgm:constr type="t" for="ch" forName="ParentAccent7" refType="h" fact="0.4255"/>
                  <dgm:constr type="w" for="ch" forName="ParentAccent7" refType="w" fact="0.0287"/>
                  <dgm:constr type="h" for="ch" forName="ParentAccent7" refType="h" fact="0.0608"/>
                  <dgm:constr type="r" for="ch" forName="ParentAccent8" refType="w" fact="0.0755"/>
                  <dgm:constr type="t" for="ch" forName="ParentAccent8" refType="h" fact="0.6776"/>
                  <dgm:constr type="w" for="ch" forName="ParentAccent8" refType="w" fact="0.0287"/>
                  <dgm:constr type="h" for="ch" forName="ParentAccent8" refType="h" fact="0.0608"/>
                  <dgm:constr type="r" for="ch" forName="ParentAccent9" refType="w" fact="0.0499"/>
                  <dgm:constr type="t" for="ch" forName="ParentAccent9" refType="h" fact="0.4801"/>
                  <dgm:constr type="w" for="ch" forName="ParentAccent9" refType="w" fact="0.0287"/>
                  <dgm:constr type="h" for="ch" forName="ParentAccent9" refType="h" fact="0.0608"/>
                  <dgm:constr type="r" for="ch" forName="ParentAccent10" refType="w" fact="0.0482"/>
                  <dgm:constr type="t" for="ch" forName="ParentAccent10" refType="h" fact="0.6233"/>
                  <dgm:constr type="w" for="ch" forName="ParentAccent10" refType="w" fact="0.0287"/>
                  <dgm:constr type="h" for="ch" forName="ParentAccent10" refType="h" fact="0.0608"/>
                  <dgm:constr type="r" for="ch" forName="Child3" refType="w"/>
                  <dgm:constr type="t" for="ch" forName="Child3" refType="h" fact="0.7822"/>
                  <dgm:constr type="w" for="ch" forName="Child3" refType="w" fact="0.3364"/>
                  <dgm:constr type="h" for="ch" forName="Child3" refType="h" fact="0.1564"/>
                  <dgm:constr type="r" for="ch" forName="Child2" refType="w"/>
                  <dgm:constr type="t" for="ch" forName="Child2" refType="h" fact="0.3955"/>
                  <dgm:constr type="w" for="ch" forName="Child2" refType="w" fact="0.2544"/>
                  <dgm:constr type="h" for="ch" forName="Child2" refType="h" fact="0.1564"/>
                  <dgm:constr type="r" for="ch" forName="Child1" refType="w"/>
                  <dgm:constr type="t" for="ch" forName="Child1" refType="h" fact="0"/>
                  <dgm:constr type="w" for="ch" forName="Child1" refType="w" fact="0.3364"/>
                  <dgm:constr type="h" for="ch" forName="Child1" refType="h" fact="0.1564"/>
                  <dgm:constr type="r" for="ch" forName="Parent" refType="w" fact="0.6347"/>
                  <dgm:constr type="t" for="ch" forName="Parent" refType="h" fact="0.2737"/>
                  <dgm:constr type="w" for="ch" forName="Parent" refType="w" fact="0.2906"/>
                  <dgm:constr type="h" for="ch" forName="Parent" refType="h" fact="0.6157"/>
                </dgm:constrLst>
              </dgm:if>
              <dgm:if name="Name19" axis="ch" ptType="node" func="cnt" op="equ" val="4">
                <dgm:alg type="composite">
                  <dgm:param type="ar" val="1.8304"/>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 refType="w" fact="0.6229"/>
                  <dgm:constr type="t" for="ch" forName="Parent" refType="h" fact="0.2946"/>
                  <dgm:constr type="w" for="ch" forName="Parent" refType="w" fact="0.2862"/>
                  <dgm:constr type="h" for="ch" forName="Parent" refType="h" fact="0.5239"/>
                  <dgm:constr type="r" for="ch" forName="Child1Accent1" refType="w" fact="0.6096"/>
                  <dgm:constr type="t" for="ch" forName="Child1Accent1" refType="h" fact="0.2104"/>
                  <dgm:constr type="w" for="ch" forName="Child1Accent1" refType="w" fact="0.0566"/>
                  <dgm:constr type="h" for="ch" forName="Child1Accent1" refType="h" fact="0.1035"/>
                  <dgm:constr type="r" for="ch" forName="Child1Accent3" refType="w" fact="0.6999"/>
                  <dgm:constr type="t" for="ch" forName="Child1Accent3" refType="h" fact="0.128"/>
                  <dgm:constr type="w" for="ch" forName="Child1Accent3" refType="w" fact="0.0283"/>
                  <dgm:constr type="h" for="ch" forName="Child1Accent3" refType="h" fact="0.0518"/>
                  <dgm:constr type="r" for="ch" forName="Child1Accent4" refType="w" fact="0.7582"/>
                  <dgm:constr type="t" for="ch" forName="Child1Accent4" refType="h" fact="0.128"/>
                  <dgm:constr type="w" for="ch" forName="Child1Accent4" refType="w" fact="0.0283"/>
                  <dgm:constr type="h" for="ch" forName="Child1Accent4" refType="h" fact="0.0518"/>
                  <dgm:constr type="r" for="ch" forName="Child1Accent5" refType="w" fact="0.8165"/>
                  <dgm:constr type="t" for="ch" forName="Child1Accent5" refType="h" fact="0.128"/>
                  <dgm:constr type="w" for="ch" forName="Child1Accent5" refType="w" fact="0.0283"/>
                  <dgm:constr type="h" for="ch" forName="Child1Accent5" refType="h" fact="0.0518"/>
                  <dgm:constr type="r" for="ch" forName="Child1Accent6" refType="w" fact="0.8748"/>
                  <dgm:constr type="t" for="ch" forName="Child1Accent6" refType="h" fact="0.128"/>
                  <dgm:constr type="w" for="ch" forName="Child1Accent6" refType="w" fact="0.0283"/>
                  <dgm:constr type="h" for="ch" forName="Child1Accent6" refType="h" fact="0.0518"/>
                  <dgm:constr type="r" for="ch" forName="Child3Accent1" refType="w" fact="0.6842"/>
                  <dgm:constr type="t" for="ch" forName="Child3Accent1" refType="h" fact="0.6212"/>
                  <dgm:constr type="w" for="ch" forName="Child3Accent1" refType="w" fact="0.0566"/>
                  <dgm:constr type="h" for="ch" forName="Child3Accent1" refType="h" fact="0.1035"/>
                  <dgm:constr type="r" for="ch" forName="Child3Accent2" refType="w" fact="0.7311"/>
                  <dgm:constr type="t" for="ch" forName="Child3Accent2" refType="h" fact="0.6828"/>
                  <dgm:constr type="w" for="ch" forName="Child3Accent2" refType="w" fact="0.0283"/>
                  <dgm:constr type="h" for="ch" forName="Child3Accent2" refType="h" fact="0.0518"/>
                  <dgm:constr type="r" for="ch" forName="Child3Accent4" refType="w" fact="0.8386"/>
                  <dgm:constr type="t" for="ch" forName="Child3Accent4" refType="h" fact="0.6828"/>
                  <dgm:constr type="w" for="ch" forName="Child3Accent4" refType="w" fact="0.0283"/>
                  <dgm:constr type="h" for="ch" forName="Child3Accent4" refType="h" fact="0.0518"/>
                  <dgm:constr type="r" for="ch" forName="Child3Accent5" refType="w" fact="0.8923"/>
                  <dgm:constr type="t" for="ch" forName="Child3Accent5" refType="h" fact="0.6828"/>
                  <dgm:constr type="w" for="ch" forName="Child3Accent5" refType="w" fact="0.0283"/>
                  <dgm:constr type="h" for="ch" forName="Child3Accent5" refType="h" fact="0.0518"/>
                  <dgm:constr type="r" for="ch" forName="Child1Accent7" refType="w" fact="0.9332"/>
                  <dgm:constr type="t" for="ch" forName="Child1Accent7" refType="h" fact="0.128"/>
                  <dgm:constr type="w" for="ch" forName="Child1Accent7" refType="w" fact="0.0283"/>
                  <dgm:constr type="h" for="ch" forName="Child1Accent7" refType="h" fact="0.0518"/>
                  <dgm:constr type="r" for="ch" forName="Child3Accent6" refType="w" fact="0.9461"/>
                  <dgm:constr type="t" for="ch" forName="Child3Accent6" refType="h" fact="0.6828"/>
                  <dgm:constr type="w" for="ch" forName="Child3Accent6" refType="w" fact="0.0283"/>
                  <dgm:constr type="h" for="ch" forName="Child3Accent6" refType="h" fact="0.0518"/>
                  <dgm:constr type="r" for="ch" forName="Child1Accent8" refType="w" fact="0.9915"/>
                  <dgm:constr type="t" for="ch" forName="Child1Accent8" refType="h" fact="0.128"/>
                  <dgm:constr type="w" for="ch" forName="Child1Accent8" refType="w" fact="0.0283"/>
                  <dgm:constr type="h" for="ch" forName="Child1Accent8" refType="h" fact="0.0518"/>
                  <dgm:constr type="r" for="ch" forName="Child1Accent9" refType="w" fact="0"/>
                  <dgm:constr type="t" for="ch" forName="Child1Accent9" refType="h" fact="0"/>
                  <dgm:constr type="w" for="ch" forName="Child1Accent9" refType="w" fact="0"/>
                  <dgm:constr type="h" for="ch" forName="Child1Accent9" refType="h" fact="0"/>
                  <dgm:constr type="r" for="ch" forName="Child3Accent7" refType="w" fact="0.9998"/>
                  <dgm:constr type="t" for="ch" forName="Child3Accent7" refType="h" fact="0.6828"/>
                  <dgm:constr type="w" for="ch" forName="Child3Accent7" refType="w" fact="0.0283"/>
                  <dgm:constr type="h" for="ch" forName="Child3Accent7" refType="h" fact="0.0518"/>
                  <dgm:constr type="r" for="ch" forName="Child4Accent1" refType="w" fact="0.6096"/>
                  <dgm:constr type="t" for="ch" forName="Child4Accent1" refType="h" fact="0.8"/>
                  <dgm:constr type="w" for="ch" forName="Child4Accent1" refType="w" fact="0.0566"/>
                  <dgm:constr type="h" for="ch" forName="Child4Accent1" refType="h" fact="0.1035"/>
                  <dgm:constr type="r" for="ch" forName="Child4Accent3" refType="w" fact="0.7002"/>
                  <dgm:constr type="t" for="ch" forName="Child4Accent3" refType="h" fact="0.9482"/>
                  <dgm:constr type="w" for="ch" forName="Child4Accent3" refType="w" fact="0.0283"/>
                  <dgm:constr type="h" for="ch" forName="Child4Accent3" refType="h" fact="0.0518"/>
                  <dgm:constr type="r" for="ch" forName="Child4Accent4" refType="w" fact="0.7585"/>
                  <dgm:constr type="t" for="ch" forName="Child4Accent4" refType="h" fact="0.9482"/>
                  <dgm:constr type="w" for="ch" forName="Child4Accent4" refType="w" fact="0.0283"/>
                  <dgm:constr type="h" for="ch" forName="Child4Accent4" refType="h" fact="0.0518"/>
                  <dgm:constr type="r" for="ch" forName="Child4Accent5" refType="w" fact="0.8167"/>
                  <dgm:constr type="t" for="ch" forName="Child4Accent5" refType="h" fact="0.9482"/>
                  <dgm:constr type="w" for="ch" forName="Child4Accent5" refType="w" fact="0.0283"/>
                  <dgm:constr type="h" for="ch" forName="Child4Accent5" refType="h" fact="0.0518"/>
                  <dgm:constr type="r" for="ch" forName="Child4Accent6" refType="w" fact="0.8749"/>
                  <dgm:constr type="t" for="ch" forName="Child4Accent6" refType="h" fact="0.9482"/>
                  <dgm:constr type="w" for="ch" forName="Child4Accent6" refType="w" fact="0.0283"/>
                  <dgm:constr type="h" for="ch" forName="Child4Accent6" refType="h" fact="0.0518"/>
                  <dgm:constr type="r" for="ch" forName="Child4Accent7" refType="w" fact="0.9332"/>
                  <dgm:constr type="t" for="ch" forName="Child4Accent7" refType="h" fact="0.9482"/>
                  <dgm:constr type="w" for="ch" forName="Child4Accent7" refType="w" fact="0.0283"/>
                  <dgm:constr type="h" for="ch" forName="Child4Accent7" refType="h" fact="0.0518"/>
                  <dgm:constr type="r" for="ch" forName="Child4Accent8" refType="w" fact="0.9914"/>
                  <dgm:constr type="t" for="ch" forName="Child4Accent8" refType="h" fact="0.9482"/>
                  <dgm:constr type="w" for="ch" forName="Child4Accent8" refType="w" fact="0.0283"/>
                  <dgm:constr type="h" for="ch" forName="Child4Accent8" refType="h" fact="0.0518"/>
                  <dgm:constr type="r" for="ch" forName="Child2Accent1" refType="w" fact="0.6842"/>
                  <dgm:constr type="t" for="ch" forName="Child2Accent1" refType="h" fact="0.3725"/>
                  <dgm:constr type="w" for="ch" forName="Child2Accent1" refType="w" fact="0.0566"/>
                  <dgm:constr type="h" for="ch" forName="Child2Accent1" refType="h" fact="0.1035"/>
                  <dgm:constr type="r" for="ch" forName="Child4Accent2" refType="w" fact="0.642"/>
                  <dgm:constr type="t" for="ch" forName="Child4Accent2" refType="h" fact="0.8993"/>
                  <dgm:constr type="w" for="ch" forName="Child4Accent2" refType="w" fact="0.0283"/>
                  <dgm:constr type="h" for="ch" forName="Child4Accent2" refType="h" fact="0.0518"/>
                  <dgm:constr type="r" for="ch" forName="Child1Accent2" refType="w" fact="0.6415"/>
                  <dgm:constr type="t" for="ch" forName="Child1Accent2" refType="h" fact="0.162"/>
                  <dgm:constr type="w" for="ch" forName="Child1Accent2" refType="w" fact="0.0283"/>
                  <dgm:constr type="h" for="ch" forName="Child1Accent2" refType="h" fact="0.0518"/>
                  <dgm:constr type="r" for="ch" forName="Child3Accent3" refType="w" fact="0.7849"/>
                  <dgm:constr type="t" for="ch" forName="Child3Accent3" refType="h" fact="0.6828"/>
                  <dgm:constr type="w" for="ch" forName="Child3Accent3" refType="w" fact="0.0283"/>
                  <dgm:constr type="h" for="ch" forName="Child3Accent3" refType="h" fact="0.0518"/>
                  <dgm:constr type="r" for="ch" forName="Child2Accent2" refType="w" fact="0.7311"/>
                  <dgm:constr type="t" for="ch" forName="Child2Accent2" refType="h" fact="0.3937"/>
                  <dgm:constr type="w" for="ch" forName="Child2Accent2" refType="w" fact="0.0283"/>
                  <dgm:constr type="h" for="ch" forName="Child2Accent2" refType="h" fact="0.0518"/>
                  <dgm:constr type="r" for="ch" forName="Child2Accent4" refType="w" fact="0.8386"/>
                  <dgm:constr type="t" for="ch" forName="Child2Accent4" refType="h" fact="0.3937"/>
                  <dgm:constr type="w" for="ch" forName="Child2Accent4" refType="w" fact="0.0283"/>
                  <dgm:constr type="h" for="ch" forName="Child2Accent4" refType="h" fact="0.0518"/>
                  <dgm:constr type="r" for="ch" forName="Child2Accent5" refType="w" fact="0.8923"/>
                  <dgm:constr type="t" for="ch" forName="Child2Accent5" refType="h" fact="0.3937"/>
                  <dgm:constr type="w" for="ch" forName="Child2Accent5" refType="w" fact="0.0283"/>
                  <dgm:constr type="h" for="ch" forName="Child2Accent5" refType="h" fact="0.0518"/>
                  <dgm:constr type="r" for="ch" forName="Child2Accent6" refType="w" fact="0.9461"/>
                  <dgm:constr type="t" for="ch" forName="Child2Accent6" refType="h" fact="0.3937"/>
                  <dgm:constr type="w" for="ch" forName="Child2Accent6" refType="w" fact="0.0283"/>
                  <dgm:constr type="h" for="ch" forName="Child2Accent6" refType="h" fact="0.0518"/>
                  <dgm:constr type="r" for="ch" forName="Child2Accent7" refType="w" fact="0.9998"/>
                  <dgm:constr type="t" for="ch" forName="Child2Accent7" refType="h" fact="0.3937"/>
                  <dgm:constr type="w" for="ch" forName="Child2Accent7" refType="w" fact="0.0283"/>
                  <dgm:constr type="h" for="ch" forName="Child2Accent7" refType="h" fact="0.0518"/>
                  <dgm:constr type="r" for="ch" forName="Child2Accent3" refType="w" fact="0.7849"/>
                  <dgm:constr type="t" for="ch" forName="Child2Accent3" refType="h" fact="0.3937"/>
                  <dgm:constr type="w" for="ch" forName="Child2Accent3" refType="w" fact="0.0283"/>
                  <dgm:constr type="h" for="ch" forName="Child2Accent3" refType="h" fact="0.0518"/>
                  <dgm:constr type="r" for="ch" forName="ParentAccent1" refType="w" fact="0.0283"/>
                  <dgm:constr type="t" for="ch" forName="ParentAccent1" refType="h" fact="0.5316"/>
                  <dgm:constr type="w" for="ch" forName="ParentAccent1" refType="w" fact="0.0283"/>
                  <dgm:constr type="h" for="ch" forName="ParentAccent1" refType="h" fact="0.0518"/>
                  <dgm:constr type="r" for="ch" forName="ParentAccent2" refType="w" fact="0.0801"/>
                  <dgm:constr type="t" for="ch" forName="ParentAccent2" refType="h" fact="0.5316"/>
                  <dgm:constr type="w" for="ch" forName="ParentAccent2" refType="w" fact="0.0283"/>
                  <dgm:constr type="h" for="ch" forName="ParentAccent2" refType="h" fact="0.0518"/>
                  <dgm:constr type="r" for="ch" forName="ParentAccent3" refType="w" fact="0.1318"/>
                  <dgm:constr type="t" for="ch" forName="ParentAccent3" refType="h" fact="0.5316"/>
                  <dgm:constr type="w" for="ch" forName="ParentAccent3" refType="w" fact="0.0283"/>
                  <dgm:constr type="h" for="ch" forName="ParentAccent3" refType="h" fact="0.0518"/>
                  <dgm:constr type="r" for="ch" forName="ParentAccent4" refType="w" fact="0.1836"/>
                  <dgm:constr type="t" for="ch" forName="ParentAccent4" refType="h" fact="0.5316"/>
                  <dgm:constr type="w" for="ch" forName="ParentAccent4" refType="w" fact="0.0283"/>
                  <dgm:constr type="h" for="ch" forName="ParentAccent4" refType="h" fact="0.0518"/>
                  <dgm:constr type="r" for="ch" forName="ParentAccent5" refType="w" fact="0.2354"/>
                  <dgm:constr type="t" for="ch" forName="ParentAccent5" refType="h" fact="0.5316"/>
                  <dgm:constr type="w" for="ch" forName="ParentAccent5" refType="w" fact="0.0283"/>
                  <dgm:constr type="h" for="ch" forName="ParentAccent5" refType="h" fact="0.0518"/>
                  <dgm:constr type="r" for="ch" forName="ParentAccent6" refType="w" fact="0.3154"/>
                  <dgm:constr type="t" for="ch" forName="ParentAccent6" refType="h" fact="0.5057"/>
                  <dgm:constr type="w" for="ch" forName="ParentAccent6" refType="w" fact="0.0566"/>
                  <dgm:constr type="h" for="ch" forName="ParentAccent6" refType="h" fact="0.1035"/>
                  <dgm:constr type="r" for="ch" forName="ParentAccent7" refType="w" fact="0.0744"/>
                  <dgm:constr type="t" for="ch" forName="ParentAccent7" refType="h" fact="0.4247"/>
                  <dgm:constr type="w" for="ch" forName="ParentAccent7" refType="w" fact="0.0283"/>
                  <dgm:constr type="h" for="ch" forName="ParentAccent7" refType="h" fact="0.0518"/>
                  <dgm:constr type="r" for="ch" forName="ParentAccent8" refType="w" fact="0.0744"/>
                  <dgm:constr type="t" for="ch" forName="ParentAccent8" refType="h" fact="0.6392"/>
                  <dgm:constr type="w" for="ch" forName="ParentAccent8" refType="w" fact="0.0283"/>
                  <dgm:constr type="h" for="ch" forName="ParentAccent8" refType="h" fact="0.0518"/>
                  <dgm:constr type="r" for="ch" forName="ParentAccent9" refType="w" fact="0.0491"/>
                  <dgm:constr type="t" for="ch" forName="ParentAccent9" refType="h" fact="0.4712"/>
                  <dgm:constr type="w" for="ch" forName="ParentAccent9" refType="w" fact="0.0283"/>
                  <dgm:constr type="h" for="ch" forName="ParentAccent9" refType="h" fact="0.0518"/>
                  <dgm:constr type="r" for="ch" forName="ParentAccent10" refType="w" fact="0.0475"/>
                  <dgm:constr type="t" for="ch" forName="ParentAccent10" refType="h" fact="0.593"/>
                  <dgm:constr type="w" for="ch" forName="ParentAccent10" refType="w" fact="0.0283"/>
                  <dgm:constr type="h" for="ch" forName="ParentAccent10" refType="h" fact="0.0518"/>
                  <dgm:constr type="r" for="ch" forName="Child4" refType="w" fact="0.9919"/>
                  <dgm:constr type="t" for="ch" forName="Child4" refType="h" fact="0.8184"/>
                  <dgm:constr type="w" for="ch" forName="Child4" refType="w" fact="0.3192"/>
                  <dgm:constr type="h" for="ch" forName="Child4" refType="h" fact="0.1294"/>
                  <dgm:constr type="r" for="ch" forName="Child3" refType="w"/>
                  <dgm:constr type="t" for="ch" forName="Child3" refType="h" fact="0.5547"/>
                  <dgm:constr type="w" for="ch" forName="Child3" refType="w" fact="0.297"/>
                  <dgm:constr type="h" for="ch" forName="Child3" refType="h" fact="0.1294"/>
                  <dgm:constr type="r" for="ch" forName="Child2" refType="w"/>
                  <dgm:constr type="t" for="ch" forName="Child2" refType="h" fact="0.2662"/>
                  <dgm:constr type="w" for="ch" forName="Child2" refType="w" fact="0.297"/>
                  <dgm:constr type="h" for="ch" forName="Child2" refType="h" fact="0.1294"/>
                  <dgm:constr type="r" for="ch" forName="Child1" refType="w" fact="0.9919"/>
                  <dgm:constr type="t" for="ch" forName="Child1" refType="h" fact="0"/>
                  <dgm:constr type="w" for="ch" forName="Child1" refType="w" fact="0.3192"/>
                  <dgm:constr type="h" for="ch" forName="Child1" refType="h" fact="0.1294"/>
                </dgm:constrLst>
              </dgm:if>
              <dgm:else name="Name20">
                <dgm:alg type="composite">
                  <dgm:param type="ar" val="1.3278"/>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Child2Accent1" refType="w" fact="0.6564"/>
                  <dgm:constr type="t" for="ch" forName="Child2Accent1" refType="h" fact="0.3184"/>
                  <dgm:constr type="w" for="ch" forName="Child2Accent1" refType="w" fact="0.0574"/>
                  <dgm:constr type="h" for="ch" forName="Child2Accent1" refType="h" fact="0.0763"/>
                  <dgm:constr type="r" for="ch" forName="Child2Accent2" refType="w" fact="0.6932"/>
                  <dgm:constr type="t" for="ch" forName="Child2Accent2" refType="h" fact="0.2781"/>
                  <dgm:constr type="w" for="ch" forName="Child2Accent2" refType="w" fact="0.0287"/>
                  <dgm:constr type="h" for="ch" forName="Child2Accent2" refType="h" fact="0.0381"/>
                  <dgm:constr type="r" for="ch" forName="Child2Accent3" refType="w" fact="0.7545"/>
                  <dgm:constr type="t" for="ch" forName="Child2Accent3" refType="h" fact="0.2781"/>
                  <dgm:constr type="w" for="ch" forName="Child2Accent3" refType="w" fact="0.0287"/>
                  <dgm:constr type="h" for="ch" forName="Child2Accent3" refType="h" fact="0.0381"/>
                  <dgm:constr type="r" for="ch" forName="Child2Accent4" refType="w" fact="0.8158"/>
                  <dgm:constr type="t" for="ch" forName="Child2Accent4" refType="h" fact="0.2781"/>
                  <dgm:constr type="w" for="ch" forName="Child2Accent4" refType="w" fact="0.0287"/>
                  <dgm:constr type="h" for="ch" forName="Child2Accent4" refType="h" fact="0.0381"/>
                  <dgm:constr type="r" for="ch" forName="Child2Accent5" refType="w" fact="0.8771"/>
                  <dgm:constr type="t" for="ch" forName="Child2Accent5" refType="h" fact="0.2781"/>
                  <dgm:constr type="w" for="ch" forName="Child2Accent5" refType="w" fact="0.0287"/>
                  <dgm:constr type="h" for="ch" forName="Child2Accent5" refType="h" fact="0.0381"/>
                  <dgm:constr type="r" for="ch" forName="Child2Accent6" refType="w" fact="0.9385"/>
                  <dgm:constr type="t" for="ch" forName="Child2Accent6" refType="h" fact="0.2781"/>
                  <dgm:constr type="w" for="ch" forName="Child2Accent6" refType="w" fact="0.0287"/>
                  <dgm:constr type="h" for="ch" forName="Child2Accent6" refType="h" fact="0.0381"/>
                  <dgm:constr type="r" for="ch" forName="Child2Accent7" refType="w" fact="0.9998"/>
                  <dgm:constr type="t" for="ch" forName="Child2Accent7" refType="h" fact="0.2781"/>
                  <dgm:constr type="w" for="ch" forName="Child2Accent7" refType="w" fact="0.0287"/>
                  <dgm:constr type="h" for="ch" forName="Child2Accent7" refType="h" fact="0.0381"/>
                  <dgm:constr type="r" for="ch" forName="Child3Accent1" refType="w" fact="0.716"/>
                  <dgm:constr type="t" for="ch" forName="Child3Accent1" refType="h" fact="0.5061"/>
                  <dgm:constr type="w" for="ch" forName="Child3Accent1" refType="w" fact="0.0574"/>
                  <dgm:constr type="h" for="ch" forName="Child3Accent1" refType="h" fact="0.0763"/>
                  <dgm:constr type="r" for="ch" forName="Child3Accent2" refType="w" fact="0.7728"/>
                  <dgm:constr type="t" for="ch" forName="Child3Accent2" refType="h" fact="0.5252"/>
                  <dgm:constr type="w" for="ch" forName="Child3Accent2" refType="w" fact="0.0287"/>
                  <dgm:constr type="h" for="ch" forName="Child3Accent2" refType="h" fact="0.0381"/>
                  <dgm:constr type="r" for="ch" forName="Child3Accent3" refType="w" fact="0.8295"/>
                  <dgm:constr type="t" for="ch" forName="Child3Accent3" refType="h" fact="0.5252"/>
                  <dgm:constr type="w" for="ch" forName="Child3Accent3" refType="w" fact="0.0287"/>
                  <dgm:constr type="h" for="ch" forName="Child3Accent3" refType="h" fact="0.0381"/>
                  <dgm:constr type="r" for="ch" forName="Child3Accent4" refType="w" fact="0.8863"/>
                  <dgm:constr type="t" for="ch" forName="Child3Accent4" refType="h" fact="0.5252"/>
                  <dgm:constr type="w" for="ch" forName="Child3Accent4" refType="w" fact="0.0287"/>
                  <dgm:constr type="h" for="ch" forName="Child3Accent4" refType="h" fact="0.0381"/>
                  <dgm:constr type="r" for="ch" forName="Child3Accent5" refType="w" fact="0.943"/>
                  <dgm:constr type="t" for="ch" forName="Child3Accent5" refType="h" fact="0.5252"/>
                  <dgm:constr type="w" for="ch" forName="Child3Accent5" refType="w" fact="0.0287"/>
                  <dgm:constr type="h" for="ch" forName="Child3Accent5" refType="h" fact="0.0381"/>
                  <dgm:constr type="r" for="ch" forName="Child3Accent6" refType="w" fact="0.9998"/>
                  <dgm:constr type="t" for="ch" forName="Child3Accent6" refType="h" fact="0.5252"/>
                  <dgm:constr type="w" for="ch" forName="Child3Accent6" refType="w" fact="0.0287"/>
                  <dgm:constr type="h" for="ch" forName="Child3Accent6" refType="h" fact="0.0381"/>
                  <dgm:constr type="r" for="ch" forName="Child3Accent7" refType="w" fact="0"/>
                  <dgm:constr type="t" for="ch" forName="Child3Accent7" refType="h" fact="0"/>
                  <dgm:constr type="w" for="ch" forName="Child3Accent7" refType="w" fact="0"/>
                  <dgm:constr type="h" for="ch" forName="Child3Accent7" refType="h" fact="0"/>
                  <dgm:constr type="r" for="ch" forName="Child4Accent1" refType="w" fact="0.6564"/>
                  <dgm:constr type="t" for="ch" forName="Child4Accent1" refType="h" fact="0.6908"/>
                  <dgm:constr type="w" for="ch" forName="Child4Accent1" refType="w" fact="0.0574"/>
                  <dgm:constr type="h" for="ch" forName="Child4Accent1" refType="h" fact="0.0763"/>
                  <dgm:constr type="r" for="ch" forName="Child4Accent2" refType="w" fact="0.6932"/>
                  <dgm:constr type="t" for="ch" forName="Child4Accent2" refType="h" fact="0.7684"/>
                  <dgm:constr type="w" for="ch" forName="Child4Accent2" refType="w" fact="0.0287"/>
                  <dgm:constr type="h" for="ch" forName="Child4Accent2" refType="h" fact="0.0381"/>
                  <dgm:constr type="r" for="ch" forName="Child4Accent3" refType="w" fact="0.7545"/>
                  <dgm:constr type="t" for="ch" forName="Child4Accent3" refType="h" fact="0.7684"/>
                  <dgm:constr type="w" for="ch" forName="Child4Accent3" refType="w" fact="0.0287"/>
                  <dgm:constr type="h" for="ch" forName="Child4Accent3" refType="h" fact="0.0381"/>
                  <dgm:constr type="r" for="ch" forName="Child4Accent4" refType="w" fact="0.8158"/>
                  <dgm:constr type="t" for="ch" forName="Child4Accent4" refType="h" fact="0.7684"/>
                  <dgm:constr type="w" for="ch" forName="Child4Accent4" refType="w" fact="0.0287"/>
                  <dgm:constr type="h" for="ch" forName="Child4Accent4" refType="h" fact="0.0381"/>
                  <dgm:constr type="r" for="ch" forName="Child4Accent5" refType="w" fact="0.8771"/>
                  <dgm:constr type="t" for="ch" forName="Child4Accent5" refType="h" fact="0.7684"/>
                  <dgm:constr type="w" for="ch" forName="Child4Accent5" refType="w" fact="0.0287"/>
                  <dgm:constr type="h" for="ch" forName="Child4Accent5" refType="h" fact="0.0381"/>
                  <dgm:constr type="r" for="ch" forName="Child4Accent6" refType="w" fact="0.9385"/>
                  <dgm:constr type="t" for="ch" forName="Child4Accent6" refType="h" fact="0.7684"/>
                  <dgm:constr type="w" for="ch" forName="Child4Accent6" refType="w" fact="0.0287"/>
                  <dgm:constr type="h" for="ch" forName="Child4Accent6" refType="h" fact="0.0381"/>
                  <dgm:constr type="r" for="ch" forName="Child4Accent7" refType="w" fact="0.9998"/>
                  <dgm:constr type="t" for="ch" forName="Child4Accent7" refType="h" fact="0.7684"/>
                  <dgm:constr type="w" for="ch" forName="Child4Accent7" refType="w" fact="0.0287"/>
                  <dgm:constr type="h" for="ch" forName="Child4Accent7" refType="h" fact="0.0381"/>
                  <dgm:constr type="r" for="ch" forName="Child4Accent8" refType="w" fact="0"/>
                  <dgm:constr type="t" for="ch" forName="Child4Accent8" refType="h" fact="0"/>
                  <dgm:constr type="w" for="ch" forName="Child4Accent8" refType="w" fact="0"/>
                  <dgm:constr type="h" for="ch" forName="Child4Accent8" refType="h" fact="0"/>
                  <dgm:constr type="r" for="ch" forName="ParentAccent1" refType="w" fact="0.0287"/>
                  <dgm:constr type="t" for="ch" forName="ParentAccent1" refType="h" fact="0.5252"/>
                  <dgm:constr type="w" for="ch" forName="ParentAccent1" refType="w" fact="0.0287"/>
                  <dgm:constr type="h" for="ch" forName="ParentAccent1" refType="h" fact="0.0381"/>
                  <dgm:constr type="r" for="ch" forName="ParentAccent2" refType="w" fact="0.0813"/>
                  <dgm:constr type="t" for="ch" forName="ParentAccent2" refType="h" fact="0.5252"/>
                  <dgm:constr type="w" for="ch" forName="ParentAccent2" refType="w" fact="0.0287"/>
                  <dgm:constr type="h" for="ch" forName="ParentAccent2" refType="h" fact="0.0381"/>
                  <dgm:constr type="r" for="ch" forName="ParentAccent3" refType="w" fact="0.1339"/>
                  <dgm:constr type="t" for="ch" forName="ParentAccent3" refType="h" fact="0.5252"/>
                  <dgm:constr type="w" for="ch" forName="ParentAccent3" refType="w" fact="0.0287"/>
                  <dgm:constr type="h" for="ch" forName="ParentAccent3" refType="h" fact="0.0381"/>
                  <dgm:constr type="r" for="ch" forName="ParentAccent4" refType="w" fact="0.1864"/>
                  <dgm:constr type="t" for="ch" forName="ParentAccent4" refType="h" fact="0.5252"/>
                  <dgm:constr type="w" for="ch" forName="ParentAccent4" refType="w" fact="0.0287"/>
                  <dgm:constr type="h" for="ch" forName="ParentAccent4" refType="h" fact="0.0381"/>
                  <dgm:constr type="r" for="ch" forName="ParentAccent5" refType="w" fact="0.239"/>
                  <dgm:constr type="t" for="ch" forName="ParentAccent5" refType="h" fact="0.5252"/>
                  <dgm:constr type="w" for="ch" forName="ParentAccent5" refType="w" fact="0.0287"/>
                  <dgm:constr type="h" for="ch" forName="ParentAccent5" refType="h" fact="0.0381"/>
                  <dgm:constr type="r" for="ch" forName="ParentAccent6" refType="w" fact="0.3203"/>
                  <dgm:constr type="t" for="ch" forName="ParentAccent6" refType="h" fact="0.5061"/>
                  <dgm:constr type="w" for="ch" forName="ParentAccent6" refType="w" fact="0.0574"/>
                  <dgm:constr type="h" for="ch" forName="ParentAccent6" refType="h" fact="0.0763"/>
                  <dgm:constr type="r" for="ch" forName="ParentAccent7" refType="w" fact="0.0755"/>
                  <dgm:constr type="t" for="ch" forName="ParentAccent7" refType="h" fact="0.4464"/>
                  <dgm:constr type="w" for="ch" forName="ParentAccent7" refType="w" fact="0.0287"/>
                  <dgm:constr type="h" for="ch" forName="ParentAccent7" refType="h" fact="0.0381"/>
                  <dgm:constr type="r" for="ch" forName="ParentAccent8" refType="w" fact="0.0755"/>
                  <dgm:constr type="t" for="ch" forName="ParentAccent8" refType="h" fact="0.6045"/>
                  <dgm:constr type="w" for="ch" forName="ParentAccent8" refType="w" fact="0.0287"/>
                  <dgm:constr type="h" for="ch" forName="ParentAccent8" refType="h" fact="0.0381"/>
                  <dgm:constr type="r" for="ch" forName="ParentAccent9" refType="w" fact="0.0499"/>
                  <dgm:constr type="t" for="ch" forName="ParentAccent9" refType="h" fact="0.4807"/>
                  <dgm:constr type="w" for="ch" forName="ParentAccent9" refType="w" fact="0.0287"/>
                  <dgm:constr type="h" for="ch" forName="ParentAccent9" refType="h" fact="0.0381"/>
                  <dgm:constr type="r" for="ch" forName="ParentAccent10" refType="w" fact="0.0482"/>
                  <dgm:constr type="t" for="ch" forName="ParentAccent10" refType="h" fact="0.5705"/>
                  <dgm:constr type="w" for="ch" forName="ParentAccent10" refType="w" fact="0.0287"/>
                  <dgm:constr type="h" for="ch" forName="ParentAccent10" refType="h" fact="0.0381"/>
                  <dgm:constr type="r" for="ch" forName="Child1Accent1" refType="w" fact="0.5181"/>
                  <dgm:constr type="t" for="ch" forName="Child1Accent1" refType="h" fact="0.2457"/>
                  <dgm:constr type="w" for="ch" forName="Child1Accent1" refType="w" fact="0.0574"/>
                  <dgm:constr type="h" for="ch" forName="Child1Accent1" refType="h" fact="0.0763"/>
                  <dgm:constr type="r" for="ch" forName="Child1Accent2" refType="w" fact="0.5542"/>
                  <dgm:constr type="t" for="ch" forName="Child1Accent2" refType="h" fact="0.2004"/>
                  <dgm:constr type="w" for="ch" forName="Child1Accent2" refType="w" fact="0.0287"/>
                  <dgm:constr type="h" for="ch" forName="Child1Accent2" refType="h" fact="0.0381"/>
                  <dgm:constr type="r" for="ch" forName="Child1Accent3" refType="w" fact="0.5946"/>
                  <dgm:constr type="t" for="ch" forName="Child1Accent3" refType="h" fact="0.1445"/>
                  <dgm:constr type="w" for="ch" forName="Child1Accent3" refType="w" fact="0.0287"/>
                  <dgm:constr type="h" for="ch" forName="Child1Accent3" refType="h" fact="0.0381"/>
                  <dgm:constr type="r" for="ch" forName="Child1Accent4" refType="w" fact="0.6347"/>
                  <dgm:constr type="t" for="ch" forName="Child1Accent4" refType="h" fact="0.097"/>
                  <dgm:constr type="w" for="ch" forName="Child1Accent4" refType="w" fact="0.0287"/>
                  <dgm:constr type="h" for="ch" forName="Child1Accent4" refType="h" fact="0.0381"/>
                  <dgm:constr type="r" for="ch" forName="Child1Accent5" refType="w" fact="0.696"/>
                  <dgm:constr type="t" for="ch" forName="Child1Accent5" refType="h" fact="0.097"/>
                  <dgm:constr type="w" for="ch" forName="Child1Accent5" refType="w" fact="0.0287"/>
                  <dgm:constr type="h" for="ch" forName="Child1Accent5" refType="h" fact="0.0381"/>
                  <dgm:constr type="r" for="ch" forName="Child1Accent6" refType="w" fact="0.7574"/>
                  <dgm:constr type="t" for="ch" forName="Child1Accent6" refType="h" fact="0.097"/>
                  <dgm:constr type="w" for="ch" forName="Child1Accent6" refType="w" fact="0.0287"/>
                  <dgm:constr type="h" for="ch" forName="Child1Accent6" refType="h" fact="0.0381"/>
                  <dgm:constr type="r" for="ch" forName="Child1Accent7" refType="w" fact="0.8187"/>
                  <dgm:constr type="t" for="ch" forName="Child1Accent7" refType="h" fact="0.097"/>
                  <dgm:constr type="w" for="ch" forName="Child1Accent7" refType="w" fact="0.0287"/>
                  <dgm:constr type="h" for="ch" forName="Child1Accent7" refType="h" fact="0.0381"/>
                  <dgm:constr type="r" for="ch" forName="Child1Accent8" refType="w" fact="0.88"/>
                  <dgm:constr type="t" for="ch" forName="Child1Accent8" refType="h" fact="0.097"/>
                  <dgm:constr type="w" for="ch" forName="Child1Accent8" refType="w" fact="0.0287"/>
                  <dgm:constr type="h" for="ch" forName="Child1Accent8" refType="h" fact="0.0381"/>
                  <dgm:constr type="r" for="ch" forName="Child1Accent9" refType="w" fact="0.9413"/>
                  <dgm:constr type="t" for="ch" forName="Child1Accent9" refType="h" fact="0.097"/>
                  <dgm:constr type="w" for="ch" forName="Child1Accent9" refType="w" fact="0.0287"/>
                  <dgm:constr type="h" for="ch" forName="Child1Accent9" refType="h" fact="0.0381"/>
                  <dgm:constr type="r" for="ch" forName="Child5Accent1" refType="w" fact="0.5181"/>
                  <dgm:constr type="t" for="ch" forName="Child5Accent1" refType="h" fact="0.7601"/>
                  <dgm:constr type="w" for="ch" forName="Child5Accent1" refType="w" fact="0.0574"/>
                  <dgm:constr type="h" for="ch" forName="Child5Accent1" refType="h" fact="0.0763"/>
                  <dgm:constr type="r" for="ch" forName="Child5Accent2" refType="w" fact="0.547"/>
                  <dgm:constr type="t" for="ch" forName="Child5Accent2" refType="h" fact="0.8375"/>
                  <dgm:constr type="w" for="ch" forName="Child5Accent2" refType="w" fact="0.0287"/>
                  <dgm:constr type="h" for="ch" forName="Child5Accent2" refType="h" fact="0.0381"/>
                  <dgm:constr type="r" for="ch" forName="Child5Accent3" refType="w" fact="0.5882"/>
                  <dgm:constr type="t" for="ch" forName="Child5Accent3" refType="h" fact="0.8991"/>
                  <dgm:constr type="w" for="ch" forName="Child5Accent3" refType="w" fact="0.0287"/>
                  <dgm:constr type="h" for="ch" forName="Child5Accent3" refType="h" fact="0.0381"/>
                  <dgm:constr type="r" for="ch" forName="Child5Accent4" refType="w" fact="0.6347"/>
                  <dgm:constr type="t" for="ch" forName="Child5Accent4" refType="h" fact="0.9619"/>
                  <dgm:constr type="w" for="ch" forName="Child5Accent4" refType="w" fact="0.0287"/>
                  <dgm:constr type="h" for="ch" forName="Child5Accent4" refType="h" fact="0.0381"/>
                  <dgm:constr type="r" for="ch" forName="Child5Accent5" refType="w" fact="0.696"/>
                  <dgm:constr type="t" for="ch" forName="Child5Accent5" refType="h" fact="0.9619"/>
                  <dgm:constr type="w" for="ch" forName="Child5Accent5" refType="w" fact="0.0287"/>
                  <dgm:constr type="h" for="ch" forName="Child5Accent5" refType="h" fact="0.0381"/>
                  <dgm:constr type="r" for="ch" forName="Child5Accent6" refType="w" fact="0.7574"/>
                  <dgm:constr type="t" for="ch" forName="Child5Accent6" refType="h" fact="0.9619"/>
                  <dgm:constr type="w" for="ch" forName="Child5Accent6" refType="w" fact="0.0287"/>
                  <dgm:constr type="h" for="ch" forName="Child5Accent6" refType="h" fact="0.0381"/>
                  <dgm:constr type="r" for="ch" forName="Child5Accent7" refType="w" fact="0.8187"/>
                  <dgm:constr type="t" for="ch" forName="Child5Accent7" refType="h" fact="0.9619"/>
                  <dgm:constr type="w" for="ch" forName="Child5Accent7" refType="w" fact="0.0287"/>
                  <dgm:constr type="h" for="ch" forName="Child5Accent7" refType="h" fact="0.0381"/>
                  <dgm:constr type="r" for="ch" forName="Child5Accent8" refType="w" fact="0.88"/>
                  <dgm:constr type="t" for="ch" forName="Child5Accent8" refType="h" fact="0.9619"/>
                  <dgm:constr type="w" for="ch" forName="Child5Accent8" refType="w" fact="0.0287"/>
                  <dgm:constr type="h" for="ch" forName="Child5Accent8" refType="h" fact="0.0381"/>
                  <dgm:constr type="r" for="ch" forName="Child5Accent9" refType="w" fact="0.9423"/>
                  <dgm:constr type="t" for="ch" forName="Child5Accent9" refType="h" fact="0.9619"/>
                  <dgm:constr type="w" for="ch" forName="Child5Accent9" refType="w" fact="0.0287"/>
                  <dgm:constr type="h" for="ch" forName="Child5Accent9" refType="h" fact="0.0381"/>
                  <dgm:constr type="r" for="ch" forName="Child5" refType="w" fact="0.9419"/>
                  <dgm:constr type="t" for="ch" forName="Child5" refType="h" fact="0.8635"/>
                  <dgm:constr type="w" for="ch" forName="Child5" refType="w" fact="0.3364"/>
                  <dgm:constr type="h" for="ch" forName="Child5" refType="h" fact="0.0981"/>
                  <dgm:constr type="r" for="ch" forName="Child4" refType="w"/>
                  <dgm:constr type="t" for="ch" forName="Child4" refType="h" fact="0.6701"/>
                  <dgm:constr type="w" for="ch" forName="Child4" refType="w" fact="0.3364"/>
                  <dgm:constr type="h" for="ch" forName="Child4" refType="h" fact="0.0981"/>
                  <dgm:constr type="r" for="ch" forName="Child3" refType="w"/>
                  <dgm:constr type="t" for="ch" forName="Child3" refType="h" fact="0.4276"/>
                  <dgm:constr type="w" for="ch" forName="Child3" refType="w" fact="0.2544"/>
                  <dgm:constr type="h" for="ch" forName="Child3" refType="h" fact="0.0981"/>
                  <dgm:constr type="r" for="ch" forName="Child2" refType="w"/>
                  <dgm:constr type="t" for="ch" forName="Child2" refType="h" fact="0.1798"/>
                  <dgm:constr type="w" for="ch" forName="Child2" refType="w" fact="0.3364"/>
                  <dgm:constr type="h" for="ch" forName="Child2" refType="h" fact="0.0981"/>
                  <dgm:constr type="r" for="ch" forName="Child1" refType="w" fact="0.9419"/>
                  <dgm:constr type="t" for="ch" forName="Child1" refType="h" fact="0"/>
                  <dgm:constr type="w" for="ch" forName="Child1" refType="w" fact="0.3364"/>
                  <dgm:constr type="h" for="ch" forName="Child1" refType="h" fact="0.0981"/>
                  <dgm:constr type="r" for="ch" forName="Parent" refType="w" fact="0.6347"/>
                  <dgm:constr type="t" for="ch" forName="Parent" refType="h" fact="0.3513"/>
                  <dgm:constr type="w" for="ch" forName="Parent" refType="w" fact="0.2906"/>
                  <dgm:constr type="h" for="ch" forName="Parent" refType="h" fact="0.3859"/>
                </dgm:constrLst>
              </dgm:else>
            </dgm:choose>
          </dgm:else>
        </dgm:choose>
        <dgm:layoutNode name="ParentAccent1" styleLbl="alignNode1">
          <dgm:alg type="sp"/>
          <dgm:shape xmlns:r="http://schemas.openxmlformats.org/officeDocument/2006/relationships" type="ellipse" r:blip="">
            <dgm:adjLst/>
          </dgm:shape>
          <dgm:presOf/>
        </dgm:layoutNode>
        <dgm:layoutNode name="ParentAccent2" styleLbl="alignNode1">
          <dgm:alg type="sp"/>
          <dgm:shape xmlns:r="http://schemas.openxmlformats.org/officeDocument/2006/relationships" type="ellipse" r:blip="">
            <dgm:adjLst/>
          </dgm:shape>
          <dgm:presOf/>
        </dgm:layoutNode>
        <dgm:layoutNode name="ParentAccent3" styleLbl="alignNode1">
          <dgm:alg type="sp"/>
          <dgm:shape xmlns:r="http://schemas.openxmlformats.org/officeDocument/2006/relationships" type="ellipse" r:blip="">
            <dgm:adjLst/>
          </dgm:shape>
          <dgm:presOf/>
        </dgm:layoutNode>
        <dgm:layoutNode name="ParentAccent4" styleLbl="alignNode1">
          <dgm:alg type="sp"/>
          <dgm:shape xmlns:r="http://schemas.openxmlformats.org/officeDocument/2006/relationships" type="ellipse" r:blip="">
            <dgm:adjLst/>
          </dgm:shape>
          <dgm:presOf/>
        </dgm:layoutNode>
        <dgm:layoutNode name="ParentAccent5" styleLbl="alignNode1">
          <dgm:alg type="sp"/>
          <dgm:shape xmlns:r="http://schemas.openxmlformats.org/officeDocument/2006/relationships" type="ellipse" r:blip="">
            <dgm:adjLst/>
          </dgm:shape>
          <dgm:presOf/>
        </dgm:layoutNode>
        <dgm:layoutNode name="ParentAccent6" styleLbl="alignNode1">
          <dgm:alg type="sp"/>
          <dgm:shape xmlns:r="http://schemas.openxmlformats.org/officeDocument/2006/relationships" type="ellipse" r:blip="">
            <dgm:adjLst/>
          </dgm:shape>
          <dgm:presOf/>
        </dgm:layoutNode>
        <dgm:layoutNode name="ParentAccent7" styleLbl="alignNode1">
          <dgm:alg type="sp"/>
          <dgm:shape xmlns:r="http://schemas.openxmlformats.org/officeDocument/2006/relationships" type="ellipse" r:blip="">
            <dgm:adjLst/>
          </dgm:shape>
          <dgm:presOf/>
        </dgm:layoutNode>
        <dgm:layoutNode name="ParentAccent8" styleLbl="alignNode1">
          <dgm:alg type="sp"/>
          <dgm:shape xmlns:r="http://schemas.openxmlformats.org/officeDocument/2006/relationships" type="ellipse" r:blip="">
            <dgm:adjLst/>
          </dgm:shape>
          <dgm:presOf/>
        </dgm:layoutNode>
        <dgm:layoutNode name="ParentAccent9" styleLbl="alignNode1">
          <dgm:alg type="sp"/>
          <dgm:shape xmlns:r="http://schemas.openxmlformats.org/officeDocument/2006/relationships" type="ellipse" r:blip="">
            <dgm:adjLst/>
          </dgm:shape>
          <dgm:presOf/>
        </dgm:layoutNode>
        <dgm:layoutNode name="ParentAccent10" styleLbl="alignNode1">
          <dgm:alg type="sp"/>
          <dgm:shape xmlns:r="http://schemas.openxmlformats.org/officeDocument/2006/relationships" type="ellipse" r:blip="">
            <dgm:adjLst/>
          </dgm:shape>
          <dgm:presOf/>
        </dgm:layoutNode>
        <dgm:layoutNode name="Parent" styleLbl="alignNode1">
          <dgm:varLst>
            <dgm:chMax val="5"/>
            <dgm:chPref val="3"/>
            <dgm:bulletEnabled val="1"/>
          </dgm:varLst>
          <dgm:alg type="tx"/>
          <dgm:shape xmlns:r="http://schemas.openxmlformats.org/officeDocument/2006/relationships" type="ellipse"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name="Name21" axis="ch" ptType="node" cnt="1">
          <dgm:layoutNode name="Child1Accent1" styleLbl="alignNode1">
            <dgm:alg type="sp"/>
            <dgm:shape xmlns:r="http://schemas.openxmlformats.org/officeDocument/2006/relationships" type="ellipse" r:blip="">
              <dgm:adjLst/>
            </dgm:shape>
            <dgm:presOf/>
          </dgm:layoutNode>
          <dgm:layoutNode name="Child1Accent2" styleLbl="alignNode1">
            <dgm:alg type="sp"/>
            <dgm:shape xmlns:r="http://schemas.openxmlformats.org/officeDocument/2006/relationships" type="ellipse" r:blip="">
              <dgm:adjLst/>
            </dgm:shape>
            <dgm:presOf/>
          </dgm:layoutNode>
          <dgm:layoutNode name="Child1Accent3" styleLbl="alignNode1">
            <dgm:alg type="sp"/>
            <dgm:shape xmlns:r="http://schemas.openxmlformats.org/officeDocument/2006/relationships" type="ellipse" r:blip="">
              <dgm:adjLst/>
            </dgm:shape>
            <dgm:presOf/>
          </dgm:layoutNode>
          <dgm:layoutNode name="Child1Accent4" styleLbl="alignNode1">
            <dgm:alg type="sp"/>
            <dgm:shape xmlns:r="http://schemas.openxmlformats.org/officeDocument/2006/relationships" type="ellipse" r:blip="">
              <dgm:adjLst/>
            </dgm:shape>
            <dgm:presOf/>
          </dgm:layoutNode>
          <dgm:layoutNode name="Child1Accent5" styleLbl="alignNode1">
            <dgm:alg type="sp"/>
            <dgm:shape xmlns:r="http://schemas.openxmlformats.org/officeDocument/2006/relationships" type="ellipse" r:blip="">
              <dgm:adjLst/>
            </dgm:shape>
            <dgm:presOf/>
          </dgm:layoutNode>
          <dgm:layoutNode name="Child1Accent6" styleLbl="alignNode1">
            <dgm:alg type="sp"/>
            <dgm:shape xmlns:r="http://schemas.openxmlformats.org/officeDocument/2006/relationships" type="ellipse" r:blip="">
              <dgm:adjLst/>
            </dgm:shape>
            <dgm:presOf/>
          </dgm:layoutNode>
          <dgm:layoutNode name="Child1Accent7" styleLbl="alignNode1">
            <dgm:alg type="sp"/>
            <dgm:shape xmlns:r="http://schemas.openxmlformats.org/officeDocument/2006/relationships" type="ellipse" r:blip="">
              <dgm:adjLst/>
            </dgm:shape>
            <dgm:presOf/>
          </dgm:layoutNode>
          <dgm:layoutNode name="Child1Accent8" styleLbl="alignNode1">
            <dgm:alg type="sp"/>
            <dgm:shape xmlns:r="http://schemas.openxmlformats.org/officeDocument/2006/relationships" type="ellipse" r:blip="">
              <dgm:adjLst/>
            </dgm:shape>
            <dgm:presOf/>
          </dgm:layoutNode>
          <dgm:layoutNode name="Child1Accent9" styleLbl="alignNode1">
            <dgm:alg type="sp"/>
            <dgm:shape xmlns:r="http://schemas.openxmlformats.org/officeDocument/2006/relationships" type="ellipse" r:blip="">
              <dgm:adjLst/>
            </dgm:shape>
            <dgm:presOf/>
          </dgm:layoutNode>
          <dgm:layoutNode name="Child1"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2" axis="ch" ptType="node" st="2" cnt="1">
          <dgm:layoutNode name="Child2Accent1" styleLbl="alignNode1">
            <dgm:alg type="sp"/>
            <dgm:shape xmlns:r="http://schemas.openxmlformats.org/officeDocument/2006/relationships" type="ellipse" r:blip="">
              <dgm:adjLst/>
            </dgm:shape>
            <dgm:presOf/>
          </dgm:layoutNode>
          <dgm:layoutNode name="Child2Accent2" styleLbl="alignNode1">
            <dgm:alg type="sp"/>
            <dgm:shape xmlns:r="http://schemas.openxmlformats.org/officeDocument/2006/relationships" type="ellipse" r:blip="">
              <dgm:adjLst/>
            </dgm:shape>
            <dgm:presOf/>
          </dgm:layoutNode>
          <dgm:layoutNode name="Child2Accent3" styleLbl="alignNode1">
            <dgm:alg type="sp"/>
            <dgm:shape xmlns:r="http://schemas.openxmlformats.org/officeDocument/2006/relationships" type="ellipse" r:blip="">
              <dgm:adjLst/>
            </dgm:shape>
            <dgm:presOf/>
          </dgm:layoutNode>
          <dgm:layoutNode name="Child2Accent4" styleLbl="alignNode1">
            <dgm:alg type="sp"/>
            <dgm:shape xmlns:r="http://schemas.openxmlformats.org/officeDocument/2006/relationships" type="ellipse" r:blip="">
              <dgm:adjLst/>
            </dgm:shape>
            <dgm:presOf/>
          </dgm:layoutNode>
          <dgm:layoutNode name="Child2Accent5" styleLbl="alignNode1">
            <dgm:alg type="sp"/>
            <dgm:shape xmlns:r="http://schemas.openxmlformats.org/officeDocument/2006/relationships" type="ellipse" r:blip="">
              <dgm:adjLst/>
            </dgm:shape>
            <dgm:presOf/>
          </dgm:layoutNode>
          <dgm:layoutNode name="Child2Accent6" styleLbl="alignNode1">
            <dgm:alg type="sp"/>
            <dgm:shape xmlns:r="http://schemas.openxmlformats.org/officeDocument/2006/relationships" type="ellipse" r:blip="">
              <dgm:adjLst/>
            </dgm:shape>
            <dgm:presOf/>
          </dgm:layoutNode>
          <dgm:layoutNode name="Child2Accent7" styleLbl="alignNode1">
            <dgm:alg type="sp"/>
            <dgm:shape xmlns:r="http://schemas.openxmlformats.org/officeDocument/2006/relationships" type="ellipse" r:blip="">
              <dgm:adjLst/>
            </dgm:shape>
            <dgm:presOf/>
          </dgm:layoutNode>
          <dgm:layoutNode name="Child2"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3" axis="ch" ptType="node" st="3" cnt="1">
          <dgm:layoutNode name="Child3Accent1" styleLbl="alignNode1">
            <dgm:alg type="sp"/>
            <dgm:shape xmlns:r="http://schemas.openxmlformats.org/officeDocument/2006/relationships" type="ellipse" r:blip="">
              <dgm:adjLst/>
            </dgm:shape>
            <dgm:presOf/>
          </dgm:layoutNode>
          <dgm:layoutNode name="Child3Accent2" styleLbl="alignNode1">
            <dgm:alg type="sp"/>
            <dgm:shape xmlns:r="http://schemas.openxmlformats.org/officeDocument/2006/relationships" type="ellipse" r:blip="">
              <dgm:adjLst/>
            </dgm:shape>
            <dgm:presOf/>
          </dgm:layoutNode>
          <dgm:layoutNode name="Child3Accent3" styleLbl="alignNode1">
            <dgm:alg type="sp"/>
            <dgm:shape xmlns:r="http://schemas.openxmlformats.org/officeDocument/2006/relationships" type="ellipse" r:blip="">
              <dgm:adjLst/>
            </dgm:shape>
            <dgm:presOf/>
          </dgm:layoutNode>
          <dgm:layoutNode name="Child3Accent4" styleLbl="alignNode1">
            <dgm:alg type="sp"/>
            <dgm:shape xmlns:r="http://schemas.openxmlformats.org/officeDocument/2006/relationships" type="ellipse" r:blip="">
              <dgm:adjLst/>
            </dgm:shape>
            <dgm:presOf/>
          </dgm:layoutNode>
          <dgm:layoutNode name="Child3Accent5" styleLbl="alignNode1">
            <dgm:alg type="sp"/>
            <dgm:shape xmlns:r="http://schemas.openxmlformats.org/officeDocument/2006/relationships" type="ellipse" r:blip="">
              <dgm:adjLst/>
            </dgm:shape>
            <dgm:presOf/>
          </dgm:layoutNode>
          <dgm:layoutNode name="Child3Accent6" styleLbl="alignNode1">
            <dgm:alg type="sp"/>
            <dgm:shape xmlns:r="http://schemas.openxmlformats.org/officeDocument/2006/relationships" type="ellipse" r:blip="">
              <dgm:adjLst/>
            </dgm:shape>
            <dgm:presOf/>
          </dgm:layoutNode>
          <dgm:layoutNode name="Child3Accent7" styleLbl="alignNode1">
            <dgm:alg type="sp"/>
            <dgm:shape xmlns:r="http://schemas.openxmlformats.org/officeDocument/2006/relationships" type="ellipse" r:blip="">
              <dgm:adjLst/>
            </dgm:shape>
            <dgm:presOf/>
          </dgm:layoutNode>
          <dgm:layoutNode name="Child3"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4" axis="ch" ptType="node" st="4" cnt="1">
          <dgm:layoutNode name="Child4Accent1" styleLbl="alignNode1">
            <dgm:alg type="sp"/>
            <dgm:shape xmlns:r="http://schemas.openxmlformats.org/officeDocument/2006/relationships" type="ellipse" r:blip="">
              <dgm:adjLst/>
            </dgm:shape>
            <dgm:presOf/>
          </dgm:layoutNode>
          <dgm:layoutNode name="Child4Accent2" styleLbl="alignNode1">
            <dgm:alg type="sp"/>
            <dgm:shape xmlns:r="http://schemas.openxmlformats.org/officeDocument/2006/relationships" type="ellipse" r:blip="">
              <dgm:adjLst/>
            </dgm:shape>
            <dgm:presOf/>
          </dgm:layoutNode>
          <dgm:layoutNode name="Child4Accent3" styleLbl="alignNode1">
            <dgm:alg type="sp"/>
            <dgm:shape xmlns:r="http://schemas.openxmlformats.org/officeDocument/2006/relationships" type="ellipse" r:blip="">
              <dgm:adjLst/>
            </dgm:shape>
            <dgm:presOf/>
          </dgm:layoutNode>
          <dgm:layoutNode name="Child4Accent4" styleLbl="alignNode1">
            <dgm:alg type="sp"/>
            <dgm:shape xmlns:r="http://schemas.openxmlformats.org/officeDocument/2006/relationships" type="ellipse" r:blip="">
              <dgm:adjLst/>
            </dgm:shape>
            <dgm:presOf/>
          </dgm:layoutNode>
          <dgm:layoutNode name="Child4Accent5" styleLbl="alignNode1">
            <dgm:alg type="sp"/>
            <dgm:shape xmlns:r="http://schemas.openxmlformats.org/officeDocument/2006/relationships" type="ellipse" r:blip="">
              <dgm:adjLst/>
            </dgm:shape>
            <dgm:presOf/>
          </dgm:layoutNode>
          <dgm:layoutNode name="Child4Accent6" styleLbl="alignNode1">
            <dgm:alg type="sp"/>
            <dgm:shape xmlns:r="http://schemas.openxmlformats.org/officeDocument/2006/relationships" type="ellipse" r:blip="">
              <dgm:adjLst/>
            </dgm:shape>
            <dgm:presOf/>
          </dgm:layoutNode>
          <dgm:layoutNode name="Child4Accent7" styleLbl="alignNode1">
            <dgm:alg type="sp"/>
            <dgm:shape xmlns:r="http://schemas.openxmlformats.org/officeDocument/2006/relationships" type="ellipse" r:blip="">
              <dgm:adjLst/>
            </dgm:shape>
            <dgm:presOf/>
          </dgm:layoutNode>
          <dgm:layoutNode name="Child4Accent8" styleLbl="alignNode1">
            <dgm:alg type="sp"/>
            <dgm:shape xmlns:r="http://schemas.openxmlformats.org/officeDocument/2006/relationships" type="ellipse" r:blip="">
              <dgm:adjLst/>
            </dgm:shape>
            <dgm:presOf/>
          </dgm:layoutNode>
          <dgm:layoutNode name="Child4"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5" axis="ch" ptType="node" st="5" cnt="1">
          <dgm:layoutNode name="Child5Accent1" styleLbl="alignNode1">
            <dgm:alg type="sp"/>
            <dgm:shape xmlns:r="http://schemas.openxmlformats.org/officeDocument/2006/relationships" type="ellipse" r:blip="">
              <dgm:adjLst/>
            </dgm:shape>
            <dgm:presOf/>
          </dgm:layoutNode>
          <dgm:layoutNode name="Child5Accent2" styleLbl="alignNode1">
            <dgm:alg type="sp"/>
            <dgm:shape xmlns:r="http://schemas.openxmlformats.org/officeDocument/2006/relationships" type="ellipse" r:blip="">
              <dgm:adjLst/>
            </dgm:shape>
            <dgm:presOf/>
          </dgm:layoutNode>
          <dgm:layoutNode name="Child5Accent3" styleLbl="alignNode1">
            <dgm:alg type="sp"/>
            <dgm:shape xmlns:r="http://schemas.openxmlformats.org/officeDocument/2006/relationships" type="ellipse" r:blip="">
              <dgm:adjLst/>
            </dgm:shape>
            <dgm:presOf/>
          </dgm:layoutNode>
          <dgm:layoutNode name="Child5Accent4" styleLbl="alignNode1">
            <dgm:alg type="sp"/>
            <dgm:shape xmlns:r="http://schemas.openxmlformats.org/officeDocument/2006/relationships" type="ellipse" r:blip="">
              <dgm:adjLst/>
            </dgm:shape>
            <dgm:presOf/>
          </dgm:layoutNode>
          <dgm:layoutNode name="Child5Accent5" styleLbl="alignNode1">
            <dgm:alg type="sp"/>
            <dgm:shape xmlns:r="http://schemas.openxmlformats.org/officeDocument/2006/relationships" type="ellipse" r:blip="">
              <dgm:adjLst/>
            </dgm:shape>
            <dgm:presOf/>
          </dgm:layoutNode>
          <dgm:layoutNode name="Child5Accent6" styleLbl="alignNode1">
            <dgm:alg type="sp"/>
            <dgm:shape xmlns:r="http://schemas.openxmlformats.org/officeDocument/2006/relationships" type="ellipse" r:blip="">
              <dgm:adjLst/>
            </dgm:shape>
            <dgm:presOf/>
          </dgm:layoutNode>
          <dgm:layoutNode name="Child5Accent7" styleLbl="alignNode1">
            <dgm:alg type="sp"/>
            <dgm:shape xmlns:r="http://schemas.openxmlformats.org/officeDocument/2006/relationships" type="ellipse" r:blip="">
              <dgm:adjLst/>
            </dgm:shape>
            <dgm:presOf/>
          </dgm:layoutNode>
          <dgm:layoutNode name="Child5Accent8" styleLbl="alignNode1">
            <dgm:alg type="sp"/>
            <dgm:shape xmlns:r="http://schemas.openxmlformats.org/officeDocument/2006/relationships" type="ellipse" r:blip="">
              <dgm:adjLst/>
            </dgm:shape>
            <dgm:presOf/>
          </dgm:layoutNode>
          <dgm:layoutNode name="Child5Accent9" styleLbl="alignNode1">
            <dgm:alg type="sp"/>
            <dgm:shape xmlns:r="http://schemas.openxmlformats.org/officeDocument/2006/relationships" type="ellipse" r:blip="">
              <dgm:adjLst/>
            </dgm:shape>
            <dgm:presOf/>
          </dgm:layoutNode>
          <dgm:layoutNode name="Child5"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1D0254-060A-429E-83AE-EA8A378931FE}" type="datetimeFigureOut">
              <a:rPr lang="en-US" smtClean="0"/>
              <a:t>8/28/2020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C5134F-65CA-4CB6-BE4A-9599F7E3EDE1}" type="slidenum">
              <a:rPr lang="en-US" smtClean="0"/>
              <a:t>‹#›</a:t>
            </a:fld>
            <a:endParaRPr lang="en-US"/>
          </a:p>
        </p:txBody>
      </p:sp>
    </p:spTree>
    <p:extLst>
      <p:ext uri="{BB962C8B-B14F-4D97-AF65-F5344CB8AC3E}">
        <p14:creationId xmlns:p14="http://schemas.microsoft.com/office/powerpoint/2010/main" val="1795761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253C059F-14D4-421F-9BEE-4703A3236CAF}" type="datetime1">
              <a:rPr lang="en-US" smtClean="0"/>
              <a:t>8/28/2020</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1316951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C078460-671E-40F4-AD11-23F8E7059A6C}" type="datetime1">
              <a:rPr lang="en-US" smtClean="0"/>
              <a:t>8/28/2020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3965645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AF999A2-C731-44A3-AA07-1BFA93F32673}" type="datetime1">
              <a:rPr lang="en-US" smtClean="0"/>
              <a:t>8/28/2020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35945823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3AD0C73-4643-46B4-A8F5-226521FB4826}" type="datetime1">
              <a:rPr lang="en-US" smtClean="0"/>
              <a:t>8/28/2020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A4F10CD-7DAB-4C6A-95FC-F257784AC5A8}" type="slidenum">
              <a:rPr lang="en-US" smtClean="0"/>
              <a:t>‹#›</a:t>
            </a:fld>
            <a:endParaRPr lang="en-US"/>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2616302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11DD1F2-7E22-4761-8ACB-85E26A02D9E6}" type="datetime1">
              <a:rPr lang="en-US" smtClean="0"/>
              <a:t>8/28/2020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37667760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E1C746A8-0794-46B7-A06D-7EE825310797}" type="datetime1">
              <a:rPr lang="en-US" smtClean="0"/>
              <a:t>8/28/2020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3086307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DE1AE91A-2B49-4B27-890E-75AD01051F87}" type="datetime1">
              <a:rPr lang="en-US" smtClean="0"/>
              <a:t>8/28/2020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17300340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D64149-5941-4D92-AA6B-7C87FB49BBB2}" type="datetime1">
              <a:rPr lang="en-US" smtClean="0"/>
              <a:t>8/28/2020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36012693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47B0D18-84A5-4F3A-913F-9953B6FE5B56}" type="datetime1">
              <a:rPr lang="en-US" smtClean="0"/>
              <a:t>8/28/2020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2212729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39CD28-D77B-43F5-954C-64ADDB692CB2}" type="datetime1">
              <a:rPr lang="en-US" smtClean="0"/>
              <a:t>8/28/2020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2236281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E902DF0-6B01-4F0E-8175-5E4E87465791}" type="datetime1">
              <a:rPr lang="en-US" smtClean="0"/>
              <a:t>8/28/2020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4155741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4D1F624-44FE-4920-ACB5-FD58D13B1B9B}" type="datetime1">
              <a:rPr lang="en-US" smtClean="0"/>
              <a:t>8/28/2020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607842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F675768-3D2F-465E-8912-129EB12D4BE0}" type="datetime1">
              <a:rPr lang="en-US" smtClean="0"/>
              <a:t>8/28/2020</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952804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84750B4-649F-4857-87D5-8A1D48B43060}" type="datetime1">
              <a:rPr lang="en-US" smtClean="0"/>
              <a:t>8/28/2020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3442166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83816C-681C-4FB2-9764-F09616142518}" type="datetime1">
              <a:rPr lang="en-US" smtClean="0"/>
              <a:t>8/28/2020</a:t>
            </a:fld>
            <a:endParaRPr lang="en-US"/>
          </a:p>
        </p:txBody>
      </p:sp>
      <p:sp>
        <p:nvSpPr>
          <p:cNvPr id="3" name="Footer Placeholder 2"/>
          <p:cNvSpPr>
            <a:spLocks noGrp="1"/>
          </p:cNvSpPr>
          <p:nvPr>
            <p:ph type="ftr" sz="quarter" idx="11"/>
          </p:nvPr>
        </p:nvSpPr>
        <p:spPr/>
        <p:txBody>
          <a:bodyPr/>
          <a:lstStyle/>
          <a:p>
            <a:r>
              <a:rPr lang="en-US" smtClean="0"/>
              <a:t>CPDD MOE 2020</a:t>
            </a:r>
            <a:endParaRPr lang="en-US"/>
          </a:p>
        </p:txBody>
      </p:sp>
      <p:sp>
        <p:nvSpPr>
          <p:cNvPr id="4" name="Slide Number Placeholder 3"/>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3684239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1C5C327-B6B4-47F1-BB24-CB1BE1698BCE}" type="datetime1">
              <a:rPr lang="en-US" smtClean="0"/>
              <a:t>8/28/2020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969111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715654-3564-4E3F-BE25-EF27F4F8BF81}" type="datetime1">
              <a:rPr lang="en-US" smtClean="0"/>
              <a:t>8/28/2020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2684097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EE162B7C-02D4-4C09-A342-AE204EA7793F}" type="datetime1">
              <a:rPr lang="en-US" smtClean="0"/>
              <a:t>8/28/2020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r>
              <a:rPr lang="en-US" smtClean="0"/>
              <a:t>CPDD MOE 2020</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3A4F10CD-7DAB-4C6A-95FC-F257784AC5A8}" type="slidenum">
              <a:rPr lang="en-US" smtClean="0"/>
              <a:t>‹#›</a:t>
            </a:fld>
            <a:endParaRPr lang="en-US"/>
          </a:p>
        </p:txBody>
      </p:sp>
    </p:spTree>
    <p:extLst>
      <p:ext uri="{BB962C8B-B14F-4D97-AF65-F5344CB8AC3E}">
        <p14:creationId xmlns:p14="http://schemas.microsoft.com/office/powerpoint/2010/main" val="123838830"/>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hf sldNum="0" hd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bing.com/videos/search?q=modes+of+transportation+for+goods+and+passengers&amp;&amp;view=detail&amp;mid=FBA3287499010D1E69F8FBA3287499010D1E69F8&amp;&amp;FORM=VRDGA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67258" y="470217"/>
            <a:ext cx="11272604" cy="6494085"/>
          </a:xfrm>
          <a:prstGeom prst="rect">
            <a:avLst/>
          </a:prstGeom>
        </p:spPr>
        <p:txBody>
          <a:bodyPr wrap="square">
            <a:spAutoFit/>
          </a:bodyPr>
          <a:lstStyle/>
          <a:p>
            <a:endParaRPr lang="en-TT" sz="3200" dirty="0" smtClean="0">
              <a:latin typeface="Times New Roman" panose="02020603050405020304" pitchFamily="18" charset="0"/>
              <a:ea typeface="Times New Roman" panose="02020603050405020304" pitchFamily="18" charset="0"/>
              <a:cs typeface="Times New Roman" panose="02020603050405020304" pitchFamily="18" charset="0"/>
            </a:endParaRPr>
          </a:p>
          <a:p>
            <a:r>
              <a:rPr lang="en-TT" sz="3200" dirty="0" smtClean="0">
                <a:latin typeface="Times New Roman" panose="02020603050405020304" pitchFamily="18" charset="0"/>
                <a:ea typeface="Times New Roman" panose="02020603050405020304" pitchFamily="18" charset="0"/>
                <a:cs typeface="Times New Roman" panose="02020603050405020304" pitchFamily="18" charset="0"/>
              </a:rPr>
              <a:t>Subject </a:t>
            </a:r>
            <a:r>
              <a:rPr lang="en-TT" sz="3200" dirty="0">
                <a:latin typeface="Times New Roman" panose="02020603050405020304" pitchFamily="18" charset="0"/>
                <a:ea typeface="Times New Roman" panose="02020603050405020304" pitchFamily="18" charset="0"/>
                <a:cs typeface="Times New Roman" panose="02020603050405020304" pitchFamily="18" charset="0"/>
              </a:rPr>
              <a:t>Area:		</a:t>
            </a:r>
            <a:r>
              <a:rPr lang="en-TT" sz="3200" dirty="0" smtClean="0">
                <a:latin typeface="Times New Roman" panose="02020603050405020304" pitchFamily="18" charset="0"/>
                <a:ea typeface="Times New Roman" panose="02020603050405020304" pitchFamily="18" charset="0"/>
                <a:cs typeface="Times New Roman" panose="02020603050405020304" pitchFamily="18" charset="0"/>
              </a:rPr>
              <a:t>	Logistics and Supply Chain Operations</a:t>
            </a:r>
            <a:r>
              <a:rPr lang="en-US" sz="3200" dirty="0">
                <a:latin typeface="Calibri" panose="020F0502020204030204" pitchFamily="34" charset="0"/>
                <a:ea typeface="Calibri" panose="020F0502020204030204" pitchFamily="34" charset="0"/>
                <a:cs typeface="Times New Roman" panose="02020603050405020304" pitchFamily="18" charset="0"/>
              </a:rPr>
              <a:t/>
            </a:r>
            <a:br>
              <a:rPr lang="en-US" sz="3200" dirty="0">
                <a:latin typeface="Calibri" panose="020F0502020204030204" pitchFamily="34" charset="0"/>
                <a:ea typeface="Calibri" panose="020F0502020204030204" pitchFamily="34" charset="0"/>
                <a:cs typeface="Times New Roman" panose="02020603050405020304" pitchFamily="18" charset="0"/>
              </a:rPr>
            </a:br>
            <a:r>
              <a:rPr lang="en-TT" sz="3200" dirty="0">
                <a:latin typeface="Times New Roman" panose="02020603050405020304" pitchFamily="18" charset="0"/>
                <a:ea typeface="Times New Roman" panose="02020603050405020304" pitchFamily="18" charset="0"/>
                <a:cs typeface="Times New Roman" panose="02020603050405020304" pitchFamily="18" charset="0"/>
              </a:rPr>
              <a:t>Level: 			</a:t>
            </a:r>
            <a:r>
              <a:rPr lang="en-TT" sz="3200" dirty="0" smtClean="0">
                <a:latin typeface="Times New Roman" panose="02020603050405020304" pitchFamily="18" charset="0"/>
                <a:ea typeface="Times New Roman" panose="02020603050405020304" pitchFamily="18" charset="0"/>
                <a:cs typeface="Times New Roman" panose="02020603050405020304" pitchFamily="18" charset="0"/>
              </a:rPr>
              <a:t>		CAPE </a:t>
            </a:r>
            <a:r>
              <a:rPr lang="en-US" sz="3200" dirty="0">
                <a:latin typeface="Calibri" panose="020F0502020204030204" pitchFamily="34" charset="0"/>
                <a:ea typeface="Calibri" panose="020F0502020204030204" pitchFamily="34" charset="0"/>
                <a:cs typeface="Times New Roman" panose="02020603050405020304" pitchFamily="18" charset="0"/>
              </a:rPr>
              <a:t/>
            </a:r>
            <a:br>
              <a:rPr lang="en-US" sz="3200" dirty="0">
                <a:latin typeface="Calibri" panose="020F0502020204030204" pitchFamily="34" charset="0"/>
                <a:ea typeface="Calibri" panose="020F0502020204030204" pitchFamily="34" charset="0"/>
                <a:cs typeface="Times New Roman" panose="02020603050405020304" pitchFamily="18" charset="0"/>
              </a:rPr>
            </a:br>
            <a:r>
              <a:rPr lang="en-TT" sz="3200" dirty="0">
                <a:latin typeface="Times New Roman" panose="02020603050405020304" pitchFamily="18" charset="0"/>
                <a:ea typeface="Times New Roman" panose="02020603050405020304" pitchFamily="18" charset="0"/>
                <a:cs typeface="Times New Roman" panose="02020603050405020304" pitchFamily="18" charset="0"/>
              </a:rPr>
              <a:t>Curriculum Topic:	</a:t>
            </a:r>
            <a:r>
              <a:rPr lang="en-TT" sz="3200" dirty="0" smtClean="0">
                <a:latin typeface="Times New Roman" panose="02020603050405020304" pitchFamily="18" charset="0"/>
                <a:ea typeface="Times New Roman" panose="02020603050405020304" pitchFamily="18" charset="0"/>
                <a:cs typeface="Times New Roman" panose="02020603050405020304" pitchFamily="18" charset="0"/>
              </a:rPr>
              <a:t>Intermodal and multimodal transportation</a:t>
            </a:r>
          </a:p>
          <a:p>
            <a:r>
              <a:rPr lang="en-TT"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TT" sz="3200" dirty="0" smtClean="0">
                <a:latin typeface="Times New Roman" panose="02020603050405020304" pitchFamily="18" charset="0"/>
                <a:ea typeface="Times New Roman" panose="02020603050405020304" pitchFamily="18" charset="0"/>
                <a:cs typeface="Times New Roman" panose="02020603050405020304" pitchFamily="18" charset="0"/>
              </a:rPr>
              <a:t>						Unit 1	 Module 1</a:t>
            </a:r>
            <a:r>
              <a:rPr lang="en-TT" sz="3200" dirty="0">
                <a:latin typeface="Times New Roman" panose="02020603050405020304" pitchFamily="18" charset="0"/>
                <a:ea typeface="Calibri" panose="020F0502020204030204" pitchFamily="34" charset="0"/>
                <a:cs typeface="Times New Roman" panose="02020603050405020304" pitchFamily="18" charset="0"/>
              </a:rPr>
              <a:t>		</a:t>
            </a:r>
            <a:r>
              <a:rPr lang="en-TT" sz="3200" dirty="0" smtClean="0">
                <a:latin typeface="Times New Roman" panose="02020603050405020304" pitchFamily="18" charset="0"/>
                <a:ea typeface="Calibri" panose="020F0502020204030204" pitchFamily="34" charset="0"/>
                <a:cs typeface="Times New Roman" panose="02020603050405020304" pitchFamily="18" charset="0"/>
              </a:rPr>
              <a:t>Objectives 7 &amp; 8</a:t>
            </a:r>
            <a:r>
              <a:rPr lang="en-TT" sz="3200" dirty="0">
                <a:latin typeface="Times New Roman" panose="02020603050405020304" pitchFamily="18" charset="0"/>
                <a:ea typeface="Calibri" panose="020F0502020204030204" pitchFamily="34" charset="0"/>
                <a:cs typeface="Times New Roman" panose="02020603050405020304" pitchFamily="18" charset="0"/>
              </a:rPr>
              <a:t/>
            </a:r>
            <a:br>
              <a:rPr lang="en-TT" sz="3200" dirty="0">
                <a:latin typeface="Times New Roman" panose="02020603050405020304" pitchFamily="18" charset="0"/>
                <a:ea typeface="Calibri" panose="020F0502020204030204" pitchFamily="34" charset="0"/>
                <a:cs typeface="Times New Roman" panose="02020603050405020304" pitchFamily="18" charset="0"/>
              </a:rPr>
            </a:br>
            <a:endParaRPr lang="en-TT" sz="3200" dirty="0" smtClean="0">
              <a:latin typeface="Times New Roman" panose="02020603050405020304" pitchFamily="18" charset="0"/>
              <a:ea typeface="Calibri" panose="020F0502020204030204" pitchFamily="34" charset="0"/>
              <a:cs typeface="Times New Roman" panose="02020603050405020304" pitchFamily="18" charset="0"/>
            </a:endParaRPr>
          </a:p>
          <a:p>
            <a:endParaRPr lang="en-TT" sz="3200" dirty="0">
              <a:latin typeface="Times New Roman" panose="02020603050405020304" pitchFamily="18" charset="0"/>
              <a:ea typeface="Calibri" panose="020F0502020204030204" pitchFamily="34" charset="0"/>
              <a:cs typeface="Times New Roman" panose="02020603050405020304" pitchFamily="18" charset="0"/>
            </a:endParaRPr>
          </a:p>
          <a:p>
            <a:r>
              <a:rPr lang="en-TT" sz="3200" dirty="0">
                <a:latin typeface="Times New Roman" panose="02020603050405020304" pitchFamily="18" charset="0"/>
                <a:ea typeface="Calibri" panose="020F0502020204030204" pitchFamily="34" charset="0"/>
                <a:cs typeface="Times New Roman" panose="02020603050405020304" pitchFamily="18" charset="0"/>
              </a:rPr>
              <a:t>Key Teaching Points:</a:t>
            </a:r>
            <a:br>
              <a:rPr lang="en-TT" sz="3200" dirty="0">
                <a:latin typeface="Times New Roman" panose="02020603050405020304" pitchFamily="18" charset="0"/>
                <a:ea typeface="Calibri" panose="020F0502020204030204" pitchFamily="34" charset="0"/>
                <a:cs typeface="Times New Roman" panose="02020603050405020304" pitchFamily="18" charset="0"/>
              </a:rPr>
            </a:br>
            <a:r>
              <a:rPr lang="en-TT" sz="3200" dirty="0">
                <a:latin typeface="Times New Roman" panose="02020603050405020304" pitchFamily="18" charset="0"/>
                <a:ea typeface="Calibri" panose="020F0502020204030204" pitchFamily="34" charset="0"/>
                <a:cs typeface="Times New Roman" panose="02020603050405020304" pitchFamily="18" charset="0"/>
              </a:rPr>
              <a:t>	</a:t>
            </a:r>
            <a:r>
              <a:rPr lang="en-TT" sz="3200" dirty="0" smtClean="0">
                <a:latin typeface="Times New Roman" panose="02020603050405020304" pitchFamily="18" charset="0"/>
                <a:ea typeface="Calibri" panose="020F0502020204030204" pitchFamily="34" charset="0"/>
                <a:cs typeface="Times New Roman" panose="02020603050405020304" pitchFamily="18" charset="0"/>
              </a:rPr>
              <a:t>(1) Differentiate between intermodal and multimodal 					transportation</a:t>
            </a:r>
          </a:p>
          <a:p>
            <a:r>
              <a:rPr lang="en-TT" sz="3200" dirty="0">
                <a:latin typeface="Times New Roman" panose="02020603050405020304" pitchFamily="18" charset="0"/>
                <a:cs typeface="Times New Roman" panose="02020603050405020304" pitchFamily="18" charset="0"/>
              </a:rPr>
              <a:t>	</a:t>
            </a:r>
            <a:r>
              <a:rPr lang="en-TT" sz="3200" dirty="0" smtClean="0">
                <a:latin typeface="Times New Roman" panose="02020603050405020304" pitchFamily="18" charset="0"/>
                <a:cs typeface="Times New Roman" panose="02020603050405020304" pitchFamily="18" charset="0"/>
              </a:rPr>
              <a:t>(2) Discuss the impact of </a:t>
            </a:r>
            <a:r>
              <a:rPr lang="en-TT" sz="3200" dirty="0">
                <a:latin typeface="Times New Roman" panose="02020603050405020304" pitchFamily="18" charset="0"/>
                <a:ea typeface="Calibri" panose="020F0502020204030204" pitchFamily="34" charset="0"/>
                <a:cs typeface="Times New Roman" panose="02020603050405020304" pitchFamily="18" charset="0"/>
              </a:rPr>
              <a:t>intermodal and multimodal 					</a:t>
            </a:r>
            <a:r>
              <a:rPr lang="en-TT" sz="3200" dirty="0" smtClean="0">
                <a:latin typeface="Times New Roman" panose="02020603050405020304" pitchFamily="18" charset="0"/>
                <a:ea typeface="Calibri" panose="020F0502020204030204" pitchFamily="34" charset="0"/>
                <a:cs typeface="Times New Roman" panose="02020603050405020304" pitchFamily="18" charset="0"/>
              </a:rPr>
              <a:t>transportation in logistics</a:t>
            </a:r>
            <a:endParaRPr lang="en-TT" sz="3200" dirty="0">
              <a:latin typeface="Times New Roman" panose="02020603050405020304" pitchFamily="18" charset="0"/>
              <a:ea typeface="Calibri" panose="020F0502020204030204" pitchFamily="34" charset="0"/>
              <a:cs typeface="Times New Roman" panose="02020603050405020304" pitchFamily="18" charset="0"/>
            </a:endParaRPr>
          </a:p>
          <a:p>
            <a:endParaRPr lang="en-US" sz="3200" dirty="0"/>
          </a:p>
        </p:txBody>
      </p:sp>
      <p:sp>
        <p:nvSpPr>
          <p:cNvPr id="2" name="Footer Placeholder 1"/>
          <p:cNvSpPr>
            <a:spLocks noGrp="1"/>
          </p:cNvSpPr>
          <p:nvPr>
            <p:ph type="ftr" sz="quarter" idx="11"/>
          </p:nvPr>
        </p:nvSpPr>
        <p:spPr>
          <a:xfrm>
            <a:off x="352269" y="6302547"/>
            <a:ext cx="6400800" cy="365125"/>
          </a:xfrm>
        </p:spPr>
        <p:txBody>
          <a:bodyPr/>
          <a:lstStyle/>
          <a:p>
            <a:r>
              <a:rPr lang="en-US" dirty="0" smtClean="0"/>
              <a:t>CPDD MOE 2020</a:t>
            </a:r>
            <a:endParaRPr lang="en-US" dirty="0"/>
          </a:p>
        </p:txBody>
      </p:sp>
    </p:spTree>
    <p:extLst>
      <p:ext uri="{BB962C8B-B14F-4D97-AF65-F5344CB8AC3E}">
        <p14:creationId xmlns:p14="http://schemas.microsoft.com/office/powerpoint/2010/main" val="13640130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 1</a:t>
            </a:r>
            <a:endParaRPr lang="en-US" dirty="0"/>
          </a:p>
        </p:txBody>
      </p:sp>
      <p:sp>
        <p:nvSpPr>
          <p:cNvPr id="3" name="Content Placeholder 2"/>
          <p:cNvSpPr>
            <a:spLocks noGrp="1"/>
          </p:cNvSpPr>
          <p:nvPr>
            <p:ph idx="1"/>
          </p:nvPr>
        </p:nvSpPr>
        <p:spPr/>
        <p:txBody>
          <a:bodyPr/>
          <a:lstStyle/>
          <a:p>
            <a:pPr marL="465138" indent="-465138">
              <a:buNone/>
            </a:pPr>
            <a:r>
              <a:rPr lang="en-US" dirty="0" smtClean="0"/>
              <a:t>1. Identify three main types of transportation.</a:t>
            </a:r>
          </a:p>
          <a:p>
            <a:pPr marL="465138" indent="-465138"/>
            <a:endParaRPr lang="en-US" dirty="0"/>
          </a:p>
          <a:p>
            <a:pPr marL="465138" indent="-465138">
              <a:buNone/>
            </a:pPr>
            <a:r>
              <a:rPr lang="en-US" dirty="0" smtClean="0"/>
              <a:t>2. Discuss the differences between intermodal and multimodal transportation.</a:t>
            </a:r>
          </a:p>
          <a:p>
            <a:pPr marL="465138" indent="-465138"/>
            <a:endParaRPr lang="en-US" dirty="0"/>
          </a:p>
          <a:p>
            <a:pPr marL="465138" indent="-465138">
              <a:buNone/>
            </a:pPr>
            <a:r>
              <a:rPr lang="en-US" dirty="0" smtClean="0"/>
              <a:t>3. Explain how multimodal and intermodal transportation has impacted logistics.</a:t>
            </a:r>
          </a:p>
          <a:p>
            <a:endParaRPr lang="en-US" dirty="0"/>
          </a:p>
          <a:p>
            <a:endParaRPr lang="en-US" dirty="0" smtClean="0"/>
          </a:p>
          <a:p>
            <a:endParaRPr lang="en-US" dirty="0"/>
          </a:p>
          <a:p>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6127946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Key</a:t>
            </a:r>
            <a:endParaRPr lang="en-US" dirty="0"/>
          </a:p>
        </p:txBody>
      </p:sp>
      <p:sp>
        <p:nvSpPr>
          <p:cNvPr id="3" name="Content Placeholder 2"/>
          <p:cNvSpPr>
            <a:spLocks noGrp="1"/>
          </p:cNvSpPr>
          <p:nvPr>
            <p:ph idx="1"/>
          </p:nvPr>
        </p:nvSpPr>
        <p:spPr/>
        <p:txBody>
          <a:bodyPr/>
          <a:lstStyle/>
          <a:p>
            <a:pPr marL="404813" indent="-404813">
              <a:buAutoNum type="arabicPeriod"/>
            </a:pPr>
            <a:r>
              <a:rPr lang="en-US" dirty="0" smtClean="0"/>
              <a:t>Air, Land and Sea</a:t>
            </a:r>
          </a:p>
          <a:p>
            <a:pPr marL="404813" indent="-404813">
              <a:buAutoNum type="arabicPeriod"/>
            </a:pPr>
            <a:r>
              <a:rPr lang="en-US" dirty="0" smtClean="0"/>
              <a:t> Intermodal – different contracted transporters</a:t>
            </a:r>
          </a:p>
          <a:p>
            <a:pPr marL="404813" indent="-404813" defTabSz="509588">
              <a:buNone/>
            </a:pPr>
            <a:r>
              <a:rPr lang="en-US" dirty="0"/>
              <a:t>	</a:t>
            </a:r>
            <a:r>
              <a:rPr lang="en-US" dirty="0" smtClean="0"/>
              <a:t>Multimodal – one contracted transporter using different means</a:t>
            </a:r>
          </a:p>
          <a:p>
            <a:pPr marL="404813" indent="-404813" defTabSz="509588">
              <a:buNone/>
            </a:pPr>
            <a:r>
              <a:rPr lang="en-US" dirty="0"/>
              <a:t>	</a:t>
            </a:r>
            <a:r>
              <a:rPr lang="en-US" dirty="0" smtClean="0"/>
              <a:t>(Slide 4)</a:t>
            </a:r>
          </a:p>
          <a:p>
            <a:pPr marL="404813" indent="-404813" defTabSz="509588">
              <a:buNone/>
            </a:pPr>
            <a:r>
              <a:rPr lang="en-US" dirty="0" smtClean="0"/>
              <a:t>3.	The most appropriate, cost effective or efficient means of transportation can be accessed at different points in the journey and several different means can be used within one journey.  Passengers and cargo reach the destination faster and at a cheaper cost to consumers.</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1909071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CPDD MOE 2020</a:t>
            </a:r>
            <a:endParaRPr lang="en-US"/>
          </a:p>
        </p:txBody>
      </p:sp>
      <p:pic>
        <p:nvPicPr>
          <p:cNvPr id="5" name="Picture 2" descr="Transportation, Logistics, Busines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3967" y="100454"/>
            <a:ext cx="9383843" cy="62558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62839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Intermodal vs Multimodal</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14750807"/>
              </p:ext>
            </p:extLst>
          </p:nvPr>
        </p:nvGraphicFramePr>
        <p:xfrm>
          <a:off x="1120775" y="1825625"/>
          <a:ext cx="10233026" cy="3540854"/>
        </p:xfrm>
        <a:graphic>
          <a:graphicData uri="http://schemas.openxmlformats.org/drawingml/2006/table">
            <a:tbl>
              <a:tblPr firstRow="1" bandRow="1">
                <a:tableStyleId>{5C22544A-7EE6-4342-B048-85BDC9FD1C3A}</a:tableStyleId>
              </a:tblPr>
              <a:tblGrid>
                <a:gridCol w="5116513">
                  <a:extLst>
                    <a:ext uri="{9D8B030D-6E8A-4147-A177-3AD203B41FA5}">
                      <a16:colId xmlns:a16="http://schemas.microsoft.com/office/drawing/2014/main" xmlns="" val="1559184464"/>
                    </a:ext>
                  </a:extLst>
                </a:gridCol>
                <a:gridCol w="5116513">
                  <a:extLst>
                    <a:ext uri="{9D8B030D-6E8A-4147-A177-3AD203B41FA5}">
                      <a16:colId xmlns:a16="http://schemas.microsoft.com/office/drawing/2014/main" xmlns="" val="1121881949"/>
                    </a:ext>
                  </a:extLst>
                </a:gridCol>
              </a:tblGrid>
              <a:tr h="841962">
                <a:tc>
                  <a:txBody>
                    <a:bodyPr/>
                    <a:lstStyle/>
                    <a:p>
                      <a:r>
                        <a:rPr lang="en-US" sz="2800" dirty="0" smtClean="0"/>
                        <a:t>Intermodal</a:t>
                      </a:r>
                      <a:endParaRPr lang="en-US" sz="2800" dirty="0"/>
                    </a:p>
                  </a:txBody>
                  <a:tcPr/>
                </a:tc>
                <a:tc>
                  <a:txBody>
                    <a:bodyPr/>
                    <a:lstStyle/>
                    <a:p>
                      <a:r>
                        <a:rPr lang="en-US" sz="2800" dirty="0" smtClean="0"/>
                        <a:t>Multimodal</a:t>
                      </a:r>
                      <a:endParaRPr lang="en-US" sz="2800" dirty="0"/>
                    </a:p>
                  </a:txBody>
                  <a:tcPr/>
                </a:tc>
                <a:extLst>
                  <a:ext uri="{0D108BD9-81ED-4DB2-BD59-A6C34878D82A}">
                    <a16:rowId xmlns:a16="http://schemas.microsoft.com/office/drawing/2014/main" xmlns="" val="704250079"/>
                  </a:ext>
                </a:extLst>
              </a:tr>
              <a:tr h="2698892">
                <a:tc>
                  <a:txBody>
                    <a:bodyPr/>
                    <a:lstStyle/>
                    <a:p>
                      <a:r>
                        <a:rPr lang="en-US" sz="2800" dirty="0" smtClean="0"/>
                        <a:t>Cargo is moved from origin to destination by several transport providers,</a:t>
                      </a:r>
                      <a:r>
                        <a:rPr lang="en-US" sz="2800" baseline="0" dirty="0" smtClean="0"/>
                        <a:t> each contracted separately.  Different businesses are responsible for shipping along each route.</a:t>
                      </a:r>
                      <a:endParaRPr lang="en-US" sz="2800" dirty="0"/>
                    </a:p>
                  </a:txBody>
                  <a:tcPr/>
                </a:tc>
                <a:tc>
                  <a:txBody>
                    <a:bodyPr/>
                    <a:lstStyle/>
                    <a:p>
                      <a:r>
                        <a:rPr lang="en-US" sz="2800" dirty="0" smtClean="0"/>
                        <a:t>Cargo is moved from origin to destination by several transport providers, contracted under one contract.  The same business is responsible for shipping along each route.</a:t>
                      </a:r>
                      <a:endParaRPr lang="en-US" sz="2800" dirty="0"/>
                    </a:p>
                  </a:txBody>
                  <a:tcPr/>
                </a:tc>
                <a:extLst>
                  <a:ext uri="{0D108BD9-81ED-4DB2-BD59-A6C34878D82A}">
                    <a16:rowId xmlns:a16="http://schemas.microsoft.com/office/drawing/2014/main" xmlns="" val="3861839009"/>
                  </a:ext>
                </a:extLst>
              </a:tr>
            </a:tbl>
          </a:graphicData>
        </a:graphic>
      </p:graphicFrame>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9139141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Advantages/Disadvantages of each</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graphicFrame>
        <p:nvGraphicFramePr>
          <p:cNvPr id="5" name="Content Placeholder 4"/>
          <p:cNvGraphicFramePr>
            <a:graphicFrameLocks/>
          </p:cNvGraphicFramePr>
          <p:nvPr>
            <p:extLst>
              <p:ext uri="{D42A27DB-BD31-4B8C-83A1-F6EECF244321}">
                <p14:modId xmlns:p14="http://schemas.microsoft.com/office/powerpoint/2010/main" val="826701227"/>
              </p:ext>
            </p:extLst>
          </p:nvPr>
        </p:nvGraphicFramePr>
        <p:xfrm>
          <a:off x="354766" y="1636578"/>
          <a:ext cx="11482468" cy="4773882"/>
        </p:xfrm>
        <a:graphic>
          <a:graphicData uri="http://schemas.openxmlformats.org/drawingml/2006/table">
            <a:tbl>
              <a:tblPr firstRow="1" bandRow="1">
                <a:tableStyleId>{5C22544A-7EE6-4342-B048-85BDC9FD1C3A}</a:tableStyleId>
              </a:tblPr>
              <a:tblGrid>
                <a:gridCol w="5741234">
                  <a:extLst>
                    <a:ext uri="{9D8B030D-6E8A-4147-A177-3AD203B41FA5}">
                      <a16:colId xmlns:a16="http://schemas.microsoft.com/office/drawing/2014/main" xmlns="" val="1559184464"/>
                    </a:ext>
                  </a:extLst>
                </a:gridCol>
                <a:gridCol w="5741234">
                  <a:extLst>
                    <a:ext uri="{9D8B030D-6E8A-4147-A177-3AD203B41FA5}">
                      <a16:colId xmlns:a16="http://schemas.microsoft.com/office/drawing/2014/main" xmlns="" val="1121881949"/>
                    </a:ext>
                  </a:extLst>
                </a:gridCol>
              </a:tblGrid>
              <a:tr h="841962">
                <a:tc>
                  <a:txBody>
                    <a:bodyPr/>
                    <a:lstStyle/>
                    <a:p>
                      <a:r>
                        <a:rPr lang="en-US" sz="2800" dirty="0" smtClean="0"/>
                        <a:t>Intermodal</a:t>
                      </a:r>
                      <a:endParaRPr lang="en-US" sz="2800" dirty="0"/>
                    </a:p>
                  </a:txBody>
                  <a:tcPr/>
                </a:tc>
                <a:tc>
                  <a:txBody>
                    <a:bodyPr/>
                    <a:lstStyle/>
                    <a:p>
                      <a:r>
                        <a:rPr lang="en-US" sz="2800" dirty="0" smtClean="0"/>
                        <a:t>Multimodal</a:t>
                      </a:r>
                      <a:endParaRPr lang="en-US" sz="2800" dirty="0"/>
                    </a:p>
                  </a:txBody>
                  <a:tcPr/>
                </a:tc>
                <a:extLst>
                  <a:ext uri="{0D108BD9-81ED-4DB2-BD59-A6C34878D82A}">
                    <a16:rowId xmlns:a16="http://schemas.microsoft.com/office/drawing/2014/main" xmlns="" val="704250079"/>
                  </a:ext>
                </a:extLst>
              </a:tr>
              <a:tr h="2698892">
                <a:tc>
                  <a:txBody>
                    <a:bodyPr/>
                    <a:lstStyle/>
                    <a:p>
                      <a:r>
                        <a:rPr lang="en-US" sz="2800" dirty="0" smtClean="0"/>
                        <a:t>1. The cheapest</a:t>
                      </a:r>
                      <a:r>
                        <a:rPr lang="en-US" sz="2800" baseline="0" dirty="0" smtClean="0"/>
                        <a:t> or most desired carriers can be chosen </a:t>
                      </a:r>
                      <a:r>
                        <a:rPr lang="en-US" sz="2800" dirty="0" smtClean="0"/>
                        <a:t>for each route.</a:t>
                      </a:r>
                    </a:p>
                    <a:p>
                      <a:r>
                        <a:rPr lang="en-US" sz="2800" dirty="0" smtClean="0"/>
                        <a:t>2. </a:t>
                      </a:r>
                      <a:r>
                        <a:rPr lang="en-US" sz="2800" dirty="0" err="1" smtClean="0"/>
                        <a:t>Specialised</a:t>
                      </a:r>
                      <a:r>
                        <a:rPr lang="en-US" sz="2800" dirty="0" smtClean="0"/>
                        <a:t> services can be sought for each route</a:t>
                      </a:r>
                    </a:p>
                    <a:p>
                      <a:r>
                        <a:rPr lang="en-US" sz="2800" dirty="0" smtClean="0"/>
                        <a:t>3. Tracking of goods is difficult</a:t>
                      </a:r>
                      <a:r>
                        <a:rPr lang="en-US" sz="2800" baseline="0" dirty="0" smtClean="0"/>
                        <a:t> due to number of carriers.</a:t>
                      </a:r>
                    </a:p>
                    <a:p>
                      <a:r>
                        <a:rPr lang="en-US" sz="2800" baseline="0" dirty="0" smtClean="0"/>
                        <a:t>4. As different carriers are used, cost may be higher in total.</a:t>
                      </a:r>
                      <a:endParaRPr lang="en-US" sz="2800" dirty="0"/>
                    </a:p>
                  </a:txBody>
                  <a:tcPr/>
                </a:tc>
                <a:tc>
                  <a:txBody>
                    <a:bodyPr/>
                    <a:lstStyle/>
                    <a:p>
                      <a:pPr marL="514350" indent="-514350">
                        <a:buAutoNum type="arabicPeriod"/>
                      </a:pPr>
                      <a:r>
                        <a:rPr lang="en-US" sz="2800" baseline="0" dirty="0" smtClean="0"/>
                        <a:t>With one transport carrier, tracking of goods is easier</a:t>
                      </a:r>
                    </a:p>
                    <a:p>
                      <a:pPr marL="514350" indent="-514350">
                        <a:buAutoNum type="arabicPeriod"/>
                      </a:pPr>
                      <a:r>
                        <a:rPr lang="en-US" sz="2800" baseline="0" dirty="0" smtClean="0"/>
                        <a:t>Costs may be lower as only one carrier is contracted.</a:t>
                      </a:r>
                    </a:p>
                    <a:p>
                      <a:pPr marL="514350" indent="-514350">
                        <a:buAutoNum type="arabicPeriod"/>
                      </a:pPr>
                      <a:r>
                        <a:rPr lang="en-US" sz="2800" baseline="0" dirty="0" smtClean="0"/>
                        <a:t>Dependence on one carrier can lead to efficiency for the manufacturer but can result in delays in the event of problems on the part of the shipping company.</a:t>
                      </a:r>
                    </a:p>
                  </a:txBody>
                  <a:tcPr/>
                </a:tc>
                <a:extLst>
                  <a:ext uri="{0D108BD9-81ED-4DB2-BD59-A6C34878D82A}">
                    <a16:rowId xmlns:a16="http://schemas.microsoft.com/office/drawing/2014/main" xmlns="" val="3861839009"/>
                  </a:ext>
                </a:extLst>
              </a:tr>
            </a:tbl>
          </a:graphicData>
        </a:graphic>
      </p:graphicFrame>
    </p:spTree>
    <p:extLst>
      <p:ext uri="{BB962C8B-B14F-4D97-AF65-F5344CB8AC3E}">
        <p14:creationId xmlns:p14="http://schemas.microsoft.com/office/powerpoint/2010/main" val="27919687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Modes of transportation</a:t>
            </a:r>
            <a:endParaRPr lang="en-US" dirty="0"/>
          </a:p>
        </p:txBody>
      </p:sp>
      <p:sp>
        <p:nvSpPr>
          <p:cNvPr id="3" name="Content Placeholder 2"/>
          <p:cNvSpPr>
            <a:spLocks noGrp="1"/>
          </p:cNvSpPr>
          <p:nvPr>
            <p:ph idx="1"/>
          </p:nvPr>
        </p:nvSpPr>
        <p:spPr>
          <a:xfrm>
            <a:off x="1120000" y="2158583"/>
            <a:ext cx="10233800" cy="4018379"/>
          </a:xfrm>
        </p:spPr>
        <p:txBody>
          <a:bodyPr/>
          <a:lstStyle/>
          <a:p>
            <a:pPr marL="0" indent="0">
              <a:buNone/>
            </a:pPr>
            <a:r>
              <a:rPr lang="en-US" dirty="0" smtClean="0"/>
              <a:t>Click on the link below to view a short video on modes of transportation.</a:t>
            </a:r>
          </a:p>
          <a:p>
            <a:pPr marL="0" indent="0">
              <a:buNone/>
            </a:pPr>
            <a:endParaRPr lang="en-US" dirty="0"/>
          </a:p>
          <a:p>
            <a:pPr marL="0" indent="0">
              <a:buNone/>
            </a:pPr>
            <a:r>
              <a:rPr lang="en-US" dirty="0">
                <a:hlinkClick r:id="rId2"/>
              </a:rPr>
              <a:t>https://www.bing.com/videos/search?q=modes+of+transportation+for+goods+and+passengers&amp;&amp;view=detail&amp;mid=FBA3287499010D1E69F8FBA3287499010D1E69F8&amp;&amp;FORM=VRDGAR</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9430940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Forms of transport</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79307455"/>
              </p:ext>
            </p:extLst>
          </p:nvPr>
        </p:nvGraphicFramePr>
        <p:xfrm>
          <a:off x="1120775" y="1825625"/>
          <a:ext cx="10233025"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8256701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Modes of transportation</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Air</a:t>
            </a:r>
          </a:p>
          <a:p>
            <a:pPr marL="0" indent="0">
              <a:buNone/>
            </a:pPr>
            <a:r>
              <a:rPr lang="en-US" dirty="0" smtClean="0"/>
              <a:t>Moving passengers and cargo from one destination to another through the air.  For example, planes, helicopter, hot air balloons, rockets, blimps.  Can transport small and large quantities.  Is fairly expensive, fast and efficiency is affected by natural elements (hurricanes, snowstorms) and terrorism (bomb threats, hijackers).</a:t>
            </a:r>
          </a:p>
          <a:p>
            <a:pPr marL="0" indent="0">
              <a:buNone/>
            </a:pPr>
            <a:endParaRPr lang="en-US" dirty="0"/>
          </a:p>
          <a:p>
            <a:pPr marL="0" indent="0">
              <a:buNone/>
            </a:pPr>
            <a:r>
              <a:rPr lang="en-US" dirty="0" smtClean="0"/>
              <a:t>Land - Rail</a:t>
            </a:r>
          </a:p>
          <a:p>
            <a:pPr marL="0" indent="0">
              <a:buNone/>
            </a:pPr>
            <a:r>
              <a:rPr lang="en-US" dirty="0" smtClean="0"/>
              <a:t>Moving passengers and cargo via several wagons and or cars grouped together to operate with wheels running on rails along a track.  Can transport very large quantities at affordable rates.  Can be high speed or low speed.</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3065062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Modes of transportation</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Land - Road </a:t>
            </a:r>
          </a:p>
          <a:p>
            <a:pPr marL="0" indent="0">
              <a:buNone/>
            </a:pPr>
            <a:r>
              <a:rPr lang="en-US" dirty="0" smtClean="0"/>
              <a:t>Moving passengers and cargo over land routes from one location to another.  Cost is dependent on fuel prices.  Different quantities can be transported as vehicles range from bicycles to cars to trucks to large containers.  Cargo and passengers can only be moved to destinations accessible to land transport.  Traffic and congestion can limit efficiency.</a:t>
            </a:r>
          </a:p>
          <a:p>
            <a:pPr marL="0" indent="0">
              <a:buNone/>
            </a:pPr>
            <a:endParaRPr lang="en-US" dirty="0"/>
          </a:p>
          <a:p>
            <a:pPr marL="0" indent="0">
              <a:buNone/>
            </a:pPr>
            <a:r>
              <a:rPr lang="en-US" dirty="0" smtClean="0"/>
              <a:t>Marine</a:t>
            </a:r>
          </a:p>
          <a:p>
            <a:pPr marL="0" indent="0">
              <a:buNone/>
            </a:pPr>
            <a:r>
              <a:rPr lang="en-US" dirty="0" smtClean="0"/>
              <a:t>Moving passengers and cargo through waterways like rivers, seas, lakes using ships, barges, boats etc.  This is cheaper that air transport and can facilitate large quantities.</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261961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Modes of transportation</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Land/Marine - Pipeline </a:t>
            </a:r>
          </a:p>
          <a:p>
            <a:pPr marL="0" indent="0">
              <a:buNone/>
            </a:pPr>
            <a:r>
              <a:rPr lang="en-US" dirty="0" smtClean="0"/>
              <a:t>A system of pipes used to transport mainly liquids and gases over long distances.  Has been used to transport petroleum, natural gas, granular coal, sewage, beer etc.  There is continuous flow through the pipeline which is unaffected by weather conditions, traffic etc.  Only certain products can be transported via this method.  The product goes directly to the user and pipelines can be installed over land or water.</a:t>
            </a:r>
          </a:p>
          <a:p>
            <a:pPr marL="0" indent="0">
              <a:buNone/>
            </a:pPr>
            <a:endParaRPr lang="en-US" dirty="0" smtClean="0"/>
          </a:p>
          <a:p>
            <a:pPr marL="0" indent="0">
              <a:buNone/>
            </a:pPr>
            <a:r>
              <a:rPr lang="en-US" dirty="0" err="1" smtClean="0"/>
              <a:t>Intermodality</a:t>
            </a:r>
            <a:endParaRPr lang="en-US" dirty="0" smtClean="0"/>
          </a:p>
          <a:p>
            <a:pPr marL="0" indent="0">
              <a:buNone/>
            </a:pPr>
            <a:r>
              <a:rPr lang="en-US" dirty="0" smtClean="0"/>
              <a:t>Moving passengers and cargo through the use of at least two forms of transport to their final destination.  All means of transportation must be able to move the same quantities.</a:t>
            </a:r>
            <a:endParaRPr lang="en-US" dirty="0"/>
          </a:p>
          <a:p>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829321156"/>
      </p:ext>
    </p:extLst>
  </p:cSld>
  <p:clrMapOvr>
    <a:masterClrMapping/>
  </p:clrMapOvr>
  <p:timing>
    <p:tnLst>
      <p:par>
        <p:cTn id="1" dur="indefinite" restart="never" nodeType="tmRoot"/>
      </p:par>
    </p:tn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TM04033923[[fn=Depth]]</Template>
  <TotalTime>1323</TotalTime>
  <Words>606</Words>
  <Application>Microsoft Office PowerPoint</Application>
  <PresentationFormat>Widescreen</PresentationFormat>
  <Paragraphs>73</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Corbel</vt:lpstr>
      <vt:lpstr>Times New Roman</vt:lpstr>
      <vt:lpstr>Depth</vt:lpstr>
      <vt:lpstr>PowerPoint Presentation</vt:lpstr>
      <vt:lpstr>PowerPoint Presentation</vt:lpstr>
      <vt:lpstr>Intermodal vs Multimodal</vt:lpstr>
      <vt:lpstr>Advantages/Disadvantages of each</vt:lpstr>
      <vt:lpstr>Modes of transportation</vt:lpstr>
      <vt:lpstr>Forms of transport</vt:lpstr>
      <vt:lpstr>Modes of transportation</vt:lpstr>
      <vt:lpstr>Modes of transportation</vt:lpstr>
      <vt:lpstr>Modes of transportation</vt:lpstr>
      <vt:lpstr>Activity 1</vt:lpstr>
      <vt:lpstr>Answer Key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MOECurriculum</dc:creator>
  <cp:lastModifiedBy>Moe User</cp:lastModifiedBy>
  <cp:revision>53</cp:revision>
  <dcterms:created xsi:type="dcterms:W3CDTF">2020-06-05T21:04:06Z</dcterms:created>
  <dcterms:modified xsi:type="dcterms:W3CDTF">2020-08-28T14:57:24Z</dcterms:modified>
</cp:coreProperties>
</file>