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58" r:id="rId5"/>
    <p:sldId id="259" r:id="rId6"/>
    <p:sldId id="261" r:id="rId7"/>
    <p:sldId id="262" r:id="rId8"/>
    <p:sldId id="266" r:id="rId9"/>
    <p:sldId id="265" r:id="rId10"/>
    <p:sldId id="267" r:id="rId11"/>
    <p:sldId id="269" r:id="rId12"/>
    <p:sldId id="270" r:id="rId13"/>
    <p:sldId id="268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3CFCC-0DEA-4208-880E-35987A33760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D996C-7D12-424C-A5E8-DE03132A0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7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E0E1-B4FA-4243-8B7F-1A7BF821DC1D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1820-2C40-46AD-B1A0-CAB6E7593B63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27F5-2EF5-4463-A5BD-19C1C229AEA6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473E-B32B-41C6-9839-8F07C1AF5D43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5F4-3A64-486B-B283-3FAA5BA88397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560-394C-4809-9482-C71C2D3A9E1B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B5EA5-C20F-4DDE-9A66-98282995396A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3864-ACF1-4D18-89E4-AE04C108A920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FEBD-CE3A-4780-AB2C-6470386E2B10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64D5-6F3E-4C83-85EF-D772CE03475F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1097148-8E5B-4137-8811-7311F2307646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232A6-CBCC-4B87-98C5-A59049473077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CPDD, MOE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xDwDK0ivJQ" TargetMode="External"/><Relationship Id="rId2" Type="http://schemas.openxmlformats.org/officeDocument/2006/relationships/hyperlink" Target="https://www.youtube.com/watch?v=ytwEDvX-l44&amp;t=1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TT" dirty="0" smtClean="0"/>
              <a:t>ORTHOGRAPHIC PROJECTION:</a:t>
            </a:r>
            <a:br>
              <a:rPr lang="en-TT" dirty="0" smtClean="0"/>
            </a:br>
            <a:r>
              <a:rPr lang="en-TT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T" dirty="0" smtClean="0"/>
              <a:t>SECTION 2B: SOLID GEOMETRY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Placement of views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8777" y="1853754"/>
            <a:ext cx="6152605" cy="427272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1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Orthographic views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880" y="1853754"/>
            <a:ext cx="7184571" cy="454704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Orthographic projection symbols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804" y="2016125"/>
            <a:ext cx="4594716" cy="34496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Orthographic projection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/>
              <a:t>Click on the following links and look at the videos on Orthographic Projection.</a:t>
            </a:r>
          </a:p>
          <a:p>
            <a:r>
              <a:rPr lang="en-TT" dirty="0" smtClean="0"/>
              <a:t>These videos reviews the principles of orthographic projection.</a:t>
            </a:r>
          </a:p>
          <a:p>
            <a:endParaRPr lang="en-TT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www.youtube.com/watch?v=ytwEDvX-l44&amp;t=1s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www.youtube.com/watch?v=NxDwDK0ivJQ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T" dirty="0" smtClean="0"/>
          </a:p>
          <a:p>
            <a:endParaRPr lang="en-TT" dirty="0"/>
          </a:p>
          <a:p>
            <a:r>
              <a:rPr lang="en-TT" dirty="0" smtClean="0"/>
              <a:t>Online:</a:t>
            </a:r>
          </a:p>
          <a:p>
            <a:endParaRPr lang="en-TT" sz="1400" dirty="0" smtClean="0"/>
          </a:p>
          <a:p>
            <a:r>
              <a:rPr lang="en-TT" sz="1400" dirty="0" smtClean="0"/>
              <a:t>Merriam Webster </a:t>
            </a:r>
          </a:p>
          <a:p>
            <a:r>
              <a:rPr lang="en-TT" sz="1400" dirty="0" smtClean="0"/>
              <a:t>Civilseek.com</a:t>
            </a:r>
          </a:p>
          <a:p>
            <a:r>
              <a:rPr lang="en-TT" sz="1400" dirty="0" smtClean="0"/>
              <a:t>Wikipedia</a:t>
            </a:r>
          </a:p>
          <a:p>
            <a:r>
              <a:rPr lang="en-TT" sz="1400" dirty="0" err="1" smtClean="0"/>
              <a:t>Youtube</a:t>
            </a:r>
            <a:r>
              <a:rPr lang="en-TT" sz="1400" dirty="0" smtClean="0"/>
              <a:t> videos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000" dirty="0" smtClean="0"/>
              <a:t>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3. First </a:t>
            </a:r>
            <a:r>
              <a:rPr lang="en-US" sz="2900" dirty="0"/>
              <a:t>and third angle projections   </a:t>
            </a:r>
          </a:p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  </a:t>
            </a:r>
            <a:r>
              <a:rPr lang="en-US" sz="2900" dirty="0"/>
              <a:t>Principles relating to the planes of projection: </a:t>
            </a:r>
          </a:p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(</a:t>
            </a:r>
            <a:r>
              <a:rPr lang="en-US" sz="2900" dirty="0"/>
              <a:t>a) horizontal  plane; </a:t>
            </a:r>
          </a:p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(</a:t>
            </a:r>
            <a:r>
              <a:rPr lang="en-US" sz="2900" dirty="0"/>
              <a:t>b) vertical planes; </a:t>
            </a:r>
          </a:p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(</a:t>
            </a:r>
            <a:r>
              <a:rPr lang="en-US" sz="2900" dirty="0"/>
              <a:t>c) plans; </a:t>
            </a:r>
          </a:p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(</a:t>
            </a:r>
            <a:r>
              <a:rPr lang="en-US" sz="2900" dirty="0"/>
              <a:t>d) elevations. </a:t>
            </a:r>
            <a:r>
              <a:rPr lang="en-US" sz="2900" dirty="0" smtClean="0"/>
              <a:t> </a:t>
            </a:r>
          </a:p>
          <a:p>
            <a:endParaRPr lang="en-TT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Orthographic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Orthographic projection is the projection of </a:t>
            </a:r>
            <a:r>
              <a:rPr lang="en-US" sz="2800" smtClean="0"/>
              <a:t>2 dimensional</a:t>
            </a:r>
            <a:r>
              <a:rPr lang="en-US" sz="2800" smtClean="0"/>
              <a:t> views </a:t>
            </a:r>
            <a:r>
              <a:rPr lang="en-US" sz="2800" dirty="0"/>
              <a:t>of </a:t>
            </a:r>
            <a:r>
              <a:rPr lang="en-US" sz="2800" dirty="0" smtClean="0"/>
              <a:t>a 3 dimensional </a:t>
            </a:r>
            <a:r>
              <a:rPr lang="en-US" sz="2800" dirty="0"/>
              <a:t>object </a:t>
            </a:r>
            <a:r>
              <a:rPr lang="en-US" sz="2800" dirty="0" smtClean="0"/>
              <a:t>onto </a:t>
            </a:r>
            <a:r>
              <a:rPr lang="en-US" sz="2800" dirty="0"/>
              <a:t>a drawing surface in which the lines of projection are perpendicular to the drawing surface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37606" y="2135279"/>
            <a:ext cx="3956240" cy="34417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0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Orthographic projection:  Principles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062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Orthographic </a:t>
            </a:r>
            <a:r>
              <a:rPr lang="en-US" sz="2400" dirty="0"/>
              <a:t>drawings are typically </a:t>
            </a:r>
            <a:r>
              <a:rPr lang="en-US" sz="2400" i="1" dirty="0"/>
              <a:t>two dimensional </a:t>
            </a:r>
            <a:r>
              <a:rPr lang="en-US" sz="2400" dirty="0"/>
              <a:t>views of an object.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term </a:t>
            </a:r>
            <a:r>
              <a:rPr lang="en-US" sz="2400" b="1" i="1" dirty="0"/>
              <a:t>orthographic</a:t>
            </a:r>
            <a:r>
              <a:rPr lang="en-US" sz="2400" dirty="0"/>
              <a:t> is </a:t>
            </a:r>
            <a:r>
              <a:rPr lang="en-US" sz="2400" dirty="0" smtClean="0"/>
              <a:t>used </a:t>
            </a:r>
            <a:r>
              <a:rPr lang="en-US" sz="2400" dirty="0"/>
              <a:t>specifically for </a:t>
            </a:r>
            <a:r>
              <a:rPr lang="en-US" sz="2400" dirty="0" smtClean="0"/>
              <a:t>representations </a:t>
            </a:r>
            <a:r>
              <a:rPr lang="en-US" sz="2400" dirty="0"/>
              <a:t>of </a:t>
            </a:r>
            <a:r>
              <a:rPr lang="en-US" sz="2400" dirty="0" smtClean="0"/>
              <a:t>images of objects </a:t>
            </a:r>
            <a:r>
              <a:rPr lang="en-US" sz="2400" dirty="0"/>
              <a:t>where the principal axes or planes of the object are also parallel with the projection </a:t>
            </a:r>
            <a:r>
              <a:rPr lang="en-US" sz="2400" dirty="0" smtClean="0"/>
              <a:t>plane (or the direction of the viewer)</a:t>
            </a:r>
            <a:endParaRPr lang="en-US" sz="2400" dirty="0"/>
          </a:p>
          <a:p>
            <a:r>
              <a:rPr lang="en-US" sz="2400" dirty="0" smtClean="0"/>
              <a:t>These </a:t>
            </a:r>
            <a:r>
              <a:rPr lang="en-US" sz="2400" dirty="0"/>
              <a:t>are better known as </a:t>
            </a:r>
            <a:r>
              <a:rPr lang="en-US" sz="2400" dirty="0" smtClean="0"/>
              <a:t>multi-view drawings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3600" cap="none" dirty="0" smtClean="0"/>
              <a:t>What Is A Plane In Orthographic Projection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plane </a:t>
            </a:r>
            <a:r>
              <a:rPr lang="en-US" sz="2400" dirty="0"/>
              <a:t>of projection </a:t>
            </a:r>
            <a:r>
              <a:rPr lang="en-US" sz="2400" dirty="0" smtClean="0"/>
              <a:t>is – an imaginary </a:t>
            </a:r>
            <a:r>
              <a:rPr lang="en-US" sz="2400" dirty="0"/>
              <a:t>plane that is intersected by imaginary lines drawn from the </a:t>
            </a:r>
            <a:r>
              <a:rPr lang="en-US" sz="2400" dirty="0" smtClean="0"/>
              <a:t>eye of the viewer of the object </a:t>
            </a:r>
            <a:r>
              <a:rPr lang="en-US" sz="2400" dirty="0"/>
              <a:t>to every point on the </a:t>
            </a:r>
            <a:r>
              <a:rPr lang="en-US" sz="2400" dirty="0" smtClean="0"/>
              <a:t>object. </a:t>
            </a:r>
            <a:r>
              <a:rPr lang="en-US" sz="2400" i="1" dirty="0" smtClean="0"/>
              <a:t>See figure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This plane is faced toward the object </a:t>
            </a:r>
            <a:r>
              <a:rPr lang="en-US" sz="2400" dirty="0" smtClean="0"/>
              <a:t>where the </a:t>
            </a:r>
            <a:r>
              <a:rPr lang="en-US" sz="2400" dirty="0"/>
              <a:t>view is to be </a:t>
            </a:r>
            <a:r>
              <a:rPr lang="en-US" sz="2400" dirty="0" smtClean="0"/>
              <a:t>prepared/projected. 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7029" y="804889"/>
            <a:ext cx="10517823" cy="1059305"/>
          </a:xfrm>
        </p:spPr>
        <p:txBody>
          <a:bodyPr/>
          <a:lstStyle/>
          <a:p>
            <a:r>
              <a:rPr lang="en-US" dirty="0"/>
              <a:t>Orthographic projection:  </a:t>
            </a:r>
            <a:r>
              <a:rPr lang="en-US" dirty="0" smtClean="0"/>
              <a:t>Planes of projection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31075" y="2010878"/>
            <a:ext cx="5982426" cy="3932722"/>
          </a:xfrm>
        </p:spPr>
        <p:txBody>
          <a:bodyPr>
            <a:noAutofit/>
          </a:bodyPr>
          <a:lstStyle/>
          <a:p>
            <a:r>
              <a:rPr lang="en-TT" sz="2400" dirty="0" smtClean="0"/>
              <a:t>There are two reference planes used when addressing Orthographic Projection: Horizontal and Vertical Plane</a:t>
            </a:r>
          </a:p>
          <a:p>
            <a:r>
              <a:rPr lang="en-TT" sz="2400" dirty="0" smtClean="0"/>
              <a:t>The intersection of these two imaginary reference planes results in four quadrants.</a:t>
            </a:r>
          </a:p>
          <a:p>
            <a:r>
              <a:rPr lang="en-US" sz="2400" dirty="0"/>
              <a:t>The two quadrants used in orthographic projection are the 1st and </a:t>
            </a:r>
            <a:r>
              <a:rPr lang="en-US" sz="2400" dirty="0" smtClean="0"/>
              <a:t>3rd</a:t>
            </a:r>
            <a:endParaRPr lang="en-US" sz="2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4129" y="2149668"/>
            <a:ext cx="5421449" cy="365514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Orthographic projection:  Planes of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5359869" cy="3448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Generally:</a:t>
            </a:r>
          </a:p>
          <a:p>
            <a:r>
              <a:rPr lang="en-US" sz="2400" dirty="0"/>
              <a:t>This gives the name First angle and Third Angle orthographic projection</a:t>
            </a:r>
          </a:p>
          <a:p>
            <a:r>
              <a:rPr lang="en-US" sz="2400" dirty="0" smtClean="0"/>
              <a:t>Three </a:t>
            </a:r>
            <a:r>
              <a:rPr lang="en-US" sz="2400" dirty="0"/>
              <a:t>views of an object are prepared. </a:t>
            </a:r>
            <a:endParaRPr lang="en-US" sz="2400" dirty="0" smtClean="0"/>
          </a:p>
          <a:p>
            <a:r>
              <a:rPr lang="en-US" sz="2400" dirty="0" smtClean="0"/>
              <a:t>These </a:t>
            </a:r>
            <a:r>
              <a:rPr lang="en-US" sz="2400" dirty="0"/>
              <a:t>are Top </a:t>
            </a:r>
            <a:r>
              <a:rPr lang="en-US" sz="2400" dirty="0" smtClean="0"/>
              <a:t>View or Plan,  </a:t>
            </a:r>
            <a:r>
              <a:rPr lang="en-US" sz="2400" dirty="0"/>
              <a:t>Front </a:t>
            </a:r>
            <a:r>
              <a:rPr lang="en-US" sz="2400" dirty="0" smtClean="0"/>
              <a:t>View or Front elevation and </a:t>
            </a:r>
            <a:r>
              <a:rPr lang="en-US" sz="2400" dirty="0"/>
              <a:t>Side View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2757" y="2329698"/>
            <a:ext cx="4645025" cy="31297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623" y="1853754"/>
            <a:ext cx="7785463" cy="472992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Orthographic Projection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6891" y="1853754"/>
            <a:ext cx="6844937" cy="433803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CPDD, MOE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5839</TotalTime>
  <Words>384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Gallery</vt:lpstr>
      <vt:lpstr>ORTHOGRAPHIC PROJECTION: INTRODUCTION</vt:lpstr>
      <vt:lpstr>OBJECTIVES</vt:lpstr>
      <vt:lpstr>Orthographic projection</vt:lpstr>
      <vt:lpstr>Orthographic projection:  Principles</vt:lpstr>
      <vt:lpstr>What Is A Plane In Orthographic Projection</vt:lpstr>
      <vt:lpstr>Orthographic projection:  Planes of projection</vt:lpstr>
      <vt:lpstr>Orthographic projection:  Planes of projection</vt:lpstr>
      <vt:lpstr>PowerPoint Presentation</vt:lpstr>
      <vt:lpstr>Orthographic Projection</vt:lpstr>
      <vt:lpstr>Placement of views</vt:lpstr>
      <vt:lpstr>Orthographic views</vt:lpstr>
      <vt:lpstr>Orthographic projection symbols</vt:lpstr>
      <vt:lpstr>Orthographic projection principles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ORTHOGRAPHIC PROJECTION: INTRODUCTION</dc:title>
  <dc:creator>Charmaine Gellineau</dc:creator>
  <cp:lastModifiedBy>Charmaine Gellineau</cp:lastModifiedBy>
  <cp:revision>23</cp:revision>
  <dcterms:created xsi:type="dcterms:W3CDTF">2020-04-30T19:58:57Z</dcterms:created>
  <dcterms:modified xsi:type="dcterms:W3CDTF">2020-06-25T20:13:00Z</dcterms:modified>
</cp:coreProperties>
</file>