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5" r:id="rId4"/>
    <p:sldId id="257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BC17A-614D-4898-A9F1-A988D5E6C76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81A0FB-9946-4392-A2DE-38944C441C1B}">
      <dgm:prSet phldrT="[Text]"/>
      <dgm:spPr/>
      <dgm:t>
        <a:bodyPr/>
        <a:lstStyle/>
        <a:p>
          <a:r>
            <a:rPr lang="en-US" dirty="0" smtClean="0"/>
            <a:t>Assets</a:t>
          </a:r>
          <a:endParaRPr lang="en-US" dirty="0"/>
        </a:p>
      </dgm:t>
    </dgm:pt>
    <dgm:pt modelId="{5B9AC231-5D58-4CDF-A256-1767FE7FF000}" type="parTrans" cxnId="{A4F2EFE0-0883-4CEE-84AF-F7D01B30873D}">
      <dgm:prSet/>
      <dgm:spPr/>
      <dgm:t>
        <a:bodyPr/>
        <a:lstStyle/>
        <a:p>
          <a:endParaRPr lang="en-US"/>
        </a:p>
      </dgm:t>
    </dgm:pt>
    <dgm:pt modelId="{846CAC18-6BD9-4393-9EEE-7D4B6AF1E8DD}" type="sibTrans" cxnId="{A4F2EFE0-0883-4CEE-84AF-F7D01B30873D}">
      <dgm:prSet/>
      <dgm:spPr/>
      <dgm:t>
        <a:bodyPr/>
        <a:lstStyle/>
        <a:p>
          <a:endParaRPr lang="en-US"/>
        </a:p>
      </dgm:t>
    </dgm:pt>
    <dgm:pt modelId="{EE248351-5AB3-498F-910D-642E8C41AE1B}">
      <dgm:prSet phldrT="[Text]"/>
      <dgm:spPr/>
      <dgm:t>
        <a:bodyPr/>
        <a:lstStyle/>
        <a:p>
          <a:r>
            <a:rPr lang="en-US" dirty="0" smtClean="0"/>
            <a:t>What a firm owns</a:t>
          </a:r>
          <a:endParaRPr lang="en-US" dirty="0"/>
        </a:p>
      </dgm:t>
    </dgm:pt>
    <dgm:pt modelId="{BE232461-C935-411A-B147-ADB1E784D728}" type="parTrans" cxnId="{2BF3215D-7E40-471A-908E-016AD5BA98BD}">
      <dgm:prSet/>
      <dgm:spPr/>
      <dgm:t>
        <a:bodyPr/>
        <a:lstStyle/>
        <a:p>
          <a:endParaRPr lang="en-US"/>
        </a:p>
      </dgm:t>
    </dgm:pt>
    <dgm:pt modelId="{B35ECE2D-BA47-4492-9C24-18EAC4298421}" type="sibTrans" cxnId="{2BF3215D-7E40-471A-908E-016AD5BA98BD}">
      <dgm:prSet/>
      <dgm:spPr/>
      <dgm:t>
        <a:bodyPr/>
        <a:lstStyle/>
        <a:p>
          <a:endParaRPr lang="en-US"/>
        </a:p>
      </dgm:t>
    </dgm:pt>
    <dgm:pt modelId="{192AA86E-21A0-45C2-844B-25E59402C269}">
      <dgm:prSet phldrT="[Text]"/>
      <dgm:spPr/>
      <dgm:t>
        <a:bodyPr/>
        <a:lstStyle/>
        <a:p>
          <a:r>
            <a:rPr lang="en-US" dirty="0" smtClean="0"/>
            <a:t>Fixed Assets (Land, Buildings, Equipment, Furniture &amp; Fittings)</a:t>
          </a:r>
          <a:endParaRPr lang="en-US" dirty="0"/>
        </a:p>
      </dgm:t>
    </dgm:pt>
    <dgm:pt modelId="{BDB4B99F-2A89-4E20-A733-1EB75A5B75AD}" type="parTrans" cxnId="{89770E25-2712-426D-9D9B-1BE49AD08FD3}">
      <dgm:prSet/>
      <dgm:spPr/>
      <dgm:t>
        <a:bodyPr/>
        <a:lstStyle/>
        <a:p>
          <a:endParaRPr lang="en-US"/>
        </a:p>
      </dgm:t>
    </dgm:pt>
    <dgm:pt modelId="{E5EB4C90-610D-4B19-9A46-04DA932D7B2F}" type="sibTrans" cxnId="{89770E25-2712-426D-9D9B-1BE49AD08FD3}">
      <dgm:prSet/>
      <dgm:spPr/>
      <dgm:t>
        <a:bodyPr/>
        <a:lstStyle/>
        <a:p>
          <a:endParaRPr lang="en-US"/>
        </a:p>
      </dgm:t>
    </dgm:pt>
    <dgm:pt modelId="{43EDD960-BF1B-45BB-BD29-AFD8C02714FB}">
      <dgm:prSet phldrT="[Text]"/>
      <dgm:spPr/>
      <dgm:t>
        <a:bodyPr/>
        <a:lstStyle/>
        <a:p>
          <a:r>
            <a:rPr lang="en-US" dirty="0" smtClean="0"/>
            <a:t>Liabilities</a:t>
          </a:r>
          <a:endParaRPr lang="en-US" dirty="0"/>
        </a:p>
      </dgm:t>
    </dgm:pt>
    <dgm:pt modelId="{CEDDADBC-8F4D-4435-B7FB-5AFD1FB5159E}" type="parTrans" cxnId="{74AEF085-28BE-45C7-8158-7EC24CDE62A2}">
      <dgm:prSet/>
      <dgm:spPr/>
      <dgm:t>
        <a:bodyPr/>
        <a:lstStyle/>
        <a:p>
          <a:endParaRPr lang="en-US"/>
        </a:p>
      </dgm:t>
    </dgm:pt>
    <dgm:pt modelId="{57E4C2ED-D42F-4BA7-BE5F-9C480BA88DB8}" type="sibTrans" cxnId="{74AEF085-28BE-45C7-8158-7EC24CDE62A2}">
      <dgm:prSet/>
      <dgm:spPr/>
      <dgm:t>
        <a:bodyPr/>
        <a:lstStyle/>
        <a:p>
          <a:endParaRPr lang="en-US"/>
        </a:p>
      </dgm:t>
    </dgm:pt>
    <dgm:pt modelId="{7B7097D1-4E26-4D14-BA4E-324073F84CDB}">
      <dgm:prSet phldrT="[Text]"/>
      <dgm:spPr/>
      <dgm:t>
        <a:bodyPr/>
        <a:lstStyle/>
        <a:p>
          <a:r>
            <a:rPr lang="en-US" dirty="0" smtClean="0"/>
            <a:t>What a firm owes</a:t>
          </a:r>
          <a:endParaRPr lang="en-US" dirty="0"/>
        </a:p>
      </dgm:t>
    </dgm:pt>
    <dgm:pt modelId="{454D7A40-6CF8-4374-95F0-939046C0FD29}" type="parTrans" cxnId="{2A4CA18A-6C6A-4D91-8A04-330B0F0E45C6}">
      <dgm:prSet/>
      <dgm:spPr/>
      <dgm:t>
        <a:bodyPr/>
        <a:lstStyle/>
        <a:p>
          <a:endParaRPr lang="en-US"/>
        </a:p>
      </dgm:t>
    </dgm:pt>
    <dgm:pt modelId="{20B6FB51-2097-4BB1-9F29-A3B6E695BC6A}" type="sibTrans" cxnId="{2A4CA18A-6C6A-4D91-8A04-330B0F0E45C6}">
      <dgm:prSet/>
      <dgm:spPr/>
      <dgm:t>
        <a:bodyPr/>
        <a:lstStyle/>
        <a:p>
          <a:endParaRPr lang="en-US"/>
        </a:p>
      </dgm:t>
    </dgm:pt>
    <dgm:pt modelId="{98CAD65B-3144-4D0C-BF36-DAD09F1E3871}">
      <dgm:prSet phldrT="[Text]"/>
      <dgm:spPr/>
      <dgm:t>
        <a:bodyPr/>
        <a:lstStyle/>
        <a:p>
          <a:r>
            <a:rPr lang="en-US" dirty="0" smtClean="0"/>
            <a:t>Long term liabilities (Loans)</a:t>
          </a:r>
          <a:endParaRPr lang="en-US" dirty="0"/>
        </a:p>
      </dgm:t>
    </dgm:pt>
    <dgm:pt modelId="{92048885-DF64-4475-A45F-2EDC26A6D585}" type="parTrans" cxnId="{18496F5C-CC31-4AE1-AFF7-F626C1598306}">
      <dgm:prSet/>
      <dgm:spPr/>
      <dgm:t>
        <a:bodyPr/>
        <a:lstStyle/>
        <a:p>
          <a:endParaRPr lang="en-US"/>
        </a:p>
      </dgm:t>
    </dgm:pt>
    <dgm:pt modelId="{B63D76E1-31D7-4FC3-8E66-971CC20ED78A}" type="sibTrans" cxnId="{18496F5C-CC31-4AE1-AFF7-F626C1598306}">
      <dgm:prSet/>
      <dgm:spPr/>
      <dgm:t>
        <a:bodyPr/>
        <a:lstStyle/>
        <a:p>
          <a:endParaRPr lang="en-US"/>
        </a:p>
      </dgm:t>
    </dgm:pt>
    <dgm:pt modelId="{66A4727B-BE9D-4914-9B2A-83FF5C5F6BCA}">
      <dgm:prSet phldrT="[Text]"/>
      <dgm:spPr/>
      <dgm:t>
        <a:bodyPr/>
        <a:lstStyle/>
        <a:p>
          <a:r>
            <a:rPr lang="en-US" dirty="0" smtClean="0"/>
            <a:t>Capital</a:t>
          </a:r>
          <a:endParaRPr lang="en-US" dirty="0"/>
        </a:p>
      </dgm:t>
    </dgm:pt>
    <dgm:pt modelId="{5C87A4BF-B106-4385-822B-C13D7D3C6CCD}" type="parTrans" cxnId="{5C8EF257-E0E8-4262-ADB8-72B921CDDDAA}">
      <dgm:prSet/>
      <dgm:spPr/>
      <dgm:t>
        <a:bodyPr/>
        <a:lstStyle/>
        <a:p>
          <a:endParaRPr lang="en-US"/>
        </a:p>
      </dgm:t>
    </dgm:pt>
    <dgm:pt modelId="{2B6F206B-86D7-4E5C-BE97-E26975694D31}" type="sibTrans" cxnId="{5C8EF257-E0E8-4262-ADB8-72B921CDDDAA}">
      <dgm:prSet/>
      <dgm:spPr/>
      <dgm:t>
        <a:bodyPr/>
        <a:lstStyle/>
        <a:p>
          <a:endParaRPr lang="en-US"/>
        </a:p>
      </dgm:t>
    </dgm:pt>
    <dgm:pt modelId="{442BEF50-AE6D-4176-A2C8-C26A8FE528EA}">
      <dgm:prSet phldrT="[Text]"/>
      <dgm:spPr/>
      <dgm:t>
        <a:bodyPr/>
        <a:lstStyle/>
        <a:p>
          <a:r>
            <a:rPr lang="en-US" dirty="0" smtClean="0"/>
            <a:t>Current Assets (Stock, Debtors, Cash at bank, Cash in hand)</a:t>
          </a:r>
          <a:endParaRPr lang="en-US" dirty="0"/>
        </a:p>
      </dgm:t>
    </dgm:pt>
    <dgm:pt modelId="{31527E6C-0932-47CA-956A-67F6E4494E16}" type="parTrans" cxnId="{5561D401-AE60-4B52-BF14-F057A5E3FAA6}">
      <dgm:prSet/>
      <dgm:spPr/>
      <dgm:t>
        <a:bodyPr/>
        <a:lstStyle/>
        <a:p>
          <a:endParaRPr lang="en-US"/>
        </a:p>
      </dgm:t>
    </dgm:pt>
    <dgm:pt modelId="{571622F0-65F4-4EA7-8C06-32136331A50C}" type="sibTrans" cxnId="{5561D401-AE60-4B52-BF14-F057A5E3FAA6}">
      <dgm:prSet/>
      <dgm:spPr/>
      <dgm:t>
        <a:bodyPr/>
        <a:lstStyle/>
        <a:p>
          <a:endParaRPr lang="en-US"/>
        </a:p>
      </dgm:t>
    </dgm:pt>
    <dgm:pt modelId="{BD102C97-BD3E-47F7-9113-BD9023BBFD6B}">
      <dgm:prSet phldrT="[Text]"/>
      <dgm:spPr/>
      <dgm:t>
        <a:bodyPr/>
        <a:lstStyle/>
        <a:p>
          <a:r>
            <a:rPr lang="en-US" dirty="0" smtClean="0"/>
            <a:t>Current liabilities (Creditors)</a:t>
          </a:r>
          <a:endParaRPr lang="en-US" dirty="0"/>
        </a:p>
      </dgm:t>
    </dgm:pt>
    <dgm:pt modelId="{D86C4FD5-43DC-44CB-B9AF-BE34F744CE20}" type="parTrans" cxnId="{448BDA28-2AE0-4705-A718-80429350E460}">
      <dgm:prSet/>
      <dgm:spPr/>
      <dgm:t>
        <a:bodyPr/>
        <a:lstStyle/>
        <a:p>
          <a:endParaRPr lang="en-US"/>
        </a:p>
      </dgm:t>
    </dgm:pt>
    <dgm:pt modelId="{194FDF41-3EA9-4E34-9B5E-EBABF4DB7E07}" type="sibTrans" cxnId="{448BDA28-2AE0-4705-A718-80429350E460}">
      <dgm:prSet/>
      <dgm:spPr/>
      <dgm:t>
        <a:bodyPr/>
        <a:lstStyle/>
        <a:p>
          <a:endParaRPr lang="en-US"/>
        </a:p>
      </dgm:t>
    </dgm:pt>
    <dgm:pt modelId="{3109E503-F718-48D9-AF4C-A690A9EFF8A7}">
      <dgm:prSet phldrT="[Text]"/>
      <dgm:spPr/>
      <dgm:t>
        <a:bodyPr/>
        <a:lstStyle/>
        <a:p>
          <a:r>
            <a:rPr lang="en-US" dirty="0" smtClean="0"/>
            <a:t>Capital = Assets – liabilities</a:t>
          </a:r>
          <a:endParaRPr lang="en-US" dirty="0"/>
        </a:p>
      </dgm:t>
    </dgm:pt>
    <dgm:pt modelId="{79643646-7F39-4081-83D4-DAA1529E0305}" type="parTrans" cxnId="{426A75CA-BFCB-49C2-86CF-AC3A2F4A3473}">
      <dgm:prSet/>
      <dgm:spPr/>
      <dgm:t>
        <a:bodyPr/>
        <a:lstStyle/>
        <a:p>
          <a:endParaRPr lang="en-US"/>
        </a:p>
      </dgm:t>
    </dgm:pt>
    <dgm:pt modelId="{6FFF1AF0-D264-48F6-BE05-C7F3240E5A23}" type="sibTrans" cxnId="{426A75CA-BFCB-49C2-86CF-AC3A2F4A3473}">
      <dgm:prSet/>
      <dgm:spPr/>
      <dgm:t>
        <a:bodyPr/>
        <a:lstStyle/>
        <a:p>
          <a:endParaRPr lang="en-US"/>
        </a:p>
      </dgm:t>
    </dgm:pt>
    <dgm:pt modelId="{ACCE2C48-9794-435A-BE8A-1A6B7F22D5E6}">
      <dgm:prSet phldrT="[Text]"/>
      <dgm:spPr/>
      <dgm:t>
        <a:bodyPr/>
        <a:lstStyle/>
        <a:p>
          <a:r>
            <a:rPr lang="en-US" dirty="0" smtClean="0"/>
            <a:t>Investment in business + Net profit – drawings</a:t>
          </a:r>
          <a:endParaRPr lang="en-US" dirty="0"/>
        </a:p>
      </dgm:t>
    </dgm:pt>
    <dgm:pt modelId="{40A1FC61-18ED-4442-837D-7533B82F23BD}" type="parTrans" cxnId="{573D66D3-3114-4F69-8B69-B88A1D0E44DD}">
      <dgm:prSet/>
      <dgm:spPr/>
      <dgm:t>
        <a:bodyPr/>
        <a:lstStyle/>
        <a:p>
          <a:endParaRPr lang="en-US"/>
        </a:p>
      </dgm:t>
    </dgm:pt>
    <dgm:pt modelId="{4FDC2F91-775D-4F42-95B7-BBE83CEB9DDE}" type="sibTrans" cxnId="{573D66D3-3114-4F69-8B69-B88A1D0E44DD}">
      <dgm:prSet/>
      <dgm:spPr/>
      <dgm:t>
        <a:bodyPr/>
        <a:lstStyle/>
        <a:p>
          <a:endParaRPr lang="en-US"/>
        </a:p>
      </dgm:t>
    </dgm:pt>
    <dgm:pt modelId="{246DCA28-8BD0-4BD1-AFD7-172D9B0AB0B8}">
      <dgm:prSet phldrT="[Text]"/>
      <dgm:spPr/>
      <dgm:t>
        <a:bodyPr/>
        <a:lstStyle/>
        <a:p>
          <a:r>
            <a:rPr lang="en-US" dirty="0" smtClean="0"/>
            <a:t>Share capital + Reserves</a:t>
          </a:r>
          <a:endParaRPr lang="en-US" dirty="0"/>
        </a:p>
      </dgm:t>
    </dgm:pt>
    <dgm:pt modelId="{EEFED839-D3CE-456E-9463-1D8A609CFBC2}" type="parTrans" cxnId="{E3040794-E9C2-4818-AFB4-3A0D15835AC1}">
      <dgm:prSet/>
      <dgm:spPr/>
      <dgm:t>
        <a:bodyPr/>
        <a:lstStyle/>
        <a:p>
          <a:endParaRPr lang="en-US"/>
        </a:p>
      </dgm:t>
    </dgm:pt>
    <dgm:pt modelId="{203BDBC2-2BEE-44C6-92B6-2893FFC949BD}" type="sibTrans" cxnId="{E3040794-E9C2-4818-AFB4-3A0D15835AC1}">
      <dgm:prSet/>
      <dgm:spPr/>
      <dgm:t>
        <a:bodyPr/>
        <a:lstStyle/>
        <a:p>
          <a:endParaRPr lang="en-US"/>
        </a:p>
      </dgm:t>
    </dgm:pt>
    <dgm:pt modelId="{51E92ACC-7769-4863-B025-4644D75E0CAE}" type="pres">
      <dgm:prSet presAssocID="{BAEBC17A-614D-4898-A9F1-A988D5E6C763}" presName="Name0" presStyleCnt="0">
        <dgm:presLayoutVars>
          <dgm:dir/>
          <dgm:animLvl val="lvl"/>
          <dgm:resizeHandles/>
        </dgm:presLayoutVars>
      </dgm:prSet>
      <dgm:spPr/>
    </dgm:pt>
    <dgm:pt modelId="{66C371D2-558D-48FF-BAED-11BD0D1FD10A}" type="pres">
      <dgm:prSet presAssocID="{2881A0FB-9946-4392-A2DE-38944C441C1B}" presName="linNode" presStyleCnt="0"/>
      <dgm:spPr/>
    </dgm:pt>
    <dgm:pt modelId="{E3460B2D-999A-4D6D-9C6D-34BCF3AA518E}" type="pres">
      <dgm:prSet presAssocID="{2881A0FB-9946-4392-A2DE-38944C441C1B}" presName="parentShp" presStyleLbl="node1" presStyleIdx="0" presStyleCnt="3">
        <dgm:presLayoutVars>
          <dgm:bulletEnabled val="1"/>
        </dgm:presLayoutVars>
      </dgm:prSet>
      <dgm:spPr/>
    </dgm:pt>
    <dgm:pt modelId="{7204EAFA-D3AD-40EB-B686-B9110B8EBD41}" type="pres">
      <dgm:prSet presAssocID="{2881A0FB-9946-4392-A2DE-38944C441C1B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6F3A7C-1982-4A3E-AFC4-43C70ECBDEAB}" type="pres">
      <dgm:prSet presAssocID="{846CAC18-6BD9-4393-9EEE-7D4B6AF1E8DD}" presName="spacing" presStyleCnt="0"/>
      <dgm:spPr/>
    </dgm:pt>
    <dgm:pt modelId="{8C30E5B1-7B5F-4A32-9D22-81528C626DD7}" type="pres">
      <dgm:prSet presAssocID="{43EDD960-BF1B-45BB-BD29-AFD8C02714FB}" presName="linNode" presStyleCnt="0"/>
      <dgm:spPr/>
    </dgm:pt>
    <dgm:pt modelId="{1F2A5F6F-341E-4E37-921A-88C8D538C15D}" type="pres">
      <dgm:prSet presAssocID="{43EDD960-BF1B-45BB-BD29-AFD8C02714FB}" presName="parentShp" presStyleLbl="node1" presStyleIdx="1" presStyleCnt="3">
        <dgm:presLayoutVars>
          <dgm:bulletEnabled val="1"/>
        </dgm:presLayoutVars>
      </dgm:prSet>
      <dgm:spPr/>
    </dgm:pt>
    <dgm:pt modelId="{A2E9B749-25E8-4608-A40F-50B79B8A5173}" type="pres">
      <dgm:prSet presAssocID="{43EDD960-BF1B-45BB-BD29-AFD8C02714FB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912F15-8660-48A9-9C10-067F62D52D1D}" type="pres">
      <dgm:prSet presAssocID="{57E4C2ED-D42F-4BA7-BE5F-9C480BA88DB8}" presName="spacing" presStyleCnt="0"/>
      <dgm:spPr/>
    </dgm:pt>
    <dgm:pt modelId="{E96D5CB6-7B67-464B-90E5-523B71BA8AF0}" type="pres">
      <dgm:prSet presAssocID="{66A4727B-BE9D-4914-9B2A-83FF5C5F6BCA}" presName="linNode" presStyleCnt="0"/>
      <dgm:spPr/>
    </dgm:pt>
    <dgm:pt modelId="{7BE0DBDF-3E28-410E-9B51-74A9CE1D44CC}" type="pres">
      <dgm:prSet presAssocID="{66A4727B-BE9D-4914-9B2A-83FF5C5F6BCA}" presName="parentShp" presStyleLbl="node1" presStyleIdx="2" presStyleCnt="3">
        <dgm:presLayoutVars>
          <dgm:bulletEnabled val="1"/>
        </dgm:presLayoutVars>
      </dgm:prSet>
      <dgm:spPr/>
    </dgm:pt>
    <dgm:pt modelId="{448095AC-9392-4182-92D3-8DA8B2DC7F25}" type="pres">
      <dgm:prSet presAssocID="{66A4727B-BE9D-4914-9B2A-83FF5C5F6BCA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D5B113-590F-4A2F-8BB6-7A1E2913F200}" type="presOf" srcId="{2881A0FB-9946-4392-A2DE-38944C441C1B}" destId="{E3460B2D-999A-4D6D-9C6D-34BCF3AA518E}" srcOrd="0" destOrd="0" presId="urn:microsoft.com/office/officeart/2005/8/layout/vList6"/>
    <dgm:cxn modelId="{448BDA28-2AE0-4705-A718-80429350E460}" srcId="{43EDD960-BF1B-45BB-BD29-AFD8C02714FB}" destId="{BD102C97-BD3E-47F7-9113-BD9023BBFD6B}" srcOrd="2" destOrd="0" parTransId="{D86C4FD5-43DC-44CB-B9AF-BE34F744CE20}" sibTransId="{194FDF41-3EA9-4E34-9B5E-EBABF4DB7E07}"/>
    <dgm:cxn modelId="{A4F2EFE0-0883-4CEE-84AF-F7D01B30873D}" srcId="{BAEBC17A-614D-4898-A9F1-A988D5E6C763}" destId="{2881A0FB-9946-4392-A2DE-38944C441C1B}" srcOrd="0" destOrd="0" parTransId="{5B9AC231-5D58-4CDF-A256-1767FE7FF000}" sibTransId="{846CAC18-6BD9-4393-9EEE-7D4B6AF1E8DD}"/>
    <dgm:cxn modelId="{3E560F65-95DE-4998-988D-868FFB669949}" type="presOf" srcId="{BD102C97-BD3E-47F7-9113-BD9023BBFD6B}" destId="{A2E9B749-25E8-4608-A40F-50B79B8A5173}" srcOrd="0" destOrd="2" presId="urn:microsoft.com/office/officeart/2005/8/layout/vList6"/>
    <dgm:cxn modelId="{FDFA9CB6-F4F9-48B3-BE9A-6A86238D07B2}" type="presOf" srcId="{43EDD960-BF1B-45BB-BD29-AFD8C02714FB}" destId="{1F2A5F6F-341E-4E37-921A-88C8D538C15D}" srcOrd="0" destOrd="0" presId="urn:microsoft.com/office/officeart/2005/8/layout/vList6"/>
    <dgm:cxn modelId="{12F54804-B528-486E-8730-21EB9A24C7D7}" type="presOf" srcId="{66A4727B-BE9D-4914-9B2A-83FF5C5F6BCA}" destId="{7BE0DBDF-3E28-410E-9B51-74A9CE1D44CC}" srcOrd="0" destOrd="0" presId="urn:microsoft.com/office/officeart/2005/8/layout/vList6"/>
    <dgm:cxn modelId="{2BF3215D-7E40-471A-908E-016AD5BA98BD}" srcId="{2881A0FB-9946-4392-A2DE-38944C441C1B}" destId="{EE248351-5AB3-498F-910D-642E8C41AE1B}" srcOrd="0" destOrd="0" parTransId="{BE232461-C935-411A-B147-ADB1E784D728}" sibTransId="{B35ECE2D-BA47-4492-9C24-18EAC4298421}"/>
    <dgm:cxn modelId="{01C76CD5-337C-41F2-BEA8-CBB2E63AC66F}" type="presOf" srcId="{3109E503-F718-48D9-AF4C-A690A9EFF8A7}" destId="{448095AC-9392-4182-92D3-8DA8B2DC7F25}" srcOrd="0" destOrd="0" presId="urn:microsoft.com/office/officeart/2005/8/layout/vList6"/>
    <dgm:cxn modelId="{E3040794-E9C2-4818-AFB4-3A0D15835AC1}" srcId="{66A4727B-BE9D-4914-9B2A-83FF5C5F6BCA}" destId="{246DCA28-8BD0-4BD1-AFD7-172D9B0AB0B8}" srcOrd="2" destOrd="0" parTransId="{EEFED839-D3CE-456E-9463-1D8A609CFBC2}" sibTransId="{203BDBC2-2BEE-44C6-92B6-2893FFC949BD}"/>
    <dgm:cxn modelId="{B462434C-104C-4B7B-95A4-6853ED1DEA19}" type="presOf" srcId="{246DCA28-8BD0-4BD1-AFD7-172D9B0AB0B8}" destId="{448095AC-9392-4182-92D3-8DA8B2DC7F25}" srcOrd="0" destOrd="2" presId="urn:microsoft.com/office/officeart/2005/8/layout/vList6"/>
    <dgm:cxn modelId="{18496F5C-CC31-4AE1-AFF7-F626C1598306}" srcId="{43EDD960-BF1B-45BB-BD29-AFD8C02714FB}" destId="{98CAD65B-3144-4D0C-BF36-DAD09F1E3871}" srcOrd="1" destOrd="0" parTransId="{92048885-DF64-4475-A45F-2EDC26A6D585}" sibTransId="{B63D76E1-31D7-4FC3-8E66-971CC20ED78A}"/>
    <dgm:cxn modelId="{5561D401-AE60-4B52-BF14-F057A5E3FAA6}" srcId="{2881A0FB-9946-4392-A2DE-38944C441C1B}" destId="{442BEF50-AE6D-4176-A2C8-C26A8FE528EA}" srcOrd="2" destOrd="0" parTransId="{31527E6C-0932-47CA-956A-67F6E4494E16}" sibTransId="{571622F0-65F4-4EA7-8C06-32136331A50C}"/>
    <dgm:cxn modelId="{1EAA759A-5A43-4591-848D-EFD672E83E51}" type="presOf" srcId="{BAEBC17A-614D-4898-A9F1-A988D5E6C763}" destId="{51E92ACC-7769-4863-B025-4644D75E0CAE}" srcOrd="0" destOrd="0" presId="urn:microsoft.com/office/officeart/2005/8/layout/vList6"/>
    <dgm:cxn modelId="{74AEF085-28BE-45C7-8158-7EC24CDE62A2}" srcId="{BAEBC17A-614D-4898-A9F1-A988D5E6C763}" destId="{43EDD960-BF1B-45BB-BD29-AFD8C02714FB}" srcOrd="1" destOrd="0" parTransId="{CEDDADBC-8F4D-4435-B7FB-5AFD1FB5159E}" sibTransId="{57E4C2ED-D42F-4BA7-BE5F-9C480BA88DB8}"/>
    <dgm:cxn modelId="{BECAC869-3DD0-405D-9E9B-B0EEF7F82CE2}" type="presOf" srcId="{ACCE2C48-9794-435A-BE8A-1A6B7F22D5E6}" destId="{448095AC-9392-4182-92D3-8DA8B2DC7F25}" srcOrd="0" destOrd="1" presId="urn:microsoft.com/office/officeart/2005/8/layout/vList6"/>
    <dgm:cxn modelId="{0E7CD9A2-8709-42C7-A48E-B8AC22F42C7B}" type="presOf" srcId="{EE248351-5AB3-498F-910D-642E8C41AE1B}" destId="{7204EAFA-D3AD-40EB-B686-B9110B8EBD41}" srcOrd="0" destOrd="0" presId="urn:microsoft.com/office/officeart/2005/8/layout/vList6"/>
    <dgm:cxn modelId="{573D66D3-3114-4F69-8B69-B88A1D0E44DD}" srcId="{66A4727B-BE9D-4914-9B2A-83FF5C5F6BCA}" destId="{ACCE2C48-9794-435A-BE8A-1A6B7F22D5E6}" srcOrd="1" destOrd="0" parTransId="{40A1FC61-18ED-4442-837D-7533B82F23BD}" sibTransId="{4FDC2F91-775D-4F42-95B7-BBE83CEB9DDE}"/>
    <dgm:cxn modelId="{2F039E99-21B1-49B2-B531-7B216FF1C8C5}" type="presOf" srcId="{442BEF50-AE6D-4176-A2C8-C26A8FE528EA}" destId="{7204EAFA-D3AD-40EB-B686-B9110B8EBD41}" srcOrd="0" destOrd="2" presId="urn:microsoft.com/office/officeart/2005/8/layout/vList6"/>
    <dgm:cxn modelId="{89770E25-2712-426D-9D9B-1BE49AD08FD3}" srcId="{2881A0FB-9946-4392-A2DE-38944C441C1B}" destId="{192AA86E-21A0-45C2-844B-25E59402C269}" srcOrd="1" destOrd="0" parTransId="{BDB4B99F-2A89-4E20-A733-1EB75A5B75AD}" sibTransId="{E5EB4C90-610D-4B19-9A46-04DA932D7B2F}"/>
    <dgm:cxn modelId="{A165C46B-F905-41B9-94B6-47149D178C6A}" type="presOf" srcId="{192AA86E-21A0-45C2-844B-25E59402C269}" destId="{7204EAFA-D3AD-40EB-B686-B9110B8EBD41}" srcOrd="0" destOrd="1" presId="urn:microsoft.com/office/officeart/2005/8/layout/vList6"/>
    <dgm:cxn modelId="{426A75CA-BFCB-49C2-86CF-AC3A2F4A3473}" srcId="{66A4727B-BE9D-4914-9B2A-83FF5C5F6BCA}" destId="{3109E503-F718-48D9-AF4C-A690A9EFF8A7}" srcOrd="0" destOrd="0" parTransId="{79643646-7F39-4081-83D4-DAA1529E0305}" sibTransId="{6FFF1AF0-D264-48F6-BE05-C7F3240E5A23}"/>
    <dgm:cxn modelId="{5C8EF257-E0E8-4262-ADB8-72B921CDDDAA}" srcId="{BAEBC17A-614D-4898-A9F1-A988D5E6C763}" destId="{66A4727B-BE9D-4914-9B2A-83FF5C5F6BCA}" srcOrd="2" destOrd="0" parTransId="{5C87A4BF-B106-4385-822B-C13D7D3C6CCD}" sibTransId="{2B6F206B-86D7-4E5C-BE97-E26975694D31}"/>
    <dgm:cxn modelId="{7174A9AD-8F9A-48BB-B450-EE45D63B8EF5}" type="presOf" srcId="{7B7097D1-4E26-4D14-BA4E-324073F84CDB}" destId="{A2E9B749-25E8-4608-A40F-50B79B8A5173}" srcOrd="0" destOrd="0" presId="urn:microsoft.com/office/officeart/2005/8/layout/vList6"/>
    <dgm:cxn modelId="{A58C2E76-1FE2-4F99-82B8-3C5A65080309}" type="presOf" srcId="{98CAD65B-3144-4D0C-BF36-DAD09F1E3871}" destId="{A2E9B749-25E8-4608-A40F-50B79B8A5173}" srcOrd="0" destOrd="1" presId="urn:microsoft.com/office/officeart/2005/8/layout/vList6"/>
    <dgm:cxn modelId="{2A4CA18A-6C6A-4D91-8A04-330B0F0E45C6}" srcId="{43EDD960-BF1B-45BB-BD29-AFD8C02714FB}" destId="{7B7097D1-4E26-4D14-BA4E-324073F84CDB}" srcOrd="0" destOrd="0" parTransId="{454D7A40-6CF8-4374-95F0-939046C0FD29}" sibTransId="{20B6FB51-2097-4BB1-9F29-A3B6E695BC6A}"/>
    <dgm:cxn modelId="{BBCED8AE-A6D9-4C19-98D9-39AB4A5C089D}" type="presParOf" srcId="{51E92ACC-7769-4863-B025-4644D75E0CAE}" destId="{66C371D2-558D-48FF-BAED-11BD0D1FD10A}" srcOrd="0" destOrd="0" presId="urn:microsoft.com/office/officeart/2005/8/layout/vList6"/>
    <dgm:cxn modelId="{4C303645-9A92-4F33-A28D-EF4A91D666E9}" type="presParOf" srcId="{66C371D2-558D-48FF-BAED-11BD0D1FD10A}" destId="{E3460B2D-999A-4D6D-9C6D-34BCF3AA518E}" srcOrd="0" destOrd="0" presId="urn:microsoft.com/office/officeart/2005/8/layout/vList6"/>
    <dgm:cxn modelId="{5156FE68-0225-4667-BEF2-664B2E2C451E}" type="presParOf" srcId="{66C371D2-558D-48FF-BAED-11BD0D1FD10A}" destId="{7204EAFA-D3AD-40EB-B686-B9110B8EBD41}" srcOrd="1" destOrd="0" presId="urn:microsoft.com/office/officeart/2005/8/layout/vList6"/>
    <dgm:cxn modelId="{0C1A93D5-A58F-46FF-AC39-674CEE9241CD}" type="presParOf" srcId="{51E92ACC-7769-4863-B025-4644D75E0CAE}" destId="{FA6F3A7C-1982-4A3E-AFC4-43C70ECBDEAB}" srcOrd="1" destOrd="0" presId="urn:microsoft.com/office/officeart/2005/8/layout/vList6"/>
    <dgm:cxn modelId="{9DF4BEA0-7F9B-4686-8BB1-2F7EF48CD4F4}" type="presParOf" srcId="{51E92ACC-7769-4863-B025-4644D75E0CAE}" destId="{8C30E5B1-7B5F-4A32-9D22-81528C626DD7}" srcOrd="2" destOrd="0" presId="urn:microsoft.com/office/officeart/2005/8/layout/vList6"/>
    <dgm:cxn modelId="{843E45FF-5BC4-467B-AC76-F88013580D5B}" type="presParOf" srcId="{8C30E5B1-7B5F-4A32-9D22-81528C626DD7}" destId="{1F2A5F6F-341E-4E37-921A-88C8D538C15D}" srcOrd="0" destOrd="0" presId="urn:microsoft.com/office/officeart/2005/8/layout/vList6"/>
    <dgm:cxn modelId="{B9191442-3B37-4902-8C51-3EE30FB14574}" type="presParOf" srcId="{8C30E5B1-7B5F-4A32-9D22-81528C626DD7}" destId="{A2E9B749-25E8-4608-A40F-50B79B8A5173}" srcOrd="1" destOrd="0" presId="urn:microsoft.com/office/officeart/2005/8/layout/vList6"/>
    <dgm:cxn modelId="{F1162036-AADB-4657-8798-7C42A7684376}" type="presParOf" srcId="{51E92ACC-7769-4863-B025-4644D75E0CAE}" destId="{78912F15-8660-48A9-9C10-067F62D52D1D}" srcOrd="3" destOrd="0" presId="urn:microsoft.com/office/officeart/2005/8/layout/vList6"/>
    <dgm:cxn modelId="{4149614C-A7B6-44DF-83AA-CDD31D697F32}" type="presParOf" srcId="{51E92ACC-7769-4863-B025-4644D75E0CAE}" destId="{E96D5CB6-7B67-464B-90E5-523B71BA8AF0}" srcOrd="4" destOrd="0" presId="urn:microsoft.com/office/officeart/2005/8/layout/vList6"/>
    <dgm:cxn modelId="{B896D3CA-F00E-456D-B7CB-0ABC35E105D5}" type="presParOf" srcId="{E96D5CB6-7B67-464B-90E5-523B71BA8AF0}" destId="{7BE0DBDF-3E28-410E-9B51-74A9CE1D44CC}" srcOrd="0" destOrd="0" presId="urn:microsoft.com/office/officeart/2005/8/layout/vList6"/>
    <dgm:cxn modelId="{1AD03DBC-CA32-4AA5-8DEE-8D0073BF551C}" type="presParOf" srcId="{E96D5CB6-7B67-464B-90E5-523B71BA8AF0}" destId="{448095AC-9392-4182-92D3-8DA8B2DC7F2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950394-EDBC-4939-B3B9-ABA76141504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3A3DDA-28AA-4DF2-95F3-F4CB53FF6DAC}">
      <dgm:prSet phldrT="[Text]" custT="1"/>
      <dgm:spPr/>
      <dgm:t>
        <a:bodyPr/>
        <a:lstStyle/>
        <a:p>
          <a:r>
            <a:rPr lang="en-US" sz="3200" dirty="0" smtClean="0"/>
            <a:t>Assets</a:t>
          </a:r>
          <a:endParaRPr lang="en-US" sz="3200" dirty="0"/>
        </a:p>
      </dgm:t>
    </dgm:pt>
    <dgm:pt modelId="{A27CCCAC-B933-4A2A-A25E-A9DE7D833225}" type="parTrans" cxnId="{0BB3FE88-0066-4B01-917C-90BC309DBDF9}">
      <dgm:prSet/>
      <dgm:spPr/>
      <dgm:t>
        <a:bodyPr/>
        <a:lstStyle/>
        <a:p>
          <a:endParaRPr lang="en-US"/>
        </a:p>
      </dgm:t>
    </dgm:pt>
    <dgm:pt modelId="{57440737-99CE-4276-B934-E8EFF01F10E9}" type="sibTrans" cxnId="{0BB3FE88-0066-4B01-917C-90BC309DBDF9}">
      <dgm:prSet/>
      <dgm:spPr/>
      <dgm:t>
        <a:bodyPr/>
        <a:lstStyle/>
        <a:p>
          <a:endParaRPr lang="en-US"/>
        </a:p>
      </dgm:t>
    </dgm:pt>
    <dgm:pt modelId="{8E09073A-9D97-41F2-8BA8-0E82E5A90101}">
      <dgm:prSet phldrT="[Text]"/>
      <dgm:spPr/>
      <dgm:t>
        <a:bodyPr/>
        <a:lstStyle/>
        <a:p>
          <a:r>
            <a:rPr lang="en-US" dirty="0" smtClean="0"/>
            <a:t>Liquidity</a:t>
          </a:r>
          <a:endParaRPr lang="en-US" dirty="0"/>
        </a:p>
      </dgm:t>
    </dgm:pt>
    <dgm:pt modelId="{2E9963F0-1F17-4D70-9B85-0DAA6B3148E0}" type="parTrans" cxnId="{FFE4AB6B-0443-4AE3-838D-55E698E6A829}">
      <dgm:prSet/>
      <dgm:spPr/>
      <dgm:t>
        <a:bodyPr/>
        <a:lstStyle/>
        <a:p>
          <a:endParaRPr lang="en-US"/>
        </a:p>
      </dgm:t>
    </dgm:pt>
    <dgm:pt modelId="{F78205A4-6CF4-4B23-8D04-5FBA2C448608}" type="sibTrans" cxnId="{FFE4AB6B-0443-4AE3-838D-55E698E6A829}">
      <dgm:prSet/>
      <dgm:spPr/>
      <dgm:t>
        <a:bodyPr/>
        <a:lstStyle/>
        <a:p>
          <a:endParaRPr lang="en-US"/>
        </a:p>
      </dgm:t>
    </dgm:pt>
    <dgm:pt modelId="{7F5D993C-4215-45FB-A236-4EDC51278AEC}">
      <dgm:prSet phldrT="[Text]"/>
      <dgm:spPr/>
      <dgm:t>
        <a:bodyPr/>
        <a:lstStyle/>
        <a:p>
          <a:r>
            <a:rPr lang="en-US" dirty="0" smtClean="0"/>
            <a:t>Physical existence</a:t>
          </a:r>
          <a:endParaRPr lang="en-US" dirty="0"/>
        </a:p>
      </dgm:t>
    </dgm:pt>
    <dgm:pt modelId="{37A72DE8-B85D-4B85-82FE-55FA79FDEE53}" type="parTrans" cxnId="{EC5E3555-34D7-402D-A77F-12FB07D08978}">
      <dgm:prSet/>
      <dgm:spPr/>
      <dgm:t>
        <a:bodyPr/>
        <a:lstStyle/>
        <a:p>
          <a:endParaRPr lang="en-US"/>
        </a:p>
      </dgm:t>
    </dgm:pt>
    <dgm:pt modelId="{D11352E5-8D30-4C83-A644-A2859439DF32}" type="sibTrans" cxnId="{EC5E3555-34D7-402D-A77F-12FB07D08978}">
      <dgm:prSet/>
      <dgm:spPr/>
      <dgm:t>
        <a:bodyPr/>
        <a:lstStyle/>
        <a:p>
          <a:endParaRPr lang="en-US"/>
        </a:p>
      </dgm:t>
    </dgm:pt>
    <dgm:pt modelId="{645C1F09-23B2-41B0-B0FC-D1C829FDDE3E}">
      <dgm:prSet phldrT="[Text]"/>
      <dgm:spPr/>
      <dgm:t>
        <a:bodyPr/>
        <a:lstStyle/>
        <a:p>
          <a:r>
            <a:rPr lang="en-US" dirty="0" smtClean="0"/>
            <a:t>Current Assets</a:t>
          </a:r>
          <a:endParaRPr lang="en-US" dirty="0"/>
        </a:p>
      </dgm:t>
    </dgm:pt>
    <dgm:pt modelId="{B9F4F3A6-10F4-4CA9-B920-11C719E90878}" type="parTrans" cxnId="{D3D57811-CE26-4410-B82A-9BD15A33E55F}">
      <dgm:prSet/>
      <dgm:spPr/>
      <dgm:t>
        <a:bodyPr/>
        <a:lstStyle/>
        <a:p>
          <a:endParaRPr lang="en-US"/>
        </a:p>
      </dgm:t>
    </dgm:pt>
    <dgm:pt modelId="{42ADFFA5-0BA5-41F4-B1DD-0F40CB0DBF30}" type="sibTrans" cxnId="{D3D57811-CE26-4410-B82A-9BD15A33E55F}">
      <dgm:prSet/>
      <dgm:spPr/>
      <dgm:t>
        <a:bodyPr/>
        <a:lstStyle/>
        <a:p>
          <a:endParaRPr lang="en-US"/>
        </a:p>
      </dgm:t>
    </dgm:pt>
    <dgm:pt modelId="{D85FB7A0-278A-427C-8EAC-08F503E50C48}">
      <dgm:prSet phldrT="[Text]"/>
      <dgm:spPr/>
      <dgm:t>
        <a:bodyPr/>
        <a:lstStyle/>
        <a:p>
          <a:r>
            <a:rPr lang="en-US" dirty="0" smtClean="0"/>
            <a:t>Fixed Assets</a:t>
          </a:r>
          <a:endParaRPr lang="en-US" dirty="0"/>
        </a:p>
      </dgm:t>
    </dgm:pt>
    <dgm:pt modelId="{B7E12905-05F9-4786-97A0-803B07F2D8A8}" type="parTrans" cxnId="{5335A9EA-6823-48CD-9FD4-9AD8ED7228C6}">
      <dgm:prSet/>
      <dgm:spPr/>
      <dgm:t>
        <a:bodyPr/>
        <a:lstStyle/>
        <a:p>
          <a:endParaRPr lang="en-US"/>
        </a:p>
      </dgm:t>
    </dgm:pt>
    <dgm:pt modelId="{B79464B3-2FA7-46AC-AC72-64AA106AA0C8}" type="sibTrans" cxnId="{5335A9EA-6823-48CD-9FD4-9AD8ED7228C6}">
      <dgm:prSet/>
      <dgm:spPr/>
      <dgm:t>
        <a:bodyPr/>
        <a:lstStyle/>
        <a:p>
          <a:endParaRPr lang="en-US"/>
        </a:p>
      </dgm:t>
    </dgm:pt>
    <dgm:pt modelId="{590BEBF4-2B78-4E64-ABC0-F20548A0D3AE}">
      <dgm:prSet phldrT="[Text]"/>
      <dgm:spPr/>
      <dgm:t>
        <a:bodyPr/>
        <a:lstStyle/>
        <a:p>
          <a:r>
            <a:rPr lang="en-US" dirty="0" smtClean="0"/>
            <a:t>Tangible</a:t>
          </a:r>
          <a:endParaRPr lang="en-US" dirty="0"/>
        </a:p>
      </dgm:t>
    </dgm:pt>
    <dgm:pt modelId="{0ADF5D23-595F-4F92-9F2D-F484CEFF0EBD}" type="sibTrans" cxnId="{C4760033-71DB-4609-BD09-8C31F60AD466}">
      <dgm:prSet/>
      <dgm:spPr/>
      <dgm:t>
        <a:bodyPr/>
        <a:lstStyle/>
        <a:p>
          <a:endParaRPr lang="en-US"/>
        </a:p>
      </dgm:t>
    </dgm:pt>
    <dgm:pt modelId="{9A46C1A4-9CDC-46F9-B871-5256333EEEE1}" type="parTrans" cxnId="{C4760033-71DB-4609-BD09-8C31F60AD466}">
      <dgm:prSet/>
      <dgm:spPr/>
      <dgm:t>
        <a:bodyPr/>
        <a:lstStyle/>
        <a:p>
          <a:endParaRPr lang="en-US"/>
        </a:p>
      </dgm:t>
    </dgm:pt>
    <dgm:pt modelId="{35DC2A77-751A-405C-9AE3-780167C0334A}">
      <dgm:prSet phldrT="[Text]"/>
      <dgm:spPr/>
      <dgm:t>
        <a:bodyPr/>
        <a:lstStyle/>
        <a:p>
          <a:r>
            <a:rPr lang="en-US" dirty="0" smtClean="0"/>
            <a:t>Intangible</a:t>
          </a:r>
          <a:endParaRPr lang="en-US" dirty="0"/>
        </a:p>
      </dgm:t>
    </dgm:pt>
    <dgm:pt modelId="{F075DE3D-11C0-4DAA-A8C4-D3C936B6C1DA}" type="sibTrans" cxnId="{37E0600A-2EBC-42B8-9A27-16DE4631D0BB}">
      <dgm:prSet/>
      <dgm:spPr/>
      <dgm:t>
        <a:bodyPr/>
        <a:lstStyle/>
        <a:p>
          <a:endParaRPr lang="en-US"/>
        </a:p>
      </dgm:t>
    </dgm:pt>
    <dgm:pt modelId="{41FFE058-9FAB-43E3-8829-B383EA1A4AC0}" type="parTrans" cxnId="{37E0600A-2EBC-42B8-9A27-16DE4631D0BB}">
      <dgm:prSet/>
      <dgm:spPr/>
      <dgm:t>
        <a:bodyPr/>
        <a:lstStyle/>
        <a:p>
          <a:endParaRPr lang="en-US"/>
        </a:p>
      </dgm:t>
    </dgm:pt>
    <dgm:pt modelId="{882F6855-5408-4C1B-9BA6-99675475FB0B}">
      <dgm:prSet phldrT="[Text]"/>
      <dgm:spPr/>
      <dgm:t>
        <a:bodyPr/>
        <a:lstStyle/>
        <a:p>
          <a:r>
            <a:rPr lang="en-US" dirty="0" smtClean="0"/>
            <a:t>Usage</a:t>
          </a:r>
          <a:endParaRPr lang="en-US" dirty="0"/>
        </a:p>
      </dgm:t>
    </dgm:pt>
    <dgm:pt modelId="{83AFFA56-F834-4574-9B08-EE272C9AC75F}" type="sibTrans" cxnId="{8F165DCE-8A99-4F00-87D4-0AF18C8AACFE}">
      <dgm:prSet/>
      <dgm:spPr/>
      <dgm:t>
        <a:bodyPr/>
        <a:lstStyle/>
        <a:p>
          <a:endParaRPr lang="en-US"/>
        </a:p>
      </dgm:t>
    </dgm:pt>
    <dgm:pt modelId="{886F5186-0C7C-41D2-9A36-3C11426B2891}" type="parTrans" cxnId="{8F165DCE-8A99-4F00-87D4-0AF18C8AACFE}">
      <dgm:prSet/>
      <dgm:spPr/>
      <dgm:t>
        <a:bodyPr/>
        <a:lstStyle/>
        <a:p>
          <a:endParaRPr lang="en-US"/>
        </a:p>
      </dgm:t>
    </dgm:pt>
    <dgm:pt modelId="{A8BB1703-7454-4029-ABAE-731AEC30B577}">
      <dgm:prSet phldrT="[Text]"/>
      <dgm:spPr/>
      <dgm:t>
        <a:bodyPr/>
        <a:lstStyle/>
        <a:p>
          <a:r>
            <a:rPr lang="en-US" dirty="0" smtClean="0"/>
            <a:t>Operating</a:t>
          </a:r>
          <a:endParaRPr lang="en-US" dirty="0"/>
        </a:p>
      </dgm:t>
    </dgm:pt>
    <dgm:pt modelId="{5B744100-A11E-4237-8244-FF7062CA85A2}" type="parTrans" cxnId="{DAE5480D-6E2E-4AF0-90AA-74FD88CF9832}">
      <dgm:prSet/>
      <dgm:spPr/>
      <dgm:t>
        <a:bodyPr/>
        <a:lstStyle/>
        <a:p>
          <a:endParaRPr lang="en-US"/>
        </a:p>
      </dgm:t>
    </dgm:pt>
    <dgm:pt modelId="{2B1DE143-F061-47D8-8924-5127EB8FB707}" type="sibTrans" cxnId="{DAE5480D-6E2E-4AF0-90AA-74FD88CF9832}">
      <dgm:prSet/>
      <dgm:spPr/>
      <dgm:t>
        <a:bodyPr/>
        <a:lstStyle/>
        <a:p>
          <a:endParaRPr lang="en-US"/>
        </a:p>
      </dgm:t>
    </dgm:pt>
    <dgm:pt modelId="{BD5F8790-BF63-43D8-BB4A-BD638EE20B69}">
      <dgm:prSet phldrT="[Text]"/>
      <dgm:spPr/>
      <dgm:t>
        <a:bodyPr/>
        <a:lstStyle/>
        <a:p>
          <a:r>
            <a:rPr lang="en-US" dirty="0" smtClean="0"/>
            <a:t>Non-operating</a:t>
          </a:r>
          <a:endParaRPr lang="en-US" dirty="0"/>
        </a:p>
      </dgm:t>
    </dgm:pt>
    <dgm:pt modelId="{99E17B1C-8DDF-42A2-B56B-27235A41B4CF}" type="parTrans" cxnId="{9E87B3E6-FD42-449C-824E-9841A4EC1AC4}">
      <dgm:prSet/>
      <dgm:spPr/>
      <dgm:t>
        <a:bodyPr/>
        <a:lstStyle/>
        <a:p>
          <a:endParaRPr lang="en-US"/>
        </a:p>
      </dgm:t>
    </dgm:pt>
    <dgm:pt modelId="{287AB56F-B81C-4597-982E-4A3FB2EEE068}" type="sibTrans" cxnId="{9E87B3E6-FD42-449C-824E-9841A4EC1AC4}">
      <dgm:prSet/>
      <dgm:spPr/>
      <dgm:t>
        <a:bodyPr/>
        <a:lstStyle/>
        <a:p>
          <a:endParaRPr lang="en-US"/>
        </a:p>
      </dgm:t>
    </dgm:pt>
    <dgm:pt modelId="{A405E798-C136-4403-AF9A-3DFFFD8FEB9B}" type="pres">
      <dgm:prSet presAssocID="{7D950394-EDBC-4939-B3B9-ABA7614150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823BB6E-3536-4C1A-912F-EFDD0681D809}" type="pres">
      <dgm:prSet presAssocID="{873A3DDA-28AA-4DF2-95F3-F4CB53FF6DAC}" presName="hierRoot1" presStyleCnt="0">
        <dgm:presLayoutVars>
          <dgm:hierBranch val="init"/>
        </dgm:presLayoutVars>
      </dgm:prSet>
      <dgm:spPr/>
    </dgm:pt>
    <dgm:pt modelId="{FEB02882-1725-4890-BC4E-3B53C9717B0E}" type="pres">
      <dgm:prSet presAssocID="{873A3DDA-28AA-4DF2-95F3-F4CB53FF6DAC}" presName="rootComposite1" presStyleCnt="0"/>
      <dgm:spPr/>
    </dgm:pt>
    <dgm:pt modelId="{F568E9F8-FE23-4D3F-A496-60CB964B10C4}" type="pres">
      <dgm:prSet presAssocID="{873A3DDA-28AA-4DF2-95F3-F4CB53FF6DAC}" presName="rootText1" presStyleLbl="node0" presStyleIdx="0" presStyleCnt="1">
        <dgm:presLayoutVars>
          <dgm:chPref val="3"/>
        </dgm:presLayoutVars>
      </dgm:prSet>
      <dgm:spPr/>
    </dgm:pt>
    <dgm:pt modelId="{627A6A17-58A4-4F3E-98FE-0F6470ACEA83}" type="pres">
      <dgm:prSet presAssocID="{873A3DDA-28AA-4DF2-95F3-F4CB53FF6DAC}" presName="rootConnector1" presStyleLbl="node1" presStyleIdx="0" presStyleCnt="0"/>
      <dgm:spPr/>
    </dgm:pt>
    <dgm:pt modelId="{00757D3D-FB64-4E4C-BCA9-52C61DCCC3F4}" type="pres">
      <dgm:prSet presAssocID="{873A3DDA-28AA-4DF2-95F3-F4CB53FF6DAC}" presName="hierChild2" presStyleCnt="0"/>
      <dgm:spPr/>
    </dgm:pt>
    <dgm:pt modelId="{D4567BF8-73B3-4D62-963A-529EF97D73F4}" type="pres">
      <dgm:prSet presAssocID="{2E9963F0-1F17-4D70-9B85-0DAA6B3148E0}" presName="Name37" presStyleLbl="parChTrans1D2" presStyleIdx="0" presStyleCnt="3"/>
      <dgm:spPr/>
    </dgm:pt>
    <dgm:pt modelId="{A401EFD4-769F-46D3-8F42-8BAD846C91FD}" type="pres">
      <dgm:prSet presAssocID="{8E09073A-9D97-41F2-8BA8-0E82E5A90101}" presName="hierRoot2" presStyleCnt="0">
        <dgm:presLayoutVars>
          <dgm:hierBranch val="init"/>
        </dgm:presLayoutVars>
      </dgm:prSet>
      <dgm:spPr/>
    </dgm:pt>
    <dgm:pt modelId="{0BEAC620-08C8-4F92-929E-4910FCEA8A2F}" type="pres">
      <dgm:prSet presAssocID="{8E09073A-9D97-41F2-8BA8-0E82E5A90101}" presName="rootComposite" presStyleCnt="0"/>
      <dgm:spPr/>
    </dgm:pt>
    <dgm:pt modelId="{30024BD8-E579-4545-9D16-D5264FB9C308}" type="pres">
      <dgm:prSet presAssocID="{8E09073A-9D97-41F2-8BA8-0E82E5A90101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136A70-A880-497E-818D-9EAFFF9E9527}" type="pres">
      <dgm:prSet presAssocID="{8E09073A-9D97-41F2-8BA8-0E82E5A90101}" presName="rootConnector" presStyleLbl="node2" presStyleIdx="0" presStyleCnt="3"/>
      <dgm:spPr/>
    </dgm:pt>
    <dgm:pt modelId="{919C5559-EA13-4396-B557-E53F300344AB}" type="pres">
      <dgm:prSet presAssocID="{8E09073A-9D97-41F2-8BA8-0E82E5A90101}" presName="hierChild4" presStyleCnt="0"/>
      <dgm:spPr/>
    </dgm:pt>
    <dgm:pt modelId="{CADC493E-5A6C-466F-B0D6-132A1B630EA0}" type="pres">
      <dgm:prSet presAssocID="{B9F4F3A6-10F4-4CA9-B920-11C719E90878}" presName="Name37" presStyleLbl="parChTrans1D3" presStyleIdx="0" presStyleCnt="6"/>
      <dgm:spPr/>
    </dgm:pt>
    <dgm:pt modelId="{F11F2899-90A5-4390-B38C-F186AB3E572E}" type="pres">
      <dgm:prSet presAssocID="{645C1F09-23B2-41B0-B0FC-D1C829FDDE3E}" presName="hierRoot2" presStyleCnt="0">
        <dgm:presLayoutVars>
          <dgm:hierBranch val="init"/>
        </dgm:presLayoutVars>
      </dgm:prSet>
      <dgm:spPr/>
    </dgm:pt>
    <dgm:pt modelId="{524E2FCA-6A4B-44D0-9AD3-4EE4D5A65B29}" type="pres">
      <dgm:prSet presAssocID="{645C1F09-23B2-41B0-B0FC-D1C829FDDE3E}" presName="rootComposite" presStyleCnt="0"/>
      <dgm:spPr/>
    </dgm:pt>
    <dgm:pt modelId="{E6DB763D-FC10-442C-9B88-8293365AB2BA}" type="pres">
      <dgm:prSet presAssocID="{645C1F09-23B2-41B0-B0FC-D1C829FDDE3E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9A74CA-92C7-4CD2-8C48-42E0C097343F}" type="pres">
      <dgm:prSet presAssocID="{645C1F09-23B2-41B0-B0FC-D1C829FDDE3E}" presName="rootConnector" presStyleLbl="node3" presStyleIdx="0" presStyleCnt="6"/>
      <dgm:spPr/>
    </dgm:pt>
    <dgm:pt modelId="{66CFDC9E-B3D1-493B-B762-3156C5DD6535}" type="pres">
      <dgm:prSet presAssocID="{645C1F09-23B2-41B0-B0FC-D1C829FDDE3E}" presName="hierChild4" presStyleCnt="0"/>
      <dgm:spPr/>
    </dgm:pt>
    <dgm:pt modelId="{83B10046-0D6C-4FC7-A5E7-AA9619704C8C}" type="pres">
      <dgm:prSet presAssocID="{645C1F09-23B2-41B0-B0FC-D1C829FDDE3E}" presName="hierChild5" presStyleCnt="0"/>
      <dgm:spPr/>
    </dgm:pt>
    <dgm:pt modelId="{996E4703-B04F-4575-A33F-B0BF6811DEE6}" type="pres">
      <dgm:prSet presAssocID="{B7E12905-05F9-4786-97A0-803B07F2D8A8}" presName="Name37" presStyleLbl="parChTrans1D3" presStyleIdx="1" presStyleCnt="6"/>
      <dgm:spPr/>
    </dgm:pt>
    <dgm:pt modelId="{946B08E0-3508-45FC-B02D-B5C08E07D02F}" type="pres">
      <dgm:prSet presAssocID="{D85FB7A0-278A-427C-8EAC-08F503E50C48}" presName="hierRoot2" presStyleCnt="0">
        <dgm:presLayoutVars>
          <dgm:hierBranch val="init"/>
        </dgm:presLayoutVars>
      </dgm:prSet>
      <dgm:spPr/>
    </dgm:pt>
    <dgm:pt modelId="{D7806A20-BF13-44E3-8D7F-442CCC210289}" type="pres">
      <dgm:prSet presAssocID="{D85FB7A0-278A-427C-8EAC-08F503E50C48}" presName="rootComposite" presStyleCnt="0"/>
      <dgm:spPr/>
    </dgm:pt>
    <dgm:pt modelId="{8E5A3092-1761-45E9-965F-B8F23343DD83}" type="pres">
      <dgm:prSet presAssocID="{D85FB7A0-278A-427C-8EAC-08F503E50C48}" presName="rootText" presStyleLbl="node3" presStyleIdx="1" presStyleCnt="6">
        <dgm:presLayoutVars>
          <dgm:chPref val="3"/>
        </dgm:presLayoutVars>
      </dgm:prSet>
      <dgm:spPr/>
    </dgm:pt>
    <dgm:pt modelId="{5F254FCA-E5D4-4C54-9BB7-C67AEBC86736}" type="pres">
      <dgm:prSet presAssocID="{D85FB7A0-278A-427C-8EAC-08F503E50C48}" presName="rootConnector" presStyleLbl="node3" presStyleIdx="1" presStyleCnt="6"/>
      <dgm:spPr/>
    </dgm:pt>
    <dgm:pt modelId="{D42AED6F-8C26-4D35-A31D-D7F42A768184}" type="pres">
      <dgm:prSet presAssocID="{D85FB7A0-278A-427C-8EAC-08F503E50C48}" presName="hierChild4" presStyleCnt="0"/>
      <dgm:spPr/>
    </dgm:pt>
    <dgm:pt modelId="{A2E3CDB6-A70C-46D0-A440-96CEA0A29665}" type="pres">
      <dgm:prSet presAssocID="{D85FB7A0-278A-427C-8EAC-08F503E50C48}" presName="hierChild5" presStyleCnt="0"/>
      <dgm:spPr/>
    </dgm:pt>
    <dgm:pt modelId="{CE5B0439-F402-4DE5-BEF9-F60F2C7A605B}" type="pres">
      <dgm:prSet presAssocID="{8E09073A-9D97-41F2-8BA8-0E82E5A90101}" presName="hierChild5" presStyleCnt="0"/>
      <dgm:spPr/>
    </dgm:pt>
    <dgm:pt modelId="{7CBE45FD-97D2-432C-A79B-850856286578}" type="pres">
      <dgm:prSet presAssocID="{37A72DE8-B85D-4B85-82FE-55FA79FDEE53}" presName="Name37" presStyleLbl="parChTrans1D2" presStyleIdx="1" presStyleCnt="3"/>
      <dgm:spPr/>
    </dgm:pt>
    <dgm:pt modelId="{864A375E-A58A-49B0-AF31-FF69327AB4E0}" type="pres">
      <dgm:prSet presAssocID="{7F5D993C-4215-45FB-A236-4EDC51278AEC}" presName="hierRoot2" presStyleCnt="0">
        <dgm:presLayoutVars>
          <dgm:hierBranch val="init"/>
        </dgm:presLayoutVars>
      </dgm:prSet>
      <dgm:spPr/>
    </dgm:pt>
    <dgm:pt modelId="{AC58E0FB-4AA9-4B15-B8A6-BAEC9CDCC1B1}" type="pres">
      <dgm:prSet presAssocID="{7F5D993C-4215-45FB-A236-4EDC51278AEC}" presName="rootComposite" presStyleCnt="0"/>
      <dgm:spPr/>
    </dgm:pt>
    <dgm:pt modelId="{AFC5E4A7-44C0-48F6-BF97-1BAF14B2A57D}" type="pres">
      <dgm:prSet presAssocID="{7F5D993C-4215-45FB-A236-4EDC51278AE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8E12B2-33AA-4AE7-AC92-031A95BCCFEF}" type="pres">
      <dgm:prSet presAssocID="{7F5D993C-4215-45FB-A236-4EDC51278AEC}" presName="rootConnector" presStyleLbl="node2" presStyleIdx="1" presStyleCnt="3"/>
      <dgm:spPr/>
    </dgm:pt>
    <dgm:pt modelId="{5081CC35-8983-4D70-AEEB-1B7170C074DB}" type="pres">
      <dgm:prSet presAssocID="{7F5D993C-4215-45FB-A236-4EDC51278AEC}" presName="hierChild4" presStyleCnt="0"/>
      <dgm:spPr/>
    </dgm:pt>
    <dgm:pt modelId="{4B867F24-DB83-4736-8E8F-35438BBB07FF}" type="pres">
      <dgm:prSet presAssocID="{9A46C1A4-9CDC-46F9-B871-5256333EEEE1}" presName="Name37" presStyleLbl="parChTrans1D3" presStyleIdx="2" presStyleCnt="6"/>
      <dgm:spPr/>
    </dgm:pt>
    <dgm:pt modelId="{4CF54B3B-9C81-4930-9667-1EF97B885319}" type="pres">
      <dgm:prSet presAssocID="{590BEBF4-2B78-4E64-ABC0-F20548A0D3AE}" presName="hierRoot2" presStyleCnt="0">
        <dgm:presLayoutVars>
          <dgm:hierBranch val="init"/>
        </dgm:presLayoutVars>
      </dgm:prSet>
      <dgm:spPr/>
    </dgm:pt>
    <dgm:pt modelId="{24B50B87-C2F3-4765-A51F-F711A07DB52E}" type="pres">
      <dgm:prSet presAssocID="{590BEBF4-2B78-4E64-ABC0-F20548A0D3AE}" presName="rootComposite" presStyleCnt="0"/>
      <dgm:spPr/>
    </dgm:pt>
    <dgm:pt modelId="{86ECFE16-424F-484E-8083-66D9F19000BC}" type="pres">
      <dgm:prSet presAssocID="{590BEBF4-2B78-4E64-ABC0-F20548A0D3AE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33358A-47D6-46F8-BFF4-3BE033CFBEEB}" type="pres">
      <dgm:prSet presAssocID="{590BEBF4-2B78-4E64-ABC0-F20548A0D3AE}" presName="rootConnector" presStyleLbl="node3" presStyleIdx="2" presStyleCnt="6"/>
      <dgm:spPr/>
    </dgm:pt>
    <dgm:pt modelId="{891BDB9D-DA9C-4C27-83F1-0F523FA70B0D}" type="pres">
      <dgm:prSet presAssocID="{590BEBF4-2B78-4E64-ABC0-F20548A0D3AE}" presName="hierChild4" presStyleCnt="0"/>
      <dgm:spPr/>
    </dgm:pt>
    <dgm:pt modelId="{90F6E7AE-E39B-4BB3-A280-9377701C1B25}" type="pres">
      <dgm:prSet presAssocID="{590BEBF4-2B78-4E64-ABC0-F20548A0D3AE}" presName="hierChild5" presStyleCnt="0"/>
      <dgm:spPr/>
    </dgm:pt>
    <dgm:pt modelId="{03E12BCC-CC2E-4E2B-BFE7-263C5A06B379}" type="pres">
      <dgm:prSet presAssocID="{41FFE058-9FAB-43E3-8829-B383EA1A4AC0}" presName="Name37" presStyleLbl="parChTrans1D3" presStyleIdx="3" presStyleCnt="6"/>
      <dgm:spPr/>
    </dgm:pt>
    <dgm:pt modelId="{1FF45EE1-4D71-431C-A9C8-A6FBF3FB954E}" type="pres">
      <dgm:prSet presAssocID="{35DC2A77-751A-405C-9AE3-780167C0334A}" presName="hierRoot2" presStyleCnt="0">
        <dgm:presLayoutVars>
          <dgm:hierBranch val="init"/>
        </dgm:presLayoutVars>
      </dgm:prSet>
      <dgm:spPr/>
    </dgm:pt>
    <dgm:pt modelId="{AD323860-CC68-43B7-9ED7-F7A88F024727}" type="pres">
      <dgm:prSet presAssocID="{35DC2A77-751A-405C-9AE3-780167C0334A}" presName="rootComposite" presStyleCnt="0"/>
      <dgm:spPr/>
    </dgm:pt>
    <dgm:pt modelId="{C7E19FDC-538B-46FB-9276-B06C8F90F2F5}" type="pres">
      <dgm:prSet presAssocID="{35DC2A77-751A-405C-9AE3-780167C0334A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9F027C-C4E3-4CEB-85AF-95052737C99B}" type="pres">
      <dgm:prSet presAssocID="{35DC2A77-751A-405C-9AE3-780167C0334A}" presName="rootConnector" presStyleLbl="node3" presStyleIdx="3" presStyleCnt="6"/>
      <dgm:spPr/>
    </dgm:pt>
    <dgm:pt modelId="{A2D61562-D38A-4199-A1D4-BD4940315AB6}" type="pres">
      <dgm:prSet presAssocID="{35DC2A77-751A-405C-9AE3-780167C0334A}" presName="hierChild4" presStyleCnt="0"/>
      <dgm:spPr/>
    </dgm:pt>
    <dgm:pt modelId="{8C0FD28F-0C19-4372-AEA4-D3019EC53651}" type="pres">
      <dgm:prSet presAssocID="{35DC2A77-751A-405C-9AE3-780167C0334A}" presName="hierChild5" presStyleCnt="0"/>
      <dgm:spPr/>
    </dgm:pt>
    <dgm:pt modelId="{115C3E34-18E7-4A2D-ABF9-135F6DD3F43A}" type="pres">
      <dgm:prSet presAssocID="{7F5D993C-4215-45FB-A236-4EDC51278AEC}" presName="hierChild5" presStyleCnt="0"/>
      <dgm:spPr/>
    </dgm:pt>
    <dgm:pt modelId="{2D5A6DA0-A240-4350-953B-08B946EC2824}" type="pres">
      <dgm:prSet presAssocID="{886F5186-0C7C-41D2-9A36-3C11426B2891}" presName="Name37" presStyleLbl="parChTrans1D2" presStyleIdx="2" presStyleCnt="3"/>
      <dgm:spPr/>
    </dgm:pt>
    <dgm:pt modelId="{2D01C5E5-B2C6-46CF-A6DA-54EFABB2651E}" type="pres">
      <dgm:prSet presAssocID="{882F6855-5408-4C1B-9BA6-99675475FB0B}" presName="hierRoot2" presStyleCnt="0">
        <dgm:presLayoutVars>
          <dgm:hierBranch val="init"/>
        </dgm:presLayoutVars>
      </dgm:prSet>
      <dgm:spPr/>
    </dgm:pt>
    <dgm:pt modelId="{5EA27D10-F56B-4755-87CC-3CDC1CF42B32}" type="pres">
      <dgm:prSet presAssocID="{882F6855-5408-4C1B-9BA6-99675475FB0B}" presName="rootComposite" presStyleCnt="0"/>
      <dgm:spPr/>
    </dgm:pt>
    <dgm:pt modelId="{7CDAD01E-34A7-42D2-879A-62ACC74B78C9}" type="pres">
      <dgm:prSet presAssocID="{882F6855-5408-4C1B-9BA6-99675475FB0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1882FC-C6A5-467C-89C6-9B6363A9F524}" type="pres">
      <dgm:prSet presAssocID="{882F6855-5408-4C1B-9BA6-99675475FB0B}" presName="rootConnector" presStyleLbl="node2" presStyleIdx="2" presStyleCnt="3"/>
      <dgm:spPr/>
    </dgm:pt>
    <dgm:pt modelId="{3891616D-F1E4-4172-887B-2BCB72A3B2B1}" type="pres">
      <dgm:prSet presAssocID="{882F6855-5408-4C1B-9BA6-99675475FB0B}" presName="hierChild4" presStyleCnt="0"/>
      <dgm:spPr/>
    </dgm:pt>
    <dgm:pt modelId="{DCFB39F3-F886-4BF2-BFDB-4B97B46EE326}" type="pres">
      <dgm:prSet presAssocID="{5B744100-A11E-4237-8244-FF7062CA85A2}" presName="Name37" presStyleLbl="parChTrans1D3" presStyleIdx="4" presStyleCnt="6"/>
      <dgm:spPr/>
    </dgm:pt>
    <dgm:pt modelId="{524F12A7-E36C-45ED-9232-88653E7BC93A}" type="pres">
      <dgm:prSet presAssocID="{A8BB1703-7454-4029-ABAE-731AEC30B577}" presName="hierRoot2" presStyleCnt="0">
        <dgm:presLayoutVars>
          <dgm:hierBranch val="init"/>
        </dgm:presLayoutVars>
      </dgm:prSet>
      <dgm:spPr/>
    </dgm:pt>
    <dgm:pt modelId="{9249FDDF-51A8-48ED-961D-F19FEE6167E8}" type="pres">
      <dgm:prSet presAssocID="{A8BB1703-7454-4029-ABAE-731AEC30B577}" presName="rootComposite" presStyleCnt="0"/>
      <dgm:spPr/>
    </dgm:pt>
    <dgm:pt modelId="{ACA1CB8D-9AC9-47F3-BAD3-D59E22B788D1}" type="pres">
      <dgm:prSet presAssocID="{A8BB1703-7454-4029-ABAE-731AEC30B577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29455C-9D93-4354-9E22-D9C406A45E4C}" type="pres">
      <dgm:prSet presAssocID="{A8BB1703-7454-4029-ABAE-731AEC30B577}" presName="rootConnector" presStyleLbl="node3" presStyleIdx="4" presStyleCnt="6"/>
      <dgm:spPr/>
    </dgm:pt>
    <dgm:pt modelId="{A603690D-7758-471B-BC71-E49949F7B70C}" type="pres">
      <dgm:prSet presAssocID="{A8BB1703-7454-4029-ABAE-731AEC30B577}" presName="hierChild4" presStyleCnt="0"/>
      <dgm:spPr/>
    </dgm:pt>
    <dgm:pt modelId="{C912A2C4-1C99-401A-81E8-A4D81561322D}" type="pres">
      <dgm:prSet presAssocID="{A8BB1703-7454-4029-ABAE-731AEC30B577}" presName="hierChild5" presStyleCnt="0"/>
      <dgm:spPr/>
    </dgm:pt>
    <dgm:pt modelId="{5FC92FED-76A9-43A7-8BDA-FEFF08EB8F63}" type="pres">
      <dgm:prSet presAssocID="{99E17B1C-8DDF-42A2-B56B-27235A41B4CF}" presName="Name37" presStyleLbl="parChTrans1D3" presStyleIdx="5" presStyleCnt="6"/>
      <dgm:spPr/>
    </dgm:pt>
    <dgm:pt modelId="{F0680825-4100-4F5E-8405-9353FE23AB88}" type="pres">
      <dgm:prSet presAssocID="{BD5F8790-BF63-43D8-BB4A-BD638EE20B69}" presName="hierRoot2" presStyleCnt="0">
        <dgm:presLayoutVars>
          <dgm:hierBranch val="init"/>
        </dgm:presLayoutVars>
      </dgm:prSet>
      <dgm:spPr/>
    </dgm:pt>
    <dgm:pt modelId="{5F5D2B57-E79F-4F6D-A4B0-21C14B612A6E}" type="pres">
      <dgm:prSet presAssocID="{BD5F8790-BF63-43D8-BB4A-BD638EE20B69}" presName="rootComposite" presStyleCnt="0"/>
      <dgm:spPr/>
    </dgm:pt>
    <dgm:pt modelId="{51325F46-CCB4-4FF1-B732-DE0C9F862196}" type="pres">
      <dgm:prSet presAssocID="{BD5F8790-BF63-43D8-BB4A-BD638EE20B69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5F5272-2BE8-4916-95D6-F22A1396DD18}" type="pres">
      <dgm:prSet presAssocID="{BD5F8790-BF63-43D8-BB4A-BD638EE20B69}" presName="rootConnector" presStyleLbl="node3" presStyleIdx="5" presStyleCnt="6"/>
      <dgm:spPr/>
    </dgm:pt>
    <dgm:pt modelId="{D1F6B7AB-2E64-4C9B-8DB8-3F9A7BFAB254}" type="pres">
      <dgm:prSet presAssocID="{BD5F8790-BF63-43D8-BB4A-BD638EE20B69}" presName="hierChild4" presStyleCnt="0"/>
      <dgm:spPr/>
    </dgm:pt>
    <dgm:pt modelId="{C763B8C6-988A-459E-B59C-4957B3000223}" type="pres">
      <dgm:prSet presAssocID="{BD5F8790-BF63-43D8-BB4A-BD638EE20B69}" presName="hierChild5" presStyleCnt="0"/>
      <dgm:spPr/>
    </dgm:pt>
    <dgm:pt modelId="{2348A9E3-8DF4-4EA2-BA06-DCE552362BD5}" type="pres">
      <dgm:prSet presAssocID="{882F6855-5408-4C1B-9BA6-99675475FB0B}" presName="hierChild5" presStyleCnt="0"/>
      <dgm:spPr/>
    </dgm:pt>
    <dgm:pt modelId="{BB4A8DC6-55A9-41F1-8BA0-3C9DDF0BA359}" type="pres">
      <dgm:prSet presAssocID="{873A3DDA-28AA-4DF2-95F3-F4CB53FF6DAC}" presName="hierChild3" presStyleCnt="0"/>
      <dgm:spPr/>
    </dgm:pt>
  </dgm:ptLst>
  <dgm:cxnLst>
    <dgm:cxn modelId="{3E957268-1CD6-4E0E-81C6-5B182485DCFB}" type="presOf" srcId="{873A3DDA-28AA-4DF2-95F3-F4CB53FF6DAC}" destId="{627A6A17-58A4-4F3E-98FE-0F6470ACEA83}" srcOrd="1" destOrd="0" presId="urn:microsoft.com/office/officeart/2005/8/layout/orgChart1"/>
    <dgm:cxn modelId="{DDC8186D-331B-45A7-B67B-A5BDDF7E47D0}" type="presOf" srcId="{886F5186-0C7C-41D2-9A36-3C11426B2891}" destId="{2D5A6DA0-A240-4350-953B-08B946EC2824}" srcOrd="0" destOrd="0" presId="urn:microsoft.com/office/officeart/2005/8/layout/orgChart1"/>
    <dgm:cxn modelId="{DE46CCF0-E66A-4479-B3EC-22B6DE586D12}" type="presOf" srcId="{882F6855-5408-4C1B-9BA6-99675475FB0B}" destId="{7CDAD01E-34A7-42D2-879A-62ACC74B78C9}" srcOrd="0" destOrd="0" presId="urn:microsoft.com/office/officeart/2005/8/layout/orgChart1"/>
    <dgm:cxn modelId="{BE93C386-89CB-4146-B66F-55B3A6D2D20D}" type="presOf" srcId="{A8BB1703-7454-4029-ABAE-731AEC30B577}" destId="{ACA1CB8D-9AC9-47F3-BAD3-D59E22B788D1}" srcOrd="0" destOrd="0" presId="urn:microsoft.com/office/officeart/2005/8/layout/orgChart1"/>
    <dgm:cxn modelId="{23C20E39-9652-4DDA-A4DD-37A3EB42CCA4}" type="presOf" srcId="{7F5D993C-4215-45FB-A236-4EDC51278AEC}" destId="{218E12B2-33AA-4AE7-AC92-031A95BCCFEF}" srcOrd="1" destOrd="0" presId="urn:microsoft.com/office/officeart/2005/8/layout/orgChart1"/>
    <dgm:cxn modelId="{4A564EAB-D129-45C9-BA83-6231D5DCBB3F}" type="presOf" srcId="{645C1F09-23B2-41B0-B0FC-D1C829FDDE3E}" destId="{E6DB763D-FC10-442C-9B88-8293365AB2BA}" srcOrd="0" destOrd="0" presId="urn:microsoft.com/office/officeart/2005/8/layout/orgChart1"/>
    <dgm:cxn modelId="{37E0600A-2EBC-42B8-9A27-16DE4631D0BB}" srcId="{7F5D993C-4215-45FB-A236-4EDC51278AEC}" destId="{35DC2A77-751A-405C-9AE3-780167C0334A}" srcOrd="1" destOrd="0" parTransId="{41FFE058-9FAB-43E3-8829-B383EA1A4AC0}" sibTransId="{F075DE3D-11C0-4DAA-A8C4-D3C936B6C1DA}"/>
    <dgm:cxn modelId="{0C35E625-ADB1-452C-B3F7-C0F2D076FD33}" type="presOf" srcId="{5B744100-A11E-4237-8244-FF7062CA85A2}" destId="{DCFB39F3-F886-4BF2-BFDB-4B97B46EE326}" srcOrd="0" destOrd="0" presId="urn:microsoft.com/office/officeart/2005/8/layout/orgChart1"/>
    <dgm:cxn modelId="{6E077A07-1F01-40A6-99B5-71065342FE6A}" type="presOf" srcId="{A8BB1703-7454-4029-ABAE-731AEC30B577}" destId="{7C29455C-9D93-4354-9E22-D9C406A45E4C}" srcOrd="1" destOrd="0" presId="urn:microsoft.com/office/officeart/2005/8/layout/orgChart1"/>
    <dgm:cxn modelId="{DAE5480D-6E2E-4AF0-90AA-74FD88CF9832}" srcId="{882F6855-5408-4C1B-9BA6-99675475FB0B}" destId="{A8BB1703-7454-4029-ABAE-731AEC30B577}" srcOrd="0" destOrd="0" parTransId="{5B744100-A11E-4237-8244-FF7062CA85A2}" sibTransId="{2B1DE143-F061-47D8-8924-5127EB8FB707}"/>
    <dgm:cxn modelId="{19AA60F0-1125-4CB7-961F-6FE27D5CC2AD}" type="presOf" srcId="{590BEBF4-2B78-4E64-ABC0-F20548A0D3AE}" destId="{86ECFE16-424F-484E-8083-66D9F19000BC}" srcOrd="0" destOrd="0" presId="urn:microsoft.com/office/officeart/2005/8/layout/orgChart1"/>
    <dgm:cxn modelId="{0255F789-5065-4D27-B5A6-6F8BE59AC3AF}" type="presOf" srcId="{D85FB7A0-278A-427C-8EAC-08F503E50C48}" destId="{8E5A3092-1761-45E9-965F-B8F23343DD83}" srcOrd="0" destOrd="0" presId="urn:microsoft.com/office/officeart/2005/8/layout/orgChart1"/>
    <dgm:cxn modelId="{F84E9D63-A4BF-4E6F-97B5-2F4BBA8D4A12}" type="presOf" srcId="{7D950394-EDBC-4939-B3B9-ABA761415041}" destId="{A405E798-C136-4403-AF9A-3DFFFD8FEB9B}" srcOrd="0" destOrd="0" presId="urn:microsoft.com/office/officeart/2005/8/layout/orgChart1"/>
    <dgm:cxn modelId="{4E78378A-B747-434D-8482-D032BFBDE590}" type="presOf" srcId="{7F5D993C-4215-45FB-A236-4EDC51278AEC}" destId="{AFC5E4A7-44C0-48F6-BF97-1BAF14B2A57D}" srcOrd="0" destOrd="0" presId="urn:microsoft.com/office/officeart/2005/8/layout/orgChart1"/>
    <dgm:cxn modelId="{D3D57811-CE26-4410-B82A-9BD15A33E55F}" srcId="{8E09073A-9D97-41F2-8BA8-0E82E5A90101}" destId="{645C1F09-23B2-41B0-B0FC-D1C829FDDE3E}" srcOrd="0" destOrd="0" parTransId="{B9F4F3A6-10F4-4CA9-B920-11C719E90878}" sibTransId="{42ADFFA5-0BA5-41F4-B1DD-0F40CB0DBF30}"/>
    <dgm:cxn modelId="{FFE4AB6B-0443-4AE3-838D-55E698E6A829}" srcId="{873A3DDA-28AA-4DF2-95F3-F4CB53FF6DAC}" destId="{8E09073A-9D97-41F2-8BA8-0E82E5A90101}" srcOrd="0" destOrd="0" parTransId="{2E9963F0-1F17-4D70-9B85-0DAA6B3148E0}" sibTransId="{F78205A4-6CF4-4B23-8D04-5FBA2C448608}"/>
    <dgm:cxn modelId="{E62BBA8B-4412-4456-B4C4-FA7D34EB4CB5}" type="presOf" srcId="{9A46C1A4-9CDC-46F9-B871-5256333EEEE1}" destId="{4B867F24-DB83-4736-8E8F-35438BBB07FF}" srcOrd="0" destOrd="0" presId="urn:microsoft.com/office/officeart/2005/8/layout/orgChart1"/>
    <dgm:cxn modelId="{C4760033-71DB-4609-BD09-8C31F60AD466}" srcId="{7F5D993C-4215-45FB-A236-4EDC51278AEC}" destId="{590BEBF4-2B78-4E64-ABC0-F20548A0D3AE}" srcOrd="0" destOrd="0" parTransId="{9A46C1A4-9CDC-46F9-B871-5256333EEEE1}" sibTransId="{0ADF5D23-595F-4F92-9F2D-F484CEFF0EBD}"/>
    <dgm:cxn modelId="{9C286C70-36CD-4DDF-BF19-0D3C184FAD33}" type="presOf" srcId="{35DC2A77-751A-405C-9AE3-780167C0334A}" destId="{C7E19FDC-538B-46FB-9276-B06C8F90F2F5}" srcOrd="0" destOrd="0" presId="urn:microsoft.com/office/officeart/2005/8/layout/orgChart1"/>
    <dgm:cxn modelId="{9E87B3E6-FD42-449C-824E-9841A4EC1AC4}" srcId="{882F6855-5408-4C1B-9BA6-99675475FB0B}" destId="{BD5F8790-BF63-43D8-BB4A-BD638EE20B69}" srcOrd="1" destOrd="0" parTransId="{99E17B1C-8DDF-42A2-B56B-27235A41B4CF}" sibTransId="{287AB56F-B81C-4597-982E-4A3FB2EEE068}"/>
    <dgm:cxn modelId="{C1207EDD-22B2-4563-9DFF-ED0C7246975D}" type="presOf" srcId="{8E09073A-9D97-41F2-8BA8-0E82E5A90101}" destId="{BC136A70-A880-497E-818D-9EAFFF9E9527}" srcOrd="1" destOrd="0" presId="urn:microsoft.com/office/officeart/2005/8/layout/orgChart1"/>
    <dgm:cxn modelId="{9CBF9016-A992-493F-A21A-F83FBE351FA1}" type="presOf" srcId="{B9F4F3A6-10F4-4CA9-B920-11C719E90878}" destId="{CADC493E-5A6C-466F-B0D6-132A1B630EA0}" srcOrd="0" destOrd="0" presId="urn:microsoft.com/office/officeart/2005/8/layout/orgChart1"/>
    <dgm:cxn modelId="{87E5E91F-9C28-455E-BDE4-8763B854566F}" type="presOf" srcId="{BD5F8790-BF63-43D8-BB4A-BD638EE20B69}" destId="{115F5272-2BE8-4916-95D6-F22A1396DD18}" srcOrd="1" destOrd="0" presId="urn:microsoft.com/office/officeart/2005/8/layout/orgChart1"/>
    <dgm:cxn modelId="{953BC946-2E42-4D0F-8E38-2A4CFB4AF174}" type="presOf" srcId="{99E17B1C-8DDF-42A2-B56B-27235A41B4CF}" destId="{5FC92FED-76A9-43A7-8BDA-FEFF08EB8F63}" srcOrd="0" destOrd="0" presId="urn:microsoft.com/office/officeart/2005/8/layout/orgChart1"/>
    <dgm:cxn modelId="{0BB3FE88-0066-4B01-917C-90BC309DBDF9}" srcId="{7D950394-EDBC-4939-B3B9-ABA761415041}" destId="{873A3DDA-28AA-4DF2-95F3-F4CB53FF6DAC}" srcOrd="0" destOrd="0" parTransId="{A27CCCAC-B933-4A2A-A25E-A9DE7D833225}" sibTransId="{57440737-99CE-4276-B934-E8EFF01F10E9}"/>
    <dgm:cxn modelId="{E79AF302-04F7-444F-8E86-7397EF54ECB5}" type="presOf" srcId="{873A3DDA-28AA-4DF2-95F3-F4CB53FF6DAC}" destId="{F568E9F8-FE23-4D3F-A496-60CB964B10C4}" srcOrd="0" destOrd="0" presId="urn:microsoft.com/office/officeart/2005/8/layout/orgChart1"/>
    <dgm:cxn modelId="{CE1DA01B-8532-491A-A7EA-A97CC26F7715}" type="presOf" srcId="{B7E12905-05F9-4786-97A0-803B07F2D8A8}" destId="{996E4703-B04F-4575-A33F-B0BF6811DEE6}" srcOrd="0" destOrd="0" presId="urn:microsoft.com/office/officeart/2005/8/layout/orgChart1"/>
    <dgm:cxn modelId="{73608CD9-DA6D-42C7-A6E5-6EB896103928}" type="presOf" srcId="{882F6855-5408-4C1B-9BA6-99675475FB0B}" destId="{241882FC-C6A5-467C-89C6-9B6363A9F524}" srcOrd="1" destOrd="0" presId="urn:microsoft.com/office/officeart/2005/8/layout/orgChart1"/>
    <dgm:cxn modelId="{BDE5A69B-BC04-44B6-9EEB-A4F5818EC493}" type="presOf" srcId="{645C1F09-23B2-41B0-B0FC-D1C829FDDE3E}" destId="{039A74CA-92C7-4CD2-8C48-42E0C097343F}" srcOrd="1" destOrd="0" presId="urn:microsoft.com/office/officeart/2005/8/layout/orgChart1"/>
    <dgm:cxn modelId="{F79971DF-7D9A-40B8-8369-A81B7B10BA3C}" type="presOf" srcId="{590BEBF4-2B78-4E64-ABC0-F20548A0D3AE}" destId="{0633358A-47D6-46F8-BFF4-3BE033CFBEEB}" srcOrd="1" destOrd="0" presId="urn:microsoft.com/office/officeart/2005/8/layout/orgChart1"/>
    <dgm:cxn modelId="{EC5E3555-34D7-402D-A77F-12FB07D08978}" srcId="{873A3DDA-28AA-4DF2-95F3-F4CB53FF6DAC}" destId="{7F5D993C-4215-45FB-A236-4EDC51278AEC}" srcOrd="1" destOrd="0" parTransId="{37A72DE8-B85D-4B85-82FE-55FA79FDEE53}" sibTransId="{D11352E5-8D30-4C83-A644-A2859439DF32}"/>
    <dgm:cxn modelId="{270C4945-25CD-4063-8EBD-DAB7A2CC245A}" type="presOf" srcId="{8E09073A-9D97-41F2-8BA8-0E82E5A90101}" destId="{30024BD8-E579-4545-9D16-D5264FB9C308}" srcOrd="0" destOrd="0" presId="urn:microsoft.com/office/officeart/2005/8/layout/orgChart1"/>
    <dgm:cxn modelId="{9A03F2A8-7407-42CC-82BD-6FBBB97E5210}" type="presOf" srcId="{D85FB7A0-278A-427C-8EAC-08F503E50C48}" destId="{5F254FCA-E5D4-4C54-9BB7-C67AEBC86736}" srcOrd="1" destOrd="0" presId="urn:microsoft.com/office/officeart/2005/8/layout/orgChart1"/>
    <dgm:cxn modelId="{FB00D60F-4154-4540-83B8-324205858959}" type="presOf" srcId="{35DC2A77-751A-405C-9AE3-780167C0334A}" destId="{F79F027C-C4E3-4CEB-85AF-95052737C99B}" srcOrd="1" destOrd="0" presId="urn:microsoft.com/office/officeart/2005/8/layout/orgChart1"/>
    <dgm:cxn modelId="{1868A7F8-724D-4BD4-A30B-18EE5A38E5D1}" type="presOf" srcId="{BD5F8790-BF63-43D8-BB4A-BD638EE20B69}" destId="{51325F46-CCB4-4FF1-B732-DE0C9F862196}" srcOrd="0" destOrd="0" presId="urn:microsoft.com/office/officeart/2005/8/layout/orgChart1"/>
    <dgm:cxn modelId="{AFC11D85-132B-4C9D-AC1F-AE55E5DF032A}" type="presOf" srcId="{2E9963F0-1F17-4D70-9B85-0DAA6B3148E0}" destId="{D4567BF8-73B3-4D62-963A-529EF97D73F4}" srcOrd="0" destOrd="0" presId="urn:microsoft.com/office/officeart/2005/8/layout/orgChart1"/>
    <dgm:cxn modelId="{EBF8AB6C-AF92-41EB-ACBA-A80F515494B7}" type="presOf" srcId="{41FFE058-9FAB-43E3-8829-B383EA1A4AC0}" destId="{03E12BCC-CC2E-4E2B-BFE7-263C5A06B379}" srcOrd="0" destOrd="0" presId="urn:microsoft.com/office/officeart/2005/8/layout/orgChart1"/>
    <dgm:cxn modelId="{5335A9EA-6823-48CD-9FD4-9AD8ED7228C6}" srcId="{8E09073A-9D97-41F2-8BA8-0E82E5A90101}" destId="{D85FB7A0-278A-427C-8EAC-08F503E50C48}" srcOrd="1" destOrd="0" parTransId="{B7E12905-05F9-4786-97A0-803B07F2D8A8}" sibTransId="{B79464B3-2FA7-46AC-AC72-64AA106AA0C8}"/>
    <dgm:cxn modelId="{9A580B20-979C-4043-AAD9-B7166511DF43}" type="presOf" srcId="{37A72DE8-B85D-4B85-82FE-55FA79FDEE53}" destId="{7CBE45FD-97D2-432C-A79B-850856286578}" srcOrd="0" destOrd="0" presId="urn:microsoft.com/office/officeart/2005/8/layout/orgChart1"/>
    <dgm:cxn modelId="{8F165DCE-8A99-4F00-87D4-0AF18C8AACFE}" srcId="{873A3DDA-28AA-4DF2-95F3-F4CB53FF6DAC}" destId="{882F6855-5408-4C1B-9BA6-99675475FB0B}" srcOrd="2" destOrd="0" parTransId="{886F5186-0C7C-41D2-9A36-3C11426B2891}" sibTransId="{83AFFA56-F834-4574-9B08-EE272C9AC75F}"/>
    <dgm:cxn modelId="{74D998CA-5111-4004-B161-8EF91DB130CD}" type="presParOf" srcId="{A405E798-C136-4403-AF9A-3DFFFD8FEB9B}" destId="{C823BB6E-3536-4C1A-912F-EFDD0681D809}" srcOrd="0" destOrd="0" presId="urn:microsoft.com/office/officeart/2005/8/layout/orgChart1"/>
    <dgm:cxn modelId="{E105D48D-ABB0-490B-A422-3B5ABC4CBFE2}" type="presParOf" srcId="{C823BB6E-3536-4C1A-912F-EFDD0681D809}" destId="{FEB02882-1725-4890-BC4E-3B53C9717B0E}" srcOrd="0" destOrd="0" presId="urn:microsoft.com/office/officeart/2005/8/layout/orgChart1"/>
    <dgm:cxn modelId="{D7B1A6AF-8774-464E-8534-F512F4E896B6}" type="presParOf" srcId="{FEB02882-1725-4890-BC4E-3B53C9717B0E}" destId="{F568E9F8-FE23-4D3F-A496-60CB964B10C4}" srcOrd="0" destOrd="0" presId="urn:microsoft.com/office/officeart/2005/8/layout/orgChart1"/>
    <dgm:cxn modelId="{BCAEE7DE-EB68-467C-96B6-324850E79301}" type="presParOf" srcId="{FEB02882-1725-4890-BC4E-3B53C9717B0E}" destId="{627A6A17-58A4-4F3E-98FE-0F6470ACEA83}" srcOrd="1" destOrd="0" presId="urn:microsoft.com/office/officeart/2005/8/layout/orgChart1"/>
    <dgm:cxn modelId="{A5EA66CD-BC4F-4B50-9CDD-4B5FC30EB863}" type="presParOf" srcId="{C823BB6E-3536-4C1A-912F-EFDD0681D809}" destId="{00757D3D-FB64-4E4C-BCA9-52C61DCCC3F4}" srcOrd="1" destOrd="0" presId="urn:microsoft.com/office/officeart/2005/8/layout/orgChart1"/>
    <dgm:cxn modelId="{90B2D7FC-B02F-4EC9-81A8-24B44CE840B4}" type="presParOf" srcId="{00757D3D-FB64-4E4C-BCA9-52C61DCCC3F4}" destId="{D4567BF8-73B3-4D62-963A-529EF97D73F4}" srcOrd="0" destOrd="0" presId="urn:microsoft.com/office/officeart/2005/8/layout/orgChart1"/>
    <dgm:cxn modelId="{7FE6CA07-9989-4049-9C57-28304669EAAC}" type="presParOf" srcId="{00757D3D-FB64-4E4C-BCA9-52C61DCCC3F4}" destId="{A401EFD4-769F-46D3-8F42-8BAD846C91FD}" srcOrd="1" destOrd="0" presId="urn:microsoft.com/office/officeart/2005/8/layout/orgChart1"/>
    <dgm:cxn modelId="{4857C6E8-6221-4352-99C3-77C624C9CE20}" type="presParOf" srcId="{A401EFD4-769F-46D3-8F42-8BAD846C91FD}" destId="{0BEAC620-08C8-4F92-929E-4910FCEA8A2F}" srcOrd="0" destOrd="0" presId="urn:microsoft.com/office/officeart/2005/8/layout/orgChart1"/>
    <dgm:cxn modelId="{DA661EE4-FB78-4770-AECC-F02EAC52E516}" type="presParOf" srcId="{0BEAC620-08C8-4F92-929E-4910FCEA8A2F}" destId="{30024BD8-E579-4545-9D16-D5264FB9C308}" srcOrd="0" destOrd="0" presId="urn:microsoft.com/office/officeart/2005/8/layout/orgChart1"/>
    <dgm:cxn modelId="{0CB04BB9-1047-4790-815F-2C2114D37B1B}" type="presParOf" srcId="{0BEAC620-08C8-4F92-929E-4910FCEA8A2F}" destId="{BC136A70-A880-497E-818D-9EAFFF9E9527}" srcOrd="1" destOrd="0" presId="urn:microsoft.com/office/officeart/2005/8/layout/orgChart1"/>
    <dgm:cxn modelId="{1AD97934-1EDC-4368-8CB5-15EA82BDBF4E}" type="presParOf" srcId="{A401EFD4-769F-46D3-8F42-8BAD846C91FD}" destId="{919C5559-EA13-4396-B557-E53F300344AB}" srcOrd="1" destOrd="0" presId="urn:microsoft.com/office/officeart/2005/8/layout/orgChart1"/>
    <dgm:cxn modelId="{0948EDF9-9CDB-4CDB-B18F-BFEF25911343}" type="presParOf" srcId="{919C5559-EA13-4396-B557-E53F300344AB}" destId="{CADC493E-5A6C-466F-B0D6-132A1B630EA0}" srcOrd="0" destOrd="0" presId="urn:microsoft.com/office/officeart/2005/8/layout/orgChart1"/>
    <dgm:cxn modelId="{41F9CECB-F0D7-4958-B165-075BEEB743E8}" type="presParOf" srcId="{919C5559-EA13-4396-B557-E53F300344AB}" destId="{F11F2899-90A5-4390-B38C-F186AB3E572E}" srcOrd="1" destOrd="0" presId="urn:microsoft.com/office/officeart/2005/8/layout/orgChart1"/>
    <dgm:cxn modelId="{3A6C6A4C-07E3-406B-8332-CA0E825A9E5A}" type="presParOf" srcId="{F11F2899-90A5-4390-B38C-F186AB3E572E}" destId="{524E2FCA-6A4B-44D0-9AD3-4EE4D5A65B29}" srcOrd="0" destOrd="0" presId="urn:microsoft.com/office/officeart/2005/8/layout/orgChart1"/>
    <dgm:cxn modelId="{1014798D-FD31-4DB5-AAD5-449D1D643B32}" type="presParOf" srcId="{524E2FCA-6A4B-44D0-9AD3-4EE4D5A65B29}" destId="{E6DB763D-FC10-442C-9B88-8293365AB2BA}" srcOrd="0" destOrd="0" presId="urn:microsoft.com/office/officeart/2005/8/layout/orgChart1"/>
    <dgm:cxn modelId="{8F359126-EDC4-4D2C-BFBB-FBAEADEFDF2E}" type="presParOf" srcId="{524E2FCA-6A4B-44D0-9AD3-4EE4D5A65B29}" destId="{039A74CA-92C7-4CD2-8C48-42E0C097343F}" srcOrd="1" destOrd="0" presId="urn:microsoft.com/office/officeart/2005/8/layout/orgChart1"/>
    <dgm:cxn modelId="{2E80E800-91EA-4BD9-AB88-6B7D9CB02036}" type="presParOf" srcId="{F11F2899-90A5-4390-B38C-F186AB3E572E}" destId="{66CFDC9E-B3D1-493B-B762-3156C5DD6535}" srcOrd="1" destOrd="0" presId="urn:microsoft.com/office/officeart/2005/8/layout/orgChart1"/>
    <dgm:cxn modelId="{9D27B213-BDA8-4C9E-83F2-DFE4BA1A28C0}" type="presParOf" srcId="{F11F2899-90A5-4390-B38C-F186AB3E572E}" destId="{83B10046-0D6C-4FC7-A5E7-AA9619704C8C}" srcOrd="2" destOrd="0" presId="urn:microsoft.com/office/officeart/2005/8/layout/orgChart1"/>
    <dgm:cxn modelId="{F60B4ADE-8528-47C3-A63A-2CFEC602C945}" type="presParOf" srcId="{919C5559-EA13-4396-B557-E53F300344AB}" destId="{996E4703-B04F-4575-A33F-B0BF6811DEE6}" srcOrd="2" destOrd="0" presId="urn:microsoft.com/office/officeart/2005/8/layout/orgChart1"/>
    <dgm:cxn modelId="{DBC4C7A0-E3A7-46DB-8178-474F332990F3}" type="presParOf" srcId="{919C5559-EA13-4396-B557-E53F300344AB}" destId="{946B08E0-3508-45FC-B02D-B5C08E07D02F}" srcOrd="3" destOrd="0" presId="urn:microsoft.com/office/officeart/2005/8/layout/orgChart1"/>
    <dgm:cxn modelId="{4712B845-B395-4EAB-B4C5-71337EA5B5B8}" type="presParOf" srcId="{946B08E0-3508-45FC-B02D-B5C08E07D02F}" destId="{D7806A20-BF13-44E3-8D7F-442CCC210289}" srcOrd="0" destOrd="0" presId="urn:microsoft.com/office/officeart/2005/8/layout/orgChart1"/>
    <dgm:cxn modelId="{A25C6340-E1D1-4D5E-8074-FCA50F2B720A}" type="presParOf" srcId="{D7806A20-BF13-44E3-8D7F-442CCC210289}" destId="{8E5A3092-1761-45E9-965F-B8F23343DD83}" srcOrd="0" destOrd="0" presId="urn:microsoft.com/office/officeart/2005/8/layout/orgChart1"/>
    <dgm:cxn modelId="{DC167824-D3BF-4E12-9B04-ACEC7DE4062E}" type="presParOf" srcId="{D7806A20-BF13-44E3-8D7F-442CCC210289}" destId="{5F254FCA-E5D4-4C54-9BB7-C67AEBC86736}" srcOrd="1" destOrd="0" presId="urn:microsoft.com/office/officeart/2005/8/layout/orgChart1"/>
    <dgm:cxn modelId="{30AF8C55-5B26-415F-AB1B-98FF51831BC4}" type="presParOf" srcId="{946B08E0-3508-45FC-B02D-B5C08E07D02F}" destId="{D42AED6F-8C26-4D35-A31D-D7F42A768184}" srcOrd="1" destOrd="0" presId="urn:microsoft.com/office/officeart/2005/8/layout/orgChart1"/>
    <dgm:cxn modelId="{0AB47630-A19B-4616-8FE3-B963A510581E}" type="presParOf" srcId="{946B08E0-3508-45FC-B02D-B5C08E07D02F}" destId="{A2E3CDB6-A70C-46D0-A440-96CEA0A29665}" srcOrd="2" destOrd="0" presId="urn:microsoft.com/office/officeart/2005/8/layout/orgChart1"/>
    <dgm:cxn modelId="{9BAC2A9C-2327-4571-BD91-F7EBDAEA9B23}" type="presParOf" srcId="{A401EFD4-769F-46D3-8F42-8BAD846C91FD}" destId="{CE5B0439-F402-4DE5-BEF9-F60F2C7A605B}" srcOrd="2" destOrd="0" presId="urn:microsoft.com/office/officeart/2005/8/layout/orgChart1"/>
    <dgm:cxn modelId="{F3EFDE68-01E1-44A2-997E-3206169C9100}" type="presParOf" srcId="{00757D3D-FB64-4E4C-BCA9-52C61DCCC3F4}" destId="{7CBE45FD-97D2-432C-A79B-850856286578}" srcOrd="2" destOrd="0" presId="urn:microsoft.com/office/officeart/2005/8/layout/orgChart1"/>
    <dgm:cxn modelId="{84487107-D7B3-42A8-B2B6-71FD967823E1}" type="presParOf" srcId="{00757D3D-FB64-4E4C-BCA9-52C61DCCC3F4}" destId="{864A375E-A58A-49B0-AF31-FF69327AB4E0}" srcOrd="3" destOrd="0" presId="urn:microsoft.com/office/officeart/2005/8/layout/orgChart1"/>
    <dgm:cxn modelId="{FE6D9186-34CF-4FD8-B495-3E95EE5C7BA9}" type="presParOf" srcId="{864A375E-A58A-49B0-AF31-FF69327AB4E0}" destId="{AC58E0FB-4AA9-4B15-B8A6-BAEC9CDCC1B1}" srcOrd="0" destOrd="0" presId="urn:microsoft.com/office/officeart/2005/8/layout/orgChart1"/>
    <dgm:cxn modelId="{CF732850-4DF8-4CEE-A5FA-ABEA47BFE2CA}" type="presParOf" srcId="{AC58E0FB-4AA9-4B15-B8A6-BAEC9CDCC1B1}" destId="{AFC5E4A7-44C0-48F6-BF97-1BAF14B2A57D}" srcOrd="0" destOrd="0" presId="urn:microsoft.com/office/officeart/2005/8/layout/orgChart1"/>
    <dgm:cxn modelId="{ACE2895A-C734-4B48-9C26-1EAA7496C444}" type="presParOf" srcId="{AC58E0FB-4AA9-4B15-B8A6-BAEC9CDCC1B1}" destId="{218E12B2-33AA-4AE7-AC92-031A95BCCFEF}" srcOrd="1" destOrd="0" presId="urn:microsoft.com/office/officeart/2005/8/layout/orgChart1"/>
    <dgm:cxn modelId="{3358B867-CDEA-4B98-9912-24AEBC2F920C}" type="presParOf" srcId="{864A375E-A58A-49B0-AF31-FF69327AB4E0}" destId="{5081CC35-8983-4D70-AEEB-1B7170C074DB}" srcOrd="1" destOrd="0" presId="urn:microsoft.com/office/officeart/2005/8/layout/orgChart1"/>
    <dgm:cxn modelId="{E0CD174F-3072-468D-A413-5540FABC30DF}" type="presParOf" srcId="{5081CC35-8983-4D70-AEEB-1B7170C074DB}" destId="{4B867F24-DB83-4736-8E8F-35438BBB07FF}" srcOrd="0" destOrd="0" presId="urn:microsoft.com/office/officeart/2005/8/layout/orgChart1"/>
    <dgm:cxn modelId="{74569182-9C18-4179-AE4E-A3225EB65C7B}" type="presParOf" srcId="{5081CC35-8983-4D70-AEEB-1B7170C074DB}" destId="{4CF54B3B-9C81-4930-9667-1EF97B885319}" srcOrd="1" destOrd="0" presId="urn:microsoft.com/office/officeart/2005/8/layout/orgChart1"/>
    <dgm:cxn modelId="{673F8027-0CAC-460B-A071-9F0DD32BE9CF}" type="presParOf" srcId="{4CF54B3B-9C81-4930-9667-1EF97B885319}" destId="{24B50B87-C2F3-4765-A51F-F711A07DB52E}" srcOrd="0" destOrd="0" presId="urn:microsoft.com/office/officeart/2005/8/layout/orgChart1"/>
    <dgm:cxn modelId="{A855FAE5-B267-4D56-AD8F-F4F3C61816A7}" type="presParOf" srcId="{24B50B87-C2F3-4765-A51F-F711A07DB52E}" destId="{86ECFE16-424F-484E-8083-66D9F19000BC}" srcOrd="0" destOrd="0" presId="urn:microsoft.com/office/officeart/2005/8/layout/orgChart1"/>
    <dgm:cxn modelId="{23874D23-8583-4F3F-81ED-8E8EBFB95A83}" type="presParOf" srcId="{24B50B87-C2F3-4765-A51F-F711A07DB52E}" destId="{0633358A-47D6-46F8-BFF4-3BE033CFBEEB}" srcOrd="1" destOrd="0" presId="urn:microsoft.com/office/officeart/2005/8/layout/orgChart1"/>
    <dgm:cxn modelId="{5F4FE60A-0268-4F90-A67E-E5F17E876065}" type="presParOf" srcId="{4CF54B3B-9C81-4930-9667-1EF97B885319}" destId="{891BDB9D-DA9C-4C27-83F1-0F523FA70B0D}" srcOrd="1" destOrd="0" presId="urn:microsoft.com/office/officeart/2005/8/layout/orgChart1"/>
    <dgm:cxn modelId="{06A0E3A1-1DED-4B8D-B4AE-7C5808829160}" type="presParOf" srcId="{4CF54B3B-9C81-4930-9667-1EF97B885319}" destId="{90F6E7AE-E39B-4BB3-A280-9377701C1B25}" srcOrd="2" destOrd="0" presId="urn:microsoft.com/office/officeart/2005/8/layout/orgChart1"/>
    <dgm:cxn modelId="{B6907C34-477D-4380-AB81-C7FEC0C6D244}" type="presParOf" srcId="{5081CC35-8983-4D70-AEEB-1B7170C074DB}" destId="{03E12BCC-CC2E-4E2B-BFE7-263C5A06B379}" srcOrd="2" destOrd="0" presId="urn:microsoft.com/office/officeart/2005/8/layout/orgChart1"/>
    <dgm:cxn modelId="{B860EB81-32FB-4702-B6FC-06DE8F8449B8}" type="presParOf" srcId="{5081CC35-8983-4D70-AEEB-1B7170C074DB}" destId="{1FF45EE1-4D71-431C-A9C8-A6FBF3FB954E}" srcOrd="3" destOrd="0" presId="urn:microsoft.com/office/officeart/2005/8/layout/orgChart1"/>
    <dgm:cxn modelId="{6DBF1328-94B5-4C2C-ABB5-B16A83E47729}" type="presParOf" srcId="{1FF45EE1-4D71-431C-A9C8-A6FBF3FB954E}" destId="{AD323860-CC68-43B7-9ED7-F7A88F024727}" srcOrd="0" destOrd="0" presId="urn:microsoft.com/office/officeart/2005/8/layout/orgChart1"/>
    <dgm:cxn modelId="{D198BBD7-605F-4153-804C-96FAE1B803F7}" type="presParOf" srcId="{AD323860-CC68-43B7-9ED7-F7A88F024727}" destId="{C7E19FDC-538B-46FB-9276-B06C8F90F2F5}" srcOrd="0" destOrd="0" presId="urn:microsoft.com/office/officeart/2005/8/layout/orgChart1"/>
    <dgm:cxn modelId="{47B5DE42-C0C4-4701-B2A4-24F5540A3D17}" type="presParOf" srcId="{AD323860-CC68-43B7-9ED7-F7A88F024727}" destId="{F79F027C-C4E3-4CEB-85AF-95052737C99B}" srcOrd="1" destOrd="0" presId="urn:microsoft.com/office/officeart/2005/8/layout/orgChart1"/>
    <dgm:cxn modelId="{1FC31A92-F4D7-43FD-BAD7-C8F3476B38F9}" type="presParOf" srcId="{1FF45EE1-4D71-431C-A9C8-A6FBF3FB954E}" destId="{A2D61562-D38A-4199-A1D4-BD4940315AB6}" srcOrd="1" destOrd="0" presId="urn:microsoft.com/office/officeart/2005/8/layout/orgChart1"/>
    <dgm:cxn modelId="{92484D22-E4D3-4E0D-ABA4-59B4EBB2DF3C}" type="presParOf" srcId="{1FF45EE1-4D71-431C-A9C8-A6FBF3FB954E}" destId="{8C0FD28F-0C19-4372-AEA4-D3019EC53651}" srcOrd="2" destOrd="0" presId="urn:microsoft.com/office/officeart/2005/8/layout/orgChart1"/>
    <dgm:cxn modelId="{976915CD-1CEB-44DB-A9E9-53E5ACDA2621}" type="presParOf" srcId="{864A375E-A58A-49B0-AF31-FF69327AB4E0}" destId="{115C3E34-18E7-4A2D-ABF9-135F6DD3F43A}" srcOrd="2" destOrd="0" presId="urn:microsoft.com/office/officeart/2005/8/layout/orgChart1"/>
    <dgm:cxn modelId="{65872ECA-0281-4771-95CE-80E11D54283D}" type="presParOf" srcId="{00757D3D-FB64-4E4C-BCA9-52C61DCCC3F4}" destId="{2D5A6DA0-A240-4350-953B-08B946EC2824}" srcOrd="4" destOrd="0" presId="urn:microsoft.com/office/officeart/2005/8/layout/orgChart1"/>
    <dgm:cxn modelId="{5EBE9B54-06CA-4A33-BEC1-06B114555159}" type="presParOf" srcId="{00757D3D-FB64-4E4C-BCA9-52C61DCCC3F4}" destId="{2D01C5E5-B2C6-46CF-A6DA-54EFABB2651E}" srcOrd="5" destOrd="0" presId="urn:microsoft.com/office/officeart/2005/8/layout/orgChart1"/>
    <dgm:cxn modelId="{E931B207-0311-48F3-AF47-20B82A4B25F9}" type="presParOf" srcId="{2D01C5E5-B2C6-46CF-A6DA-54EFABB2651E}" destId="{5EA27D10-F56B-4755-87CC-3CDC1CF42B32}" srcOrd="0" destOrd="0" presId="urn:microsoft.com/office/officeart/2005/8/layout/orgChart1"/>
    <dgm:cxn modelId="{9A3BBBEA-8B07-492C-BAB3-E61EA5808C8E}" type="presParOf" srcId="{5EA27D10-F56B-4755-87CC-3CDC1CF42B32}" destId="{7CDAD01E-34A7-42D2-879A-62ACC74B78C9}" srcOrd="0" destOrd="0" presId="urn:microsoft.com/office/officeart/2005/8/layout/orgChart1"/>
    <dgm:cxn modelId="{0E360779-A8A9-4ADD-AF12-E3D447379993}" type="presParOf" srcId="{5EA27D10-F56B-4755-87CC-3CDC1CF42B32}" destId="{241882FC-C6A5-467C-89C6-9B6363A9F524}" srcOrd="1" destOrd="0" presId="urn:microsoft.com/office/officeart/2005/8/layout/orgChart1"/>
    <dgm:cxn modelId="{549DBD6A-6A01-474F-AD42-78DE1AF7FF78}" type="presParOf" srcId="{2D01C5E5-B2C6-46CF-A6DA-54EFABB2651E}" destId="{3891616D-F1E4-4172-887B-2BCB72A3B2B1}" srcOrd="1" destOrd="0" presId="urn:microsoft.com/office/officeart/2005/8/layout/orgChart1"/>
    <dgm:cxn modelId="{B78B2E60-5552-44E8-A771-D2F1B1135B3A}" type="presParOf" srcId="{3891616D-F1E4-4172-887B-2BCB72A3B2B1}" destId="{DCFB39F3-F886-4BF2-BFDB-4B97B46EE326}" srcOrd="0" destOrd="0" presId="urn:microsoft.com/office/officeart/2005/8/layout/orgChart1"/>
    <dgm:cxn modelId="{E0E7E73B-16C7-4155-952C-813DD79B824B}" type="presParOf" srcId="{3891616D-F1E4-4172-887B-2BCB72A3B2B1}" destId="{524F12A7-E36C-45ED-9232-88653E7BC93A}" srcOrd="1" destOrd="0" presId="urn:microsoft.com/office/officeart/2005/8/layout/orgChart1"/>
    <dgm:cxn modelId="{D287CD6F-99DC-4F01-835F-437AF37356C4}" type="presParOf" srcId="{524F12A7-E36C-45ED-9232-88653E7BC93A}" destId="{9249FDDF-51A8-48ED-961D-F19FEE6167E8}" srcOrd="0" destOrd="0" presId="urn:microsoft.com/office/officeart/2005/8/layout/orgChart1"/>
    <dgm:cxn modelId="{C76CBCB0-E516-4693-A266-39C570B427C2}" type="presParOf" srcId="{9249FDDF-51A8-48ED-961D-F19FEE6167E8}" destId="{ACA1CB8D-9AC9-47F3-BAD3-D59E22B788D1}" srcOrd="0" destOrd="0" presId="urn:microsoft.com/office/officeart/2005/8/layout/orgChart1"/>
    <dgm:cxn modelId="{99E9AD6E-FD44-4E8C-96DC-6C33B25A4051}" type="presParOf" srcId="{9249FDDF-51A8-48ED-961D-F19FEE6167E8}" destId="{7C29455C-9D93-4354-9E22-D9C406A45E4C}" srcOrd="1" destOrd="0" presId="urn:microsoft.com/office/officeart/2005/8/layout/orgChart1"/>
    <dgm:cxn modelId="{0AB2BF8B-276C-4C1D-8AE7-693639F91E7B}" type="presParOf" srcId="{524F12A7-E36C-45ED-9232-88653E7BC93A}" destId="{A603690D-7758-471B-BC71-E49949F7B70C}" srcOrd="1" destOrd="0" presId="urn:microsoft.com/office/officeart/2005/8/layout/orgChart1"/>
    <dgm:cxn modelId="{D31E3051-D04C-4D32-9246-1D2686011469}" type="presParOf" srcId="{524F12A7-E36C-45ED-9232-88653E7BC93A}" destId="{C912A2C4-1C99-401A-81E8-A4D81561322D}" srcOrd="2" destOrd="0" presId="urn:microsoft.com/office/officeart/2005/8/layout/orgChart1"/>
    <dgm:cxn modelId="{54A7BE81-DECB-4BB9-97DD-1166F51D4A10}" type="presParOf" srcId="{3891616D-F1E4-4172-887B-2BCB72A3B2B1}" destId="{5FC92FED-76A9-43A7-8BDA-FEFF08EB8F63}" srcOrd="2" destOrd="0" presId="urn:microsoft.com/office/officeart/2005/8/layout/orgChart1"/>
    <dgm:cxn modelId="{D500F29E-6F1D-4F05-8328-9A2A7638F4E0}" type="presParOf" srcId="{3891616D-F1E4-4172-887B-2BCB72A3B2B1}" destId="{F0680825-4100-4F5E-8405-9353FE23AB88}" srcOrd="3" destOrd="0" presId="urn:microsoft.com/office/officeart/2005/8/layout/orgChart1"/>
    <dgm:cxn modelId="{87A4587E-95C0-411B-858F-3D109F92904B}" type="presParOf" srcId="{F0680825-4100-4F5E-8405-9353FE23AB88}" destId="{5F5D2B57-E79F-4F6D-A4B0-21C14B612A6E}" srcOrd="0" destOrd="0" presId="urn:microsoft.com/office/officeart/2005/8/layout/orgChart1"/>
    <dgm:cxn modelId="{57D89641-EE8D-4C7C-9056-C8C47B0CA44C}" type="presParOf" srcId="{5F5D2B57-E79F-4F6D-A4B0-21C14B612A6E}" destId="{51325F46-CCB4-4FF1-B732-DE0C9F862196}" srcOrd="0" destOrd="0" presId="urn:microsoft.com/office/officeart/2005/8/layout/orgChart1"/>
    <dgm:cxn modelId="{3AAF8B48-CADC-4C32-8F85-8610A0CB98A1}" type="presParOf" srcId="{5F5D2B57-E79F-4F6D-A4B0-21C14B612A6E}" destId="{115F5272-2BE8-4916-95D6-F22A1396DD18}" srcOrd="1" destOrd="0" presId="urn:microsoft.com/office/officeart/2005/8/layout/orgChart1"/>
    <dgm:cxn modelId="{F8B9B45B-0E1E-4380-9CF1-D6F2C7C5CB64}" type="presParOf" srcId="{F0680825-4100-4F5E-8405-9353FE23AB88}" destId="{D1F6B7AB-2E64-4C9B-8DB8-3F9A7BFAB254}" srcOrd="1" destOrd="0" presId="urn:microsoft.com/office/officeart/2005/8/layout/orgChart1"/>
    <dgm:cxn modelId="{8E801528-EE58-46C8-95B3-266CF5154167}" type="presParOf" srcId="{F0680825-4100-4F5E-8405-9353FE23AB88}" destId="{C763B8C6-988A-459E-B59C-4957B3000223}" srcOrd="2" destOrd="0" presId="urn:microsoft.com/office/officeart/2005/8/layout/orgChart1"/>
    <dgm:cxn modelId="{244B2742-9CEA-45B1-9CCD-2EABDE2BFD26}" type="presParOf" srcId="{2D01C5E5-B2C6-46CF-A6DA-54EFABB2651E}" destId="{2348A9E3-8DF4-4EA2-BA06-DCE552362BD5}" srcOrd="2" destOrd="0" presId="urn:microsoft.com/office/officeart/2005/8/layout/orgChart1"/>
    <dgm:cxn modelId="{0DDE299A-C2C3-4E16-ADFF-AEADA08D8F2E}" type="presParOf" srcId="{C823BB6E-3536-4C1A-912F-EFDD0681D809}" destId="{BB4A8DC6-55A9-41F1-8BA0-3C9DDF0BA35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E774D9-B338-4C88-8661-81C1426D44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47DAB1-3729-40C9-AFBC-417E97265B7A}">
      <dgm:prSet phldrT="[Text]"/>
      <dgm:spPr/>
      <dgm:t>
        <a:bodyPr/>
        <a:lstStyle/>
        <a:p>
          <a:r>
            <a:rPr lang="en-US" dirty="0" smtClean="0"/>
            <a:t>Liabilities</a:t>
          </a:r>
          <a:endParaRPr lang="en-US" dirty="0"/>
        </a:p>
      </dgm:t>
    </dgm:pt>
    <dgm:pt modelId="{5954139D-0DCA-4945-AB0F-1FBD280385FA}" type="parTrans" cxnId="{174F602C-B6C9-460C-B9BD-2A85A2CFF9B4}">
      <dgm:prSet/>
      <dgm:spPr/>
      <dgm:t>
        <a:bodyPr/>
        <a:lstStyle/>
        <a:p>
          <a:endParaRPr lang="en-US"/>
        </a:p>
      </dgm:t>
    </dgm:pt>
    <dgm:pt modelId="{3A329CD7-3511-4A75-9681-58C1A3309492}" type="sibTrans" cxnId="{174F602C-B6C9-460C-B9BD-2A85A2CFF9B4}">
      <dgm:prSet/>
      <dgm:spPr/>
      <dgm:t>
        <a:bodyPr/>
        <a:lstStyle/>
        <a:p>
          <a:endParaRPr lang="en-US"/>
        </a:p>
      </dgm:t>
    </dgm:pt>
    <dgm:pt modelId="{52850CFE-4925-4ADA-B06A-19D62CF61A94}">
      <dgm:prSet phldrT="[Text]"/>
      <dgm:spPr/>
      <dgm:t>
        <a:bodyPr/>
        <a:lstStyle/>
        <a:p>
          <a:r>
            <a:rPr lang="en-US" dirty="0" smtClean="0"/>
            <a:t>Current</a:t>
          </a:r>
          <a:endParaRPr lang="en-US" dirty="0"/>
        </a:p>
      </dgm:t>
    </dgm:pt>
    <dgm:pt modelId="{FDA66B81-B3B5-4D22-8EA8-9027DB67AA9A}" type="parTrans" cxnId="{F4F36825-D984-4AEF-965D-E54F3602350F}">
      <dgm:prSet/>
      <dgm:spPr/>
      <dgm:t>
        <a:bodyPr/>
        <a:lstStyle/>
        <a:p>
          <a:endParaRPr lang="en-US"/>
        </a:p>
      </dgm:t>
    </dgm:pt>
    <dgm:pt modelId="{F34A13C8-BD70-46C0-9174-19A6E1024104}" type="sibTrans" cxnId="{F4F36825-D984-4AEF-965D-E54F3602350F}">
      <dgm:prSet/>
      <dgm:spPr/>
      <dgm:t>
        <a:bodyPr/>
        <a:lstStyle/>
        <a:p>
          <a:endParaRPr lang="en-US"/>
        </a:p>
      </dgm:t>
    </dgm:pt>
    <dgm:pt modelId="{F25F505B-CE9D-48A1-B234-DE525E154176}">
      <dgm:prSet phldrT="[Text]"/>
      <dgm:spPr/>
      <dgm:t>
        <a:bodyPr/>
        <a:lstStyle/>
        <a:p>
          <a:r>
            <a:rPr lang="en-US" dirty="0" smtClean="0"/>
            <a:t>Long-term</a:t>
          </a:r>
          <a:endParaRPr lang="en-US" dirty="0"/>
        </a:p>
      </dgm:t>
    </dgm:pt>
    <dgm:pt modelId="{A11178AB-7BA0-4A11-8DAB-E79163D38BA9}" type="parTrans" cxnId="{35E40593-33BF-4047-8DA1-2BEE82F86E9B}">
      <dgm:prSet/>
      <dgm:spPr/>
      <dgm:t>
        <a:bodyPr/>
        <a:lstStyle/>
        <a:p>
          <a:endParaRPr lang="en-US"/>
        </a:p>
      </dgm:t>
    </dgm:pt>
    <dgm:pt modelId="{7439C221-897E-457D-8BF1-BC374EBBE9C0}" type="sibTrans" cxnId="{35E40593-33BF-4047-8DA1-2BEE82F86E9B}">
      <dgm:prSet/>
      <dgm:spPr/>
      <dgm:t>
        <a:bodyPr/>
        <a:lstStyle/>
        <a:p>
          <a:endParaRPr lang="en-US"/>
        </a:p>
      </dgm:t>
    </dgm:pt>
    <dgm:pt modelId="{9EBD06C9-B147-4901-B089-32A8DCC5992A}">
      <dgm:prSet phldrT="[Text]"/>
      <dgm:spPr/>
      <dgm:t>
        <a:bodyPr/>
        <a:lstStyle/>
        <a:p>
          <a:r>
            <a:rPr lang="en-US" dirty="0" smtClean="0"/>
            <a:t>Creditors Accruals   Bank overdraft</a:t>
          </a:r>
          <a:endParaRPr lang="en-US" dirty="0"/>
        </a:p>
      </dgm:t>
    </dgm:pt>
    <dgm:pt modelId="{73605E05-31AA-47C5-A4CB-BB5F5470C5C6}" type="parTrans" cxnId="{BD675EE3-4748-48AC-BCA6-4B883F968339}">
      <dgm:prSet/>
      <dgm:spPr/>
      <dgm:t>
        <a:bodyPr/>
        <a:lstStyle/>
        <a:p>
          <a:endParaRPr lang="en-US"/>
        </a:p>
      </dgm:t>
    </dgm:pt>
    <dgm:pt modelId="{8111E25F-AA02-41FC-BE98-81D986F2F553}" type="sibTrans" cxnId="{BD675EE3-4748-48AC-BCA6-4B883F968339}">
      <dgm:prSet/>
      <dgm:spPr/>
      <dgm:t>
        <a:bodyPr/>
        <a:lstStyle/>
        <a:p>
          <a:endParaRPr lang="en-US"/>
        </a:p>
      </dgm:t>
    </dgm:pt>
    <dgm:pt modelId="{D909462F-9859-47F4-BD92-CD37CAA7D205}">
      <dgm:prSet phldrT="[Text]"/>
      <dgm:spPr/>
      <dgm:t>
        <a:bodyPr/>
        <a:lstStyle/>
        <a:p>
          <a:r>
            <a:rPr lang="en-US" dirty="0" smtClean="0"/>
            <a:t>Loans Debentures</a:t>
          </a:r>
          <a:endParaRPr lang="en-US" dirty="0"/>
        </a:p>
      </dgm:t>
    </dgm:pt>
    <dgm:pt modelId="{0CDB8A59-6174-4C85-BFBB-B85F5B37B8AE}" type="parTrans" cxnId="{7D2BACDE-E07A-47B2-98EE-6338F40179BD}">
      <dgm:prSet/>
      <dgm:spPr/>
      <dgm:t>
        <a:bodyPr/>
        <a:lstStyle/>
        <a:p>
          <a:endParaRPr lang="en-US"/>
        </a:p>
      </dgm:t>
    </dgm:pt>
    <dgm:pt modelId="{07C420BE-EEA2-4357-8DA3-F08AA283DF78}" type="sibTrans" cxnId="{7D2BACDE-E07A-47B2-98EE-6338F40179BD}">
      <dgm:prSet/>
      <dgm:spPr/>
      <dgm:t>
        <a:bodyPr/>
        <a:lstStyle/>
        <a:p>
          <a:endParaRPr lang="en-US"/>
        </a:p>
      </dgm:t>
    </dgm:pt>
    <dgm:pt modelId="{CFEFA427-BCE8-4D64-859C-0459F2BBD14C}" type="pres">
      <dgm:prSet presAssocID="{03E774D9-B338-4C88-8661-81C1426D44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AFD1F5-9947-4BB1-B07B-F2DB6E19AE31}" type="pres">
      <dgm:prSet presAssocID="{9347DAB1-3729-40C9-AFBC-417E97265B7A}" presName="hierRoot1" presStyleCnt="0">
        <dgm:presLayoutVars>
          <dgm:hierBranch val="init"/>
        </dgm:presLayoutVars>
      </dgm:prSet>
      <dgm:spPr/>
    </dgm:pt>
    <dgm:pt modelId="{E0D0A077-A2CD-4DED-AEA7-BB0B347E8E08}" type="pres">
      <dgm:prSet presAssocID="{9347DAB1-3729-40C9-AFBC-417E97265B7A}" presName="rootComposite1" presStyleCnt="0"/>
      <dgm:spPr/>
    </dgm:pt>
    <dgm:pt modelId="{C184AB1D-F37F-43C2-A659-8202BC56F091}" type="pres">
      <dgm:prSet presAssocID="{9347DAB1-3729-40C9-AFBC-417E97265B7A}" presName="rootText1" presStyleLbl="node0" presStyleIdx="0" presStyleCnt="1">
        <dgm:presLayoutVars>
          <dgm:chPref val="3"/>
        </dgm:presLayoutVars>
      </dgm:prSet>
      <dgm:spPr/>
    </dgm:pt>
    <dgm:pt modelId="{EFC088E5-4418-4FC2-89F1-42B9A1B1C137}" type="pres">
      <dgm:prSet presAssocID="{9347DAB1-3729-40C9-AFBC-417E97265B7A}" presName="rootConnector1" presStyleLbl="node1" presStyleIdx="0" presStyleCnt="0"/>
      <dgm:spPr/>
    </dgm:pt>
    <dgm:pt modelId="{B209C3EA-36BA-4658-8803-79BEF1A9A30A}" type="pres">
      <dgm:prSet presAssocID="{9347DAB1-3729-40C9-AFBC-417E97265B7A}" presName="hierChild2" presStyleCnt="0"/>
      <dgm:spPr/>
    </dgm:pt>
    <dgm:pt modelId="{6C97E2E4-593D-4C35-A5FF-FAB95B863FD4}" type="pres">
      <dgm:prSet presAssocID="{FDA66B81-B3B5-4D22-8EA8-9027DB67AA9A}" presName="Name37" presStyleLbl="parChTrans1D2" presStyleIdx="0" presStyleCnt="2"/>
      <dgm:spPr/>
    </dgm:pt>
    <dgm:pt modelId="{1BC68DDE-CD10-42E9-B544-49B6017BDA6D}" type="pres">
      <dgm:prSet presAssocID="{52850CFE-4925-4ADA-B06A-19D62CF61A94}" presName="hierRoot2" presStyleCnt="0">
        <dgm:presLayoutVars>
          <dgm:hierBranch val="init"/>
        </dgm:presLayoutVars>
      </dgm:prSet>
      <dgm:spPr/>
    </dgm:pt>
    <dgm:pt modelId="{07EC9D73-BFFD-495E-8D00-06C3802E2928}" type="pres">
      <dgm:prSet presAssocID="{52850CFE-4925-4ADA-B06A-19D62CF61A94}" presName="rootComposite" presStyleCnt="0"/>
      <dgm:spPr/>
    </dgm:pt>
    <dgm:pt modelId="{05537C9A-21C6-4E2C-9D90-173237AD0848}" type="pres">
      <dgm:prSet presAssocID="{52850CFE-4925-4ADA-B06A-19D62CF61A94}" presName="rootText" presStyleLbl="node2" presStyleIdx="0" presStyleCnt="2">
        <dgm:presLayoutVars>
          <dgm:chPref val="3"/>
        </dgm:presLayoutVars>
      </dgm:prSet>
      <dgm:spPr/>
    </dgm:pt>
    <dgm:pt modelId="{7F5996CC-E368-46FF-99EF-A64CDC728CCA}" type="pres">
      <dgm:prSet presAssocID="{52850CFE-4925-4ADA-B06A-19D62CF61A94}" presName="rootConnector" presStyleLbl="node2" presStyleIdx="0" presStyleCnt="2"/>
      <dgm:spPr/>
    </dgm:pt>
    <dgm:pt modelId="{31868529-D79F-43B4-9E07-B4AD064DAD03}" type="pres">
      <dgm:prSet presAssocID="{52850CFE-4925-4ADA-B06A-19D62CF61A94}" presName="hierChild4" presStyleCnt="0"/>
      <dgm:spPr/>
    </dgm:pt>
    <dgm:pt modelId="{9FC4C569-557B-4F6F-BE2B-B3F029F5A878}" type="pres">
      <dgm:prSet presAssocID="{73605E05-31AA-47C5-A4CB-BB5F5470C5C6}" presName="Name37" presStyleLbl="parChTrans1D3" presStyleIdx="0" presStyleCnt="2"/>
      <dgm:spPr/>
    </dgm:pt>
    <dgm:pt modelId="{44EE2D80-5BC9-45DF-9AC0-D1A9B33D8999}" type="pres">
      <dgm:prSet presAssocID="{9EBD06C9-B147-4901-B089-32A8DCC5992A}" presName="hierRoot2" presStyleCnt="0">
        <dgm:presLayoutVars>
          <dgm:hierBranch val="init"/>
        </dgm:presLayoutVars>
      </dgm:prSet>
      <dgm:spPr/>
    </dgm:pt>
    <dgm:pt modelId="{2C2925DD-6629-4952-8D89-A4697645865D}" type="pres">
      <dgm:prSet presAssocID="{9EBD06C9-B147-4901-B089-32A8DCC5992A}" presName="rootComposite" presStyleCnt="0"/>
      <dgm:spPr/>
    </dgm:pt>
    <dgm:pt modelId="{119CBBA1-9270-4287-80B6-BA0F5F678A41}" type="pres">
      <dgm:prSet presAssocID="{9EBD06C9-B147-4901-B089-32A8DCC5992A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BCE21F-588A-4DE7-9A4D-EBA034131BCF}" type="pres">
      <dgm:prSet presAssocID="{9EBD06C9-B147-4901-B089-32A8DCC5992A}" presName="rootConnector" presStyleLbl="node3" presStyleIdx="0" presStyleCnt="2"/>
      <dgm:spPr/>
    </dgm:pt>
    <dgm:pt modelId="{D73C0F9F-5682-44DC-9868-D61B5A626D77}" type="pres">
      <dgm:prSet presAssocID="{9EBD06C9-B147-4901-B089-32A8DCC5992A}" presName="hierChild4" presStyleCnt="0"/>
      <dgm:spPr/>
    </dgm:pt>
    <dgm:pt modelId="{7C6ED613-D665-4C71-A9C8-39377EC2AE7D}" type="pres">
      <dgm:prSet presAssocID="{9EBD06C9-B147-4901-B089-32A8DCC5992A}" presName="hierChild5" presStyleCnt="0"/>
      <dgm:spPr/>
    </dgm:pt>
    <dgm:pt modelId="{47D36E2F-9DE4-4C68-ADDA-E959A6482350}" type="pres">
      <dgm:prSet presAssocID="{52850CFE-4925-4ADA-B06A-19D62CF61A94}" presName="hierChild5" presStyleCnt="0"/>
      <dgm:spPr/>
    </dgm:pt>
    <dgm:pt modelId="{3234F80B-E048-4210-B840-75B9BFBFE54F}" type="pres">
      <dgm:prSet presAssocID="{A11178AB-7BA0-4A11-8DAB-E79163D38BA9}" presName="Name37" presStyleLbl="parChTrans1D2" presStyleIdx="1" presStyleCnt="2"/>
      <dgm:spPr/>
    </dgm:pt>
    <dgm:pt modelId="{02C6B81F-B7B4-4E8D-A9F4-9D4F35645F9F}" type="pres">
      <dgm:prSet presAssocID="{F25F505B-CE9D-48A1-B234-DE525E154176}" presName="hierRoot2" presStyleCnt="0">
        <dgm:presLayoutVars>
          <dgm:hierBranch val="init"/>
        </dgm:presLayoutVars>
      </dgm:prSet>
      <dgm:spPr/>
    </dgm:pt>
    <dgm:pt modelId="{577E0869-63F5-445D-B28A-6C059BFCA67D}" type="pres">
      <dgm:prSet presAssocID="{F25F505B-CE9D-48A1-B234-DE525E154176}" presName="rootComposite" presStyleCnt="0"/>
      <dgm:spPr/>
    </dgm:pt>
    <dgm:pt modelId="{ED0A04C8-3BEF-42B5-8BC9-6EACFBBFD988}" type="pres">
      <dgm:prSet presAssocID="{F25F505B-CE9D-48A1-B234-DE525E154176}" presName="rootText" presStyleLbl="node2" presStyleIdx="1" presStyleCnt="2">
        <dgm:presLayoutVars>
          <dgm:chPref val="3"/>
        </dgm:presLayoutVars>
      </dgm:prSet>
      <dgm:spPr/>
    </dgm:pt>
    <dgm:pt modelId="{9F82F165-9AEA-4722-B87C-E73FBE600120}" type="pres">
      <dgm:prSet presAssocID="{F25F505B-CE9D-48A1-B234-DE525E154176}" presName="rootConnector" presStyleLbl="node2" presStyleIdx="1" presStyleCnt="2"/>
      <dgm:spPr/>
    </dgm:pt>
    <dgm:pt modelId="{58414C6C-6B11-4A63-B113-1B7B7662C643}" type="pres">
      <dgm:prSet presAssocID="{F25F505B-CE9D-48A1-B234-DE525E154176}" presName="hierChild4" presStyleCnt="0"/>
      <dgm:spPr/>
    </dgm:pt>
    <dgm:pt modelId="{6F75FF64-BD65-47CC-B582-75BEFCC4CA3E}" type="pres">
      <dgm:prSet presAssocID="{0CDB8A59-6174-4C85-BFBB-B85F5B37B8AE}" presName="Name37" presStyleLbl="parChTrans1D3" presStyleIdx="1" presStyleCnt="2"/>
      <dgm:spPr/>
    </dgm:pt>
    <dgm:pt modelId="{27FB17B2-7933-415F-86B8-8EA9DDC92E44}" type="pres">
      <dgm:prSet presAssocID="{D909462F-9859-47F4-BD92-CD37CAA7D205}" presName="hierRoot2" presStyleCnt="0">
        <dgm:presLayoutVars>
          <dgm:hierBranch val="init"/>
        </dgm:presLayoutVars>
      </dgm:prSet>
      <dgm:spPr/>
    </dgm:pt>
    <dgm:pt modelId="{6677B2F8-2683-4525-902D-0A9E719B358E}" type="pres">
      <dgm:prSet presAssocID="{D909462F-9859-47F4-BD92-CD37CAA7D205}" presName="rootComposite" presStyleCnt="0"/>
      <dgm:spPr/>
    </dgm:pt>
    <dgm:pt modelId="{2B4C1C37-4391-46C0-A4B8-FB44FB54FB12}" type="pres">
      <dgm:prSet presAssocID="{D909462F-9859-47F4-BD92-CD37CAA7D205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204AE4-24EB-45A4-88F5-3FC7F2FD1EA7}" type="pres">
      <dgm:prSet presAssocID="{D909462F-9859-47F4-BD92-CD37CAA7D205}" presName="rootConnector" presStyleLbl="node3" presStyleIdx="1" presStyleCnt="2"/>
      <dgm:spPr/>
    </dgm:pt>
    <dgm:pt modelId="{38942253-E00E-4E33-BF71-5733AB7CE20B}" type="pres">
      <dgm:prSet presAssocID="{D909462F-9859-47F4-BD92-CD37CAA7D205}" presName="hierChild4" presStyleCnt="0"/>
      <dgm:spPr/>
    </dgm:pt>
    <dgm:pt modelId="{3E698717-7380-4543-98B8-4F45EE0F06C0}" type="pres">
      <dgm:prSet presAssocID="{D909462F-9859-47F4-BD92-CD37CAA7D205}" presName="hierChild5" presStyleCnt="0"/>
      <dgm:spPr/>
    </dgm:pt>
    <dgm:pt modelId="{33480C70-C579-403C-980D-0C0052370DE7}" type="pres">
      <dgm:prSet presAssocID="{F25F505B-CE9D-48A1-B234-DE525E154176}" presName="hierChild5" presStyleCnt="0"/>
      <dgm:spPr/>
    </dgm:pt>
    <dgm:pt modelId="{BA68CFD9-8787-49B7-9866-6AD0DA765557}" type="pres">
      <dgm:prSet presAssocID="{9347DAB1-3729-40C9-AFBC-417E97265B7A}" presName="hierChild3" presStyleCnt="0"/>
      <dgm:spPr/>
    </dgm:pt>
  </dgm:ptLst>
  <dgm:cxnLst>
    <dgm:cxn modelId="{078AD171-8096-41BE-8F02-40677F35DC5E}" type="presOf" srcId="{F25F505B-CE9D-48A1-B234-DE525E154176}" destId="{9F82F165-9AEA-4722-B87C-E73FBE600120}" srcOrd="1" destOrd="0" presId="urn:microsoft.com/office/officeart/2005/8/layout/orgChart1"/>
    <dgm:cxn modelId="{69D7A1EE-8B85-4679-8A6A-129706F4D6B4}" type="presOf" srcId="{D909462F-9859-47F4-BD92-CD37CAA7D205}" destId="{2B4C1C37-4391-46C0-A4B8-FB44FB54FB12}" srcOrd="0" destOrd="0" presId="urn:microsoft.com/office/officeart/2005/8/layout/orgChart1"/>
    <dgm:cxn modelId="{E58C16F3-9395-4E4E-BF5A-26C333337C04}" type="presOf" srcId="{A11178AB-7BA0-4A11-8DAB-E79163D38BA9}" destId="{3234F80B-E048-4210-B840-75B9BFBFE54F}" srcOrd="0" destOrd="0" presId="urn:microsoft.com/office/officeart/2005/8/layout/orgChart1"/>
    <dgm:cxn modelId="{38A2269C-57E7-4806-B559-64CA97087C5D}" type="presOf" srcId="{D909462F-9859-47F4-BD92-CD37CAA7D205}" destId="{D0204AE4-24EB-45A4-88F5-3FC7F2FD1EA7}" srcOrd="1" destOrd="0" presId="urn:microsoft.com/office/officeart/2005/8/layout/orgChart1"/>
    <dgm:cxn modelId="{031C1BB5-A106-4767-B90D-9BED225A7172}" type="presOf" srcId="{F25F505B-CE9D-48A1-B234-DE525E154176}" destId="{ED0A04C8-3BEF-42B5-8BC9-6EACFBBFD988}" srcOrd="0" destOrd="0" presId="urn:microsoft.com/office/officeart/2005/8/layout/orgChart1"/>
    <dgm:cxn modelId="{F0D59B75-5975-4BD9-81A2-C968F0060F99}" type="presOf" srcId="{9347DAB1-3729-40C9-AFBC-417E97265B7A}" destId="{C184AB1D-F37F-43C2-A659-8202BC56F091}" srcOrd="0" destOrd="0" presId="urn:microsoft.com/office/officeart/2005/8/layout/orgChart1"/>
    <dgm:cxn modelId="{1FD6ECD2-F6C8-4F29-AB7F-9FBBF0DDF6C8}" type="presOf" srcId="{52850CFE-4925-4ADA-B06A-19D62CF61A94}" destId="{7F5996CC-E368-46FF-99EF-A64CDC728CCA}" srcOrd="1" destOrd="0" presId="urn:microsoft.com/office/officeart/2005/8/layout/orgChart1"/>
    <dgm:cxn modelId="{1DE459BD-4065-4E4D-B3E6-F3172C4E4850}" type="presOf" srcId="{52850CFE-4925-4ADA-B06A-19D62CF61A94}" destId="{05537C9A-21C6-4E2C-9D90-173237AD0848}" srcOrd="0" destOrd="0" presId="urn:microsoft.com/office/officeart/2005/8/layout/orgChart1"/>
    <dgm:cxn modelId="{4D352D32-C829-462B-AF82-D74097AED3E2}" type="presOf" srcId="{03E774D9-B338-4C88-8661-81C1426D4488}" destId="{CFEFA427-BCE8-4D64-859C-0459F2BBD14C}" srcOrd="0" destOrd="0" presId="urn:microsoft.com/office/officeart/2005/8/layout/orgChart1"/>
    <dgm:cxn modelId="{E9843FCC-D485-4C23-A7FA-1E528A45351C}" type="presOf" srcId="{9EBD06C9-B147-4901-B089-32A8DCC5992A}" destId="{DEBCE21F-588A-4DE7-9A4D-EBA034131BCF}" srcOrd="1" destOrd="0" presId="urn:microsoft.com/office/officeart/2005/8/layout/orgChart1"/>
    <dgm:cxn modelId="{F4F36825-D984-4AEF-965D-E54F3602350F}" srcId="{9347DAB1-3729-40C9-AFBC-417E97265B7A}" destId="{52850CFE-4925-4ADA-B06A-19D62CF61A94}" srcOrd="0" destOrd="0" parTransId="{FDA66B81-B3B5-4D22-8EA8-9027DB67AA9A}" sibTransId="{F34A13C8-BD70-46C0-9174-19A6E1024104}"/>
    <dgm:cxn modelId="{ABE4E543-4CA1-4510-A1A6-F1A376F6B902}" type="presOf" srcId="{FDA66B81-B3B5-4D22-8EA8-9027DB67AA9A}" destId="{6C97E2E4-593D-4C35-A5FF-FAB95B863FD4}" srcOrd="0" destOrd="0" presId="urn:microsoft.com/office/officeart/2005/8/layout/orgChart1"/>
    <dgm:cxn modelId="{63722218-B01A-4BDE-972C-2504E43494A7}" type="presOf" srcId="{0CDB8A59-6174-4C85-BFBB-B85F5B37B8AE}" destId="{6F75FF64-BD65-47CC-B582-75BEFCC4CA3E}" srcOrd="0" destOrd="0" presId="urn:microsoft.com/office/officeart/2005/8/layout/orgChart1"/>
    <dgm:cxn modelId="{1018D84A-8362-426F-90BD-5FFD4BDA97E2}" type="presOf" srcId="{9EBD06C9-B147-4901-B089-32A8DCC5992A}" destId="{119CBBA1-9270-4287-80B6-BA0F5F678A41}" srcOrd="0" destOrd="0" presId="urn:microsoft.com/office/officeart/2005/8/layout/orgChart1"/>
    <dgm:cxn modelId="{BD675EE3-4748-48AC-BCA6-4B883F968339}" srcId="{52850CFE-4925-4ADA-B06A-19D62CF61A94}" destId="{9EBD06C9-B147-4901-B089-32A8DCC5992A}" srcOrd="0" destOrd="0" parTransId="{73605E05-31AA-47C5-A4CB-BB5F5470C5C6}" sibTransId="{8111E25F-AA02-41FC-BE98-81D986F2F553}"/>
    <dgm:cxn modelId="{FC4566AE-6F09-4DCA-91D6-024455817622}" type="presOf" srcId="{9347DAB1-3729-40C9-AFBC-417E97265B7A}" destId="{EFC088E5-4418-4FC2-89F1-42B9A1B1C137}" srcOrd="1" destOrd="0" presId="urn:microsoft.com/office/officeart/2005/8/layout/orgChart1"/>
    <dgm:cxn modelId="{7D2BACDE-E07A-47B2-98EE-6338F40179BD}" srcId="{F25F505B-CE9D-48A1-B234-DE525E154176}" destId="{D909462F-9859-47F4-BD92-CD37CAA7D205}" srcOrd="0" destOrd="0" parTransId="{0CDB8A59-6174-4C85-BFBB-B85F5B37B8AE}" sibTransId="{07C420BE-EEA2-4357-8DA3-F08AA283DF78}"/>
    <dgm:cxn modelId="{35E40593-33BF-4047-8DA1-2BEE82F86E9B}" srcId="{9347DAB1-3729-40C9-AFBC-417E97265B7A}" destId="{F25F505B-CE9D-48A1-B234-DE525E154176}" srcOrd="1" destOrd="0" parTransId="{A11178AB-7BA0-4A11-8DAB-E79163D38BA9}" sibTransId="{7439C221-897E-457D-8BF1-BC374EBBE9C0}"/>
    <dgm:cxn modelId="{174F602C-B6C9-460C-B9BD-2A85A2CFF9B4}" srcId="{03E774D9-B338-4C88-8661-81C1426D4488}" destId="{9347DAB1-3729-40C9-AFBC-417E97265B7A}" srcOrd="0" destOrd="0" parTransId="{5954139D-0DCA-4945-AB0F-1FBD280385FA}" sibTransId="{3A329CD7-3511-4A75-9681-58C1A3309492}"/>
    <dgm:cxn modelId="{1D8D213C-FFA0-4A89-B29E-F14D47090CE6}" type="presOf" srcId="{73605E05-31AA-47C5-A4CB-BB5F5470C5C6}" destId="{9FC4C569-557B-4F6F-BE2B-B3F029F5A878}" srcOrd="0" destOrd="0" presId="urn:microsoft.com/office/officeart/2005/8/layout/orgChart1"/>
    <dgm:cxn modelId="{11D3D3D6-8C80-44EB-9B60-501C7955B5E7}" type="presParOf" srcId="{CFEFA427-BCE8-4D64-859C-0459F2BBD14C}" destId="{84AFD1F5-9947-4BB1-B07B-F2DB6E19AE31}" srcOrd="0" destOrd="0" presId="urn:microsoft.com/office/officeart/2005/8/layout/orgChart1"/>
    <dgm:cxn modelId="{BC243222-B69D-4D2D-A0E5-2B2BA051FD7F}" type="presParOf" srcId="{84AFD1F5-9947-4BB1-B07B-F2DB6E19AE31}" destId="{E0D0A077-A2CD-4DED-AEA7-BB0B347E8E08}" srcOrd="0" destOrd="0" presId="urn:microsoft.com/office/officeart/2005/8/layout/orgChart1"/>
    <dgm:cxn modelId="{25AF9556-1DC2-47D5-B452-3609BAE595B0}" type="presParOf" srcId="{E0D0A077-A2CD-4DED-AEA7-BB0B347E8E08}" destId="{C184AB1D-F37F-43C2-A659-8202BC56F091}" srcOrd="0" destOrd="0" presId="urn:microsoft.com/office/officeart/2005/8/layout/orgChart1"/>
    <dgm:cxn modelId="{C07D1DBE-F699-40DB-8BA6-B06467A39286}" type="presParOf" srcId="{E0D0A077-A2CD-4DED-AEA7-BB0B347E8E08}" destId="{EFC088E5-4418-4FC2-89F1-42B9A1B1C137}" srcOrd="1" destOrd="0" presId="urn:microsoft.com/office/officeart/2005/8/layout/orgChart1"/>
    <dgm:cxn modelId="{9141DD21-9C21-4951-B9BB-51C88DB5DC37}" type="presParOf" srcId="{84AFD1F5-9947-4BB1-B07B-F2DB6E19AE31}" destId="{B209C3EA-36BA-4658-8803-79BEF1A9A30A}" srcOrd="1" destOrd="0" presId="urn:microsoft.com/office/officeart/2005/8/layout/orgChart1"/>
    <dgm:cxn modelId="{6A76760E-6320-4C5F-A9FC-4619E1DDD652}" type="presParOf" srcId="{B209C3EA-36BA-4658-8803-79BEF1A9A30A}" destId="{6C97E2E4-593D-4C35-A5FF-FAB95B863FD4}" srcOrd="0" destOrd="0" presId="urn:microsoft.com/office/officeart/2005/8/layout/orgChart1"/>
    <dgm:cxn modelId="{BDC82592-F95E-4213-A819-8DD25F4E3E97}" type="presParOf" srcId="{B209C3EA-36BA-4658-8803-79BEF1A9A30A}" destId="{1BC68DDE-CD10-42E9-B544-49B6017BDA6D}" srcOrd="1" destOrd="0" presId="urn:microsoft.com/office/officeart/2005/8/layout/orgChart1"/>
    <dgm:cxn modelId="{94D6A688-C328-4101-817E-81ACA57A1F0D}" type="presParOf" srcId="{1BC68DDE-CD10-42E9-B544-49B6017BDA6D}" destId="{07EC9D73-BFFD-495E-8D00-06C3802E2928}" srcOrd="0" destOrd="0" presId="urn:microsoft.com/office/officeart/2005/8/layout/orgChart1"/>
    <dgm:cxn modelId="{9EACF71C-7F50-4A9A-B74D-81BEA1CCFDD1}" type="presParOf" srcId="{07EC9D73-BFFD-495E-8D00-06C3802E2928}" destId="{05537C9A-21C6-4E2C-9D90-173237AD0848}" srcOrd="0" destOrd="0" presId="urn:microsoft.com/office/officeart/2005/8/layout/orgChart1"/>
    <dgm:cxn modelId="{ABEB34E6-DE48-4A10-8B46-C838CA5E1A11}" type="presParOf" srcId="{07EC9D73-BFFD-495E-8D00-06C3802E2928}" destId="{7F5996CC-E368-46FF-99EF-A64CDC728CCA}" srcOrd="1" destOrd="0" presId="urn:microsoft.com/office/officeart/2005/8/layout/orgChart1"/>
    <dgm:cxn modelId="{435EAA81-312E-4035-ACA5-67655B56271C}" type="presParOf" srcId="{1BC68DDE-CD10-42E9-B544-49B6017BDA6D}" destId="{31868529-D79F-43B4-9E07-B4AD064DAD03}" srcOrd="1" destOrd="0" presId="urn:microsoft.com/office/officeart/2005/8/layout/orgChart1"/>
    <dgm:cxn modelId="{A604AA20-4E3D-4881-99F3-BBE2589A95B8}" type="presParOf" srcId="{31868529-D79F-43B4-9E07-B4AD064DAD03}" destId="{9FC4C569-557B-4F6F-BE2B-B3F029F5A878}" srcOrd="0" destOrd="0" presId="urn:microsoft.com/office/officeart/2005/8/layout/orgChart1"/>
    <dgm:cxn modelId="{BC98F799-BBA0-494A-87E3-78FF2B50973A}" type="presParOf" srcId="{31868529-D79F-43B4-9E07-B4AD064DAD03}" destId="{44EE2D80-5BC9-45DF-9AC0-D1A9B33D8999}" srcOrd="1" destOrd="0" presId="urn:microsoft.com/office/officeart/2005/8/layout/orgChart1"/>
    <dgm:cxn modelId="{E0F2CFB4-C153-48C9-94E3-813BD5163B97}" type="presParOf" srcId="{44EE2D80-5BC9-45DF-9AC0-D1A9B33D8999}" destId="{2C2925DD-6629-4952-8D89-A4697645865D}" srcOrd="0" destOrd="0" presId="urn:microsoft.com/office/officeart/2005/8/layout/orgChart1"/>
    <dgm:cxn modelId="{EE745036-C6C1-434E-9713-26906A24F8B2}" type="presParOf" srcId="{2C2925DD-6629-4952-8D89-A4697645865D}" destId="{119CBBA1-9270-4287-80B6-BA0F5F678A41}" srcOrd="0" destOrd="0" presId="urn:microsoft.com/office/officeart/2005/8/layout/orgChart1"/>
    <dgm:cxn modelId="{4EDB9F58-0A20-4967-9BBE-5B11949F0B6E}" type="presParOf" srcId="{2C2925DD-6629-4952-8D89-A4697645865D}" destId="{DEBCE21F-588A-4DE7-9A4D-EBA034131BCF}" srcOrd="1" destOrd="0" presId="urn:microsoft.com/office/officeart/2005/8/layout/orgChart1"/>
    <dgm:cxn modelId="{AF7B85C3-2CF7-4B30-8410-E7E7C93D37D5}" type="presParOf" srcId="{44EE2D80-5BC9-45DF-9AC0-D1A9B33D8999}" destId="{D73C0F9F-5682-44DC-9868-D61B5A626D77}" srcOrd="1" destOrd="0" presId="urn:microsoft.com/office/officeart/2005/8/layout/orgChart1"/>
    <dgm:cxn modelId="{8D942F10-19BB-4A4B-8B7E-88E68723FFD0}" type="presParOf" srcId="{44EE2D80-5BC9-45DF-9AC0-D1A9B33D8999}" destId="{7C6ED613-D665-4C71-A9C8-39377EC2AE7D}" srcOrd="2" destOrd="0" presId="urn:microsoft.com/office/officeart/2005/8/layout/orgChart1"/>
    <dgm:cxn modelId="{19E698C9-C09F-4841-9C60-A86EE096BFF6}" type="presParOf" srcId="{1BC68DDE-CD10-42E9-B544-49B6017BDA6D}" destId="{47D36E2F-9DE4-4C68-ADDA-E959A6482350}" srcOrd="2" destOrd="0" presId="urn:microsoft.com/office/officeart/2005/8/layout/orgChart1"/>
    <dgm:cxn modelId="{0AD291CE-BAE7-4897-9C18-B71C3ABBEF42}" type="presParOf" srcId="{B209C3EA-36BA-4658-8803-79BEF1A9A30A}" destId="{3234F80B-E048-4210-B840-75B9BFBFE54F}" srcOrd="2" destOrd="0" presId="urn:microsoft.com/office/officeart/2005/8/layout/orgChart1"/>
    <dgm:cxn modelId="{E82CA238-FFA8-47C8-B27D-88A6E5706CD7}" type="presParOf" srcId="{B209C3EA-36BA-4658-8803-79BEF1A9A30A}" destId="{02C6B81F-B7B4-4E8D-A9F4-9D4F35645F9F}" srcOrd="3" destOrd="0" presId="urn:microsoft.com/office/officeart/2005/8/layout/orgChart1"/>
    <dgm:cxn modelId="{D14852D7-104A-4C1F-8035-FFC9C0E1BAB4}" type="presParOf" srcId="{02C6B81F-B7B4-4E8D-A9F4-9D4F35645F9F}" destId="{577E0869-63F5-445D-B28A-6C059BFCA67D}" srcOrd="0" destOrd="0" presId="urn:microsoft.com/office/officeart/2005/8/layout/orgChart1"/>
    <dgm:cxn modelId="{9BC652A9-3103-499A-A173-82A3DB6C972A}" type="presParOf" srcId="{577E0869-63F5-445D-B28A-6C059BFCA67D}" destId="{ED0A04C8-3BEF-42B5-8BC9-6EACFBBFD988}" srcOrd="0" destOrd="0" presId="urn:microsoft.com/office/officeart/2005/8/layout/orgChart1"/>
    <dgm:cxn modelId="{C01B02D0-D2E1-40BA-BBE5-A5B12E60C14F}" type="presParOf" srcId="{577E0869-63F5-445D-B28A-6C059BFCA67D}" destId="{9F82F165-9AEA-4722-B87C-E73FBE600120}" srcOrd="1" destOrd="0" presId="urn:microsoft.com/office/officeart/2005/8/layout/orgChart1"/>
    <dgm:cxn modelId="{6FEE20AB-8433-4CAB-89CA-A88FF5DF3792}" type="presParOf" srcId="{02C6B81F-B7B4-4E8D-A9F4-9D4F35645F9F}" destId="{58414C6C-6B11-4A63-B113-1B7B7662C643}" srcOrd="1" destOrd="0" presId="urn:microsoft.com/office/officeart/2005/8/layout/orgChart1"/>
    <dgm:cxn modelId="{2D3FFF1E-990D-4513-804C-1D95073E9369}" type="presParOf" srcId="{58414C6C-6B11-4A63-B113-1B7B7662C643}" destId="{6F75FF64-BD65-47CC-B582-75BEFCC4CA3E}" srcOrd="0" destOrd="0" presId="urn:microsoft.com/office/officeart/2005/8/layout/orgChart1"/>
    <dgm:cxn modelId="{1134CB5E-DF02-4C1F-84B2-3E70CE887731}" type="presParOf" srcId="{58414C6C-6B11-4A63-B113-1B7B7662C643}" destId="{27FB17B2-7933-415F-86B8-8EA9DDC92E44}" srcOrd="1" destOrd="0" presId="urn:microsoft.com/office/officeart/2005/8/layout/orgChart1"/>
    <dgm:cxn modelId="{372D1CBB-2650-475B-A7A5-FA71A746DB0E}" type="presParOf" srcId="{27FB17B2-7933-415F-86B8-8EA9DDC92E44}" destId="{6677B2F8-2683-4525-902D-0A9E719B358E}" srcOrd="0" destOrd="0" presId="urn:microsoft.com/office/officeart/2005/8/layout/orgChart1"/>
    <dgm:cxn modelId="{2CD13A88-D94B-4A21-ABA3-60A0A8FCD50C}" type="presParOf" srcId="{6677B2F8-2683-4525-902D-0A9E719B358E}" destId="{2B4C1C37-4391-46C0-A4B8-FB44FB54FB12}" srcOrd="0" destOrd="0" presId="urn:microsoft.com/office/officeart/2005/8/layout/orgChart1"/>
    <dgm:cxn modelId="{BCDF5003-A33A-4A39-803B-DDDCECBE4D11}" type="presParOf" srcId="{6677B2F8-2683-4525-902D-0A9E719B358E}" destId="{D0204AE4-24EB-45A4-88F5-3FC7F2FD1EA7}" srcOrd="1" destOrd="0" presId="urn:microsoft.com/office/officeart/2005/8/layout/orgChart1"/>
    <dgm:cxn modelId="{14DDD8AB-FD3C-4959-B116-CC115041EA68}" type="presParOf" srcId="{27FB17B2-7933-415F-86B8-8EA9DDC92E44}" destId="{38942253-E00E-4E33-BF71-5733AB7CE20B}" srcOrd="1" destOrd="0" presId="urn:microsoft.com/office/officeart/2005/8/layout/orgChart1"/>
    <dgm:cxn modelId="{CDAFC277-940E-4463-830F-95AE929BA651}" type="presParOf" srcId="{27FB17B2-7933-415F-86B8-8EA9DDC92E44}" destId="{3E698717-7380-4543-98B8-4F45EE0F06C0}" srcOrd="2" destOrd="0" presId="urn:microsoft.com/office/officeart/2005/8/layout/orgChart1"/>
    <dgm:cxn modelId="{F997E67E-B061-45A2-AF8A-6E9984253B8B}" type="presParOf" srcId="{02C6B81F-B7B4-4E8D-A9F4-9D4F35645F9F}" destId="{33480C70-C579-403C-980D-0C0052370DE7}" srcOrd="2" destOrd="0" presId="urn:microsoft.com/office/officeart/2005/8/layout/orgChart1"/>
    <dgm:cxn modelId="{07C63D92-9A13-4920-8B50-1AD2032B4393}" type="presParOf" srcId="{84AFD1F5-9947-4BB1-B07B-F2DB6E19AE31}" destId="{BA68CFD9-8787-49B7-9866-6AD0DA76555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04EAFA-D3AD-40EB-B686-B9110B8EBD41}">
      <dsp:nvSpPr>
        <dsp:cNvPr id="0" name=""/>
        <dsp:cNvSpPr/>
      </dsp:nvSpPr>
      <dsp:spPr>
        <a:xfrm>
          <a:off x="4515037" y="0"/>
          <a:ext cx="6772556" cy="160352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What a firm owns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Fixed Assets (Land, Buildings, Equipment, Furniture &amp; Fittings)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Current Assets (Stock, Debtors, Cash at bank, Cash in hand)</a:t>
          </a:r>
          <a:endParaRPr lang="en-US" sz="1700" kern="1200" dirty="0"/>
        </a:p>
      </dsp:txBody>
      <dsp:txXfrm>
        <a:off x="4515037" y="200440"/>
        <a:ext cx="6171236" cy="1202641"/>
      </dsp:txXfrm>
    </dsp:sp>
    <dsp:sp modelId="{E3460B2D-999A-4D6D-9C6D-34BCF3AA518E}">
      <dsp:nvSpPr>
        <dsp:cNvPr id="0" name=""/>
        <dsp:cNvSpPr/>
      </dsp:nvSpPr>
      <dsp:spPr>
        <a:xfrm>
          <a:off x="0" y="0"/>
          <a:ext cx="4515037" cy="160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/>
            <a:t>Assets</a:t>
          </a:r>
          <a:endParaRPr lang="en-US" sz="6300" kern="1200" dirty="0"/>
        </a:p>
      </dsp:txBody>
      <dsp:txXfrm>
        <a:off x="78277" y="78277"/>
        <a:ext cx="4358483" cy="1446967"/>
      </dsp:txXfrm>
    </dsp:sp>
    <dsp:sp modelId="{A2E9B749-25E8-4608-A40F-50B79B8A5173}">
      <dsp:nvSpPr>
        <dsp:cNvPr id="0" name=""/>
        <dsp:cNvSpPr/>
      </dsp:nvSpPr>
      <dsp:spPr>
        <a:xfrm>
          <a:off x="4515037" y="1763873"/>
          <a:ext cx="6772556" cy="160352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What a firm owes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Long term liabilities (Loans)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Current liabilities (Creditors)</a:t>
          </a:r>
          <a:endParaRPr lang="en-US" sz="1700" kern="1200" dirty="0"/>
        </a:p>
      </dsp:txBody>
      <dsp:txXfrm>
        <a:off x="4515037" y="1964313"/>
        <a:ext cx="6171236" cy="1202641"/>
      </dsp:txXfrm>
    </dsp:sp>
    <dsp:sp modelId="{1F2A5F6F-341E-4E37-921A-88C8D538C15D}">
      <dsp:nvSpPr>
        <dsp:cNvPr id="0" name=""/>
        <dsp:cNvSpPr/>
      </dsp:nvSpPr>
      <dsp:spPr>
        <a:xfrm>
          <a:off x="0" y="1763873"/>
          <a:ext cx="4515037" cy="160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/>
            <a:t>Liabilities</a:t>
          </a:r>
          <a:endParaRPr lang="en-US" sz="6300" kern="1200" dirty="0"/>
        </a:p>
      </dsp:txBody>
      <dsp:txXfrm>
        <a:off x="78277" y="1842150"/>
        <a:ext cx="4358483" cy="1446967"/>
      </dsp:txXfrm>
    </dsp:sp>
    <dsp:sp modelId="{448095AC-9392-4182-92D3-8DA8B2DC7F25}">
      <dsp:nvSpPr>
        <dsp:cNvPr id="0" name=""/>
        <dsp:cNvSpPr/>
      </dsp:nvSpPr>
      <dsp:spPr>
        <a:xfrm>
          <a:off x="4515037" y="3527746"/>
          <a:ext cx="6772556" cy="160352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Capital = Assets – liabilities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Investment in business + Net profit – drawings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Share capital + Reserves</a:t>
          </a:r>
          <a:endParaRPr lang="en-US" sz="1700" kern="1200" dirty="0"/>
        </a:p>
      </dsp:txBody>
      <dsp:txXfrm>
        <a:off x="4515037" y="3728186"/>
        <a:ext cx="6171236" cy="1202641"/>
      </dsp:txXfrm>
    </dsp:sp>
    <dsp:sp modelId="{7BE0DBDF-3E28-410E-9B51-74A9CE1D44CC}">
      <dsp:nvSpPr>
        <dsp:cNvPr id="0" name=""/>
        <dsp:cNvSpPr/>
      </dsp:nvSpPr>
      <dsp:spPr>
        <a:xfrm>
          <a:off x="0" y="3527746"/>
          <a:ext cx="4515037" cy="160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120015" rIns="240030" bIns="120015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/>
            <a:t>Capital</a:t>
          </a:r>
          <a:endParaRPr lang="en-US" sz="6300" kern="1200" dirty="0"/>
        </a:p>
      </dsp:txBody>
      <dsp:txXfrm>
        <a:off x="78277" y="3606023"/>
        <a:ext cx="4358483" cy="1446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92FED-76A9-43A7-8BDA-FEFF08EB8F63}">
      <dsp:nvSpPr>
        <dsp:cNvPr id="0" name=""/>
        <dsp:cNvSpPr/>
      </dsp:nvSpPr>
      <dsp:spPr>
        <a:xfrm>
          <a:off x="7258895" y="2786238"/>
          <a:ext cx="345390" cy="269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4048"/>
              </a:lnTo>
              <a:lnTo>
                <a:pt x="345390" y="269404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B39F3-F886-4BF2-BFDB-4B97B46EE326}">
      <dsp:nvSpPr>
        <dsp:cNvPr id="0" name=""/>
        <dsp:cNvSpPr/>
      </dsp:nvSpPr>
      <dsp:spPr>
        <a:xfrm>
          <a:off x="7258895" y="2786238"/>
          <a:ext cx="345390" cy="1059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9198"/>
              </a:lnTo>
              <a:lnTo>
                <a:pt x="345390" y="10591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5A6DA0-A240-4350-953B-08B946EC2824}">
      <dsp:nvSpPr>
        <dsp:cNvPr id="0" name=""/>
        <dsp:cNvSpPr/>
      </dsp:nvSpPr>
      <dsp:spPr>
        <a:xfrm>
          <a:off x="5393784" y="1151388"/>
          <a:ext cx="2786153" cy="483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773"/>
              </a:lnTo>
              <a:lnTo>
                <a:pt x="2786153" y="241773"/>
              </a:lnTo>
              <a:lnTo>
                <a:pt x="2786153" y="4835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E12BCC-CC2E-4E2B-BFE7-263C5A06B379}">
      <dsp:nvSpPr>
        <dsp:cNvPr id="0" name=""/>
        <dsp:cNvSpPr/>
      </dsp:nvSpPr>
      <dsp:spPr>
        <a:xfrm>
          <a:off x="4472742" y="2786238"/>
          <a:ext cx="345390" cy="269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4048"/>
              </a:lnTo>
              <a:lnTo>
                <a:pt x="345390" y="269404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867F24-DB83-4736-8E8F-35438BBB07FF}">
      <dsp:nvSpPr>
        <dsp:cNvPr id="0" name=""/>
        <dsp:cNvSpPr/>
      </dsp:nvSpPr>
      <dsp:spPr>
        <a:xfrm>
          <a:off x="4472742" y="2786238"/>
          <a:ext cx="345390" cy="1059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9198"/>
              </a:lnTo>
              <a:lnTo>
                <a:pt x="345390" y="10591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E45FD-97D2-432C-A79B-850856286578}">
      <dsp:nvSpPr>
        <dsp:cNvPr id="0" name=""/>
        <dsp:cNvSpPr/>
      </dsp:nvSpPr>
      <dsp:spPr>
        <a:xfrm>
          <a:off x="5348064" y="1151388"/>
          <a:ext cx="91440" cy="4835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35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E4703-B04F-4575-A33F-B0BF6811DEE6}">
      <dsp:nvSpPr>
        <dsp:cNvPr id="0" name=""/>
        <dsp:cNvSpPr/>
      </dsp:nvSpPr>
      <dsp:spPr>
        <a:xfrm>
          <a:off x="1686589" y="2786238"/>
          <a:ext cx="345390" cy="2694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94048"/>
              </a:lnTo>
              <a:lnTo>
                <a:pt x="345390" y="269404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C493E-5A6C-466F-B0D6-132A1B630EA0}">
      <dsp:nvSpPr>
        <dsp:cNvPr id="0" name=""/>
        <dsp:cNvSpPr/>
      </dsp:nvSpPr>
      <dsp:spPr>
        <a:xfrm>
          <a:off x="1686589" y="2786238"/>
          <a:ext cx="345390" cy="1059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9198"/>
              </a:lnTo>
              <a:lnTo>
                <a:pt x="345390" y="1059198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67BF8-73B3-4D62-963A-529EF97D73F4}">
      <dsp:nvSpPr>
        <dsp:cNvPr id="0" name=""/>
        <dsp:cNvSpPr/>
      </dsp:nvSpPr>
      <dsp:spPr>
        <a:xfrm>
          <a:off x="2607631" y="1151388"/>
          <a:ext cx="2786153" cy="483547"/>
        </a:xfrm>
        <a:custGeom>
          <a:avLst/>
          <a:gdLst/>
          <a:ahLst/>
          <a:cxnLst/>
          <a:rect l="0" t="0" r="0" b="0"/>
          <a:pathLst>
            <a:path>
              <a:moveTo>
                <a:pt x="2786153" y="0"/>
              </a:moveTo>
              <a:lnTo>
                <a:pt x="2786153" y="241773"/>
              </a:lnTo>
              <a:lnTo>
                <a:pt x="0" y="241773"/>
              </a:lnTo>
              <a:lnTo>
                <a:pt x="0" y="48354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8E9F8-FE23-4D3F-A496-60CB964B10C4}">
      <dsp:nvSpPr>
        <dsp:cNvPr id="0" name=""/>
        <dsp:cNvSpPr/>
      </dsp:nvSpPr>
      <dsp:spPr>
        <a:xfrm>
          <a:off x="4242481" y="85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Assets</a:t>
          </a:r>
          <a:endParaRPr lang="en-US" sz="3200" kern="1200" dirty="0"/>
        </a:p>
      </dsp:txBody>
      <dsp:txXfrm>
        <a:off x="4242481" y="85"/>
        <a:ext cx="2302605" cy="1151302"/>
      </dsp:txXfrm>
    </dsp:sp>
    <dsp:sp modelId="{30024BD8-E579-4545-9D16-D5264FB9C308}">
      <dsp:nvSpPr>
        <dsp:cNvPr id="0" name=""/>
        <dsp:cNvSpPr/>
      </dsp:nvSpPr>
      <dsp:spPr>
        <a:xfrm>
          <a:off x="1456328" y="1634935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Liquidity</a:t>
          </a:r>
          <a:endParaRPr lang="en-US" sz="3700" kern="1200" dirty="0"/>
        </a:p>
      </dsp:txBody>
      <dsp:txXfrm>
        <a:off x="1456328" y="1634935"/>
        <a:ext cx="2302605" cy="1151302"/>
      </dsp:txXfrm>
    </dsp:sp>
    <dsp:sp modelId="{E6DB763D-FC10-442C-9B88-8293365AB2BA}">
      <dsp:nvSpPr>
        <dsp:cNvPr id="0" name=""/>
        <dsp:cNvSpPr/>
      </dsp:nvSpPr>
      <dsp:spPr>
        <a:xfrm>
          <a:off x="2031980" y="326978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Current Assets</a:t>
          </a:r>
          <a:endParaRPr lang="en-US" sz="3700" kern="1200" dirty="0"/>
        </a:p>
      </dsp:txBody>
      <dsp:txXfrm>
        <a:off x="2031980" y="3269786"/>
        <a:ext cx="2302605" cy="1151302"/>
      </dsp:txXfrm>
    </dsp:sp>
    <dsp:sp modelId="{8E5A3092-1761-45E9-965F-B8F23343DD83}">
      <dsp:nvSpPr>
        <dsp:cNvPr id="0" name=""/>
        <dsp:cNvSpPr/>
      </dsp:nvSpPr>
      <dsp:spPr>
        <a:xfrm>
          <a:off x="2031980" y="490463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Fixed Assets</a:t>
          </a:r>
          <a:endParaRPr lang="en-US" sz="3700" kern="1200" dirty="0"/>
        </a:p>
      </dsp:txBody>
      <dsp:txXfrm>
        <a:off x="2031980" y="4904636"/>
        <a:ext cx="2302605" cy="1151302"/>
      </dsp:txXfrm>
    </dsp:sp>
    <dsp:sp modelId="{AFC5E4A7-44C0-48F6-BF97-1BAF14B2A57D}">
      <dsp:nvSpPr>
        <dsp:cNvPr id="0" name=""/>
        <dsp:cNvSpPr/>
      </dsp:nvSpPr>
      <dsp:spPr>
        <a:xfrm>
          <a:off x="4242481" y="1634935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Physical existence</a:t>
          </a:r>
          <a:endParaRPr lang="en-US" sz="3700" kern="1200" dirty="0"/>
        </a:p>
      </dsp:txBody>
      <dsp:txXfrm>
        <a:off x="4242481" y="1634935"/>
        <a:ext cx="2302605" cy="1151302"/>
      </dsp:txXfrm>
    </dsp:sp>
    <dsp:sp modelId="{86ECFE16-424F-484E-8083-66D9F19000BC}">
      <dsp:nvSpPr>
        <dsp:cNvPr id="0" name=""/>
        <dsp:cNvSpPr/>
      </dsp:nvSpPr>
      <dsp:spPr>
        <a:xfrm>
          <a:off x="4818133" y="326978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Tangible</a:t>
          </a:r>
          <a:endParaRPr lang="en-US" sz="3700" kern="1200" dirty="0"/>
        </a:p>
      </dsp:txBody>
      <dsp:txXfrm>
        <a:off x="4818133" y="3269786"/>
        <a:ext cx="2302605" cy="1151302"/>
      </dsp:txXfrm>
    </dsp:sp>
    <dsp:sp modelId="{C7E19FDC-538B-46FB-9276-B06C8F90F2F5}">
      <dsp:nvSpPr>
        <dsp:cNvPr id="0" name=""/>
        <dsp:cNvSpPr/>
      </dsp:nvSpPr>
      <dsp:spPr>
        <a:xfrm>
          <a:off x="4818133" y="490463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Intangible</a:t>
          </a:r>
          <a:endParaRPr lang="en-US" sz="3700" kern="1200" dirty="0"/>
        </a:p>
      </dsp:txBody>
      <dsp:txXfrm>
        <a:off x="4818133" y="4904636"/>
        <a:ext cx="2302605" cy="1151302"/>
      </dsp:txXfrm>
    </dsp:sp>
    <dsp:sp modelId="{7CDAD01E-34A7-42D2-879A-62ACC74B78C9}">
      <dsp:nvSpPr>
        <dsp:cNvPr id="0" name=""/>
        <dsp:cNvSpPr/>
      </dsp:nvSpPr>
      <dsp:spPr>
        <a:xfrm>
          <a:off x="7028634" y="1634935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Usage</a:t>
          </a:r>
          <a:endParaRPr lang="en-US" sz="3700" kern="1200" dirty="0"/>
        </a:p>
      </dsp:txBody>
      <dsp:txXfrm>
        <a:off x="7028634" y="1634935"/>
        <a:ext cx="2302605" cy="1151302"/>
      </dsp:txXfrm>
    </dsp:sp>
    <dsp:sp modelId="{ACA1CB8D-9AC9-47F3-BAD3-D59E22B788D1}">
      <dsp:nvSpPr>
        <dsp:cNvPr id="0" name=""/>
        <dsp:cNvSpPr/>
      </dsp:nvSpPr>
      <dsp:spPr>
        <a:xfrm>
          <a:off x="7604286" y="326978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Operating</a:t>
          </a:r>
          <a:endParaRPr lang="en-US" sz="3700" kern="1200" dirty="0"/>
        </a:p>
      </dsp:txBody>
      <dsp:txXfrm>
        <a:off x="7604286" y="3269786"/>
        <a:ext cx="2302605" cy="1151302"/>
      </dsp:txXfrm>
    </dsp:sp>
    <dsp:sp modelId="{51325F46-CCB4-4FF1-B732-DE0C9F862196}">
      <dsp:nvSpPr>
        <dsp:cNvPr id="0" name=""/>
        <dsp:cNvSpPr/>
      </dsp:nvSpPr>
      <dsp:spPr>
        <a:xfrm>
          <a:off x="7604286" y="4904636"/>
          <a:ext cx="2302605" cy="11513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Non-operating</a:t>
          </a:r>
          <a:endParaRPr lang="en-US" sz="3700" kern="1200" dirty="0"/>
        </a:p>
      </dsp:txBody>
      <dsp:txXfrm>
        <a:off x="7604286" y="4904636"/>
        <a:ext cx="2302605" cy="11513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5FF64-BD65-47CC-B582-75BEFCC4CA3E}">
      <dsp:nvSpPr>
        <dsp:cNvPr id="0" name=""/>
        <dsp:cNvSpPr/>
      </dsp:nvSpPr>
      <dsp:spPr>
        <a:xfrm>
          <a:off x="5394034" y="3281085"/>
          <a:ext cx="406676" cy="1247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7139"/>
              </a:lnTo>
              <a:lnTo>
                <a:pt x="406676" y="12471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4F80B-E048-4210-B840-75B9BFBFE54F}">
      <dsp:nvSpPr>
        <dsp:cNvPr id="0" name=""/>
        <dsp:cNvSpPr/>
      </dsp:nvSpPr>
      <dsp:spPr>
        <a:xfrm>
          <a:off x="4838243" y="1356152"/>
          <a:ext cx="1640259" cy="569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673"/>
              </a:lnTo>
              <a:lnTo>
                <a:pt x="1640259" y="284673"/>
              </a:lnTo>
              <a:lnTo>
                <a:pt x="1640259" y="5693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4C569-557B-4F6F-BE2B-B3F029F5A878}">
      <dsp:nvSpPr>
        <dsp:cNvPr id="0" name=""/>
        <dsp:cNvSpPr/>
      </dsp:nvSpPr>
      <dsp:spPr>
        <a:xfrm>
          <a:off x="2113514" y="3281085"/>
          <a:ext cx="406676" cy="12471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7139"/>
              </a:lnTo>
              <a:lnTo>
                <a:pt x="406676" y="12471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7E2E4-593D-4C35-A5FF-FAB95B863FD4}">
      <dsp:nvSpPr>
        <dsp:cNvPr id="0" name=""/>
        <dsp:cNvSpPr/>
      </dsp:nvSpPr>
      <dsp:spPr>
        <a:xfrm>
          <a:off x="3197983" y="1356152"/>
          <a:ext cx="1640259" cy="569346"/>
        </a:xfrm>
        <a:custGeom>
          <a:avLst/>
          <a:gdLst/>
          <a:ahLst/>
          <a:cxnLst/>
          <a:rect l="0" t="0" r="0" b="0"/>
          <a:pathLst>
            <a:path>
              <a:moveTo>
                <a:pt x="1640259" y="0"/>
              </a:moveTo>
              <a:lnTo>
                <a:pt x="1640259" y="284673"/>
              </a:lnTo>
              <a:lnTo>
                <a:pt x="0" y="284673"/>
              </a:lnTo>
              <a:lnTo>
                <a:pt x="0" y="5693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4AB1D-F37F-43C2-A659-8202BC56F091}">
      <dsp:nvSpPr>
        <dsp:cNvPr id="0" name=""/>
        <dsp:cNvSpPr/>
      </dsp:nvSpPr>
      <dsp:spPr>
        <a:xfrm>
          <a:off x="3482657" y="565"/>
          <a:ext cx="2711173" cy="135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Liabilities</a:t>
          </a:r>
          <a:endParaRPr lang="en-US" sz="3100" kern="1200" dirty="0"/>
        </a:p>
      </dsp:txBody>
      <dsp:txXfrm>
        <a:off x="3482657" y="565"/>
        <a:ext cx="2711173" cy="1355586"/>
      </dsp:txXfrm>
    </dsp:sp>
    <dsp:sp modelId="{05537C9A-21C6-4E2C-9D90-173237AD0848}">
      <dsp:nvSpPr>
        <dsp:cNvPr id="0" name=""/>
        <dsp:cNvSpPr/>
      </dsp:nvSpPr>
      <dsp:spPr>
        <a:xfrm>
          <a:off x="1842397" y="1925498"/>
          <a:ext cx="2711173" cy="135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Current</a:t>
          </a:r>
          <a:endParaRPr lang="en-US" sz="3100" kern="1200" dirty="0"/>
        </a:p>
      </dsp:txBody>
      <dsp:txXfrm>
        <a:off x="1842397" y="1925498"/>
        <a:ext cx="2711173" cy="1355586"/>
      </dsp:txXfrm>
    </dsp:sp>
    <dsp:sp modelId="{119CBBA1-9270-4287-80B6-BA0F5F678A41}">
      <dsp:nvSpPr>
        <dsp:cNvPr id="0" name=""/>
        <dsp:cNvSpPr/>
      </dsp:nvSpPr>
      <dsp:spPr>
        <a:xfrm>
          <a:off x="2520190" y="3850431"/>
          <a:ext cx="2711173" cy="135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Creditors Accruals   Bank overdraft</a:t>
          </a:r>
          <a:endParaRPr lang="en-US" sz="3100" kern="1200" dirty="0"/>
        </a:p>
      </dsp:txBody>
      <dsp:txXfrm>
        <a:off x="2520190" y="3850431"/>
        <a:ext cx="2711173" cy="1355586"/>
      </dsp:txXfrm>
    </dsp:sp>
    <dsp:sp modelId="{ED0A04C8-3BEF-42B5-8BC9-6EACFBBFD988}">
      <dsp:nvSpPr>
        <dsp:cNvPr id="0" name=""/>
        <dsp:cNvSpPr/>
      </dsp:nvSpPr>
      <dsp:spPr>
        <a:xfrm>
          <a:off x="5122917" y="1925498"/>
          <a:ext cx="2711173" cy="135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Long-term</a:t>
          </a:r>
          <a:endParaRPr lang="en-US" sz="3100" kern="1200" dirty="0"/>
        </a:p>
      </dsp:txBody>
      <dsp:txXfrm>
        <a:off x="5122917" y="1925498"/>
        <a:ext cx="2711173" cy="1355586"/>
      </dsp:txXfrm>
    </dsp:sp>
    <dsp:sp modelId="{2B4C1C37-4391-46C0-A4B8-FB44FB54FB12}">
      <dsp:nvSpPr>
        <dsp:cNvPr id="0" name=""/>
        <dsp:cNvSpPr/>
      </dsp:nvSpPr>
      <dsp:spPr>
        <a:xfrm>
          <a:off x="5800710" y="3850431"/>
          <a:ext cx="2711173" cy="1355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Loans Debentures</a:t>
          </a:r>
          <a:endParaRPr lang="en-US" sz="3100" kern="1200" dirty="0"/>
        </a:p>
      </dsp:txBody>
      <dsp:txXfrm>
        <a:off x="5800710" y="3850431"/>
        <a:ext cx="2711173" cy="1355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9BD71-DCCB-4ED0-82BB-D5F7A6A2A39B}" type="datetimeFigureOut">
              <a:rPr lang="en-US" smtClean="0"/>
              <a:t>7/6/2020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378D4-75C3-4A9A-A62B-2AC21A58D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72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563E7-8315-45C8-935D-572A7CE2516D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4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0E809-72F3-421C-A00F-A746BD209BA7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7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5F46-04E8-4738-9D30-1C8EB6C4058A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48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C874-CFBF-4D90-85C1-B573F9329B2C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29796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3EC5-E941-469A-B7FD-8F433273416C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3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EA550-7694-468F-95D4-862E5CF2BCB1}" type="datetime1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2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1101-6807-4EC5-9FCB-C969253038BE}" type="datetime1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F10C8-09CB-4868-B62E-0B00FFEA5966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1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A9DA9-8BC5-465C-A64A-DD1A42B53BD8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28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EBA0-EC3A-4108-8680-468BCD52A66A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1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A1D8-CAD6-4C13-B2E9-1272C611C2E1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2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7996B-838D-4796-9B8F-A5683208AD63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9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8E51-BA06-409F-89F2-724DDE88AA89}" type="datetime1">
              <a:rPr lang="en-US" smtClean="0"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0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BA10-0F56-4ABF-863B-8B2DED9C6FD3}" type="datetime1">
              <a:rPr lang="en-US" smtClean="0"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74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C6F6A-709A-401A-90C6-864294E3F6A8}" type="datetime1">
              <a:rPr lang="en-US" smtClean="0"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762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BD8C-7E55-4B60-AD22-6E0F7D9DD945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0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58E41-2588-4B22-9671-02D212D58740}" type="datetime1">
              <a:rPr lang="en-US" smtClean="0"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68EA7-2A75-49F0-9C4B-E9CB19B3F74A}" type="datetime1">
              <a:rPr lang="en-US" smtClean="0"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8A230-F9B5-4B9C-9A75-51733FE4A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27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342" y="720726"/>
            <a:ext cx="101183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TT" sz="2800" b="1" dirty="0" smtClean="0"/>
              <a:t>Subject Area:</a:t>
            </a:r>
            <a:r>
              <a:rPr lang="en-TT" sz="2800" dirty="0" smtClean="0"/>
              <a:t> Principles of Accounts</a:t>
            </a:r>
            <a:br>
              <a:rPr lang="en-TT" sz="2800" dirty="0" smtClean="0"/>
            </a:br>
            <a:r>
              <a:rPr lang="en-TT" sz="2800" b="1" dirty="0" smtClean="0"/>
              <a:t>Level:</a:t>
            </a:r>
            <a:r>
              <a:rPr lang="en-TT" sz="2800" dirty="0" smtClean="0"/>
              <a:t> CSEC</a:t>
            </a:r>
            <a:br>
              <a:rPr lang="en-TT" sz="2800" dirty="0" smtClean="0"/>
            </a:br>
            <a:r>
              <a:rPr lang="en-TT" sz="2800" b="1" dirty="0" smtClean="0"/>
              <a:t>Curriculum Topic:	Balance Sheet</a:t>
            </a:r>
          </a:p>
          <a:p>
            <a:r>
              <a:rPr lang="en-TT" sz="2800" dirty="0" smtClean="0"/>
              <a:t>								Section 2 Objectives 6, 7 &amp; 8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TT" sz="2800" b="1" dirty="0" smtClean="0"/>
              <a:t>Key teaching points: </a:t>
            </a:r>
            <a:br>
              <a:rPr lang="en-TT" sz="2800" b="1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1.	Explain the concept of a Balance Sheet</a:t>
            </a:r>
          </a:p>
          <a:p>
            <a:pPr marL="514350" indent="-514350">
              <a:buAutoNum type="arabicPeriod" startAt="2"/>
            </a:pPr>
            <a:r>
              <a:rPr lang="en-US" sz="2800" dirty="0" smtClean="0"/>
              <a:t>Identify the components of a Balance Sheet</a:t>
            </a:r>
          </a:p>
          <a:p>
            <a:r>
              <a:rPr lang="en-US" sz="2800" dirty="0" smtClean="0"/>
              <a:t>3.	Examples of different types of assets and liabilities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04342" y="616808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6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49837"/>
            <a:ext cx="10353761" cy="859436"/>
          </a:xfrm>
        </p:spPr>
        <p:txBody>
          <a:bodyPr/>
          <a:lstStyle/>
          <a:p>
            <a:r>
              <a:rPr lang="en-US" dirty="0" smtClean="0"/>
              <a:t>Activity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69037"/>
            <a:ext cx="10353762" cy="4322163"/>
          </a:xfrm>
        </p:spPr>
        <p:txBody>
          <a:bodyPr>
            <a:normAutofit/>
          </a:bodyPr>
          <a:lstStyle/>
          <a:p>
            <a:pPr marL="344488" indent="-344488">
              <a:buAutoNum type="arabicPeriod"/>
            </a:pPr>
            <a:r>
              <a:rPr lang="en-US" dirty="0" smtClean="0"/>
              <a:t>Complete the following accounting equation</a:t>
            </a:r>
          </a:p>
          <a:p>
            <a:pPr marL="457200" lvl="1" indent="0">
              <a:buNone/>
              <a:tabLst>
                <a:tab pos="465138" algn="l"/>
              </a:tabLst>
            </a:pPr>
            <a:r>
              <a:rPr lang="en-US" sz="2000" dirty="0" smtClean="0"/>
              <a:t>Liabilities =</a:t>
            </a:r>
          </a:p>
          <a:p>
            <a:pPr marL="0" lvl="1" indent="0">
              <a:buNone/>
            </a:pPr>
            <a:endParaRPr lang="en-US" sz="2000" dirty="0" smtClean="0"/>
          </a:p>
          <a:p>
            <a:pPr marL="342900" lvl="1" indent="-342900" defTabSz="465138">
              <a:buAutoNum type="arabicPeriod" startAt="2"/>
            </a:pPr>
            <a:r>
              <a:rPr lang="en-US" sz="2000" dirty="0" smtClean="0"/>
              <a:t>Define the following terms</a:t>
            </a:r>
          </a:p>
          <a:p>
            <a:pPr marL="800100" lvl="2" indent="-342900" defTabSz="465138">
              <a:buAutoNum type="alphaLcParenR"/>
            </a:pPr>
            <a:r>
              <a:rPr lang="en-US" sz="2000" dirty="0" smtClean="0"/>
              <a:t>Balance Sheet</a:t>
            </a:r>
          </a:p>
          <a:p>
            <a:pPr marL="800100" lvl="2" indent="-342900" defTabSz="465138">
              <a:buAutoNum type="alphaLcParenR"/>
            </a:pPr>
            <a:r>
              <a:rPr lang="en-US" sz="2000" dirty="0" smtClean="0"/>
              <a:t>Asset</a:t>
            </a:r>
          </a:p>
          <a:p>
            <a:pPr marL="457200" lvl="2" indent="0" defTabSz="396875">
              <a:buNone/>
            </a:pPr>
            <a:r>
              <a:rPr lang="en-US" sz="2000" dirty="0" smtClean="0"/>
              <a:t>c)	Liability </a:t>
            </a:r>
          </a:p>
          <a:p>
            <a:pPr marL="800100" lvl="2" indent="-342900" defTabSz="374650">
              <a:buAutoNum type="alphaLcParenR" startAt="4"/>
            </a:pPr>
            <a:r>
              <a:rPr lang="en-US" sz="2000" dirty="0" smtClean="0"/>
              <a:t>Capital</a:t>
            </a:r>
          </a:p>
          <a:p>
            <a:pPr marL="0" lvl="2" indent="0" defTabSz="374650">
              <a:buNone/>
            </a:pPr>
            <a:endParaRPr lang="en-US" sz="2000" dirty="0"/>
          </a:p>
          <a:p>
            <a:pPr marL="0" lvl="2" indent="0" defTabSz="374650">
              <a:buNone/>
            </a:pPr>
            <a:r>
              <a:rPr lang="en-US" sz="2000" dirty="0" smtClean="0"/>
              <a:t>3.	Identify the different classification of assets and give examples of each.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65941" y="6315854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38072" y="1993692"/>
            <a:ext cx="1064302" cy="2548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inus 5"/>
          <p:cNvSpPr/>
          <p:nvPr/>
        </p:nvSpPr>
        <p:spPr>
          <a:xfrm>
            <a:off x="4250226" y="1993691"/>
            <a:ext cx="524656" cy="25483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6372" y="1993691"/>
            <a:ext cx="1064302" cy="2548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94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68839"/>
            <a:ext cx="10353762" cy="402236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Liabilities = Assets – Capital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US" dirty="0" smtClean="0"/>
              <a:t>a) It </a:t>
            </a:r>
            <a:r>
              <a:rPr lang="en-US" dirty="0"/>
              <a:t>is a statement of financial position that gives the net worth of the business at a particular point in time. 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b) Refers to what a firm owns</a:t>
            </a:r>
          </a:p>
          <a:p>
            <a:pPr marL="457200" lvl="1" indent="0">
              <a:buNone/>
            </a:pPr>
            <a:r>
              <a:rPr lang="en-US" dirty="0" smtClean="0"/>
              <a:t>c) Refers to what a firm owes</a:t>
            </a:r>
          </a:p>
          <a:p>
            <a:pPr marL="457200" lvl="1" indent="0">
              <a:buNone/>
            </a:pPr>
            <a:r>
              <a:rPr lang="en-US" dirty="0" smtClean="0"/>
              <a:t>d) </a:t>
            </a:r>
            <a:r>
              <a:rPr lang="en-US" dirty="0"/>
              <a:t>Amount of money invested in business by owners for which a return is </a:t>
            </a:r>
            <a:r>
              <a:rPr lang="en-US" dirty="0" smtClean="0"/>
              <a:t>received</a:t>
            </a:r>
          </a:p>
          <a:p>
            <a:pPr marL="457200" lvl="1" indent="0">
              <a:buNone/>
            </a:pPr>
            <a:endParaRPr lang="en-US" dirty="0"/>
          </a:p>
          <a:p>
            <a:pPr marL="0" lvl="1" indent="0" defTabSz="465138">
              <a:buNone/>
            </a:pPr>
            <a:r>
              <a:rPr lang="en-US" dirty="0" smtClean="0"/>
              <a:t>3.	Slide 6</a:t>
            </a:r>
            <a:endParaRPr lang="en-US" dirty="0"/>
          </a:p>
          <a:p>
            <a:pPr marL="457200" indent="-457200"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5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89679"/>
            <a:ext cx="10353761" cy="934387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BAlance</a:t>
            </a:r>
            <a:r>
              <a:rPr lang="en-US" dirty="0" smtClean="0"/>
              <a:t>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424066"/>
            <a:ext cx="10718572" cy="4729032"/>
          </a:xfrm>
        </p:spPr>
        <p:txBody>
          <a:bodyPr>
            <a:normAutofit/>
          </a:bodyPr>
          <a:lstStyle/>
          <a:p>
            <a:r>
              <a:rPr lang="en-US" sz="2800" dirty="0"/>
              <a:t>It is a statement of financial position that gives the net worth of the business at a particular point in time. </a:t>
            </a:r>
            <a:endParaRPr lang="en-US" sz="2800" dirty="0" smtClean="0"/>
          </a:p>
          <a:p>
            <a:r>
              <a:rPr lang="en-US" sz="2800" dirty="0" smtClean="0"/>
              <a:t>A </a:t>
            </a:r>
            <a:r>
              <a:rPr lang="en-US" sz="2800" dirty="0" smtClean="0"/>
              <a:t>balance sheet lists the assets, liabilities and capital of a business.  </a:t>
            </a:r>
          </a:p>
          <a:p>
            <a:r>
              <a:rPr lang="en-US" sz="2800" dirty="0" smtClean="0"/>
              <a:t>It is produced mainly annually and reflects changes over a year.  </a:t>
            </a:r>
          </a:p>
          <a:p>
            <a:r>
              <a:rPr lang="en-US" sz="2800" dirty="0" smtClean="0"/>
              <a:t>It is produced along with the Trading and Profit and Loss Account as a final account of the business.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15309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777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 Sheet Equation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54242" y="3102964"/>
            <a:ext cx="2653259" cy="11842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Assets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4736892" y="3102963"/>
            <a:ext cx="2849767" cy="11842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Capital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8516050" y="3102964"/>
            <a:ext cx="2516711" cy="1184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Liabilities</a:t>
            </a:r>
            <a:endParaRPr lang="en-US" sz="3200" dirty="0"/>
          </a:p>
        </p:txBody>
      </p:sp>
      <p:sp>
        <p:nvSpPr>
          <p:cNvPr id="11" name="Equal 10"/>
          <p:cNvSpPr/>
          <p:nvPr/>
        </p:nvSpPr>
        <p:spPr>
          <a:xfrm>
            <a:off x="3934099" y="3557328"/>
            <a:ext cx="719528" cy="35227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lus 11"/>
          <p:cNvSpPr/>
          <p:nvPr/>
        </p:nvSpPr>
        <p:spPr>
          <a:xfrm flipH="1">
            <a:off x="7726546" y="3372785"/>
            <a:ext cx="649616" cy="644577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18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94807"/>
            <a:ext cx="10353761" cy="844446"/>
          </a:xfrm>
        </p:spPr>
        <p:txBody>
          <a:bodyPr/>
          <a:lstStyle/>
          <a:p>
            <a:r>
              <a:rPr lang="en-US" dirty="0" smtClean="0"/>
              <a:t>Components of a balance sheet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4" y="6270521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091521"/>
              </p:ext>
            </p:extLst>
          </p:nvPr>
        </p:nvGraphicFramePr>
        <p:xfrm>
          <a:off x="569626" y="1139253"/>
          <a:ext cx="11287594" cy="5131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603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083056"/>
              </p:ext>
            </p:extLst>
          </p:nvPr>
        </p:nvGraphicFramePr>
        <p:xfrm>
          <a:off x="374754" y="434715"/>
          <a:ext cx="11363221" cy="605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4754" y="6308177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0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64826"/>
            <a:ext cx="10353761" cy="784485"/>
          </a:xfrm>
        </p:spPr>
        <p:txBody>
          <a:bodyPr/>
          <a:lstStyle/>
          <a:p>
            <a:r>
              <a:rPr lang="en-US" dirty="0" smtClean="0"/>
              <a:t>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616" y="1110338"/>
            <a:ext cx="11227632" cy="474188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Liquidity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Ability to be easily converted into cash (liquid asset) </a:t>
            </a:r>
            <a:r>
              <a:rPr lang="en-US" sz="2400" dirty="0" err="1" smtClean="0"/>
              <a:t>Eg</a:t>
            </a:r>
            <a:r>
              <a:rPr lang="en-US" sz="2400" dirty="0" smtClean="0"/>
              <a:t>. Cash in hand, cash at bank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Unable to be easily converted into cash (permanent asset) </a:t>
            </a:r>
            <a:r>
              <a:rPr lang="en-US" sz="2400" dirty="0" err="1" smtClean="0"/>
              <a:t>Eg</a:t>
            </a:r>
            <a:r>
              <a:rPr lang="en-US" sz="2400" dirty="0" smtClean="0"/>
              <a:t>. Land, buildings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Physical existence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Can be touched or felt (tangible) </a:t>
            </a:r>
            <a:r>
              <a:rPr lang="en-US" sz="2400" dirty="0" err="1" smtClean="0"/>
              <a:t>Eg</a:t>
            </a:r>
            <a:r>
              <a:rPr lang="en-US" sz="2400" dirty="0" smtClean="0"/>
              <a:t>. Motor vehicles, buildings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Cannot be touched or felt (intangible) </a:t>
            </a:r>
            <a:r>
              <a:rPr lang="en-US" sz="2400" dirty="0" err="1" smtClean="0"/>
              <a:t>Eg</a:t>
            </a:r>
            <a:r>
              <a:rPr lang="en-US" sz="2400" dirty="0" smtClean="0"/>
              <a:t>. goodwill, copyright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marL="165100" lvl="1" indent="-165100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Usage</a:t>
            </a:r>
          </a:p>
          <a:p>
            <a:pPr marL="622300" lvl="2" indent="-165100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Operating – Used on a day-to-day basis </a:t>
            </a:r>
            <a:r>
              <a:rPr lang="en-US" sz="2400" dirty="0" err="1" smtClean="0"/>
              <a:t>Eg</a:t>
            </a:r>
            <a:r>
              <a:rPr lang="en-US" sz="2400" dirty="0" smtClean="0"/>
              <a:t>. cash, stock, machinery</a:t>
            </a:r>
          </a:p>
          <a:p>
            <a:pPr marL="622300" lvl="2" indent="-165100"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Non-operating – Not used on a day-to-day basis </a:t>
            </a:r>
            <a:r>
              <a:rPr lang="en-US" sz="2400" dirty="0" err="1" smtClean="0"/>
              <a:t>Eg</a:t>
            </a:r>
            <a:r>
              <a:rPr lang="en-US" sz="2400" dirty="0" smtClean="0"/>
              <a:t>. investments, real estate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877912" y="6123118"/>
            <a:ext cx="1514613" cy="47255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09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656997"/>
              </p:ext>
            </p:extLst>
          </p:nvPr>
        </p:nvGraphicFramePr>
        <p:xfrm>
          <a:off x="913794" y="584616"/>
          <a:ext cx="10354281" cy="520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96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liabilities – Payment is due within one year.  </a:t>
            </a:r>
            <a:r>
              <a:rPr lang="en-US" sz="3200" dirty="0" err="1" smtClean="0"/>
              <a:t>Eg</a:t>
            </a:r>
            <a:r>
              <a:rPr lang="en-US" sz="3200" dirty="0" smtClean="0"/>
              <a:t>. Creditors</a:t>
            </a:r>
          </a:p>
          <a:p>
            <a:endParaRPr lang="en-US" sz="3200" dirty="0"/>
          </a:p>
          <a:p>
            <a:r>
              <a:rPr lang="en-US" sz="3200" dirty="0" smtClean="0"/>
              <a:t>Long-term liabilities – Payment is due over a time period that is longer than one year.  </a:t>
            </a:r>
            <a:r>
              <a:rPr lang="en-US" sz="3200" dirty="0" err="1" smtClean="0"/>
              <a:t>Eg</a:t>
            </a:r>
            <a:r>
              <a:rPr lang="en-US" sz="3200" dirty="0" smtClean="0"/>
              <a:t>. Loans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7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Owner’s equity</a:t>
            </a:r>
          </a:p>
          <a:p>
            <a:endParaRPr lang="en-US" sz="3200" dirty="0" smtClean="0"/>
          </a:p>
          <a:p>
            <a:r>
              <a:rPr lang="en-US" sz="3200" dirty="0" smtClean="0"/>
              <a:t>Amount of money invested in business by owners for which a return is received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94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310</TotalTime>
  <Words>526</Words>
  <Application>Microsoft Office PowerPoint</Application>
  <PresentationFormat>Widescreen</PresentationFormat>
  <Paragraphs>91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Rockwell</vt:lpstr>
      <vt:lpstr>Damask</vt:lpstr>
      <vt:lpstr>PowerPoint Presentation</vt:lpstr>
      <vt:lpstr>The BAlance sheet</vt:lpstr>
      <vt:lpstr>Balance Sheet Equation</vt:lpstr>
      <vt:lpstr>Components of a balance sheet</vt:lpstr>
      <vt:lpstr>PowerPoint Presentation</vt:lpstr>
      <vt:lpstr>Assets</vt:lpstr>
      <vt:lpstr>PowerPoint Presentation</vt:lpstr>
      <vt:lpstr>Liabilities</vt:lpstr>
      <vt:lpstr>Capital</vt:lpstr>
      <vt:lpstr>Activity 1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31</cp:revision>
  <dcterms:created xsi:type="dcterms:W3CDTF">2020-04-29T00:50:45Z</dcterms:created>
  <dcterms:modified xsi:type="dcterms:W3CDTF">2020-07-06T15:55:47Z</dcterms:modified>
</cp:coreProperties>
</file>