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9" r:id="rId4"/>
    <p:sldMasterId id="2147483688" r:id="rId5"/>
  </p:sldMasterIdLst>
  <p:notesMasterIdLst>
    <p:notesMasterId r:id="rId23"/>
  </p:notesMasterIdLst>
  <p:handoutMasterIdLst>
    <p:handoutMasterId r:id="rId24"/>
  </p:handoutMasterIdLst>
  <p:sldIdLst>
    <p:sldId id="256" r:id="rId6"/>
    <p:sldId id="257" r:id="rId7"/>
    <p:sldId id="258" r:id="rId8"/>
    <p:sldId id="259" r:id="rId9"/>
    <p:sldId id="276" r:id="rId10"/>
    <p:sldId id="270" r:id="rId11"/>
    <p:sldId id="263" r:id="rId12"/>
    <p:sldId id="562" r:id="rId13"/>
    <p:sldId id="616" r:id="rId14"/>
    <p:sldId id="278" r:id="rId15"/>
    <p:sldId id="271" r:id="rId16"/>
    <p:sldId id="281" r:id="rId17"/>
    <p:sldId id="272" r:id="rId18"/>
    <p:sldId id="280" r:id="rId19"/>
    <p:sldId id="273" r:id="rId20"/>
    <p:sldId id="274"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5DD"/>
    <a:srgbClr val="F7ACB6"/>
    <a:srgbClr val="093C71"/>
    <a:srgbClr val="F8ACB6"/>
    <a:srgbClr val="AC0000"/>
    <a:srgbClr val="FF6B00"/>
    <a:srgbClr val="A482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065" autoAdjust="0"/>
  </p:normalViewPr>
  <p:slideViewPr>
    <p:cSldViewPr snapToGrid="0">
      <p:cViewPr varScale="1">
        <p:scale>
          <a:sx n="77" d="100"/>
          <a:sy n="77" d="100"/>
        </p:scale>
        <p:origin x="498" y="90"/>
      </p:cViewPr>
      <p:guideLst/>
    </p:cSldViewPr>
  </p:slideViewPr>
  <p:outlineViewPr>
    <p:cViewPr>
      <p:scale>
        <a:sx n="33" d="100"/>
        <a:sy n="33" d="100"/>
      </p:scale>
      <p:origin x="0" y="-414"/>
    </p:cViewPr>
  </p:outlin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7C1A0C-DC6A-49EE-8F4B-F5E46BD5ABD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989772D-8220-46F4-82AE-D5F7978092E7}">
      <dgm:prSet phldrT="[Text]"/>
      <dgm:spPr/>
      <dgm:t>
        <a:bodyPr/>
        <a:lstStyle/>
        <a:p>
          <a:r>
            <a:rPr lang="en-US" dirty="0"/>
            <a:t>Introduction</a:t>
          </a:r>
        </a:p>
      </dgm:t>
    </dgm:pt>
    <dgm:pt modelId="{1EE846D0-6FC3-4FDB-98C9-8F97F75A917E}" type="parTrans" cxnId="{C8987985-730F-48DF-8DA7-20BF66652BC5}">
      <dgm:prSet/>
      <dgm:spPr/>
      <dgm:t>
        <a:bodyPr/>
        <a:lstStyle/>
        <a:p>
          <a:endParaRPr lang="en-US"/>
        </a:p>
      </dgm:t>
    </dgm:pt>
    <dgm:pt modelId="{06BA729C-3619-40E2-A1BF-84576BBD9005}" type="sibTrans" cxnId="{C8987985-730F-48DF-8DA7-20BF66652BC5}">
      <dgm:prSet/>
      <dgm:spPr/>
      <dgm:t>
        <a:bodyPr/>
        <a:lstStyle/>
        <a:p>
          <a:endParaRPr lang="en-US"/>
        </a:p>
      </dgm:t>
    </dgm:pt>
    <dgm:pt modelId="{BBB26321-5445-46CD-ADA4-283231FB6F95}">
      <dgm:prSet phldrT="[Text]" custT="1"/>
      <dgm:spPr/>
      <dgm:t>
        <a:bodyPr/>
        <a:lstStyle/>
        <a:p>
          <a:r>
            <a:rPr lang="en-US" sz="2800" b="1" dirty="0"/>
            <a:t>ONE PARAGRAPH</a:t>
          </a:r>
          <a:r>
            <a:rPr lang="en-US" sz="2800" dirty="0"/>
            <a:t>: Summary of 4 W's (</a:t>
          </a:r>
          <a:r>
            <a:rPr lang="en-US" sz="2800" b="1" dirty="0"/>
            <a:t>What</a:t>
          </a:r>
          <a:r>
            <a:rPr lang="en-US" sz="2800" dirty="0"/>
            <a:t> happened, involving </a:t>
          </a:r>
          <a:r>
            <a:rPr lang="en-US" sz="2800" b="1" dirty="0"/>
            <a:t>whom</a:t>
          </a:r>
          <a:r>
            <a:rPr lang="en-US" sz="2800" dirty="0"/>
            <a:t>, </a:t>
          </a:r>
          <a:r>
            <a:rPr lang="en-US" sz="2800" b="1" dirty="0"/>
            <a:t>where</a:t>
          </a:r>
          <a:r>
            <a:rPr lang="en-US" sz="2800" dirty="0"/>
            <a:t> and </a:t>
          </a:r>
          <a:r>
            <a:rPr lang="en-US" sz="2800" b="1" dirty="0"/>
            <a:t>when</a:t>
          </a:r>
          <a:r>
            <a:rPr lang="en-US" sz="2800" dirty="0"/>
            <a:t>) </a:t>
          </a:r>
        </a:p>
      </dgm:t>
    </dgm:pt>
    <dgm:pt modelId="{D2232EE8-338B-46BA-8775-7596F20C6EAE}" type="parTrans" cxnId="{31783A08-B262-4B26-8A8F-169308DAF262}">
      <dgm:prSet/>
      <dgm:spPr/>
      <dgm:t>
        <a:bodyPr/>
        <a:lstStyle/>
        <a:p>
          <a:endParaRPr lang="en-US"/>
        </a:p>
      </dgm:t>
    </dgm:pt>
    <dgm:pt modelId="{3B2174D5-F338-4287-977D-B7B35DF353B9}" type="sibTrans" cxnId="{31783A08-B262-4B26-8A8F-169308DAF262}">
      <dgm:prSet/>
      <dgm:spPr/>
      <dgm:t>
        <a:bodyPr/>
        <a:lstStyle/>
        <a:p>
          <a:endParaRPr lang="en-US"/>
        </a:p>
      </dgm:t>
    </dgm:pt>
    <dgm:pt modelId="{FB4BE7FD-23F5-486D-B921-4B571753A281}">
      <dgm:prSet phldrT="[Text]"/>
      <dgm:spPr/>
      <dgm:t>
        <a:bodyPr/>
        <a:lstStyle/>
        <a:p>
          <a:r>
            <a:rPr lang="en-US"/>
            <a:t>Body</a:t>
          </a:r>
        </a:p>
      </dgm:t>
    </dgm:pt>
    <dgm:pt modelId="{DB04D015-EB51-41D4-91D2-90444B34B8BE}" type="parTrans" cxnId="{17968AD9-BC51-4FFB-A7F7-74BEA441D1BE}">
      <dgm:prSet/>
      <dgm:spPr/>
      <dgm:t>
        <a:bodyPr/>
        <a:lstStyle/>
        <a:p>
          <a:endParaRPr lang="en-US"/>
        </a:p>
      </dgm:t>
    </dgm:pt>
    <dgm:pt modelId="{B6AB3C6C-553D-4D06-BF05-BAE70F22CBD9}" type="sibTrans" cxnId="{17968AD9-BC51-4FFB-A7F7-74BEA441D1BE}">
      <dgm:prSet/>
      <dgm:spPr/>
      <dgm:t>
        <a:bodyPr/>
        <a:lstStyle/>
        <a:p>
          <a:endParaRPr lang="en-US"/>
        </a:p>
      </dgm:t>
    </dgm:pt>
    <dgm:pt modelId="{17998F99-0AED-41F8-8654-CFB081DE54FF}">
      <dgm:prSet phldrT="[Text]"/>
      <dgm:spPr/>
      <dgm:t>
        <a:bodyPr/>
        <a:lstStyle/>
        <a:p>
          <a:r>
            <a:rPr lang="en-US"/>
            <a:t>Conclusion</a:t>
          </a:r>
        </a:p>
      </dgm:t>
    </dgm:pt>
    <dgm:pt modelId="{69F4B83E-F528-442F-8BCA-4EBA8BC014ED}" type="parTrans" cxnId="{4396A86E-8D9B-415A-8337-D20F681CE85B}">
      <dgm:prSet/>
      <dgm:spPr/>
      <dgm:t>
        <a:bodyPr/>
        <a:lstStyle/>
        <a:p>
          <a:endParaRPr lang="en-US"/>
        </a:p>
      </dgm:t>
    </dgm:pt>
    <dgm:pt modelId="{0842B284-2422-45FE-A00C-C11796255751}" type="sibTrans" cxnId="{4396A86E-8D9B-415A-8337-D20F681CE85B}">
      <dgm:prSet/>
      <dgm:spPr/>
      <dgm:t>
        <a:bodyPr/>
        <a:lstStyle/>
        <a:p>
          <a:endParaRPr lang="en-US"/>
        </a:p>
      </dgm:t>
    </dgm:pt>
    <dgm:pt modelId="{1578B092-C6FA-481B-AA21-35A7CFA3EEE2}">
      <dgm:prSet phldrT="[Text]" custT="1"/>
      <dgm:spPr/>
      <dgm:t>
        <a:bodyPr/>
        <a:lstStyle/>
        <a:p>
          <a:r>
            <a:rPr lang="en-US" sz="2800" b="1" dirty="0"/>
            <a:t>ONE paragraph</a:t>
          </a:r>
          <a:r>
            <a:rPr lang="en-US" sz="2800" dirty="0"/>
            <a:t>: brief discussion of what happened at the end</a:t>
          </a:r>
        </a:p>
      </dgm:t>
    </dgm:pt>
    <dgm:pt modelId="{4F208A1D-2147-49A2-8054-0FDDD6920A51}" type="parTrans" cxnId="{625BC55A-D432-4CD7-9E05-C0A2EDF1BCEE}">
      <dgm:prSet/>
      <dgm:spPr/>
      <dgm:t>
        <a:bodyPr/>
        <a:lstStyle/>
        <a:p>
          <a:endParaRPr lang="en-US"/>
        </a:p>
      </dgm:t>
    </dgm:pt>
    <dgm:pt modelId="{2C3E17A8-3DFB-4E4E-A9E2-911A80D6CF09}" type="sibTrans" cxnId="{625BC55A-D432-4CD7-9E05-C0A2EDF1BCEE}">
      <dgm:prSet/>
      <dgm:spPr/>
      <dgm:t>
        <a:bodyPr/>
        <a:lstStyle/>
        <a:p>
          <a:endParaRPr lang="en-US"/>
        </a:p>
      </dgm:t>
    </dgm:pt>
    <dgm:pt modelId="{EF969B07-08F2-489A-9CCA-3A25EAFA5A85}">
      <dgm:prSet phldrT="[Text]" custT="1"/>
      <dgm:spPr/>
      <dgm:t>
        <a:bodyPr/>
        <a:lstStyle/>
        <a:p>
          <a:r>
            <a:rPr lang="en-US" sz="2800" b="1" dirty="0"/>
            <a:t>TWO to THREE PARAGRAPHS</a:t>
          </a:r>
          <a:r>
            <a:rPr lang="en-US" sz="2800" dirty="0"/>
            <a:t>: Details of what happened in chronological order</a:t>
          </a:r>
        </a:p>
      </dgm:t>
    </dgm:pt>
    <dgm:pt modelId="{44580E10-92E9-4A19-B30A-8AD80DD1C760}" type="parTrans" cxnId="{AF19CA33-221B-4340-A937-A4EC10C76626}">
      <dgm:prSet/>
      <dgm:spPr/>
      <dgm:t>
        <a:bodyPr/>
        <a:lstStyle/>
        <a:p>
          <a:endParaRPr lang="en-US"/>
        </a:p>
      </dgm:t>
    </dgm:pt>
    <dgm:pt modelId="{B1792780-B80D-4373-9475-9BD8CD039BEC}" type="sibTrans" cxnId="{AF19CA33-221B-4340-A937-A4EC10C76626}">
      <dgm:prSet/>
      <dgm:spPr/>
      <dgm:t>
        <a:bodyPr/>
        <a:lstStyle/>
        <a:p>
          <a:endParaRPr lang="en-US"/>
        </a:p>
      </dgm:t>
    </dgm:pt>
    <dgm:pt modelId="{7E276B3B-C8BC-4744-85CF-84885A717E52}">
      <dgm:prSet phldrT="[Text]" custT="1"/>
      <dgm:spPr/>
      <dgm:t>
        <a:bodyPr/>
        <a:lstStyle/>
        <a:p>
          <a:endParaRPr lang="en-US" sz="2000" dirty="0"/>
        </a:p>
      </dgm:t>
    </dgm:pt>
    <dgm:pt modelId="{A3142C05-0230-4CA8-96DA-F24E7DB67841}" type="parTrans" cxnId="{5615FF91-541F-418F-B551-868B298BC133}">
      <dgm:prSet/>
      <dgm:spPr/>
      <dgm:t>
        <a:bodyPr/>
        <a:lstStyle/>
        <a:p>
          <a:endParaRPr lang="en-US"/>
        </a:p>
      </dgm:t>
    </dgm:pt>
    <dgm:pt modelId="{2E423B00-462E-4163-8F9C-37AC42DA8254}" type="sibTrans" cxnId="{5615FF91-541F-418F-B551-868B298BC133}">
      <dgm:prSet/>
      <dgm:spPr/>
      <dgm:t>
        <a:bodyPr/>
        <a:lstStyle/>
        <a:p>
          <a:endParaRPr lang="en-US"/>
        </a:p>
      </dgm:t>
    </dgm:pt>
    <dgm:pt modelId="{25915257-CCB9-4CAC-B77D-54C02869E514}">
      <dgm:prSet phldrT="[Text]" custT="1"/>
      <dgm:spPr/>
      <dgm:t>
        <a:bodyPr/>
        <a:lstStyle/>
        <a:p>
          <a:r>
            <a:rPr lang="en-US" sz="2800" dirty="0"/>
            <a:t>Use factual information</a:t>
          </a:r>
        </a:p>
      </dgm:t>
    </dgm:pt>
    <dgm:pt modelId="{336214D6-79DC-4EAB-ACD2-97F6B00206B2}" type="parTrans" cxnId="{9DD8A5FD-3768-4609-8E43-76D5725E6C14}">
      <dgm:prSet/>
      <dgm:spPr/>
      <dgm:t>
        <a:bodyPr/>
        <a:lstStyle/>
        <a:p>
          <a:endParaRPr lang="en-US"/>
        </a:p>
      </dgm:t>
    </dgm:pt>
    <dgm:pt modelId="{5A955EB2-1240-404D-A60F-7F8ABAC6F4D3}" type="sibTrans" cxnId="{9DD8A5FD-3768-4609-8E43-76D5725E6C14}">
      <dgm:prSet/>
      <dgm:spPr/>
      <dgm:t>
        <a:bodyPr/>
        <a:lstStyle/>
        <a:p>
          <a:endParaRPr lang="en-US"/>
        </a:p>
      </dgm:t>
    </dgm:pt>
    <dgm:pt modelId="{BDB36EDB-3ED1-454D-A3DD-5997F3E69C83}">
      <dgm:prSet phldrT="[Text]" custT="1"/>
      <dgm:spPr/>
      <dgm:t>
        <a:bodyPr/>
        <a:lstStyle/>
        <a:p>
          <a:r>
            <a:rPr lang="en-US" sz="2800" dirty="0"/>
            <a:t>Use formal tone</a:t>
          </a:r>
        </a:p>
      </dgm:t>
    </dgm:pt>
    <dgm:pt modelId="{CA7FBAC4-971A-45B5-94A0-A615C5C09A62}" type="parTrans" cxnId="{0775FC59-8C40-46F2-9781-D3035D00EABE}">
      <dgm:prSet/>
      <dgm:spPr/>
      <dgm:t>
        <a:bodyPr/>
        <a:lstStyle/>
        <a:p>
          <a:endParaRPr lang="en-US"/>
        </a:p>
      </dgm:t>
    </dgm:pt>
    <dgm:pt modelId="{825DEA46-70EF-4D74-B448-9692631A382C}" type="sibTrans" cxnId="{0775FC59-8C40-46F2-9781-D3035D00EABE}">
      <dgm:prSet/>
      <dgm:spPr/>
      <dgm:t>
        <a:bodyPr/>
        <a:lstStyle/>
        <a:p>
          <a:endParaRPr lang="en-US"/>
        </a:p>
      </dgm:t>
    </dgm:pt>
    <dgm:pt modelId="{005A0090-4872-4D81-81B0-83A7AA462021}">
      <dgm:prSet phldrT="[Text]" custT="1"/>
      <dgm:spPr/>
      <dgm:t>
        <a:bodyPr/>
        <a:lstStyle/>
        <a:p>
          <a:r>
            <a:rPr lang="en-US" sz="2800" dirty="0"/>
            <a:t>Use appropriate transitional words and phrases</a:t>
          </a:r>
        </a:p>
      </dgm:t>
    </dgm:pt>
    <dgm:pt modelId="{93F8547A-5677-458C-B46C-6D01D4FC6197}" type="parTrans" cxnId="{FF869B31-EFE8-49C0-8497-E228D93252D8}">
      <dgm:prSet/>
      <dgm:spPr/>
      <dgm:t>
        <a:bodyPr/>
        <a:lstStyle/>
        <a:p>
          <a:endParaRPr lang="en-US"/>
        </a:p>
      </dgm:t>
    </dgm:pt>
    <dgm:pt modelId="{0242DA63-DD01-48C1-866F-DFC35EA9C70C}" type="sibTrans" cxnId="{FF869B31-EFE8-49C0-8497-E228D93252D8}">
      <dgm:prSet/>
      <dgm:spPr/>
      <dgm:t>
        <a:bodyPr/>
        <a:lstStyle/>
        <a:p>
          <a:endParaRPr lang="en-US"/>
        </a:p>
      </dgm:t>
    </dgm:pt>
    <dgm:pt modelId="{F0E5769E-75E6-4A57-AB38-54BCF2FF73CD}" type="pres">
      <dgm:prSet presAssocID="{A87C1A0C-DC6A-49EE-8F4B-F5E46BD5ABDB}" presName="linearFlow" presStyleCnt="0">
        <dgm:presLayoutVars>
          <dgm:dir/>
          <dgm:animLvl val="lvl"/>
          <dgm:resizeHandles val="exact"/>
        </dgm:presLayoutVars>
      </dgm:prSet>
      <dgm:spPr/>
    </dgm:pt>
    <dgm:pt modelId="{3BF78B71-8AD9-4F5E-A5E3-CDD1165F084F}" type="pres">
      <dgm:prSet presAssocID="{2989772D-8220-46F4-82AE-D5F7978092E7}" presName="composite" presStyleCnt="0"/>
      <dgm:spPr/>
    </dgm:pt>
    <dgm:pt modelId="{6B98B913-2D11-4EFF-A3FA-90C6CE7BDF4C}" type="pres">
      <dgm:prSet presAssocID="{2989772D-8220-46F4-82AE-D5F7978092E7}" presName="parentText" presStyleLbl="alignNode1" presStyleIdx="0" presStyleCnt="3">
        <dgm:presLayoutVars>
          <dgm:chMax val="1"/>
          <dgm:bulletEnabled val="1"/>
        </dgm:presLayoutVars>
      </dgm:prSet>
      <dgm:spPr/>
    </dgm:pt>
    <dgm:pt modelId="{04DB3CDF-9D54-49F7-8BBA-5F63C8C90FB9}" type="pres">
      <dgm:prSet presAssocID="{2989772D-8220-46F4-82AE-D5F7978092E7}" presName="descendantText" presStyleLbl="alignAcc1" presStyleIdx="0" presStyleCnt="3">
        <dgm:presLayoutVars>
          <dgm:bulletEnabled val="1"/>
        </dgm:presLayoutVars>
      </dgm:prSet>
      <dgm:spPr/>
    </dgm:pt>
    <dgm:pt modelId="{65BB8BFD-80A6-4D7B-821E-33238F0C73D2}" type="pres">
      <dgm:prSet presAssocID="{06BA729C-3619-40E2-A1BF-84576BBD9005}" presName="sp" presStyleCnt="0"/>
      <dgm:spPr/>
    </dgm:pt>
    <dgm:pt modelId="{02EC2C3C-C4DF-46A3-BC62-636690F47B10}" type="pres">
      <dgm:prSet presAssocID="{FB4BE7FD-23F5-486D-B921-4B571753A281}" presName="composite" presStyleCnt="0"/>
      <dgm:spPr/>
    </dgm:pt>
    <dgm:pt modelId="{2373B92D-CCF8-4260-87D7-627CD20D6618}" type="pres">
      <dgm:prSet presAssocID="{FB4BE7FD-23F5-486D-B921-4B571753A281}" presName="parentText" presStyleLbl="alignNode1" presStyleIdx="1" presStyleCnt="3">
        <dgm:presLayoutVars>
          <dgm:chMax val="1"/>
          <dgm:bulletEnabled val="1"/>
        </dgm:presLayoutVars>
      </dgm:prSet>
      <dgm:spPr/>
    </dgm:pt>
    <dgm:pt modelId="{7A74FCAD-5192-4776-AD0A-DD1FB1119355}" type="pres">
      <dgm:prSet presAssocID="{FB4BE7FD-23F5-486D-B921-4B571753A281}" presName="descendantText" presStyleLbl="alignAcc1" presStyleIdx="1" presStyleCnt="3" custScaleY="170600">
        <dgm:presLayoutVars>
          <dgm:bulletEnabled val="1"/>
        </dgm:presLayoutVars>
      </dgm:prSet>
      <dgm:spPr/>
    </dgm:pt>
    <dgm:pt modelId="{A8F3D21D-74C5-4991-9D17-8279278F392A}" type="pres">
      <dgm:prSet presAssocID="{B6AB3C6C-553D-4D06-BF05-BAE70F22CBD9}" presName="sp" presStyleCnt="0"/>
      <dgm:spPr/>
    </dgm:pt>
    <dgm:pt modelId="{E7597D57-48A7-4D77-AF68-792DB18EC8BE}" type="pres">
      <dgm:prSet presAssocID="{17998F99-0AED-41F8-8654-CFB081DE54FF}" presName="composite" presStyleCnt="0"/>
      <dgm:spPr/>
    </dgm:pt>
    <dgm:pt modelId="{BC990D8F-B010-4B23-A75F-7ACB3230AD64}" type="pres">
      <dgm:prSet presAssocID="{17998F99-0AED-41F8-8654-CFB081DE54FF}" presName="parentText" presStyleLbl="alignNode1" presStyleIdx="2" presStyleCnt="3">
        <dgm:presLayoutVars>
          <dgm:chMax val="1"/>
          <dgm:bulletEnabled val="1"/>
        </dgm:presLayoutVars>
      </dgm:prSet>
      <dgm:spPr/>
    </dgm:pt>
    <dgm:pt modelId="{C9DC1AEE-FF0F-478D-BD2B-52629D5026B3}" type="pres">
      <dgm:prSet presAssocID="{17998F99-0AED-41F8-8654-CFB081DE54FF}" presName="descendantText" presStyleLbl="alignAcc1" presStyleIdx="2" presStyleCnt="3">
        <dgm:presLayoutVars>
          <dgm:bulletEnabled val="1"/>
        </dgm:presLayoutVars>
      </dgm:prSet>
      <dgm:spPr/>
    </dgm:pt>
  </dgm:ptLst>
  <dgm:cxnLst>
    <dgm:cxn modelId="{89C78500-912D-4218-B902-69708BF7E25A}" type="presOf" srcId="{25915257-CCB9-4CAC-B77D-54C02869E514}" destId="{7A74FCAD-5192-4776-AD0A-DD1FB1119355}" srcOrd="0" destOrd="2" presId="urn:microsoft.com/office/officeart/2005/8/layout/chevron2"/>
    <dgm:cxn modelId="{31783A08-B262-4B26-8A8F-169308DAF262}" srcId="{2989772D-8220-46F4-82AE-D5F7978092E7}" destId="{BBB26321-5445-46CD-ADA4-283231FB6F95}" srcOrd="0" destOrd="0" parTransId="{D2232EE8-338B-46BA-8775-7596F20C6EAE}" sibTransId="{3B2174D5-F338-4287-977D-B7B35DF353B9}"/>
    <dgm:cxn modelId="{DB3A050E-26B9-4F46-B225-A7451259C781}" type="presOf" srcId="{1578B092-C6FA-481B-AA21-35A7CFA3EEE2}" destId="{C9DC1AEE-FF0F-478D-BD2B-52629D5026B3}" srcOrd="0" destOrd="0" presId="urn:microsoft.com/office/officeart/2005/8/layout/chevron2"/>
    <dgm:cxn modelId="{4F99471B-72D0-44D1-A051-70BE681126C5}" type="presOf" srcId="{FB4BE7FD-23F5-486D-B921-4B571753A281}" destId="{2373B92D-CCF8-4260-87D7-627CD20D6618}" srcOrd="0" destOrd="0" presId="urn:microsoft.com/office/officeart/2005/8/layout/chevron2"/>
    <dgm:cxn modelId="{FF869B31-EFE8-49C0-8497-E228D93252D8}" srcId="{FB4BE7FD-23F5-486D-B921-4B571753A281}" destId="{005A0090-4872-4D81-81B0-83A7AA462021}" srcOrd="4" destOrd="0" parTransId="{93F8547A-5677-458C-B46C-6D01D4FC6197}" sibTransId="{0242DA63-DD01-48C1-866F-DFC35EA9C70C}"/>
    <dgm:cxn modelId="{AF19CA33-221B-4340-A937-A4EC10C76626}" srcId="{FB4BE7FD-23F5-486D-B921-4B571753A281}" destId="{EF969B07-08F2-489A-9CCA-3A25EAFA5A85}" srcOrd="1" destOrd="0" parTransId="{44580E10-92E9-4A19-B30A-8AD80DD1C760}" sibTransId="{B1792780-B80D-4373-9475-9BD8CD039BEC}"/>
    <dgm:cxn modelId="{4396A86E-8D9B-415A-8337-D20F681CE85B}" srcId="{A87C1A0C-DC6A-49EE-8F4B-F5E46BD5ABDB}" destId="{17998F99-0AED-41F8-8654-CFB081DE54FF}" srcOrd="2" destOrd="0" parTransId="{69F4B83E-F528-442F-8BCA-4EBA8BC014ED}" sibTransId="{0842B284-2422-45FE-A00C-C11796255751}"/>
    <dgm:cxn modelId="{0775FC59-8C40-46F2-9781-D3035D00EABE}" srcId="{FB4BE7FD-23F5-486D-B921-4B571753A281}" destId="{BDB36EDB-3ED1-454D-A3DD-5997F3E69C83}" srcOrd="3" destOrd="0" parTransId="{CA7FBAC4-971A-45B5-94A0-A615C5C09A62}" sibTransId="{825DEA46-70EF-4D74-B448-9692631A382C}"/>
    <dgm:cxn modelId="{F51C017A-903A-48D4-AAE5-0B2B95F61664}" type="presOf" srcId="{A87C1A0C-DC6A-49EE-8F4B-F5E46BD5ABDB}" destId="{F0E5769E-75E6-4A57-AB38-54BCF2FF73CD}" srcOrd="0" destOrd="0" presId="urn:microsoft.com/office/officeart/2005/8/layout/chevron2"/>
    <dgm:cxn modelId="{962AAF5A-FB5A-43A3-915B-2F025BF7B386}" type="presOf" srcId="{BDB36EDB-3ED1-454D-A3DD-5997F3E69C83}" destId="{7A74FCAD-5192-4776-AD0A-DD1FB1119355}" srcOrd="0" destOrd="3" presId="urn:microsoft.com/office/officeart/2005/8/layout/chevron2"/>
    <dgm:cxn modelId="{625BC55A-D432-4CD7-9E05-C0A2EDF1BCEE}" srcId="{17998F99-0AED-41F8-8654-CFB081DE54FF}" destId="{1578B092-C6FA-481B-AA21-35A7CFA3EEE2}" srcOrd="0" destOrd="0" parTransId="{4F208A1D-2147-49A2-8054-0FDDD6920A51}" sibTransId="{2C3E17A8-3DFB-4E4E-A9E2-911A80D6CF09}"/>
    <dgm:cxn modelId="{75C7B27E-8D1E-4B6D-95CF-F4C396F52885}" type="presOf" srcId="{EF969B07-08F2-489A-9CCA-3A25EAFA5A85}" destId="{7A74FCAD-5192-4776-AD0A-DD1FB1119355}" srcOrd="0" destOrd="1" presId="urn:microsoft.com/office/officeart/2005/8/layout/chevron2"/>
    <dgm:cxn modelId="{C3300785-EEAB-4B37-A4CE-A3060BABBCDB}" type="presOf" srcId="{2989772D-8220-46F4-82AE-D5F7978092E7}" destId="{6B98B913-2D11-4EFF-A3FA-90C6CE7BDF4C}" srcOrd="0" destOrd="0" presId="urn:microsoft.com/office/officeart/2005/8/layout/chevron2"/>
    <dgm:cxn modelId="{C8987985-730F-48DF-8DA7-20BF66652BC5}" srcId="{A87C1A0C-DC6A-49EE-8F4B-F5E46BD5ABDB}" destId="{2989772D-8220-46F4-82AE-D5F7978092E7}" srcOrd="0" destOrd="0" parTransId="{1EE846D0-6FC3-4FDB-98C9-8F97F75A917E}" sibTransId="{06BA729C-3619-40E2-A1BF-84576BBD9005}"/>
    <dgm:cxn modelId="{5615FF91-541F-418F-B551-868B298BC133}" srcId="{FB4BE7FD-23F5-486D-B921-4B571753A281}" destId="{7E276B3B-C8BC-4744-85CF-84885A717E52}" srcOrd="0" destOrd="0" parTransId="{A3142C05-0230-4CA8-96DA-F24E7DB67841}" sibTransId="{2E423B00-462E-4163-8F9C-37AC42DA8254}"/>
    <dgm:cxn modelId="{1F505898-72DF-4E8C-AD8D-A15FEBF703AE}" type="presOf" srcId="{BBB26321-5445-46CD-ADA4-283231FB6F95}" destId="{04DB3CDF-9D54-49F7-8BBA-5F63C8C90FB9}" srcOrd="0" destOrd="0" presId="urn:microsoft.com/office/officeart/2005/8/layout/chevron2"/>
    <dgm:cxn modelId="{006012C6-D71F-414C-9C93-666544101A4E}" type="presOf" srcId="{005A0090-4872-4D81-81B0-83A7AA462021}" destId="{7A74FCAD-5192-4776-AD0A-DD1FB1119355}" srcOrd="0" destOrd="4" presId="urn:microsoft.com/office/officeart/2005/8/layout/chevron2"/>
    <dgm:cxn modelId="{17968AD9-BC51-4FFB-A7F7-74BEA441D1BE}" srcId="{A87C1A0C-DC6A-49EE-8F4B-F5E46BD5ABDB}" destId="{FB4BE7FD-23F5-486D-B921-4B571753A281}" srcOrd="1" destOrd="0" parTransId="{DB04D015-EB51-41D4-91D2-90444B34B8BE}" sibTransId="{B6AB3C6C-553D-4D06-BF05-BAE70F22CBD9}"/>
    <dgm:cxn modelId="{04D3FFE9-F81E-4F74-8D02-E41207FC3308}" type="presOf" srcId="{17998F99-0AED-41F8-8654-CFB081DE54FF}" destId="{BC990D8F-B010-4B23-A75F-7ACB3230AD64}" srcOrd="0" destOrd="0" presId="urn:microsoft.com/office/officeart/2005/8/layout/chevron2"/>
    <dgm:cxn modelId="{DD4760F7-CE91-409C-B2AD-6ECE8BB36C7D}" type="presOf" srcId="{7E276B3B-C8BC-4744-85CF-84885A717E52}" destId="{7A74FCAD-5192-4776-AD0A-DD1FB1119355}" srcOrd="0" destOrd="0" presId="urn:microsoft.com/office/officeart/2005/8/layout/chevron2"/>
    <dgm:cxn modelId="{9DD8A5FD-3768-4609-8E43-76D5725E6C14}" srcId="{FB4BE7FD-23F5-486D-B921-4B571753A281}" destId="{25915257-CCB9-4CAC-B77D-54C02869E514}" srcOrd="2" destOrd="0" parTransId="{336214D6-79DC-4EAB-ACD2-97F6B00206B2}" sibTransId="{5A955EB2-1240-404D-A60F-7F8ABAC6F4D3}"/>
    <dgm:cxn modelId="{CADD148B-68F2-43B8-9FF7-0738768EB59D}" type="presParOf" srcId="{F0E5769E-75E6-4A57-AB38-54BCF2FF73CD}" destId="{3BF78B71-8AD9-4F5E-A5E3-CDD1165F084F}" srcOrd="0" destOrd="0" presId="urn:microsoft.com/office/officeart/2005/8/layout/chevron2"/>
    <dgm:cxn modelId="{619B868A-CA97-4F25-AE4F-A6EAE056B900}" type="presParOf" srcId="{3BF78B71-8AD9-4F5E-A5E3-CDD1165F084F}" destId="{6B98B913-2D11-4EFF-A3FA-90C6CE7BDF4C}" srcOrd="0" destOrd="0" presId="urn:microsoft.com/office/officeart/2005/8/layout/chevron2"/>
    <dgm:cxn modelId="{D7248C5A-B002-44B6-B0DA-A86016D85B96}" type="presParOf" srcId="{3BF78B71-8AD9-4F5E-A5E3-CDD1165F084F}" destId="{04DB3CDF-9D54-49F7-8BBA-5F63C8C90FB9}" srcOrd="1" destOrd="0" presId="urn:microsoft.com/office/officeart/2005/8/layout/chevron2"/>
    <dgm:cxn modelId="{D1A9D2B9-17DF-496A-8468-C28DED910FB6}" type="presParOf" srcId="{F0E5769E-75E6-4A57-AB38-54BCF2FF73CD}" destId="{65BB8BFD-80A6-4D7B-821E-33238F0C73D2}" srcOrd="1" destOrd="0" presId="urn:microsoft.com/office/officeart/2005/8/layout/chevron2"/>
    <dgm:cxn modelId="{446C5306-CC8F-4294-9216-16900A41626E}" type="presParOf" srcId="{F0E5769E-75E6-4A57-AB38-54BCF2FF73CD}" destId="{02EC2C3C-C4DF-46A3-BC62-636690F47B10}" srcOrd="2" destOrd="0" presId="urn:microsoft.com/office/officeart/2005/8/layout/chevron2"/>
    <dgm:cxn modelId="{B6174DBD-A1B6-4E1A-80AD-03D94D7780E3}" type="presParOf" srcId="{02EC2C3C-C4DF-46A3-BC62-636690F47B10}" destId="{2373B92D-CCF8-4260-87D7-627CD20D6618}" srcOrd="0" destOrd="0" presId="urn:microsoft.com/office/officeart/2005/8/layout/chevron2"/>
    <dgm:cxn modelId="{6D175B1C-5015-49A5-8CBB-979C0861D406}" type="presParOf" srcId="{02EC2C3C-C4DF-46A3-BC62-636690F47B10}" destId="{7A74FCAD-5192-4776-AD0A-DD1FB1119355}" srcOrd="1" destOrd="0" presId="urn:microsoft.com/office/officeart/2005/8/layout/chevron2"/>
    <dgm:cxn modelId="{D1CBD04C-0565-40F9-BDF0-AE3C8EFD3E7F}" type="presParOf" srcId="{F0E5769E-75E6-4A57-AB38-54BCF2FF73CD}" destId="{A8F3D21D-74C5-4991-9D17-8279278F392A}" srcOrd="3" destOrd="0" presId="urn:microsoft.com/office/officeart/2005/8/layout/chevron2"/>
    <dgm:cxn modelId="{AB5921D7-79A4-45DE-96F1-7A251FA8696F}" type="presParOf" srcId="{F0E5769E-75E6-4A57-AB38-54BCF2FF73CD}" destId="{E7597D57-48A7-4D77-AF68-792DB18EC8BE}" srcOrd="4" destOrd="0" presId="urn:microsoft.com/office/officeart/2005/8/layout/chevron2"/>
    <dgm:cxn modelId="{09AE66E1-1831-4F0E-AB86-2182B5FAB8E5}" type="presParOf" srcId="{E7597D57-48A7-4D77-AF68-792DB18EC8BE}" destId="{BC990D8F-B010-4B23-A75F-7ACB3230AD64}" srcOrd="0" destOrd="0" presId="urn:microsoft.com/office/officeart/2005/8/layout/chevron2"/>
    <dgm:cxn modelId="{84DF1764-7D57-4CEF-BBA9-0B047149B6F4}" type="presParOf" srcId="{E7597D57-48A7-4D77-AF68-792DB18EC8BE}" destId="{C9DC1AEE-FF0F-478D-BD2B-52629D5026B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8B913-2D11-4EFF-A3FA-90C6CE7BDF4C}">
      <dsp:nvSpPr>
        <dsp:cNvPr id="0" name=""/>
        <dsp:cNvSpPr/>
      </dsp:nvSpPr>
      <dsp:spPr>
        <a:xfrm rot="5400000">
          <a:off x="-301052" y="305787"/>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Introduction</a:t>
          </a:r>
        </a:p>
      </dsp:txBody>
      <dsp:txXfrm rot="-5400000">
        <a:off x="2" y="707191"/>
        <a:ext cx="1404913" cy="602106"/>
      </dsp:txXfrm>
    </dsp:sp>
    <dsp:sp modelId="{04DB3CDF-9D54-49F7-8BBA-5F63C8C90FB9}">
      <dsp:nvSpPr>
        <dsp:cNvPr id="0" name=""/>
        <dsp:cNvSpPr/>
      </dsp:nvSpPr>
      <dsp:spPr>
        <a:xfrm rot="5400000">
          <a:off x="5874062" y="-4464414"/>
          <a:ext cx="1304562"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a:t>ONE PARAGRAPH</a:t>
          </a:r>
          <a:r>
            <a:rPr lang="en-US" sz="2800" kern="1200" dirty="0"/>
            <a:t>: Summary of 4 W's (</a:t>
          </a:r>
          <a:r>
            <a:rPr lang="en-US" sz="2800" b="1" kern="1200" dirty="0"/>
            <a:t>What</a:t>
          </a:r>
          <a:r>
            <a:rPr lang="en-US" sz="2800" kern="1200" dirty="0"/>
            <a:t> happened, involving </a:t>
          </a:r>
          <a:r>
            <a:rPr lang="en-US" sz="2800" b="1" kern="1200" dirty="0"/>
            <a:t>whom</a:t>
          </a:r>
          <a:r>
            <a:rPr lang="en-US" sz="2800" kern="1200" dirty="0"/>
            <a:t>, </a:t>
          </a:r>
          <a:r>
            <a:rPr lang="en-US" sz="2800" b="1" kern="1200" dirty="0"/>
            <a:t>where</a:t>
          </a:r>
          <a:r>
            <a:rPr lang="en-US" sz="2800" kern="1200" dirty="0"/>
            <a:t> and </a:t>
          </a:r>
          <a:r>
            <a:rPr lang="en-US" sz="2800" b="1" kern="1200" dirty="0"/>
            <a:t>when</a:t>
          </a:r>
          <a:r>
            <a:rPr lang="en-US" sz="2800" kern="1200" dirty="0"/>
            <a:t>) </a:t>
          </a:r>
        </a:p>
      </dsp:txBody>
      <dsp:txXfrm rot="-5400000">
        <a:off x="1404914" y="68417"/>
        <a:ext cx="10179177" cy="1177196"/>
      </dsp:txXfrm>
    </dsp:sp>
    <dsp:sp modelId="{2373B92D-CCF8-4260-87D7-627CD20D6618}">
      <dsp:nvSpPr>
        <dsp:cNvPr id="0" name=""/>
        <dsp:cNvSpPr/>
      </dsp:nvSpPr>
      <dsp:spPr>
        <a:xfrm rot="5400000">
          <a:off x="-301052" y="2598241"/>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t>Body</a:t>
          </a:r>
        </a:p>
      </dsp:txBody>
      <dsp:txXfrm rot="-5400000">
        <a:off x="2" y="2999645"/>
        <a:ext cx="1404913" cy="602106"/>
      </dsp:txXfrm>
    </dsp:sp>
    <dsp:sp modelId="{7A74FCAD-5192-4776-AD0A-DD1FB1119355}">
      <dsp:nvSpPr>
        <dsp:cNvPr id="0" name=""/>
        <dsp:cNvSpPr/>
      </dsp:nvSpPr>
      <dsp:spPr>
        <a:xfrm rot="5400000">
          <a:off x="5413551" y="-2171960"/>
          <a:ext cx="2225583"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en-US" sz="2000" kern="1200" dirty="0"/>
        </a:p>
        <a:p>
          <a:pPr marL="285750" lvl="1" indent="-285750" algn="l" defTabSz="1244600">
            <a:lnSpc>
              <a:spcPct val="90000"/>
            </a:lnSpc>
            <a:spcBef>
              <a:spcPct val="0"/>
            </a:spcBef>
            <a:spcAft>
              <a:spcPct val="15000"/>
            </a:spcAft>
            <a:buChar char="•"/>
          </a:pPr>
          <a:r>
            <a:rPr lang="en-US" sz="2800" b="1" kern="1200" dirty="0"/>
            <a:t>TWO to THREE PARAGRAPHS</a:t>
          </a:r>
          <a:r>
            <a:rPr lang="en-US" sz="2800" kern="1200" dirty="0"/>
            <a:t>: Details of what happened in chronological order</a:t>
          </a:r>
        </a:p>
        <a:p>
          <a:pPr marL="285750" lvl="1" indent="-285750" algn="l" defTabSz="1244600">
            <a:lnSpc>
              <a:spcPct val="90000"/>
            </a:lnSpc>
            <a:spcBef>
              <a:spcPct val="0"/>
            </a:spcBef>
            <a:spcAft>
              <a:spcPct val="15000"/>
            </a:spcAft>
            <a:buChar char="•"/>
          </a:pPr>
          <a:r>
            <a:rPr lang="en-US" sz="2800" kern="1200" dirty="0"/>
            <a:t>Use factual information</a:t>
          </a:r>
        </a:p>
        <a:p>
          <a:pPr marL="285750" lvl="1" indent="-285750" algn="l" defTabSz="1244600">
            <a:lnSpc>
              <a:spcPct val="90000"/>
            </a:lnSpc>
            <a:spcBef>
              <a:spcPct val="0"/>
            </a:spcBef>
            <a:spcAft>
              <a:spcPct val="15000"/>
            </a:spcAft>
            <a:buChar char="•"/>
          </a:pPr>
          <a:r>
            <a:rPr lang="en-US" sz="2800" kern="1200" dirty="0"/>
            <a:t>Use formal tone</a:t>
          </a:r>
        </a:p>
        <a:p>
          <a:pPr marL="285750" lvl="1" indent="-285750" algn="l" defTabSz="1244600">
            <a:lnSpc>
              <a:spcPct val="90000"/>
            </a:lnSpc>
            <a:spcBef>
              <a:spcPct val="0"/>
            </a:spcBef>
            <a:spcAft>
              <a:spcPct val="15000"/>
            </a:spcAft>
            <a:buChar char="•"/>
          </a:pPr>
          <a:r>
            <a:rPr lang="en-US" sz="2800" kern="1200" dirty="0"/>
            <a:t>Use appropriate transitional words and phrases</a:t>
          </a:r>
        </a:p>
      </dsp:txBody>
      <dsp:txXfrm rot="-5400000">
        <a:off x="1404913" y="1945322"/>
        <a:ext cx="10134216" cy="2008295"/>
      </dsp:txXfrm>
    </dsp:sp>
    <dsp:sp modelId="{BC990D8F-B010-4B23-A75F-7ACB3230AD64}">
      <dsp:nvSpPr>
        <dsp:cNvPr id="0" name=""/>
        <dsp:cNvSpPr/>
      </dsp:nvSpPr>
      <dsp:spPr>
        <a:xfrm rot="5400000">
          <a:off x="-301052" y="4430185"/>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t>Conclusion</a:t>
          </a:r>
        </a:p>
      </dsp:txBody>
      <dsp:txXfrm rot="-5400000">
        <a:off x="2" y="4831589"/>
        <a:ext cx="1404913" cy="602106"/>
      </dsp:txXfrm>
    </dsp:sp>
    <dsp:sp modelId="{C9DC1AEE-FF0F-478D-BD2B-52629D5026B3}">
      <dsp:nvSpPr>
        <dsp:cNvPr id="0" name=""/>
        <dsp:cNvSpPr/>
      </dsp:nvSpPr>
      <dsp:spPr>
        <a:xfrm rot="5400000">
          <a:off x="5874062" y="-340016"/>
          <a:ext cx="1304562"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dirty="0"/>
            <a:t>ONE paragraph</a:t>
          </a:r>
          <a:r>
            <a:rPr lang="en-US" sz="2800" kern="1200" dirty="0"/>
            <a:t>: brief discussion of what happened at the end</a:t>
          </a:r>
        </a:p>
      </dsp:txBody>
      <dsp:txXfrm rot="-5400000">
        <a:off x="1404914" y="4192815"/>
        <a:ext cx="10179177" cy="11771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8A6E5-6F36-4C64-9A1C-B37D237606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232F6-7425-4537-B2D1-004435F843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2A0DED-5A59-40D6-AB11-EF9D90368561}" type="datetimeFigureOut">
              <a:rPr lang="en-US" smtClean="0"/>
              <a:t>4/9/2020</a:t>
            </a:fld>
            <a:endParaRPr lang="en-US"/>
          </a:p>
        </p:txBody>
      </p:sp>
      <p:sp>
        <p:nvSpPr>
          <p:cNvPr id="4" name="Footer Placeholder 3">
            <a:extLst>
              <a:ext uri="{FF2B5EF4-FFF2-40B4-BE49-F238E27FC236}">
                <a16:creationId xmlns:a16="http://schemas.microsoft.com/office/drawing/2014/main" id="{D6B5F3D6-0768-4BB4-8BC9-78A1F98422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104143-4606-4C14-B7F7-2EDEFF40AD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D4E255-5998-4D2A-90B0-7420F77CD319}" type="slidenum">
              <a:rPr lang="en-US" smtClean="0"/>
              <a:t>‹#›</a:t>
            </a:fld>
            <a:endParaRPr lang="en-US"/>
          </a:p>
        </p:txBody>
      </p:sp>
    </p:spTree>
    <p:extLst>
      <p:ext uri="{BB962C8B-B14F-4D97-AF65-F5344CB8AC3E}">
        <p14:creationId xmlns:p14="http://schemas.microsoft.com/office/powerpoint/2010/main" val="3089929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28DB0-09F6-4366-A211-0FA9A757C8BD}" type="datetimeFigureOut">
              <a:rPr lang="en-US" noProof="0" smtClean="0"/>
              <a:t>4/9/2020</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CE8F5-1341-475C-BF40-2E24D91E8058}" type="slidenum">
              <a:rPr lang="en-US" noProof="0" smtClean="0"/>
              <a:t>‹#›</a:t>
            </a:fld>
            <a:endParaRPr lang="en-US" noProof="0"/>
          </a:p>
        </p:txBody>
      </p:sp>
    </p:spTree>
    <p:extLst>
      <p:ext uri="{BB962C8B-B14F-4D97-AF65-F5344CB8AC3E}">
        <p14:creationId xmlns:p14="http://schemas.microsoft.com/office/powerpoint/2010/main" val="90649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D99DA-D710-4C78-8368-85BE334D4EA4}" type="slidenum">
              <a:rPr lang="en-US" smtClean="0"/>
              <a:t>‹#›</a:t>
            </a:fld>
            <a:endParaRPr lang="en-US"/>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9" name="Group 8">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10"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13" name="Group 12">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14"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17" name="Group 16">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18"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19" name="Oval 18">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0"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1" name="Oval 20">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2" name="Oval 21">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3" name="Oval 22">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4" name="Oval 23">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5"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6" name="Oval 25">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20123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a:t>Insert a Footer</a:t>
            </a:r>
            <a:endParaRPr lang="en-US" dirty="0"/>
          </a:p>
        </p:txBody>
      </p:sp>
      <p:sp>
        <p:nvSpPr>
          <p:cNvPr id="6" name="Slide Number Placeholder 5"/>
          <p:cNvSpPr>
            <a:spLocks noGrp="1"/>
          </p:cNvSpPr>
          <p:nvPr>
            <p:ph type="sldNum" sz="quarter" idx="12"/>
          </p:nvPr>
        </p:nvSpPr>
        <p:spPr/>
        <p:txBody>
          <a:bodyPr/>
          <a:lstStyle/>
          <a:p>
            <a:pPr algn="ctr"/>
            <a:fld id="{058DB212-BFA2-403F-85EF-DFD3FF6D973A}" type="slidenum">
              <a:rPr lang="en-US" smtClean="0"/>
              <a:pPr algn="ctr"/>
              <a:t>‹#›</a:t>
            </a:fld>
            <a:endParaRPr lang="en-US" dirty="0"/>
          </a:p>
        </p:txBody>
      </p:sp>
    </p:spTree>
    <p:extLst>
      <p:ext uri="{BB962C8B-B14F-4D97-AF65-F5344CB8AC3E}">
        <p14:creationId xmlns:p14="http://schemas.microsoft.com/office/powerpoint/2010/main" val="240626294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a:t>Insert a Footer</a:t>
            </a:r>
            <a:endParaRPr lang="en-US" dirty="0"/>
          </a:p>
        </p:txBody>
      </p:sp>
      <p:sp>
        <p:nvSpPr>
          <p:cNvPr id="6" name="Slide Number Placeholder 5"/>
          <p:cNvSpPr>
            <a:spLocks noGrp="1"/>
          </p:cNvSpPr>
          <p:nvPr>
            <p:ph type="sldNum" sz="quarter" idx="12"/>
          </p:nvPr>
        </p:nvSpPr>
        <p:spPr/>
        <p:txBody>
          <a:bodyPr/>
          <a:lstStyle/>
          <a:p>
            <a:pPr algn="ctr"/>
            <a:fld id="{058DB212-BFA2-403F-85EF-DFD3FF6D973A}" type="slidenum">
              <a:rPr lang="en-US" smtClean="0"/>
              <a:pPr algn="ctr"/>
              <a:t>‹#›</a:t>
            </a:fld>
            <a:endParaRPr lang="en-US" dirty="0"/>
          </a:p>
        </p:txBody>
      </p:sp>
    </p:spTree>
    <p:extLst>
      <p:ext uri="{BB962C8B-B14F-4D97-AF65-F5344CB8AC3E}">
        <p14:creationId xmlns:p14="http://schemas.microsoft.com/office/powerpoint/2010/main" val="2625362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spTree>
    <p:extLst>
      <p:ext uri="{BB962C8B-B14F-4D97-AF65-F5344CB8AC3E}">
        <p14:creationId xmlns:p14="http://schemas.microsoft.com/office/powerpoint/2010/main" val="127470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9" name="Picture Placeholder 9">
            <a:extLst>
              <a:ext uri="{FF2B5EF4-FFF2-40B4-BE49-F238E27FC236}">
                <a16:creationId xmlns:a16="http://schemas.microsoft.com/office/drawing/2014/main" id="{3F41E444-1F38-4D21-BAE3-53F28EBD4D06}"/>
              </a:ext>
            </a:extLst>
          </p:cNvPr>
          <p:cNvSpPr>
            <a:spLocks noGrp="1"/>
          </p:cNvSpPr>
          <p:nvPr>
            <p:ph type="pic" sz="quarter" idx="12" hasCustomPrompt="1"/>
          </p:nvPr>
        </p:nvSpPr>
        <p:spPr>
          <a:xfrm rot="225446">
            <a:off x="6604396" y="788178"/>
            <a:ext cx="4607127" cy="4820364"/>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198117"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1333301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Layout 1">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D903EF97-5A7B-4D21-A014-2B8E53B477DB}"/>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406CF60C-B2FF-4A38-8FB8-CDC6580370D9}"/>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F9A1A82E-C455-4D62-87AD-072BAD71D39A}"/>
              </a:ext>
            </a:extLst>
          </p:cNvPr>
          <p:cNvSpPr>
            <a:spLocks noGrp="1"/>
          </p:cNvSpPr>
          <p:nvPr>
            <p:ph type="pic" sz="quarter" idx="16" hasCustomPrompt="1"/>
          </p:nvPr>
        </p:nvSpPr>
        <p:spPr>
          <a:xfrm rot="225446">
            <a:off x="6642497" y="1447602"/>
            <a:ext cx="4607127" cy="4382149"/>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3962095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Layout 2">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373852"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3DB24F2-8611-4CED-82E6-B39DDE5F317D}"/>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1F44960E-2D2E-4839-BD7C-0F8AD25C3902}"/>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07B594B1-88C5-456F-90A0-0086239D871A}"/>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78289026-6917-4978-A472-F15BCDEC8FAE}"/>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5A196955-8F7D-4C32-97DE-AEF0368A4F7D}"/>
              </a:ext>
            </a:extLst>
          </p:cNvPr>
          <p:cNvSpPr>
            <a:spLocks noGrp="1"/>
          </p:cNvSpPr>
          <p:nvPr>
            <p:ph type="pic" sz="quarter" idx="16" hasCustomPrompt="1"/>
          </p:nvPr>
        </p:nvSpPr>
        <p:spPr>
          <a:xfrm rot="-240000">
            <a:off x="815176" y="1653000"/>
            <a:ext cx="4188297" cy="3983772"/>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515553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rge Phot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C61D064C-E3B6-4083-AA82-86B9597F6429}"/>
              </a:ext>
            </a:extLst>
          </p:cNvPr>
          <p:cNvSpPr>
            <a:spLocks noGrp="1"/>
          </p:cNvSpPr>
          <p:nvPr>
            <p:ph type="pic" sz="quarter" idx="15" hasCustomPrompt="1"/>
          </p:nvPr>
        </p:nvSpPr>
        <p:spPr>
          <a:xfrm>
            <a:off x="302945" y="272371"/>
            <a:ext cx="11587723" cy="5858250"/>
          </a:xfrm>
          <a:prstGeom prst="roundRect">
            <a:avLst>
              <a:gd name="adj" fmla="val 1319"/>
            </a:avLst>
          </a:prstGeom>
          <a:solidFill>
            <a:schemeClr val="bg1">
              <a:lumMod val="95000"/>
            </a:schemeClr>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None/>
              <a:defRPr lang="en-ZA" sz="16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10" name="Caption">
            <a:extLst>
              <a:ext uri="{FF2B5EF4-FFF2-40B4-BE49-F238E27FC236}">
                <a16:creationId xmlns:a16="http://schemas.microsoft.com/office/drawing/2014/main" id="{5A70EA03-FE8B-434C-B782-91A7B9C7F8AF}"/>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066C7D9D-14F8-439B-BF3A-4FD92655ED65}"/>
              </a:ext>
            </a:extLst>
          </p:cNvPr>
          <p:cNvSpPr>
            <a:spLocks noGrp="1"/>
          </p:cNvSpPr>
          <p:nvPr>
            <p:ph type="ftr" sz="quarter" idx="16"/>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ECD56683-8CB5-4968-8A12-08636FD59A2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4" name="Title 3">
            <a:extLst>
              <a:ext uri="{FF2B5EF4-FFF2-40B4-BE49-F238E27FC236}">
                <a16:creationId xmlns:a16="http://schemas.microsoft.com/office/drawing/2014/main" id="{0618DE12-A339-47CE-B9C6-FC45309B205B}"/>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827996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B784EBA-F0C5-4F6F-9426-185FBA239203}"/>
              </a:ext>
            </a:extLst>
          </p:cNvPr>
          <p:cNvSpPr>
            <a:spLocks noGrp="1"/>
          </p:cNvSpPr>
          <p:nvPr>
            <p:ph type="media" sz="quarter" idx="15" hasCustomPrompt="1"/>
          </p:nvPr>
        </p:nvSpPr>
        <p:spPr>
          <a:xfrm>
            <a:off x="302400" y="273600"/>
            <a:ext cx="11588400" cy="58572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id="{172090C5-61AC-430F-AA33-8EF3902C4669}"/>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6B2CB348-8257-4D28-BE24-32B39A1B7D07}"/>
              </a:ext>
            </a:extLst>
          </p:cNvPr>
          <p:cNvSpPr>
            <a:spLocks noGrp="1"/>
          </p:cNvSpPr>
          <p:nvPr>
            <p:ph type="ftr" sz="quarter" idx="16"/>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FAE8A99D-8979-4FE1-BF8C-295F11174C1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77C18D6B-CE70-4DA0-9030-0A2B9A3B3B30}"/>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017838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Thank You">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245006" y="213496"/>
            <a:ext cx="11703600"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331731" y="3817743"/>
            <a:ext cx="3253153" cy="1543717"/>
          </a:xfrm>
          <a:prstGeom prst="roundRect">
            <a:avLst>
              <a:gd name="adj" fmla="val 4701"/>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marL="263525" lvl="0" indent="-263525"/>
            <a:r>
              <a:rPr lang="en-US" noProof="0"/>
              <a:t>Name</a:t>
            </a:r>
          </a:p>
        </p:txBody>
      </p:sp>
      <p:sp>
        <p:nvSpPr>
          <p:cNvPr id="6" name="Freeform: Shape 5">
            <a:extLst>
              <a:ext uri="{FF2B5EF4-FFF2-40B4-BE49-F238E27FC236}">
                <a16:creationId xmlns:a16="http://schemas.microsoft.com/office/drawing/2014/main" id="{F4B21DA0-507D-4272-B364-60352FA5AE0D}"/>
              </a:ext>
            </a:extLst>
          </p:cNvPr>
          <p:cNvSpPr/>
          <p:nvPr userDrawn="1"/>
        </p:nvSpPr>
        <p:spPr>
          <a:xfrm>
            <a:off x="571500" y="6286500"/>
            <a:ext cx="1562100" cy="572206"/>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C739FA77-7C02-48DF-9C68-79BA2D1A13CE}"/>
              </a:ext>
            </a:extLst>
          </p:cNvPr>
          <p:cNvSpPr>
            <a:spLocks noGrp="1"/>
          </p:cNvSpPr>
          <p:nvPr>
            <p:ph type="body" sz="quarter" idx="11" hasCustomPrompt="1"/>
          </p:nvPr>
        </p:nvSpPr>
        <p:spPr>
          <a:xfrm>
            <a:off x="1332097" y="4371921"/>
            <a:ext cx="3252787" cy="782252"/>
          </a:xfrm>
          <a:noFill/>
          <a:scene3d>
            <a:camera prst="isometricOffAxis1Right"/>
            <a:lightRig rig="flat" dir="t"/>
          </a:scene3d>
          <a:sp3d>
            <a:extrusionClr>
              <a:schemeClr val="bg1"/>
            </a:extrusionClr>
          </a:sp3d>
        </p:spPr>
        <p:txBody>
          <a:bodyPr vert="horz" lIns="180000" tIns="180000" rIns="0" bIns="0" rtlCol="0">
            <a:noAutofit/>
            <a:sp3d prstMaterial="powder"/>
          </a:bodyPr>
          <a:lstStyle>
            <a:lvl1pPr marL="0" indent="0">
              <a:buNone/>
              <a:defRPr lang="en-ZA" sz="1400" dirty="0">
                <a:solidFill>
                  <a:schemeClr val="bg1"/>
                </a:solidFill>
              </a:defRPr>
            </a:lvl1pPr>
          </a:lstStyle>
          <a:p>
            <a:pPr marL="263525" lvl="0" indent="-263525"/>
            <a:r>
              <a:rPr lang="en-US" noProof="0"/>
              <a:t>Contact Number or Email</a:t>
            </a:r>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1104900" y="2659773"/>
            <a:ext cx="3717377" cy="1543717"/>
          </a:xfrm>
          <a:prstGeom prst="roundRect">
            <a:avLst>
              <a:gd name="adj" fmla="val 1885"/>
            </a:avLst>
          </a:prstGeo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dirty="0">
                <a:solidFill>
                  <a:schemeClr val="tx1"/>
                </a:solidFill>
              </a:defRPr>
            </a:lvl1pPr>
          </a:lstStyle>
          <a:p>
            <a:pPr marL="0" lvl="0">
              <a:lnSpc>
                <a:spcPts val="5000"/>
              </a:lnSpc>
            </a:pPr>
            <a:r>
              <a:rPr lang="en-US" noProof="0"/>
              <a:t>Thank You</a:t>
            </a:r>
          </a:p>
        </p:txBody>
      </p:sp>
    </p:spTree>
    <p:extLst>
      <p:ext uri="{BB962C8B-B14F-4D97-AF65-F5344CB8AC3E}">
        <p14:creationId xmlns:p14="http://schemas.microsoft.com/office/powerpoint/2010/main" val="2022049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Left Header">
            <a:extLst>
              <a:ext uri="{FF2B5EF4-FFF2-40B4-BE49-F238E27FC236}">
                <a16:creationId xmlns:a16="http://schemas.microsoft.com/office/drawing/2014/main" id="{2241B0A0-0033-49FF-89B8-142165C8E93C}"/>
              </a:ext>
            </a:extLst>
          </p:cNvPr>
          <p:cNvSpPr>
            <a:spLocks noGrp="1"/>
          </p:cNvSpPr>
          <p:nvPr>
            <p:ph type="body" sz="quarter" idx="12" hasCustomPrompt="1"/>
          </p:nvPr>
        </p:nvSpPr>
        <p:spPr>
          <a:xfrm>
            <a:off x="659175" y="1620000"/>
            <a:ext cx="5148000" cy="360000"/>
          </a:xfrm>
        </p:spPr>
        <p:txBody>
          <a:bodyPr/>
          <a:lstStyle>
            <a:lvl1pPr marL="0" indent="0">
              <a:buNone/>
              <a:defRPr b="1"/>
            </a:lvl1pPr>
          </a:lstStyle>
          <a:p>
            <a:pPr lvl="0"/>
            <a:r>
              <a:rPr lang="en-US" noProof="0"/>
              <a:t>Compare A</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Right Header">
            <a:extLst>
              <a:ext uri="{FF2B5EF4-FFF2-40B4-BE49-F238E27FC236}">
                <a16:creationId xmlns:a16="http://schemas.microsoft.com/office/drawing/2014/main" id="{069A9930-1B94-49BC-B4A6-B597F155D2DD}"/>
              </a:ext>
            </a:extLst>
          </p:cNvPr>
          <p:cNvSpPr>
            <a:spLocks noGrp="1"/>
          </p:cNvSpPr>
          <p:nvPr>
            <p:ph type="body" sz="quarter" idx="13" hasCustomPrompt="1"/>
          </p:nvPr>
        </p:nvSpPr>
        <p:spPr>
          <a:xfrm>
            <a:off x="6373852" y="1620000"/>
            <a:ext cx="5148000" cy="360000"/>
          </a:xfrm>
        </p:spPr>
        <p:txBody>
          <a:bodyPr/>
          <a:lstStyle>
            <a:lvl1pPr marL="0" indent="0">
              <a:buNone/>
              <a:defRPr b="1"/>
            </a:lvl1pPr>
          </a:lstStyle>
          <a:p>
            <a:pPr lvl="0"/>
            <a:r>
              <a:rPr lang="en-US" noProof="0"/>
              <a:t>Compare B</a:t>
            </a:r>
          </a:p>
        </p:txBody>
      </p:sp>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4" name="Subtitle">
            <a:extLst>
              <a:ext uri="{FF2B5EF4-FFF2-40B4-BE49-F238E27FC236}">
                <a16:creationId xmlns:a16="http://schemas.microsoft.com/office/drawing/2014/main" id="{562C7CD9-CB55-4F70-A744-4CE7E989B7D6}"/>
              </a:ext>
            </a:extLst>
          </p:cNvPr>
          <p:cNvSpPr>
            <a:spLocks noGrp="1"/>
          </p:cNvSpPr>
          <p:nvPr>
            <p:ph type="body" sz="quarter" idx="17" hasCustomPrompt="1"/>
          </p:nvPr>
        </p:nvSpPr>
        <p:spPr>
          <a:xfrm>
            <a:off x="659175" y="1080000"/>
            <a:ext cx="10862677" cy="360362"/>
          </a:xfrm>
        </p:spPr>
        <p:txBody>
          <a:bodyPr/>
          <a:lstStyle>
            <a:lvl1pPr marL="0" indent="0">
              <a:buNone/>
              <a:defRPr sz="2100" b="1"/>
            </a:lvl1pPr>
          </a:lstStyle>
          <a:p>
            <a:pPr lvl="0"/>
            <a:r>
              <a:rPr lang="en-US" noProof="0"/>
              <a:t>Subtitle</a:t>
            </a:r>
          </a:p>
        </p:txBody>
      </p:sp>
    </p:spTree>
    <p:extLst>
      <p:ext uri="{BB962C8B-B14F-4D97-AF65-F5344CB8AC3E}">
        <p14:creationId xmlns:p14="http://schemas.microsoft.com/office/powerpoint/2010/main" val="2488888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noProof="0"/>
              <a:t>Insert a Footer</a:t>
            </a:r>
          </a:p>
        </p:txBody>
      </p:sp>
      <p:sp>
        <p:nvSpPr>
          <p:cNvPr id="6" name="Slide Number Placeholder 5"/>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603917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010606" y="2140284"/>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75207" y="877515"/>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grpSp>
        <p:nvGrpSpPr>
          <p:cNvPr id="28" name="Group 27">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29"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2" name="Group 31">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33"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6" name="Group 35">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37"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8" name="Oval 37">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9"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0" name="Oval 39">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1" name="Oval 40">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2" name="Oval 41">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3" name="Oval 42">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4"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5" name="Oval 44">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3101825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604848"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4093338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a:xfrm>
            <a:off x="659175" y="559677"/>
            <a:ext cx="10862677" cy="446281"/>
          </a:xfrm>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2" name="Text Placeholder 4">
            <a:extLst>
              <a:ext uri="{FF2B5EF4-FFF2-40B4-BE49-F238E27FC236}">
                <a16:creationId xmlns:a16="http://schemas.microsoft.com/office/drawing/2014/main" id="{04DE22DC-BFBD-44E8-ACA3-2FFC79B33E19}"/>
              </a:ext>
            </a:extLst>
          </p:cNvPr>
          <p:cNvSpPr>
            <a:spLocks noGrp="1"/>
          </p:cNvSpPr>
          <p:nvPr>
            <p:ph type="body" sz="quarter" idx="3"/>
          </p:nvPr>
        </p:nvSpPr>
        <p:spPr>
          <a:xfrm>
            <a:off x="6338664" y="1620001"/>
            <a:ext cx="5183188" cy="360000"/>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6" name="Content Placeholder 5">
            <a:extLst>
              <a:ext uri="{FF2B5EF4-FFF2-40B4-BE49-F238E27FC236}">
                <a16:creationId xmlns:a16="http://schemas.microsoft.com/office/drawing/2014/main" id="{8B78DF41-83C0-402D-A6FA-65C0A1340BF2}"/>
              </a:ext>
            </a:extLst>
          </p:cNvPr>
          <p:cNvSpPr>
            <a:spLocks noGrp="1"/>
          </p:cNvSpPr>
          <p:nvPr>
            <p:ph sz="quarter" idx="4"/>
          </p:nvPr>
        </p:nvSpPr>
        <p:spPr>
          <a:xfrm>
            <a:off x="6338664" y="1980001"/>
            <a:ext cx="5183188"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2">
            <a:extLst>
              <a:ext uri="{FF2B5EF4-FFF2-40B4-BE49-F238E27FC236}">
                <a16:creationId xmlns:a16="http://schemas.microsoft.com/office/drawing/2014/main" id="{D24CA47E-E93D-4B88-8ED8-479E179E2160}"/>
              </a:ext>
            </a:extLst>
          </p:cNvPr>
          <p:cNvSpPr>
            <a:spLocks noGrp="1"/>
          </p:cNvSpPr>
          <p:nvPr>
            <p:ph type="body" idx="1"/>
          </p:nvPr>
        </p:nvSpPr>
        <p:spPr>
          <a:xfrm>
            <a:off x="659175" y="1681163"/>
            <a:ext cx="5157787" cy="298838"/>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8" name="Content Placeholder 3">
            <a:extLst>
              <a:ext uri="{FF2B5EF4-FFF2-40B4-BE49-F238E27FC236}">
                <a16:creationId xmlns:a16="http://schemas.microsoft.com/office/drawing/2014/main" id="{82BAE2D3-BC98-4332-89BD-DAF0A9B0CF45}"/>
              </a:ext>
            </a:extLst>
          </p:cNvPr>
          <p:cNvSpPr>
            <a:spLocks noGrp="1"/>
          </p:cNvSpPr>
          <p:nvPr>
            <p:ph sz="half" idx="2"/>
          </p:nvPr>
        </p:nvSpPr>
        <p:spPr>
          <a:xfrm>
            <a:off x="659175" y="1980001"/>
            <a:ext cx="5157787"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8807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A7081-42C5-4F4E-8A26-E7788CCF4FE5}"/>
              </a:ext>
            </a:extLst>
          </p:cNvPr>
          <p:cNvSpPr>
            <a:spLocks noGrp="1"/>
          </p:cNvSpPr>
          <p:nvPr>
            <p:ph idx="1"/>
          </p:nvPr>
        </p:nvSpPr>
        <p:spPr>
          <a:xfrm>
            <a:off x="659175" y="1620000"/>
            <a:ext cx="10862678" cy="393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0F222ADA-F642-4B0C-8E82-2232F9AAA0C0}"/>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5C66BB82-F0DB-4692-B243-3FF97C328C51}"/>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449250B9-5CE4-410F-BED3-0E76DFB878F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7087722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4">
            <a:extLst>
              <a:ext uri="{FF2B5EF4-FFF2-40B4-BE49-F238E27FC236}">
                <a16:creationId xmlns:a16="http://schemas.microsoft.com/office/drawing/2014/main" id="{D1F0ACB5-CFFF-46E7-91B8-955BE6D0A8CA}"/>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2059544-E6F5-48F9-AF27-3F98FCD50668}"/>
              </a:ext>
            </a:extLst>
          </p:cNvPr>
          <p:cNvSpPr>
            <a:spLocks noGrp="1"/>
          </p:cNvSpPr>
          <p:nvPr>
            <p:ph type="ftr" sz="quarter" idx="13"/>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9870565E-B437-4A85-BDF7-2D484A322253}"/>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311923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8" name="Title 1">
            <a:extLst>
              <a:ext uri="{FF2B5EF4-FFF2-40B4-BE49-F238E27FC236}">
                <a16:creationId xmlns:a16="http://schemas.microsoft.com/office/drawing/2014/main" id="{87BFD01D-1D5A-46C6-890D-6A982C957AF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9" name="Text Placeholder 3">
            <a:extLst>
              <a:ext uri="{FF2B5EF4-FFF2-40B4-BE49-F238E27FC236}">
                <a16:creationId xmlns:a16="http://schemas.microsoft.com/office/drawing/2014/main" id="{4D7A7B44-0EE9-425C-A921-47E3D0C47775}"/>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5" name="Content Placeholder 2">
            <a:extLst>
              <a:ext uri="{FF2B5EF4-FFF2-40B4-BE49-F238E27FC236}">
                <a16:creationId xmlns:a16="http://schemas.microsoft.com/office/drawing/2014/main" id="{3726228B-0CE6-4F89-8C5B-9F5C26D6F64A}"/>
              </a:ext>
            </a:extLst>
          </p:cNvPr>
          <p:cNvSpPr>
            <a:spLocks noGrp="1"/>
          </p:cNvSpPr>
          <p:nvPr>
            <p:ph idx="1"/>
          </p:nvPr>
        </p:nvSpPr>
        <p:spPr>
          <a:xfrm>
            <a:off x="5180012" y="457201"/>
            <a:ext cx="6172200" cy="5408612"/>
          </a:xfrm>
          <a:prstGeom prst="roundRect">
            <a:avLst>
              <a:gd name="adj" fmla="val 2093"/>
            </a:avLst>
          </a:prstGeom>
          <a:solidFill>
            <a:schemeClr val="bg1">
              <a:lumMod val="95000"/>
            </a:schemeClr>
          </a:solidFill>
          <a:ln cap="rnd">
            <a:noFill/>
          </a:ln>
          <a:effectLst>
            <a:outerShdw blurRad="50800" dist="38100" dir="2700000" algn="tl" rotWithShape="0">
              <a:prstClr val="black">
                <a:alpha val="40000"/>
              </a:prstClr>
            </a:outerShdw>
          </a:effectLst>
        </p:spPr>
        <p:txBody>
          <a:bodyPr vert="horz" lIns="182880" tIns="182880" rIns="182880" bIns="182880" rtlCol="0">
            <a:noAutofit/>
          </a:bodyPr>
          <a:lstStyle>
            <a:lvl1pPr>
              <a:defRPr lang="en-US" sz="2800"/>
            </a:lvl1pPr>
            <a:lvl2pPr>
              <a:defRPr lang="en-US" sz="2400"/>
            </a:lvl2pPr>
            <a:lvl3pPr>
              <a:defRPr lang="en-US" sz="2000"/>
            </a:lvl3pPr>
            <a:lvl4pPr>
              <a:defRPr lang="en-US" sz="1800"/>
            </a:lvl4pPr>
            <a:lvl5pPr>
              <a:defRPr lang="en-US"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23322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6A500BA0-B4DD-4EC6-9AD5-27213FD28DD5}"/>
              </a:ext>
            </a:extLst>
          </p:cNvPr>
          <p:cNvSpPr>
            <a:spLocks noGrp="1"/>
          </p:cNvSpPr>
          <p:nvPr>
            <p:ph type="pic" idx="1"/>
          </p:nvPr>
        </p:nvSpPr>
        <p:spPr>
          <a:xfrm rot="240000">
            <a:off x="5183188" y="987425"/>
            <a:ext cx="6172200" cy="4873625"/>
          </a:xfrm>
          <a:prstGeom prst="roundRect">
            <a:avLst>
              <a:gd name="adj" fmla="val 2434"/>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ctr" anchorCtr="0" forceAA="0" compatLnSpc="1">
            <a:prstTxWarp prst="textNoShape">
              <a:avLst/>
            </a:prstTxWarp>
            <a:noAutofit/>
          </a:bodyPr>
          <a:lstStyle>
            <a:lvl1pPr>
              <a:defRPr lang="en-US"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buNone/>
            </a:pPr>
            <a:r>
              <a:rPr lang="en-US" noProof="0"/>
              <a:t>Click icon to add picture</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6" name="Title 1">
            <a:extLst>
              <a:ext uri="{FF2B5EF4-FFF2-40B4-BE49-F238E27FC236}">
                <a16:creationId xmlns:a16="http://schemas.microsoft.com/office/drawing/2014/main" id="{BECFB433-19A9-401B-B96F-E5C603D007C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7" name="Text Placeholder 3">
            <a:extLst>
              <a:ext uri="{FF2B5EF4-FFF2-40B4-BE49-F238E27FC236}">
                <a16:creationId xmlns:a16="http://schemas.microsoft.com/office/drawing/2014/main" id="{208A626A-72C6-4FFB-BD49-57B32894302B}"/>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632622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DDF3-2E7E-4175-ACE9-B214DCE40C6E}"/>
              </a:ext>
            </a:extLst>
          </p:cNvPr>
          <p:cNvSpPr>
            <a:spLocks noGrp="1"/>
          </p:cNvSpPr>
          <p:nvPr>
            <p:ph type="title"/>
          </p:nvPr>
        </p:nvSpPr>
        <p:spPr/>
        <p:txBody>
          <a:bodyPr/>
          <a:lstStyle/>
          <a:p>
            <a:r>
              <a:rPr lang="en-US" noProof="0"/>
              <a:t>Click to edit Master title style</a:t>
            </a:r>
          </a:p>
        </p:txBody>
      </p:sp>
      <p:sp>
        <p:nvSpPr>
          <p:cNvPr id="3" name="Footer Placeholder 2">
            <a:extLst>
              <a:ext uri="{FF2B5EF4-FFF2-40B4-BE49-F238E27FC236}">
                <a16:creationId xmlns:a16="http://schemas.microsoft.com/office/drawing/2014/main" id="{2342C0C6-4CB5-4665-8690-7C84074CD8E3}"/>
              </a:ext>
            </a:extLst>
          </p:cNvPr>
          <p:cNvSpPr>
            <a:spLocks noGrp="1"/>
          </p:cNvSpPr>
          <p:nvPr>
            <p:ph type="ftr" sz="quarter" idx="13"/>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DD5F2B27-F531-4FBF-A3BD-CFDF42639B22}"/>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21223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D99DA-D710-4C78-8368-85BE334D4EA4}" type="slidenum">
              <a:rPr lang="en-US" smtClean="0"/>
              <a:t>‹#›</a:t>
            </a:fld>
            <a:endParaRPr lang="en-US"/>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9" name="Group 8">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10"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13" name="Group 12">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14"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17" name="Group 16">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18"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19" name="Oval 18">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0"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1" name="Oval 20">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2" name="Oval 21">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3" name="Oval 22">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4" name="Oval 23">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5"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26" name="Oval 25">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38197429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noProof="0"/>
              <a:t>Insert a Footer</a:t>
            </a:r>
          </a:p>
        </p:txBody>
      </p:sp>
      <p:sp>
        <p:nvSpPr>
          <p:cNvPr id="6" name="Slide Number Placeholder 5"/>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586241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noProof="0"/>
              <a:t>Insert a Footer</a:t>
            </a:r>
          </a:p>
        </p:txBody>
      </p:sp>
      <p:sp>
        <p:nvSpPr>
          <p:cNvPr id="6" name="Slide Number Placeholder 5"/>
          <p:cNvSpPr>
            <a:spLocks noGrp="1"/>
          </p:cNvSpPr>
          <p:nvPr>
            <p:ph type="sldNum" sz="quarter" idx="12"/>
          </p:nvPr>
        </p:nvSpPr>
        <p:spPr/>
        <p:txBody>
          <a:bodyPr/>
          <a:lstStyle/>
          <a:p>
            <a:fld id="{058DB212-BFA2-403F-85EF-DFD3FF6D973A}" type="slidenum">
              <a:rPr lang="en-US" noProof="0" smtClean="0"/>
              <a:pPr/>
              <a:t>‹#›</a:t>
            </a:fld>
            <a:endParaRPr lang="en-US" noProof="0"/>
          </a:p>
        </p:txBody>
      </p:sp>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Tree>
    <p:extLst>
      <p:ext uri="{BB962C8B-B14F-4D97-AF65-F5344CB8AC3E}">
        <p14:creationId xmlns:p14="http://schemas.microsoft.com/office/powerpoint/2010/main" val="614826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noProof="0"/>
              <a:t>Insert a Footer</a:t>
            </a:r>
          </a:p>
        </p:txBody>
      </p:sp>
      <p:sp>
        <p:nvSpPr>
          <p:cNvPr id="6" name="Slide Number Placeholder 5"/>
          <p:cNvSpPr>
            <a:spLocks noGrp="1"/>
          </p:cNvSpPr>
          <p:nvPr>
            <p:ph type="sldNum" sz="quarter" idx="12"/>
          </p:nvPr>
        </p:nvSpPr>
        <p:spPr/>
        <p:txBody>
          <a:bodyPr/>
          <a:lstStyle/>
          <a:p>
            <a:fld id="{058DB212-BFA2-403F-85EF-DFD3FF6D973A}" type="slidenum">
              <a:rPr lang="en-US" noProof="0" smtClean="0"/>
              <a:pPr/>
              <a:t>‹#›</a:t>
            </a:fld>
            <a:endParaRPr lang="en-US" noProof="0"/>
          </a:p>
        </p:txBody>
      </p:sp>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Tree>
    <p:extLst>
      <p:ext uri="{BB962C8B-B14F-4D97-AF65-F5344CB8AC3E}">
        <p14:creationId xmlns:p14="http://schemas.microsoft.com/office/powerpoint/2010/main" val="35505969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5584862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5D196B-39C9-43FB-8078-788E39EA7F2F}" type="datetimeFigureOut">
              <a:rPr lang="en-US" smtClean="0"/>
              <a:t>4/9/2020</a:t>
            </a:fld>
            <a:endParaRPr lang="en-US"/>
          </a:p>
        </p:txBody>
      </p:sp>
      <p:sp>
        <p:nvSpPr>
          <p:cNvPr id="8" name="Footer Placeholder 7"/>
          <p:cNvSpPr>
            <a:spLocks noGrp="1"/>
          </p:cNvSpPr>
          <p:nvPr>
            <p:ph type="ftr" sz="quarter" idx="11"/>
          </p:nvPr>
        </p:nvSpPr>
        <p:spPr/>
        <p:txBody>
          <a:bodyPr/>
          <a:lstStyle/>
          <a:p>
            <a:r>
              <a:rPr lang="en-US" noProof="0"/>
              <a:t>Insert a Footer</a:t>
            </a:r>
          </a:p>
        </p:txBody>
      </p:sp>
      <p:sp>
        <p:nvSpPr>
          <p:cNvPr id="9" name="Slide Number Placeholder 8"/>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779627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5D196B-39C9-43FB-8078-788E39EA7F2F}" type="datetimeFigureOut">
              <a:rPr lang="en-US" smtClean="0"/>
              <a:t>4/9/2020</a:t>
            </a:fld>
            <a:endParaRPr lang="en-US"/>
          </a:p>
        </p:txBody>
      </p:sp>
      <p:sp>
        <p:nvSpPr>
          <p:cNvPr id="4" name="Footer Placeholder 3"/>
          <p:cNvSpPr>
            <a:spLocks noGrp="1"/>
          </p:cNvSpPr>
          <p:nvPr>
            <p:ph type="ftr" sz="quarter" idx="11"/>
          </p:nvPr>
        </p:nvSpPr>
        <p:spPr/>
        <p:txBody>
          <a:bodyPr/>
          <a:lstStyle/>
          <a:p>
            <a:r>
              <a:rPr lang="en-US" noProof="0"/>
              <a:t>Insert a Footer</a:t>
            </a:r>
          </a:p>
        </p:txBody>
      </p:sp>
      <p:sp>
        <p:nvSpPr>
          <p:cNvPr id="5" name="Slide Number Placeholder 4"/>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4760220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D196B-39C9-43FB-8078-788E39EA7F2F}" type="datetimeFigureOut">
              <a:rPr lang="en-US" smtClean="0"/>
              <a:t>4/9/2020</a:t>
            </a:fld>
            <a:endParaRPr lang="en-US"/>
          </a:p>
        </p:txBody>
      </p:sp>
      <p:sp>
        <p:nvSpPr>
          <p:cNvPr id="3" name="Footer Placeholder 2"/>
          <p:cNvSpPr>
            <a:spLocks noGrp="1"/>
          </p:cNvSpPr>
          <p:nvPr>
            <p:ph type="ftr" sz="quarter" idx="11"/>
          </p:nvPr>
        </p:nvSpPr>
        <p:spPr/>
        <p:txBody>
          <a:bodyPr/>
          <a:lstStyle/>
          <a:p>
            <a:r>
              <a:rPr lang="en-US" noProof="0"/>
              <a:t>Insert a Footer</a:t>
            </a:r>
          </a:p>
        </p:txBody>
      </p:sp>
      <p:sp>
        <p:nvSpPr>
          <p:cNvPr id="4" name="Slide Number Placeholder 3"/>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630207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922322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590445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a:t>Insert a Footer</a:t>
            </a:r>
            <a:endParaRPr lang="en-US" dirty="0"/>
          </a:p>
        </p:txBody>
      </p:sp>
      <p:sp>
        <p:nvSpPr>
          <p:cNvPr id="6" name="Slide Number Placeholder 5"/>
          <p:cNvSpPr>
            <a:spLocks noGrp="1"/>
          </p:cNvSpPr>
          <p:nvPr>
            <p:ph type="sldNum" sz="quarter" idx="12"/>
          </p:nvPr>
        </p:nvSpPr>
        <p:spPr/>
        <p:txBody>
          <a:bodyPr/>
          <a:lstStyle/>
          <a:p>
            <a:pPr algn="ctr"/>
            <a:fld id="{058DB212-BFA2-403F-85EF-DFD3FF6D973A}" type="slidenum">
              <a:rPr lang="en-US" smtClean="0"/>
              <a:pPr algn="ctr"/>
              <a:t>‹#›</a:t>
            </a:fld>
            <a:endParaRPr lang="en-US" dirty="0"/>
          </a:p>
        </p:txBody>
      </p:sp>
    </p:spTree>
    <p:extLst>
      <p:ext uri="{BB962C8B-B14F-4D97-AF65-F5344CB8AC3E}">
        <p14:creationId xmlns:p14="http://schemas.microsoft.com/office/powerpoint/2010/main" val="3419135410"/>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D196B-39C9-43FB-8078-788E39EA7F2F}" type="datetimeFigureOut">
              <a:rPr lang="en-US" smtClean="0"/>
              <a:t>4/9/2020</a:t>
            </a:fld>
            <a:endParaRPr lang="en-US"/>
          </a:p>
        </p:txBody>
      </p:sp>
      <p:sp>
        <p:nvSpPr>
          <p:cNvPr id="5" name="Footer Placeholder 4"/>
          <p:cNvSpPr>
            <a:spLocks noGrp="1"/>
          </p:cNvSpPr>
          <p:nvPr>
            <p:ph type="ftr" sz="quarter" idx="11"/>
          </p:nvPr>
        </p:nvSpPr>
        <p:spPr/>
        <p:txBody>
          <a:bodyPr/>
          <a:lstStyle/>
          <a:p>
            <a:r>
              <a:rPr lang="en-US"/>
              <a:t>Insert a Footer</a:t>
            </a:r>
            <a:endParaRPr lang="en-US" dirty="0"/>
          </a:p>
        </p:txBody>
      </p:sp>
      <p:sp>
        <p:nvSpPr>
          <p:cNvPr id="6" name="Slide Number Placeholder 5"/>
          <p:cNvSpPr>
            <a:spLocks noGrp="1"/>
          </p:cNvSpPr>
          <p:nvPr>
            <p:ph type="sldNum" sz="quarter" idx="12"/>
          </p:nvPr>
        </p:nvSpPr>
        <p:spPr/>
        <p:txBody>
          <a:bodyPr/>
          <a:lstStyle/>
          <a:p>
            <a:pPr algn="ctr"/>
            <a:fld id="{058DB212-BFA2-403F-85EF-DFD3FF6D973A}" type="slidenum">
              <a:rPr lang="en-US" smtClean="0"/>
              <a:pPr algn="ctr"/>
              <a:t>‹#›</a:t>
            </a:fld>
            <a:endParaRPr lang="en-US" dirty="0"/>
          </a:p>
        </p:txBody>
      </p:sp>
    </p:spTree>
    <p:extLst>
      <p:ext uri="{BB962C8B-B14F-4D97-AF65-F5344CB8AC3E}">
        <p14:creationId xmlns:p14="http://schemas.microsoft.com/office/powerpoint/2010/main" val="270247464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906118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5D196B-39C9-43FB-8078-788E39EA7F2F}" type="datetimeFigureOut">
              <a:rPr lang="en-US" smtClean="0"/>
              <a:t>4/9/2020</a:t>
            </a:fld>
            <a:endParaRPr lang="en-US"/>
          </a:p>
        </p:txBody>
      </p:sp>
      <p:sp>
        <p:nvSpPr>
          <p:cNvPr id="8" name="Footer Placeholder 7"/>
          <p:cNvSpPr>
            <a:spLocks noGrp="1"/>
          </p:cNvSpPr>
          <p:nvPr>
            <p:ph type="ftr" sz="quarter" idx="11"/>
          </p:nvPr>
        </p:nvSpPr>
        <p:spPr/>
        <p:txBody>
          <a:bodyPr/>
          <a:lstStyle/>
          <a:p>
            <a:r>
              <a:rPr lang="en-US" noProof="0"/>
              <a:t>Insert a Footer</a:t>
            </a:r>
          </a:p>
        </p:txBody>
      </p:sp>
      <p:sp>
        <p:nvSpPr>
          <p:cNvPr id="9" name="Slide Number Placeholder 8"/>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99423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5D196B-39C9-43FB-8078-788E39EA7F2F}" type="datetimeFigureOut">
              <a:rPr lang="en-US" smtClean="0"/>
              <a:t>4/9/2020</a:t>
            </a:fld>
            <a:endParaRPr lang="en-US"/>
          </a:p>
        </p:txBody>
      </p:sp>
      <p:sp>
        <p:nvSpPr>
          <p:cNvPr id="4" name="Footer Placeholder 3"/>
          <p:cNvSpPr>
            <a:spLocks noGrp="1"/>
          </p:cNvSpPr>
          <p:nvPr>
            <p:ph type="ftr" sz="quarter" idx="11"/>
          </p:nvPr>
        </p:nvSpPr>
        <p:spPr/>
        <p:txBody>
          <a:bodyPr/>
          <a:lstStyle/>
          <a:p>
            <a:r>
              <a:rPr lang="en-US" noProof="0"/>
              <a:t>Insert a Footer</a:t>
            </a:r>
          </a:p>
        </p:txBody>
      </p:sp>
      <p:sp>
        <p:nvSpPr>
          <p:cNvPr id="5" name="Slide Number Placeholder 4"/>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546323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D196B-39C9-43FB-8078-788E39EA7F2F}" type="datetimeFigureOut">
              <a:rPr lang="en-US" smtClean="0"/>
              <a:t>4/9/2020</a:t>
            </a:fld>
            <a:endParaRPr lang="en-US"/>
          </a:p>
        </p:txBody>
      </p:sp>
      <p:sp>
        <p:nvSpPr>
          <p:cNvPr id="3" name="Footer Placeholder 2"/>
          <p:cNvSpPr>
            <a:spLocks noGrp="1"/>
          </p:cNvSpPr>
          <p:nvPr>
            <p:ph type="ftr" sz="quarter" idx="11"/>
          </p:nvPr>
        </p:nvSpPr>
        <p:spPr/>
        <p:txBody>
          <a:bodyPr/>
          <a:lstStyle/>
          <a:p>
            <a:r>
              <a:rPr lang="en-US" noProof="0"/>
              <a:t>Insert a Footer</a:t>
            </a:r>
          </a:p>
        </p:txBody>
      </p:sp>
      <p:sp>
        <p:nvSpPr>
          <p:cNvPr id="4" name="Slide Number Placeholder 3"/>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3328218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38008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5D196B-39C9-43FB-8078-788E39EA7F2F}" type="datetimeFigureOut">
              <a:rPr lang="en-US" smtClean="0"/>
              <a:t>4/9/2020</a:t>
            </a:fld>
            <a:endParaRPr lang="en-US"/>
          </a:p>
        </p:txBody>
      </p:sp>
      <p:sp>
        <p:nvSpPr>
          <p:cNvPr id="6" name="Footer Placeholder 5"/>
          <p:cNvSpPr>
            <a:spLocks noGrp="1"/>
          </p:cNvSpPr>
          <p:nvPr>
            <p:ph type="ftr" sz="quarter" idx="11"/>
          </p:nvPr>
        </p:nvSpPr>
        <p:spPr/>
        <p:txBody>
          <a:bodyPr/>
          <a:lstStyle/>
          <a:p>
            <a:r>
              <a:rPr lang="en-US" noProof="0"/>
              <a:t>Insert a Footer</a:t>
            </a:r>
          </a:p>
        </p:txBody>
      </p:sp>
      <p:sp>
        <p:nvSpPr>
          <p:cNvPr id="7" name="Slide Number Placeholder 6"/>
          <p:cNvSpPr>
            <a:spLocks noGrp="1"/>
          </p:cNvSpPr>
          <p:nvPr>
            <p:ph type="sldNum" sz="quarter" idx="12"/>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54397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D196B-39C9-43FB-8078-788E39EA7F2F}" type="datetimeFigureOut">
              <a:rPr lang="en-US" smtClean="0"/>
              <a:t>4/9/2020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Insert a Footer</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058DB212-BFA2-403F-85EF-DFD3FF6D973A}" type="slidenum">
              <a:rPr lang="en-US" smtClean="0"/>
              <a:pPr algn="ctr"/>
              <a:t>‹#›</a:t>
            </a:fld>
            <a:endParaRPr lang="en-US" dirty="0"/>
          </a:p>
        </p:txBody>
      </p:sp>
      <p:sp>
        <p:nvSpPr>
          <p:cNvPr id="7" name="Rectangle: Rounded Corners 7">
            <a:extLst>
              <a:ext uri="{FF2B5EF4-FFF2-40B4-BE49-F238E27FC236}">
                <a16:creationId xmlns:a16="http://schemas.microsoft.com/office/drawing/2014/main" id="{100CBD56-9D84-49AF-8EB1-7EFF2ED45ABA}"/>
              </a:ext>
            </a:extLst>
          </p:cNvPr>
          <p:cNvSpPr/>
          <p:nvPr userDrawn="1"/>
        </p:nvSpPr>
        <p:spPr>
          <a:xfrm>
            <a:off x="37727" y="126803"/>
            <a:ext cx="12116546" cy="6143119"/>
          </a:xfrm>
          <a:prstGeom prst="roundRect">
            <a:avLst>
              <a:gd name="adj" fmla="val 1137"/>
            </a:avLst>
          </a:prstGeom>
          <a:solidFill>
            <a:srgbClr val="ECE5DD"/>
          </a:solidFill>
          <a:ln w="3175">
            <a:solidFill>
              <a:schemeClr val="accent1"/>
            </a:solidFill>
          </a:ln>
          <a:effectLst>
            <a:innerShdw dist="38100" dir="13500000">
              <a:schemeClr val="accent2"/>
            </a:innerShdw>
          </a:effectLst>
        </p:spPr>
        <p:txBody>
          <a:bodyPr vert="horz" lIns="0" tIns="0" rIns="0" bIns="0" rtlCol="0" anchor="ctr"/>
          <a:lstStyle/>
          <a:p>
            <a:pPr algn="ctr"/>
            <a:endParaRPr lang="en-US" sz="1200" b="1" dirty="0">
              <a:solidFill>
                <a:srgbClr val="093C71"/>
              </a:solidFill>
            </a:endParaRPr>
          </a:p>
        </p:txBody>
      </p:sp>
      <p:sp>
        <p:nvSpPr>
          <p:cNvPr id="8" name="Rectangle: Rounded Corners 8">
            <a:extLst>
              <a:ext uri="{FF2B5EF4-FFF2-40B4-BE49-F238E27FC236}">
                <a16:creationId xmlns:a16="http://schemas.microsoft.com/office/drawing/2014/main" id="{0BB4A583-1249-4DF2-9D72-19A0338D9084}"/>
              </a:ext>
            </a:extLst>
          </p:cNvPr>
          <p:cNvSpPr/>
          <p:nvPr userDrawn="1"/>
        </p:nvSpPr>
        <p:spPr>
          <a:xfrm>
            <a:off x="245006" y="213496"/>
            <a:ext cx="11701988" cy="5969731"/>
          </a:xfrm>
          <a:prstGeom prst="roundRect">
            <a:avLst>
              <a:gd name="adj" fmla="val 1137"/>
            </a:avLst>
          </a:prstGeom>
          <a:solidFill>
            <a:schemeClr val="bg1"/>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dirty="0">
              <a:solidFill>
                <a:schemeClr val="accent1"/>
              </a:solidFill>
            </a:endParaRPr>
          </a:p>
        </p:txBody>
      </p:sp>
      <p:grpSp>
        <p:nvGrpSpPr>
          <p:cNvPr id="9" name="Group 8">
            <a:extLst>
              <a:ext uri="{FF2B5EF4-FFF2-40B4-BE49-F238E27FC236}">
                <a16:creationId xmlns:a16="http://schemas.microsoft.com/office/drawing/2014/main" id="{8D25D23A-F185-4BD8-99E6-565B0BBFE9F3}"/>
              </a:ext>
            </a:extLst>
          </p:cNvPr>
          <p:cNvGrpSpPr/>
          <p:nvPr userDrawn="1"/>
        </p:nvGrpSpPr>
        <p:grpSpPr>
          <a:xfrm>
            <a:off x="8728670" y="6273383"/>
            <a:ext cx="1239937" cy="431046"/>
            <a:chOff x="8728670" y="6273383"/>
            <a:chExt cx="1239937" cy="431046"/>
          </a:xfrm>
        </p:grpSpPr>
        <p:sp>
          <p:nvSpPr>
            <p:cNvPr id="10" name="Freeform: Shape 14">
              <a:extLst>
                <a:ext uri="{FF2B5EF4-FFF2-40B4-BE49-F238E27FC236}">
                  <a16:creationId xmlns:a16="http://schemas.microsoft.com/office/drawing/2014/main" id="{3C45A64A-9BCB-443A-9AB8-94DC2A544ADB}"/>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5">
              <a:extLst>
                <a:ext uri="{FF2B5EF4-FFF2-40B4-BE49-F238E27FC236}">
                  <a16:creationId xmlns:a16="http://schemas.microsoft.com/office/drawing/2014/main" id="{D28F136C-E09B-4382-8492-A8B05C90A242}"/>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6">
              <a:extLst>
                <a:ext uri="{FF2B5EF4-FFF2-40B4-BE49-F238E27FC236}">
                  <a16:creationId xmlns:a16="http://schemas.microsoft.com/office/drawing/2014/main" id="{E0B4077F-335A-45BC-9937-9FCD6E16B0A6}"/>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 name="Group 12">
            <a:extLst>
              <a:ext uri="{FF2B5EF4-FFF2-40B4-BE49-F238E27FC236}">
                <a16:creationId xmlns:a16="http://schemas.microsoft.com/office/drawing/2014/main" id="{984CF1B0-F369-4CEE-87D9-7AE6395110ED}"/>
              </a:ext>
            </a:extLst>
          </p:cNvPr>
          <p:cNvGrpSpPr/>
          <p:nvPr userDrawn="1"/>
        </p:nvGrpSpPr>
        <p:grpSpPr>
          <a:xfrm>
            <a:off x="8642180" y="6426954"/>
            <a:ext cx="1239937" cy="431046"/>
            <a:chOff x="8642180" y="6426954"/>
            <a:chExt cx="1239937" cy="431046"/>
          </a:xfrm>
        </p:grpSpPr>
        <p:sp>
          <p:nvSpPr>
            <p:cNvPr id="14" name="Freeform: Shape 18">
              <a:extLst>
                <a:ext uri="{FF2B5EF4-FFF2-40B4-BE49-F238E27FC236}">
                  <a16:creationId xmlns:a16="http://schemas.microsoft.com/office/drawing/2014/main" id="{8FF8C544-8C01-4214-A6D5-78B036DDB783}"/>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9">
              <a:extLst>
                <a:ext uri="{FF2B5EF4-FFF2-40B4-BE49-F238E27FC236}">
                  <a16:creationId xmlns:a16="http://schemas.microsoft.com/office/drawing/2014/main" id="{931249C5-9BDE-4C6D-836B-F1D2A843114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20">
              <a:extLst>
                <a:ext uri="{FF2B5EF4-FFF2-40B4-BE49-F238E27FC236}">
                  <a16:creationId xmlns:a16="http://schemas.microsoft.com/office/drawing/2014/main" id="{BF30E73C-163D-4954-9B40-8B9B5957D8C7}"/>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Freeform: Shape 11">
            <a:extLst>
              <a:ext uri="{FF2B5EF4-FFF2-40B4-BE49-F238E27FC236}">
                <a16:creationId xmlns:a16="http://schemas.microsoft.com/office/drawing/2014/main" id="{9B5A1FE4-8465-4C23-8CC2-35C962CC4A91}"/>
              </a:ext>
            </a:extLst>
          </p:cNvPr>
          <p:cNvSpPr/>
          <p:nvPr userDrawn="1"/>
        </p:nvSpPr>
        <p:spPr>
          <a:xfrm>
            <a:off x="0" y="5767565"/>
            <a:ext cx="1704148" cy="1091142"/>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21">
            <a:extLst>
              <a:ext uri="{FF2B5EF4-FFF2-40B4-BE49-F238E27FC236}">
                <a16:creationId xmlns:a16="http://schemas.microsoft.com/office/drawing/2014/main" id="{6E716283-43D3-4AD8-AE49-2F849EA75420}"/>
              </a:ext>
            </a:extLst>
          </p:cNvPr>
          <p:cNvSpPr/>
          <p:nvPr userDrawn="1"/>
        </p:nvSpPr>
        <p:spPr>
          <a:xfrm>
            <a:off x="8418120" y="5962136"/>
            <a:ext cx="2597641" cy="896571"/>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lide Number Placeholder 5">
            <a:extLst>
              <a:ext uri="{FF2B5EF4-FFF2-40B4-BE49-F238E27FC236}">
                <a16:creationId xmlns:a16="http://schemas.microsoft.com/office/drawing/2014/main" id="{D245D258-5720-4517-B8DE-EB5AA5C4FAE1}"/>
              </a:ext>
            </a:extLst>
          </p:cNvPr>
          <p:cNvSpPr>
            <a:spLocks noGrp="1"/>
          </p:cNvSpPr>
          <p:nvPr>
            <p:ph type="sldNum" sz="quarter" idx="4"/>
          </p:nvPr>
        </p:nvSpPr>
        <p:spPr>
          <a:xfrm>
            <a:off x="11590071" y="6366107"/>
            <a:ext cx="464400" cy="414000"/>
          </a:xfrm>
          <a:prstGeom prst="round2DiagRect">
            <a:avLst/>
          </a:prstGeom>
          <a:solidFill>
            <a:schemeClr val="bg1"/>
          </a:solidFill>
          <a:ln w="19050">
            <a:solidFill>
              <a:schemeClr val="accent1"/>
            </a:solidFill>
          </a:ln>
          <a:effectLst>
            <a:innerShdw dist="38100" dir="13500000">
              <a:schemeClr val="accent2"/>
            </a:innerShdw>
          </a:effectLst>
        </p:spPr>
        <p:txBody>
          <a:bodyPr lIns="0" tIns="0" rIns="0" bIns="0" anchor="ctr"/>
          <a:lstStyle>
            <a:lvl1pPr>
              <a:defRPr lang="en-ZA" b="1" smtClean="0">
                <a:solidFill>
                  <a:srgbClr val="093C71"/>
                </a:solidFill>
              </a:defRPr>
            </a:lvl1pPr>
          </a:lstStyle>
          <a:p>
            <a:pPr algn="ctr"/>
            <a:fld id="{058DB212-BFA2-403F-85EF-DFD3FF6D973A}" type="slidenum">
              <a:rPr lang="en-US" smtClean="0"/>
              <a:pPr algn="ctr"/>
              <a:t>‹#›</a:t>
            </a:fld>
            <a:endParaRPr lang="en-US" dirty="0"/>
          </a:p>
        </p:txBody>
      </p:sp>
      <p:sp>
        <p:nvSpPr>
          <p:cNvPr id="20" name="Freeform: Shape 10">
            <a:extLst>
              <a:ext uri="{FF2B5EF4-FFF2-40B4-BE49-F238E27FC236}">
                <a16:creationId xmlns:a16="http://schemas.microsoft.com/office/drawing/2014/main" id="{B17F4A1C-7391-4BD8-BD3D-CBF939D7D8BC}"/>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89A440CA-01DA-4BC0-A847-A34BF3424846}"/>
              </a:ext>
            </a:extLst>
          </p:cNvPr>
          <p:cNvGrpSpPr/>
          <p:nvPr userDrawn="1"/>
        </p:nvGrpSpPr>
        <p:grpSpPr>
          <a:xfrm flipH="1">
            <a:off x="8411956" y="6094197"/>
            <a:ext cx="1375732" cy="610913"/>
            <a:chOff x="9383123" y="5395138"/>
            <a:chExt cx="1033607" cy="458987"/>
          </a:xfrm>
        </p:grpSpPr>
        <p:sp>
          <p:nvSpPr>
            <p:cNvPr id="22" name="Star: 4 Points 23">
              <a:extLst>
                <a:ext uri="{FF2B5EF4-FFF2-40B4-BE49-F238E27FC236}">
                  <a16:creationId xmlns:a16="http://schemas.microsoft.com/office/drawing/2014/main" id="{D3431C64-7776-45DB-83ED-15BC9C659E19}"/>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3" name="Oval 22">
              <a:extLst>
                <a:ext uri="{FF2B5EF4-FFF2-40B4-BE49-F238E27FC236}">
                  <a16:creationId xmlns:a16="http://schemas.microsoft.com/office/drawing/2014/main" id="{15FAEDD7-76AD-4708-8E7A-2C997302FA03}"/>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4" name="Star: 4 Points 25">
              <a:extLst>
                <a:ext uri="{FF2B5EF4-FFF2-40B4-BE49-F238E27FC236}">
                  <a16:creationId xmlns:a16="http://schemas.microsoft.com/office/drawing/2014/main" id="{46D34953-6EC1-42DA-8FD4-32F3F34E6445}"/>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5" name="Oval 24">
              <a:extLst>
                <a:ext uri="{FF2B5EF4-FFF2-40B4-BE49-F238E27FC236}">
                  <a16:creationId xmlns:a16="http://schemas.microsoft.com/office/drawing/2014/main" id="{7F9E5C4E-3AE1-4820-83D7-6B70A6EFE348}"/>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6" name="Oval 25">
              <a:extLst>
                <a:ext uri="{FF2B5EF4-FFF2-40B4-BE49-F238E27FC236}">
                  <a16:creationId xmlns:a16="http://schemas.microsoft.com/office/drawing/2014/main" id="{1D50A98D-CC10-4A93-8540-D05875C47CB8}"/>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7" name="Oval 26">
              <a:extLst>
                <a:ext uri="{FF2B5EF4-FFF2-40B4-BE49-F238E27FC236}">
                  <a16:creationId xmlns:a16="http://schemas.microsoft.com/office/drawing/2014/main" id="{C022A217-8256-4458-A53F-5C84E6AC4937}"/>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8" name="Oval 27">
              <a:extLst>
                <a:ext uri="{FF2B5EF4-FFF2-40B4-BE49-F238E27FC236}">
                  <a16:creationId xmlns:a16="http://schemas.microsoft.com/office/drawing/2014/main" id="{DA6D9DA0-F1F0-4A4D-ABD0-B3A494AFCDD0}"/>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9" name="Star: 4 Points 30">
              <a:extLst>
                <a:ext uri="{FF2B5EF4-FFF2-40B4-BE49-F238E27FC236}">
                  <a16:creationId xmlns:a16="http://schemas.microsoft.com/office/drawing/2014/main" id="{B15996FA-B4C4-4701-9999-672BEDEDC313}"/>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0" name="Oval 29">
              <a:extLst>
                <a:ext uri="{FF2B5EF4-FFF2-40B4-BE49-F238E27FC236}">
                  <a16:creationId xmlns:a16="http://schemas.microsoft.com/office/drawing/2014/main" id="{6D211178-F62A-49D4-A271-4287AD4FFC85}"/>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grpSp>
      <p:sp>
        <p:nvSpPr>
          <p:cNvPr id="31" name="TextBox 30">
            <a:extLst>
              <a:ext uri="{FF2B5EF4-FFF2-40B4-BE49-F238E27FC236}">
                <a16:creationId xmlns:a16="http://schemas.microsoft.com/office/drawing/2014/main" id="{509AB21E-1779-462B-85E3-931F25C14054}"/>
              </a:ext>
            </a:extLst>
          </p:cNvPr>
          <p:cNvSpPr txBox="1"/>
          <p:nvPr userDrawn="1"/>
        </p:nvSpPr>
        <p:spPr>
          <a:xfrm>
            <a:off x="9805171" y="6392005"/>
            <a:ext cx="1716681" cy="343154"/>
          </a:xfrm>
          <a:custGeom>
            <a:avLst/>
            <a:gdLst>
              <a:gd name="connsiteX0" fmla="*/ 0 w 1528648"/>
              <a:gd name="connsiteY0" fmla="*/ 0 h 311958"/>
              <a:gd name="connsiteX1" fmla="*/ 1528648 w 1528648"/>
              <a:gd name="connsiteY1" fmla="*/ 0 h 311958"/>
              <a:gd name="connsiteX2" fmla="*/ 1528648 w 1528648"/>
              <a:gd name="connsiteY2" fmla="*/ 311958 h 311958"/>
              <a:gd name="connsiteX3" fmla="*/ 0 w 1528648"/>
              <a:gd name="connsiteY3" fmla="*/ 311958 h 311958"/>
              <a:gd name="connsiteX4" fmla="*/ 0 w 1528648"/>
              <a:gd name="connsiteY4" fmla="*/ 0 h 311958"/>
              <a:gd name="connsiteX0" fmla="*/ 0 w 1528648"/>
              <a:gd name="connsiteY0" fmla="*/ 0 h 311958"/>
              <a:gd name="connsiteX1" fmla="*/ 1526744 w 1528648"/>
              <a:gd name="connsiteY1" fmla="*/ 25328 h 311958"/>
              <a:gd name="connsiteX2" fmla="*/ 1528648 w 1528648"/>
              <a:gd name="connsiteY2" fmla="*/ 311958 h 311958"/>
              <a:gd name="connsiteX3" fmla="*/ 0 w 1528648"/>
              <a:gd name="connsiteY3" fmla="*/ 311958 h 311958"/>
              <a:gd name="connsiteX4" fmla="*/ 0 w 1528648"/>
              <a:gd name="connsiteY4" fmla="*/ 0 h 311958"/>
              <a:gd name="connsiteX0" fmla="*/ 31971 w 1560619"/>
              <a:gd name="connsiteY0" fmla="*/ 0 h 311958"/>
              <a:gd name="connsiteX1" fmla="*/ 1558715 w 1560619"/>
              <a:gd name="connsiteY1" fmla="*/ 25328 h 311958"/>
              <a:gd name="connsiteX2" fmla="*/ 1560619 w 1560619"/>
              <a:gd name="connsiteY2" fmla="*/ 311958 h 311958"/>
              <a:gd name="connsiteX3" fmla="*/ 0 w 1560619"/>
              <a:gd name="connsiteY3" fmla="*/ 271347 h 311958"/>
              <a:gd name="connsiteX4" fmla="*/ 31971 w 1560619"/>
              <a:gd name="connsiteY4" fmla="*/ 0 h 31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619" h="311958">
                <a:moveTo>
                  <a:pt x="31971" y="0"/>
                </a:moveTo>
                <a:lnTo>
                  <a:pt x="1558715" y="25328"/>
                </a:lnTo>
                <a:cubicBezTo>
                  <a:pt x="1559350" y="120871"/>
                  <a:pt x="1559984" y="216415"/>
                  <a:pt x="1560619" y="311958"/>
                </a:cubicBezTo>
                <a:lnTo>
                  <a:pt x="0" y="271347"/>
                </a:lnTo>
                <a:lnTo>
                  <a:pt x="31971" y="0"/>
                </a:lnTo>
                <a:close/>
              </a:path>
            </a:pathLst>
          </a:custGeom>
          <a:solidFill>
            <a:schemeClr val="accent1"/>
          </a:solidFill>
          <a:ln w="19050">
            <a:noFill/>
          </a:ln>
          <a:effectLst>
            <a:outerShdw dist="25400" dir="2700000" algn="tl" rotWithShape="0">
              <a:schemeClr val="tx1"/>
            </a:outerShdw>
          </a:effectLst>
        </p:spPr>
        <p:txBody>
          <a:bodyPr vert="horz" lIns="0" tIns="0" rIns="0" bIns="0" rtlCol="0" anchor="ctr"/>
          <a:lstStyle>
            <a:defPPr>
              <a:defRPr lang="en-US"/>
            </a:defPPr>
            <a:lvl1pPr algn="ctr">
              <a:defRPr sz="1200" b="1">
                <a:solidFill>
                  <a:srgbClr val="093C71"/>
                </a:solidFill>
              </a:defRPr>
            </a:lvl1pPr>
          </a:lstStyle>
          <a:p>
            <a:r>
              <a:rPr lang="en-US" noProof="1">
                <a:solidFill>
                  <a:schemeClr val="bg1"/>
                </a:solidFill>
                <a:effectLst>
                  <a:outerShdw dist="50800" dir="2700000" algn="tl" rotWithShape="0">
                    <a:prstClr val="black"/>
                  </a:outerShdw>
                </a:effectLst>
                <a:latin typeface="+mn-lt"/>
                <a:cs typeface="Courier New" panose="02070309020205020404" pitchFamily="49" charset="0"/>
              </a:rPr>
              <a:t>Jens Martensson</a:t>
            </a:r>
          </a:p>
        </p:txBody>
      </p:sp>
      <p:sp>
        <p:nvSpPr>
          <p:cNvPr id="32" name="Title Placeholder 1">
            <a:extLst>
              <a:ext uri="{FF2B5EF4-FFF2-40B4-BE49-F238E27FC236}">
                <a16:creationId xmlns:a16="http://schemas.microsoft.com/office/drawing/2014/main" id="{331581A5-A75E-41FB-A68A-70BA1AB54B28}"/>
              </a:ext>
            </a:extLst>
          </p:cNvPr>
          <p:cNvSpPr>
            <a:spLocks noGrp="1"/>
          </p:cNvSpPr>
          <p:nvPr>
            <p:ph type="title"/>
          </p:nvPr>
        </p:nvSpPr>
        <p:spPr>
          <a:xfrm>
            <a:off x="659175" y="559677"/>
            <a:ext cx="10862677" cy="446281"/>
          </a:xfrm>
          <a:prstGeom prst="rect">
            <a:avLst/>
          </a:prstGeom>
        </p:spPr>
        <p:txBody>
          <a:bodyPr vert="horz" lIns="0" tIns="0" rIns="0" bIns="0" rtlCol="0" anchor="t">
            <a:noAutofit/>
          </a:bodyPr>
          <a:lstStyle/>
          <a:p>
            <a:r>
              <a:rPr lang="en-US"/>
              <a:t>Click to edit Master title style</a:t>
            </a:r>
            <a:endParaRPr lang="en-US" dirty="0"/>
          </a:p>
        </p:txBody>
      </p:sp>
      <p:sp>
        <p:nvSpPr>
          <p:cNvPr id="33" name="Text Placeholder 2">
            <a:extLst>
              <a:ext uri="{FF2B5EF4-FFF2-40B4-BE49-F238E27FC236}">
                <a16:creationId xmlns:a16="http://schemas.microsoft.com/office/drawing/2014/main" id="{06BA9B02-6E3D-4037-BE18-E02B786633E9}"/>
              </a:ext>
            </a:extLst>
          </p:cNvPr>
          <p:cNvSpPr>
            <a:spLocks noGrp="1"/>
          </p:cNvSpPr>
          <p:nvPr>
            <p:ph type="body" idx="1"/>
          </p:nvPr>
        </p:nvSpPr>
        <p:spPr>
          <a:xfrm>
            <a:off x="659174" y="1260000"/>
            <a:ext cx="10862677" cy="447683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34" name="Footer Placeholder 4">
            <a:extLst>
              <a:ext uri="{FF2B5EF4-FFF2-40B4-BE49-F238E27FC236}">
                <a16:creationId xmlns:a16="http://schemas.microsoft.com/office/drawing/2014/main" id="{BA954C2B-6B0B-4286-BFA4-F6131386B0E3}"/>
              </a:ext>
            </a:extLst>
          </p:cNvPr>
          <p:cNvSpPr>
            <a:spLocks noGrp="1"/>
          </p:cNvSpPr>
          <p:nvPr>
            <p:ph type="ftr" sz="quarter" idx="3"/>
          </p:nvPr>
        </p:nvSpPr>
        <p:spPr>
          <a:xfrm>
            <a:off x="252483" y="6414220"/>
            <a:ext cx="4114800" cy="249385"/>
          </a:xfrm>
          <a:prstGeom prst="roundRect">
            <a:avLst>
              <a:gd name="adj" fmla="val 16667"/>
            </a:avLst>
          </a:prstGeom>
          <a:solidFill>
            <a:srgbClr val="ECE5DD"/>
          </a:solidFill>
          <a:ln w="3175">
            <a:solidFill>
              <a:schemeClr val="accent1"/>
            </a:solidFill>
          </a:ln>
          <a:effectLst>
            <a:innerShdw dist="38100" dir="13500000">
              <a:schemeClr val="accent2"/>
            </a:innerShdw>
          </a:effectLst>
        </p:spPr>
        <p:txBody>
          <a:bodyPr vert="horz" lIns="72000" tIns="0" rIns="0" bIns="0" rtlCol="0" anchor="ctr"/>
          <a:lstStyle>
            <a:lvl1pPr>
              <a:defRPr lang="en-ZA" sz="900" b="0" smtClean="0">
                <a:solidFill>
                  <a:srgbClr val="093C71"/>
                </a:solidFill>
              </a:defRPr>
            </a:lvl1pPr>
          </a:lstStyle>
          <a:p>
            <a:r>
              <a:rPr lang="en-US" dirty="0"/>
              <a:t>Insert a Footer</a:t>
            </a:r>
          </a:p>
        </p:txBody>
      </p:sp>
    </p:spTree>
    <p:extLst>
      <p:ext uri="{BB962C8B-B14F-4D97-AF65-F5344CB8AC3E}">
        <p14:creationId xmlns:p14="http://schemas.microsoft.com/office/powerpoint/2010/main" val="109264681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56" r:id="rId19"/>
    <p:sldLayoutId id="2147483664" r:id="rId20"/>
    <p:sldLayoutId id="2147483665" r:id="rId21"/>
    <p:sldLayoutId id="2147483666" r:id="rId22"/>
    <p:sldLayoutId id="2147483650" r:id="rId23"/>
    <p:sldLayoutId id="2147483652" r:id="rId24"/>
    <p:sldLayoutId id="2147483667" r:id="rId25"/>
    <p:sldLayoutId id="2147483668" r:id="rId26"/>
    <p:sldLayoutId id="2147483654"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D196B-39C9-43FB-8078-788E39EA7F2F}" type="datetimeFigureOut">
              <a:rPr lang="en-US" smtClean="0"/>
              <a:t>4/9/2020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Insert a Footer</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058DB212-BFA2-403F-85EF-DFD3FF6D973A}" type="slidenum">
              <a:rPr lang="en-US" smtClean="0"/>
              <a:pPr algn="ctr"/>
              <a:t>‹#›</a:t>
            </a:fld>
            <a:endParaRPr lang="en-US" dirty="0"/>
          </a:p>
        </p:txBody>
      </p:sp>
      <p:sp>
        <p:nvSpPr>
          <p:cNvPr id="7" name="Rectangle: Rounded Corners 7">
            <a:extLst>
              <a:ext uri="{FF2B5EF4-FFF2-40B4-BE49-F238E27FC236}">
                <a16:creationId xmlns:a16="http://schemas.microsoft.com/office/drawing/2014/main" id="{100CBD56-9D84-49AF-8EB1-7EFF2ED45ABA}"/>
              </a:ext>
            </a:extLst>
          </p:cNvPr>
          <p:cNvSpPr/>
          <p:nvPr userDrawn="1"/>
        </p:nvSpPr>
        <p:spPr>
          <a:xfrm>
            <a:off x="37727" y="126803"/>
            <a:ext cx="12116546" cy="6143119"/>
          </a:xfrm>
          <a:prstGeom prst="roundRect">
            <a:avLst>
              <a:gd name="adj" fmla="val 1137"/>
            </a:avLst>
          </a:prstGeom>
          <a:solidFill>
            <a:srgbClr val="ECE5DD"/>
          </a:solidFill>
          <a:ln w="3175">
            <a:solidFill>
              <a:schemeClr val="accent1"/>
            </a:solidFill>
          </a:ln>
          <a:effectLst>
            <a:innerShdw dist="38100" dir="13500000">
              <a:schemeClr val="accent2"/>
            </a:innerShdw>
          </a:effectLst>
        </p:spPr>
        <p:txBody>
          <a:bodyPr vert="horz" lIns="0" tIns="0" rIns="0" bIns="0" rtlCol="0" anchor="ctr"/>
          <a:lstStyle/>
          <a:p>
            <a:pPr algn="ctr"/>
            <a:endParaRPr lang="en-US" sz="1200" b="1" dirty="0">
              <a:solidFill>
                <a:srgbClr val="093C71"/>
              </a:solidFill>
            </a:endParaRPr>
          </a:p>
        </p:txBody>
      </p:sp>
      <p:sp>
        <p:nvSpPr>
          <p:cNvPr id="8" name="Rectangle: Rounded Corners 8">
            <a:extLst>
              <a:ext uri="{FF2B5EF4-FFF2-40B4-BE49-F238E27FC236}">
                <a16:creationId xmlns:a16="http://schemas.microsoft.com/office/drawing/2014/main" id="{0BB4A583-1249-4DF2-9D72-19A0338D9084}"/>
              </a:ext>
            </a:extLst>
          </p:cNvPr>
          <p:cNvSpPr/>
          <p:nvPr userDrawn="1"/>
        </p:nvSpPr>
        <p:spPr>
          <a:xfrm>
            <a:off x="245006" y="213496"/>
            <a:ext cx="11701988" cy="5969731"/>
          </a:xfrm>
          <a:prstGeom prst="roundRect">
            <a:avLst>
              <a:gd name="adj" fmla="val 1137"/>
            </a:avLst>
          </a:prstGeom>
          <a:solidFill>
            <a:schemeClr val="bg1"/>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dirty="0">
              <a:solidFill>
                <a:schemeClr val="accent1"/>
              </a:solidFill>
            </a:endParaRPr>
          </a:p>
        </p:txBody>
      </p:sp>
      <p:grpSp>
        <p:nvGrpSpPr>
          <p:cNvPr id="9" name="Group 8">
            <a:extLst>
              <a:ext uri="{FF2B5EF4-FFF2-40B4-BE49-F238E27FC236}">
                <a16:creationId xmlns:a16="http://schemas.microsoft.com/office/drawing/2014/main" id="{8D25D23A-F185-4BD8-99E6-565B0BBFE9F3}"/>
              </a:ext>
            </a:extLst>
          </p:cNvPr>
          <p:cNvGrpSpPr/>
          <p:nvPr userDrawn="1"/>
        </p:nvGrpSpPr>
        <p:grpSpPr>
          <a:xfrm>
            <a:off x="8728670" y="6273383"/>
            <a:ext cx="1239937" cy="431046"/>
            <a:chOff x="8728670" y="6273383"/>
            <a:chExt cx="1239937" cy="431046"/>
          </a:xfrm>
        </p:grpSpPr>
        <p:sp>
          <p:nvSpPr>
            <p:cNvPr id="10" name="Freeform: Shape 14">
              <a:extLst>
                <a:ext uri="{FF2B5EF4-FFF2-40B4-BE49-F238E27FC236}">
                  <a16:creationId xmlns:a16="http://schemas.microsoft.com/office/drawing/2014/main" id="{3C45A64A-9BCB-443A-9AB8-94DC2A544ADB}"/>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5">
              <a:extLst>
                <a:ext uri="{FF2B5EF4-FFF2-40B4-BE49-F238E27FC236}">
                  <a16:creationId xmlns:a16="http://schemas.microsoft.com/office/drawing/2014/main" id="{D28F136C-E09B-4382-8492-A8B05C90A242}"/>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6">
              <a:extLst>
                <a:ext uri="{FF2B5EF4-FFF2-40B4-BE49-F238E27FC236}">
                  <a16:creationId xmlns:a16="http://schemas.microsoft.com/office/drawing/2014/main" id="{E0B4077F-335A-45BC-9937-9FCD6E16B0A6}"/>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 name="Group 12">
            <a:extLst>
              <a:ext uri="{FF2B5EF4-FFF2-40B4-BE49-F238E27FC236}">
                <a16:creationId xmlns:a16="http://schemas.microsoft.com/office/drawing/2014/main" id="{984CF1B0-F369-4CEE-87D9-7AE6395110ED}"/>
              </a:ext>
            </a:extLst>
          </p:cNvPr>
          <p:cNvGrpSpPr/>
          <p:nvPr userDrawn="1"/>
        </p:nvGrpSpPr>
        <p:grpSpPr>
          <a:xfrm>
            <a:off x="8642180" y="6426954"/>
            <a:ext cx="1239937" cy="431046"/>
            <a:chOff x="8642180" y="6426954"/>
            <a:chExt cx="1239937" cy="431046"/>
          </a:xfrm>
        </p:grpSpPr>
        <p:sp>
          <p:nvSpPr>
            <p:cNvPr id="14" name="Freeform: Shape 18">
              <a:extLst>
                <a:ext uri="{FF2B5EF4-FFF2-40B4-BE49-F238E27FC236}">
                  <a16:creationId xmlns:a16="http://schemas.microsoft.com/office/drawing/2014/main" id="{8FF8C544-8C01-4214-A6D5-78B036DDB783}"/>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9">
              <a:extLst>
                <a:ext uri="{FF2B5EF4-FFF2-40B4-BE49-F238E27FC236}">
                  <a16:creationId xmlns:a16="http://schemas.microsoft.com/office/drawing/2014/main" id="{931249C5-9BDE-4C6D-836B-F1D2A843114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20">
              <a:extLst>
                <a:ext uri="{FF2B5EF4-FFF2-40B4-BE49-F238E27FC236}">
                  <a16:creationId xmlns:a16="http://schemas.microsoft.com/office/drawing/2014/main" id="{BF30E73C-163D-4954-9B40-8B9B5957D8C7}"/>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Freeform: Shape 11">
            <a:extLst>
              <a:ext uri="{FF2B5EF4-FFF2-40B4-BE49-F238E27FC236}">
                <a16:creationId xmlns:a16="http://schemas.microsoft.com/office/drawing/2014/main" id="{9B5A1FE4-8465-4C23-8CC2-35C962CC4A91}"/>
              </a:ext>
            </a:extLst>
          </p:cNvPr>
          <p:cNvSpPr/>
          <p:nvPr userDrawn="1"/>
        </p:nvSpPr>
        <p:spPr>
          <a:xfrm>
            <a:off x="0" y="5767565"/>
            <a:ext cx="1704148" cy="1091142"/>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21">
            <a:extLst>
              <a:ext uri="{FF2B5EF4-FFF2-40B4-BE49-F238E27FC236}">
                <a16:creationId xmlns:a16="http://schemas.microsoft.com/office/drawing/2014/main" id="{6E716283-43D3-4AD8-AE49-2F849EA75420}"/>
              </a:ext>
            </a:extLst>
          </p:cNvPr>
          <p:cNvSpPr/>
          <p:nvPr userDrawn="1"/>
        </p:nvSpPr>
        <p:spPr>
          <a:xfrm>
            <a:off x="8418120" y="5962136"/>
            <a:ext cx="2597641" cy="896571"/>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0">
            <a:extLst>
              <a:ext uri="{FF2B5EF4-FFF2-40B4-BE49-F238E27FC236}">
                <a16:creationId xmlns:a16="http://schemas.microsoft.com/office/drawing/2014/main" id="{B17F4A1C-7391-4BD8-BD3D-CBF939D7D8BC}"/>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89A440CA-01DA-4BC0-A847-A34BF3424846}"/>
              </a:ext>
            </a:extLst>
          </p:cNvPr>
          <p:cNvGrpSpPr/>
          <p:nvPr userDrawn="1"/>
        </p:nvGrpSpPr>
        <p:grpSpPr>
          <a:xfrm flipH="1">
            <a:off x="8411956" y="6094197"/>
            <a:ext cx="1375732" cy="610913"/>
            <a:chOff x="9383123" y="5395138"/>
            <a:chExt cx="1033607" cy="458987"/>
          </a:xfrm>
        </p:grpSpPr>
        <p:sp>
          <p:nvSpPr>
            <p:cNvPr id="21" name="Star: 4 Points 23">
              <a:extLst>
                <a:ext uri="{FF2B5EF4-FFF2-40B4-BE49-F238E27FC236}">
                  <a16:creationId xmlns:a16="http://schemas.microsoft.com/office/drawing/2014/main" id="{D3431C64-7776-45DB-83ED-15BC9C659E19}"/>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2" name="Oval 21">
              <a:extLst>
                <a:ext uri="{FF2B5EF4-FFF2-40B4-BE49-F238E27FC236}">
                  <a16:creationId xmlns:a16="http://schemas.microsoft.com/office/drawing/2014/main" id="{15FAEDD7-76AD-4708-8E7A-2C997302FA03}"/>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3" name="Star: 4 Points 25">
              <a:extLst>
                <a:ext uri="{FF2B5EF4-FFF2-40B4-BE49-F238E27FC236}">
                  <a16:creationId xmlns:a16="http://schemas.microsoft.com/office/drawing/2014/main" id="{46D34953-6EC1-42DA-8FD4-32F3F34E6445}"/>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4" name="Oval 23">
              <a:extLst>
                <a:ext uri="{FF2B5EF4-FFF2-40B4-BE49-F238E27FC236}">
                  <a16:creationId xmlns:a16="http://schemas.microsoft.com/office/drawing/2014/main" id="{7F9E5C4E-3AE1-4820-83D7-6B70A6EFE348}"/>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5" name="Oval 24">
              <a:extLst>
                <a:ext uri="{FF2B5EF4-FFF2-40B4-BE49-F238E27FC236}">
                  <a16:creationId xmlns:a16="http://schemas.microsoft.com/office/drawing/2014/main" id="{1D50A98D-CC10-4A93-8540-D05875C47CB8}"/>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6" name="Oval 25">
              <a:extLst>
                <a:ext uri="{FF2B5EF4-FFF2-40B4-BE49-F238E27FC236}">
                  <a16:creationId xmlns:a16="http://schemas.microsoft.com/office/drawing/2014/main" id="{C022A217-8256-4458-A53F-5C84E6AC4937}"/>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7" name="Oval 26">
              <a:extLst>
                <a:ext uri="{FF2B5EF4-FFF2-40B4-BE49-F238E27FC236}">
                  <a16:creationId xmlns:a16="http://schemas.microsoft.com/office/drawing/2014/main" id="{DA6D9DA0-F1F0-4A4D-ABD0-B3A494AFCDD0}"/>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8" name="Star: 4 Points 30">
              <a:extLst>
                <a:ext uri="{FF2B5EF4-FFF2-40B4-BE49-F238E27FC236}">
                  <a16:creationId xmlns:a16="http://schemas.microsoft.com/office/drawing/2014/main" id="{B15996FA-B4C4-4701-9999-672BEDEDC313}"/>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9" name="Oval 28">
              <a:extLst>
                <a:ext uri="{FF2B5EF4-FFF2-40B4-BE49-F238E27FC236}">
                  <a16:creationId xmlns:a16="http://schemas.microsoft.com/office/drawing/2014/main" id="{6D211178-F62A-49D4-A271-4287AD4FFC85}"/>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grpSp>
      <p:sp>
        <p:nvSpPr>
          <p:cNvPr id="30" name="TextBox 29">
            <a:extLst>
              <a:ext uri="{FF2B5EF4-FFF2-40B4-BE49-F238E27FC236}">
                <a16:creationId xmlns:a16="http://schemas.microsoft.com/office/drawing/2014/main" id="{509AB21E-1779-462B-85E3-931F25C14054}"/>
              </a:ext>
            </a:extLst>
          </p:cNvPr>
          <p:cNvSpPr txBox="1"/>
          <p:nvPr userDrawn="1"/>
        </p:nvSpPr>
        <p:spPr>
          <a:xfrm>
            <a:off x="9805171" y="6392005"/>
            <a:ext cx="1716681" cy="343154"/>
          </a:xfrm>
          <a:custGeom>
            <a:avLst/>
            <a:gdLst>
              <a:gd name="connsiteX0" fmla="*/ 0 w 1528648"/>
              <a:gd name="connsiteY0" fmla="*/ 0 h 311958"/>
              <a:gd name="connsiteX1" fmla="*/ 1528648 w 1528648"/>
              <a:gd name="connsiteY1" fmla="*/ 0 h 311958"/>
              <a:gd name="connsiteX2" fmla="*/ 1528648 w 1528648"/>
              <a:gd name="connsiteY2" fmla="*/ 311958 h 311958"/>
              <a:gd name="connsiteX3" fmla="*/ 0 w 1528648"/>
              <a:gd name="connsiteY3" fmla="*/ 311958 h 311958"/>
              <a:gd name="connsiteX4" fmla="*/ 0 w 1528648"/>
              <a:gd name="connsiteY4" fmla="*/ 0 h 311958"/>
              <a:gd name="connsiteX0" fmla="*/ 0 w 1528648"/>
              <a:gd name="connsiteY0" fmla="*/ 0 h 311958"/>
              <a:gd name="connsiteX1" fmla="*/ 1526744 w 1528648"/>
              <a:gd name="connsiteY1" fmla="*/ 25328 h 311958"/>
              <a:gd name="connsiteX2" fmla="*/ 1528648 w 1528648"/>
              <a:gd name="connsiteY2" fmla="*/ 311958 h 311958"/>
              <a:gd name="connsiteX3" fmla="*/ 0 w 1528648"/>
              <a:gd name="connsiteY3" fmla="*/ 311958 h 311958"/>
              <a:gd name="connsiteX4" fmla="*/ 0 w 1528648"/>
              <a:gd name="connsiteY4" fmla="*/ 0 h 311958"/>
              <a:gd name="connsiteX0" fmla="*/ 31971 w 1560619"/>
              <a:gd name="connsiteY0" fmla="*/ 0 h 311958"/>
              <a:gd name="connsiteX1" fmla="*/ 1558715 w 1560619"/>
              <a:gd name="connsiteY1" fmla="*/ 25328 h 311958"/>
              <a:gd name="connsiteX2" fmla="*/ 1560619 w 1560619"/>
              <a:gd name="connsiteY2" fmla="*/ 311958 h 311958"/>
              <a:gd name="connsiteX3" fmla="*/ 0 w 1560619"/>
              <a:gd name="connsiteY3" fmla="*/ 271347 h 311958"/>
              <a:gd name="connsiteX4" fmla="*/ 31971 w 1560619"/>
              <a:gd name="connsiteY4" fmla="*/ 0 h 31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619" h="311958">
                <a:moveTo>
                  <a:pt x="31971" y="0"/>
                </a:moveTo>
                <a:lnTo>
                  <a:pt x="1558715" y="25328"/>
                </a:lnTo>
                <a:cubicBezTo>
                  <a:pt x="1559350" y="120871"/>
                  <a:pt x="1559984" y="216415"/>
                  <a:pt x="1560619" y="311958"/>
                </a:cubicBezTo>
                <a:lnTo>
                  <a:pt x="0" y="271347"/>
                </a:lnTo>
                <a:lnTo>
                  <a:pt x="31971" y="0"/>
                </a:lnTo>
                <a:close/>
              </a:path>
            </a:pathLst>
          </a:custGeom>
          <a:solidFill>
            <a:schemeClr val="accent1"/>
          </a:solidFill>
          <a:ln w="19050">
            <a:noFill/>
          </a:ln>
          <a:effectLst>
            <a:outerShdw dist="25400" dir="2700000" algn="tl" rotWithShape="0">
              <a:schemeClr val="tx1"/>
            </a:outerShdw>
          </a:effectLst>
        </p:spPr>
        <p:txBody>
          <a:bodyPr vert="horz" lIns="0" tIns="0" rIns="0" bIns="0" rtlCol="0" anchor="ctr"/>
          <a:lstStyle>
            <a:defPPr>
              <a:defRPr lang="en-US"/>
            </a:defPPr>
            <a:lvl1pPr algn="ctr">
              <a:defRPr sz="1200" b="1">
                <a:solidFill>
                  <a:srgbClr val="093C71"/>
                </a:solidFill>
              </a:defRPr>
            </a:lvl1pPr>
          </a:lstStyle>
          <a:p>
            <a:r>
              <a:rPr lang="en-US" noProof="1">
                <a:solidFill>
                  <a:schemeClr val="bg1"/>
                </a:solidFill>
                <a:effectLst>
                  <a:outerShdw dist="50800" dir="2700000" algn="tl" rotWithShape="0">
                    <a:prstClr val="black"/>
                  </a:outerShdw>
                </a:effectLst>
                <a:latin typeface="+mn-lt"/>
                <a:cs typeface="Courier New" panose="02070309020205020404" pitchFamily="49" charset="0"/>
              </a:rPr>
              <a:t>Jens Martensson</a:t>
            </a:r>
          </a:p>
        </p:txBody>
      </p:sp>
    </p:spTree>
    <p:extLst>
      <p:ext uri="{BB962C8B-B14F-4D97-AF65-F5344CB8AC3E}">
        <p14:creationId xmlns:p14="http://schemas.microsoft.com/office/powerpoint/2010/main" val="422008808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books" title="Stack of books">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 r="11"/>
          <a:stretch>
            <a:fillRect/>
          </a:stretch>
        </p:blipFill>
        <p:spPr/>
      </p:pic>
      <p:grpSp>
        <p:nvGrpSpPr>
          <p:cNvPr id="82" name="Group 81">
            <a:extLst>
              <a:ext uri="{FF2B5EF4-FFF2-40B4-BE49-F238E27FC236}">
                <a16:creationId xmlns:a16="http://schemas.microsoft.com/office/drawing/2014/main" id="{4E4521EC-6C70-431C-B551-CD76EB2472CE}"/>
              </a:ext>
              <a:ext uri="{C183D7F6-B498-43B3-948B-1728B52AA6E4}">
                <adec:decorative xmlns:adec="http://schemas.microsoft.com/office/drawing/2017/decorative" val="1"/>
              </a:ext>
            </a:extLst>
          </p:cNvPr>
          <p:cNvGrpSpPr/>
          <p:nvPr/>
        </p:nvGrpSpPr>
        <p:grpSpPr>
          <a:xfrm rot="10800000">
            <a:off x="3964948" y="6041978"/>
            <a:ext cx="1721437" cy="598432"/>
            <a:chOff x="8642180" y="6426954"/>
            <a:chExt cx="1239937" cy="431046"/>
          </a:xfrm>
        </p:grpSpPr>
        <p:sp>
          <p:nvSpPr>
            <p:cNvPr id="83" name="Freeform: Shape 82">
              <a:extLst>
                <a:ext uri="{FF2B5EF4-FFF2-40B4-BE49-F238E27FC236}">
                  <a16:creationId xmlns:a16="http://schemas.microsoft.com/office/drawing/2014/main" id="{F0B1B762-C895-4ABC-B8A4-41B9D22F2130}"/>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83">
              <a:extLst>
                <a:ext uri="{FF2B5EF4-FFF2-40B4-BE49-F238E27FC236}">
                  <a16:creationId xmlns:a16="http://schemas.microsoft.com/office/drawing/2014/main" id="{EBE191BB-C401-4403-A903-D97497338ECA}"/>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reeform: Shape 84">
              <a:extLst>
                <a:ext uri="{FF2B5EF4-FFF2-40B4-BE49-F238E27FC236}">
                  <a16:creationId xmlns:a16="http://schemas.microsoft.com/office/drawing/2014/main" id="{04B7BEA6-5020-4F35-A039-BA357E94AE3D}"/>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7" name="Freeform: Shape 96">
            <a:extLst>
              <a:ext uri="{FF2B5EF4-FFF2-40B4-BE49-F238E27FC236}">
                <a16:creationId xmlns:a16="http://schemas.microsoft.com/office/drawing/2014/main" id="{2D6BFB37-1A25-451E-AF96-E1702E296F86}"/>
              </a:ext>
              <a:ext uri="{C183D7F6-B498-43B3-948B-1728B52AA6E4}">
                <adec:decorative xmlns:adec="http://schemas.microsoft.com/office/drawing/2017/decorative" val="1"/>
              </a:ext>
            </a:extLst>
          </p:cNvPr>
          <p:cNvSpPr/>
          <p:nvPr/>
        </p:nvSpPr>
        <p:spPr>
          <a:xfrm rot="10800000" flipH="1">
            <a:off x="2620124" y="6137627"/>
            <a:ext cx="3906498" cy="720372"/>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4" name="Group 173">
            <a:extLst>
              <a:ext uri="{FF2B5EF4-FFF2-40B4-BE49-F238E27FC236}">
                <a16:creationId xmlns:a16="http://schemas.microsoft.com/office/drawing/2014/main" id="{E6AC9028-2FB5-4F8B-982D-28553FCC52B1}"/>
              </a:ext>
              <a:ext uri="{C183D7F6-B498-43B3-948B-1728B52AA6E4}">
                <adec:decorative xmlns:adec="http://schemas.microsoft.com/office/drawing/2017/decorative" val="1"/>
              </a:ext>
            </a:extLst>
          </p:cNvPr>
          <p:cNvGrpSpPr>
            <a:grpSpLocks noChangeAspect="1"/>
          </p:cNvGrpSpPr>
          <p:nvPr/>
        </p:nvGrpSpPr>
        <p:grpSpPr>
          <a:xfrm rot="20739652">
            <a:off x="1118053" y="1267164"/>
            <a:ext cx="2165100" cy="1775382"/>
            <a:chOff x="5439830" y="681154"/>
            <a:chExt cx="1789339" cy="1467258"/>
          </a:xfrm>
        </p:grpSpPr>
        <p:sp>
          <p:nvSpPr>
            <p:cNvPr id="175" name="Freeform: Shape 174">
              <a:extLst>
                <a:ext uri="{FF2B5EF4-FFF2-40B4-BE49-F238E27FC236}">
                  <a16:creationId xmlns:a16="http://schemas.microsoft.com/office/drawing/2014/main" id="{A379338F-500B-44DF-B20C-0353354BA4FB}"/>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sz="2400" dirty="0"/>
            </a:p>
          </p:txBody>
        </p:sp>
        <p:sp>
          <p:nvSpPr>
            <p:cNvPr id="176" name="Freeform: Shape 175">
              <a:extLst>
                <a:ext uri="{FF2B5EF4-FFF2-40B4-BE49-F238E27FC236}">
                  <a16:creationId xmlns:a16="http://schemas.microsoft.com/office/drawing/2014/main" id="{8ADC292B-F6BE-4257-8041-8F20E1CB7A2F}"/>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sz="2400" dirty="0"/>
            </a:p>
          </p:txBody>
        </p:sp>
        <p:sp>
          <p:nvSpPr>
            <p:cNvPr id="177" name="Freeform: Shape 176">
              <a:extLst>
                <a:ext uri="{FF2B5EF4-FFF2-40B4-BE49-F238E27FC236}">
                  <a16:creationId xmlns:a16="http://schemas.microsoft.com/office/drawing/2014/main" id="{1F84935B-975A-4528-9120-90C484C631B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sz="2400" dirty="0"/>
            </a:p>
          </p:txBody>
        </p:sp>
        <p:sp>
          <p:nvSpPr>
            <p:cNvPr id="178" name="Freeform: Shape 177">
              <a:extLst>
                <a:ext uri="{FF2B5EF4-FFF2-40B4-BE49-F238E27FC236}">
                  <a16:creationId xmlns:a16="http://schemas.microsoft.com/office/drawing/2014/main" id="{A978067F-D179-4497-A0A7-A24A3CC89396}"/>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sz="2400" dirty="0"/>
            </a:p>
          </p:txBody>
        </p:sp>
        <p:sp>
          <p:nvSpPr>
            <p:cNvPr id="179" name="Freeform: Shape 178">
              <a:extLst>
                <a:ext uri="{FF2B5EF4-FFF2-40B4-BE49-F238E27FC236}">
                  <a16:creationId xmlns:a16="http://schemas.microsoft.com/office/drawing/2014/main" id="{48C37DCB-CE19-4D36-8079-75A0FAA7406B}"/>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sz="2400" dirty="0"/>
            </a:p>
          </p:txBody>
        </p:sp>
        <p:sp>
          <p:nvSpPr>
            <p:cNvPr id="180" name="Freeform: Shape 179">
              <a:extLst>
                <a:ext uri="{FF2B5EF4-FFF2-40B4-BE49-F238E27FC236}">
                  <a16:creationId xmlns:a16="http://schemas.microsoft.com/office/drawing/2014/main" id="{04A77322-4443-450C-B58A-EF2B78B70ADE}"/>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sz="2400" dirty="0"/>
            </a:p>
          </p:txBody>
        </p:sp>
        <p:sp>
          <p:nvSpPr>
            <p:cNvPr id="181" name="Freeform: Shape 180">
              <a:extLst>
                <a:ext uri="{FF2B5EF4-FFF2-40B4-BE49-F238E27FC236}">
                  <a16:creationId xmlns:a16="http://schemas.microsoft.com/office/drawing/2014/main" id="{54F94EDE-DFA5-4EC1-9D39-05C24424FA4C}"/>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sz="2400" dirty="0"/>
            </a:p>
          </p:txBody>
        </p:sp>
        <p:sp>
          <p:nvSpPr>
            <p:cNvPr id="182" name="Freeform: Shape 181">
              <a:extLst>
                <a:ext uri="{FF2B5EF4-FFF2-40B4-BE49-F238E27FC236}">
                  <a16:creationId xmlns:a16="http://schemas.microsoft.com/office/drawing/2014/main" id="{1F574056-5088-47C6-889A-67E7CBCF75B4}"/>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sz="2400" dirty="0"/>
            </a:p>
          </p:txBody>
        </p:sp>
        <p:sp>
          <p:nvSpPr>
            <p:cNvPr id="183" name="Freeform: Shape 182">
              <a:extLst>
                <a:ext uri="{FF2B5EF4-FFF2-40B4-BE49-F238E27FC236}">
                  <a16:creationId xmlns:a16="http://schemas.microsoft.com/office/drawing/2014/main" id="{5A862294-6263-434D-B130-99614C0CD959}"/>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sz="2400" dirty="0"/>
            </a:p>
          </p:txBody>
        </p:sp>
        <p:sp>
          <p:nvSpPr>
            <p:cNvPr id="184" name="Freeform: Shape 183">
              <a:extLst>
                <a:ext uri="{FF2B5EF4-FFF2-40B4-BE49-F238E27FC236}">
                  <a16:creationId xmlns:a16="http://schemas.microsoft.com/office/drawing/2014/main" id="{1C04ACC3-D26D-4A03-9158-48F9FC052304}"/>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sz="2400" dirty="0"/>
            </a:p>
          </p:txBody>
        </p:sp>
        <p:sp>
          <p:nvSpPr>
            <p:cNvPr id="185" name="Freeform: Shape 184">
              <a:extLst>
                <a:ext uri="{FF2B5EF4-FFF2-40B4-BE49-F238E27FC236}">
                  <a16:creationId xmlns:a16="http://schemas.microsoft.com/office/drawing/2014/main" id="{B6A0619F-3BA2-4F87-8003-5D8FCA3AE3F1}"/>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6" name="Freeform: Shape 185">
              <a:extLst>
                <a:ext uri="{FF2B5EF4-FFF2-40B4-BE49-F238E27FC236}">
                  <a16:creationId xmlns:a16="http://schemas.microsoft.com/office/drawing/2014/main" id="{B10FE0B3-CC2F-4263-BF19-D57CF254E54B}"/>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7" name="Freeform: Shape 186">
              <a:extLst>
                <a:ext uri="{FF2B5EF4-FFF2-40B4-BE49-F238E27FC236}">
                  <a16:creationId xmlns:a16="http://schemas.microsoft.com/office/drawing/2014/main" id="{AA2D9678-2490-4A37-AFDF-8360AFBE679A}"/>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sz="2400" dirty="0"/>
            </a:p>
          </p:txBody>
        </p:sp>
        <p:sp>
          <p:nvSpPr>
            <p:cNvPr id="188" name="Freeform: Shape 187">
              <a:extLst>
                <a:ext uri="{FF2B5EF4-FFF2-40B4-BE49-F238E27FC236}">
                  <a16:creationId xmlns:a16="http://schemas.microsoft.com/office/drawing/2014/main" id="{55ABC1BB-25D0-4306-8D87-0469A63CF0BF}"/>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sz="2400" dirty="0"/>
            </a:p>
          </p:txBody>
        </p:sp>
        <p:sp>
          <p:nvSpPr>
            <p:cNvPr id="189" name="Freeform: Shape 188">
              <a:extLst>
                <a:ext uri="{FF2B5EF4-FFF2-40B4-BE49-F238E27FC236}">
                  <a16:creationId xmlns:a16="http://schemas.microsoft.com/office/drawing/2014/main" id="{1879A89A-F494-4475-AC0E-6A4AFDF13002}"/>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sz="2400" dirty="0"/>
            </a:p>
          </p:txBody>
        </p:sp>
        <p:sp>
          <p:nvSpPr>
            <p:cNvPr id="190" name="Freeform: Shape 189">
              <a:extLst>
                <a:ext uri="{FF2B5EF4-FFF2-40B4-BE49-F238E27FC236}">
                  <a16:creationId xmlns:a16="http://schemas.microsoft.com/office/drawing/2014/main" id="{BB1BDDED-5B2F-4FE0-9B3F-1C1EE8F5F969}"/>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sz="2400" dirty="0"/>
            </a:p>
          </p:txBody>
        </p:sp>
        <p:grpSp>
          <p:nvGrpSpPr>
            <p:cNvPr id="191" name="Group 190">
              <a:extLst>
                <a:ext uri="{FF2B5EF4-FFF2-40B4-BE49-F238E27FC236}">
                  <a16:creationId xmlns:a16="http://schemas.microsoft.com/office/drawing/2014/main" id="{A06DC284-D574-4B58-97C1-4EAB238D2897}"/>
                </a:ext>
              </a:extLst>
            </p:cNvPr>
            <p:cNvGrpSpPr/>
            <p:nvPr/>
          </p:nvGrpSpPr>
          <p:grpSpPr>
            <a:xfrm>
              <a:off x="5640835" y="1300386"/>
              <a:ext cx="1392651" cy="432677"/>
              <a:chOff x="5688118" y="650074"/>
              <a:chExt cx="1392651" cy="432677"/>
            </a:xfrm>
          </p:grpSpPr>
          <p:sp>
            <p:nvSpPr>
              <p:cNvPr id="192" name="TextBox 191">
                <a:extLst>
                  <a:ext uri="{FF2B5EF4-FFF2-40B4-BE49-F238E27FC236}">
                    <a16:creationId xmlns:a16="http://schemas.microsoft.com/office/drawing/2014/main" id="{38B66773-1E70-4159-8710-7FC0A6CDB07B}"/>
                  </a:ext>
                </a:extLst>
              </p:cNvPr>
              <p:cNvSpPr txBox="1"/>
              <p:nvPr/>
            </p:nvSpPr>
            <p:spPr>
              <a:xfrm>
                <a:off x="5688496" y="650338"/>
                <a:ext cx="1392273" cy="432413"/>
              </a:xfrm>
              <a:prstGeom prst="rect">
                <a:avLst/>
              </a:prstGeom>
              <a:noFill/>
            </p:spPr>
            <p:txBody>
              <a:bodyPr wrap="square" rtlCol="0">
                <a:spAutoFit/>
              </a:bodyPr>
              <a:lstStyle/>
              <a:p>
                <a:pPr algn="ctr"/>
                <a:r>
                  <a:rPr lang="en-US" sz="2800" b="1">
                    <a:ln w="28575">
                      <a:solidFill>
                        <a:schemeClr val="bg1"/>
                      </a:solidFill>
                    </a:ln>
                    <a:solidFill>
                      <a:schemeClr val="bg1"/>
                    </a:solidFill>
                    <a:latin typeface="+mj-lt"/>
                  </a:rPr>
                  <a:t>Launch</a:t>
                </a:r>
                <a:endParaRPr lang="en-US" sz="2800" b="1" dirty="0">
                  <a:ln w="28575">
                    <a:solidFill>
                      <a:schemeClr val="bg1"/>
                    </a:solidFill>
                  </a:ln>
                  <a:solidFill>
                    <a:schemeClr val="bg1"/>
                  </a:solidFill>
                  <a:latin typeface="+mj-lt"/>
                </a:endParaRPr>
              </a:p>
            </p:txBody>
          </p:sp>
          <p:sp>
            <p:nvSpPr>
              <p:cNvPr id="193" name="TextBox 192">
                <a:extLst>
                  <a:ext uri="{FF2B5EF4-FFF2-40B4-BE49-F238E27FC236}">
                    <a16:creationId xmlns:a16="http://schemas.microsoft.com/office/drawing/2014/main" id="{5210FCC1-A696-41FE-B439-DA046C521321}"/>
                  </a:ext>
                </a:extLst>
              </p:cNvPr>
              <p:cNvSpPr txBox="1"/>
              <p:nvPr/>
            </p:nvSpPr>
            <p:spPr>
              <a:xfrm>
                <a:off x="5688118" y="650074"/>
                <a:ext cx="1392273" cy="432413"/>
              </a:xfrm>
              <a:prstGeom prst="rect">
                <a:avLst/>
              </a:prstGeom>
              <a:noFill/>
            </p:spPr>
            <p:txBody>
              <a:bodyPr wrap="square" rtlCol="0">
                <a:spAutoFit/>
              </a:bodyPr>
              <a:lstStyle/>
              <a:p>
                <a:pPr algn="ctr"/>
                <a:r>
                  <a:rPr lang="en-US" sz="2800" b="1">
                    <a:solidFill>
                      <a:schemeClr val="accent5"/>
                    </a:solidFill>
                    <a:latin typeface="+mj-lt"/>
                  </a:rPr>
                  <a:t>Launch</a:t>
                </a:r>
                <a:endParaRPr lang="en-US" sz="2800" b="1" dirty="0">
                  <a:solidFill>
                    <a:schemeClr val="accent5"/>
                  </a:solidFill>
                  <a:latin typeface="+mj-lt"/>
                </a:endParaRPr>
              </a:p>
            </p:txBody>
          </p:sp>
        </p:grpSp>
      </p:grpSp>
      <p:sp>
        <p:nvSpPr>
          <p:cNvPr id="4" name="TextBox 3">
            <a:extLst>
              <a:ext uri="{FF2B5EF4-FFF2-40B4-BE49-F238E27FC236}">
                <a16:creationId xmlns:a16="http://schemas.microsoft.com/office/drawing/2014/main" id="{2F3BF54D-8C01-4FDF-A195-E9F16C749506}"/>
              </a:ext>
            </a:extLst>
          </p:cNvPr>
          <p:cNvSpPr txBox="1"/>
          <p:nvPr/>
        </p:nvSpPr>
        <p:spPr>
          <a:xfrm>
            <a:off x="806953" y="3038550"/>
            <a:ext cx="3493375" cy="1938992"/>
          </a:xfrm>
          <a:prstGeom prst="rect">
            <a:avLst/>
          </a:prstGeom>
          <a:noFill/>
        </p:spPr>
        <p:txBody>
          <a:bodyPr wrap="square" rtlCol="0">
            <a:spAutoFit/>
          </a:bodyPr>
          <a:lstStyle/>
          <a:p>
            <a:r>
              <a:rPr lang="en-GB" sz="6000" b="1" dirty="0"/>
              <a:t>REPORT WRITING</a:t>
            </a:r>
          </a:p>
        </p:txBody>
      </p:sp>
      <p:sp>
        <p:nvSpPr>
          <p:cNvPr id="2" name="TextBox 1">
            <a:extLst>
              <a:ext uri="{FF2B5EF4-FFF2-40B4-BE49-F238E27FC236}">
                <a16:creationId xmlns:a16="http://schemas.microsoft.com/office/drawing/2014/main" id="{334C06DA-762D-4FF5-8AA0-F80827EB0CF5}"/>
              </a:ext>
            </a:extLst>
          </p:cNvPr>
          <p:cNvSpPr txBox="1"/>
          <p:nvPr/>
        </p:nvSpPr>
        <p:spPr>
          <a:xfrm>
            <a:off x="243394" y="5098093"/>
            <a:ext cx="4181911" cy="923330"/>
          </a:xfrm>
          <a:prstGeom prst="rect">
            <a:avLst/>
          </a:prstGeom>
          <a:noFill/>
        </p:spPr>
        <p:txBody>
          <a:bodyPr wrap="square" rtlCol="0">
            <a:spAutoFit/>
          </a:bodyPr>
          <a:lstStyle/>
          <a:p>
            <a:pPr algn="ctr"/>
            <a:r>
              <a:rPr lang="en-GB" dirty="0"/>
              <a:t>Curriculum Planning and Development Division</a:t>
            </a:r>
          </a:p>
          <a:p>
            <a:pPr algn="ctr"/>
            <a:r>
              <a:rPr lang="en-GB" dirty="0"/>
              <a:t>2020</a:t>
            </a:r>
          </a:p>
        </p:txBody>
      </p:sp>
    </p:spTree>
    <p:extLst>
      <p:ext uri="{BB962C8B-B14F-4D97-AF65-F5344CB8AC3E}">
        <p14:creationId xmlns:p14="http://schemas.microsoft.com/office/powerpoint/2010/main" val="473519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5"/>
          </p:nvPr>
        </p:nvSpPr>
        <p:spPr/>
      </p:sp>
      <p:sp>
        <p:nvSpPr>
          <p:cNvPr id="4" name="Slide Number Placeholder 3"/>
          <p:cNvSpPr>
            <a:spLocks noGrp="1"/>
          </p:cNvSpPr>
          <p:nvPr>
            <p:ph type="sldNum" sz="quarter" idx="17"/>
          </p:nvPr>
        </p:nvSpPr>
        <p:spPr/>
        <p:txBody>
          <a:bodyPr/>
          <a:lstStyle/>
          <a:p>
            <a:fld id="{058DB212-BFA2-403F-85EF-DFD3FF6D973A}" type="slidenum">
              <a:rPr lang="en-US" noProof="0" smtClean="0"/>
              <a:pPr/>
              <a:t>10</a:t>
            </a:fld>
            <a:endParaRPr lang="en-US" noProof="0"/>
          </a:p>
        </p:txBody>
      </p:sp>
      <p:sp>
        <p:nvSpPr>
          <p:cNvPr id="5" name="Title 4"/>
          <p:cNvSpPr>
            <a:spLocks noGrp="1"/>
          </p:cNvSpPr>
          <p:nvPr>
            <p:ph type="title"/>
          </p:nvPr>
        </p:nvSpPr>
        <p:spPr>
          <a:xfrm>
            <a:off x="659175" y="559677"/>
            <a:ext cx="10862677" cy="2653786"/>
          </a:xfrm>
        </p:spPr>
        <p:txBody>
          <a:bodyPr/>
          <a:lstStyle/>
          <a:p>
            <a:pPr algn="ctr"/>
            <a:br>
              <a:rPr lang="en-US" dirty="0"/>
            </a:br>
            <a:br>
              <a:rPr lang="en-US" dirty="0"/>
            </a:br>
            <a:r>
              <a:rPr lang="en-US" sz="4000" b="1" dirty="0"/>
              <a:t>Body of the Report</a:t>
            </a:r>
          </a:p>
        </p:txBody>
      </p:sp>
    </p:spTree>
    <p:extLst>
      <p:ext uri="{BB962C8B-B14F-4D97-AF65-F5344CB8AC3E}">
        <p14:creationId xmlns:p14="http://schemas.microsoft.com/office/powerpoint/2010/main" val="842909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11</a:t>
            </a:fld>
            <a:endParaRPr lang="en-US" dirty="0"/>
          </a:p>
        </p:txBody>
      </p:sp>
      <p:sp>
        <p:nvSpPr>
          <p:cNvPr id="6" name="Title 5" hidden="1">
            <a:extLst>
              <a:ext uri="{FF2B5EF4-FFF2-40B4-BE49-F238E27FC236}">
                <a16:creationId xmlns:a16="http://schemas.microsoft.com/office/drawing/2014/main" id="{1A4039E3-C5AD-465A-8CE7-34115826C42D}"/>
              </a:ext>
            </a:extLst>
          </p:cNvPr>
          <p:cNvSpPr>
            <a:spLocks noGrp="1"/>
          </p:cNvSpPr>
          <p:nvPr>
            <p:ph type="title"/>
          </p:nvPr>
        </p:nvSpPr>
        <p:spPr/>
        <p:txBody>
          <a:bodyPr/>
          <a:lstStyle/>
          <a:p>
            <a:r>
              <a:rPr lang="en-US" dirty="0"/>
              <a:t>Video slide</a:t>
            </a:r>
          </a:p>
        </p:txBody>
      </p:sp>
      <p:sp>
        <p:nvSpPr>
          <p:cNvPr id="9" name="Content Placeholder 3">
            <a:extLst>
              <a:ext uri="{FF2B5EF4-FFF2-40B4-BE49-F238E27FC236}">
                <a16:creationId xmlns:a16="http://schemas.microsoft.com/office/drawing/2014/main" id="{5F0977C3-BD7D-4617-8DF1-56211456D512}"/>
              </a:ext>
            </a:extLst>
          </p:cNvPr>
          <p:cNvSpPr txBox="1">
            <a:spLocks/>
          </p:cNvSpPr>
          <p:nvPr/>
        </p:nvSpPr>
        <p:spPr>
          <a:xfrm>
            <a:off x="893266" y="500313"/>
            <a:ext cx="10511334" cy="4356000"/>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b="1" dirty="0"/>
          </a:p>
        </p:txBody>
      </p:sp>
      <p:sp>
        <p:nvSpPr>
          <p:cNvPr id="2" name="Rectangle 1"/>
          <p:cNvSpPr/>
          <p:nvPr/>
        </p:nvSpPr>
        <p:spPr>
          <a:xfrm>
            <a:off x="622301" y="500313"/>
            <a:ext cx="10967770" cy="5078313"/>
          </a:xfrm>
          <a:prstGeom prst="rect">
            <a:avLst/>
          </a:prstGeom>
        </p:spPr>
        <p:txBody>
          <a:bodyPr wrap="square">
            <a:spAutoFit/>
          </a:bodyPr>
          <a:lstStyle/>
          <a:p>
            <a:pPr>
              <a:lnSpc>
                <a:spcPct val="150000"/>
              </a:lnSpc>
            </a:pPr>
            <a:r>
              <a:rPr lang="en-TT" sz="2400" dirty="0"/>
              <a:t>     After a journey of about forty-five minutes, we arrived at the zoo. Upon arrival, we were instructed by Mr. Lee to proceed single file from the bus and purchase tickets at the entrance. Each student purchased a ticket at a cost of fifteen dollars, after which we entered the zoo. </a:t>
            </a:r>
          </a:p>
          <a:p>
            <a:pPr>
              <a:lnSpc>
                <a:spcPct val="150000"/>
              </a:lnSpc>
            </a:pPr>
            <a:r>
              <a:rPr lang="en-TT" sz="2400" dirty="0"/>
              <a:t>    Upon entry, we visited the reptile enclosure. There we saw iguanas, snakes and other lizards. Next, we proceeded to the aquarium where we saw different species of fish and aquatic animals. After this display, we visited the giraffe enclosure. There, we were able to see the giraffes up close and feed them using a cup provided by one of the zoo keepers, Ms. Sharon Rose. </a:t>
            </a:r>
          </a:p>
        </p:txBody>
      </p:sp>
    </p:spTree>
    <p:extLst>
      <p:ext uri="{BB962C8B-B14F-4D97-AF65-F5344CB8AC3E}">
        <p14:creationId xmlns:p14="http://schemas.microsoft.com/office/powerpoint/2010/main" val="349252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78D18F-4464-44E5-926F-452BCA45D47A}"/>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p:cNvSpPr>
            <a:spLocks noGrp="1"/>
          </p:cNvSpPr>
          <p:nvPr>
            <p:ph type="sldNum" sz="quarter" idx="12"/>
          </p:nvPr>
        </p:nvSpPr>
        <p:spPr>
          <a:xfrm>
            <a:off x="11728450" y="6365875"/>
            <a:ext cx="463550" cy="414338"/>
          </a:xfrm>
        </p:spPr>
        <p:txBody>
          <a:bodyPr/>
          <a:lstStyle/>
          <a:p>
            <a:fld id="{058DB212-BFA2-403F-85EF-DFD3FF6D973A}" type="slidenum">
              <a:rPr lang="en-US" noProof="0" smtClean="0"/>
              <a:pPr/>
              <a:t>12</a:t>
            </a:fld>
            <a:endParaRPr lang="en-US" noProof="0"/>
          </a:p>
        </p:txBody>
      </p:sp>
      <p:sp>
        <p:nvSpPr>
          <p:cNvPr id="5" name="Rectangle 4"/>
          <p:cNvSpPr/>
          <p:nvPr/>
        </p:nvSpPr>
        <p:spPr>
          <a:xfrm>
            <a:off x="79375" y="0"/>
            <a:ext cx="12033249" cy="7528343"/>
          </a:xfrm>
          <a:prstGeom prst="rect">
            <a:avLst/>
          </a:prstGeom>
          <a:solidFill>
            <a:schemeClr val="bg1"/>
          </a:solidFill>
        </p:spPr>
        <p:txBody>
          <a:bodyPr wrap="square">
            <a:spAutoFit/>
          </a:bodyPr>
          <a:lstStyle/>
          <a:p>
            <a:pPr>
              <a:lnSpc>
                <a:spcPct val="150000"/>
              </a:lnSpc>
            </a:pPr>
            <a:r>
              <a:rPr lang="en-TT" sz="2400" dirty="0"/>
              <a:t>	</a:t>
            </a:r>
          </a:p>
          <a:p>
            <a:pPr>
              <a:lnSpc>
                <a:spcPct val="150000"/>
              </a:lnSpc>
            </a:pPr>
            <a:r>
              <a:rPr lang="en-TT" sz="2400" dirty="0"/>
              <a:t>	After a journey of about forty-five minutes, we arrived at the zoo. </a:t>
            </a:r>
            <a:r>
              <a:rPr lang="en-TT" sz="2400" dirty="0">
                <a:highlight>
                  <a:srgbClr val="FFFF00"/>
                </a:highlight>
              </a:rPr>
              <a:t>Upon arrival</a:t>
            </a:r>
            <a:r>
              <a:rPr lang="en-TT" sz="2400" dirty="0"/>
              <a:t>, we were instructed by Mr. Lee to proceed single file from the bus and purchase tickets at the entrance. Each student purchased a ticket at a cost of fifteen dollars, </a:t>
            </a:r>
            <a:r>
              <a:rPr lang="en-TT" sz="2400" dirty="0">
                <a:highlight>
                  <a:srgbClr val="FFFF00"/>
                </a:highlight>
              </a:rPr>
              <a:t>after which </a:t>
            </a:r>
            <a:r>
              <a:rPr lang="en-TT" sz="2400" dirty="0"/>
              <a:t>we entered the zoo. 	</a:t>
            </a:r>
            <a:r>
              <a:rPr lang="en-TT" sz="2400" dirty="0">
                <a:highlight>
                  <a:srgbClr val="FFFF00"/>
                </a:highlight>
              </a:rPr>
              <a:t>Upon entry, </a:t>
            </a:r>
            <a:r>
              <a:rPr lang="en-TT" sz="2400" dirty="0"/>
              <a:t>we visited the reptile enclosure. There we saw iguanas, snakes and other lizards. </a:t>
            </a:r>
            <a:r>
              <a:rPr lang="en-TT" sz="2400" dirty="0">
                <a:highlight>
                  <a:srgbClr val="FFFF00"/>
                </a:highlight>
              </a:rPr>
              <a:t>Next, </a:t>
            </a:r>
            <a:r>
              <a:rPr lang="en-TT" sz="2400" dirty="0"/>
              <a:t>we proceeded to the aquarium where we saw different species of fish and aquatic animals. </a:t>
            </a:r>
            <a:r>
              <a:rPr lang="en-TT" sz="2400" dirty="0">
                <a:highlight>
                  <a:srgbClr val="FFFF00"/>
                </a:highlight>
              </a:rPr>
              <a:t>After this display</a:t>
            </a:r>
            <a:r>
              <a:rPr lang="en-TT" sz="2400" dirty="0"/>
              <a:t>, we visited the giraffe enclosure. </a:t>
            </a:r>
            <a:r>
              <a:rPr lang="en-TT" sz="2400" dirty="0">
                <a:highlight>
                  <a:srgbClr val="FFFF00"/>
                </a:highlight>
              </a:rPr>
              <a:t>There</a:t>
            </a:r>
            <a:r>
              <a:rPr lang="en-TT" sz="2400" dirty="0"/>
              <a:t>, we were able to see the giraffes up close and feed them using a cup provided by one of the zoo keepers, Ms. Sharon Rose. </a:t>
            </a:r>
            <a:endParaRPr lang="en-TT" sz="2400" dirty="0">
              <a:solidFill>
                <a:srgbClr val="FF0000"/>
              </a:solidFill>
            </a:endParaRPr>
          </a:p>
          <a:p>
            <a:pPr>
              <a:lnSpc>
                <a:spcPct val="150000"/>
              </a:lnSpc>
            </a:pPr>
            <a:endParaRPr lang="en-TT" dirty="0">
              <a:solidFill>
                <a:srgbClr val="FF0000"/>
              </a:solidFill>
            </a:endParaRPr>
          </a:p>
          <a:p>
            <a:pPr>
              <a:lnSpc>
                <a:spcPct val="150000"/>
              </a:lnSpc>
            </a:pPr>
            <a:endParaRPr lang="en-TT" dirty="0">
              <a:solidFill>
                <a:srgbClr val="FF0000"/>
              </a:solidFill>
            </a:endParaRPr>
          </a:p>
          <a:p>
            <a:pPr>
              <a:lnSpc>
                <a:spcPct val="150000"/>
              </a:lnSpc>
            </a:pPr>
            <a:endParaRPr lang="en-TT" dirty="0">
              <a:solidFill>
                <a:srgbClr val="FF0000"/>
              </a:solidFill>
            </a:endParaRPr>
          </a:p>
          <a:p>
            <a:pPr>
              <a:lnSpc>
                <a:spcPct val="150000"/>
              </a:lnSpc>
            </a:pPr>
            <a:endParaRPr lang="en-TT" dirty="0">
              <a:solidFill>
                <a:srgbClr val="FF0000"/>
              </a:solidFill>
            </a:endParaRPr>
          </a:p>
          <a:p>
            <a:pPr>
              <a:lnSpc>
                <a:spcPct val="150000"/>
              </a:lnSpc>
            </a:pPr>
            <a:endParaRPr lang="en-TT" dirty="0">
              <a:solidFill>
                <a:srgbClr val="FF0000"/>
              </a:solidFill>
            </a:endParaRPr>
          </a:p>
          <a:p>
            <a:pPr>
              <a:lnSpc>
                <a:spcPct val="150000"/>
              </a:lnSpc>
            </a:pPr>
            <a:endParaRPr lang="en-TT" dirty="0">
              <a:solidFill>
                <a:srgbClr val="FF0000"/>
              </a:solidFill>
            </a:endParaRPr>
          </a:p>
        </p:txBody>
      </p:sp>
      <p:sp>
        <p:nvSpPr>
          <p:cNvPr id="4" name="TextBox 3">
            <a:extLst>
              <a:ext uri="{FF2B5EF4-FFF2-40B4-BE49-F238E27FC236}">
                <a16:creationId xmlns:a16="http://schemas.microsoft.com/office/drawing/2014/main" id="{EAB5555E-1D26-4C24-B2EF-3D0C6DEC5890}"/>
              </a:ext>
            </a:extLst>
          </p:cNvPr>
          <p:cNvSpPr txBox="1"/>
          <p:nvPr/>
        </p:nvSpPr>
        <p:spPr>
          <a:xfrm>
            <a:off x="1215025" y="5198301"/>
            <a:ext cx="9845457" cy="584775"/>
          </a:xfrm>
          <a:prstGeom prst="rect">
            <a:avLst/>
          </a:prstGeom>
          <a:noFill/>
        </p:spPr>
        <p:txBody>
          <a:bodyPr wrap="square" rtlCol="0">
            <a:spAutoFit/>
          </a:bodyPr>
          <a:lstStyle/>
          <a:p>
            <a:r>
              <a:rPr lang="en-GB" sz="3200" dirty="0">
                <a:solidFill>
                  <a:srgbClr val="00B050"/>
                </a:solidFill>
              </a:rPr>
              <a:t>Do not forget your transitional words and phrases!</a:t>
            </a:r>
          </a:p>
        </p:txBody>
      </p:sp>
    </p:spTree>
    <p:extLst>
      <p:ext uri="{BB962C8B-B14F-4D97-AF65-F5344CB8AC3E}">
        <p14:creationId xmlns:p14="http://schemas.microsoft.com/office/powerpoint/2010/main" val="467639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13</a:t>
            </a:fld>
            <a:endParaRPr lang="en-US" dirty="0"/>
          </a:p>
        </p:txBody>
      </p:sp>
      <p:sp>
        <p:nvSpPr>
          <p:cNvPr id="6" name="Title 5" hidden="1">
            <a:extLst>
              <a:ext uri="{FF2B5EF4-FFF2-40B4-BE49-F238E27FC236}">
                <a16:creationId xmlns:a16="http://schemas.microsoft.com/office/drawing/2014/main" id="{1A4039E3-C5AD-465A-8CE7-34115826C42D}"/>
              </a:ext>
            </a:extLst>
          </p:cNvPr>
          <p:cNvSpPr>
            <a:spLocks noGrp="1"/>
          </p:cNvSpPr>
          <p:nvPr>
            <p:ph type="title"/>
          </p:nvPr>
        </p:nvSpPr>
        <p:spPr/>
        <p:txBody>
          <a:bodyPr/>
          <a:lstStyle/>
          <a:p>
            <a:r>
              <a:rPr lang="en-US" dirty="0"/>
              <a:t>Video slide</a:t>
            </a:r>
          </a:p>
        </p:txBody>
      </p:sp>
      <p:sp>
        <p:nvSpPr>
          <p:cNvPr id="9" name="Content Placeholder 3">
            <a:extLst>
              <a:ext uri="{FF2B5EF4-FFF2-40B4-BE49-F238E27FC236}">
                <a16:creationId xmlns:a16="http://schemas.microsoft.com/office/drawing/2014/main" id="{5F0977C3-BD7D-4617-8DF1-56211456D512}"/>
              </a:ext>
            </a:extLst>
          </p:cNvPr>
          <p:cNvSpPr txBox="1">
            <a:spLocks/>
          </p:cNvSpPr>
          <p:nvPr/>
        </p:nvSpPr>
        <p:spPr>
          <a:xfrm>
            <a:off x="893266" y="500313"/>
            <a:ext cx="10511334" cy="4356000"/>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b="1" dirty="0"/>
          </a:p>
        </p:txBody>
      </p:sp>
      <p:sp>
        <p:nvSpPr>
          <p:cNvPr id="2" name="Rectangle 1"/>
          <p:cNvSpPr/>
          <p:nvPr/>
        </p:nvSpPr>
        <p:spPr>
          <a:xfrm>
            <a:off x="622301" y="500313"/>
            <a:ext cx="10967770" cy="5262979"/>
          </a:xfrm>
          <a:prstGeom prst="rect">
            <a:avLst/>
          </a:prstGeom>
        </p:spPr>
        <p:txBody>
          <a:bodyPr wrap="square">
            <a:spAutoFit/>
          </a:bodyPr>
          <a:lstStyle/>
          <a:p>
            <a:pPr>
              <a:lnSpc>
                <a:spcPct val="200000"/>
              </a:lnSpc>
            </a:pPr>
            <a:r>
              <a:rPr lang="en-TT" sz="2400" dirty="0"/>
              <a:t>     Following this, we visited the enclosures with the monkeys, lions and tigers. The monkeys were eating fruits and the lions were asleep. Finally, we visited the displays with the birds. There we saw various species </a:t>
            </a:r>
            <a:r>
              <a:rPr lang="en-TT" sz="2400"/>
              <a:t>of birds: </a:t>
            </a:r>
            <a:r>
              <a:rPr lang="en-TT" sz="2400" dirty="0"/>
              <a:t>parrots, Scarlet Ibis, </a:t>
            </a:r>
            <a:r>
              <a:rPr lang="en-TT" sz="2400" dirty="0" err="1"/>
              <a:t>Cocrico</a:t>
            </a:r>
            <a:r>
              <a:rPr lang="en-TT" sz="2400" dirty="0"/>
              <a:t>, macaws and the grey African parrot. At this point, we were met by another zoo keeper, Mr. Roger Ali, who explained briefly the zoo’s project to reintroduce the pink flamingo and the gold and blue macaws to the wild in Trinidad and Tobago.</a:t>
            </a:r>
          </a:p>
          <a:p>
            <a:pPr>
              <a:lnSpc>
                <a:spcPct val="200000"/>
              </a:lnSpc>
            </a:pPr>
            <a:endParaRPr lang="en-TT" sz="2400" dirty="0"/>
          </a:p>
        </p:txBody>
      </p:sp>
    </p:spTree>
    <p:extLst>
      <p:ext uri="{BB962C8B-B14F-4D97-AF65-F5344CB8AC3E}">
        <p14:creationId xmlns:p14="http://schemas.microsoft.com/office/powerpoint/2010/main" val="864501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4" name="Text Placeholder 3"/>
          <p:cNvSpPr>
            <a:spLocks noGrp="1"/>
          </p:cNvSpPr>
          <p:nvPr>
            <p:ph type="body" sz="quarter" idx="11"/>
          </p:nvPr>
        </p:nvSpPr>
        <p:spPr/>
        <p:txBody>
          <a:bodyPr/>
          <a:lstStyle/>
          <a:p>
            <a:endParaRPr lang="en-US"/>
          </a:p>
        </p:txBody>
      </p:sp>
      <p:sp>
        <p:nvSpPr>
          <p:cNvPr id="6" name="TextBox 5"/>
          <p:cNvSpPr txBox="1"/>
          <p:nvPr/>
        </p:nvSpPr>
        <p:spPr>
          <a:xfrm>
            <a:off x="4245429" y="2250363"/>
            <a:ext cx="5303520" cy="646331"/>
          </a:xfrm>
          <a:prstGeom prst="rect">
            <a:avLst/>
          </a:prstGeom>
          <a:noFill/>
        </p:spPr>
        <p:txBody>
          <a:bodyPr wrap="square" rtlCol="0">
            <a:spAutoFit/>
          </a:bodyPr>
          <a:lstStyle/>
          <a:p>
            <a:r>
              <a:rPr lang="en-US" sz="3600" b="1" dirty="0"/>
              <a:t>Conclusion</a:t>
            </a:r>
          </a:p>
        </p:txBody>
      </p:sp>
    </p:spTree>
    <p:extLst>
      <p:ext uri="{BB962C8B-B14F-4D97-AF65-F5344CB8AC3E}">
        <p14:creationId xmlns:p14="http://schemas.microsoft.com/office/powerpoint/2010/main" val="25258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15</a:t>
            </a:fld>
            <a:endParaRPr lang="en-US" dirty="0"/>
          </a:p>
        </p:txBody>
      </p:sp>
      <p:sp>
        <p:nvSpPr>
          <p:cNvPr id="6" name="Title 5" hidden="1">
            <a:extLst>
              <a:ext uri="{FF2B5EF4-FFF2-40B4-BE49-F238E27FC236}">
                <a16:creationId xmlns:a16="http://schemas.microsoft.com/office/drawing/2014/main" id="{1A4039E3-C5AD-465A-8CE7-34115826C42D}"/>
              </a:ext>
            </a:extLst>
          </p:cNvPr>
          <p:cNvSpPr>
            <a:spLocks noGrp="1"/>
          </p:cNvSpPr>
          <p:nvPr>
            <p:ph type="title"/>
          </p:nvPr>
        </p:nvSpPr>
        <p:spPr/>
        <p:txBody>
          <a:bodyPr/>
          <a:lstStyle/>
          <a:p>
            <a:r>
              <a:rPr lang="en-US" dirty="0"/>
              <a:t>Video slide</a:t>
            </a:r>
          </a:p>
        </p:txBody>
      </p:sp>
      <p:sp>
        <p:nvSpPr>
          <p:cNvPr id="9" name="Content Placeholder 3">
            <a:extLst>
              <a:ext uri="{FF2B5EF4-FFF2-40B4-BE49-F238E27FC236}">
                <a16:creationId xmlns:a16="http://schemas.microsoft.com/office/drawing/2014/main" id="{5F0977C3-BD7D-4617-8DF1-56211456D512}"/>
              </a:ext>
            </a:extLst>
          </p:cNvPr>
          <p:cNvSpPr txBox="1">
            <a:spLocks/>
          </p:cNvSpPr>
          <p:nvPr/>
        </p:nvSpPr>
        <p:spPr>
          <a:xfrm>
            <a:off x="893266" y="500313"/>
            <a:ext cx="10511334" cy="4356000"/>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b="1" dirty="0"/>
          </a:p>
        </p:txBody>
      </p:sp>
      <p:sp>
        <p:nvSpPr>
          <p:cNvPr id="4" name="Rectangle 3"/>
          <p:cNvSpPr/>
          <p:nvPr/>
        </p:nvSpPr>
        <p:spPr>
          <a:xfrm>
            <a:off x="561703" y="901700"/>
            <a:ext cx="10677797" cy="4401205"/>
          </a:xfrm>
          <a:prstGeom prst="rect">
            <a:avLst/>
          </a:prstGeom>
        </p:spPr>
        <p:txBody>
          <a:bodyPr wrap="square">
            <a:spAutoFit/>
          </a:bodyPr>
          <a:lstStyle/>
          <a:p>
            <a:pPr indent="457200">
              <a:lnSpc>
                <a:spcPct val="200000"/>
              </a:lnSpc>
              <a:spcAft>
                <a:spcPts val="800"/>
              </a:spcAft>
            </a:pPr>
            <a:r>
              <a:rPr lang="en-TT" sz="2800" dirty="0">
                <a:latin typeface="Calibri" panose="020F0502020204030204" pitchFamily="34" charset="0"/>
                <a:ea typeface="Calibri" panose="020F0502020204030204" pitchFamily="34" charset="0"/>
                <a:cs typeface="Times New Roman" panose="02020603050405020304" pitchFamily="18" charset="0"/>
              </a:rPr>
              <a:t>Our tour of the zoo concluded at approximately 1:00 p.m. After this, we ate our lunches near the cafeteria area. We boarded the bus at around 1:30 p.m. and following a head count by Mr. Lee, we returned to school. The return journey took about an hour. Upon arrival at the school compound, we were dismissed for the day. </a:t>
            </a:r>
            <a:endParaRPr lang="en-T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910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86F854-BF7B-4FA7-89F6-4C2DC6772C46}"/>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3"/>
          <p:cNvSpPr>
            <a:spLocks noGrp="1"/>
          </p:cNvSpPr>
          <p:nvPr>
            <p:ph type="title"/>
          </p:nvPr>
        </p:nvSpPr>
        <p:spPr/>
        <p:txBody>
          <a:bodyPr/>
          <a:lstStyle/>
          <a:p>
            <a:r>
              <a:rPr lang="en-TT" dirty="0"/>
              <a:t>Summary </a:t>
            </a:r>
          </a:p>
        </p:txBody>
      </p:sp>
      <p:sp>
        <p:nvSpPr>
          <p:cNvPr id="3" name="Content Placeholder 2">
            <a:extLst>
              <a:ext uri="{FF2B5EF4-FFF2-40B4-BE49-F238E27FC236}">
                <a16:creationId xmlns:a16="http://schemas.microsoft.com/office/drawing/2014/main" id="{9548B2E4-C9CB-4C6F-8C96-6F315C33911A}"/>
              </a:ext>
            </a:extLst>
          </p:cNvPr>
          <p:cNvSpPr>
            <a:spLocks noGrp="1"/>
          </p:cNvSpPr>
          <p:nvPr>
            <p:ph idx="1"/>
          </p:nvPr>
        </p:nvSpPr>
        <p:spPr/>
        <p:txBody>
          <a:bodyPr/>
          <a:lstStyle/>
          <a:p>
            <a:r>
              <a:rPr lang="en-GB" dirty="0"/>
              <a:t>A report is a factual piece (contains no opinions or emotions)</a:t>
            </a:r>
          </a:p>
          <a:p>
            <a:pPr marL="0" indent="0">
              <a:buNone/>
            </a:pPr>
            <a:endParaRPr lang="en-GB" dirty="0"/>
          </a:p>
          <a:p>
            <a:r>
              <a:rPr lang="en-GB" dirty="0"/>
              <a:t>It has three main parts:</a:t>
            </a:r>
          </a:p>
          <a:p>
            <a:pPr marL="0" indent="0">
              <a:buNone/>
            </a:pPr>
            <a:r>
              <a:rPr lang="en-GB" dirty="0"/>
              <a:t>   </a:t>
            </a:r>
            <a:r>
              <a:rPr lang="en-GB" b="1" dirty="0"/>
              <a:t>Introduction</a:t>
            </a:r>
            <a:r>
              <a:rPr lang="en-GB" dirty="0"/>
              <a:t> (including date, time, place, persons involved)</a:t>
            </a:r>
          </a:p>
          <a:p>
            <a:pPr marL="0" indent="0">
              <a:buNone/>
            </a:pPr>
            <a:endParaRPr lang="en-GB" dirty="0"/>
          </a:p>
          <a:p>
            <a:pPr marL="0" indent="0">
              <a:buNone/>
            </a:pPr>
            <a:r>
              <a:rPr lang="en-GB" b="1" dirty="0"/>
              <a:t>   Body </a:t>
            </a:r>
            <a:r>
              <a:rPr lang="en-GB" dirty="0"/>
              <a:t>(discussion of events in logical order)</a:t>
            </a:r>
          </a:p>
          <a:p>
            <a:pPr marL="0" indent="0">
              <a:buNone/>
            </a:pPr>
            <a:endParaRPr lang="en-GB" dirty="0"/>
          </a:p>
          <a:p>
            <a:pPr marL="0" indent="0">
              <a:buNone/>
            </a:pPr>
            <a:r>
              <a:rPr lang="en-GB" b="1" dirty="0"/>
              <a:t>   Conclusion </a:t>
            </a:r>
            <a:r>
              <a:rPr lang="en-GB" dirty="0"/>
              <a:t>(brief discussion of how it all ended)</a:t>
            </a:r>
          </a:p>
        </p:txBody>
      </p:sp>
      <p:sp>
        <p:nvSpPr>
          <p:cNvPr id="4" name="Slide Number Placeholder 3"/>
          <p:cNvSpPr>
            <a:spLocks noGrp="1"/>
          </p:cNvSpPr>
          <p:nvPr>
            <p:ph type="sldNum" sz="quarter" idx="12"/>
          </p:nvPr>
        </p:nvSpPr>
        <p:spPr/>
        <p:txBody>
          <a:bodyPr/>
          <a:lstStyle/>
          <a:p>
            <a:fld id="{058DB212-BFA2-403F-85EF-DFD3FF6D973A}" type="slidenum">
              <a:rPr lang="en-US" noProof="0" smtClean="0"/>
              <a:pPr/>
              <a:t>16</a:t>
            </a:fld>
            <a:endParaRPr lang="en-US" noProof="0"/>
          </a:p>
        </p:txBody>
      </p:sp>
    </p:spTree>
    <p:extLst>
      <p:ext uri="{BB962C8B-B14F-4D97-AF65-F5344CB8AC3E}">
        <p14:creationId xmlns:p14="http://schemas.microsoft.com/office/powerpoint/2010/main" val="4124336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ok edges and pages along a shelf" title="Book edges and pages along a shelf">
            <a:extLst>
              <a:ext uri="{FF2B5EF4-FFF2-40B4-BE49-F238E27FC236}">
                <a16:creationId xmlns:a16="http://schemas.microsoft.com/office/drawing/2014/main" id="{0AD7CA0E-1237-4023-B66A-8228886BE07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0" b="120"/>
          <a:stretch>
            <a:fillRect/>
          </a:stretch>
        </p:blipFill>
        <p:spPr/>
      </p:pic>
      <p:sp>
        <p:nvSpPr>
          <p:cNvPr id="3" name="Title 2">
            <a:extLst>
              <a:ext uri="{FF2B5EF4-FFF2-40B4-BE49-F238E27FC236}">
                <a16:creationId xmlns:a16="http://schemas.microsoft.com/office/drawing/2014/main" id="{209C8CAF-97DF-4086-B081-EAFD83FAC05C}"/>
              </a:ext>
            </a:extLst>
          </p:cNvPr>
          <p:cNvSpPr>
            <a:spLocks noGrp="1"/>
          </p:cNvSpPr>
          <p:nvPr>
            <p:ph type="ctrTitle"/>
          </p:nvPr>
        </p:nvSpPr>
        <p:spPr>
          <a:xfrm>
            <a:off x="1260325" y="2522143"/>
            <a:ext cx="4085153" cy="1937609"/>
          </a:xfrm>
        </p:spPr>
        <p:txBody>
          <a:bodyPr/>
          <a:lstStyle/>
          <a:p>
            <a:pPr>
              <a:lnSpc>
                <a:spcPts val="5500"/>
              </a:lnSpc>
            </a:pPr>
            <a:r>
              <a:rPr lang="en-US" dirty="0"/>
              <a:t>Thank You</a:t>
            </a:r>
          </a:p>
        </p:txBody>
      </p:sp>
      <p:grpSp>
        <p:nvGrpSpPr>
          <p:cNvPr id="131" name="Group 130">
            <a:extLst>
              <a:ext uri="{FF2B5EF4-FFF2-40B4-BE49-F238E27FC236}">
                <a16:creationId xmlns:a16="http://schemas.microsoft.com/office/drawing/2014/main" id="{2BB62878-4165-425B-8050-03CCF7C9A8E8}"/>
              </a:ext>
              <a:ext uri="{C183D7F6-B498-43B3-948B-1728B52AA6E4}">
                <adec:decorative xmlns:adec="http://schemas.microsoft.com/office/drawing/2017/decorative" val="1"/>
              </a:ext>
            </a:extLst>
          </p:cNvPr>
          <p:cNvGrpSpPr>
            <a:grpSpLocks noChangeAspect="1"/>
          </p:cNvGrpSpPr>
          <p:nvPr/>
        </p:nvGrpSpPr>
        <p:grpSpPr>
          <a:xfrm rot="846514">
            <a:off x="9495806" y="4127271"/>
            <a:ext cx="1137481" cy="1090735"/>
            <a:chOff x="7976201" y="850024"/>
            <a:chExt cx="1137481" cy="1090735"/>
          </a:xfrm>
        </p:grpSpPr>
        <p:sp>
          <p:nvSpPr>
            <p:cNvPr id="132" name="Freeform: Shape 131">
              <a:extLst>
                <a:ext uri="{FF2B5EF4-FFF2-40B4-BE49-F238E27FC236}">
                  <a16:creationId xmlns:a16="http://schemas.microsoft.com/office/drawing/2014/main" id="{C2C5C432-0735-4D54-A8D5-B3E55F1C894F}"/>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E5B64C68-25A8-4C8E-8FDF-1B46FD3DFBB3}"/>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749B2A62-FF33-4434-9398-7D07ACD9FC5C}"/>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3C1B344-0955-4A1E-A28B-016BA0203129}"/>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B3496379-D636-4EDC-9018-0B629A029DE1}"/>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FC972E6C-8CAB-4A09-BA45-D793EF93D050}"/>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54E4CDD1-46D1-48C0-A6C7-C7F2CF999EBC}"/>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001F231F-40CD-4ACD-9BA5-47C36CCE90A0}"/>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51D9128-2B44-4D6F-A754-007D3FDA4278}"/>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EE422CC6-BBD1-4E7C-80D6-9A861D56A7C3}"/>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95A6123B-B4C2-4A2E-862C-7D597B8CE581}"/>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1448B477-CB33-4321-8191-7E5DDC030A59}"/>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AD42F381-E8C5-44BB-8AB1-11E4050AD0BF}"/>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64" name="Group 63">
            <a:extLst>
              <a:ext uri="{FF2B5EF4-FFF2-40B4-BE49-F238E27FC236}">
                <a16:creationId xmlns:a16="http://schemas.microsoft.com/office/drawing/2014/main" id="{3DD0372C-3372-4F65-8360-225E93E290FF}"/>
              </a:ext>
              <a:ext uri="{C183D7F6-B498-43B3-948B-1728B52AA6E4}">
                <adec:decorative xmlns:adec="http://schemas.microsoft.com/office/drawing/2017/decorative" val="1"/>
              </a:ext>
            </a:extLst>
          </p:cNvPr>
          <p:cNvGrpSpPr/>
          <p:nvPr/>
        </p:nvGrpSpPr>
        <p:grpSpPr>
          <a:xfrm>
            <a:off x="5439830" y="681154"/>
            <a:ext cx="1789339" cy="1467258"/>
            <a:chOff x="5439830" y="681154"/>
            <a:chExt cx="1789339" cy="1467258"/>
          </a:xfrm>
        </p:grpSpPr>
        <p:sp>
          <p:nvSpPr>
            <p:cNvPr id="214" name="Freeform: Shape 213">
              <a:extLst>
                <a:ext uri="{FF2B5EF4-FFF2-40B4-BE49-F238E27FC236}">
                  <a16:creationId xmlns:a16="http://schemas.microsoft.com/office/drawing/2014/main" id="{136015E8-ADCE-415A-8B39-856A14CA3E69}"/>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C8A16DA1-AD53-4C94-AA1C-7E47AA0B1CF2}"/>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2C75BCA8-8F7C-4E91-A9EA-66638B0D2F9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7FE8824B-A707-4BB5-900F-DDE09573F6FC}"/>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dirty="0"/>
            </a:p>
          </p:txBody>
        </p:sp>
        <p:sp>
          <p:nvSpPr>
            <p:cNvPr id="218" name="Freeform: Shape 217">
              <a:extLst>
                <a:ext uri="{FF2B5EF4-FFF2-40B4-BE49-F238E27FC236}">
                  <a16:creationId xmlns:a16="http://schemas.microsoft.com/office/drawing/2014/main" id="{92DC5950-0DFF-4EDC-A01C-B60AC6195760}"/>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dirty="0"/>
            </a:p>
          </p:txBody>
        </p:sp>
        <p:sp>
          <p:nvSpPr>
            <p:cNvPr id="219" name="Freeform: Shape 218">
              <a:extLst>
                <a:ext uri="{FF2B5EF4-FFF2-40B4-BE49-F238E27FC236}">
                  <a16:creationId xmlns:a16="http://schemas.microsoft.com/office/drawing/2014/main" id="{103A022C-3691-4E98-946D-9657CB4E1801}"/>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dirty="0"/>
            </a:p>
          </p:txBody>
        </p:sp>
        <p:sp>
          <p:nvSpPr>
            <p:cNvPr id="220" name="Freeform: Shape 219">
              <a:extLst>
                <a:ext uri="{FF2B5EF4-FFF2-40B4-BE49-F238E27FC236}">
                  <a16:creationId xmlns:a16="http://schemas.microsoft.com/office/drawing/2014/main" id="{5A74AB95-626C-4DDA-AADE-BD631E3CDE83}"/>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dirty="0"/>
            </a:p>
          </p:txBody>
        </p:sp>
        <p:sp>
          <p:nvSpPr>
            <p:cNvPr id="221" name="Freeform: Shape 220">
              <a:extLst>
                <a:ext uri="{FF2B5EF4-FFF2-40B4-BE49-F238E27FC236}">
                  <a16:creationId xmlns:a16="http://schemas.microsoft.com/office/drawing/2014/main" id="{F490D972-6D27-4131-9244-7DCFE28D38D3}"/>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dirty="0"/>
            </a:p>
          </p:txBody>
        </p:sp>
        <p:sp>
          <p:nvSpPr>
            <p:cNvPr id="222" name="Freeform: Shape 221">
              <a:extLst>
                <a:ext uri="{FF2B5EF4-FFF2-40B4-BE49-F238E27FC236}">
                  <a16:creationId xmlns:a16="http://schemas.microsoft.com/office/drawing/2014/main" id="{02D8801C-B2C0-48C5-B872-1EC756AC2B83}"/>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dirty="0"/>
            </a:p>
          </p:txBody>
        </p:sp>
        <p:sp>
          <p:nvSpPr>
            <p:cNvPr id="223" name="Freeform: Shape 222">
              <a:extLst>
                <a:ext uri="{FF2B5EF4-FFF2-40B4-BE49-F238E27FC236}">
                  <a16:creationId xmlns:a16="http://schemas.microsoft.com/office/drawing/2014/main" id="{4E87EEF5-ED3A-470D-AAF0-7F1EE7295805}"/>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dirty="0"/>
            </a:p>
          </p:txBody>
        </p:sp>
        <p:sp>
          <p:nvSpPr>
            <p:cNvPr id="236" name="Freeform: Shape 235">
              <a:extLst>
                <a:ext uri="{FF2B5EF4-FFF2-40B4-BE49-F238E27FC236}">
                  <a16:creationId xmlns:a16="http://schemas.microsoft.com/office/drawing/2014/main" id="{307F62EA-E6F9-4814-A516-571E45321203}"/>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7" name="Freeform: Shape 236">
              <a:extLst>
                <a:ext uri="{FF2B5EF4-FFF2-40B4-BE49-F238E27FC236}">
                  <a16:creationId xmlns:a16="http://schemas.microsoft.com/office/drawing/2014/main" id="{791BCEB0-996E-4ECB-9D80-9EA0BD5B9A6C}"/>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8" name="Freeform: Shape 237">
              <a:extLst>
                <a:ext uri="{FF2B5EF4-FFF2-40B4-BE49-F238E27FC236}">
                  <a16:creationId xmlns:a16="http://schemas.microsoft.com/office/drawing/2014/main" id="{4BB2E3AB-5E40-4763-88E6-54707436F31D}"/>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dirty="0"/>
            </a:p>
          </p:txBody>
        </p:sp>
        <p:sp>
          <p:nvSpPr>
            <p:cNvPr id="239" name="Freeform: Shape 238">
              <a:extLst>
                <a:ext uri="{FF2B5EF4-FFF2-40B4-BE49-F238E27FC236}">
                  <a16:creationId xmlns:a16="http://schemas.microsoft.com/office/drawing/2014/main" id="{CCB4D7F8-8E58-4BB5-8B1A-1432BB32A1A9}"/>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dirty="0"/>
            </a:p>
          </p:txBody>
        </p:sp>
        <p:sp>
          <p:nvSpPr>
            <p:cNvPr id="240" name="Freeform: Shape 239">
              <a:extLst>
                <a:ext uri="{FF2B5EF4-FFF2-40B4-BE49-F238E27FC236}">
                  <a16:creationId xmlns:a16="http://schemas.microsoft.com/office/drawing/2014/main" id="{0B708218-30ED-49A6-B06B-0B3D282F914F}"/>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dirty="0"/>
            </a:p>
          </p:txBody>
        </p:sp>
        <p:sp>
          <p:nvSpPr>
            <p:cNvPr id="241" name="Freeform: Shape 240">
              <a:extLst>
                <a:ext uri="{FF2B5EF4-FFF2-40B4-BE49-F238E27FC236}">
                  <a16:creationId xmlns:a16="http://schemas.microsoft.com/office/drawing/2014/main" id="{6EB039C0-C13A-4782-9DCE-EDD6ACF6315B}"/>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dirty="0"/>
            </a:p>
          </p:txBody>
        </p:sp>
        <p:grpSp>
          <p:nvGrpSpPr>
            <p:cNvPr id="31" name="Group 30">
              <a:extLst>
                <a:ext uri="{FF2B5EF4-FFF2-40B4-BE49-F238E27FC236}">
                  <a16:creationId xmlns:a16="http://schemas.microsoft.com/office/drawing/2014/main" id="{F53DD90A-F2F0-4A89-9B71-33B2CD6BC5D1}"/>
                </a:ext>
              </a:extLst>
            </p:cNvPr>
            <p:cNvGrpSpPr/>
            <p:nvPr/>
          </p:nvGrpSpPr>
          <p:grpSpPr>
            <a:xfrm>
              <a:off x="5640835" y="1300386"/>
              <a:ext cx="1392651" cy="400374"/>
              <a:chOff x="5688118" y="650074"/>
              <a:chExt cx="1392651" cy="400374"/>
            </a:xfrm>
          </p:grpSpPr>
          <p:sp>
            <p:nvSpPr>
              <p:cNvPr id="320" name="TextBox 319">
                <a:extLst>
                  <a:ext uri="{FF2B5EF4-FFF2-40B4-BE49-F238E27FC236}">
                    <a16:creationId xmlns:a16="http://schemas.microsoft.com/office/drawing/2014/main" id="{0BD37903-90D7-46F0-910B-B15A9348125B}"/>
                  </a:ext>
                </a:extLst>
              </p:cNvPr>
              <p:cNvSpPr txBox="1"/>
              <p:nvPr/>
            </p:nvSpPr>
            <p:spPr>
              <a:xfrm>
                <a:off x="5688496" y="650338"/>
                <a:ext cx="1392273" cy="400110"/>
              </a:xfrm>
              <a:prstGeom prst="rect">
                <a:avLst/>
              </a:prstGeom>
              <a:noFill/>
            </p:spPr>
            <p:txBody>
              <a:bodyPr wrap="square" rtlCol="0">
                <a:spAutoFit/>
              </a:bodyPr>
              <a:lstStyle/>
              <a:p>
                <a:pPr algn="ctr"/>
                <a:r>
                  <a:rPr lang="en-US" sz="2000" b="1">
                    <a:ln w="28575">
                      <a:solidFill>
                        <a:schemeClr val="bg1"/>
                      </a:solidFill>
                    </a:ln>
                    <a:solidFill>
                      <a:schemeClr val="bg1"/>
                    </a:solidFill>
                    <a:latin typeface="+mj-lt"/>
                  </a:rPr>
                  <a:t>Launch</a:t>
                </a:r>
                <a:endParaRPr lang="en-US" sz="2000" b="1" dirty="0">
                  <a:ln w="28575">
                    <a:solidFill>
                      <a:schemeClr val="bg1"/>
                    </a:solidFill>
                  </a:ln>
                  <a:solidFill>
                    <a:schemeClr val="bg1"/>
                  </a:solidFill>
                  <a:latin typeface="+mj-lt"/>
                </a:endParaRPr>
              </a:p>
            </p:txBody>
          </p:sp>
          <p:sp>
            <p:nvSpPr>
              <p:cNvPr id="30" name="TextBox 29">
                <a:extLst>
                  <a:ext uri="{FF2B5EF4-FFF2-40B4-BE49-F238E27FC236}">
                    <a16:creationId xmlns:a16="http://schemas.microsoft.com/office/drawing/2014/main" id="{0CB760F0-8054-4F12-8507-4B6238856450}"/>
                  </a:ext>
                </a:extLst>
              </p:cNvPr>
              <p:cNvSpPr txBox="1"/>
              <p:nvPr/>
            </p:nvSpPr>
            <p:spPr>
              <a:xfrm>
                <a:off x="5688118" y="650074"/>
                <a:ext cx="1392273" cy="400110"/>
              </a:xfrm>
              <a:prstGeom prst="rect">
                <a:avLst/>
              </a:prstGeom>
              <a:noFill/>
            </p:spPr>
            <p:txBody>
              <a:bodyPr wrap="square" rtlCol="0">
                <a:spAutoFit/>
              </a:bodyPr>
              <a:lstStyle/>
              <a:p>
                <a:pPr algn="ctr"/>
                <a:r>
                  <a:rPr lang="en-US" sz="2000" b="1" dirty="0">
                    <a:solidFill>
                      <a:schemeClr val="accent5"/>
                    </a:solidFill>
                    <a:latin typeface="+mj-lt"/>
                  </a:rPr>
                  <a:t>Launch</a:t>
                </a:r>
              </a:p>
            </p:txBody>
          </p:sp>
        </p:grpSp>
      </p:grpSp>
      <p:grpSp>
        <p:nvGrpSpPr>
          <p:cNvPr id="325" name="Group 324">
            <a:extLst>
              <a:ext uri="{FF2B5EF4-FFF2-40B4-BE49-F238E27FC236}">
                <a16:creationId xmlns:a16="http://schemas.microsoft.com/office/drawing/2014/main" id="{55217794-C852-444C-9E5C-3ED38097FC1F}"/>
              </a:ext>
              <a:ext uri="{C183D7F6-B498-43B3-948B-1728B52AA6E4}">
                <adec:decorative xmlns:adec="http://schemas.microsoft.com/office/drawing/2017/decorative" val="1"/>
              </a:ext>
            </a:extLst>
          </p:cNvPr>
          <p:cNvGrpSpPr>
            <a:grpSpLocks noChangeAspect="1"/>
          </p:cNvGrpSpPr>
          <p:nvPr/>
        </p:nvGrpSpPr>
        <p:grpSpPr>
          <a:xfrm>
            <a:off x="10125034" y="816121"/>
            <a:ext cx="1241519" cy="676112"/>
            <a:chOff x="69329" y="3410351"/>
            <a:chExt cx="1128654" cy="614647"/>
          </a:xfrm>
        </p:grpSpPr>
        <p:sp>
          <p:nvSpPr>
            <p:cNvPr id="321" name="Freeform: Shape 320">
              <a:extLst>
                <a:ext uri="{FF2B5EF4-FFF2-40B4-BE49-F238E27FC236}">
                  <a16:creationId xmlns:a16="http://schemas.microsoft.com/office/drawing/2014/main" id="{8AD96379-635B-462E-B4A0-079115815F5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3351AEEB-7AC0-45C3-B1B8-24B212D06455}"/>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598C2E22-65D1-4C77-B06E-DD9015EB2F2F}"/>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324" name="Freeform: Shape 323">
              <a:extLst>
                <a:ext uri="{FF2B5EF4-FFF2-40B4-BE49-F238E27FC236}">
                  <a16:creationId xmlns:a16="http://schemas.microsoft.com/office/drawing/2014/main" id="{4B1C2F60-C745-432C-BF7C-ED9725BDAB7C}"/>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363" name="Group 362">
            <a:extLst>
              <a:ext uri="{FF2B5EF4-FFF2-40B4-BE49-F238E27FC236}">
                <a16:creationId xmlns:a16="http://schemas.microsoft.com/office/drawing/2014/main" id="{82CE91A9-4A48-43D4-B6C0-3F0E1E6E046B}"/>
              </a:ext>
              <a:ext uri="{C183D7F6-B498-43B3-948B-1728B52AA6E4}">
                <adec:decorative xmlns:adec="http://schemas.microsoft.com/office/drawing/2017/decorative" val="1"/>
              </a:ext>
            </a:extLst>
          </p:cNvPr>
          <p:cNvGrpSpPr/>
          <p:nvPr/>
        </p:nvGrpSpPr>
        <p:grpSpPr>
          <a:xfrm>
            <a:off x="5920934" y="3851007"/>
            <a:ext cx="1386076" cy="1386076"/>
            <a:chOff x="8928483" y="3214646"/>
            <a:chExt cx="1386076" cy="1386076"/>
          </a:xfrm>
        </p:grpSpPr>
        <p:grpSp>
          <p:nvGrpSpPr>
            <p:cNvPr id="110" name="Group 109" descr="High School Sticker Be Awesome" title="High School Sticker Be Awesome">
              <a:extLst>
                <a:ext uri="{FF2B5EF4-FFF2-40B4-BE49-F238E27FC236}">
                  <a16:creationId xmlns:a16="http://schemas.microsoft.com/office/drawing/2014/main" id="{CDB65CCD-C933-4981-ACD2-2BAD0FBA03B3}"/>
                </a:ext>
              </a:extLst>
            </p:cNvPr>
            <p:cNvGrpSpPr>
              <a:grpSpLocks noChangeAspect="1"/>
            </p:cNvGrpSpPr>
            <p:nvPr/>
          </p:nvGrpSpPr>
          <p:grpSpPr>
            <a:xfrm rot="385758">
              <a:off x="8928483" y="3214646"/>
              <a:ext cx="1386076" cy="1386076"/>
              <a:chOff x="5625313" y="703911"/>
              <a:chExt cx="1386076" cy="1386076"/>
            </a:xfrm>
          </p:grpSpPr>
          <p:sp>
            <p:nvSpPr>
              <p:cNvPr id="111" name="Freeform: Shape 110">
                <a:extLst>
                  <a:ext uri="{FF2B5EF4-FFF2-40B4-BE49-F238E27FC236}">
                    <a16:creationId xmlns:a16="http://schemas.microsoft.com/office/drawing/2014/main" id="{F12D9B6B-59CD-4D74-840A-D38D0B3C105E}"/>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0E720FE2-46F9-4201-8997-C63D3AED6D40}"/>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114" name="Group 113">
                <a:extLst>
                  <a:ext uri="{FF2B5EF4-FFF2-40B4-BE49-F238E27FC236}">
                    <a16:creationId xmlns:a16="http://schemas.microsoft.com/office/drawing/2014/main" id="{2ECFA8E7-CBFE-45F3-9BFB-EBE547F58E3D}"/>
                  </a:ext>
                </a:extLst>
              </p:cNvPr>
              <p:cNvGrpSpPr/>
              <p:nvPr/>
            </p:nvGrpSpPr>
            <p:grpSpPr>
              <a:xfrm>
                <a:off x="6004174" y="799396"/>
                <a:ext cx="648932" cy="204832"/>
                <a:chOff x="6004174" y="799396"/>
                <a:chExt cx="648932" cy="204832"/>
              </a:xfrm>
              <a:solidFill>
                <a:schemeClr val="accent5"/>
              </a:solidFill>
            </p:grpSpPr>
            <p:sp>
              <p:nvSpPr>
                <p:cNvPr id="125" name="Freeform: Shape 124">
                  <a:extLst>
                    <a:ext uri="{FF2B5EF4-FFF2-40B4-BE49-F238E27FC236}">
                      <a16:creationId xmlns:a16="http://schemas.microsoft.com/office/drawing/2014/main" id="{99B4F697-C818-4A39-B1A5-47C483D650E2}"/>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B185461B-B9FC-4795-AD7F-5D28EA9E71A6}"/>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602DF0AF-60A9-40F3-A414-13A602782A83}"/>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E32E0DD8-3C1A-407F-BC06-11F6386195A0}"/>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4BC43656-AEC3-4633-AA3A-A32975A60771}"/>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85DCAD12-2877-48A9-8B91-B8978AB49C64}"/>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15" name="Group 114">
                <a:extLst>
                  <a:ext uri="{FF2B5EF4-FFF2-40B4-BE49-F238E27FC236}">
                    <a16:creationId xmlns:a16="http://schemas.microsoft.com/office/drawing/2014/main" id="{00E1B5C4-F9B5-4DE4-A99C-2B36DC2FDE84}"/>
                  </a:ext>
                </a:extLst>
              </p:cNvPr>
              <p:cNvGrpSpPr/>
              <p:nvPr/>
            </p:nvGrpSpPr>
            <p:grpSpPr>
              <a:xfrm>
                <a:off x="5837844" y="1637202"/>
                <a:ext cx="994895" cy="363460"/>
                <a:chOff x="5837844" y="1637202"/>
                <a:chExt cx="994895" cy="363460"/>
              </a:xfrm>
              <a:solidFill>
                <a:schemeClr val="accent5"/>
              </a:solidFill>
            </p:grpSpPr>
            <p:sp>
              <p:nvSpPr>
                <p:cNvPr id="116" name="Freeform: Shape 115">
                  <a:extLst>
                    <a:ext uri="{FF2B5EF4-FFF2-40B4-BE49-F238E27FC236}">
                      <a16:creationId xmlns:a16="http://schemas.microsoft.com/office/drawing/2014/main" id="{E9153048-026E-4BDF-BD5A-98503EF8B600}"/>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C01EE476-B85B-4802-9E8F-C15C2D987901}"/>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FB2E7281-283D-4706-9EBC-B9D62E484B6A}"/>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86E5DFBB-76B5-4DBE-9004-2F74E651FB4A}"/>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6B55BD57-9E22-4EE1-B5A1-CF17C599C262}"/>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78643C3A-C602-4101-AB06-F4EE6E29D8A5}"/>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B57CF155-313B-42A1-82F9-EF5A1650B576}"/>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E597E6FE-2902-4A9E-8D9E-634427FD6016}"/>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3EBC60C4-D18E-4688-9ED0-E9BD142A6A75}"/>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359" name="Freeform: Shape 358">
              <a:extLst>
                <a:ext uri="{FF2B5EF4-FFF2-40B4-BE49-F238E27FC236}">
                  <a16:creationId xmlns:a16="http://schemas.microsoft.com/office/drawing/2014/main" id="{BC5FDC21-02F4-49BC-944C-238191FAD7B1}"/>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360" name="Freeform: Shape 359">
              <a:extLst>
                <a:ext uri="{FF2B5EF4-FFF2-40B4-BE49-F238E27FC236}">
                  <a16:creationId xmlns:a16="http://schemas.microsoft.com/office/drawing/2014/main" id="{7B334A38-1CE0-4B61-9DA3-DD66345F22A5}"/>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361" name="Freeform: Shape 360">
              <a:extLst>
                <a:ext uri="{FF2B5EF4-FFF2-40B4-BE49-F238E27FC236}">
                  <a16:creationId xmlns:a16="http://schemas.microsoft.com/office/drawing/2014/main" id="{2E82920E-F711-4ABD-91C2-C038A52A8FC5}"/>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538483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Book edges and pages along a shelf" title="Book edges and pages along a shelf">
            <a:extLst>
              <a:ext uri="{FF2B5EF4-FFF2-40B4-BE49-F238E27FC236}">
                <a16:creationId xmlns:a16="http://schemas.microsoft.com/office/drawing/2014/main" id="{19B96C06-3130-4B0A-B70E-A333D8DFDF1F}"/>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1" r="11"/>
          <a:stretch>
            <a:fillRect/>
          </a:stretch>
        </p:blipFill>
        <p:spPr/>
      </p:pic>
      <p:sp>
        <p:nvSpPr>
          <p:cNvPr id="3" name="Slide Number Placeholder 2">
            <a:extLst>
              <a:ext uri="{FF2B5EF4-FFF2-40B4-BE49-F238E27FC236}">
                <a16:creationId xmlns:a16="http://schemas.microsoft.com/office/drawing/2014/main" id="{FA5F0145-EFD7-49DA-AD14-17BB0BE45561}"/>
              </a:ext>
            </a:extLst>
          </p:cNvPr>
          <p:cNvSpPr>
            <a:spLocks noGrp="1"/>
          </p:cNvSpPr>
          <p:nvPr>
            <p:ph type="sldNum" sz="quarter" idx="14"/>
          </p:nvPr>
        </p:nvSpPr>
        <p:spPr/>
        <p:txBody>
          <a:bodyPr/>
          <a:lstStyle/>
          <a:p>
            <a:fld id="{058DB212-BFA2-403F-85EF-DFD3FF6D973A}" type="slidenum">
              <a:rPr lang="en-US" smtClean="0"/>
              <a:pPr/>
              <a:t>2</a:t>
            </a:fld>
            <a:endParaRPr lang="en-US" dirty="0"/>
          </a:p>
        </p:txBody>
      </p:sp>
      <p:sp>
        <p:nvSpPr>
          <p:cNvPr id="4" name="Title 3">
            <a:extLst>
              <a:ext uri="{FF2B5EF4-FFF2-40B4-BE49-F238E27FC236}">
                <a16:creationId xmlns:a16="http://schemas.microsoft.com/office/drawing/2014/main" id="{D65A836F-346F-4099-BC7B-0D8F3B27F395}"/>
              </a:ext>
            </a:extLst>
          </p:cNvPr>
          <p:cNvSpPr>
            <a:spLocks noGrp="1"/>
          </p:cNvSpPr>
          <p:nvPr>
            <p:ph type="ctrTitle"/>
          </p:nvPr>
        </p:nvSpPr>
        <p:spPr>
          <a:xfrm>
            <a:off x="942443" y="2273087"/>
            <a:ext cx="7036724" cy="1778085"/>
          </a:xfrm>
        </p:spPr>
        <p:txBody>
          <a:bodyPr/>
          <a:lstStyle/>
          <a:p>
            <a:pPr>
              <a:lnSpc>
                <a:spcPts val="5500"/>
              </a:lnSpc>
            </a:pPr>
            <a:r>
              <a:rPr lang="en-US" dirty="0"/>
              <a:t>INTRODUCTION</a:t>
            </a:r>
          </a:p>
        </p:txBody>
      </p:sp>
      <p:grpSp>
        <p:nvGrpSpPr>
          <p:cNvPr id="35" name="Group 34">
            <a:extLst>
              <a:ext uri="{FF2B5EF4-FFF2-40B4-BE49-F238E27FC236}">
                <a16:creationId xmlns:a16="http://schemas.microsoft.com/office/drawing/2014/main" id="{085EAAB4-E45B-472F-8D9A-D62A91B64E08}"/>
              </a:ext>
              <a:ext uri="{C183D7F6-B498-43B3-948B-1728B52AA6E4}">
                <adec:decorative xmlns:adec="http://schemas.microsoft.com/office/drawing/2017/decorative" val="1"/>
              </a:ext>
            </a:extLst>
          </p:cNvPr>
          <p:cNvGrpSpPr/>
          <p:nvPr/>
        </p:nvGrpSpPr>
        <p:grpSpPr>
          <a:xfrm rot="20760045">
            <a:off x="6222820" y="4417778"/>
            <a:ext cx="1513987" cy="1451769"/>
            <a:chOff x="7976201" y="850024"/>
            <a:chExt cx="1137481" cy="1090735"/>
          </a:xfrm>
        </p:grpSpPr>
        <p:sp>
          <p:nvSpPr>
            <p:cNvPr id="36" name="Freeform: Shape 35">
              <a:extLst>
                <a:ext uri="{FF2B5EF4-FFF2-40B4-BE49-F238E27FC236}">
                  <a16:creationId xmlns:a16="http://schemas.microsoft.com/office/drawing/2014/main" id="{FD8131A4-B1F1-4BF4-8FE3-4709CCF5B11C}"/>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11D7ACD4-FB7D-4BDD-AED9-852F1FE63E75}"/>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B655DA7F-24EC-4953-9BD3-EB2C031BEB5B}"/>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8E3D00F-3FBA-4DA8-9567-2BC6CDEE69BE}"/>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145749E8-9D88-451E-9CF2-922E76F2B2EB}"/>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1BD6E258-FEA0-409F-8F7D-F32297684C5F}"/>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C0293828-C9D3-46C7-930D-D35348DD4BFF}"/>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B839BC30-DC0D-4D20-A508-32A5D9D6F7D1}"/>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42385431-18F4-4426-8D23-AF54F967EACD}"/>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9B739CED-C802-4150-BE0A-D1AE1A289542}"/>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2DE60A20-536D-4030-8E9E-B48D65AF2473}"/>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FFCE18A1-8DDA-4D6B-BD6A-BE889EDCAEE8}"/>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57F9BD38-8EE5-4976-A3C1-32E52731ABDC}"/>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83" name="Group 82">
            <a:extLst>
              <a:ext uri="{FF2B5EF4-FFF2-40B4-BE49-F238E27FC236}">
                <a16:creationId xmlns:a16="http://schemas.microsoft.com/office/drawing/2014/main" id="{A4AE79D7-7E11-4272-9332-37522397B41B}"/>
              </a:ext>
              <a:ext uri="{C183D7F6-B498-43B3-948B-1728B52AA6E4}">
                <adec:decorative xmlns:adec="http://schemas.microsoft.com/office/drawing/2017/decorative" val="1"/>
              </a:ext>
            </a:extLst>
          </p:cNvPr>
          <p:cNvGrpSpPr/>
          <p:nvPr/>
        </p:nvGrpSpPr>
        <p:grpSpPr>
          <a:xfrm rot="20895564">
            <a:off x="1553076" y="636216"/>
            <a:ext cx="1600379" cy="1524851"/>
            <a:chOff x="-68843" y="1795825"/>
            <a:chExt cx="1600379" cy="1524851"/>
          </a:xfrm>
        </p:grpSpPr>
        <p:sp>
          <p:nvSpPr>
            <p:cNvPr id="84" name="Freeform: Shape 83">
              <a:extLst>
                <a:ext uri="{FF2B5EF4-FFF2-40B4-BE49-F238E27FC236}">
                  <a16:creationId xmlns:a16="http://schemas.microsoft.com/office/drawing/2014/main" id="{8970474A-61F8-4F6B-B873-0616C95630A0}"/>
                </a:ext>
              </a:extLst>
            </p:cNvPr>
            <p:cNvSpPr/>
            <p:nvPr/>
          </p:nvSpPr>
          <p:spPr>
            <a:xfrm>
              <a:off x="-68843" y="1795825"/>
              <a:ext cx="1600379" cy="1414288"/>
            </a:xfrm>
            <a:custGeom>
              <a:avLst/>
              <a:gdLst>
                <a:gd name="connsiteX0" fmla="*/ 619125 w 1228725"/>
                <a:gd name="connsiteY0" fmla="*/ 1046798 h 1085850"/>
                <a:gd name="connsiteX1" fmla="*/ 693420 w 1228725"/>
                <a:gd name="connsiteY1" fmla="*/ 1002030 h 1085850"/>
                <a:gd name="connsiteX2" fmla="*/ 1173480 w 1228725"/>
                <a:gd name="connsiteY2" fmla="*/ 180023 h 1085850"/>
                <a:gd name="connsiteX3" fmla="*/ 1141095 w 1228725"/>
                <a:gd name="connsiteY3" fmla="*/ 55245 h 1085850"/>
                <a:gd name="connsiteX4" fmla="*/ 1094423 w 1228725"/>
                <a:gd name="connsiteY4" fmla="*/ 42863 h 1085850"/>
                <a:gd name="connsiteX5" fmla="*/ 134303 w 1228725"/>
                <a:gd name="connsiteY5" fmla="*/ 42863 h 1085850"/>
                <a:gd name="connsiteX6" fmla="*/ 42863 w 1228725"/>
                <a:gd name="connsiteY6" fmla="*/ 133350 h 1085850"/>
                <a:gd name="connsiteX7" fmla="*/ 55245 w 1228725"/>
                <a:gd name="connsiteY7" fmla="*/ 180023 h 1085850"/>
                <a:gd name="connsiteX8" fmla="*/ 535305 w 1228725"/>
                <a:gd name="connsiteY8" fmla="*/ 1002030 h 1085850"/>
                <a:gd name="connsiteX9" fmla="*/ 619125 w 1228725"/>
                <a:gd name="connsiteY9" fmla="*/ 1046798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5" h="1085850">
                  <a:moveTo>
                    <a:pt x="619125" y="1046798"/>
                  </a:moveTo>
                  <a:cubicBezTo>
                    <a:pt x="649605" y="1044892"/>
                    <a:pt x="678180" y="1028700"/>
                    <a:pt x="693420" y="1002030"/>
                  </a:cubicBezTo>
                  <a:lnTo>
                    <a:pt x="1173480" y="180023"/>
                  </a:lnTo>
                  <a:cubicBezTo>
                    <a:pt x="1199198" y="136207"/>
                    <a:pt x="1184910" y="80963"/>
                    <a:pt x="1141095" y="55245"/>
                  </a:cubicBezTo>
                  <a:cubicBezTo>
                    <a:pt x="1126808" y="46673"/>
                    <a:pt x="1110615" y="42863"/>
                    <a:pt x="1094423" y="42863"/>
                  </a:cubicBezTo>
                  <a:lnTo>
                    <a:pt x="134303" y="42863"/>
                  </a:lnTo>
                  <a:cubicBezTo>
                    <a:pt x="83820" y="42863"/>
                    <a:pt x="42863" y="82868"/>
                    <a:pt x="42863" y="133350"/>
                  </a:cubicBezTo>
                  <a:cubicBezTo>
                    <a:pt x="42863" y="149543"/>
                    <a:pt x="46673" y="165735"/>
                    <a:pt x="55245" y="180023"/>
                  </a:cubicBezTo>
                  <a:lnTo>
                    <a:pt x="535305" y="1002030"/>
                  </a:lnTo>
                  <a:cubicBezTo>
                    <a:pt x="552450" y="1031558"/>
                    <a:pt x="584835" y="1048702"/>
                    <a:pt x="619125" y="1046798"/>
                  </a:cubicBezTo>
                  <a:close/>
                </a:path>
              </a:pathLst>
            </a:custGeom>
            <a:solidFill>
              <a:schemeClr val="accent3"/>
            </a:solidFill>
            <a:ln w="57150" cap="flat">
              <a:solidFill>
                <a:schemeClr val="accent1"/>
              </a:solidFill>
              <a:prstDash val="solid"/>
              <a:miter/>
            </a:ln>
          </p:spPr>
          <p:txBody>
            <a:bodyPr rtlCol="0" anchor="ctr"/>
            <a:lstStyle/>
            <a:p>
              <a:endParaRPr lang="en-US" sz="1600" dirty="0"/>
            </a:p>
          </p:txBody>
        </p:sp>
        <p:sp>
          <p:nvSpPr>
            <p:cNvPr id="85" name="Freeform: Shape 84">
              <a:extLst>
                <a:ext uri="{FF2B5EF4-FFF2-40B4-BE49-F238E27FC236}">
                  <a16:creationId xmlns:a16="http://schemas.microsoft.com/office/drawing/2014/main" id="{C876A269-BFEF-49CE-B617-AB3804A419C5}"/>
                </a:ext>
              </a:extLst>
            </p:cNvPr>
            <p:cNvSpPr/>
            <p:nvPr/>
          </p:nvSpPr>
          <p:spPr>
            <a:xfrm>
              <a:off x="384598" y="2452253"/>
              <a:ext cx="719550" cy="856017"/>
            </a:xfrm>
            <a:custGeom>
              <a:avLst/>
              <a:gdLst>
                <a:gd name="connsiteX0" fmla="*/ 205264 w 552450"/>
                <a:gd name="connsiteY0" fmla="*/ 15716 h 657225"/>
                <a:gd name="connsiteX1" fmla="*/ 65246 w 552450"/>
                <a:gd name="connsiteY1" fmla="*/ 152876 h 657225"/>
                <a:gd name="connsiteX2" fmla="*/ 25241 w 552450"/>
                <a:gd name="connsiteY2" fmla="*/ 294799 h 657225"/>
                <a:gd name="connsiteX3" fmla="*/ 7144 w 552450"/>
                <a:gd name="connsiteY3" fmla="*/ 385286 h 657225"/>
                <a:gd name="connsiteX4" fmla="*/ 48101 w 552450"/>
                <a:gd name="connsiteY4" fmla="*/ 443389 h 657225"/>
                <a:gd name="connsiteX5" fmla="*/ 181451 w 552450"/>
                <a:gd name="connsiteY5" fmla="*/ 623411 h 657225"/>
                <a:gd name="connsiteX6" fmla="*/ 318611 w 552450"/>
                <a:gd name="connsiteY6" fmla="*/ 650081 h 657225"/>
                <a:gd name="connsiteX7" fmla="*/ 391001 w 552450"/>
                <a:gd name="connsiteY7" fmla="*/ 603409 h 657225"/>
                <a:gd name="connsiteX8" fmla="*/ 501491 w 552450"/>
                <a:gd name="connsiteY8" fmla="*/ 443389 h 657225"/>
                <a:gd name="connsiteX9" fmla="*/ 536734 w 552450"/>
                <a:gd name="connsiteY9" fmla="*/ 405289 h 657225"/>
                <a:gd name="connsiteX10" fmla="*/ 551021 w 552450"/>
                <a:gd name="connsiteY10" fmla="*/ 304324 h 657225"/>
                <a:gd name="connsiteX11" fmla="*/ 454819 w 552450"/>
                <a:gd name="connsiteY11" fmla="*/ 68104 h 657225"/>
                <a:gd name="connsiteX12" fmla="*/ 315754 w 552450"/>
                <a:gd name="connsiteY12" fmla="*/ 714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2450" h="657225">
                  <a:moveTo>
                    <a:pt x="205264" y="15716"/>
                  </a:moveTo>
                  <a:lnTo>
                    <a:pt x="65246" y="152876"/>
                  </a:lnTo>
                  <a:lnTo>
                    <a:pt x="25241" y="294799"/>
                  </a:lnTo>
                  <a:lnTo>
                    <a:pt x="7144" y="385286"/>
                  </a:lnTo>
                  <a:lnTo>
                    <a:pt x="48101" y="443389"/>
                  </a:lnTo>
                  <a:lnTo>
                    <a:pt x="181451" y="623411"/>
                  </a:lnTo>
                  <a:lnTo>
                    <a:pt x="318611" y="650081"/>
                  </a:lnTo>
                  <a:lnTo>
                    <a:pt x="391001" y="603409"/>
                  </a:lnTo>
                  <a:lnTo>
                    <a:pt x="501491" y="443389"/>
                  </a:lnTo>
                  <a:lnTo>
                    <a:pt x="536734" y="405289"/>
                  </a:lnTo>
                  <a:lnTo>
                    <a:pt x="551021" y="304324"/>
                  </a:lnTo>
                  <a:lnTo>
                    <a:pt x="454819" y="68104"/>
                  </a:lnTo>
                  <a:lnTo>
                    <a:pt x="315754" y="7144"/>
                  </a:lnTo>
                  <a:close/>
                </a:path>
              </a:pathLst>
            </a:custGeom>
            <a:solidFill>
              <a:schemeClr val="accent4"/>
            </a:solidFill>
            <a:ln w="9525" cap="flat">
              <a:noFill/>
              <a:prstDash val="solid"/>
              <a:miter/>
            </a:ln>
          </p:spPr>
          <p:txBody>
            <a:bodyPr rtlCol="0" anchor="ctr"/>
            <a:lstStyle/>
            <a:p>
              <a:endParaRPr lang="en-US" sz="1600" dirty="0"/>
            </a:p>
          </p:txBody>
        </p:sp>
        <p:sp>
          <p:nvSpPr>
            <p:cNvPr id="86" name="Freeform: Shape 85">
              <a:extLst>
                <a:ext uri="{FF2B5EF4-FFF2-40B4-BE49-F238E27FC236}">
                  <a16:creationId xmlns:a16="http://schemas.microsoft.com/office/drawing/2014/main" id="{5EB34CBA-1A78-4229-B6DF-6EB43639959B}"/>
                </a:ext>
              </a:extLst>
            </p:cNvPr>
            <p:cNvSpPr/>
            <p:nvPr/>
          </p:nvSpPr>
          <p:spPr>
            <a:xfrm>
              <a:off x="657531" y="3058908"/>
              <a:ext cx="173685" cy="124060"/>
            </a:xfrm>
            <a:custGeom>
              <a:avLst/>
              <a:gdLst>
                <a:gd name="connsiteX0" fmla="*/ 7144 w 133350"/>
                <a:gd name="connsiteY0" fmla="*/ 7144 h 95250"/>
                <a:gd name="connsiteX1" fmla="*/ 134779 w 133350"/>
                <a:gd name="connsiteY1" fmla="*/ 21431 h 95250"/>
                <a:gd name="connsiteX2" fmla="*/ 76676 w 133350"/>
                <a:gd name="connsiteY2" fmla="*/ 90964 h 95250"/>
                <a:gd name="connsiteX3" fmla="*/ 27146 w 133350"/>
                <a:gd name="connsiteY3" fmla="*/ 70961 h 95250"/>
              </a:gdLst>
              <a:ahLst/>
              <a:cxnLst>
                <a:cxn ang="0">
                  <a:pos x="connsiteX0" y="connsiteY0"/>
                </a:cxn>
                <a:cxn ang="0">
                  <a:pos x="connsiteX1" y="connsiteY1"/>
                </a:cxn>
                <a:cxn ang="0">
                  <a:pos x="connsiteX2" y="connsiteY2"/>
                </a:cxn>
                <a:cxn ang="0">
                  <a:pos x="connsiteX3" y="connsiteY3"/>
                </a:cxn>
              </a:cxnLst>
              <a:rect l="l" t="t" r="r" b="b"/>
              <a:pathLst>
                <a:path w="133350" h="95250">
                  <a:moveTo>
                    <a:pt x="7144" y="7144"/>
                  </a:moveTo>
                  <a:lnTo>
                    <a:pt x="134779" y="21431"/>
                  </a:lnTo>
                  <a:lnTo>
                    <a:pt x="76676" y="90964"/>
                  </a:lnTo>
                  <a:lnTo>
                    <a:pt x="27146" y="70961"/>
                  </a:lnTo>
                  <a:close/>
                </a:path>
              </a:pathLst>
            </a:custGeom>
            <a:solidFill>
              <a:schemeClr val="accent5"/>
            </a:solidFill>
            <a:ln w="9525" cap="flat">
              <a:noFill/>
              <a:prstDash val="solid"/>
              <a:miter/>
            </a:ln>
          </p:spPr>
          <p:txBody>
            <a:bodyPr rtlCol="0" anchor="ctr"/>
            <a:lstStyle/>
            <a:p>
              <a:endParaRPr lang="en-US" sz="1600" dirty="0"/>
            </a:p>
          </p:txBody>
        </p:sp>
        <p:sp>
          <p:nvSpPr>
            <p:cNvPr id="87" name="Freeform: Shape 86">
              <a:extLst>
                <a:ext uri="{FF2B5EF4-FFF2-40B4-BE49-F238E27FC236}">
                  <a16:creationId xmlns:a16="http://schemas.microsoft.com/office/drawing/2014/main" id="{885B4BEF-D2D7-48A6-8A81-2D214AF21605}"/>
                </a:ext>
              </a:extLst>
            </p:cNvPr>
            <p:cNvSpPr/>
            <p:nvPr/>
          </p:nvSpPr>
          <p:spPr>
            <a:xfrm>
              <a:off x="736930" y="2357968"/>
              <a:ext cx="533460" cy="781580"/>
            </a:xfrm>
            <a:custGeom>
              <a:avLst/>
              <a:gdLst>
                <a:gd name="connsiteX0" fmla="*/ 7144 w 409575"/>
                <a:gd name="connsiteY0" fmla="*/ 7144 h 600075"/>
                <a:gd name="connsiteX1" fmla="*/ 21431 w 409575"/>
                <a:gd name="connsiteY1" fmla="*/ 76676 h 600075"/>
                <a:gd name="connsiteX2" fmla="*/ 155734 w 409575"/>
                <a:gd name="connsiteY2" fmla="*/ 126206 h 600075"/>
                <a:gd name="connsiteX3" fmla="*/ 222409 w 409575"/>
                <a:gd name="connsiteY3" fmla="*/ 208121 h 600075"/>
                <a:gd name="connsiteX4" fmla="*/ 249079 w 409575"/>
                <a:gd name="connsiteY4" fmla="*/ 327184 h 600075"/>
                <a:gd name="connsiteX5" fmla="*/ 283369 w 409575"/>
                <a:gd name="connsiteY5" fmla="*/ 396716 h 600075"/>
                <a:gd name="connsiteX6" fmla="*/ 280511 w 409575"/>
                <a:gd name="connsiteY6" fmla="*/ 466249 h 600075"/>
                <a:gd name="connsiteX7" fmla="*/ 230981 w 409575"/>
                <a:gd name="connsiteY7" fmla="*/ 515779 h 600075"/>
                <a:gd name="connsiteX8" fmla="*/ 213836 w 409575"/>
                <a:gd name="connsiteY8" fmla="*/ 594836 h 600075"/>
                <a:gd name="connsiteX9" fmla="*/ 312896 w 409575"/>
                <a:gd name="connsiteY9" fmla="*/ 535781 h 600075"/>
                <a:gd name="connsiteX10" fmla="*/ 330041 w 409575"/>
                <a:gd name="connsiteY10" fmla="*/ 565309 h 600075"/>
                <a:gd name="connsiteX11" fmla="*/ 365284 w 409575"/>
                <a:gd name="connsiteY11" fmla="*/ 545306 h 600075"/>
                <a:gd name="connsiteX12" fmla="*/ 399574 w 409575"/>
                <a:gd name="connsiteY12" fmla="*/ 460534 h 600075"/>
                <a:gd name="connsiteX13" fmla="*/ 391001 w 409575"/>
                <a:gd name="connsiteY13" fmla="*/ 379571 h 600075"/>
                <a:gd name="connsiteX14" fmla="*/ 402431 w 409575"/>
                <a:gd name="connsiteY14" fmla="*/ 283369 h 600075"/>
                <a:gd name="connsiteX15" fmla="*/ 310039 w 409575"/>
                <a:gd name="connsiteY15" fmla="*/ 178594 h 600075"/>
                <a:gd name="connsiteX16" fmla="*/ 335756 w 409575"/>
                <a:gd name="connsiteY16" fmla="*/ 158591 h 600075"/>
                <a:gd name="connsiteX17" fmla="*/ 283369 w 409575"/>
                <a:gd name="connsiteY17" fmla="*/ 68104 h 600075"/>
                <a:gd name="connsiteX18" fmla="*/ 172879 w 409575"/>
                <a:gd name="connsiteY18"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575" h="600075">
                  <a:moveTo>
                    <a:pt x="7144" y="7144"/>
                  </a:moveTo>
                  <a:lnTo>
                    <a:pt x="21431" y="76676"/>
                  </a:lnTo>
                  <a:lnTo>
                    <a:pt x="155734" y="126206"/>
                  </a:lnTo>
                  <a:lnTo>
                    <a:pt x="222409" y="208121"/>
                  </a:lnTo>
                  <a:lnTo>
                    <a:pt x="249079" y="327184"/>
                  </a:lnTo>
                  <a:lnTo>
                    <a:pt x="283369" y="396716"/>
                  </a:lnTo>
                  <a:lnTo>
                    <a:pt x="280511" y="466249"/>
                  </a:lnTo>
                  <a:lnTo>
                    <a:pt x="230981" y="515779"/>
                  </a:lnTo>
                  <a:lnTo>
                    <a:pt x="213836" y="594836"/>
                  </a:lnTo>
                  <a:lnTo>
                    <a:pt x="312896" y="535781"/>
                  </a:lnTo>
                  <a:lnTo>
                    <a:pt x="330041" y="565309"/>
                  </a:lnTo>
                  <a:lnTo>
                    <a:pt x="365284" y="545306"/>
                  </a:lnTo>
                  <a:lnTo>
                    <a:pt x="399574" y="460534"/>
                  </a:lnTo>
                  <a:lnTo>
                    <a:pt x="391001" y="379571"/>
                  </a:lnTo>
                  <a:lnTo>
                    <a:pt x="402431" y="283369"/>
                  </a:lnTo>
                  <a:lnTo>
                    <a:pt x="310039" y="178594"/>
                  </a:lnTo>
                  <a:lnTo>
                    <a:pt x="335756" y="158591"/>
                  </a:lnTo>
                  <a:lnTo>
                    <a:pt x="283369" y="68104"/>
                  </a:lnTo>
                  <a:lnTo>
                    <a:pt x="172879" y="714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89" name="Freeform: Shape 88">
              <a:extLst>
                <a:ext uri="{FF2B5EF4-FFF2-40B4-BE49-F238E27FC236}">
                  <a16:creationId xmlns:a16="http://schemas.microsoft.com/office/drawing/2014/main" id="{94B81C37-EE87-4A25-BEE6-E71DDA372ED8}"/>
                </a:ext>
              </a:extLst>
            </p:cNvPr>
            <p:cNvSpPr/>
            <p:nvPr/>
          </p:nvSpPr>
          <p:spPr>
            <a:xfrm>
              <a:off x="229523" y="2335637"/>
              <a:ext cx="558272" cy="806392"/>
            </a:xfrm>
            <a:custGeom>
              <a:avLst/>
              <a:gdLst>
                <a:gd name="connsiteX0" fmla="*/ 263366 w 428625"/>
                <a:gd name="connsiteY0" fmla="*/ 7144 h 619125"/>
                <a:gd name="connsiteX1" fmla="*/ 117634 w 428625"/>
                <a:gd name="connsiteY1" fmla="*/ 76676 h 619125"/>
                <a:gd name="connsiteX2" fmla="*/ 65246 w 428625"/>
                <a:gd name="connsiteY2" fmla="*/ 163354 h 619125"/>
                <a:gd name="connsiteX3" fmla="*/ 80486 w 428625"/>
                <a:gd name="connsiteY3" fmla="*/ 207169 h 619125"/>
                <a:gd name="connsiteX4" fmla="*/ 21431 w 428625"/>
                <a:gd name="connsiteY4" fmla="*/ 280511 h 619125"/>
                <a:gd name="connsiteX5" fmla="*/ 7144 w 428625"/>
                <a:gd name="connsiteY5" fmla="*/ 375761 h 619125"/>
                <a:gd name="connsiteX6" fmla="*/ 18574 w 428625"/>
                <a:gd name="connsiteY6" fmla="*/ 422434 h 619125"/>
                <a:gd name="connsiteX7" fmla="*/ 10001 w 428625"/>
                <a:gd name="connsiteY7" fmla="*/ 504349 h 619125"/>
                <a:gd name="connsiteX8" fmla="*/ 59531 w 428625"/>
                <a:gd name="connsiteY8" fmla="*/ 585311 h 619125"/>
                <a:gd name="connsiteX9" fmla="*/ 89059 w 428625"/>
                <a:gd name="connsiteY9" fmla="*/ 556736 h 619125"/>
                <a:gd name="connsiteX10" fmla="*/ 196691 w 428625"/>
                <a:gd name="connsiteY10" fmla="*/ 611981 h 619125"/>
                <a:gd name="connsiteX11" fmla="*/ 167164 w 428625"/>
                <a:gd name="connsiteY11" fmla="*/ 532924 h 619125"/>
                <a:gd name="connsiteX12" fmla="*/ 109061 w 428625"/>
                <a:gd name="connsiteY12" fmla="*/ 396716 h 619125"/>
                <a:gd name="connsiteX13" fmla="*/ 155734 w 428625"/>
                <a:gd name="connsiteY13" fmla="*/ 341471 h 619125"/>
                <a:gd name="connsiteX14" fmla="*/ 213836 w 428625"/>
                <a:gd name="connsiteY14" fmla="*/ 198596 h 619125"/>
                <a:gd name="connsiteX15" fmla="*/ 291941 w 428625"/>
                <a:gd name="connsiteY15" fmla="*/ 129064 h 619125"/>
                <a:gd name="connsiteX16" fmla="*/ 411004 w 428625"/>
                <a:gd name="connsiteY16" fmla="*/ 93821 h 619125"/>
                <a:gd name="connsiteX17" fmla="*/ 429101 w 428625"/>
                <a:gd name="connsiteY17" fmla="*/ 18574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625" h="619125">
                  <a:moveTo>
                    <a:pt x="263366" y="7144"/>
                  </a:moveTo>
                  <a:lnTo>
                    <a:pt x="117634" y="76676"/>
                  </a:lnTo>
                  <a:lnTo>
                    <a:pt x="65246" y="163354"/>
                  </a:lnTo>
                  <a:lnTo>
                    <a:pt x="80486" y="207169"/>
                  </a:lnTo>
                  <a:lnTo>
                    <a:pt x="21431" y="280511"/>
                  </a:lnTo>
                  <a:lnTo>
                    <a:pt x="7144" y="375761"/>
                  </a:lnTo>
                  <a:lnTo>
                    <a:pt x="18574" y="422434"/>
                  </a:lnTo>
                  <a:lnTo>
                    <a:pt x="10001" y="504349"/>
                  </a:lnTo>
                  <a:lnTo>
                    <a:pt x="59531" y="585311"/>
                  </a:lnTo>
                  <a:lnTo>
                    <a:pt x="89059" y="556736"/>
                  </a:lnTo>
                  <a:lnTo>
                    <a:pt x="196691" y="611981"/>
                  </a:lnTo>
                  <a:lnTo>
                    <a:pt x="167164" y="532924"/>
                  </a:lnTo>
                  <a:lnTo>
                    <a:pt x="109061" y="396716"/>
                  </a:lnTo>
                  <a:lnTo>
                    <a:pt x="155734" y="341471"/>
                  </a:lnTo>
                  <a:lnTo>
                    <a:pt x="213836" y="198596"/>
                  </a:lnTo>
                  <a:lnTo>
                    <a:pt x="291941" y="129064"/>
                  </a:lnTo>
                  <a:lnTo>
                    <a:pt x="411004" y="93821"/>
                  </a:lnTo>
                  <a:lnTo>
                    <a:pt x="429101" y="1857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90" name="Freeform: Shape 89">
              <a:extLst>
                <a:ext uri="{FF2B5EF4-FFF2-40B4-BE49-F238E27FC236}">
                  <a16:creationId xmlns:a16="http://schemas.microsoft.com/office/drawing/2014/main" id="{E115B737-D0F4-4104-939D-47262ABF3E8D}"/>
                </a:ext>
              </a:extLst>
            </p:cNvPr>
            <p:cNvSpPr/>
            <p:nvPr/>
          </p:nvSpPr>
          <p:spPr>
            <a:xfrm>
              <a:off x="575473" y="2978269"/>
              <a:ext cx="347369" cy="235715"/>
            </a:xfrm>
            <a:custGeom>
              <a:avLst/>
              <a:gdLst>
                <a:gd name="connsiteX0" fmla="*/ 256836 w 266700"/>
                <a:gd name="connsiteY0" fmla="*/ 58579 h 180975"/>
                <a:gd name="connsiteX1" fmla="*/ 175874 w 266700"/>
                <a:gd name="connsiteY1" fmla="*/ 8096 h 180975"/>
                <a:gd name="connsiteX2" fmla="*/ 133964 w 266700"/>
                <a:gd name="connsiteY2" fmla="*/ 20479 h 180975"/>
                <a:gd name="connsiteX3" fmla="*/ 92054 w 266700"/>
                <a:gd name="connsiteY3" fmla="*/ 7144 h 180975"/>
                <a:gd name="connsiteX4" fmla="*/ 11091 w 266700"/>
                <a:gd name="connsiteY4" fmla="*/ 57626 h 180975"/>
                <a:gd name="connsiteX5" fmla="*/ 15854 w 266700"/>
                <a:gd name="connsiteY5" fmla="*/ 87154 h 180975"/>
                <a:gd name="connsiteX6" fmla="*/ 28236 w 266700"/>
                <a:gd name="connsiteY6" fmla="*/ 90964 h 180975"/>
                <a:gd name="connsiteX7" fmla="*/ 45381 w 266700"/>
                <a:gd name="connsiteY7" fmla="*/ 82391 h 180975"/>
                <a:gd name="connsiteX8" fmla="*/ 50144 w 266700"/>
                <a:gd name="connsiteY8" fmla="*/ 76676 h 180975"/>
                <a:gd name="connsiteX9" fmla="*/ 134916 w 266700"/>
                <a:gd name="connsiteY9" fmla="*/ 175736 h 180975"/>
                <a:gd name="connsiteX10" fmla="*/ 219689 w 266700"/>
                <a:gd name="connsiteY10" fmla="*/ 76676 h 180975"/>
                <a:gd name="connsiteX11" fmla="*/ 224451 w 266700"/>
                <a:gd name="connsiteY11" fmla="*/ 82391 h 180975"/>
                <a:gd name="connsiteX12" fmla="*/ 241596 w 266700"/>
                <a:gd name="connsiteY12" fmla="*/ 90964 h 180975"/>
                <a:gd name="connsiteX13" fmla="*/ 253979 w 266700"/>
                <a:gd name="connsiteY13" fmla="*/ 87154 h 180975"/>
                <a:gd name="connsiteX14" fmla="*/ 256836 w 266700"/>
                <a:gd name="connsiteY14" fmla="*/ 58579 h 180975"/>
                <a:gd name="connsiteX15" fmla="*/ 133964 w 266700"/>
                <a:gd name="connsiteY15" fmla="*/ 134779 h 180975"/>
                <a:gd name="connsiteX16" fmla="*/ 93959 w 266700"/>
                <a:gd name="connsiteY16" fmla="*/ 91916 h 180975"/>
                <a:gd name="connsiteX17" fmla="*/ 173969 w 266700"/>
                <a:gd name="connsiteY17" fmla="*/ 91916 h 180975"/>
                <a:gd name="connsiteX18" fmla="*/ 133964 w 266700"/>
                <a:gd name="connsiteY18" fmla="*/ 13477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700" h="180975">
                  <a:moveTo>
                    <a:pt x="256836" y="58579"/>
                  </a:moveTo>
                  <a:cubicBezTo>
                    <a:pt x="253026" y="53816"/>
                    <a:pt x="219689" y="10001"/>
                    <a:pt x="175874" y="8096"/>
                  </a:cubicBezTo>
                  <a:cubicBezTo>
                    <a:pt x="164444" y="7144"/>
                    <a:pt x="149204" y="10001"/>
                    <a:pt x="133964" y="20479"/>
                  </a:cubicBezTo>
                  <a:cubicBezTo>
                    <a:pt x="118724" y="9049"/>
                    <a:pt x="103484" y="7144"/>
                    <a:pt x="92054" y="7144"/>
                  </a:cubicBezTo>
                  <a:cubicBezTo>
                    <a:pt x="48239" y="9049"/>
                    <a:pt x="14901" y="51911"/>
                    <a:pt x="11091" y="57626"/>
                  </a:cubicBezTo>
                  <a:cubicBezTo>
                    <a:pt x="4424" y="67151"/>
                    <a:pt x="6329" y="80486"/>
                    <a:pt x="15854" y="87154"/>
                  </a:cubicBezTo>
                  <a:cubicBezTo>
                    <a:pt x="19664" y="90011"/>
                    <a:pt x="24426" y="90964"/>
                    <a:pt x="28236" y="90964"/>
                  </a:cubicBezTo>
                  <a:cubicBezTo>
                    <a:pt x="34904" y="90964"/>
                    <a:pt x="41571" y="88106"/>
                    <a:pt x="45381" y="82391"/>
                  </a:cubicBezTo>
                  <a:cubicBezTo>
                    <a:pt x="46334" y="81439"/>
                    <a:pt x="48239" y="79534"/>
                    <a:pt x="50144" y="76676"/>
                  </a:cubicBezTo>
                  <a:cubicBezTo>
                    <a:pt x="53001" y="130969"/>
                    <a:pt x="90149" y="175736"/>
                    <a:pt x="134916" y="175736"/>
                  </a:cubicBezTo>
                  <a:cubicBezTo>
                    <a:pt x="178731" y="175736"/>
                    <a:pt x="215879" y="130969"/>
                    <a:pt x="219689" y="76676"/>
                  </a:cubicBezTo>
                  <a:cubicBezTo>
                    <a:pt x="221594" y="78581"/>
                    <a:pt x="223499" y="80486"/>
                    <a:pt x="224451" y="82391"/>
                  </a:cubicBezTo>
                  <a:cubicBezTo>
                    <a:pt x="228261" y="88106"/>
                    <a:pt x="234929" y="90964"/>
                    <a:pt x="241596" y="90964"/>
                  </a:cubicBezTo>
                  <a:cubicBezTo>
                    <a:pt x="246359" y="90964"/>
                    <a:pt x="250169" y="90011"/>
                    <a:pt x="253979" y="87154"/>
                  </a:cubicBezTo>
                  <a:cubicBezTo>
                    <a:pt x="262551" y="81439"/>
                    <a:pt x="264456" y="68104"/>
                    <a:pt x="256836" y="58579"/>
                  </a:cubicBezTo>
                  <a:close/>
                  <a:moveTo>
                    <a:pt x="133964" y="134779"/>
                  </a:moveTo>
                  <a:cubicBezTo>
                    <a:pt x="119676" y="134779"/>
                    <a:pt x="100626" y="119539"/>
                    <a:pt x="93959" y="91916"/>
                  </a:cubicBezTo>
                  <a:lnTo>
                    <a:pt x="173969" y="91916"/>
                  </a:lnTo>
                  <a:cubicBezTo>
                    <a:pt x="167301" y="119539"/>
                    <a:pt x="148251" y="134779"/>
                    <a:pt x="133964" y="134779"/>
                  </a:cubicBezTo>
                  <a:close/>
                </a:path>
              </a:pathLst>
            </a:custGeom>
            <a:solidFill>
              <a:schemeClr val="accent1"/>
            </a:solidFill>
            <a:ln w="9525" cap="flat">
              <a:noFill/>
              <a:prstDash val="solid"/>
              <a:miter/>
            </a:ln>
          </p:spPr>
          <p:txBody>
            <a:bodyPr rtlCol="0" anchor="ctr"/>
            <a:lstStyle/>
            <a:p>
              <a:endParaRPr lang="en-US" sz="1600" dirty="0"/>
            </a:p>
          </p:txBody>
        </p:sp>
        <p:sp>
          <p:nvSpPr>
            <p:cNvPr id="91" name="Freeform: Shape 90">
              <a:extLst>
                <a:ext uri="{FF2B5EF4-FFF2-40B4-BE49-F238E27FC236}">
                  <a16:creationId xmlns:a16="http://schemas.microsoft.com/office/drawing/2014/main" id="{C8AA2505-2D5A-4F5C-A7B3-61FB55986D7F}"/>
                </a:ext>
              </a:extLst>
            </p:cNvPr>
            <p:cNvSpPr/>
            <p:nvPr/>
          </p:nvSpPr>
          <p:spPr>
            <a:xfrm>
              <a:off x="191064" y="2315787"/>
              <a:ext cx="1116543" cy="1004889"/>
            </a:xfrm>
            <a:custGeom>
              <a:avLst/>
              <a:gdLst>
                <a:gd name="connsiteX0" fmla="*/ 852964 w 857250"/>
                <a:gd name="connsiteY0" fmla="*/ 368141 h 771525"/>
                <a:gd name="connsiteX1" fmla="*/ 773906 w 857250"/>
                <a:gd name="connsiteY1" fmla="*/ 219551 h 771525"/>
                <a:gd name="connsiteX2" fmla="*/ 766286 w 857250"/>
                <a:gd name="connsiteY2" fmla="*/ 146209 h 771525"/>
                <a:gd name="connsiteX3" fmla="*/ 535781 w 857250"/>
                <a:gd name="connsiteY3" fmla="*/ 7144 h 771525"/>
                <a:gd name="connsiteX4" fmla="*/ 430054 w 857250"/>
                <a:gd name="connsiteY4" fmla="*/ 23336 h 771525"/>
                <a:gd name="connsiteX5" fmla="*/ 324326 w 857250"/>
                <a:gd name="connsiteY5" fmla="*/ 7144 h 771525"/>
                <a:gd name="connsiteX6" fmla="*/ 93821 w 857250"/>
                <a:gd name="connsiteY6" fmla="*/ 146209 h 771525"/>
                <a:gd name="connsiteX7" fmla="*/ 86201 w 857250"/>
                <a:gd name="connsiteY7" fmla="*/ 219551 h 771525"/>
                <a:gd name="connsiteX8" fmla="*/ 7144 w 857250"/>
                <a:gd name="connsiteY8" fmla="*/ 368141 h 771525"/>
                <a:gd name="connsiteX9" fmla="*/ 29051 w 857250"/>
                <a:gd name="connsiteY9" fmla="*/ 445294 h 771525"/>
                <a:gd name="connsiteX10" fmla="*/ 54769 w 857250"/>
                <a:gd name="connsiteY10" fmla="*/ 593884 h 771525"/>
                <a:gd name="connsiteX11" fmla="*/ 119539 w 857250"/>
                <a:gd name="connsiteY11" fmla="*/ 624364 h 771525"/>
                <a:gd name="connsiteX12" fmla="*/ 136684 w 857250"/>
                <a:gd name="connsiteY12" fmla="*/ 600551 h 771525"/>
                <a:gd name="connsiteX13" fmla="*/ 231934 w 857250"/>
                <a:gd name="connsiteY13" fmla="*/ 643414 h 771525"/>
                <a:gd name="connsiteX14" fmla="*/ 431006 w 857250"/>
                <a:gd name="connsiteY14" fmla="*/ 771049 h 771525"/>
                <a:gd name="connsiteX15" fmla="*/ 630079 w 857250"/>
                <a:gd name="connsiteY15" fmla="*/ 643414 h 771525"/>
                <a:gd name="connsiteX16" fmla="*/ 725329 w 857250"/>
                <a:gd name="connsiteY16" fmla="*/ 600551 h 771525"/>
                <a:gd name="connsiteX17" fmla="*/ 742474 w 857250"/>
                <a:gd name="connsiteY17" fmla="*/ 624364 h 771525"/>
                <a:gd name="connsiteX18" fmla="*/ 807244 w 857250"/>
                <a:gd name="connsiteY18" fmla="*/ 593884 h 771525"/>
                <a:gd name="connsiteX19" fmla="*/ 832961 w 857250"/>
                <a:gd name="connsiteY19" fmla="*/ 445294 h 771525"/>
                <a:gd name="connsiteX20" fmla="*/ 852964 w 857250"/>
                <a:gd name="connsiteY20" fmla="*/ 368141 h 771525"/>
                <a:gd name="connsiteX21" fmla="*/ 642461 w 857250"/>
                <a:gd name="connsiteY21" fmla="*/ 513874 h 771525"/>
                <a:gd name="connsiteX22" fmla="*/ 630079 w 857250"/>
                <a:gd name="connsiteY22" fmla="*/ 528161 h 771525"/>
                <a:gd name="connsiteX23" fmla="*/ 430054 w 857250"/>
                <a:gd name="connsiteY23" fmla="*/ 728186 h 771525"/>
                <a:gd name="connsiteX24" fmla="*/ 230029 w 857250"/>
                <a:gd name="connsiteY24" fmla="*/ 528161 h 771525"/>
                <a:gd name="connsiteX25" fmla="*/ 216694 w 857250"/>
                <a:gd name="connsiteY25" fmla="*/ 513874 h 771525"/>
                <a:gd name="connsiteX26" fmla="*/ 209074 w 857250"/>
                <a:gd name="connsiteY26" fmla="*/ 512921 h 771525"/>
                <a:gd name="connsiteX27" fmla="*/ 196691 w 857250"/>
                <a:gd name="connsiteY27" fmla="*/ 516731 h 771525"/>
                <a:gd name="connsiteX28" fmla="*/ 175736 w 857250"/>
                <a:gd name="connsiteY28" fmla="*/ 452914 h 771525"/>
                <a:gd name="connsiteX29" fmla="*/ 195739 w 857250"/>
                <a:gd name="connsiteY29" fmla="*/ 389096 h 771525"/>
                <a:gd name="connsiteX30" fmla="*/ 196691 w 857250"/>
                <a:gd name="connsiteY30" fmla="*/ 389096 h 771525"/>
                <a:gd name="connsiteX31" fmla="*/ 213836 w 857250"/>
                <a:gd name="connsiteY31" fmla="*/ 383381 h 771525"/>
                <a:gd name="connsiteX32" fmla="*/ 215741 w 857250"/>
                <a:gd name="connsiteY32" fmla="*/ 380524 h 771525"/>
                <a:gd name="connsiteX33" fmla="*/ 215741 w 857250"/>
                <a:gd name="connsiteY33" fmla="*/ 431959 h 771525"/>
                <a:gd name="connsiteX34" fmla="*/ 214789 w 857250"/>
                <a:gd name="connsiteY34" fmla="*/ 431959 h 771525"/>
                <a:gd name="connsiteX35" fmla="*/ 214789 w 857250"/>
                <a:gd name="connsiteY35" fmla="*/ 441484 h 771525"/>
                <a:gd name="connsiteX36" fmla="*/ 235744 w 857250"/>
                <a:gd name="connsiteY36" fmla="*/ 462439 h 771525"/>
                <a:gd name="connsiteX37" fmla="*/ 363379 w 857250"/>
                <a:gd name="connsiteY37" fmla="*/ 462439 h 771525"/>
                <a:gd name="connsiteX38" fmla="*/ 369094 w 857250"/>
                <a:gd name="connsiteY38" fmla="*/ 461486 h 771525"/>
                <a:gd name="connsiteX39" fmla="*/ 431959 w 857250"/>
                <a:gd name="connsiteY39" fmla="*/ 411956 h 771525"/>
                <a:gd name="connsiteX40" fmla="*/ 494824 w 857250"/>
                <a:gd name="connsiteY40" fmla="*/ 461486 h 771525"/>
                <a:gd name="connsiteX41" fmla="*/ 500539 w 857250"/>
                <a:gd name="connsiteY41" fmla="*/ 462439 h 771525"/>
                <a:gd name="connsiteX42" fmla="*/ 621506 w 857250"/>
                <a:gd name="connsiteY42" fmla="*/ 462439 h 771525"/>
                <a:gd name="connsiteX43" fmla="*/ 642461 w 857250"/>
                <a:gd name="connsiteY43" fmla="*/ 441484 h 771525"/>
                <a:gd name="connsiteX44" fmla="*/ 642461 w 857250"/>
                <a:gd name="connsiteY44" fmla="*/ 431959 h 771525"/>
                <a:gd name="connsiteX45" fmla="*/ 642461 w 857250"/>
                <a:gd name="connsiteY45" fmla="*/ 379571 h 771525"/>
                <a:gd name="connsiteX46" fmla="*/ 645319 w 857250"/>
                <a:gd name="connsiteY46" fmla="*/ 383381 h 771525"/>
                <a:gd name="connsiteX47" fmla="*/ 662464 w 857250"/>
                <a:gd name="connsiteY47" fmla="*/ 389096 h 771525"/>
                <a:gd name="connsiteX48" fmla="*/ 663416 w 857250"/>
                <a:gd name="connsiteY48" fmla="*/ 389096 h 771525"/>
                <a:gd name="connsiteX49" fmla="*/ 683419 w 857250"/>
                <a:gd name="connsiteY49" fmla="*/ 452914 h 771525"/>
                <a:gd name="connsiteX50" fmla="*/ 660559 w 857250"/>
                <a:gd name="connsiteY50" fmla="*/ 515779 h 771525"/>
                <a:gd name="connsiteX51" fmla="*/ 642461 w 857250"/>
                <a:gd name="connsiteY51" fmla="*/ 513874 h 771525"/>
                <a:gd name="connsiteX52" fmla="*/ 218599 w 857250"/>
                <a:gd name="connsiteY52" fmla="*/ 320516 h 771525"/>
                <a:gd name="connsiteX53" fmla="*/ 429101 w 857250"/>
                <a:gd name="connsiteY53" fmla="*/ 134779 h 771525"/>
                <a:gd name="connsiteX54" fmla="*/ 639604 w 857250"/>
                <a:gd name="connsiteY54" fmla="*/ 320516 h 771525"/>
                <a:gd name="connsiteX55" fmla="*/ 218599 w 857250"/>
                <a:gd name="connsiteY55" fmla="*/ 320516 h 771525"/>
                <a:gd name="connsiteX56" fmla="*/ 809149 w 857250"/>
                <a:gd name="connsiteY56" fmla="*/ 400526 h 771525"/>
                <a:gd name="connsiteX57" fmla="*/ 807244 w 857250"/>
                <a:gd name="connsiteY57" fmla="*/ 397669 h 771525"/>
                <a:gd name="connsiteX58" fmla="*/ 777716 w 857250"/>
                <a:gd name="connsiteY58" fmla="*/ 392906 h 771525"/>
                <a:gd name="connsiteX59" fmla="*/ 772001 w 857250"/>
                <a:gd name="connsiteY59" fmla="*/ 422434 h 771525"/>
                <a:gd name="connsiteX60" fmla="*/ 774859 w 857250"/>
                <a:gd name="connsiteY60" fmla="*/ 426244 h 771525"/>
                <a:gd name="connsiteX61" fmla="*/ 773906 w 857250"/>
                <a:gd name="connsiteY61" fmla="*/ 566261 h 771525"/>
                <a:gd name="connsiteX62" fmla="*/ 763429 w 857250"/>
                <a:gd name="connsiteY62" fmla="*/ 576739 h 771525"/>
                <a:gd name="connsiteX63" fmla="*/ 768191 w 857250"/>
                <a:gd name="connsiteY63" fmla="*/ 542449 h 771525"/>
                <a:gd name="connsiteX64" fmla="*/ 754856 w 857250"/>
                <a:gd name="connsiteY64" fmla="*/ 517684 h 771525"/>
                <a:gd name="connsiteX65" fmla="*/ 729139 w 857250"/>
                <a:gd name="connsiteY65" fmla="*/ 527209 h 771525"/>
                <a:gd name="connsiteX66" fmla="*/ 651986 w 857250"/>
                <a:gd name="connsiteY66" fmla="*/ 594836 h 771525"/>
                <a:gd name="connsiteX67" fmla="*/ 665321 w 857250"/>
                <a:gd name="connsiteY67" fmla="*/ 557689 h 771525"/>
                <a:gd name="connsiteX68" fmla="*/ 726281 w 857250"/>
                <a:gd name="connsiteY68" fmla="*/ 451961 h 771525"/>
                <a:gd name="connsiteX69" fmla="*/ 683419 w 857250"/>
                <a:gd name="connsiteY69" fmla="*/ 351949 h 771525"/>
                <a:gd name="connsiteX70" fmla="*/ 683419 w 857250"/>
                <a:gd name="connsiteY70" fmla="*/ 346234 h 771525"/>
                <a:gd name="connsiteX71" fmla="*/ 662464 w 857250"/>
                <a:gd name="connsiteY71" fmla="*/ 246221 h 771525"/>
                <a:gd name="connsiteX72" fmla="*/ 707231 w 857250"/>
                <a:gd name="connsiteY72" fmla="*/ 280511 h 771525"/>
                <a:gd name="connsiteX73" fmla="*/ 752951 w 857250"/>
                <a:gd name="connsiteY73" fmla="*/ 358616 h 771525"/>
                <a:gd name="connsiteX74" fmla="*/ 757714 w 857250"/>
                <a:gd name="connsiteY74" fmla="*/ 362426 h 771525"/>
                <a:gd name="connsiteX75" fmla="*/ 757714 w 857250"/>
                <a:gd name="connsiteY75" fmla="*/ 362426 h 771525"/>
                <a:gd name="connsiteX76" fmla="*/ 762476 w 857250"/>
                <a:gd name="connsiteY76" fmla="*/ 358616 h 771525"/>
                <a:gd name="connsiteX77" fmla="*/ 726281 w 857250"/>
                <a:gd name="connsiteY77" fmla="*/ 265271 h 771525"/>
                <a:gd name="connsiteX78" fmla="*/ 654844 w 857250"/>
                <a:gd name="connsiteY78" fmla="*/ 231934 h 771525"/>
                <a:gd name="connsiteX79" fmla="*/ 492919 w 857250"/>
                <a:gd name="connsiteY79" fmla="*/ 101441 h 771525"/>
                <a:gd name="connsiteX80" fmla="*/ 525304 w 857250"/>
                <a:gd name="connsiteY80" fmla="*/ 91916 h 771525"/>
                <a:gd name="connsiteX81" fmla="*/ 601504 w 857250"/>
                <a:gd name="connsiteY81" fmla="*/ 93821 h 771525"/>
                <a:gd name="connsiteX82" fmla="*/ 607219 w 857250"/>
                <a:gd name="connsiteY82" fmla="*/ 91916 h 771525"/>
                <a:gd name="connsiteX83" fmla="*/ 606266 w 857250"/>
                <a:gd name="connsiteY83" fmla="*/ 86201 h 771525"/>
                <a:gd name="connsiteX84" fmla="*/ 522446 w 857250"/>
                <a:gd name="connsiteY84" fmla="*/ 70009 h 771525"/>
                <a:gd name="connsiteX85" fmla="*/ 471964 w 857250"/>
                <a:gd name="connsiteY85" fmla="*/ 97631 h 771525"/>
                <a:gd name="connsiteX86" fmla="*/ 429101 w 857250"/>
                <a:gd name="connsiteY86" fmla="*/ 93821 h 771525"/>
                <a:gd name="connsiteX87" fmla="*/ 385286 w 857250"/>
                <a:gd name="connsiteY87" fmla="*/ 97631 h 771525"/>
                <a:gd name="connsiteX88" fmla="*/ 274796 w 857250"/>
                <a:gd name="connsiteY88" fmla="*/ 81439 h 771525"/>
                <a:gd name="connsiteX89" fmla="*/ 190976 w 857250"/>
                <a:gd name="connsiteY89" fmla="*/ 141446 h 771525"/>
                <a:gd name="connsiteX90" fmla="*/ 193834 w 857250"/>
                <a:gd name="connsiteY90" fmla="*/ 147161 h 771525"/>
                <a:gd name="connsiteX91" fmla="*/ 195739 w 857250"/>
                <a:gd name="connsiteY91" fmla="*/ 147161 h 771525"/>
                <a:gd name="connsiteX92" fmla="*/ 199549 w 857250"/>
                <a:gd name="connsiteY92" fmla="*/ 145256 h 771525"/>
                <a:gd name="connsiteX93" fmla="*/ 277654 w 857250"/>
                <a:gd name="connsiteY93" fmla="*/ 110014 h 771525"/>
                <a:gd name="connsiteX94" fmla="*/ 352901 w 857250"/>
                <a:gd name="connsiteY94" fmla="*/ 105251 h 771525"/>
                <a:gd name="connsiteX95" fmla="*/ 174784 w 857250"/>
                <a:gd name="connsiteY95" fmla="*/ 346234 h 771525"/>
                <a:gd name="connsiteX96" fmla="*/ 174784 w 857250"/>
                <a:gd name="connsiteY96" fmla="*/ 351949 h 771525"/>
                <a:gd name="connsiteX97" fmla="*/ 138589 w 857250"/>
                <a:gd name="connsiteY97" fmla="*/ 403384 h 771525"/>
                <a:gd name="connsiteX98" fmla="*/ 107156 w 857250"/>
                <a:gd name="connsiteY98" fmla="*/ 430054 h 771525"/>
                <a:gd name="connsiteX99" fmla="*/ 88106 w 857250"/>
                <a:gd name="connsiteY99" fmla="*/ 497681 h 771525"/>
                <a:gd name="connsiteX100" fmla="*/ 91916 w 857250"/>
                <a:gd name="connsiteY100" fmla="*/ 500539 h 771525"/>
                <a:gd name="connsiteX101" fmla="*/ 92869 w 857250"/>
                <a:gd name="connsiteY101" fmla="*/ 500539 h 771525"/>
                <a:gd name="connsiteX102" fmla="*/ 96679 w 857250"/>
                <a:gd name="connsiteY102" fmla="*/ 495776 h 771525"/>
                <a:gd name="connsiteX103" fmla="*/ 123349 w 857250"/>
                <a:gd name="connsiteY103" fmla="*/ 446246 h 771525"/>
                <a:gd name="connsiteX104" fmla="*/ 133826 w 857250"/>
                <a:gd name="connsiteY104" fmla="*/ 434816 h 771525"/>
                <a:gd name="connsiteX105" fmla="*/ 132874 w 857250"/>
                <a:gd name="connsiteY105" fmla="*/ 451961 h 771525"/>
                <a:gd name="connsiteX106" fmla="*/ 193834 w 857250"/>
                <a:gd name="connsiteY106" fmla="*/ 557689 h 771525"/>
                <a:gd name="connsiteX107" fmla="*/ 207169 w 857250"/>
                <a:gd name="connsiteY107" fmla="*/ 594836 h 771525"/>
                <a:gd name="connsiteX108" fmla="*/ 130016 w 857250"/>
                <a:gd name="connsiteY108" fmla="*/ 527209 h 771525"/>
                <a:gd name="connsiteX109" fmla="*/ 104299 w 857250"/>
                <a:gd name="connsiteY109" fmla="*/ 517684 h 771525"/>
                <a:gd name="connsiteX110" fmla="*/ 90964 w 857250"/>
                <a:gd name="connsiteY110" fmla="*/ 542449 h 771525"/>
                <a:gd name="connsiteX111" fmla="*/ 95726 w 857250"/>
                <a:gd name="connsiteY111" fmla="*/ 576739 h 771525"/>
                <a:gd name="connsiteX112" fmla="*/ 85249 w 857250"/>
                <a:gd name="connsiteY112" fmla="*/ 566261 h 771525"/>
                <a:gd name="connsiteX113" fmla="*/ 84296 w 857250"/>
                <a:gd name="connsiteY113" fmla="*/ 426244 h 771525"/>
                <a:gd name="connsiteX114" fmla="*/ 86201 w 857250"/>
                <a:gd name="connsiteY114" fmla="*/ 423386 h 771525"/>
                <a:gd name="connsiteX115" fmla="*/ 80486 w 857250"/>
                <a:gd name="connsiteY115" fmla="*/ 393859 h 771525"/>
                <a:gd name="connsiteX116" fmla="*/ 50959 w 857250"/>
                <a:gd name="connsiteY116" fmla="*/ 398621 h 771525"/>
                <a:gd name="connsiteX117" fmla="*/ 49054 w 857250"/>
                <a:gd name="connsiteY117" fmla="*/ 401479 h 771525"/>
                <a:gd name="connsiteX118" fmla="*/ 47149 w 857250"/>
                <a:gd name="connsiteY118" fmla="*/ 369094 h 771525"/>
                <a:gd name="connsiteX119" fmla="*/ 160496 w 857250"/>
                <a:gd name="connsiteY119" fmla="*/ 219551 h 771525"/>
                <a:gd name="connsiteX120" fmla="*/ 163354 w 857250"/>
                <a:gd name="connsiteY120" fmla="*/ 218599 h 771525"/>
                <a:gd name="connsiteX121" fmla="*/ 171926 w 857250"/>
                <a:gd name="connsiteY121" fmla="*/ 190024 h 771525"/>
                <a:gd name="connsiteX122" fmla="*/ 143351 w 857250"/>
                <a:gd name="connsiteY122" fmla="*/ 180499 h 771525"/>
                <a:gd name="connsiteX123" fmla="*/ 140494 w 857250"/>
                <a:gd name="connsiteY123" fmla="*/ 182404 h 771525"/>
                <a:gd name="connsiteX124" fmla="*/ 119539 w 857250"/>
                <a:gd name="connsiteY124" fmla="*/ 190024 h 771525"/>
                <a:gd name="connsiteX125" fmla="*/ 129064 w 857250"/>
                <a:gd name="connsiteY125" fmla="*/ 167164 h 771525"/>
                <a:gd name="connsiteX126" fmla="*/ 322421 w 857250"/>
                <a:gd name="connsiteY126" fmla="*/ 51911 h 771525"/>
                <a:gd name="connsiteX127" fmla="*/ 411004 w 857250"/>
                <a:gd name="connsiteY127" fmla="*/ 63341 h 771525"/>
                <a:gd name="connsiteX128" fmla="*/ 411004 w 857250"/>
                <a:gd name="connsiteY128" fmla="*/ 63341 h 771525"/>
                <a:gd name="connsiteX129" fmla="*/ 413861 w 857250"/>
                <a:gd name="connsiteY129" fmla="*/ 67151 h 771525"/>
                <a:gd name="connsiteX130" fmla="*/ 414814 w 857250"/>
                <a:gd name="connsiteY130" fmla="*/ 68104 h 771525"/>
                <a:gd name="connsiteX131" fmla="*/ 417671 w 857250"/>
                <a:gd name="connsiteY131" fmla="*/ 70009 h 771525"/>
                <a:gd name="connsiteX132" fmla="*/ 419576 w 857250"/>
                <a:gd name="connsiteY132" fmla="*/ 70961 h 771525"/>
                <a:gd name="connsiteX133" fmla="*/ 422434 w 857250"/>
                <a:gd name="connsiteY133" fmla="*/ 71914 h 771525"/>
                <a:gd name="connsiteX134" fmla="*/ 424339 w 857250"/>
                <a:gd name="connsiteY134" fmla="*/ 71914 h 771525"/>
                <a:gd name="connsiteX135" fmla="*/ 429101 w 857250"/>
                <a:gd name="connsiteY135" fmla="*/ 72866 h 771525"/>
                <a:gd name="connsiteX136" fmla="*/ 433864 w 857250"/>
                <a:gd name="connsiteY136" fmla="*/ 71914 h 771525"/>
                <a:gd name="connsiteX137" fmla="*/ 435769 w 857250"/>
                <a:gd name="connsiteY137" fmla="*/ 71914 h 771525"/>
                <a:gd name="connsiteX138" fmla="*/ 438626 w 857250"/>
                <a:gd name="connsiteY138" fmla="*/ 70961 h 771525"/>
                <a:gd name="connsiteX139" fmla="*/ 440531 w 857250"/>
                <a:gd name="connsiteY139" fmla="*/ 70009 h 771525"/>
                <a:gd name="connsiteX140" fmla="*/ 443389 w 857250"/>
                <a:gd name="connsiteY140" fmla="*/ 68104 h 771525"/>
                <a:gd name="connsiteX141" fmla="*/ 444341 w 857250"/>
                <a:gd name="connsiteY141" fmla="*/ 67151 h 771525"/>
                <a:gd name="connsiteX142" fmla="*/ 447199 w 857250"/>
                <a:gd name="connsiteY142" fmla="*/ 63341 h 771525"/>
                <a:gd name="connsiteX143" fmla="*/ 447199 w 857250"/>
                <a:gd name="connsiteY143" fmla="*/ 63341 h 771525"/>
                <a:gd name="connsiteX144" fmla="*/ 535781 w 857250"/>
                <a:gd name="connsiteY144" fmla="*/ 51911 h 771525"/>
                <a:gd name="connsiteX145" fmla="*/ 729139 w 857250"/>
                <a:gd name="connsiteY145" fmla="*/ 167164 h 771525"/>
                <a:gd name="connsiteX146" fmla="*/ 738664 w 857250"/>
                <a:gd name="connsiteY146" fmla="*/ 190024 h 771525"/>
                <a:gd name="connsiteX147" fmla="*/ 717709 w 857250"/>
                <a:gd name="connsiteY147" fmla="*/ 182404 h 771525"/>
                <a:gd name="connsiteX148" fmla="*/ 714851 w 857250"/>
                <a:gd name="connsiteY148" fmla="*/ 180499 h 771525"/>
                <a:gd name="connsiteX149" fmla="*/ 686276 w 857250"/>
                <a:gd name="connsiteY149" fmla="*/ 190024 h 771525"/>
                <a:gd name="connsiteX150" fmla="*/ 694849 w 857250"/>
                <a:gd name="connsiteY150" fmla="*/ 218599 h 771525"/>
                <a:gd name="connsiteX151" fmla="*/ 697706 w 857250"/>
                <a:gd name="connsiteY151" fmla="*/ 219551 h 771525"/>
                <a:gd name="connsiteX152" fmla="*/ 811054 w 857250"/>
                <a:gd name="connsiteY152" fmla="*/ 369094 h 771525"/>
                <a:gd name="connsiteX153" fmla="*/ 809149 w 857250"/>
                <a:gd name="connsiteY153" fmla="*/ 40052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857250" h="771525">
                  <a:moveTo>
                    <a:pt x="852964" y="368141"/>
                  </a:moveTo>
                  <a:cubicBezTo>
                    <a:pt x="852964" y="302419"/>
                    <a:pt x="811054" y="251936"/>
                    <a:pt x="773906" y="219551"/>
                  </a:cubicBezTo>
                  <a:cubicBezTo>
                    <a:pt x="792004" y="197644"/>
                    <a:pt x="773906" y="160496"/>
                    <a:pt x="766286" y="146209"/>
                  </a:cubicBezTo>
                  <a:cubicBezTo>
                    <a:pt x="717709" y="51911"/>
                    <a:pt x="599599" y="7144"/>
                    <a:pt x="535781" y="7144"/>
                  </a:cubicBezTo>
                  <a:cubicBezTo>
                    <a:pt x="509111" y="7144"/>
                    <a:pt x="458629" y="9049"/>
                    <a:pt x="430054" y="23336"/>
                  </a:cubicBezTo>
                  <a:cubicBezTo>
                    <a:pt x="401479" y="9049"/>
                    <a:pt x="350996" y="7144"/>
                    <a:pt x="324326" y="7144"/>
                  </a:cubicBezTo>
                  <a:cubicBezTo>
                    <a:pt x="259556" y="7144"/>
                    <a:pt x="141446" y="50959"/>
                    <a:pt x="93821" y="146209"/>
                  </a:cubicBezTo>
                  <a:cubicBezTo>
                    <a:pt x="86201" y="160496"/>
                    <a:pt x="68104" y="197644"/>
                    <a:pt x="86201" y="219551"/>
                  </a:cubicBezTo>
                  <a:cubicBezTo>
                    <a:pt x="48101" y="251936"/>
                    <a:pt x="7144" y="301466"/>
                    <a:pt x="7144" y="368141"/>
                  </a:cubicBezTo>
                  <a:cubicBezTo>
                    <a:pt x="7144" y="399574"/>
                    <a:pt x="10001" y="431959"/>
                    <a:pt x="29051" y="445294"/>
                  </a:cubicBezTo>
                  <a:cubicBezTo>
                    <a:pt x="13811" y="488156"/>
                    <a:pt x="10954" y="545306"/>
                    <a:pt x="54769" y="593884"/>
                  </a:cubicBezTo>
                  <a:cubicBezTo>
                    <a:pt x="66199" y="607219"/>
                    <a:pt x="92869" y="636746"/>
                    <a:pt x="119539" y="624364"/>
                  </a:cubicBezTo>
                  <a:cubicBezTo>
                    <a:pt x="128111" y="619601"/>
                    <a:pt x="133826" y="611981"/>
                    <a:pt x="136684" y="600551"/>
                  </a:cubicBezTo>
                  <a:cubicBezTo>
                    <a:pt x="159544" y="621506"/>
                    <a:pt x="191929" y="640556"/>
                    <a:pt x="231934" y="643414"/>
                  </a:cubicBezTo>
                  <a:cubicBezTo>
                    <a:pt x="279559" y="722471"/>
                    <a:pt x="351949" y="771049"/>
                    <a:pt x="431006" y="771049"/>
                  </a:cubicBezTo>
                  <a:cubicBezTo>
                    <a:pt x="510064" y="771049"/>
                    <a:pt x="582454" y="722471"/>
                    <a:pt x="630079" y="643414"/>
                  </a:cubicBezTo>
                  <a:cubicBezTo>
                    <a:pt x="670084" y="641509"/>
                    <a:pt x="702469" y="621506"/>
                    <a:pt x="725329" y="600551"/>
                  </a:cubicBezTo>
                  <a:cubicBezTo>
                    <a:pt x="728186" y="611981"/>
                    <a:pt x="733901" y="619601"/>
                    <a:pt x="742474" y="624364"/>
                  </a:cubicBezTo>
                  <a:cubicBezTo>
                    <a:pt x="768191" y="637699"/>
                    <a:pt x="795814" y="607219"/>
                    <a:pt x="807244" y="593884"/>
                  </a:cubicBezTo>
                  <a:cubicBezTo>
                    <a:pt x="851059" y="544354"/>
                    <a:pt x="848201" y="487204"/>
                    <a:pt x="832961" y="445294"/>
                  </a:cubicBezTo>
                  <a:cubicBezTo>
                    <a:pt x="850106" y="431959"/>
                    <a:pt x="852964" y="399574"/>
                    <a:pt x="852964" y="368141"/>
                  </a:cubicBezTo>
                  <a:close/>
                  <a:moveTo>
                    <a:pt x="642461" y="513874"/>
                  </a:moveTo>
                  <a:cubicBezTo>
                    <a:pt x="635794" y="516731"/>
                    <a:pt x="631984" y="521494"/>
                    <a:pt x="630079" y="528161"/>
                  </a:cubicBezTo>
                  <a:cubicBezTo>
                    <a:pt x="600551" y="648176"/>
                    <a:pt x="519589" y="728186"/>
                    <a:pt x="430054" y="728186"/>
                  </a:cubicBezTo>
                  <a:cubicBezTo>
                    <a:pt x="339566" y="728186"/>
                    <a:pt x="259556" y="648176"/>
                    <a:pt x="230029" y="528161"/>
                  </a:cubicBezTo>
                  <a:cubicBezTo>
                    <a:pt x="228124" y="521494"/>
                    <a:pt x="223361" y="516731"/>
                    <a:pt x="216694" y="513874"/>
                  </a:cubicBezTo>
                  <a:cubicBezTo>
                    <a:pt x="214789" y="512921"/>
                    <a:pt x="211931" y="512921"/>
                    <a:pt x="209074" y="512921"/>
                  </a:cubicBezTo>
                  <a:cubicBezTo>
                    <a:pt x="204311" y="512921"/>
                    <a:pt x="200501" y="513874"/>
                    <a:pt x="196691" y="516731"/>
                  </a:cubicBezTo>
                  <a:cubicBezTo>
                    <a:pt x="190976" y="516731"/>
                    <a:pt x="175736" y="493871"/>
                    <a:pt x="175736" y="452914"/>
                  </a:cubicBezTo>
                  <a:cubicBezTo>
                    <a:pt x="175736" y="413861"/>
                    <a:pt x="190024" y="391954"/>
                    <a:pt x="195739" y="389096"/>
                  </a:cubicBezTo>
                  <a:cubicBezTo>
                    <a:pt x="195739" y="389096"/>
                    <a:pt x="195739" y="389096"/>
                    <a:pt x="196691" y="389096"/>
                  </a:cubicBezTo>
                  <a:cubicBezTo>
                    <a:pt x="203359" y="390049"/>
                    <a:pt x="209074" y="387191"/>
                    <a:pt x="213836" y="383381"/>
                  </a:cubicBezTo>
                  <a:cubicBezTo>
                    <a:pt x="214789" y="382429"/>
                    <a:pt x="215741" y="381476"/>
                    <a:pt x="215741" y="380524"/>
                  </a:cubicBezTo>
                  <a:lnTo>
                    <a:pt x="215741" y="431959"/>
                  </a:lnTo>
                  <a:lnTo>
                    <a:pt x="214789" y="431959"/>
                  </a:lnTo>
                  <a:lnTo>
                    <a:pt x="214789" y="441484"/>
                  </a:lnTo>
                  <a:cubicBezTo>
                    <a:pt x="214789" y="452914"/>
                    <a:pt x="224314" y="462439"/>
                    <a:pt x="235744" y="462439"/>
                  </a:cubicBezTo>
                  <a:lnTo>
                    <a:pt x="363379" y="462439"/>
                  </a:lnTo>
                  <a:cubicBezTo>
                    <a:pt x="365284" y="462439"/>
                    <a:pt x="367189" y="462439"/>
                    <a:pt x="369094" y="461486"/>
                  </a:cubicBezTo>
                  <a:cubicBezTo>
                    <a:pt x="375761" y="432911"/>
                    <a:pt x="401479" y="411956"/>
                    <a:pt x="431959" y="411956"/>
                  </a:cubicBezTo>
                  <a:cubicBezTo>
                    <a:pt x="462439" y="411956"/>
                    <a:pt x="488156" y="432911"/>
                    <a:pt x="494824" y="461486"/>
                  </a:cubicBezTo>
                  <a:cubicBezTo>
                    <a:pt x="496729" y="461486"/>
                    <a:pt x="498634" y="462439"/>
                    <a:pt x="500539" y="462439"/>
                  </a:cubicBezTo>
                  <a:lnTo>
                    <a:pt x="621506" y="462439"/>
                  </a:lnTo>
                  <a:cubicBezTo>
                    <a:pt x="632936" y="462439"/>
                    <a:pt x="642461" y="452914"/>
                    <a:pt x="642461" y="441484"/>
                  </a:cubicBezTo>
                  <a:lnTo>
                    <a:pt x="642461" y="431959"/>
                  </a:lnTo>
                  <a:lnTo>
                    <a:pt x="642461" y="379571"/>
                  </a:lnTo>
                  <a:cubicBezTo>
                    <a:pt x="643414" y="380524"/>
                    <a:pt x="644366" y="382429"/>
                    <a:pt x="645319" y="383381"/>
                  </a:cubicBezTo>
                  <a:cubicBezTo>
                    <a:pt x="650081" y="388144"/>
                    <a:pt x="655796" y="390049"/>
                    <a:pt x="662464" y="389096"/>
                  </a:cubicBezTo>
                  <a:cubicBezTo>
                    <a:pt x="662464" y="389096"/>
                    <a:pt x="662464" y="389096"/>
                    <a:pt x="663416" y="389096"/>
                  </a:cubicBezTo>
                  <a:cubicBezTo>
                    <a:pt x="669131" y="391001"/>
                    <a:pt x="683419" y="413861"/>
                    <a:pt x="683419" y="452914"/>
                  </a:cubicBezTo>
                  <a:cubicBezTo>
                    <a:pt x="683419" y="493871"/>
                    <a:pt x="668179" y="515779"/>
                    <a:pt x="660559" y="515779"/>
                  </a:cubicBezTo>
                  <a:cubicBezTo>
                    <a:pt x="655796" y="511969"/>
                    <a:pt x="648176" y="511016"/>
                    <a:pt x="642461" y="513874"/>
                  </a:cubicBezTo>
                  <a:close/>
                  <a:moveTo>
                    <a:pt x="218599" y="320516"/>
                  </a:moveTo>
                  <a:cubicBezTo>
                    <a:pt x="230981" y="215741"/>
                    <a:pt x="320516" y="134779"/>
                    <a:pt x="429101" y="134779"/>
                  </a:cubicBezTo>
                  <a:cubicBezTo>
                    <a:pt x="537686" y="134779"/>
                    <a:pt x="626269" y="215741"/>
                    <a:pt x="639604" y="320516"/>
                  </a:cubicBezTo>
                  <a:lnTo>
                    <a:pt x="218599" y="320516"/>
                  </a:lnTo>
                  <a:close/>
                  <a:moveTo>
                    <a:pt x="809149" y="400526"/>
                  </a:moveTo>
                  <a:cubicBezTo>
                    <a:pt x="808196" y="399574"/>
                    <a:pt x="808196" y="398621"/>
                    <a:pt x="807244" y="397669"/>
                  </a:cubicBezTo>
                  <a:cubicBezTo>
                    <a:pt x="800576" y="388144"/>
                    <a:pt x="787241" y="386239"/>
                    <a:pt x="777716" y="392906"/>
                  </a:cubicBezTo>
                  <a:cubicBezTo>
                    <a:pt x="768191" y="399574"/>
                    <a:pt x="766286" y="412909"/>
                    <a:pt x="772001" y="422434"/>
                  </a:cubicBezTo>
                  <a:cubicBezTo>
                    <a:pt x="772954" y="423386"/>
                    <a:pt x="773906" y="424339"/>
                    <a:pt x="774859" y="426244"/>
                  </a:cubicBezTo>
                  <a:cubicBezTo>
                    <a:pt x="784384" y="440531"/>
                    <a:pt x="825341" y="508159"/>
                    <a:pt x="773906" y="566261"/>
                  </a:cubicBezTo>
                  <a:cubicBezTo>
                    <a:pt x="770096" y="571024"/>
                    <a:pt x="766286" y="574834"/>
                    <a:pt x="763429" y="576739"/>
                  </a:cubicBezTo>
                  <a:cubicBezTo>
                    <a:pt x="763429" y="567214"/>
                    <a:pt x="765334" y="553879"/>
                    <a:pt x="768191" y="542449"/>
                  </a:cubicBezTo>
                  <a:cubicBezTo>
                    <a:pt x="770096" y="531971"/>
                    <a:pt x="764381" y="521494"/>
                    <a:pt x="754856" y="517684"/>
                  </a:cubicBezTo>
                  <a:cubicBezTo>
                    <a:pt x="745331" y="513874"/>
                    <a:pt x="733901" y="517684"/>
                    <a:pt x="729139" y="527209"/>
                  </a:cubicBezTo>
                  <a:cubicBezTo>
                    <a:pt x="729139" y="528161"/>
                    <a:pt x="700564" y="578644"/>
                    <a:pt x="651986" y="594836"/>
                  </a:cubicBezTo>
                  <a:cubicBezTo>
                    <a:pt x="656749" y="583406"/>
                    <a:pt x="661511" y="571024"/>
                    <a:pt x="665321" y="557689"/>
                  </a:cubicBezTo>
                  <a:cubicBezTo>
                    <a:pt x="700564" y="555784"/>
                    <a:pt x="726281" y="511016"/>
                    <a:pt x="726281" y="451961"/>
                  </a:cubicBezTo>
                  <a:cubicBezTo>
                    <a:pt x="726281" y="404336"/>
                    <a:pt x="709136" y="365284"/>
                    <a:pt x="683419" y="351949"/>
                  </a:cubicBezTo>
                  <a:cubicBezTo>
                    <a:pt x="683419" y="350044"/>
                    <a:pt x="683419" y="348139"/>
                    <a:pt x="683419" y="346234"/>
                  </a:cubicBezTo>
                  <a:cubicBezTo>
                    <a:pt x="683419" y="310991"/>
                    <a:pt x="675799" y="276701"/>
                    <a:pt x="662464" y="246221"/>
                  </a:cubicBezTo>
                  <a:cubicBezTo>
                    <a:pt x="671989" y="250984"/>
                    <a:pt x="687229" y="260509"/>
                    <a:pt x="707231" y="280511"/>
                  </a:cubicBezTo>
                  <a:cubicBezTo>
                    <a:pt x="745331" y="319564"/>
                    <a:pt x="752951" y="357664"/>
                    <a:pt x="752951" y="358616"/>
                  </a:cubicBezTo>
                  <a:cubicBezTo>
                    <a:pt x="752951" y="360521"/>
                    <a:pt x="755809" y="362426"/>
                    <a:pt x="757714" y="362426"/>
                  </a:cubicBezTo>
                  <a:cubicBezTo>
                    <a:pt x="757714" y="362426"/>
                    <a:pt x="757714" y="362426"/>
                    <a:pt x="757714" y="362426"/>
                  </a:cubicBezTo>
                  <a:cubicBezTo>
                    <a:pt x="759619" y="362426"/>
                    <a:pt x="761524" y="360521"/>
                    <a:pt x="762476" y="358616"/>
                  </a:cubicBezTo>
                  <a:cubicBezTo>
                    <a:pt x="762476" y="356711"/>
                    <a:pt x="771049" y="309086"/>
                    <a:pt x="726281" y="265271"/>
                  </a:cubicBezTo>
                  <a:cubicBezTo>
                    <a:pt x="693896" y="232886"/>
                    <a:pt x="668179" y="230029"/>
                    <a:pt x="654844" y="231934"/>
                  </a:cubicBezTo>
                  <a:cubicBezTo>
                    <a:pt x="622459" y="168116"/>
                    <a:pt x="563404" y="120491"/>
                    <a:pt x="492919" y="101441"/>
                  </a:cubicBezTo>
                  <a:cubicBezTo>
                    <a:pt x="500539" y="97631"/>
                    <a:pt x="511016" y="94774"/>
                    <a:pt x="525304" y="91916"/>
                  </a:cubicBezTo>
                  <a:cubicBezTo>
                    <a:pt x="570071" y="82391"/>
                    <a:pt x="600551" y="93821"/>
                    <a:pt x="601504" y="93821"/>
                  </a:cubicBezTo>
                  <a:cubicBezTo>
                    <a:pt x="603409" y="94774"/>
                    <a:pt x="606266" y="93821"/>
                    <a:pt x="607219" y="91916"/>
                  </a:cubicBezTo>
                  <a:cubicBezTo>
                    <a:pt x="608171" y="90011"/>
                    <a:pt x="608171" y="87154"/>
                    <a:pt x="606266" y="86201"/>
                  </a:cubicBezTo>
                  <a:cubicBezTo>
                    <a:pt x="605314" y="85249"/>
                    <a:pt x="574834" y="57626"/>
                    <a:pt x="522446" y="70009"/>
                  </a:cubicBezTo>
                  <a:cubicBezTo>
                    <a:pt x="493871" y="76676"/>
                    <a:pt x="479584" y="88106"/>
                    <a:pt x="471964" y="97631"/>
                  </a:cubicBezTo>
                  <a:cubicBezTo>
                    <a:pt x="457676" y="95726"/>
                    <a:pt x="443389" y="93821"/>
                    <a:pt x="429101" y="93821"/>
                  </a:cubicBezTo>
                  <a:cubicBezTo>
                    <a:pt x="413861" y="93821"/>
                    <a:pt x="399574" y="94774"/>
                    <a:pt x="385286" y="97631"/>
                  </a:cubicBezTo>
                  <a:cubicBezTo>
                    <a:pt x="369094" y="87154"/>
                    <a:pt x="330994" y="68104"/>
                    <a:pt x="274796" y="81439"/>
                  </a:cubicBezTo>
                  <a:cubicBezTo>
                    <a:pt x="199549" y="99536"/>
                    <a:pt x="191929" y="140494"/>
                    <a:pt x="190976" y="141446"/>
                  </a:cubicBezTo>
                  <a:cubicBezTo>
                    <a:pt x="190976" y="143351"/>
                    <a:pt x="191929" y="146209"/>
                    <a:pt x="193834" y="147161"/>
                  </a:cubicBezTo>
                  <a:cubicBezTo>
                    <a:pt x="194786" y="147161"/>
                    <a:pt x="194786" y="147161"/>
                    <a:pt x="195739" y="147161"/>
                  </a:cubicBezTo>
                  <a:cubicBezTo>
                    <a:pt x="197644" y="147161"/>
                    <a:pt x="198596" y="146209"/>
                    <a:pt x="199549" y="145256"/>
                  </a:cubicBezTo>
                  <a:cubicBezTo>
                    <a:pt x="199549" y="145256"/>
                    <a:pt x="214789" y="123349"/>
                    <a:pt x="277654" y="110014"/>
                  </a:cubicBezTo>
                  <a:cubicBezTo>
                    <a:pt x="307181" y="103346"/>
                    <a:pt x="333851" y="103346"/>
                    <a:pt x="352901" y="105251"/>
                  </a:cubicBezTo>
                  <a:cubicBezTo>
                    <a:pt x="250031" y="135731"/>
                    <a:pt x="174784" y="232886"/>
                    <a:pt x="174784" y="346234"/>
                  </a:cubicBezTo>
                  <a:cubicBezTo>
                    <a:pt x="174784" y="348139"/>
                    <a:pt x="174784" y="350044"/>
                    <a:pt x="174784" y="351949"/>
                  </a:cubicBezTo>
                  <a:cubicBezTo>
                    <a:pt x="158591" y="360521"/>
                    <a:pt x="146209" y="379571"/>
                    <a:pt x="138589" y="403384"/>
                  </a:cubicBezTo>
                  <a:cubicBezTo>
                    <a:pt x="128111" y="409099"/>
                    <a:pt x="116681" y="417671"/>
                    <a:pt x="107156" y="430054"/>
                  </a:cubicBezTo>
                  <a:cubicBezTo>
                    <a:pt x="74771" y="471011"/>
                    <a:pt x="87154" y="496729"/>
                    <a:pt x="88106" y="497681"/>
                  </a:cubicBezTo>
                  <a:cubicBezTo>
                    <a:pt x="89059" y="499586"/>
                    <a:pt x="90964" y="500539"/>
                    <a:pt x="91916" y="500539"/>
                  </a:cubicBezTo>
                  <a:cubicBezTo>
                    <a:pt x="91916" y="500539"/>
                    <a:pt x="92869" y="500539"/>
                    <a:pt x="92869" y="500539"/>
                  </a:cubicBezTo>
                  <a:cubicBezTo>
                    <a:pt x="94774" y="499586"/>
                    <a:pt x="96679" y="497681"/>
                    <a:pt x="96679" y="495776"/>
                  </a:cubicBezTo>
                  <a:cubicBezTo>
                    <a:pt x="96679" y="495776"/>
                    <a:pt x="95726" y="478631"/>
                    <a:pt x="123349" y="446246"/>
                  </a:cubicBezTo>
                  <a:cubicBezTo>
                    <a:pt x="127159" y="442436"/>
                    <a:pt x="130016" y="438626"/>
                    <a:pt x="133826" y="434816"/>
                  </a:cubicBezTo>
                  <a:cubicBezTo>
                    <a:pt x="132874" y="440531"/>
                    <a:pt x="132874" y="446246"/>
                    <a:pt x="132874" y="451961"/>
                  </a:cubicBezTo>
                  <a:cubicBezTo>
                    <a:pt x="132874" y="511016"/>
                    <a:pt x="158591" y="555784"/>
                    <a:pt x="193834" y="557689"/>
                  </a:cubicBezTo>
                  <a:cubicBezTo>
                    <a:pt x="197644" y="570071"/>
                    <a:pt x="202406" y="582454"/>
                    <a:pt x="207169" y="594836"/>
                  </a:cubicBezTo>
                  <a:cubicBezTo>
                    <a:pt x="158591" y="577691"/>
                    <a:pt x="130969" y="527209"/>
                    <a:pt x="130016" y="527209"/>
                  </a:cubicBezTo>
                  <a:cubicBezTo>
                    <a:pt x="125254" y="517684"/>
                    <a:pt x="113824" y="513874"/>
                    <a:pt x="104299" y="517684"/>
                  </a:cubicBezTo>
                  <a:cubicBezTo>
                    <a:pt x="94774" y="521494"/>
                    <a:pt x="89059" y="531971"/>
                    <a:pt x="90964" y="542449"/>
                  </a:cubicBezTo>
                  <a:cubicBezTo>
                    <a:pt x="93821" y="553879"/>
                    <a:pt x="94774" y="567214"/>
                    <a:pt x="95726" y="576739"/>
                  </a:cubicBezTo>
                  <a:cubicBezTo>
                    <a:pt x="92869" y="573881"/>
                    <a:pt x="89059" y="571024"/>
                    <a:pt x="85249" y="566261"/>
                  </a:cubicBezTo>
                  <a:cubicBezTo>
                    <a:pt x="33814" y="508159"/>
                    <a:pt x="75724" y="439579"/>
                    <a:pt x="84296" y="426244"/>
                  </a:cubicBezTo>
                  <a:cubicBezTo>
                    <a:pt x="85249" y="425291"/>
                    <a:pt x="86201" y="423386"/>
                    <a:pt x="86201" y="423386"/>
                  </a:cubicBezTo>
                  <a:cubicBezTo>
                    <a:pt x="92869" y="413861"/>
                    <a:pt x="90011" y="400526"/>
                    <a:pt x="80486" y="393859"/>
                  </a:cubicBezTo>
                  <a:cubicBezTo>
                    <a:pt x="70961" y="387191"/>
                    <a:pt x="58579" y="389096"/>
                    <a:pt x="50959" y="398621"/>
                  </a:cubicBezTo>
                  <a:cubicBezTo>
                    <a:pt x="50006" y="399574"/>
                    <a:pt x="50006" y="400526"/>
                    <a:pt x="49054" y="401479"/>
                  </a:cubicBezTo>
                  <a:cubicBezTo>
                    <a:pt x="48101" y="394811"/>
                    <a:pt x="47149" y="384334"/>
                    <a:pt x="47149" y="369094"/>
                  </a:cubicBezTo>
                  <a:cubicBezTo>
                    <a:pt x="47149" y="284321"/>
                    <a:pt x="145256" y="228124"/>
                    <a:pt x="160496" y="219551"/>
                  </a:cubicBezTo>
                  <a:cubicBezTo>
                    <a:pt x="161449" y="219551"/>
                    <a:pt x="162401" y="218599"/>
                    <a:pt x="163354" y="218599"/>
                  </a:cubicBezTo>
                  <a:cubicBezTo>
                    <a:pt x="173831" y="212884"/>
                    <a:pt x="177641" y="200501"/>
                    <a:pt x="171926" y="190024"/>
                  </a:cubicBezTo>
                  <a:cubicBezTo>
                    <a:pt x="166211" y="179546"/>
                    <a:pt x="153829" y="175736"/>
                    <a:pt x="143351" y="180499"/>
                  </a:cubicBezTo>
                  <a:cubicBezTo>
                    <a:pt x="143351" y="180499"/>
                    <a:pt x="142399" y="181451"/>
                    <a:pt x="140494" y="182404"/>
                  </a:cubicBezTo>
                  <a:cubicBezTo>
                    <a:pt x="133826" y="186214"/>
                    <a:pt x="125254" y="189071"/>
                    <a:pt x="119539" y="190024"/>
                  </a:cubicBezTo>
                  <a:cubicBezTo>
                    <a:pt x="120491" y="185261"/>
                    <a:pt x="123349" y="177641"/>
                    <a:pt x="129064" y="167164"/>
                  </a:cubicBezTo>
                  <a:cubicBezTo>
                    <a:pt x="170974" y="85249"/>
                    <a:pt x="275749" y="51911"/>
                    <a:pt x="322421" y="51911"/>
                  </a:cubicBezTo>
                  <a:cubicBezTo>
                    <a:pt x="365284" y="51911"/>
                    <a:pt x="399574" y="58579"/>
                    <a:pt x="411004" y="63341"/>
                  </a:cubicBezTo>
                  <a:cubicBezTo>
                    <a:pt x="411004" y="63341"/>
                    <a:pt x="411004" y="63341"/>
                    <a:pt x="411004" y="63341"/>
                  </a:cubicBezTo>
                  <a:cubicBezTo>
                    <a:pt x="411956" y="64294"/>
                    <a:pt x="412909" y="66199"/>
                    <a:pt x="413861" y="67151"/>
                  </a:cubicBezTo>
                  <a:cubicBezTo>
                    <a:pt x="413861" y="67151"/>
                    <a:pt x="414814" y="68104"/>
                    <a:pt x="414814" y="68104"/>
                  </a:cubicBezTo>
                  <a:cubicBezTo>
                    <a:pt x="415766" y="69056"/>
                    <a:pt x="416719" y="69056"/>
                    <a:pt x="417671" y="70009"/>
                  </a:cubicBezTo>
                  <a:cubicBezTo>
                    <a:pt x="418624" y="70009"/>
                    <a:pt x="418624" y="70961"/>
                    <a:pt x="419576" y="70961"/>
                  </a:cubicBezTo>
                  <a:cubicBezTo>
                    <a:pt x="420529" y="71914"/>
                    <a:pt x="421481" y="71914"/>
                    <a:pt x="422434" y="71914"/>
                  </a:cubicBezTo>
                  <a:cubicBezTo>
                    <a:pt x="423386" y="71914"/>
                    <a:pt x="423386" y="71914"/>
                    <a:pt x="424339" y="71914"/>
                  </a:cubicBezTo>
                  <a:cubicBezTo>
                    <a:pt x="426244" y="71914"/>
                    <a:pt x="427196" y="72866"/>
                    <a:pt x="429101" y="72866"/>
                  </a:cubicBezTo>
                  <a:cubicBezTo>
                    <a:pt x="431006" y="72866"/>
                    <a:pt x="431959" y="72866"/>
                    <a:pt x="433864" y="71914"/>
                  </a:cubicBezTo>
                  <a:cubicBezTo>
                    <a:pt x="434816" y="71914"/>
                    <a:pt x="434816" y="71914"/>
                    <a:pt x="435769" y="71914"/>
                  </a:cubicBezTo>
                  <a:cubicBezTo>
                    <a:pt x="436721" y="71914"/>
                    <a:pt x="437674" y="70961"/>
                    <a:pt x="438626" y="70961"/>
                  </a:cubicBezTo>
                  <a:cubicBezTo>
                    <a:pt x="439579" y="70961"/>
                    <a:pt x="439579" y="70009"/>
                    <a:pt x="440531" y="70009"/>
                  </a:cubicBezTo>
                  <a:cubicBezTo>
                    <a:pt x="441484" y="69056"/>
                    <a:pt x="442436" y="69056"/>
                    <a:pt x="443389" y="68104"/>
                  </a:cubicBezTo>
                  <a:cubicBezTo>
                    <a:pt x="443389" y="68104"/>
                    <a:pt x="444341" y="67151"/>
                    <a:pt x="444341" y="67151"/>
                  </a:cubicBezTo>
                  <a:cubicBezTo>
                    <a:pt x="445294" y="66199"/>
                    <a:pt x="446246" y="65246"/>
                    <a:pt x="447199" y="63341"/>
                  </a:cubicBezTo>
                  <a:cubicBezTo>
                    <a:pt x="447199" y="63341"/>
                    <a:pt x="447199" y="63341"/>
                    <a:pt x="447199" y="63341"/>
                  </a:cubicBezTo>
                  <a:cubicBezTo>
                    <a:pt x="457676" y="58579"/>
                    <a:pt x="492919" y="51911"/>
                    <a:pt x="535781" y="51911"/>
                  </a:cubicBezTo>
                  <a:cubicBezTo>
                    <a:pt x="582454" y="51911"/>
                    <a:pt x="687229" y="86201"/>
                    <a:pt x="729139" y="167164"/>
                  </a:cubicBezTo>
                  <a:cubicBezTo>
                    <a:pt x="734854" y="178594"/>
                    <a:pt x="737711" y="185261"/>
                    <a:pt x="738664" y="190024"/>
                  </a:cubicBezTo>
                  <a:cubicBezTo>
                    <a:pt x="732949" y="188119"/>
                    <a:pt x="724376" y="185261"/>
                    <a:pt x="717709" y="182404"/>
                  </a:cubicBezTo>
                  <a:cubicBezTo>
                    <a:pt x="715804" y="181451"/>
                    <a:pt x="715804" y="181451"/>
                    <a:pt x="714851" y="180499"/>
                  </a:cubicBezTo>
                  <a:cubicBezTo>
                    <a:pt x="704374" y="175736"/>
                    <a:pt x="691991" y="179546"/>
                    <a:pt x="686276" y="190024"/>
                  </a:cubicBezTo>
                  <a:cubicBezTo>
                    <a:pt x="680561" y="200501"/>
                    <a:pt x="684371" y="212884"/>
                    <a:pt x="694849" y="218599"/>
                  </a:cubicBezTo>
                  <a:cubicBezTo>
                    <a:pt x="695801" y="218599"/>
                    <a:pt x="696754" y="219551"/>
                    <a:pt x="697706" y="219551"/>
                  </a:cubicBezTo>
                  <a:cubicBezTo>
                    <a:pt x="712946" y="228124"/>
                    <a:pt x="811054" y="284321"/>
                    <a:pt x="811054" y="369094"/>
                  </a:cubicBezTo>
                  <a:cubicBezTo>
                    <a:pt x="811054" y="383381"/>
                    <a:pt x="810101" y="393859"/>
                    <a:pt x="809149" y="400526"/>
                  </a:cubicBezTo>
                  <a:close/>
                </a:path>
              </a:pathLst>
            </a:custGeom>
            <a:solidFill>
              <a:schemeClr val="accent1"/>
            </a:solidFill>
            <a:ln w="9525" cap="flat">
              <a:noFill/>
              <a:prstDash val="solid"/>
              <a:miter/>
            </a:ln>
          </p:spPr>
          <p:txBody>
            <a:bodyPr rtlCol="0" anchor="ctr"/>
            <a:lstStyle/>
            <a:p>
              <a:endParaRPr lang="en-US" sz="1600" dirty="0"/>
            </a:p>
          </p:txBody>
        </p:sp>
        <p:sp>
          <p:nvSpPr>
            <p:cNvPr id="92" name="Freeform: Shape 91">
              <a:extLst>
                <a:ext uri="{FF2B5EF4-FFF2-40B4-BE49-F238E27FC236}">
                  <a16:creationId xmlns:a16="http://schemas.microsoft.com/office/drawing/2014/main" id="{4503CFC8-EDFD-49B5-950C-9249EACADA80}"/>
                </a:ext>
              </a:extLst>
            </p:cNvPr>
            <p:cNvSpPr/>
            <p:nvPr/>
          </p:nvSpPr>
          <p:spPr>
            <a:xfrm>
              <a:off x="497494" y="2749998"/>
              <a:ext cx="508648" cy="148872"/>
            </a:xfrm>
            <a:custGeom>
              <a:avLst/>
              <a:gdLst>
                <a:gd name="connsiteX0" fmla="*/ 307181 w 390525"/>
                <a:gd name="connsiteY0" fmla="*/ 7144 h 114300"/>
                <a:gd name="connsiteX1" fmla="*/ 350996 w 390525"/>
                <a:gd name="connsiteY1" fmla="*/ 39529 h 114300"/>
                <a:gd name="connsiteX2" fmla="*/ 351949 w 390525"/>
                <a:gd name="connsiteY2" fmla="*/ 46196 h 114300"/>
                <a:gd name="connsiteX3" fmla="*/ 348139 w 390525"/>
                <a:gd name="connsiteY3" fmla="*/ 48101 h 114300"/>
                <a:gd name="connsiteX4" fmla="*/ 345281 w 390525"/>
                <a:gd name="connsiteY4" fmla="*/ 47149 h 114300"/>
                <a:gd name="connsiteX5" fmla="*/ 290989 w 390525"/>
                <a:gd name="connsiteY5" fmla="*/ 7144 h 114300"/>
                <a:gd name="connsiteX6" fmla="*/ 262414 w 390525"/>
                <a:gd name="connsiteY6" fmla="*/ 7144 h 114300"/>
                <a:gd name="connsiteX7" fmla="*/ 360521 w 390525"/>
                <a:gd name="connsiteY7" fmla="*/ 82391 h 114300"/>
                <a:gd name="connsiteX8" fmla="*/ 361474 w 390525"/>
                <a:gd name="connsiteY8" fmla="*/ 89059 h 114300"/>
                <a:gd name="connsiteX9" fmla="*/ 357664 w 390525"/>
                <a:gd name="connsiteY9" fmla="*/ 90964 h 114300"/>
                <a:gd name="connsiteX10" fmla="*/ 354806 w 390525"/>
                <a:gd name="connsiteY10" fmla="*/ 90011 h 114300"/>
                <a:gd name="connsiteX11" fmla="*/ 246221 w 390525"/>
                <a:gd name="connsiteY11" fmla="*/ 7144 h 114300"/>
                <a:gd name="connsiteX12" fmla="*/ 211931 w 390525"/>
                <a:gd name="connsiteY12" fmla="*/ 7144 h 114300"/>
                <a:gd name="connsiteX13" fmla="*/ 331946 w 390525"/>
                <a:gd name="connsiteY13" fmla="*/ 96679 h 114300"/>
                <a:gd name="connsiteX14" fmla="*/ 332899 w 390525"/>
                <a:gd name="connsiteY14" fmla="*/ 103346 h 114300"/>
                <a:gd name="connsiteX15" fmla="*/ 329089 w 390525"/>
                <a:gd name="connsiteY15" fmla="*/ 105251 h 114300"/>
                <a:gd name="connsiteX16" fmla="*/ 326231 w 390525"/>
                <a:gd name="connsiteY16" fmla="*/ 104299 h 114300"/>
                <a:gd name="connsiteX17" fmla="*/ 201454 w 390525"/>
                <a:gd name="connsiteY17" fmla="*/ 10954 h 114300"/>
                <a:gd name="connsiteX18" fmla="*/ 199549 w 390525"/>
                <a:gd name="connsiteY18" fmla="*/ 7144 h 114300"/>
                <a:gd name="connsiteX19" fmla="*/ 47149 w 390525"/>
                <a:gd name="connsiteY19" fmla="*/ 7144 h 114300"/>
                <a:gd name="connsiteX20" fmla="*/ 90011 w 390525"/>
                <a:gd name="connsiteY20" fmla="*/ 38576 h 114300"/>
                <a:gd name="connsiteX21" fmla="*/ 90964 w 390525"/>
                <a:gd name="connsiteY21" fmla="*/ 45244 h 114300"/>
                <a:gd name="connsiteX22" fmla="*/ 87154 w 390525"/>
                <a:gd name="connsiteY22" fmla="*/ 47149 h 114300"/>
                <a:gd name="connsiteX23" fmla="*/ 84296 w 390525"/>
                <a:gd name="connsiteY23" fmla="*/ 46196 h 114300"/>
                <a:gd name="connsiteX24" fmla="*/ 30956 w 390525"/>
                <a:gd name="connsiteY24" fmla="*/ 7144 h 114300"/>
                <a:gd name="connsiteX25" fmla="*/ 8096 w 390525"/>
                <a:gd name="connsiteY25" fmla="*/ 7144 h 114300"/>
                <a:gd name="connsiteX26" fmla="*/ 8096 w 390525"/>
                <a:gd name="connsiteY26" fmla="*/ 11906 h 114300"/>
                <a:gd name="connsiteX27" fmla="*/ 100489 w 390525"/>
                <a:gd name="connsiteY27" fmla="*/ 82391 h 114300"/>
                <a:gd name="connsiteX28" fmla="*/ 101441 w 390525"/>
                <a:gd name="connsiteY28" fmla="*/ 89059 h 114300"/>
                <a:gd name="connsiteX29" fmla="*/ 97631 w 390525"/>
                <a:gd name="connsiteY29" fmla="*/ 90964 h 114300"/>
                <a:gd name="connsiteX30" fmla="*/ 94774 w 390525"/>
                <a:gd name="connsiteY30" fmla="*/ 90011 h 114300"/>
                <a:gd name="connsiteX31" fmla="*/ 9049 w 390525"/>
                <a:gd name="connsiteY31" fmla="*/ 24289 h 114300"/>
                <a:gd name="connsiteX32" fmla="*/ 9049 w 390525"/>
                <a:gd name="connsiteY32" fmla="*/ 49054 h 114300"/>
                <a:gd name="connsiteX33" fmla="*/ 72866 w 390525"/>
                <a:gd name="connsiteY33" fmla="*/ 96679 h 114300"/>
                <a:gd name="connsiteX34" fmla="*/ 73819 w 390525"/>
                <a:gd name="connsiteY34" fmla="*/ 103346 h 114300"/>
                <a:gd name="connsiteX35" fmla="*/ 70009 w 390525"/>
                <a:gd name="connsiteY35" fmla="*/ 105251 h 114300"/>
                <a:gd name="connsiteX36" fmla="*/ 67151 w 390525"/>
                <a:gd name="connsiteY36" fmla="*/ 104299 h 114300"/>
                <a:gd name="connsiteX37" fmla="*/ 8096 w 390525"/>
                <a:gd name="connsiteY37" fmla="*/ 60484 h 114300"/>
                <a:gd name="connsiteX38" fmla="*/ 8096 w 390525"/>
                <a:gd name="connsiteY38" fmla="*/ 90011 h 114300"/>
                <a:gd name="connsiteX39" fmla="*/ 7144 w 390525"/>
                <a:gd name="connsiteY39" fmla="*/ 90011 h 114300"/>
                <a:gd name="connsiteX40" fmla="*/ 7144 w 390525"/>
                <a:gd name="connsiteY40" fmla="*/ 96679 h 114300"/>
                <a:gd name="connsiteX41" fmla="*/ 26194 w 390525"/>
                <a:gd name="connsiteY41" fmla="*/ 111919 h 114300"/>
                <a:gd name="connsiteX42" fmla="*/ 121444 w 390525"/>
                <a:gd name="connsiteY42" fmla="*/ 111919 h 114300"/>
                <a:gd name="connsiteX43" fmla="*/ 196691 w 390525"/>
                <a:gd name="connsiteY43" fmla="*/ 59531 h 114300"/>
                <a:gd name="connsiteX44" fmla="*/ 271939 w 390525"/>
                <a:gd name="connsiteY44" fmla="*/ 111919 h 114300"/>
                <a:gd name="connsiteX45" fmla="*/ 367189 w 390525"/>
                <a:gd name="connsiteY45" fmla="*/ 111919 h 114300"/>
                <a:gd name="connsiteX46" fmla="*/ 386239 w 390525"/>
                <a:gd name="connsiteY46" fmla="*/ 96679 h 114300"/>
                <a:gd name="connsiteX47" fmla="*/ 386239 w 390525"/>
                <a:gd name="connsiteY47" fmla="*/ 90011 h 114300"/>
                <a:gd name="connsiteX48" fmla="*/ 386239 w 390525"/>
                <a:gd name="connsiteY48" fmla="*/ 20479 h 114300"/>
                <a:gd name="connsiteX49" fmla="*/ 386239 w 390525"/>
                <a:gd name="connsiteY49" fmla="*/ 8096 h 114300"/>
                <a:gd name="connsiteX50" fmla="*/ 307181 w 390525"/>
                <a:gd name="connsiteY50" fmla="*/ 809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114300">
                  <a:moveTo>
                    <a:pt x="307181" y="7144"/>
                  </a:moveTo>
                  <a:lnTo>
                    <a:pt x="350996" y="39529"/>
                  </a:lnTo>
                  <a:cubicBezTo>
                    <a:pt x="352901" y="41434"/>
                    <a:pt x="353854" y="44291"/>
                    <a:pt x="351949" y="46196"/>
                  </a:cubicBezTo>
                  <a:cubicBezTo>
                    <a:pt x="350996" y="47149"/>
                    <a:pt x="349091" y="48101"/>
                    <a:pt x="348139" y="48101"/>
                  </a:cubicBezTo>
                  <a:cubicBezTo>
                    <a:pt x="347186" y="48101"/>
                    <a:pt x="346234" y="48101"/>
                    <a:pt x="345281" y="47149"/>
                  </a:cubicBezTo>
                  <a:lnTo>
                    <a:pt x="290989" y="7144"/>
                  </a:lnTo>
                  <a:lnTo>
                    <a:pt x="262414" y="7144"/>
                  </a:lnTo>
                  <a:lnTo>
                    <a:pt x="360521" y="82391"/>
                  </a:lnTo>
                  <a:cubicBezTo>
                    <a:pt x="362426" y="84296"/>
                    <a:pt x="363379" y="87154"/>
                    <a:pt x="361474" y="89059"/>
                  </a:cubicBezTo>
                  <a:cubicBezTo>
                    <a:pt x="360521" y="90011"/>
                    <a:pt x="359569" y="90964"/>
                    <a:pt x="357664" y="90964"/>
                  </a:cubicBezTo>
                  <a:cubicBezTo>
                    <a:pt x="356711" y="90964"/>
                    <a:pt x="355759" y="90964"/>
                    <a:pt x="354806" y="90011"/>
                  </a:cubicBezTo>
                  <a:lnTo>
                    <a:pt x="246221" y="7144"/>
                  </a:lnTo>
                  <a:lnTo>
                    <a:pt x="211931" y="7144"/>
                  </a:lnTo>
                  <a:lnTo>
                    <a:pt x="331946" y="96679"/>
                  </a:lnTo>
                  <a:cubicBezTo>
                    <a:pt x="333851" y="98584"/>
                    <a:pt x="334804" y="101441"/>
                    <a:pt x="332899" y="103346"/>
                  </a:cubicBezTo>
                  <a:cubicBezTo>
                    <a:pt x="331946" y="104299"/>
                    <a:pt x="330994" y="105251"/>
                    <a:pt x="329089" y="105251"/>
                  </a:cubicBezTo>
                  <a:cubicBezTo>
                    <a:pt x="328136" y="105251"/>
                    <a:pt x="327184" y="105251"/>
                    <a:pt x="326231" y="104299"/>
                  </a:cubicBezTo>
                  <a:lnTo>
                    <a:pt x="201454" y="10954"/>
                  </a:lnTo>
                  <a:cubicBezTo>
                    <a:pt x="200501" y="10001"/>
                    <a:pt x="199549" y="9049"/>
                    <a:pt x="199549" y="7144"/>
                  </a:cubicBezTo>
                  <a:lnTo>
                    <a:pt x="47149" y="7144"/>
                  </a:lnTo>
                  <a:lnTo>
                    <a:pt x="90011" y="38576"/>
                  </a:lnTo>
                  <a:cubicBezTo>
                    <a:pt x="91916" y="40481"/>
                    <a:pt x="92869" y="43339"/>
                    <a:pt x="90964" y="45244"/>
                  </a:cubicBezTo>
                  <a:cubicBezTo>
                    <a:pt x="90011" y="46196"/>
                    <a:pt x="88106" y="47149"/>
                    <a:pt x="87154" y="47149"/>
                  </a:cubicBezTo>
                  <a:cubicBezTo>
                    <a:pt x="86201" y="47149"/>
                    <a:pt x="85249" y="47149"/>
                    <a:pt x="84296" y="46196"/>
                  </a:cubicBezTo>
                  <a:lnTo>
                    <a:pt x="30956" y="7144"/>
                  </a:lnTo>
                  <a:lnTo>
                    <a:pt x="8096" y="7144"/>
                  </a:lnTo>
                  <a:lnTo>
                    <a:pt x="8096" y="11906"/>
                  </a:lnTo>
                  <a:lnTo>
                    <a:pt x="100489" y="82391"/>
                  </a:lnTo>
                  <a:cubicBezTo>
                    <a:pt x="102394" y="84296"/>
                    <a:pt x="103346" y="87154"/>
                    <a:pt x="101441" y="89059"/>
                  </a:cubicBezTo>
                  <a:cubicBezTo>
                    <a:pt x="100489" y="90011"/>
                    <a:pt x="99536" y="90964"/>
                    <a:pt x="97631" y="90964"/>
                  </a:cubicBezTo>
                  <a:cubicBezTo>
                    <a:pt x="96679" y="90964"/>
                    <a:pt x="95726" y="90964"/>
                    <a:pt x="94774" y="90011"/>
                  </a:cubicBezTo>
                  <a:lnTo>
                    <a:pt x="9049" y="24289"/>
                  </a:lnTo>
                  <a:lnTo>
                    <a:pt x="9049" y="49054"/>
                  </a:lnTo>
                  <a:lnTo>
                    <a:pt x="72866" y="96679"/>
                  </a:lnTo>
                  <a:cubicBezTo>
                    <a:pt x="74771" y="98584"/>
                    <a:pt x="75724" y="101441"/>
                    <a:pt x="73819" y="103346"/>
                  </a:cubicBezTo>
                  <a:cubicBezTo>
                    <a:pt x="72866" y="104299"/>
                    <a:pt x="71914" y="105251"/>
                    <a:pt x="70009" y="105251"/>
                  </a:cubicBezTo>
                  <a:cubicBezTo>
                    <a:pt x="69056" y="105251"/>
                    <a:pt x="68104" y="105251"/>
                    <a:pt x="67151" y="104299"/>
                  </a:cubicBezTo>
                  <a:lnTo>
                    <a:pt x="8096" y="60484"/>
                  </a:lnTo>
                  <a:lnTo>
                    <a:pt x="8096" y="90011"/>
                  </a:lnTo>
                  <a:lnTo>
                    <a:pt x="7144" y="90011"/>
                  </a:lnTo>
                  <a:lnTo>
                    <a:pt x="7144" y="96679"/>
                  </a:lnTo>
                  <a:cubicBezTo>
                    <a:pt x="7144" y="105251"/>
                    <a:pt x="15716" y="111919"/>
                    <a:pt x="26194" y="111919"/>
                  </a:cubicBezTo>
                  <a:lnTo>
                    <a:pt x="121444" y="111919"/>
                  </a:lnTo>
                  <a:cubicBezTo>
                    <a:pt x="132874" y="81439"/>
                    <a:pt x="162401" y="59531"/>
                    <a:pt x="196691" y="59531"/>
                  </a:cubicBezTo>
                  <a:cubicBezTo>
                    <a:pt x="230981" y="59531"/>
                    <a:pt x="260509" y="81439"/>
                    <a:pt x="271939" y="111919"/>
                  </a:cubicBezTo>
                  <a:lnTo>
                    <a:pt x="367189" y="111919"/>
                  </a:lnTo>
                  <a:cubicBezTo>
                    <a:pt x="377666" y="111919"/>
                    <a:pt x="386239" y="105251"/>
                    <a:pt x="386239" y="96679"/>
                  </a:cubicBezTo>
                  <a:lnTo>
                    <a:pt x="386239" y="90011"/>
                  </a:lnTo>
                  <a:lnTo>
                    <a:pt x="386239" y="20479"/>
                  </a:lnTo>
                  <a:lnTo>
                    <a:pt x="386239" y="8096"/>
                  </a:lnTo>
                  <a:lnTo>
                    <a:pt x="307181" y="8096"/>
                  </a:lnTo>
                  <a:close/>
                </a:path>
              </a:pathLst>
            </a:custGeom>
            <a:solidFill>
              <a:schemeClr val="accent3"/>
            </a:solidFill>
            <a:ln w="9525" cap="flat">
              <a:noFill/>
              <a:prstDash val="solid"/>
              <a:miter/>
            </a:ln>
          </p:spPr>
          <p:txBody>
            <a:bodyPr rtlCol="0" anchor="ctr"/>
            <a:lstStyle/>
            <a:p>
              <a:endParaRPr lang="en-US" sz="1600" dirty="0"/>
            </a:p>
          </p:txBody>
        </p:sp>
        <p:sp>
          <p:nvSpPr>
            <p:cNvPr id="93" name="TextBox 92">
              <a:extLst>
                <a:ext uri="{FF2B5EF4-FFF2-40B4-BE49-F238E27FC236}">
                  <a16:creationId xmlns:a16="http://schemas.microsoft.com/office/drawing/2014/main" id="{289CE6C4-0D73-44F7-99B9-7B80B6B686F6}"/>
                </a:ext>
              </a:extLst>
            </p:cNvPr>
            <p:cNvSpPr txBox="1"/>
            <p:nvPr/>
          </p:nvSpPr>
          <p:spPr>
            <a:xfrm>
              <a:off x="134201" y="1929866"/>
              <a:ext cx="1194291" cy="338554"/>
            </a:xfrm>
            <a:prstGeom prst="rect">
              <a:avLst/>
            </a:prstGeom>
            <a:noFill/>
          </p:spPr>
          <p:txBody>
            <a:bodyPr wrap="square" rtlCol="0">
              <a:spAutoFit/>
            </a:bodyPr>
            <a:lstStyle/>
            <a:p>
              <a:pPr algn="ctr"/>
              <a:r>
                <a:rPr lang="en-US" sz="1600" b="1" dirty="0">
                  <a:solidFill>
                    <a:schemeClr val="bg1"/>
                  </a:solidFill>
                </a:rPr>
                <a:t>SEA</a:t>
              </a:r>
            </a:p>
          </p:txBody>
        </p:sp>
      </p:grpSp>
    </p:spTree>
    <p:extLst>
      <p:ext uri="{BB962C8B-B14F-4D97-AF65-F5344CB8AC3E}">
        <p14:creationId xmlns:p14="http://schemas.microsoft.com/office/powerpoint/2010/main" val="2013043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F0977C3-BD7D-4617-8DF1-56211456D512}"/>
              </a:ext>
            </a:extLst>
          </p:cNvPr>
          <p:cNvSpPr>
            <a:spLocks noGrp="1"/>
          </p:cNvSpPr>
          <p:nvPr>
            <p:ph sz="half" idx="1"/>
          </p:nvPr>
        </p:nvSpPr>
        <p:spPr/>
        <p:txBody>
          <a:bodyPr/>
          <a:lstStyle/>
          <a:p>
            <a:r>
              <a:rPr lang="en-US" sz="4000" dirty="0"/>
              <a:t>What is a report?</a:t>
            </a:r>
          </a:p>
          <a:p>
            <a:r>
              <a:rPr lang="en-US" sz="4000" dirty="0"/>
              <a:t>The parts of a report.</a:t>
            </a:r>
          </a:p>
          <a:p>
            <a:r>
              <a:rPr lang="en-US" sz="4000" dirty="0"/>
              <a:t>Using transition words in a report.</a:t>
            </a:r>
          </a:p>
          <a:p>
            <a:r>
              <a:rPr lang="en-US" sz="4000" dirty="0"/>
              <a:t>One example of a report.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3</a:t>
            </a:fld>
            <a:endParaRPr lang="en-US" dirty="0"/>
          </a:p>
        </p:txBody>
      </p:sp>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a:xfrm>
            <a:off x="517324" y="240775"/>
            <a:ext cx="10515600" cy="1325563"/>
          </a:xfrm>
        </p:spPr>
        <p:txBody>
          <a:bodyPr/>
          <a:lstStyle/>
          <a:p>
            <a:r>
              <a:rPr lang="en-US" dirty="0"/>
              <a:t>We will be looking at:</a:t>
            </a:r>
          </a:p>
        </p:txBody>
      </p:sp>
      <p:pic>
        <p:nvPicPr>
          <p:cNvPr id="12" name="Picture Placeholder 11" descr="little girl with blue backpack looking at bulletin board" title="little girl with blue backpack looking at bulletin board">
            <a:extLst>
              <a:ext uri="{FF2B5EF4-FFF2-40B4-BE49-F238E27FC236}">
                <a16:creationId xmlns:a16="http://schemas.microsoft.com/office/drawing/2014/main" id="{11DA2E3F-730D-4D28-AFD9-951D09B3D60C}"/>
              </a:ext>
            </a:extLst>
          </p:cNvPr>
          <p:cNvPicPr>
            <a:picLocks noGrp="1" noChangeAspect="1"/>
          </p:cNvPicPr>
          <p:nvPr>
            <p:ph type="pic" sz="quarter" idx="16"/>
          </p:nvPr>
        </p:nvPicPr>
        <p:blipFill rotWithShape="1">
          <a:blip r:embed="rId2" cstate="screen">
            <a:extLst>
              <a:ext uri="{28A0092B-C50C-407E-A947-70E740481C1C}">
                <a14:useLocalDpi xmlns:a14="http://schemas.microsoft.com/office/drawing/2010/main"/>
              </a:ext>
            </a:extLst>
          </a:blip>
          <a:srcRect l="140" r="140"/>
          <a:stretch/>
        </p:blipFill>
        <p:spPr/>
      </p:pic>
      <p:grpSp>
        <p:nvGrpSpPr>
          <p:cNvPr id="38" name="Group 37">
            <a:extLst>
              <a:ext uri="{FF2B5EF4-FFF2-40B4-BE49-F238E27FC236}">
                <a16:creationId xmlns:a16="http://schemas.microsoft.com/office/drawing/2014/main" id="{62D7FB1E-5AA9-4E84-8112-DAB89487ED15}"/>
              </a:ext>
              <a:ext uri="{C183D7F6-B498-43B3-948B-1728B52AA6E4}">
                <adec:decorative xmlns:adec="http://schemas.microsoft.com/office/drawing/2017/decorative" val="1"/>
              </a:ext>
            </a:extLst>
          </p:cNvPr>
          <p:cNvGrpSpPr>
            <a:grpSpLocks noChangeAspect="1"/>
          </p:cNvGrpSpPr>
          <p:nvPr/>
        </p:nvGrpSpPr>
        <p:grpSpPr>
          <a:xfrm rot="760211">
            <a:off x="5258699" y="5094974"/>
            <a:ext cx="1012825" cy="1012825"/>
            <a:chOff x="7950627" y="2930800"/>
            <a:chExt cx="1012825" cy="1012825"/>
          </a:xfrm>
        </p:grpSpPr>
        <p:sp>
          <p:nvSpPr>
            <p:cNvPr id="39" name="Freeform: Shape 38">
              <a:extLst>
                <a:ext uri="{FF2B5EF4-FFF2-40B4-BE49-F238E27FC236}">
                  <a16:creationId xmlns:a16="http://schemas.microsoft.com/office/drawing/2014/main" id="{85E31878-321F-489F-93CB-5283E610F1DE}"/>
                </a:ext>
              </a:extLst>
            </p:cNvPr>
            <p:cNvSpPr/>
            <p:nvPr/>
          </p:nvSpPr>
          <p:spPr>
            <a:xfrm>
              <a:off x="7950627" y="2930800"/>
              <a:ext cx="1012825" cy="1012825"/>
            </a:xfrm>
            <a:custGeom>
              <a:avLst/>
              <a:gdLst>
                <a:gd name="connsiteX0" fmla="*/ 1014513 w 1012825"/>
                <a:gd name="connsiteY0" fmla="*/ 511477 h 1012825"/>
                <a:gd name="connsiteX1" fmla="*/ 511477 w 1012825"/>
                <a:gd name="connsiteY1" fmla="*/ 1014513 h 1012825"/>
                <a:gd name="connsiteX2" fmla="*/ 8440 w 1012825"/>
                <a:gd name="connsiteY2" fmla="*/ 511477 h 1012825"/>
                <a:gd name="connsiteX3" fmla="*/ 511477 w 1012825"/>
                <a:gd name="connsiteY3" fmla="*/ 8440 h 1012825"/>
                <a:gd name="connsiteX4" fmla="*/ 1014513 w 1012825"/>
                <a:gd name="connsiteY4" fmla="*/ 511477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25" h="1012825">
                  <a:moveTo>
                    <a:pt x="1014513" y="511477"/>
                  </a:moveTo>
                  <a:cubicBezTo>
                    <a:pt x="1014513" y="789296"/>
                    <a:pt x="789296" y="1014513"/>
                    <a:pt x="511477" y="1014513"/>
                  </a:cubicBezTo>
                  <a:cubicBezTo>
                    <a:pt x="233657" y="1014513"/>
                    <a:pt x="8440" y="789296"/>
                    <a:pt x="8440" y="511477"/>
                  </a:cubicBezTo>
                  <a:cubicBezTo>
                    <a:pt x="8440" y="233657"/>
                    <a:pt x="233657" y="8440"/>
                    <a:pt x="511477" y="8440"/>
                  </a:cubicBezTo>
                  <a:cubicBezTo>
                    <a:pt x="789296" y="8440"/>
                    <a:pt x="1014513" y="233657"/>
                    <a:pt x="1014513" y="511477"/>
                  </a:cubicBezTo>
                  <a:close/>
                </a:path>
              </a:pathLst>
            </a:custGeom>
            <a:noFill/>
            <a:ln w="9525" cap="flat">
              <a:solidFill>
                <a:schemeClr val="accent1"/>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2A2E0D57-B097-4EC0-A5A3-3BF16DFA073F}"/>
                </a:ext>
              </a:extLst>
            </p:cNvPr>
            <p:cNvSpPr/>
            <p:nvPr/>
          </p:nvSpPr>
          <p:spPr>
            <a:xfrm>
              <a:off x="7973134" y="2953307"/>
              <a:ext cx="967811" cy="967811"/>
            </a:xfrm>
            <a:custGeom>
              <a:avLst/>
              <a:gdLst>
                <a:gd name="connsiteX0" fmla="*/ 935738 w 967810"/>
                <a:gd name="connsiteY0" fmla="*/ 488969 h 967810"/>
                <a:gd name="connsiteX1" fmla="*/ 488969 w 967810"/>
                <a:gd name="connsiteY1" fmla="*/ 935738 h 967810"/>
                <a:gd name="connsiteX2" fmla="*/ 42201 w 967810"/>
                <a:gd name="connsiteY2" fmla="*/ 488969 h 967810"/>
                <a:gd name="connsiteX3" fmla="*/ 488969 w 967810"/>
                <a:gd name="connsiteY3" fmla="*/ 42201 h 967810"/>
                <a:gd name="connsiteX4" fmla="*/ 935738 w 967810"/>
                <a:gd name="connsiteY4" fmla="*/ 488969 h 96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810" h="967810">
                  <a:moveTo>
                    <a:pt x="935738" y="488969"/>
                  </a:moveTo>
                  <a:cubicBezTo>
                    <a:pt x="935738" y="735713"/>
                    <a:pt x="735713" y="935738"/>
                    <a:pt x="488969" y="935738"/>
                  </a:cubicBezTo>
                  <a:cubicBezTo>
                    <a:pt x="242226" y="935738"/>
                    <a:pt x="42201" y="735713"/>
                    <a:pt x="42201" y="488969"/>
                  </a:cubicBezTo>
                  <a:cubicBezTo>
                    <a:pt x="42201" y="242226"/>
                    <a:pt x="242226" y="42201"/>
                    <a:pt x="488969" y="42201"/>
                  </a:cubicBezTo>
                  <a:cubicBezTo>
                    <a:pt x="735713" y="42201"/>
                    <a:pt x="935738" y="242226"/>
                    <a:pt x="935738" y="488969"/>
                  </a:cubicBezTo>
                  <a:close/>
                </a:path>
              </a:pathLst>
            </a:custGeom>
            <a:solidFill>
              <a:schemeClr val="accent4"/>
            </a:solidFill>
            <a:ln w="47625" cap="flat">
              <a:solidFill>
                <a:schemeClr val="accent1"/>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9C5F3673-4F7F-4B49-841C-FDBB0E1B9066}"/>
                </a:ext>
              </a:extLst>
            </p:cNvPr>
            <p:cNvSpPr/>
            <p:nvPr/>
          </p:nvSpPr>
          <p:spPr>
            <a:xfrm>
              <a:off x="8006895" y="2987068"/>
              <a:ext cx="900289" cy="900289"/>
            </a:xfrm>
            <a:custGeom>
              <a:avLst/>
              <a:gdLst>
                <a:gd name="connsiteX0" fmla="*/ 901977 w 900288"/>
                <a:gd name="connsiteY0" fmla="*/ 455209 h 900288"/>
                <a:gd name="connsiteX1" fmla="*/ 455209 w 900288"/>
                <a:gd name="connsiteY1" fmla="*/ 901977 h 900288"/>
                <a:gd name="connsiteX2" fmla="*/ 8440 w 900288"/>
                <a:gd name="connsiteY2" fmla="*/ 455209 h 900288"/>
                <a:gd name="connsiteX3" fmla="*/ 455209 w 900288"/>
                <a:gd name="connsiteY3" fmla="*/ 8440 h 900288"/>
                <a:gd name="connsiteX4" fmla="*/ 901977 w 900288"/>
                <a:gd name="connsiteY4" fmla="*/ 455209 h 90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288" h="900288">
                  <a:moveTo>
                    <a:pt x="901977" y="455209"/>
                  </a:moveTo>
                  <a:cubicBezTo>
                    <a:pt x="901977" y="701952"/>
                    <a:pt x="701952" y="901977"/>
                    <a:pt x="455209" y="901977"/>
                  </a:cubicBezTo>
                  <a:cubicBezTo>
                    <a:pt x="208465" y="901977"/>
                    <a:pt x="8440" y="701952"/>
                    <a:pt x="8440" y="455209"/>
                  </a:cubicBezTo>
                  <a:cubicBezTo>
                    <a:pt x="8440" y="208465"/>
                    <a:pt x="208465" y="8440"/>
                    <a:pt x="455209" y="8440"/>
                  </a:cubicBezTo>
                  <a:cubicBezTo>
                    <a:pt x="701952" y="8440"/>
                    <a:pt x="901977" y="208465"/>
                    <a:pt x="901977" y="455209"/>
                  </a:cubicBezTo>
                  <a:close/>
                </a:path>
              </a:pathLst>
            </a:custGeom>
            <a:solidFill>
              <a:schemeClr val="accent4"/>
            </a:solidFill>
            <a:ln w="9525" cap="flat">
              <a:solidFill>
                <a:schemeClr val="accent1"/>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7893471-D117-4E06-9E0B-594B3FA48DC2}"/>
                </a:ext>
              </a:extLst>
            </p:cNvPr>
            <p:cNvSpPr/>
            <p:nvPr/>
          </p:nvSpPr>
          <p:spPr>
            <a:xfrm>
              <a:off x="8110428" y="3184006"/>
              <a:ext cx="697724" cy="618949"/>
            </a:xfrm>
            <a:custGeom>
              <a:avLst/>
              <a:gdLst>
                <a:gd name="connsiteX0" fmla="*/ 626263 w 697723"/>
                <a:gd name="connsiteY0" fmla="*/ 84965 h 618948"/>
                <a:gd name="connsiteX1" fmla="*/ 626263 w 697723"/>
                <a:gd name="connsiteY1" fmla="*/ 8440 h 618948"/>
                <a:gd name="connsiteX2" fmla="*/ 389938 w 697723"/>
                <a:gd name="connsiteY2" fmla="*/ 8440 h 618948"/>
                <a:gd name="connsiteX3" fmla="*/ 389938 w 697723"/>
                <a:gd name="connsiteY3" fmla="*/ 84965 h 618948"/>
                <a:gd name="connsiteX4" fmla="*/ 313413 w 697723"/>
                <a:gd name="connsiteY4" fmla="*/ 84965 h 618948"/>
                <a:gd name="connsiteX5" fmla="*/ 313413 w 697723"/>
                <a:gd name="connsiteY5" fmla="*/ 8440 h 618948"/>
                <a:gd name="connsiteX6" fmla="*/ 77087 w 697723"/>
                <a:gd name="connsiteY6" fmla="*/ 8440 h 618948"/>
                <a:gd name="connsiteX7" fmla="*/ 77087 w 697723"/>
                <a:gd name="connsiteY7" fmla="*/ 84965 h 618948"/>
                <a:gd name="connsiteX8" fmla="*/ 61332 w 697723"/>
                <a:gd name="connsiteY8" fmla="*/ 84965 h 618948"/>
                <a:gd name="connsiteX9" fmla="*/ 8440 w 697723"/>
                <a:gd name="connsiteY9" fmla="*/ 84965 h 618948"/>
                <a:gd name="connsiteX10" fmla="*/ 8440 w 697723"/>
                <a:gd name="connsiteY10" fmla="*/ 313413 h 618948"/>
                <a:gd name="connsiteX11" fmla="*/ 61332 w 697723"/>
                <a:gd name="connsiteY11" fmla="*/ 313413 h 618948"/>
                <a:gd name="connsiteX12" fmla="*/ 77087 w 697723"/>
                <a:gd name="connsiteY12" fmla="*/ 313413 h 618948"/>
                <a:gd name="connsiteX13" fmla="*/ 77087 w 697723"/>
                <a:gd name="connsiteY13" fmla="*/ 397815 h 618948"/>
                <a:gd name="connsiteX14" fmla="*/ 153612 w 697723"/>
                <a:gd name="connsiteY14" fmla="*/ 397815 h 618948"/>
                <a:gd name="connsiteX15" fmla="*/ 153612 w 697723"/>
                <a:gd name="connsiteY15" fmla="*/ 466462 h 618948"/>
                <a:gd name="connsiteX16" fmla="*/ 230136 w 697723"/>
                <a:gd name="connsiteY16" fmla="*/ 466462 h 618948"/>
                <a:gd name="connsiteX17" fmla="*/ 230136 w 697723"/>
                <a:gd name="connsiteY17" fmla="*/ 550864 h 618948"/>
                <a:gd name="connsiteX18" fmla="*/ 306661 w 697723"/>
                <a:gd name="connsiteY18" fmla="*/ 550864 h 618948"/>
                <a:gd name="connsiteX19" fmla="*/ 306661 w 697723"/>
                <a:gd name="connsiteY19" fmla="*/ 619511 h 618948"/>
                <a:gd name="connsiteX20" fmla="*/ 397815 w 697723"/>
                <a:gd name="connsiteY20" fmla="*/ 619511 h 618948"/>
                <a:gd name="connsiteX21" fmla="*/ 397815 w 697723"/>
                <a:gd name="connsiteY21" fmla="*/ 550864 h 618948"/>
                <a:gd name="connsiteX22" fmla="*/ 473214 w 697723"/>
                <a:gd name="connsiteY22" fmla="*/ 550864 h 618948"/>
                <a:gd name="connsiteX23" fmla="*/ 473214 w 697723"/>
                <a:gd name="connsiteY23" fmla="*/ 466462 h 618948"/>
                <a:gd name="connsiteX24" fmla="*/ 479967 w 697723"/>
                <a:gd name="connsiteY24" fmla="*/ 466462 h 618948"/>
                <a:gd name="connsiteX25" fmla="*/ 549739 w 697723"/>
                <a:gd name="connsiteY25" fmla="*/ 466462 h 618948"/>
                <a:gd name="connsiteX26" fmla="*/ 549739 w 697723"/>
                <a:gd name="connsiteY26" fmla="*/ 397815 h 618948"/>
                <a:gd name="connsiteX27" fmla="*/ 626263 w 697723"/>
                <a:gd name="connsiteY27" fmla="*/ 397815 h 618948"/>
                <a:gd name="connsiteX28" fmla="*/ 626263 w 697723"/>
                <a:gd name="connsiteY28" fmla="*/ 313413 h 618948"/>
                <a:gd name="connsiteX29" fmla="*/ 642019 w 697723"/>
                <a:gd name="connsiteY29" fmla="*/ 313413 h 618948"/>
                <a:gd name="connsiteX30" fmla="*/ 694910 w 697723"/>
                <a:gd name="connsiteY30" fmla="*/ 313413 h 618948"/>
                <a:gd name="connsiteX31" fmla="*/ 694910 w 697723"/>
                <a:gd name="connsiteY31" fmla="*/ 84965 h 618948"/>
                <a:gd name="connsiteX32" fmla="*/ 176119 w 697723"/>
                <a:gd name="connsiteY32" fmla="*/ 170492 h 618948"/>
                <a:gd name="connsiteX33" fmla="*/ 176119 w 697723"/>
                <a:gd name="connsiteY33" fmla="*/ 253769 h 618948"/>
                <a:gd name="connsiteX34" fmla="*/ 84965 w 697723"/>
                <a:gd name="connsiteY34" fmla="*/ 253769 h 618948"/>
                <a:gd name="connsiteX35" fmla="*/ 84965 w 697723"/>
                <a:gd name="connsiteY35" fmla="*/ 170492 h 618948"/>
                <a:gd name="connsiteX36" fmla="*/ 84965 w 697723"/>
                <a:gd name="connsiteY36" fmla="*/ 92842 h 618948"/>
                <a:gd name="connsiteX37" fmla="*/ 176119 w 697723"/>
                <a:gd name="connsiteY37" fmla="*/ 92842 h 618948"/>
                <a:gd name="connsiteX38" fmla="*/ 176119 w 697723"/>
                <a:gd name="connsiteY38" fmla="*/ 170492 h 61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7723" h="618948">
                  <a:moveTo>
                    <a:pt x="626263" y="84965"/>
                  </a:moveTo>
                  <a:lnTo>
                    <a:pt x="626263" y="8440"/>
                  </a:lnTo>
                  <a:lnTo>
                    <a:pt x="389938" y="8440"/>
                  </a:lnTo>
                  <a:lnTo>
                    <a:pt x="389938" y="84965"/>
                  </a:lnTo>
                  <a:lnTo>
                    <a:pt x="313413" y="84965"/>
                  </a:lnTo>
                  <a:lnTo>
                    <a:pt x="313413" y="8440"/>
                  </a:lnTo>
                  <a:lnTo>
                    <a:pt x="77087" y="8440"/>
                  </a:lnTo>
                  <a:lnTo>
                    <a:pt x="77087" y="84965"/>
                  </a:lnTo>
                  <a:lnTo>
                    <a:pt x="61332" y="84965"/>
                  </a:lnTo>
                  <a:lnTo>
                    <a:pt x="8440" y="84965"/>
                  </a:lnTo>
                  <a:lnTo>
                    <a:pt x="8440" y="313413"/>
                  </a:lnTo>
                  <a:lnTo>
                    <a:pt x="61332" y="313413"/>
                  </a:lnTo>
                  <a:lnTo>
                    <a:pt x="77087" y="313413"/>
                  </a:lnTo>
                  <a:lnTo>
                    <a:pt x="77087" y="397815"/>
                  </a:lnTo>
                  <a:lnTo>
                    <a:pt x="153612" y="397815"/>
                  </a:lnTo>
                  <a:lnTo>
                    <a:pt x="153612" y="466462"/>
                  </a:lnTo>
                  <a:lnTo>
                    <a:pt x="230136" y="466462"/>
                  </a:lnTo>
                  <a:lnTo>
                    <a:pt x="230136" y="550864"/>
                  </a:lnTo>
                  <a:lnTo>
                    <a:pt x="306661" y="550864"/>
                  </a:lnTo>
                  <a:lnTo>
                    <a:pt x="306661" y="619511"/>
                  </a:lnTo>
                  <a:lnTo>
                    <a:pt x="397815" y="619511"/>
                  </a:lnTo>
                  <a:lnTo>
                    <a:pt x="397815" y="550864"/>
                  </a:lnTo>
                  <a:lnTo>
                    <a:pt x="473214" y="550864"/>
                  </a:lnTo>
                  <a:lnTo>
                    <a:pt x="473214" y="466462"/>
                  </a:lnTo>
                  <a:lnTo>
                    <a:pt x="479967" y="466462"/>
                  </a:lnTo>
                  <a:lnTo>
                    <a:pt x="549739" y="466462"/>
                  </a:lnTo>
                  <a:lnTo>
                    <a:pt x="549739" y="397815"/>
                  </a:lnTo>
                  <a:lnTo>
                    <a:pt x="626263" y="397815"/>
                  </a:lnTo>
                  <a:lnTo>
                    <a:pt x="626263" y="313413"/>
                  </a:lnTo>
                  <a:lnTo>
                    <a:pt x="642019" y="313413"/>
                  </a:lnTo>
                  <a:lnTo>
                    <a:pt x="694910" y="313413"/>
                  </a:lnTo>
                  <a:lnTo>
                    <a:pt x="694910" y="84965"/>
                  </a:lnTo>
                  <a:moveTo>
                    <a:pt x="176119" y="170492"/>
                  </a:moveTo>
                  <a:lnTo>
                    <a:pt x="176119" y="253769"/>
                  </a:lnTo>
                  <a:lnTo>
                    <a:pt x="84965" y="253769"/>
                  </a:lnTo>
                  <a:lnTo>
                    <a:pt x="84965" y="170492"/>
                  </a:lnTo>
                  <a:lnTo>
                    <a:pt x="84965" y="92842"/>
                  </a:lnTo>
                  <a:lnTo>
                    <a:pt x="176119" y="92842"/>
                  </a:lnTo>
                  <a:lnTo>
                    <a:pt x="176119" y="170492"/>
                  </a:lnTo>
                  <a:close/>
                </a:path>
              </a:pathLst>
            </a:custGeom>
            <a:solidFill>
              <a:schemeClr val="accent5"/>
            </a:solidFill>
            <a:ln w="9525" cap="flat">
              <a:noFill/>
              <a:prstDash val="solid"/>
              <a:miter/>
            </a:ln>
          </p:spPr>
          <p:txBody>
            <a:bodyPr rtlCol="0" anchor="ctr"/>
            <a:lstStyle/>
            <a:p>
              <a:endParaRPr lang="en-US" dirty="0"/>
            </a:p>
          </p:txBody>
        </p:sp>
      </p:grpSp>
      <p:grpSp>
        <p:nvGrpSpPr>
          <p:cNvPr id="92" name="Group 91">
            <a:extLst>
              <a:ext uri="{FF2B5EF4-FFF2-40B4-BE49-F238E27FC236}">
                <a16:creationId xmlns:a16="http://schemas.microsoft.com/office/drawing/2014/main" id="{E497ACBB-DC34-4A9A-B4A1-37623C0E2880}"/>
              </a:ext>
              <a:ext uri="{C183D7F6-B498-43B3-948B-1728B52AA6E4}">
                <adec:decorative xmlns:adec="http://schemas.microsoft.com/office/drawing/2017/decorative" val="1"/>
              </a:ext>
            </a:extLst>
          </p:cNvPr>
          <p:cNvGrpSpPr/>
          <p:nvPr/>
        </p:nvGrpSpPr>
        <p:grpSpPr>
          <a:xfrm>
            <a:off x="10436436" y="1071801"/>
            <a:ext cx="1386076" cy="1386076"/>
            <a:chOff x="8928483" y="3214646"/>
            <a:chExt cx="1386076" cy="1386076"/>
          </a:xfrm>
        </p:grpSpPr>
        <p:grpSp>
          <p:nvGrpSpPr>
            <p:cNvPr id="93" name="Group 92" descr="High School Sticker Be Awesome" title="High School Sticker Be Awesome">
              <a:extLst>
                <a:ext uri="{FF2B5EF4-FFF2-40B4-BE49-F238E27FC236}">
                  <a16:creationId xmlns:a16="http://schemas.microsoft.com/office/drawing/2014/main" id="{A0DF2072-328D-4C0B-B8D4-49EC3D94D603}"/>
                </a:ext>
              </a:extLst>
            </p:cNvPr>
            <p:cNvGrpSpPr>
              <a:grpSpLocks noChangeAspect="1"/>
            </p:cNvGrpSpPr>
            <p:nvPr/>
          </p:nvGrpSpPr>
          <p:grpSpPr>
            <a:xfrm rot="385758">
              <a:off x="8928483" y="3214646"/>
              <a:ext cx="1386076" cy="1386076"/>
              <a:chOff x="5625313" y="703911"/>
              <a:chExt cx="1386076" cy="1386076"/>
            </a:xfrm>
          </p:grpSpPr>
          <p:sp>
            <p:nvSpPr>
              <p:cNvPr id="97" name="Freeform: Shape 96">
                <a:extLst>
                  <a:ext uri="{FF2B5EF4-FFF2-40B4-BE49-F238E27FC236}">
                    <a16:creationId xmlns:a16="http://schemas.microsoft.com/office/drawing/2014/main" id="{47D5C273-54EE-40C3-8E70-0214B59C0187}"/>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53148CAD-B908-4E23-9634-7A0BC7325BA6}"/>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99" name="Group 98">
                <a:extLst>
                  <a:ext uri="{FF2B5EF4-FFF2-40B4-BE49-F238E27FC236}">
                    <a16:creationId xmlns:a16="http://schemas.microsoft.com/office/drawing/2014/main" id="{B68BA696-FF70-42AD-A3D6-81BFF98442E5}"/>
                  </a:ext>
                </a:extLst>
              </p:cNvPr>
              <p:cNvGrpSpPr/>
              <p:nvPr/>
            </p:nvGrpSpPr>
            <p:grpSpPr>
              <a:xfrm>
                <a:off x="6004174" y="799396"/>
                <a:ext cx="648932" cy="204832"/>
                <a:chOff x="6004174" y="799396"/>
                <a:chExt cx="648932" cy="204832"/>
              </a:xfrm>
              <a:solidFill>
                <a:schemeClr val="accent5"/>
              </a:solidFill>
            </p:grpSpPr>
            <p:sp>
              <p:nvSpPr>
                <p:cNvPr id="110" name="Freeform: Shape 109">
                  <a:extLst>
                    <a:ext uri="{FF2B5EF4-FFF2-40B4-BE49-F238E27FC236}">
                      <a16:creationId xmlns:a16="http://schemas.microsoft.com/office/drawing/2014/main" id="{5B6672CB-8C78-4885-B6E3-F1B24BD37643}"/>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594AE925-49A8-4B00-9A34-7D29179EAD05}"/>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1DF15C9A-E5E2-4B54-A1A9-BC4E49A46E4D}"/>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6BD8EA25-4F1B-4E84-826C-476909C434BC}"/>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5188C707-34DB-435D-9A23-259FF0BC32D4}"/>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60DA8968-5BE9-4322-BDE0-7192459CE5F8}"/>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00" name="Group 99">
                <a:extLst>
                  <a:ext uri="{FF2B5EF4-FFF2-40B4-BE49-F238E27FC236}">
                    <a16:creationId xmlns:a16="http://schemas.microsoft.com/office/drawing/2014/main" id="{8280C9AD-5016-4891-B980-70AEA1ACA15B}"/>
                  </a:ext>
                </a:extLst>
              </p:cNvPr>
              <p:cNvGrpSpPr/>
              <p:nvPr/>
            </p:nvGrpSpPr>
            <p:grpSpPr>
              <a:xfrm>
                <a:off x="5837844" y="1637202"/>
                <a:ext cx="994895" cy="363460"/>
                <a:chOff x="5837844" y="1637202"/>
                <a:chExt cx="994895" cy="363460"/>
              </a:xfrm>
              <a:solidFill>
                <a:schemeClr val="accent5"/>
              </a:solidFill>
            </p:grpSpPr>
            <p:sp>
              <p:nvSpPr>
                <p:cNvPr id="101" name="Freeform: Shape 100">
                  <a:extLst>
                    <a:ext uri="{FF2B5EF4-FFF2-40B4-BE49-F238E27FC236}">
                      <a16:creationId xmlns:a16="http://schemas.microsoft.com/office/drawing/2014/main" id="{8BDD2685-F531-4079-A3FA-240178F4F5FB}"/>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7CDDBDC6-E009-4457-807F-CF5A66EB6200}"/>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7AD91838-92CD-4477-BA0A-4B768A14488B}"/>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C4721872-67AC-4AAD-88A0-1ED6F2F9769C}"/>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2D99C7EB-1CDE-4752-A417-E534A2D0A44D}"/>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24623178-3397-46A1-BEE5-0A243E2ECD32}"/>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BE88F7D2-52C3-4BE6-BDF5-FAB5F79AD65F}"/>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CCC86438-AFCB-4AEF-82F8-19B9F0530632}"/>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78034CC4-28B2-4C34-8472-905BD9CFDC28}"/>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94" name="Freeform: Shape 93">
              <a:extLst>
                <a:ext uri="{FF2B5EF4-FFF2-40B4-BE49-F238E27FC236}">
                  <a16:creationId xmlns:a16="http://schemas.microsoft.com/office/drawing/2014/main" id="{D98B39B7-784A-47FB-B486-43C39C5B45DF}"/>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78987FDD-5E15-48BC-85AE-DF43B165CC61}"/>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79D8B1D3-183A-4CDD-9FA8-CEA89C5C6D6F}"/>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85197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F0977C3-BD7D-4617-8DF1-56211456D512}"/>
              </a:ext>
            </a:extLst>
          </p:cNvPr>
          <p:cNvSpPr>
            <a:spLocks noGrp="1"/>
          </p:cNvSpPr>
          <p:nvPr>
            <p:ph sz="half" idx="1"/>
          </p:nvPr>
        </p:nvSpPr>
        <p:spPr>
          <a:xfrm>
            <a:off x="5016137" y="1620000"/>
            <a:ext cx="6505715" cy="4356000"/>
          </a:xfrm>
        </p:spPr>
        <p:txBody>
          <a:bodyPr/>
          <a:lstStyle/>
          <a:p>
            <a:r>
              <a:rPr lang="en-TT" sz="3200" dirty="0"/>
              <a:t>A factual piece written, for a clear purpose, to a particular audience</a:t>
            </a:r>
          </a:p>
          <a:p>
            <a:pPr marL="0" indent="0">
              <a:buNone/>
            </a:pPr>
            <a:r>
              <a:rPr lang="en-TT" sz="3200" dirty="0"/>
              <a:t> </a:t>
            </a:r>
          </a:p>
          <a:p>
            <a:r>
              <a:rPr lang="en-TT" sz="3200" dirty="0"/>
              <a:t>Information is presented in a clearly structured format</a:t>
            </a:r>
          </a:p>
          <a:p>
            <a:endParaRPr lang="en-TT" sz="3200" dirty="0"/>
          </a:p>
          <a:p>
            <a:r>
              <a:rPr lang="en-TT" sz="3200" dirty="0"/>
              <a:t>Information is easy to locate and follow</a:t>
            </a:r>
            <a:endParaRPr lang="en-US" sz="3200" dirty="0"/>
          </a:p>
        </p:txBody>
      </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4</a:t>
            </a:fld>
            <a:endParaRPr lang="en-US" dirty="0"/>
          </a:p>
        </p:txBody>
      </p:sp>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p:txBody>
          <a:bodyPr/>
          <a:lstStyle/>
          <a:p>
            <a:r>
              <a:rPr lang="en-US" dirty="0"/>
              <a:t>What is a Report?</a:t>
            </a:r>
          </a:p>
        </p:txBody>
      </p:sp>
      <p:grpSp>
        <p:nvGrpSpPr>
          <p:cNvPr id="68" name="Group 67">
            <a:extLst>
              <a:ext uri="{FF2B5EF4-FFF2-40B4-BE49-F238E27FC236}">
                <a16:creationId xmlns:a16="http://schemas.microsoft.com/office/drawing/2014/main" id="{25C799C8-7AA3-4A61-8CB5-55AED8EFBC11}"/>
              </a:ext>
              <a:ext uri="{C183D7F6-B498-43B3-948B-1728B52AA6E4}">
                <adec:decorative xmlns:adec="http://schemas.microsoft.com/office/drawing/2017/decorative" val="1"/>
              </a:ext>
            </a:extLst>
          </p:cNvPr>
          <p:cNvGrpSpPr>
            <a:grpSpLocks noChangeAspect="1"/>
          </p:cNvGrpSpPr>
          <p:nvPr/>
        </p:nvGrpSpPr>
        <p:grpSpPr>
          <a:xfrm>
            <a:off x="10122372" y="401497"/>
            <a:ext cx="1652462" cy="899905"/>
            <a:chOff x="69329" y="3410351"/>
            <a:chExt cx="1128654" cy="614647"/>
          </a:xfrm>
        </p:grpSpPr>
        <p:sp>
          <p:nvSpPr>
            <p:cNvPr id="69" name="Freeform: Shape 68">
              <a:extLst>
                <a:ext uri="{FF2B5EF4-FFF2-40B4-BE49-F238E27FC236}">
                  <a16:creationId xmlns:a16="http://schemas.microsoft.com/office/drawing/2014/main" id="{0C76A4FA-79EB-4D10-A018-FF96872EC2E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97C26B3C-C82C-4D78-937C-92C52417C861}"/>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8836D5BC-989E-4603-B048-25AF4CD67C99}"/>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5CF2D6F5-323D-4809-B4AF-54BBA4A453BB}"/>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pic>
        <p:nvPicPr>
          <p:cNvPr id="7" name="Picture 6">
            <a:extLst>
              <a:ext uri="{FF2B5EF4-FFF2-40B4-BE49-F238E27FC236}">
                <a16:creationId xmlns:a16="http://schemas.microsoft.com/office/drawing/2014/main" id="{BA78882E-C4F2-4BF4-BFED-D6383F3E1DB8}"/>
              </a:ext>
            </a:extLst>
          </p:cNvPr>
          <p:cNvPicPr>
            <a:picLocks noChangeAspect="1"/>
          </p:cNvPicPr>
          <p:nvPr/>
        </p:nvPicPr>
        <p:blipFill>
          <a:blip r:embed="rId2"/>
          <a:stretch>
            <a:fillRect/>
          </a:stretch>
        </p:blipFill>
        <p:spPr>
          <a:xfrm>
            <a:off x="1008017" y="1837247"/>
            <a:ext cx="3603171" cy="3587157"/>
          </a:xfrm>
          <a:prstGeom prst="rect">
            <a:avLst/>
          </a:prstGeom>
        </p:spPr>
      </p:pic>
    </p:spTree>
    <p:extLst>
      <p:ext uri="{BB962C8B-B14F-4D97-AF65-F5344CB8AC3E}">
        <p14:creationId xmlns:p14="http://schemas.microsoft.com/office/powerpoint/2010/main" val="3482574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icture Placeholder 4"/>
          <p:cNvGraphicFramePr>
            <a:graphicFrameLocks noGrp="1"/>
          </p:cNvGraphicFramePr>
          <p:nvPr>
            <p:ph type="pic" sz="quarter" idx="10"/>
            <p:extLst>
              <p:ext uri="{D42A27DB-BD31-4B8C-83A1-F6EECF244321}">
                <p14:modId xmlns:p14="http://schemas.microsoft.com/office/powerpoint/2010/main" val="2448481268"/>
              </p:ext>
            </p:extLst>
          </p:nvPr>
        </p:nvGraphicFramePr>
        <p:xfrm>
          <a:off x="272113" y="717114"/>
          <a:ext cx="11647774" cy="6140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333206" y="132339"/>
            <a:ext cx="5525588" cy="584775"/>
          </a:xfrm>
          <a:prstGeom prst="rect">
            <a:avLst/>
          </a:prstGeom>
        </p:spPr>
        <p:txBody>
          <a:bodyPr wrap="square">
            <a:spAutoFit/>
          </a:bodyPr>
          <a:lstStyle/>
          <a:p>
            <a:pPr algn="ctr"/>
            <a:r>
              <a:rPr lang="en-US" sz="3200" b="1" dirty="0"/>
              <a:t>Structure of a Report</a:t>
            </a:r>
          </a:p>
        </p:txBody>
      </p:sp>
    </p:spTree>
    <p:extLst>
      <p:ext uri="{BB962C8B-B14F-4D97-AF65-F5344CB8AC3E}">
        <p14:creationId xmlns:p14="http://schemas.microsoft.com/office/powerpoint/2010/main" val="395227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9788" y="457200"/>
            <a:ext cx="3932237" cy="3302000"/>
          </a:xfrm>
        </p:spPr>
        <p:txBody>
          <a:bodyPr/>
          <a:lstStyle/>
          <a:p>
            <a:r>
              <a:rPr lang="en-TT" dirty="0"/>
              <a:t>Have you ever been to the Emperor Valley Zoo?</a:t>
            </a:r>
          </a:p>
        </p:txBody>
      </p:sp>
      <p:sp>
        <p:nvSpPr>
          <p:cNvPr id="10" name="Picture Placeholder 9"/>
          <p:cNvSpPr>
            <a:spLocks noGrp="1"/>
          </p:cNvSpPr>
          <p:nvPr>
            <p:ph type="pic" idx="1"/>
          </p:nvPr>
        </p:nvSpPr>
        <p:spPr/>
      </p:sp>
      <p:sp>
        <p:nvSpPr>
          <p:cNvPr id="7" name="Slide Number Placeholder 6"/>
          <p:cNvSpPr>
            <a:spLocks noGrp="1"/>
          </p:cNvSpPr>
          <p:nvPr>
            <p:ph type="sldNum" sz="quarter" idx="4294967295"/>
          </p:nvPr>
        </p:nvSpPr>
        <p:spPr>
          <a:xfrm>
            <a:off x="11728450" y="6365875"/>
            <a:ext cx="463550" cy="414338"/>
          </a:xfrm>
        </p:spPr>
        <p:txBody>
          <a:bodyPr/>
          <a:lstStyle/>
          <a:p>
            <a:fld id="{058DB212-BFA2-403F-85EF-DFD3FF6D973A}" type="slidenum">
              <a:rPr lang="en-US" noProof="0" smtClean="0"/>
              <a:pPr/>
              <a:t>6</a:t>
            </a:fld>
            <a:endParaRPr lang="en-US" noProof="0"/>
          </a:p>
        </p:txBody>
      </p:sp>
      <p:pic>
        <p:nvPicPr>
          <p:cNvPr id="12" name="Picture 11"/>
          <p:cNvPicPr>
            <a:picLocks noChangeAspect="1"/>
          </p:cNvPicPr>
          <p:nvPr/>
        </p:nvPicPr>
        <p:blipFill>
          <a:blip r:embed="rId2"/>
          <a:stretch>
            <a:fillRect/>
          </a:stretch>
        </p:blipFill>
        <p:spPr>
          <a:xfrm>
            <a:off x="5020722" y="582613"/>
            <a:ext cx="6181725" cy="5286375"/>
          </a:xfrm>
          <a:prstGeom prst="rect">
            <a:avLst/>
          </a:prstGeom>
        </p:spPr>
      </p:pic>
    </p:spTree>
    <p:extLst>
      <p:ext uri="{BB962C8B-B14F-4D97-AF65-F5344CB8AC3E}">
        <p14:creationId xmlns:p14="http://schemas.microsoft.com/office/powerpoint/2010/main" val="3316156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stack of books" title="stack of books">
            <a:extLst>
              <a:ext uri="{FF2B5EF4-FFF2-40B4-BE49-F238E27FC236}">
                <a16:creationId xmlns:a16="http://schemas.microsoft.com/office/drawing/2014/main" id="{B9070B9B-C81D-4B09-8D71-2F13478DF603}"/>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3" r="3"/>
          <a:stretch>
            <a:fillRect/>
          </a:stretch>
        </p:blipFill>
        <p:spPr/>
      </p:pic>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7</a:t>
            </a:fld>
            <a:endParaRPr lang="en-US" dirty="0"/>
          </a:p>
        </p:txBody>
      </p:sp>
      <p:sp>
        <p:nvSpPr>
          <p:cNvPr id="7" name="Title 6" hidden="1">
            <a:extLst>
              <a:ext uri="{FF2B5EF4-FFF2-40B4-BE49-F238E27FC236}">
                <a16:creationId xmlns:a16="http://schemas.microsoft.com/office/drawing/2014/main" id="{EE3E5D81-FEA3-4E36-ABF0-EB16C1A27C83}"/>
              </a:ext>
            </a:extLst>
          </p:cNvPr>
          <p:cNvSpPr>
            <a:spLocks noGrp="1"/>
          </p:cNvSpPr>
          <p:nvPr>
            <p:ph type="title"/>
          </p:nvPr>
        </p:nvSpPr>
        <p:spPr/>
        <p:txBody>
          <a:bodyPr/>
          <a:lstStyle/>
          <a:p>
            <a:r>
              <a:rPr lang="en-US" dirty="0"/>
              <a:t>Large image slide</a:t>
            </a:r>
          </a:p>
        </p:txBody>
      </p:sp>
      <p:grpSp>
        <p:nvGrpSpPr>
          <p:cNvPr id="141" name="Group 140">
            <a:extLst>
              <a:ext uri="{FF2B5EF4-FFF2-40B4-BE49-F238E27FC236}">
                <a16:creationId xmlns:a16="http://schemas.microsoft.com/office/drawing/2014/main" id="{84F30B4F-5CC3-4DD0-8AB8-7609F447D4D3}"/>
              </a:ext>
              <a:ext uri="{C183D7F6-B498-43B3-948B-1728B52AA6E4}">
                <adec:decorative xmlns:adec="http://schemas.microsoft.com/office/drawing/2017/decorative" val="1"/>
              </a:ext>
            </a:extLst>
          </p:cNvPr>
          <p:cNvGrpSpPr>
            <a:grpSpLocks noChangeAspect="1"/>
          </p:cNvGrpSpPr>
          <p:nvPr/>
        </p:nvGrpSpPr>
        <p:grpSpPr>
          <a:xfrm rot="886633">
            <a:off x="10772663" y="55720"/>
            <a:ext cx="1277043" cy="1277043"/>
            <a:chOff x="10320554" y="1899878"/>
            <a:chExt cx="1055407" cy="1055407"/>
          </a:xfrm>
        </p:grpSpPr>
        <p:grpSp>
          <p:nvGrpSpPr>
            <p:cNvPr id="142" name="Group 141">
              <a:extLst>
                <a:ext uri="{FF2B5EF4-FFF2-40B4-BE49-F238E27FC236}">
                  <a16:creationId xmlns:a16="http://schemas.microsoft.com/office/drawing/2014/main" id="{C2DCE3E6-766B-4C3F-B8EE-0BB78C8DD6D2}"/>
                </a:ext>
              </a:extLst>
            </p:cNvPr>
            <p:cNvGrpSpPr/>
            <p:nvPr/>
          </p:nvGrpSpPr>
          <p:grpSpPr>
            <a:xfrm>
              <a:off x="10320554" y="1899878"/>
              <a:ext cx="1055407" cy="1055407"/>
              <a:chOff x="10209736" y="1789060"/>
              <a:chExt cx="1277043" cy="1277043"/>
            </a:xfrm>
          </p:grpSpPr>
          <p:sp>
            <p:nvSpPr>
              <p:cNvPr id="146" name="Freeform: Shape 145">
                <a:extLst>
                  <a:ext uri="{FF2B5EF4-FFF2-40B4-BE49-F238E27FC236}">
                    <a16:creationId xmlns:a16="http://schemas.microsoft.com/office/drawing/2014/main" id="{58106364-C4CE-4471-9D44-1D076C7B1A42}"/>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54435262-50BA-4E60-805F-2E923679DEAF}"/>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6619E910-919E-43E7-BA6C-47E400B9F6D0}"/>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D721E66E-9CCD-4FC4-9544-D700906B18FE}"/>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2AE06CF1-E394-44F1-ABBE-702A545C9FCA}"/>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2DB69F9B-E2FE-41BA-8F7E-E3A838ABE037}"/>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B7E35675-EF7A-44D6-BF75-4AA774C22DF7}"/>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7074FF3E-CE5E-4E66-8564-59F72189AC00}"/>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143" name="Group 142">
              <a:extLst>
                <a:ext uri="{FF2B5EF4-FFF2-40B4-BE49-F238E27FC236}">
                  <a16:creationId xmlns:a16="http://schemas.microsoft.com/office/drawing/2014/main" id="{81F34E31-0F30-4CB7-92FE-8183C76E4658}"/>
                </a:ext>
              </a:extLst>
            </p:cNvPr>
            <p:cNvGrpSpPr/>
            <p:nvPr/>
          </p:nvGrpSpPr>
          <p:grpSpPr>
            <a:xfrm>
              <a:off x="10520000" y="2103495"/>
              <a:ext cx="657225" cy="542925"/>
              <a:chOff x="10520000" y="2103495"/>
              <a:chExt cx="657225" cy="542925"/>
            </a:xfrm>
          </p:grpSpPr>
          <p:sp>
            <p:nvSpPr>
              <p:cNvPr id="144" name="Freeform: Shape 143">
                <a:extLst>
                  <a:ext uri="{FF2B5EF4-FFF2-40B4-BE49-F238E27FC236}">
                    <a16:creationId xmlns:a16="http://schemas.microsoft.com/office/drawing/2014/main" id="{90D519FE-8FD7-4686-BEC6-7BF8E88ED8FB}"/>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D3E441E0-B652-4C03-8C2A-1A3F9D5D86A0}"/>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sp>
        <p:nvSpPr>
          <p:cNvPr id="61" name="Content Placeholder 3">
            <a:extLst>
              <a:ext uri="{FF2B5EF4-FFF2-40B4-BE49-F238E27FC236}">
                <a16:creationId xmlns:a16="http://schemas.microsoft.com/office/drawing/2014/main" id="{5F0977C3-BD7D-4617-8DF1-56211456D512}"/>
              </a:ext>
            </a:extLst>
          </p:cNvPr>
          <p:cNvSpPr txBox="1">
            <a:spLocks/>
          </p:cNvSpPr>
          <p:nvPr/>
        </p:nvSpPr>
        <p:spPr>
          <a:xfrm>
            <a:off x="297521" y="880265"/>
            <a:ext cx="6701068" cy="4356000"/>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TT" sz="3200" b="1" dirty="0"/>
              <a:t>Write a report about a field trip to the Emperor Valley Zoo. </a:t>
            </a:r>
          </a:p>
          <a:p>
            <a:pPr marL="0" indent="0">
              <a:buNone/>
            </a:pPr>
            <a:r>
              <a:rPr lang="en-TT" sz="3200" b="1" dirty="0"/>
              <a:t>You may include details about:</a:t>
            </a:r>
          </a:p>
          <a:p>
            <a:pPr marL="0" indent="0">
              <a:buNone/>
            </a:pPr>
            <a:endParaRPr lang="en-TT" sz="3200" b="1" dirty="0"/>
          </a:p>
          <a:p>
            <a:r>
              <a:rPr lang="en-TT" sz="3200" b="1" dirty="0"/>
              <a:t>The date, time of the visit</a:t>
            </a:r>
          </a:p>
          <a:p>
            <a:r>
              <a:rPr lang="en-TT" sz="3200" b="1" dirty="0"/>
              <a:t>What you saw during the visit</a:t>
            </a:r>
          </a:p>
          <a:p>
            <a:r>
              <a:rPr lang="en-TT" sz="3200" b="1" dirty="0"/>
              <a:t>How the trip ended</a:t>
            </a:r>
            <a:endParaRPr lang="en-US" sz="3200" b="1" dirty="0"/>
          </a:p>
        </p:txBody>
      </p:sp>
    </p:spTree>
    <p:extLst>
      <p:ext uri="{BB962C8B-B14F-4D97-AF65-F5344CB8AC3E}">
        <p14:creationId xmlns:p14="http://schemas.microsoft.com/office/powerpoint/2010/main" val="3567796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62BBA-5A79-44EE-8DD9-5BE25E331174}"/>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screenshot of a cell phone&#10;&#10;Description automatically generated">
            <a:extLst>
              <a:ext uri="{FF2B5EF4-FFF2-40B4-BE49-F238E27FC236}">
                <a16:creationId xmlns:a16="http://schemas.microsoft.com/office/drawing/2014/main" id="{AA320563-27FE-471E-8649-5AF7A2ACCF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5910" y="0"/>
            <a:ext cx="10305649" cy="6920147"/>
          </a:xfrm>
        </p:spPr>
      </p:pic>
    </p:spTree>
    <p:extLst>
      <p:ext uri="{BB962C8B-B14F-4D97-AF65-F5344CB8AC3E}">
        <p14:creationId xmlns:p14="http://schemas.microsoft.com/office/powerpoint/2010/main" val="858178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62BBA-5A79-44EE-8DD9-5BE25E331174}"/>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screenshot of a cell phone&#10;&#10;Description automatically generated">
            <a:extLst>
              <a:ext uri="{FF2B5EF4-FFF2-40B4-BE49-F238E27FC236}">
                <a16:creationId xmlns:a16="http://schemas.microsoft.com/office/drawing/2014/main" id="{AA320563-27FE-471E-8649-5AF7A2ACCF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5910" y="0"/>
            <a:ext cx="10305649" cy="6920147"/>
          </a:xfrm>
        </p:spPr>
      </p:pic>
      <p:sp>
        <p:nvSpPr>
          <p:cNvPr id="4" name="TextBox 3">
            <a:extLst>
              <a:ext uri="{FF2B5EF4-FFF2-40B4-BE49-F238E27FC236}">
                <a16:creationId xmlns:a16="http://schemas.microsoft.com/office/drawing/2014/main" id="{16C03D53-7C8B-462D-85EB-9FF8A09824E2}"/>
              </a:ext>
            </a:extLst>
          </p:cNvPr>
          <p:cNvSpPr txBox="1"/>
          <p:nvPr/>
        </p:nvSpPr>
        <p:spPr>
          <a:xfrm>
            <a:off x="2705621" y="610550"/>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Friday</a:t>
            </a:r>
          </a:p>
        </p:txBody>
      </p:sp>
      <p:sp>
        <p:nvSpPr>
          <p:cNvPr id="6" name="TextBox 5">
            <a:extLst>
              <a:ext uri="{FF2B5EF4-FFF2-40B4-BE49-F238E27FC236}">
                <a16:creationId xmlns:a16="http://schemas.microsoft.com/office/drawing/2014/main" id="{10DE25E3-BADD-4633-B85E-7B04C13E10C9}"/>
              </a:ext>
            </a:extLst>
          </p:cNvPr>
          <p:cNvSpPr txBox="1"/>
          <p:nvPr/>
        </p:nvSpPr>
        <p:spPr>
          <a:xfrm>
            <a:off x="5814614" y="580475"/>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solidFill>
                  <a:srgbClr val="0070C0"/>
                </a:solidFill>
                <a:latin typeface="Arial" panose="020B0604020202020204" pitchFamily="34" charset="0"/>
                <a:cs typeface="Arial" panose="020B0604020202020204" pitchFamily="34" charset="0"/>
              </a:rPr>
              <a:t>7th </a:t>
            </a: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504D0373-81E8-40E4-B5A3-084A4BB161DF}"/>
              </a:ext>
            </a:extLst>
          </p:cNvPr>
          <p:cNvSpPr txBox="1"/>
          <p:nvPr/>
        </p:nvSpPr>
        <p:spPr>
          <a:xfrm>
            <a:off x="8329806" y="533334"/>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February</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86433336-6AF8-4CDF-8FD6-15FA06AD85CB}"/>
              </a:ext>
            </a:extLst>
          </p:cNvPr>
          <p:cNvSpPr txBox="1"/>
          <p:nvPr/>
        </p:nvSpPr>
        <p:spPr>
          <a:xfrm>
            <a:off x="1793309" y="1451932"/>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2020</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80C35EB0-13E2-4509-9BC4-035F4950C50D}"/>
              </a:ext>
            </a:extLst>
          </p:cNvPr>
          <p:cNvSpPr txBox="1"/>
          <p:nvPr/>
        </p:nvSpPr>
        <p:spPr>
          <a:xfrm>
            <a:off x="5749989" y="1451932"/>
            <a:ext cx="173014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Five </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2173DD53-3745-4128-8B21-CB6CCFCCC41B}"/>
              </a:ext>
            </a:extLst>
          </p:cNvPr>
          <p:cNvSpPr txBox="1"/>
          <p:nvPr/>
        </p:nvSpPr>
        <p:spPr>
          <a:xfrm>
            <a:off x="8733178" y="1451932"/>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Central Primary</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0D5E8EAB-0CF7-4D8F-9AA5-571CCE3F7F8D}"/>
              </a:ext>
            </a:extLst>
          </p:cNvPr>
          <p:cNvSpPr txBox="1"/>
          <p:nvPr/>
        </p:nvSpPr>
        <p:spPr>
          <a:xfrm>
            <a:off x="2542783" y="2396796"/>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School</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3229D21F-466D-4077-85B6-235E98451812}"/>
              </a:ext>
            </a:extLst>
          </p:cNvPr>
          <p:cNvSpPr txBox="1"/>
          <p:nvPr/>
        </p:nvSpPr>
        <p:spPr>
          <a:xfrm>
            <a:off x="8029634" y="2396795"/>
            <a:ext cx="36221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solidFill>
                  <a:srgbClr val="0070C0"/>
                </a:solidFill>
                <a:latin typeface="Arial" panose="020B0604020202020204" pitchFamily="34" charset="0"/>
                <a:cs typeface="Arial" panose="020B0604020202020204" pitchFamily="34" charset="0"/>
              </a:rPr>
              <a:t>t</a:t>
            </a: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he Emperor Valley Zoo, </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374CD979-516C-45E8-8C26-9ECAAF3B11C5}"/>
              </a:ext>
            </a:extLst>
          </p:cNvPr>
          <p:cNvSpPr txBox="1"/>
          <p:nvPr/>
        </p:nvSpPr>
        <p:spPr>
          <a:xfrm>
            <a:off x="2226102" y="3313584"/>
            <a:ext cx="554266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Zoo Road, Port of Spain</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159E6B54-97C6-41A9-81FC-5ACBB85DBE6D}"/>
              </a:ext>
            </a:extLst>
          </p:cNvPr>
          <p:cNvSpPr txBox="1"/>
          <p:nvPr/>
        </p:nvSpPr>
        <p:spPr>
          <a:xfrm>
            <a:off x="3605282" y="4154966"/>
            <a:ext cx="300977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Mr. Marvin Lee</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29D96258-CF99-4029-A65B-2112A345AF43}"/>
              </a:ext>
            </a:extLst>
          </p:cNvPr>
          <p:cNvSpPr txBox="1"/>
          <p:nvPr/>
        </p:nvSpPr>
        <p:spPr>
          <a:xfrm>
            <a:off x="2526081" y="5227181"/>
            <a:ext cx="2918564" cy="461665"/>
          </a:xfrm>
          <a:prstGeom prst="rect">
            <a:avLst/>
          </a:prstGeom>
          <a:noFill/>
        </p:spPr>
        <p:txBody>
          <a:bodyPr wrap="square" rtlCol="0">
            <a:spAutoFit/>
          </a:bodyPr>
          <a:lstStyle/>
          <a:p>
            <a:r>
              <a:rPr lang="en-GB" sz="2400" dirty="0">
                <a:solidFill>
                  <a:srgbClr val="0070C0"/>
                </a:solidFill>
                <a:latin typeface="Arial" panose="020B0604020202020204" pitchFamily="34" charset="0"/>
                <a:cs typeface="Arial" panose="020B0604020202020204" pitchFamily="34" charset="0"/>
              </a:rPr>
              <a:t>8:30 a.m.</a:t>
            </a:r>
            <a:endParaRPr lang="en-GB" dirty="0">
              <a:solidFill>
                <a:srgbClr val="0070C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5A22BAF-3F53-43E2-955B-4FCE97B81B55}"/>
              </a:ext>
            </a:extLst>
          </p:cNvPr>
          <p:cNvSpPr txBox="1"/>
          <p:nvPr/>
        </p:nvSpPr>
        <p:spPr>
          <a:xfrm>
            <a:off x="2078868" y="6068563"/>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2:30 pm</a:t>
            </a:r>
            <a:endParaRPr kumimoji="0" lang="en-GB"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02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A32ED35-1B96-4BBF-AA31-C7CE7C08AF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D055DD-EB40-4970-8737-0C547D1B15AF}">
  <ds:schemaRefs>
    <ds:schemaRef ds:uri="http://schemas.microsoft.com/sharepoint/v3/contenttype/forms"/>
  </ds:schemaRefs>
</ds:datastoreItem>
</file>

<file path=customXml/itemProps3.xml><?xml version="1.0" encoding="utf-8"?>
<ds:datastoreItem xmlns:ds="http://schemas.openxmlformats.org/officeDocument/2006/customXml" ds:itemID="{431AED34-0EA6-47AA-B839-315094397034}">
  <ds:schemaRefs>
    <ds:schemaRef ds:uri="16c05727-aa75-4e4a-9b5f-8a80a1165891"/>
    <ds:schemaRef ds:uri="http://schemas.microsoft.com/office/2006/documentManagement/types"/>
    <ds:schemaRef ds:uri="http://schemas.microsoft.com/office/2006/metadata/properties"/>
    <ds:schemaRef ds:uri="71af3243-3dd4-4a8d-8c0d-dd76da1f02a5"/>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754</Words>
  <Application>Microsoft Office PowerPoint</Application>
  <PresentationFormat>Widescreen</PresentationFormat>
  <Paragraphs>87</Paragraphs>
  <Slides>17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Times New Roman</vt:lpstr>
      <vt:lpstr>Office Theme</vt:lpstr>
      <vt:lpstr>1_Office Theme</vt:lpstr>
      <vt:lpstr>PowerPoint Presentation</vt:lpstr>
      <vt:lpstr>INTRODUCTION</vt:lpstr>
      <vt:lpstr>We will be looking at:</vt:lpstr>
      <vt:lpstr>What is a Report?</vt:lpstr>
      <vt:lpstr>PowerPoint Presentation</vt:lpstr>
      <vt:lpstr>Have you ever been to the Emperor Valley Zoo?</vt:lpstr>
      <vt:lpstr>Large image slide</vt:lpstr>
      <vt:lpstr>PowerPoint Presentation</vt:lpstr>
      <vt:lpstr>PowerPoint Presentation</vt:lpstr>
      <vt:lpstr>  Body of the Report</vt:lpstr>
      <vt:lpstr>Video slide</vt:lpstr>
      <vt:lpstr>PowerPoint Presentation</vt:lpstr>
      <vt:lpstr>Video slide</vt:lpstr>
      <vt:lpstr>PowerPoint Presentation</vt:lpstr>
      <vt:lpstr>Video slide</vt:lpstr>
      <vt:lpstr>Summary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2020-03-17T13:29:30Z</dcterms:created>
  <dcterms:modified xsi:type="dcterms:W3CDTF">2020-04-09T19:43:23Z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