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9" r:id="rId4"/>
    <p:sldMasterId id="2147483688" r:id="rId5"/>
  </p:sldMasterIdLst>
  <p:notesMasterIdLst>
    <p:notesMasterId r:id="rId23"/>
  </p:notesMasterIdLst>
  <p:handoutMasterIdLst>
    <p:handoutMasterId r:id="rId24"/>
  </p:handoutMasterIdLst>
  <p:sldIdLst>
    <p:sldId id="256" r:id="rId6"/>
    <p:sldId id="257" r:id="rId7"/>
    <p:sldId id="258" r:id="rId8"/>
    <p:sldId id="259" r:id="rId9"/>
    <p:sldId id="276" r:id="rId10"/>
    <p:sldId id="270" r:id="rId11"/>
    <p:sldId id="263" r:id="rId12"/>
    <p:sldId id="562" r:id="rId13"/>
    <p:sldId id="616" r:id="rId14"/>
    <p:sldId id="278" r:id="rId15"/>
    <p:sldId id="271" r:id="rId16"/>
    <p:sldId id="281" r:id="rId17"/>
    <p:sldId id="272" r:id="rId18"/>
    <p:sldId id="280" r:id="rId19"/>
    <p:sldId id="273" r:id="rId20"/>
    <p:sldId id="274"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65" autoAdjust="0"/>
  </p:normalViewPr>
  <p:slideViewPr>
    <p:cSldViewPr snapToGrid="0">
      <p:cViewPr varScale="1">
        <p:scale>
          <a:sx n="77" d="100"/>
          <a:sy n="77" d="100"/>
        </p:scale>
        <p:origin x="498" y="90"/>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C1A0C-DC6A-49EE-8F4B-F5E46BD5ABD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989772D-8220-46F4-82AE-D5F7978092E7}">
      <dgm:prSet phldrT="[Text]"/>
      <dgm:spPr/>
      <dgm:t>
        <a:bodyPr/>
        <a:lstStyle/>
        <a:p>
          <a:r>
            <a:rPr lang="en-US" dirty="0"/>
            <a:t>Introduction</a:t>
          </a:r>
        </a:p>
      </dgm:t>
    </dgm:pt>
    <dgm:pt modelId="{1EE846D0-6FC3-4FDB-98C9-8F97F75A917E}" type="parTrans" cxnId="{C8987985-730F-48DF-8DA7-20BF66652BC5}">
      <dgm:prSet/>
      <dgm:spPr/>
      <dgm:t>
        <a:bodyPr/>
        <a:lstStyle/>
        <a:p>
          <a:endParaRPr lang="en-US"/>
        </a:p>
      </dgm:t>
    </dgm:pt>
    <dgm:pt modelId="{06BA729C-3619-40E2-A1BF-84576BBD9005}" type="sibTrans" cxnId="{C8987985-730F-48DF-8DA7-20BF66652BC5}">
      <dgm:prSet/>
      <dgm:spPr/>
      <dgm:t>
        <a:bodyPr/>
        <a:lstStyle/>
        <a:p>
          <a:endParaRPr lang="en-US"/>
        </a:p>
      </dgm:t>
    </dgm:pt>
    <dgm:pt modelId="{BBB26321-5445-46CD-ADA4-283231FB6F95}">
      <dgm:prSet phldrT="[Text]" custT="1"/>
      <dgm:spPr/>
      <dgm:t>
        <a:bodyPr/>
        <a:lstStyle/>
        <a:p>
          <a:r>
            <a:rPr lang="en-US" sz="2800" b="1" dirty="0"/>
            <a:t>ONE PARAGRAPH</a:t>
          </a:r>
          <a:r>
            <a:rPr lang="en-US" sz="2800" dirty="0"/>
            <a:t>: Summary of 4 W's (</a:t>
          </a:r>
          <a:r>
            <a:rPr lang="en-US" sz="2800" b="1" dirty="0"/>
            <a:t>What</a:t>
          </a:r>
          <a:r>
            <a:rPr lang="en-US" sz="2800" dirty="0"/>
            <a:t> happened, involving </a:t>
          </a:r>
          <a:r>
            <a:rPr lang="en-US" sz="2800" b="1" dirty="0"/>
            <a:t>whom</a:t>
          </a:r>
          <a:r>
            <a:rPr lang="en-US" sz="2800" dirty="0"/>
            <a:t>, </a:t>
          </a:r>
          <a:r>
            <a:rPr lang="en-US" sz="2800" b="1" dirty="0"/>
            <a:t>where</a:t>
          </a:r>
          <a:r>
            <a:rPr lang="en-US" sz="2800" dirty="0"/>
            <a:t> and </a:t>
          </a:r>
          <a:r>
            <a:rPr lang="en-US" sz="2800" b="1" dirty="0"/>
            <a:t>when</a:t>
          </a:r>
          <a:r>
            <a:rPr lang="en-US" sz="2800" dirty="0"/>
            <a:t>) </a:t>
          </a:r>
        </a:p>
      </dgm:t>
    </dgm:pt>
    <dgm:pt modelId="{D2232EE8-338B-46BA-8775-7596F20C6EAE}" type="parTrans" cxnId="{31783A08-B262-4B26-8A8F-169308DAF262}">
      <dgm:prSet/>
      <dgm:spPr/>
      <dgm:t>
        <a:bodyPr/>
        <a:lstStyle/>
        <a:p>
          <a:endParaRPr lang="en-US"/>
        </a:p>
      </dgm:t>
    </dgm:pt>
    <dgm:pt modelId="{3B2174D5-F338-4287-977D-B7B35DF353B9}" type="sibTrans" cxnId="{31783A08-B262-4B26-8A8F-169308DAF262}">
      <dgm:prSet/>
      <dgm:spPr/>
      <dgm:t>
        <a:bodyPr/>
        <a:lstStyle/>
        <a:p>
          <a:endParaRPr lang="en-US"/>
        </a:p>
      </dgm:t>
    </dgm:pt>
    <dgm:pt modelId="{FB4BE7FD-23F5-486D-B921-4B571753A281}">
      <dgm:prSet phldrT="[Text]"/>
      <dgm:spPr/>
      <dgm:t>
        <a:bodyPr/>
        <a:lstStyle/>
        <a:p>
          <a:r>
            <a:rPr lang="en-US"/>
            <a:t>Body</a:t>
          </a:r>
        </a:p>
      </dgm:t>
    </dgm:pt>
    <dgm:pt modelId="{DB04D015-EB51-41D4-91D2-90444B34B8BE}" type="parTrans" cxnId="{17968AD9-BC51-4FFB-A7F7-74BEA441D1BE}">
      <dgm:prSet/>
      <dgm:spPr/>
      <dgm:t>
        <a:bodyPr/>
        <a:lstStyle/>
        <a:p>
          <a:endParaRPr lang="en-US"/>
        </a:p>
      </dgm:t>
    </dgm:pt>
    <dgm:pt modelId="{B6AB3C6C-553D-4D06-BF05-BAE70F22CBD9}" type="sibTrans" cxnId="{17968AD9-BC51-4FFB-A7F7-74BEA441D1BE}">
      <dgm:prSet/>
      <dgm:spPr/>
      <dgm:t>
        <a:bodyPr/>
        <a:lstStyle/>
        <a:p>
          <a:endParaRPr lang="en-US"/>
        </a:p>
      </dgm:t>
    </dgm:pt>
    <dgm:pt modelId="{17998F99-0AED-41F8-8654-CFB081DE54FF}">
      <dgm:prSet phldrT="[Text]"/>
      <dgm:spPr/>
      <dgm:t>
        <a:bodyPr/>
        <a:lstStyle/>
        <a:p>
          <a:r>
            <a:rPr lang="en-US"/>
            <a:t>Conclusion</a:t>
          </a:r>
        </a:p>
      </dgm:t>
    </dgm:pt>
    <dgm:pt modelId="{69F4B83E-F528-442F-8BCA-4EBA8BC014ED}" type="parTrans" cxnId="{4396A86E-8D9B-415A-8337-D20F681CE85B}">
      <dgm:prSet/>
      <dgm:spPr/>
      <dgm:t>
        <a:bodyPr/>
        <a:lstStyle/>
        <a:p>
          <a:endParaRPr lang="en-US"/>
        </a:p>
      </dgm:t>
    </dgm:pt>
    <dgm:pt modelId="{0842B284-2422-45FE-A00C-C11796255751}" type="sibTrans" cxnId="{4396A86E-8D9B-415A-8337-D20F681CE85B}">
      <dgm:prSet/>
      <dgm:spPr/>
      <dgm:t>
        <a:bodyPr/>
        <a:lstStyle/>
        <a:p>
          <a:endParaRPr lang="en-US"/>
        </a:p>
      </dgm:t>
    </dgm:pt>
    <dgm:pt modelId="{1578B092-C6FA-481B-AA21-35A7CFA3EEE2}">
      <dgm:prSet phldrT="[Text]" custT="1"/>
      <dgm:spPr/>
      <dgm:t>
        <a:bodyPr/>
        <a:lstStyle/>
        <a:p>
          <a:r>
            <a:rPr lang="en-US" sz="2800" b="1" dirty="0"/>
            <a:t>ONE paragraph</a:t>
          </a:r>
          <a:r>
            <a:rPr lang="en-US" sz="2800" dirty="0"/>
            <a:t>: brief discussion of what happened at the end</a:t>
          </a:r>
        </a:p>
      </dgm:t>
    </dgm:pt>
    <dgm:pt modelId="{4F208A1D-2147-49A2-8054-0FDDD6920A51}" type="parTrans" cxnId="{625BC55A-D432-4CD7-9E05-C0A2EDF1BCEE}">
      <dgm:prSet/>
      <dgm:spPr/>
      <dgm:t>
        <a:bodyPr/>
        <a:lstStyle/>
        <a:p>
          <a:endParaRPr lang="en-US"/>
        </a:p>
      </dgm:t>
    </dgm:pt>
    <dgm:pt modelId="{2C3E17A8-3DFB-4E4E-A9E2-911A80D6CF09}" type="sibTrans" cxnId="{625BC55A-D432-4CD7-9E05-C0A2EDF1BCEE}">
      <dgm:prSet/>
      <dgm:spPr/>
      <dgm:t>
        <a:bodyPr/>
        <a:lstStyle/>
        <a:p>
          <a:endParaRPr lang="en-US"/>
        </a:p>
      </dgm:t>
    </dgm:pt>
    <dgm:pt modelId="{EF969B07-08F2-489A-9CCA-3A25EAFA5A85}">
      <dgm:prSet phldrT="[Text]" custT="1"/>
      <dgm:spPr/>
      <dgm:t>
        <a:bodyPr/>
        <a:lstStyle/>
        <a:p>
          <a:r>
            <a:rPr lang="en-US" sz="2800" b="1" dirty="0"/>
            <a:t>TWO to THREE PARAGRAPHS</a:t>
          </a:r>
          <a:r>
            <a:rPr lang="en-US" sz="2800" dirty="0"/>
            <a:t>: Details of what happened in chronological order</a:t>
          </a:r>
        </a:p>
      </dgm:t>
    </dgm:pt>
    <dgm:pt modelId="{44580E10-92E9-4A19-B30A-8AD80DD1C760}" type="parTrans" cxnId="{AF19CA33-221B-4340-A937-A4EC10C76626}">
      <dgm:prSet/>
      <dgm:spPr/>
      <dgm:t>
        <a:bodyPr/>
        <a:lstStyle/>
        <a:p>
          <a:endParaRPr lang="en-US"/>
        </a:p>
      </dgm:t>
    </dgm:pt>
    <dgm:pt modelId="{B1792780-B80D-4373-9475-9BD8CD039BEC}" type="sibTrans" cxnId="{AF19CA33-221B-4340-A937-A4EC10C76626}">
      <dgm:prSet/>
      <dgm:spPr/>
      <dgm:t>
        <a:bodyPr/>
        <a:lstStyle/>
        <a:p>
          <a:endParaRPr lang="en-US"/>
        </a:p>
      </dgm:t>
    </dgm:pt>
    <dgm:pt modelId="{7E276B3B-C8BC-4744-85CF-84885A717E52}">
      <dgm:prSet phldrT="[Text]" custT="1"/>
      <dgm:spPr/>
      <dgm:t>
        <a:bodyPr/>
        <a:lstStyle/>
        <a:p>
          <a:endParaRPr lang="en-US" sz="2000" dirty="0"/>
        </a:p>
      </dgm:t>
    </dgm:pt>
    <dgm:pt modelId="{A3142C05-0230-4CA8-96DA-F24E7DB67841}" type="parTrans" cxnId="{5615FF91-541F-418F-B551-868B298BC133}">
      <dgm:prSet/>
      <dgm:spPr/>
      <dgm:t>
        <a:bodyPr/>
        <a:lstStyle/>
        <a:p>
          <a:endParaRPr lang="en-US"/>
        </a:p>
      </dgm:t>
    </dgm:pt>
    <dgm:pt modelId="{2E423B00-462E-4163-8F9C-37AC42DA8254}" type="sibTrans" cxnId="{5615FF91-541F-418F-B551-868B298BC133}">
      <dgm:prSet/>
      <dgm:spPr/>
      <dgm:t>
        <a:bodyPr/>
        <a:lstStyle/>
        <a:p>
          <a:endParaRPr lang="en-US"/>
        </a:p>
      </dgm:t>
    </dgm:pt>
    <dgm:pt modelId="{25915257-CCB9-4CAC-B77D-54C02869E514}">
      <dgm:prSet phldrT="[Text]" custT="1"/>
      <dgm:spPr/>
      <dgm:t>
        <a:bodyPr/>
        <a:lstStyle/>
        <a:p>
          <a:r>
            <a:rPr lang="en-US" sz="2800" dirty="0"/>
            <a:t>Use factual information</a:t>
          </a:r>
        </a:p>
      </dgm:t>
    </dgm:pt>
    <dgm:pt modelId="{336214D6-79DC-4EAB-ACD2-97F6B00206B2}" type="parTrans" cxnId="{9DD8A5FD-3768-4609-8E43-76D5725E6C14}">
      <dgm:prSet/>
      <dgm:spPr/>
      <dgm:t>
        <a:bodyPr/>
        <a:lstStyle/>
        <a:p>
          <a:endParaRPr lang="en-US"/>
        </a:p>
      </dgm:t>
    </dgm:pt>
    <dgm:pt modelId="{5A955EB2-1240-404D-A60F-7F8ABAC6F4D3}" type="sibTrans" cxnId="{9DD8A5FD-3768-4609-8E43-76D5725E6C14}">
      <dgm:prSet/>
      <dgm:spPr/>
      <dgm:t>
        <a:bodyPr/>
        <a:lstStyle/>
        <a:p>
          <a:endParaRPr lang="en-US"/>
        </a:p>
      </dgm:t>
    </dgm:pt>
    <dgm:pt modelId="{BDB36EDB-3ED1-454D-A3DD-5997F3E69C83}">
      <dgm:prSet phldrT="[Text]" custT="1"/>
      <dgm:spPr/>
      <dgm:t>
        <a:bodyPr/>
        <a:lstStyle/>
        <a:p>
          <a:r>
            <a:rPr lang="en-US" sz="2800" dirty="0"/>
            <a:t>Use formal tone</a:t>
          </a:r>
        </a:p>
      </dgm:t>
    </dgm:pt>
    <dgm:pt modelId="{CA7FBAC4-971A-45B5-94A0-A615C5C09A62}" type="parTrans" cxnId="{0775FC59-8C40-46F2-9781-D3035D00EABE}">
      <dgm:prSet/>
      <dgm:spPr/>
      <dgm:t>
        <a:bodyPr/>
        <a:lstStyle/>
        <a:p>
          <a:endParaRPr lang="en-US"/>
        </a:p>
      </dgm:t>
    </dgm:pt>
    <dgm:pt modelId="{825DEA46-70EF-4D74-B448-9692631A382C}" type="sibTrans" cxnId="{0775FC59-8C40-46F2-9781-D3035D00EABE}">
      <dgm:prSet/>
      <dgm:spPr/>
      <dgm:t>
        <a:bodyPr/>
        <a:lstStyle/>
        <a:p>
          <a:endParaRPr lang="en-US"/>
        </a:p>
      </dgm:t>
    </dgm:pt>
    <dgm:pt modelId="{005A0090-4872-4D81-81B0-83A7AA462021}">
      <dgm:prSet phldrT="[Text]" custT="1"/>
      <dgm:spPr/>
      <dgm:t>
        <a:bodyPr/>
        <a:lstStyle/>
        <a:p>
          <a:r>
            <a:rPr lang="en-US" sz="2800" dirty="0"/>
            <a:t>Use appropriate transitional words and phrases</a:t>
          </a:r>
        </a:p>
      </dgm:t>
    </dgm:pt>
    <dgm:pt modelId="{93F8547A-5677-458C-B46C-6D01D4FC6197}" type="parTrans" cxnId="{FF869B31-EFE8-49C0-8497-E228D93252D8}">
      <dgm:prSet/>
      <dgm:spPr/>
      <dgm:t>
        <a:bodyPr/>
        <a:lstStyle/>
        <a:p>
          <a:endParaRPr lang="en-US"/>
        </a:p>
      </dgm:t>
    </dgm:pt>
    <dgm:pt modelId="{0242DA63-DD01-48C1-866F-DFC35EA9C70C}" type="sibTrans" cxnId="{FF869B31-EFE8-49C0-8497-E228D93252D8}">
      <dgm:prSet/>
      <dgm:spPr/>
      <dgm:t>
        <a:bodyPr/>
        <a:lstStyle/>
        <a:p>
          <a:endParaRPr lang="en-US"/>
        </a:p>
      </dgm:t>
    </dgm:pt>
    <dgm:pt modelId="{F0E5769E-75E6-4A57-AB38-54BCF2FF73CD}" type="pres">
      <dgm:prSet presAssocID="{A87C1A0C-DC6A-49EE-8F4B-F5E46BD5ABDB}" presName="linearFlow" presStyleCnt="0">
        <dgm:presLayoutVars>
          <dgm:dir/>
          <dgm:animLvl val="lvl"/>
          <dgm:resizeHandles val="exact"/>
        </dgm:presLayoutVars>
      </dgm:prSet>
      <dgm:spPr/>
    </dgm:pt>
    <dgm:pt modelId="{3BF78B71-8AD9-4F5E-A5E3-CDD1165F084F}" type="pres">
      <dgm:prSet presAssocID="{2989772D-8220-46F4-82AE-D5F7978092E7}" presName="composite" presStyleCnt="0"/>
      <dgm:spPr/>
    </dgm:pt>
    <dgm:pt modelId="{6B98B913-2D11-4EFF-A3FA-90C6CE7BDF4C}" type="pres">
      <dgm:prSet presAssocID="{2989772D-8220-46F4-82AE-D5F7978092E7}" presName="parentText" presStyleLbl="alignNode1" presStyleIdx="0" presStyleCnt="3">
        <dgm:presLayoutVars>
          <dgm:chMax val="1"/>
          <dgm:bulletEnabled val="1"/>
        </dgm:presLayoutVars>
      </dgm:prSet>
      <dgm:spPr/>
    </dgm:pt>
    <dgm:pt modelId="{04DB3CDF-9D54-49F7-8BBA-5F63C8C90FB9}" type="pres">
      <dgm:prSet presAssocID="{2989772D-8220-46F4-82AE-D5F7978092E7}" presName="descendantText" presStyleLbl="alignAcc1" presStyleIdx="0" presStyleCnt="3">
        <dgm:presLayoutVars>
          <dgm:bulletEnabled val="1"/>
        </dgm:presLayoutVars>
      </dgm:prSet>
      <dgm:spPr/>
    </dgm:pt>
    <dgm:pt modelId="{65BB8BFD-80A6-4D7B-821E-33238F0C73D2}" type="pres">
      <dgm:prSet presAssocID="{06BA729C-3619-40E2-A1BF-84576BBD9005}" presName="sp" presStyleCnt="0"/>
      <dgm:spPr/>
    </dgm:pt>
    <dgm:pt modelId="{02EC2C3C-C4DF-46A3-BC62-636690F47B10}" type="pres">
      <dgm:prSet presAssocID="{FB4BE7FD-23F5-486D-B921-4B571753A281}" presName="composite" presStyleCnt="0"/>
      <dgm:spPr/>
    </dgm:pt>
    <dgm:pt modelId="{2373B92D-CCF8-4260-87D7-627CD20D6618}" type="pres">
      <dgm:prSet presAssocID="{FB4BE7FD-23F5-486D-B921-4B571753A281}" presName="parentText" presStyleLbl="alignNode1" presStyleIdx="1" presStyleCnt="3">
        <dgm:presLayoutVars>
          <dgm:chMax val="1"/>
          <dgm:bulletEnabled val="1"/>
        </dgm:presLayoutVars>
      </dgm:prSet>
      <dgm:spPr/>
    </dgm:pt>
    <dgm:pt modelId="{7A74FCAD-5192-4776-AD0A-DD1FB1119355}" type="pres">
      <dgm:prSet presAssocID="{FB4BE7FD-23F5-486D-B921-4B571753A281}" presName="descendantText" presStyleLbl="alignAcc1" presStyleIdx="1" presStyleCnt="3" custScaleY="170600">
        <dgm:presLayoutVars>
          <dgm:bulletEnabled val="1"/>
        </dgm:presLayoutVars>
      </dgm:prSet>
      <dgm:spPr/>
    </dgm:pt>
    <dgm:pt modelId="{A8F3D21D-74C5-4991-9D17-8279278F392A}" type="pres">
      <dgm:prSet presAssocID="{B6AB3C6C-553D-4D06-BF05-BAE70F22CBD9}" presName="sp" presStyleCnt="0"/>
      <dgm:spPr/>
    </dgm:pt>
    <dgm:pt modelId="{E7597D57-48A7-4D77-AF68-792DB18EC8BE}" type="pres">
      <dgm:prSet presAssocID="{17998F99-0AED-41F8-8654-CFB081DE54FF}" presName="composite" presStyleCnt="0"/>
      <dgm:spPr/>
    </dgm:pt>
    <dgm:pt modelId="{BC990D8F-B010-4B23-A75F-7ACB3230AD64}" type="pres">
      <dgm:prSet presAssocID="{17998F99-0AED-41F8-8654-CFB081DE54FF}" presName="parentText" presStyleLbl="alignNode1" presStyleIdx="2" presStyleCnt="3">
        <dgm:presLayoutVars>
          <dgm:chMax val="1"/>
          <dgm:bulletEnabled val="1"/>
        </dgm:presLayoutVars>
      </dgm:prSet>
      <dgm:spPr/>
    </dgm:pt>
    <dgm:pt modelId="{C9DC1AEE-FF0F-478D-BD2B-52629D5026B3}" type="pres">
      <dgm:prSet presAssocID="{17998F99-0AED-41F8-8654-CFB081DE54FF}" presName="descendantText" presStyleLbl="alignAcc1" presStyleIdx="2" presStyleCnt="3">
        <dgm:presLayoutVars>
          <dgm:bulletEnabled val="1"/>
        </dgm:presLayoutVars>
      </dgm:prSet>
      <dgm:spPr/>
    </dgm:pt>
  </dgm:ptLst>
  <dgm:cxnLst>
    <dgm:cxn modelId="{89C78500-912D-4218-B902-69708BF7E25A}" type="presOf" srcId="{25915257-CCB9-4CAC-B77D-54C02869E514}" destId="{7A74FCAD-5192-4776-AD0A-DD1FB1119355}" srcOrd="0" destOrd="2" presId="urn:microsoft.com/office/officeart/2005/8/layout/chevron2"/>
    <dgm:cxn modelId="{31783A08-B262-4B26-8A8F-169308DAF262}" srcId="{2989772D-8220-46F4-82AE-D5F7978092E7}" destId="{BBB26321-5445-46CD-ADA4-283231FB6F95}" srcOrd="0" destOrd="0" parTransId="{D2232EE8-338B-46BA-8775-7596F20C6EAE}" sibTransId="{3B2174D5-F338-4287-977D-B7B35DF353B9}"/>
    <dgm:cxn modelId="{DB3A050E-26B9-4F46-B225-A7451259C781}" type="presOf" srcId="{1578B092-C6FA-481B-AA21-35A7CFA3EEE2}" destId="{C9DC1AEE-FF0F-478D-BD2B-52629D5026B3}" srcOrd="0" destOrd="0" presId="urn:microsoft.com/office/officeart/2005/8/layout/chevron2"/>
    <dgm:cxn modelId="{4F99471B-72D0-44D1-A051-70BE681126C5}" type="presOf" srcId="{FB4BE7FD-23F5-486D-B921-4B571753A281}" destId="{2373B92D-CCF8-4260-87D7-627CD20D6618}" srcOrd="0" destOrd="0" presId="urn:microsoft.com/office/officeart/2005/8/layout/chevron2"/>
    <dgm:cxn modelId="{FF869B31-EFE8-49C0-8497-E228D93252D8}" srcId="{FB4BE7FD-23F5-486D-B921-4B571753A281}" destId="{005A0090-4872-4D81-81B0-83A7AA462021}" srcOrd="4" destOrd="0" parTransId="{93F8547A-5677-458C-B46C-6D01D4FC6197}" sibTransId="{0242DA63-DD01-48C1-866F-DFC35EA9C70C}"/>
    <dgm:cxn modelId="{AF19CA33-221B-4340-A937-A4EC10C76626}" srcId="{FB4BE7FD-23F5-486D-B921-4B571753A281}" destId="{EF969B07-08F2-489A-9CCA-3A25EAFA5A85}" srcOrd="1" destOrd="0" parTransId="{44580E10-92E9-4A19-B30A-8AD80DD1C760}" sibTransId="{B1792780-B80D-4373-9475-9BD8CD039BEC}"/>
    <dgm:cxn modelId="{4396A86E-8D9B-415A-8337-D20F681CE85B}" srcId="{A87C1A0C-DC6A-49EE-8F4B-F5E46BD5ABDB}" destId="{17998F99-0AED-41F8-8654-CFB081DE54FF}" srcOrd="2" destOrd="0" parTransId="{69F4B83E-F528-442F-8BCA-4EBA8BC014ED}" sibTransId="{0842B284-2422-45FE-A00C-C11796255751}"/>
    <dgm:cxn modelId="{0775FC59-8C40-46F2-9781-D3035D00EABE}" srcId="{FB4BE7FD-23F5-486D-B921-4B571753A281}" destId="{BDB36EDB-3ED1-454D-A3DD-5997F3E69C83}" srcOrd="3" destOrd="0" parTransId="{CA7FBAC4-971A-45B5-94A0-A615C5C09A62}" sibTransId="{825DEA46-70EF-4D74-B448-9692631A382C}"/>
    <dgm:cxn modelId="{F51C017A-903A-48D4-AAE5-0B2B95F61664}" type="presOf" srcId="{A87C1A0C-DC6A-49EE-8F4B-F5E46BD5ABDB}" destId="{F0E5769E-75E6-4A57-AB38-54BCF2FF73CD}" srcOrd="0" destOrd="0" presId="urn:microsoft.com/office/officeart/2005/8/layout/chevron2"/>
    <dgm:cxn modelId="{962AAF5A-FB5A-43A3-915B-2F025BF7B386}" type="presOf" srcId="{BDB36EDB-3ED1-454D-A3DD-5997F3E69C83}" destId="{7A74FCAD-5192-4776-AD0A-DD1FB1119355}" srcOrd="0" destOrd="3" presId="urn:microsoft.com/office/officeart/2005/8/layout/chevron2"/>
    <dgm:cxn modelId="{625BC55A-D432-4CD7-9E05-C0A2EDF1BCEE}" srcId="{17998F99-0AED-41F8-8654-CFB081DE54FF}" destId="{1578B092-C6FA-481B-AA21-35A7CFA3EEE2}" srcOrd="0" destOrd="0" parTransId="{4F208A1D-2147-49A2-8054-0FDDD6920A51}" sibTransId="{2C3E17A8-3DFB-4E4E-A9E2-911A80D6CF09}"/>
    <dgm:cxn modelId="{75C7B27E-8D1E-4B6D-95CF-F4C396F52885}" type="presOf" srcId="{EF969B07-08F2-489A-9CCA-3A25EAFA5A85}" destId="{7A74FCAD-5192-4776-AD0A-DD1FB1119355}" srcOrd="0" destOrd="1" presId="urn:microsoft.com/office/officeart/2005/8/layout/chevron2"/>
    <dgm:cxn modelId="{C3300785-EEAB-4B37-A4CE-A3060BABBCDB}" type="presOf" srcId="{2989772D-8220-46F4-82AE-D5F7978092E7}" destId="{6B98B913-2D11-4EFF-A3FA-90C6CE7BDF4C}" srcOrd="0" destOrd="0" presId="urn:microsoft.com/office/officeart/2005/8/layout/chevron2"/>
    <dgm:cxn modelId="{C8987985-730F-48DF-8DA7-20BF66652BC5}" srcId="{A87C1A0C-DC6A-49EE-8F4B-F5E46BD5ABDB}" destId="{2989772D-8220-46F4-82AE-D5F7978092E7}" srcOrd="0" destOrd="0" parTransId="{1EE846D0-6FC3-4FDB-98C9-8F97F75A917E}" sibTransId="{06BA729C-3619-40E2-A1BF-84576BBD9005}"/>
    <dgm:cxn modelId="{5615FF91-541F-418F-B551-868B298BC133}" srcId="{FB4BE7FD-23F5-486D-B921-4B571753A281}" destId="{7E276B3B-C8BC-4744-85CF-84885A717E52}" srcOrd="0" destOrd="0" parTransId="{A3142C05-0230-4CA8-96DA-F24E7DB67841}" sibTransId="{2E423B00-462E-4163-8F9C-37AC42DA8254}"/>
    <dgm:cxn modelId="{1F505898-72DF-4E8C-AD8D-A15FEBF703AE}" type="presOf" srcId="{BBB26321-5445-46CD-ADA4-283231FB6F95}" destId="{04DB3CDF-9D54-49F7-8BBA-5F63C8C90FB9}" srcOrd="0" destOrd="0" presId="urn:microsoft.com/office/officeart/2005/8/layout/chevron2"/>
    <dgm:cxn modelId="{006012C6-D71F-414C-9C93-666544101A4E}" type="presOf" srcId="{005A0090-4872-4D81-81B0-83A7AA462021}" destId="{7A74FCAD-5192-4776-AD0A-DD1FB1119355}" srcOrd="0" destOrd="4" presId="urn:microsoft.com/office/officeart/2005/8/layout/chevron2"/>
    <dgm:cxn modelId="{17968AD9-BC51-4FFB-A7F7-74BEA441D1BE}" srcId="{A87C1A0C-DC6A-49EE-8F4B-F5E46BD5ABDB}" destId="{FB4BE7FD-23F5-486D-B921-4B571753A281}" srcOrd="1" destOrd="0" parTransId="{DB04D015-EB51-41D4-91D2-90444B34B8BE}" sibTransId="{B6AB3C6C-553D-4D06-BF05-BAE70F22CBD9}"/>
    <dgm:cxn modelId="{04D3FFE9-F81E-4F74-8D02-E41207FC3308}" type="presOf" srcId="{17998F99-0AED-41F8-8654-CFB081DE54FF}" destId="{BC990D8F-B010-4B23-A75F-7ACB3230AD64}" srcOrd="0" destOrd="0" presId="urn:microsoft.com/office/officeart/2005/8/layout/chevron2"/>
    <dgm:cxn modelId="{DD4760F7-CE91-409C-B2AD-6ECE8BB36C7D}" type="presOf" srcId="{7E276B3B-C8BC-4744-85CF-84885A717E52}" destId="{7A74FCAD-5192-4776-AD0A-DD1FB1119355}" srcOrd="0" destOrd="0" presId="urn:microsoft.com/office/officeart/2005/8/layout/chevron2"/>
    <dgm:cxn modelId="{9DD8A5FD-3768-4609-8E43-76D5725E6C14}" srcId="{FB4BE7FD-23F5-486D-B921-4B571753A281}" destId="{25915257-CCB9-4CAC-B77D-54C02869E514}" srcOrd="2" destOrd="0" parTransId="{336214D6-79DC-4EAB-ACD2-97F6B00206B2}" sibTransId="{5A955EB2-1240-404D-A60F-7F8ABAC6F4D3}"/>
    <dgm:cxn modelId="{CADD148B-68F2-43B8-9FF7-0738768EB59D}" type="presParOf" srcId="{F0E5769E-75E6-4A57-AB38-54BCF2FF73CD}" destId="{3BF78B71-8AD9-4F5E-A5E3-CDD1165F084F}" srcOrd="0" destOrd="0" presId="urn:microsoft.com/office/officeart/2005/8/layout/chevron2"/>
    <dgm:cxn modelId="{619B868A-CA97-4F25-AE4F-A6EAE056B900}" type="presParOf" srcId="{3BF78B71-8AD9-4F5E-A5E3-CDD1165F084F}" destId="{6B98B913-2D11-4EFF-A3FA-90C6CE7BDF4C}" srcOrd="0" destOrd="0" presId="urn:microsoft.com/office/officeart/2005/8/layout/chevron2"/>
    <dgm:cxn modelId="{D7248C5A-B002-44B6-B0DA-A86016D85B96}" type="presParOf" srcId="{3BF78B71-8AD9-4F5E-A5E3-CDD1165F084F}" destId="{04DB3CDF-9D54-49F7-8BBA-5F63C8C90FB9}" srcOrd="1" destOrd="0" presId="urn:microsoft.com/office/officeart/2005/8/layout/chevron2"/>
    <dgm:cxn modelId="{D1A9D2B9-17DF-496A-8468-C28DED910FB6}" type="presParOf" srcId="{F0E5769E-75E6-4A57-AB38-54BCF2FF73CD}" destId="{65BB8BFD-80A6-4D7B-821E-33238F0C73D2}" srcOrd="1" destOrd="0" presId="urn:microsoft.com/office/officeart/2005/8/layout/chevron2"/>
    <dgm:cxn modelId="{446C5306-CC8F-4294-9216-16900A41626E}" type="presParOf" srcId="{F0E5769E-75E6-4A57-AB38-54BCF2FF73CD}" destId="{02EC2C3C-C4DF-46A3-BC62-636690F47B10}" srcOrd="2" destOrd="0" presId="urn:microsoft.com/office/officeart/2005/8/layout/chevron2"/>
    <dgm:cxn modelId="{B6174DBD-A1B6-4E1A-80AD-03D94D7780E3}" type="presParOf" srcId="{02EC2C3C-C4DF-46A3-BC62-636690F47B10}" destId="{2373B92D-CCF8-4260-87D7-627CD20D6618}" srcOrd="0" destOrd="0" presId="urn:microsoft.com/office/officeart/2005/8/layout/chevron2"/>
    <dgm:cxn modelId="{6D175B1C-5015-49A5-8CBB-979C0861D406}" type="presParOf" srcId="{02EC2C3C-C4DF-46A3-BC62-636690F47B10}" destId="{7A74FCAD-5192-4776-AD0A-DD1FB1119355}" srcOrd="1" destOrd="0" presId="urn:microsoft.com/office/officeart/2005/8/layout/chevron2"/>
    <dgm:cxn modelId="{D1CBD04C-0565-40F9-BDF0-AE3C8EFD3E7F}" type="presParOf" srcId="{F0E5769E-75E6-4A57-AB38-54BCF2FF73CD}" destId="{A8F3D21D-74C5-4991-9D17-8279278F392A}" srcOrd="3" destOrd="0" presId="urn:microsoft.com/office/officeart/2005/8/layout/chevron2"/>
    <dgm:cxn modelId="{AB5921D7-79A4-45DE-96F1-7A251FA8696F}" type="presParOf" srcId="{F0E5769E-75E6-4A57-AB38-54BCF2FF73CD}" destId="{E7597D57-48A7-4D77-AF68-792DB18EC8BE}" srcOrd="4" destOrd="0" presId="urn:microsoft.com/office/officeart/2005/8/layout/chevron2"/>
    <dgm:cxn modelId="{09AE66E1-1831-4F0E-AB86-2182B5FAB8E5}" type="presParOf" srcId="{E7597D57-48A7-4D77-AF68-792DB18EC8BE}" destId="{BC990D8F-B010-4B23-A75F-7ACB3230AD64}" srcOrd="0" destOrd="0" presId="urn:microsoft.com/office/officeart/2005/8/layout/chevron2"/>
    <dgm:cxn modelId="{84DF1764-7D57-4CEF-BBA9-0B047149B6F4}" type="presParOf" srcId="{E7597D57-48A7-4D77-AF68-792DB18EC8BE}" destId="{C9DC1AEE-FF0F-478D-BD2B-52629D5026B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8B913-2D11-4EFF-A3FA-90C6CE7BDF4C}">
      <dsp:nvSpPr>
        <dsp:cNvPr id="0" name=""/>
        <dsp:cNvSpPr/>
      </dsp:nvSpPr>
      <dsp:spPr>
        <a:xfrm rot="5400000">
          <a:off x="-301052" y="305787"/>
          <a:ext cx="2007019" cy="1404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Introduction</a:t>
          </a:r>
        </a:p>
      </dsp:txBody>
      <dsp:txXfrm rot="-5400000">
        <a:off x="2" y="707191"/>
        <a:ext cx="1404913" cy="602106"/>
      </dsp:txXfrm>
    </dsp:sp>
    <dsp:sp modelId="{04DB3CDF-9D54-49F7-8BBA-5F63C8C90FB9}">
      <dsp:nvSpPr>
        <dsp:cNvPr id="0" name=""/>
        <dsp:cNvSpPr/>
      </dsp:nvSpPr>
      <dsp:spPr>
        <a:xfrm rot="5400000">
          <a:off x="5874062" y="-4464414"/>
          <a:ext cx="1304562" cy="102428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ONE PARAGRAPH</a:t>
          </a:r>
          <a:r>
            <a:rPr lang="en-US" sz="2800" kern="1200" dirty="0"/>
            <a:t>: Summary of 4 W's (</a:t>
          </a:r>
          <a:r>
            <a:rPr lang="en-US" sz="2800" b="1" kern="1200" dirty="0"/>
            <a:t>What</a:t>
          </a:r>
          <a:r>
            <a:rPr lang="en-US" sz="2800" kern="1200" dirty="0"/>
            <a:t> happened, involving </a:t>
          </a:r>
          <a:r>
            <a:rPr lang="en-US" sz="2800" b="1" kern="1200" dirty="0"/>
            <a:t>whom</a:t>
          </a:r>
          <a:r>
            <a:rPr lang="en-US" sz="2800" kern="1200" dirty="0"/>
            <a:t>, </a:t>
          </a:r>
          <a:r>
            <a:rPr lang="en-US" sz="2800" b="1" kern="1200" dirty="0"/>
            <a:t>where</a:t>
          </a:r>
          <a:r>
            <a:rPr lang="en-US" sz="2800" kern="1200" dirty="0"/>
            <a:t> and </a:t>
          </a:r>
          <a:r>
            <a:rPr lang="en-US" sz="2800" b="1" kern="1200" dirty="0"/>
            <a:t>when</a:t>
          </a:r>
          <a:r>
            <a:rPr lang="en-US" sz="2800" kern="1200" dirty="0"/>
            <a:t>) </a:t>
          </a:r>
        </a:p>
      </dsp:txBody>
      <dsp:txXfrm rot="-5400000">
        <a:off x="1404914" y="68417"/>
        <a:ext cx="10179177" cy="1177196"/>
      </dsp:txXfrm>
    </dsp:sp>
    <dsp:sp modelId="{2373B92D-CCF8-4260-87D7-627CD20D6618}">
      <dsp:nvSpPr>
        <dsp:cNvPr id="0" name=""/>
        <dsp:cNvSpPr/>
      </dsp:nvSpPr>
      <dsp:spPr>
        <a:xfrm rot="5400000">
          <a:off x="-301052" y="2598241"/>
          <a:ext cx="2007019" cy="1404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Body</a:t>
          </a:r>
        </a:p>
      </dsp:txBody>
      <dsp:txXfrm rot="-5400000">
        <a:off x="2" y="2999645"/>
        <a:ext cx="1404913" cy="602106"/>
      </dsp:txXfrm>
    </dsp:sp>
    <dsp:sp modelId="{7A74FCAD-5192-4776-AD0A-DD1FB1119355}">
      <dsp:nvSpPr>
        <dsp:cNvPr id="0" name=""/>
        <dsp:cNvSpPr/>
      </dsp:nvSpPr>
      <dsp:spPr>
        <a:xfrm rot="5400000">
          <a:off x="5413551" y="-2171960"/>
          <a:ext cx="2225583" cy="102428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85750" lvl="1" indent="-285750" algn="l" defTabSz="1244600">
            <a:lnSpc>
              <a:spcPct val="90000"/>
            </a:lnSpc>
            <a:spcBef>
              <a:spcPct val="0"/>
            </a:spcBef>
            <a:spcAft>
              <a:spcPct val="15000"/>
            </a:spcAft>
            <a:buChar char="•"/>
          </a:pPr>
          <a:r>
            <a:rPr lang="en-US" sz="2800" b="1" kern="1200" dirty="0"/>
            <a:t>TWO to THREE PARAGRAPHS</a:t>
          </a:r>
          <a:r>
            <a:rPr lang="en-US" sz="2800" kern="1200" dirty="0"/>
            <a:t>: Details of what happened in chronological order</a:t>
          </a:r>
        </a:p>
        <a:p>
          <a:pPr marL="285750" lvl="1" indent="-285750" algn="l" defTabSz="1244600">
            <a:lnSpc>
              <a:spcPct val="90000"/>
            </a:lnSpc>
            <a:spcBef>
              <a:spcPct val="0"/>
            </a:spcBef>
            <a:spcAft>
              <a:spcPct val="15000"/>
            </a:spcAft>
            <a:buChar char="•"/>
          </a:pPr>
          <a:r>
            <a:rPr lang="en-US" sz="2800" kern="1200" dirty="0"/>
            <a:t>Use factual information</a:t>
          </a:r>
        </a:p>
        <a:p>
          <a:pPr marL="285750" lvl="1" indent="-285750" algn="l" defTabSz="1244600">
            <a:lnSpc>
              <a:spcPct val="90000"/>
            </a:lnSpc>
            <a:spcBef>
              <a:spcPct val="0"/>
            </a:spcBef>
            <a:spcAft>
              <a:spcPct val="15000"/>
            </a:spcAft>
            <a:buChar char="•"/>
          </a:pPr>
          <a:r>
            <a:rPr lang="en-US" sz="2800" kern="1200" dirty="0"/>
            <a:t>Use formal tone</a:t>
          </a:r>
        </a:p>
        <a:p>
          <a:pPr marL="285750" lvl="1" indent="-285750" algn="l" defTabSz="1244600">
            <a:lnSpc>
              <a:spcPct val="90000"/>
            </a:lnSpc>
            <a:spcBef>
              <a:spcPct val="0"/>
            </a:spcBef>
            <a:spcAft>
              <a:spcPct val="15000"/>
            </a:spcAft>
            <a:buChar char="•"/>
          </a:pPr>
          <a:r>
            <a:rPr lang="en-US" sz="2800" kern="1200" dirty="0"/>
            <a:t>Use appropriate transitional words and phrases</a:t>
          </a:r>
        </a:p>
      </dsp:txBody>
      <dsp:txXfrm rot="-5400000">
        <a:off x="1404913" y="1945322"/>
        <a:ext cx="10134216" cy="2008295"/>
      </dsp:txXfrm>
    </dsp:sp>
    <dsp:sp modelId="{BC990D8F-B010-4B23-A75F-7ACB3230AD64}">
      <dsp:nvSpPr>
        <dsp:cNvPr id="0" name=""/>
        <dsp:cNvSpPr/>
      </dsp:nvSpPr>
      <dsp:spPr>
        <a:xfrm rot="5400000">
          <a:off x="-301052" y="4430185"/>
          <a:ext cx="2007019" cy="140491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Conclusion</a:t>
          </a:r>
        </a:p>
      </dsp:txBody>
      <dsp:txXfrm rot="-5400000">
        <a:off x="2" y="4831589"/>
        <a:ext cx="1404913" cy="602106"/>
      </dsp:txXfrm>
    </dsp:sp>
    <dsp:sp modelId="{C9DC1AEE-FF0F-478D-BD2B-52629D5026B3}">
      <dsp:nvSpPr>
        <dsp:cNvPr id="0" name=""/>
        <dsp:cNvSpPr/>
      </dsp:nvSpPr>
      <dsp:spPr>
        <a:xfrm rot="5400000">
          <a:off x="5874062" y="-340016"/>
          <a:ext cx="1304562" cy="102428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ONE paragraph</a:t>
          </a:r>
          <a:r>
            <a:rPr lang="en-US" sz="2800" kern="1200" dirty="0"/>
            <a:t>: brief discussion of what happened at the end</a:t>
          </a:r>
        </a:p>
      </dsp:txBody>
      <dsp:txXfrm rot="-5400000">
        <a:off x="1404914" y="4192815"/>
        <a:ext cx="10179177" cy="11771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4/9/2020</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4/9/2020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D99DA-D710-4C78-8368-85BE334D4EA4}" type="slidenum">
              <a:rPr lang="en-US" smtClean="0"/>
              <a:t>‹#›</a:t>
            </a:fld>
            <a:endParaRPr lang="en-US"/>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 name="Group 8">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10"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3" name="Group 12">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14"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18"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19" name="Oval 18">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0"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1" name="Oval 20">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2" name="Oval 21">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3" name="Oval 22">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4" name="Oval 23">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5"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6" name="Oval 25">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20123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a:t>Insert a Footer</a:t>
            </a:r>
            <a:endParaRPr lang="en-US" dirty="0"/>
          </a:p>
        </p:txBody>
      </p:sp>
      <p:sp>
        <p:nvSpPr>
          <p:cNvPr id="6" name="Slide Number Placeholder 5"/>
          <p:cNvSpPr>
            <a:spLocks noGrp="1"/>
          </p:cNvSpPr>
          <p:nvPr>
            <p:ph type="sldNum" sz="quarter" idx="12"/>
          </p:nvPr>
        </p:nvSpPr>
        <p:spPr/>
        <p:txBody>
          <a:bodyPr/>
          <a:lstStyle/>
          <a:p>
            <a:pPr algn="ctr"/>
            <a:fld id="{058DB212-BFA2-403F-85EF-DFD3FF6D973A}" type="slidenum">
              <a:rPr lang="en-US" smtClean="0"/>
              <a:pPr algn="ctr"/>
              <a:t>‹#›</a:t>
            </a:fld>
            <a:endParaRPr lang="en-US" dirty="0"/>
          </a:p>
        </p:txBody>
      </p:sp>
    </p:spTree>
    <p:extLst>
      <p:ext uri="{BB962C8B-B14F-4D97-AF65-F5344CB8AC3E}">
        <p14:creationId xmlns:p14="http://schemas.microsoft.com/office/powerpoint/2010/main" val="240626294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a:t>Insert a Footer</a:t>
            </a:r>
            <a:endParaRPr lang="en-US" dirty="0"/>
          </a:p>
        </p:txBody>
      </p:sp>
      <p:sp>
        <p:nvSpPr>
          <p:cNvPr id="6" name="Slide Number Placeholder 5"/>
          <p:cNvSpPr>
            <a:spLocks noGrp="1"/>
          </p:cNvSpPr>
          <p:nvPr>
            <p:ph type="sldNum" sz="quarter" idx="12"/>
          </p:nvPr>
        </p:nvSpPr>
        <p:spPr/>
        <p:txBody>
          <a:bodyPr/>
          <a:lstStyle/>
          <a:p>
            <a:pPr algn="ctr"/>
            <a:fld id="{058DB212-BFA2-403F-85EF-DFD3FF6D973A}" type="slidenum">
              <a:rPr lang="en-US" smtClean="0"/>
              <a:pPr algn="ctr"/>
              <a:t>‹#›</a:t>
            </a:fld>
            <a:endParaRPr lang="en-US" dirty="0"/>
          </a:p>
        </p:txBody>
      </p:sp>
    </p:spTree>
    <p:extLst>
      <p:ext uri="{BB962C8B-B14F-4D97-AF65-F5344CB8AC3E}">
        <p14:creationId xmlns:p14="http://schemas.microsoft.com/office/powerpoint/2010/main" val="2625362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1274705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1333301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3962095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51555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27996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17838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2022049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noProof="0"/>
              <a:t>Insert a Footer</a:t>
            </a:r>
          </a:p>
        </p:txBody>
      </p:sp>
      <p:sp>
        <p:nvSpPr>
          <p:cNvPr id="6" name="Slide Number Placeholder 5"/>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60391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D99DA-D710-4C78-8368-85BE334D4EA4}" type="slidenum">
              <a:rPr lang="en-US" smtClean="0"/>
              <a:t>‹#›</a:t>
            </a:fld>
            <a:endParaRPr lang="en-US"/>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9" name="Group 8">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10"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3" name="Group 12">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14"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18"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19" name="Oval 18">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0"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1" name="Oval 20">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2" name="Oval 21">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3" name="Oval 22">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4" name="Oval 23">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5"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26" name="Oval 25">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819742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noProof="0"/>
              <a:t>Insert a Footer</a:t>
            </a:r>
          </a:p>
        </p:txBody>
      </p:sp>
      <p:sp>
        <p:nvSpPr>
          <p:cNvPr id="6" name="Slide Number Placeholder 5"/>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58624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noProof="0"/>
              <a:t>Insert a Footer</a:t>
            </a:r>
          </a:p>
        </p:txBody>
      </p:sp>
      <p:sp>
        <p:nvSpPr>
          <p:cNvPr id="6" name="Slide Number Placeholder 5"/>
          <p:cNvSpPr>
            <a:spLocks noGrp="1"/>
          </p:cNvSpPr>
          <p:nvPr>
            <p:ph type="sldNum" sz="quarter" idx="12"/>
          </p:nvPr>
        </p:nvSpPr>
        <p:spPr/>
        <p:txBody>
          <a:bodyPr/>
          <a:lstStyle/>
          <a:p>
            <a:fld id="{058DB212-BFA2-403F-85EF-DFD3FF6D973A}" type="slidenum">
              <a:rPr lang="en-US" noProof="0" smtClean="0"/>
              <a:pPr/>
              <a:t>‹#›</a:t>
            </a:fld>
            <a:endParaRPr lang="en-US" noProof="0"/>
          </a:p>
        </p:txBody>
      </p:sp>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Tree>
    <p:extLst>
      <p:ext uri="{BB962C8B-B14F-4D97-AF65-F5344CB8AC3E}">
        <p14:creationId xmlns:p14="http://schemas.microsoft.com/office/powerpoint/2010/main" val="614826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noProof="0"/>
              <a:t>Insert a Footer</a:t>
            </a:r>
          </a:p>
        </p:txBody>
      </p:sp>
      <p:sp>
        <p:nvSpPr>
          <p:cNvPr id="6" name="Slide Number Placeholder 5"/>
          <p:cNvSpPr>
            <a:spLocks noGrp="1"/>
          </p:cNvSpPr>
          <p:nvPr>
            <p:ph type="sldNum" sz="quarter" idx="12"/>
          </p:nvPr>
        </p:nvSpPr>
        <p:spPr/>
        <p:txBody>
          <a:bodyPr/>
          <a:lstStyle/>
          <a:p>
            <a:fld id="{058DB212-BFA2-403F-85EF-DFD3FF6D973A}" type="slidenum">
              <a:rPr lang="en-US" noProof="0" smtClean="0"/>
              <a:pPr/>
              <a:t>‹#›</a:t>
            </a:fld>
            <a:endParaRPr lang="en-US" noProof="0"/>
          </a:p>
        </p:txBody>
      </p:sp>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Tree>
    <p:extLst>
      <p:ext uri="{BB962C8B-B14F-4D97-AF65-F5344CB8AC3E}">
        <p14:creationId xmlns:p14="http://schemas.microsoft.com/office/powerpoint/2010/main" val="3550596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558486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D196B-39C9-43FB-8078-788E39EA7F2F}" type="datetimeFigureOut">
              <a:rPr lang="en-US" smtClean="0"/>
              <a:t>4/9/2020</a:t>
            </a:fld>
            <a:endParaRPr lang="en-US"/>
          </a:p>
        </p:txBody>
      </p:sp>
      <p:sp>
        <p:nvSpPr>
          <p:cNvPr id="8" name="Footer Placeholder 7"/>
          <p:cNvSpPr>
            <a:spLocks noGrp="1"/>
          </p:cNvSpPr>
          <p:nvPr>
            <p:ph type="ftr" sz="quarter" idx="11"/>
          </p:nvPr>
        </p:nvSpPr>
        <p:spPr/>
        <p:txBody>
          <a:bodyPr/>
          <a:lstStyle/>
          <a:p>
            <a:r>
              <a:rPr lang="en-US" noProof="0"/>
              <a:t>Insert a Footer</a:t>
            </a:r>
          </a:p>
        </p:txBody>
      </p:sp>
      <p:sp>
        <p:nvSpPr>
          <p:cNvPr id="9" name="Slide Number Placeholder 8"/>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77962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D196B-39C9-43FB-8078-788E39EA7F2F}" type="datetimeFigureOut">
              <a:rPr lang="en-US" smtClean="0"/>
              <a:t>4/9/2020</a:t>
            </a:fld>
            <a:endParaRPr lang="en-US"/>
          </a:p>
        </p:txBody>
      </p:sp>
      <p:sp>
        <p:nvSpPr>
          <p:cNvPr id="4" name="Footer Placeholder 3"/>
          <p:cNvSpPr>
            <a:spLocks noGrp="1"/>
          </p:cNvSpPr>
          <p:nvPr>
            <p:ph type="ftr" sz="quarter" idx="11"/>
          </p:nvPr>
        </p:nvSpPr>
        <p:spPr/>
        <p:txBody>
          <a:bodyPr/>
          <a:lstStyle/>
          <a:p>
            <a:r>
              <a:rPr lang="en-US" noProof="0"/>
              <a:t>Insert a Footer</a:t>
            </a:r>
          </a:p>
        </p:txBody>
      </p:sp>
      <p:sp>
        <p:nvSpPr>
          <p:cNvPr id="5" name="Slide Number Placeholder 4"/>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76022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196B-39C9-43FB-8078-788E39EA7F2F}" type="datetimeFigureOut">
              <a:rPr lang="en-US" smtClean="0"/>
              <a:t>4/9/2020</a:t>
            </a:fld>
            <a:endParaRPr lang="en-US"/>
          </a:p>
        </p:txBody>
      </p:sp>
      <p:sp>
        <p:nvSpPr>
          <p:cNvPr id="3" name="Footer Placeholder 2"/>
          <p:cNvSpPr>
            <a:spLocks noGrp="1"/>
          </p:cNvSpPr>
          <p:nvPr>
            <p:ph type="ftr" sz="quarter" idx="11"/>
          </p:nvPr>
        </p:nvSpPr>
        <p:spPr/>
        <p:txBody>
          <a:bodyPr/>
          <a:lstStyle/>
          <a:p>
            <a:r>
              <a:rPr lang="en-US" noProof="0"/>
              <a:t>Insert a Footer</a:t>
            </a:r>
          </a:p>
        </p:txBody>
      </p:sp>
      <p:sp>
        <p:nvSpPr>
          <p:cNvPr id="4" name="Slide Number Placeholder 3"/>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630207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92232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5904457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a:t>Insert a Footer</a:t>
            </a:r>
            <a:endParaRPr lang="en-US" dirty="0"/>
          </a:p>
        </p:txBody>
      </p:sp>
      <p:sp>
        <p:nvSpPr>
          <p:cNvPr id="6" name="Slide Number Placeholder 5"/>
          <p:cNvSpPr>
            <a:spLocks noGrp="1"/>
          </p:cNvSpPr>
          <p:nvPr>
            <p:ph type="sldNum" sz="quarter" idx="12"/>
          </p:nvPr>
        </p:nvSpPr>
        <p:spPr/>
        <p:txBody>
          <a:bodyPr/>
          <a:lstStyle/>
          <a:p>
            <a:pPr algn="ctr"/>
            <a:fld id="{058DB212-BFA2-403F-85EF-DFD3FF6D973A}" type="slidenum">
              <a:rPr lang="en-US" smtClean="0"/>
              <a:pPr algn="ctr"/>
              <a:t>‹#›</a:t>
            </a:fld>
            <a:endParaRPr lang="en-US" dirty="0"/>
          </a:p>
        </p:txBody>
      </p:sp>
    </p:spTree>
    <p:extLst>
      <p:ext uri="{BB962C8B-B14F-4D97-AF65-F5344CB8AC3E}">
        <p14:creationId xmlns:p14="http://schemas.microsoft.com/office/powerpoint/2010/main" val="341913541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D196B-39C9-43FB-8078-788E39EA7F2F}" type="datetimeFigureOut">
              <a:rPr lang="en-US" smtClean="0"/>
              <a:t>4/9/2020</a:t>
            </a:fld>
            <a:endParaRPr lang="en-US"/>
          </a:p>
        </p:txBody>
      </p:sp>
      <p:sp>
        <p:nvSpPr>
          <p:cNvPr id="5" name="Footer Placeholder 4"/>
          <p:cNvSpPr>
            <a:spLocks noGrp="1"/>
          </p:cNvSpPr>
          <p:nvPr>
            <p:ph type="ftr" sz="quarter" idx="11"/>
          </p:nvPr>
        </p:nvSpPr>
        <p:spPr/>
        <p:txBody>
          <a:bodyPr/>
          <a:lstStyle/>
          <a:p>
            <a:r>
              <a:rPr lang="en-US"/>
              <a:t>Insert a Footer</a:t>
            </a:r>
            <a:endParaRPr lang="en-US" dirty="0"/>
          </a:p>
        </p:txBody>
      </p:sp>
      <p:sp>
        <p:nvSpPr>
          <p:cNvPr id="6" name="Slide Number Placeholder 5"/>
          <p:cNvSpPr>
            <a:spLocks noGrp="1"/>
          </p:cNvSpPr>
          <p:nvPr>
            <p:ph type="sldNum" sz="quarter" idx="12"/>
          </p:nvPr>
        </p:nvSpPr>
        <p:spPr/>
        <p:txBody>
          <a:bodyPr/>
          <a:lstStyle/>
          <a:p>
            <a:pPr algn="ctr"/>
            <a:fld id="{058DB212-BFA2-403F-85EF-DFD3FF6D973A}" type="slidenum">
              <a:rPr lang="en-US" smtClean="0"/>
              <a:pPr algn="ctr"/>
              <a:t>‹#›</a:t>
            </a:fld>
            <a:endParaRPr lang="en-US" dirty="0"/>
          </a:p>
        </p:txBody>
      </p:sp>
    </p:spTree>
    <p:extLst>
      <p:ext uri="{BB962C8B-B14F-4D97-AF65-F5344CB8AC3E}">
        <p14:creationId xmlns:p14="http://schemas.microsoft.com/office/powerpoint/2010/main" val="27024746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906118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5D196B-39C9-43FB-8078-788E39EA7F2F}" type="datetimeFigureOut">
              <a:rPr lang="en-US" smtClean="0"/>
              <a:t>4/9/2020</a:t>
            </a:fld>
            <a:endParaRPr lang="en-US"/>
          </a:p>
        </p:txBody>
      </p:sp>
      <p:sp>
        <p:nvSpPr>
          <p:cNvPr id="8" name="Footer Placeholder 7"/>
          <p:cNvSpPr>
            <a:spLocks noGrp="1"/>
          </p:cNvSpPr>
          <p:nvPr>
            <p:ph type="ftr" sz="quarter" idx="11"/>
          </p:nvPr>
        </p:nvSpPr>
        <p:spPr/>
        <p:txBody>
          <a:bodyPr/>
          <a:lstStyle/>
          <a:p>
            <a:r>
              <a:rPr lang="en-US" noProof="0"/>
              <a:t>Insert a Footer</a:t>
            </a:r>
          </a:p>
        </p:txBody>
      </p:sp>
      <p:sp>
        <p:nvSpPr>
          <p:cNvPr id="9" name="Slide Number Placeholder 8"/>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9423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5D196B-39C9-43FB-8078-788E39EA7F2F}" type="datetimeFigureOut">
              <a:rPr lang="en-US" smtClean="0"/>
              <a:t>4/9/2020</a:t>
            </a:fld>
            <a:endParaRPr lang="en-US"/>
          </a:p>
        </p:txBody>
      </p:sp>
      <p:sp>
        <p:nvSpPr>
          <p:cNvPr id="4" name="Footer Placeholder 3"/>
          <p:cNvSpPr>
            <a:spLocks noGrp="1"/>
          </p:cNvSpPr>
          <p:nvPr>
            <p:ph type="ftr" sz="quarter" idx="11"/>
          </p:nvPr>
        </p:nvSpPr>
        <p:spPr/>
        <p:txBody>
          <a:bodyPr/>
          <a:lstStyle/>
          <a:p>
            <a:r>
              <a:rPr lang="en-US" noProof="0"/>
              <a:t>Insert a Footer</a:t>
            </a:r>
          </a:p>
        </p:txBody>
      </p:sp>
      <p:sp>
        <p:nvSpPr>
          <p:cNvPr id="5" name="Slide Number Placeholder 4"/>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54632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196B-39C9-43FB-8078-788E39EA7F2F}" type="datetimeFigureOut">
              <a:rPr lang="en-US" smtClean="0"/>
              <a:t>4/9/2020</a:t>
            </a:fld>
            <a:endParaRPr lang="en-US"/>
          </a:p>
        </p:txBody>
      </p:sp>
      <p:sp>
        <p:nvSpPr>
          <p:cNvPr id="3" name="Footer Placeholder 2"/>
          <p:cNvSpPr>
            <a:spLocks noGrp="1"/>
          </p:cNvSpPr>
          <p:nvPr>
            <p:ph type="ftr" sz="quarter" idx="11"/>
          </p:nvPr>
        </p:nvSpPr>
        <p:spPr/>
        <p:txBody>
          <a:bodyPr/>
          <a:lstStyle/>
          <a:p>
            <a:r>
              <a:rPr lang="en-US" noProof="0"/>
              <a:t>Insert a Footer</a:t>
            </a:r>
          </a:p>
        </p:txBody>
      </p:sp>
      <p:sp>
        <p:nvSpPr>
          <p:cNvPr id="4" name="Slide Number Placeholder 3"/>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332821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3800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D196B-39C9-43FB-8078-788E39EA7F2F}" type="datetimeFigureOut">
              <a:rPr lang="en-US" smtClean="0"/>
              <a:t>4/9/2020</a:t>
            </a:fld>
            <a:endParaRPr lang="en-US"/>
          </a:p>
        </p:txBody>
      </p:sp>
      <p:sp>
        <p:nvSpPr>
          <p:cNvPr id="6" name="Footer Placeholder 5"/>
          <p:cNvSpPr>
            <a:spLocks noGrp="1"/>
          </p:cNvSpPr>
          <p:nvPr>
            <p:ph type="ftr" sz="quarter" idx="11"/>
          </p:nvPr>
        </p:nvSpPr>
        <p:spPr/>
        <p:txBody>
          <a:bodyPr/>
          <a:lstStyle/>
          <a:p>
            <a:r>
              <a:rPr lang="en-US" noProof="0"/>
              <a:t>Insert a Footer</a:t>
            </a:r>
          </a:p>
        </p:txBody>
      </p:sp>
      <p:sp>
        <p:nvSpPr>
          <p:cNvPr id="7" name="Slide Number Placeholder 6"/>
          <p:cNvSpPr>
            <a:spLocks noGrp="1"/>
          </p:cNvSpPr>
          <p:nvPr>
            <p:ph type="sldNum" sz="quarter" idx="12"/>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5439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196B-39C9-43FB-8078-788E39EA7F2F}" type="datetimeFigureOut">
              <a:rPr lang="en-US" smtClean="0"/>
              <a:t>4/9/2020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58DB212-BFA2-403F-85EF-DFD3FF6D973A}" type="slidenum">
              <a:rPr lang="en-US" smtClean="0"/>
              <a:pPr algn="ctr"/>
              <a:t>‹#›</a:t>
            </a:fld>
            <a:endParaRPr lang="en-US" dirty="0"/>
          </a:p>
        </p:txBody>
      </p:sp>
      <p:sp>
        <p:nvSpPr>
          <p:cNvPr id="7"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8"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9" name="Group 8">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0"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4"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D245D258-5720-4517-B8DE-EB5AA5C4FAE1}"/>
              </a:ext>
            </a:extLst>
          </p:cNvPr>
          <p:cNvSpPr>
            <a:spLocks noGrp="1"/>
          </p:cNvSpPr>
          <p:nvPr>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20"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2"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3" name="Oval 22">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4"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Oval 25">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1" name="TextBox 30">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32" name="Title Placeholder 1">
            <a:extLst>
              <a:ext uri="{FF2B5EF4-FFF2-40B4-BE49-F238E27FC236}">
                <a16:creationId xmlns:a16="http://schemas.microsoft.com/office/drawing/2014/main" id="{331581A5-A75E-41FB-A68A-70BA1AB54B28}"/>
              </a:ext>
            </a:extLst>
          </p:cNvPr>
          <p:cNvSpPr>
            <a:spLocks noGrp="1"/>
          </p:cNvSpPr>
          <p:nvPr>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3" name="Text Placeholder 2">
            <a:extLst>
              <a:ext uri="{FF2B5EF4-FFF2-40B4-BE49-F238E27FC236}">
                <a16:creationId xmlns:a16="http://schemas.microsoft.com/office/drawing/2014/main" id="{06BA9B02-6E3D-4037-BE18-E02B786633E9}"/>
              </a:ext>
            </a:extLst>
          </p:cNvPr>
          <p:cNvSpPr>
            <a:spLocks noGrp="1"/>
          </p:cNvSpPr>
          <p:nvPr>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34"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10926468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56" r:id="rId19"/>
    <p:sldLayoutId id="2147483664" r:id="rId20"/>
    <p:sldLayoutId id="2147483665" r:id="rId21"/>
    <p:sldLayoutId id="2147483666" r:id="rId22"/>
    <p:sldLayoutId id="2147483650" r:id="rId23"/>
    <p:sldLayoutId id="2147483652" r:id="rId24"/>
    <p:sldLayoutId id="2147483667" r:id="rId25"/>
    <p:sldLayoutId id="2147483668" r:id="rId26"/>
    <p:sldLayoutId id="2147483654"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D196B-39C9-43FB-8078-788E39EA7F2F}" type="datetimeFigureOut">
              <a:rPr lang="en-US" smtClean="0"/>
              <a:t>4/9/2020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Insert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fld id="{058DB212-BFA2-403F-85EF-DFD3FF6D973A}" type="slidenum">
              <a:rPr lang="en-US" smtClean="0"/>
              <a:pPr algn="ctr"/>
              <a:t>‹#›</a:t>
            </a:fld>
            <a:endParaRPr lang="en-US" dirty="0"/>
          </a:p>
        </p:txBody>
      </p:sp>
      <p:sp>
        <p:nvSpPr>
          <p:cNvPr id="7"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8"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9" name="Group 8">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0"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4"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1"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2" name="Oval 21">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3"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4" name="Oval 23">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Oval 25">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0" name="TextBox 29">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Tree>
    <p:extLst>
      <p:ext uri="{BB962C8B-B14F-4D97-AF65-F5344CB8AC3E}">
        <p14:creationId xmlns:p14="http://schemas.microsoft.com/office/powerpoint/2010/main" val="42200880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1" r="11"/>
          <a:stretch>
            <a:fillRect/>
          </a:stretch>
        </p:blipFill>
        <p:spPr/>
      </p:pic>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val="1"/>
              </a:ext>
            </a:extLst>
          </p:cNvPr>
          <p:cNvGrpSpPr>
            <a:grpSpLocks noChangeAspect="1"/>
          </p:cNvGrpSpPr>
          <p:nvPr/>
        </p:nvGrpSpPr>
        <p:grpSpPr>
          <a:xfrm rot="20739652">
            <a:off x="1118053" y="1267164"/>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0835" y="1300386"/>
              <a:ext cx="1392651" cy="432677"/>
              <a:chOff x="5688118" y="650074"/>
              <a:chExt cx="1392651" cy="432677"/>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50338"/>
                <a:ext cx="1392273" cy="432413"/>
              </a:xfrm>
              <a:prstGeom prst="rect">
                <a:avLst/>
              </a:prstGeom>
              <a:noFill/>
            </p:spPr>
            <p:txBody>
              <a:bodyPr wrap="square" rtlCol="0">
                <a:spAutoFit/>
              </a:bodyPr>
              <a:lstStyle/>
              <a:p>
                <a:pPr algn="ctr"/>
                <a:r>
                  <a:rPr lang="en-US" sz="2800" b="1">
                    <a:ln w="28575">
                      <a:solidFill>
                        <a:schemeClr val="bg1"/>
                      </a:solidFill>
                    </a:ln>
                    <a:solidFill>
                      <a:schemeClr val="bg1"/>
                    </a:solidFill>
                    <a:latin typeface="+mj-lt"/>
                  </a:rPr>
                  <a:t>Launch</a:t>
                </a:r>
                <a:endParaRPr lang="en-US" sz="2800" b="1" dirty="0">
                  <a:ln w="28575">
                    <a:solidFill>
                      <a:schemeClr val="bg1"/>
                    </a:solidFill>
                  </a:ln>
                  <a:solidFill>
                    <a:schemeClr val="bg1"/>
                  </a:solidFill>
                  <a:latin typeface="+mj-lt"/>
                </a:endParaRPr>
              </a:p>
            </p:txBody>
          </p:sp>
          <p:sp>
            <p:nvSpPr>
              <p:cNvPr id="193" name="TextBox 192">
                <a:extLst>
                  <a:ext uri="{FF2B5EF4-FFF2-40B4-BE49-F238E27FC236}">
                    <a16:creationId xmlns:a16="http://schemas.microsoft.com/office/drawing/2014/main" id="{5210FCC1-A696-41FE-B439-DA046C521321}"/>
                  </a:ext>
                </a:extLst>
              </p:cNvPr>
              <p:cNvSpPr txBox="1"/>
              <p:nvPr/>
            </p:nvSpPr>
            <p:spPr>
              <a:xfrm>
                <a:off x="5688118" y="650074"/>
                <a:ext cx="1392273" cy="432413"/>
              </a:xfrm>
              <a:prstGeom prst="rect">
                <a:avLst/>
              </a:prstGeom>
              <a:noFill/>
            </p:spPr>
            <p:txBody>
              <a:bodyPr wrap="square" rtlCol="0">
                <a:spAutoFit/>
              </a:bodyPr>
              <a:lstStyle/>
              <a:p>
                <a:pPr algn="ctr"/>
                <a:r>
                  <a:rPr lang="en-US" sz="2800" b="1">
                    <a:solidFill>
                      <a:schemeClr val="accent5"/>
                    </a:solidFill>
                    <a:latin typeface="+mj-lt"/>
                  </a:rPr>
                  <a:t>Launch</a:t>
                </a:r>
                <a:endParaRPr lang="en-US" sz="2800" b="1" dirty="0">
                  <a:solidFill>
                    <a:schemeClr val="accent5"/>
                  </a:solidFill>
                  <a:latin typeface="+mj-lt"/>
                </a:endParaRPr>
              </a:p>
            </p:txBody>
          </p:sp>
        </p:grpSp>
      </p:grpSp>
      <p:sp>
        <p:nvSpPr>
          <p:cNvPr id="4" name="TextBox 3">
            <a:extLst>
              <a:ext uri="{FF2B5EF4-FFF2-40B4-BE49-F238E27FC236}">
                <a16:creationId xmlns:a16="http://schemas.microsoft.com/office/drawing/2014/main" id="{2F3BF54D-8C01-4FDF-A195-E9F16C749506}"/>
              </a:ext>
            </a:extLst>
          </p:cNvPr>
          <p:cNvSpPr txBox="1"/>
          <p:nvPr/>
        </p:nvSpPr>
        <p:spPr>
          <a:xfrm>
            <a:off x="806953" y="3038550"/>
            <a:ext cx="3493375" cy="1938992"/>
          </a:xfrm>
          <a:prstGeom prst="rect">
            <a:avLst/>
          </a:prstGeom>
          <a:noFill/>
        </p:spPr>
        <p:txBody>
          <a:bodyPr wrap="square" rtlCol="0">
            <a:spAutoFit/>
          </a:bodyPr>
          <a:lstStyle/>
          <a:p>
            <a:r>
              <a:rPr lang="en-GB" sz="6000" b="1" dirty="0"/>
              <a:t>REPORT WRITING</a:t>
            </a:r>
          </a:p>
        </p:txBody>
      </p:sp>
      <p:sp>
        <p:nvSpPr>
          <p:cNvPr id="2" name="TextBox 1">
            <a:extLst>
              <a:ext uri="{FF2B5EF4-FFF2-40B4-BE49-F238E27FC236}">
                <a16:creationId xmlns:a16="http://schemas.microsoft.com/office/drawing/2014/main" id="{334C06DA-762D-4FF5-8AA0-F80827EB0CF5}"/>
              </a:ext>
            </a:extLst>
          </p:cNvPr>
          <p:cNvSpPr txBox="1"/>
          <p:nvPr/>
        </p:nvSpPr>
        <p:spPr>
          <a:xfrm>
            <a:off x="243394" y="5098093"/>
            <a:ext cx="4181911" cy="923330"/>
          </a:xfrm>
          <a:prstGeom prst="rect">
            <a:avLst/>
          </a:prstGeom>
          <a:noFill/>
        </p:spPr>
        <p:txBody>
          <a:bodyPr wrap="square" rtlCol="0">
            <a:spAutoFit/>
          </a:bodyPr>
          <a:lstStyle/>
          <a:p>
            <a:pPr algn="ctr"/>
            <a:r>
              <a:rPr lang="en-GB" dirty="0"/>
              <a:t>Curriculum Planning and Development Division</a:t>
            </a:r>
          </a:p>
          <a:p>
            <a:pPr algn="ctr"/>
            <a:r>
              <a:rPr lang="en-GB" dirty="0"/>
              <a:t>2020</a:t>
            </a:r>
          </a:p>
        </p:txBody>
      </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4" name="Slide Number Placeholder 3"/>
          <p:cNvSpPr>
            <a:spLocks noGrp="1"/>
          </p:cNvSpPr>
          <p:nvPr>
            <p:ph type="sldNum" sz="quarter" idx="17"/>
          </p:nvPr>
        </p:nvSpPr>
        <p:spPr/>
        <p:txBody>
          <a:bodyPr/>
          <a:lstStyle/>
          <a:p>
            <a:fld id="{058DB212-BFA2-403F-85EF-DFD3FF6D973A}" type="slidenum">
              <a:rPr lang="en-US" noProof="0" smtClean="0"/>
              <a:pPr/>
              <a:t>10</a:t>
            </a:fld>
            <a:endParaRPr lang="en-US" noProof="0"/>
          </a:p>
        </p:txBody>
      </p:sp>
      <p:sp>
        <p:nvSpPr>
          <p:cNvPr id="5" name="Title 4"/>
          <p:cNvSpPr>
            <a:spLocks noGrp="1"/>
          </p:cNvSpPr>
          <p:nvPr>
            <p:ph type="title"/>
          </p:nvPr>
        </p:nvSpPr>
        <p:spPr>
          <a:xfrm>
            <a:off x="659175" y="559677"/>
            <a:ext cx="10862677" cy="2653786"/>
          </a:xfrm>
        </p:spPr>
        <p:txBody>
          <a:bodyPr/>
          <a:lstStyle/>
          <a:p>
            <a:pPr algn="ctr"/>
            <a:br>
              <a:rPr lang="en-US" dirty="0"/>
            </a:br>
            <a:br>
              <a:rPr lang="en-US" dirty="0"/>
            </a:br>
            <a:r>
              <a:rPr lang="en-US" sz="4000" b="1" dirty="0"/>
              <a:t>Body of the Report</a:t>
            </a:r>
          </a:p>
        </p:txBody>
      </p:sp>
    </p:spTree>
    <p:extLst>
      <p:ext uri="{BB962C8B-B14F-4D97-AF65-F5344CB8AC3E}">
        <p14:creationId xmlns:p14="http://schemas.microsoft.com/office/powerpoint/2010/main" val="84290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11</a:t>
            </a:fld>
            <a:endParaRPr lang="en-US" dirty="0"/>
          </a:p>
        </p:txBody>
      </p:sp>
      <p:sp>
        <p:nvSpPr>
          <p:cNvPr id="6" name="Title 5" hidden="1">
            <a:extLst>
              <a:ext uri="{FF2B5EF4-FFF2-40B4-BE49-F238E27FC236}">
                <a16:creationId xmlns:a16="http://schemas.microsoft.com/office/drawing/2014/main" id="{1A4039E3-C5AD-465A-8CE7-34115826C42D}"/>
              </a:ext>
            </a:extLst>
          </p:cNvPr>
          <p:cNvSpPr>
            <a:spLocks noGrp="1"/>
          </p:cNvSpPr>
          <p:nvPr>
            <p:ph type="title"/>
          </p:nvPr>
        </p:nvSpPr>
        <p:spPr/>
        <p:txBody>
          <a:bodyPr/>
          <a:lstStyle/>
          <a:p>
            <a:r>
              <a:rPr lang="en-US" dirty="0"/>
              <a:t>Video slide</a:t>
            </a:r>
          </a:p>
        </p:txBody>
      </p:sp>
      <p:sp>
        <p:nvSpPr>
          <p:cNvPr id="9" name="Content Placeholder 3">
            <a:extLst>
              <a:ext uri="{FF2B5EF4-FFF2-40B4-BE49-F238E27FC236}">
                <a16:creationId xmlns:a16="http://schemas.microsoft.com/office/drawing/2014/main" id="{5F0977C3-BD7D-4617-8DF1-56211456D512}"/>
              </a:ext>
            </a:extLst>
          </p:cNvPr>
          <p:cNvSpPr txBox="1">
            <a:spLocks/>
          </p:cNvSpPr>
          <p:nvPr/>
        </p:nvSpPr>
        <p:spPr>
          <a:xfrm>
            <a:off x="893266" y="500313"/>
            <a:ext cx="10511334" cy="4356000"/>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p>
        </p:txBody>
      </p:sp>
      <p:sp>
        <p:nvSpPr>
          <p:cNvPr id="2" name="Rectangle 1"/>
          <p:cNvSpPr/>
          <p:nvPr/>
        </p:nvSpPr>
        <p:spPr>
          <a:xfrm>
            <a:off x="622301" y="500313"/>
            <a:ext cx="10967770" cy="5078313"/>
          </a:xfrm>
          <a:prstGeom prst="rect">
            <a:avLst/>
          </a:prstGeom>
        </p:spPr>
        <p:txBody>
          <a:bodyPr wrap="square">
            <a:spAutoFit/>
          </a:bodyPr>
          <a:lstStyle/>
          <a:p>
            <a:pPr>
              <a:lnSpc>
                <a:spcPct val="150000"/>
              </a:lnSpc>
            </a:pPr>
            <a:r>
              <a:rPr lang="en-TT" sz="2400" dirty="0"/>
              <a:t>     After a journey of about forty-five minutes, we arrived at the zoo. Upon arrival, we were instructed by Mr. Lee to proceed single file from the bus and purchase tickets at the entrance. Each student purchased a ticket at a cost of fifteen dollars, after which we entered the zoo. </a:t>
            </a:r>
          </a:p>
          <a:p>
            <a:pPr>
              <a:lnSpc>
                <a:spcPct val="150000"/>
              </a:lnSpc>
            </a:pPr>
            <a:r>
              <a:rPr lang="en-TT" sz="2400" dirty="0"/>
              <a:t>    Upon entry, we visited the reptile enclosure. There we saw iguanas, snakes and other lizards. Next, we proceeded to the aquarium where we saw different species of fish and aquatic animals. After this display, we visited the giraffe enclosure. There, we were able to see the giraffes up close and feed them using a cup provided by one of the zoo keepers, Ms. Sharon Rose. </a:t>
            </a:r>
          </a:p>
        </p:txBody>
      </p:sp>
    </p:spTree>
    <p:extLst>
      <p:ext uri="{BB962C8B-B14F-4D97-AF65-F5344CB8AC3E}">
        <p14:creationId xmlns:p14="http://schemas.microsoft.com/office/powerpoint/2010/main" val="349252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8D18F-4464-44E5-926F-452BCA45D47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a:xfrm>
            <a:off x="11728450" y="6365875"/>
            <a:ext cx="463550" cy="414338"/>
          </a:xfrm>
        </p:spPr>
        <p:txBody>
          <a:bodyPr/>
          <a:lstStyle/>
          <a:p>
            <a:fld id="{058DB212-BFA2-403F-85EF-DFD3FF6D973A}" type="slidenum">
              <a:rPr lang="en-US" noProof="0" smtClean="0"/>
              <a:pPr/>
              <a:t>12</a:t>
            </a:fld>
            <a:endParaRPr lang="en-US" noProof="0"/>
          </a:p>
        </p:txBody>
      </p:sp>
      <p:sp>
        <p:nvSpPr>
          <p:cNvPr id="5" name="Rectangle 4"/>
          <p:cNvSpPr/>
          <p:nvPr/>
        </p:nvSpPr>
        <p:spPr>
          <a:xfrm>
            <a:off x="79375" y="0"/>
            <a:ext cx="12033249" cy="7528343"/>
          </a:xfrm>
          <a:prstGeom prst="rect">
            <a:avLst/>
          </a:prstGeom>
          <a:solidFill>
            <a:schemeClr val="bg1"/>
          </a:solidFill>
        </p:spPr>
        <p:txBody>
          <a:bodyPr wrap="square">
            <a:spAutoFit/>
          </a:bodyPr>
          <a:lstStyle/>
          <a:p>
            <a:pPr>
              <a:lnSpc>
                <a:spcPct val="150000"/>
              </a:lnSpc>
            </a:pPr>
            <a:r>
              <a:rPr lang="en-TT" sz="2400" dirty="0"/>
              <a:t>	</a:t>
            </a:r>
          </a:p>
          <a:p>
            <a:pPr>
              <a:lnSpc>
                <a:spcPct val="150000"/>
              </a:lnSpc>
            </a:pPr>
            <a:r>
              <a:rPr lang="en-TT" sz="2400" dirty="0"/>
              <a:t>	After a journey of about forty-five minutes, we arrived at the zoo. </a:t>
            </a:r>
            <a:r>
              <a:rPr lang="en-TT" sz="2400" dirty="0">
                <a:highlight>
                  <a:srgbClr val="FFFF00"/>
                </a:highlight>
              </a:rPr>
              <a:t>Upon arrival</a:t>
            </a:r>
            <a:r>
              <a:rPr lang="en-TT" sz="2400" dirty="0"/>
              <a:t>, we were instructed by Mr. Lee to proceed single file from the bus and purchase tickets at the entrance. Each student purchased a ticket at a cost of fifteen dollars, </a:t>
            </a:r>
            <a:r>
              <a:rPr lang="en-TT" sz="2400" dirty="0">
                <a:highlight>
                  <a:srgbClr val="FFFF00"/>
                </a:highlight>
              </a:rPr>
              <a:t>after which </a:t>
            </a:r>
            <a:r>
              <a:rPr lang="en-TT" sz="2400" dirty="0"/>
              <a:t>we entered the zoo. 	</a:t>
            </a:r>
            <a:r>
              <a:rPr lang="en-TT" sz="2400" dirty="0">
                <a:highlight>
                  <a:srgbClr val="FFFF00"/>
                </a:highlight>
              </a:rPr>
              <a:t>Upon entry, </a:t>
            </a:r>
            <a:r>
              <a:rPr lang="en-TT" sz="2400" dirty="0"/>
              <a:t>we visited the reptile enclosure. There we saw iguanas, snakes and other lizards. </a:t>
            </a:r>
            <a:r>
              <a:rPr lang="en-TT" sz="2400" dirty="0">
                <a:highlight>
                  <a:srgbClr val="FFFF00"/>
                </a:highlight>
              </a:rPr>
              <a:t>Next, </a:t>
            </a:r>
            <a:r>
              <a:rPr lang="en-TT" sz="2400" dirty="0"/>
              <a:t>we proceeded to the aquarium where we saw different species of fish and aquatic animals. </a:t>
            </a:r>
            <a:r>
              <a:rPr lang="en-TT" sz="2400" dirty="0">
                <a:highlight>
                  <a:srgbClr val="FFFF00"/>
                </a:highlight>
              </a:rPr>
              <a:t>After this display</a:t>
            </a:r>
            <a:r>
              <a:rPr lang="en-TT" sz="2400" dirty="0"/>
              <a:t>, we visited the giraffe enclosure. </a:t>
            </a:r>
            <a:r>
              <a:rPr lang="en-TT" sz="2400" dirty="0">
                <a:highlight>
                  <a:srgbClr val="FFFF00"/>
                </a:highlight>
              </a:rPr>
              <a:t>There</a:t>
            </a:r>
            <a:r>
              <a:rPr lang="en-TT" sz="2400" dirty="0"/>
              <a:t>, we were able to see the giraffes up close and feed them using a cup provided by one of the zoo keepers, Ms. Sharon Rose. </a:t>
            </a:r>
            <a:endParaRPr lang="en-TT" sz="2400" dirty="0">
              <a:solidFill>
                <a:srgbClr val="FF0000"/>
              </a:solidFill>
            </a:endParaRPr>
          </a:p>
          <a:p>
            <a:pPr>
              <a:lnSpc>
                <a:spcPct val="150000"/>
              </a:lnSpc>
            </a:pPr>
            <a:endParaRPr lang="en-TT" dirty="0">
              <a:solidFill>
                <a:srgbClr val="FF0000"/>
              </a:solidFill>
            </a:endParaRPr>
          </a:p>
          <a:p>
            <a:pPr>
              <a:lnSpc>
                <a:spcPct val="150000"/>
              </a:lnSpc>
            </a:pPr>
            <a:endParaRPr lang="en-TT" dirty="0">
              <a:solidFill>
                <a:srgbClr val="FF0000"/>
              </a:solidFill>
            </a:endParaRPr>
          </a:p>
          <a:p>
            <a:pPr>
              <a:lnSpc>
                <a:spcPct val="150000"/>
              </a:lnSpc>
            </a:pPr>
            <a:endParaRPr lang="en-TT" dirty="0">
              <a:solidFill>
                <a:srgbClr val="FF0000"/>
              </a:solidFill>
            </a:endParaRPr>
          </a:p>
          <a:p>
            <a:pPr>
              <a:lnSpc>
                <a:spcPct val="150000"/>
              </a:lnSpc>
            </a:pPr>
            <a:endParaRPr lang="en-TT" dirty="0">
              <a:solidFill>
                <a:srgbClr val="FF0000"/>
              </a:solidFill>
            </a:endParaRPr>
          </a:p>
          <a:p>
            <a:pPr>
              <a:lnSpc>
                <a:spcPct val="150000"/>
              </a:lnSpc>
            </a:pPr>
            <a:endParaRPr lang="en-TT" dirty="0">
              <a:solidFill>
                <a:srgbClr val="FF0000"/>
              </a:solidFill>
            </a:endParaRPr>
          </a:p>
          <a:p>
            <a:pPr>
              <a:lnSpc>
                <a:spcPct val="150000"/>
              </a:lnSpc>
            </a:pPr>
            <a:endParaRPr lang="en-TT" dirty="0">
              <a:solidFill>
                <a:srgbClr val="FF0000"/>
              </a:solidFill>
            </a:endParaRPr>
          </a:p>
        </p:txBody>
      </p:sp>
      <p:sp>
        <p:nvSpPr>
          <p:cNvPr id="4" name="TextBox 3">
            <a:extLst>
              <a:ext uri="{FF2B5EF4-FFF2-40B4-BE49-F238E27FC236}">
                <a16:creationId xmlns:a16="http://schemas.microsoft.com/office/drawing/2014/main" id="{EAB5555E-1D26-4C24-B2EF-3D0C6DEC5890}"/>
              </a:ext>
            </a:extLst>
          </p:cNvPr>
          <p:cNvSpPr txBox="1"/>
          <p:nvPr/>
        </p:nvSpPr>
        <p:spPr>
          <a:xfrm>
            <a:off x="1215025" y="5198301"/>
            <a:ext cx="9845457" cy="584775"/>
          </a:xfrm>
          <a:prstGeom prst="rect">
            <a:avLst/>
          </a:prstGeom>
          <a:noFill/>
        </p:spPr>
        <p:txBody>
          <a:bodyPr wrap="square" rtlCol="0">
            <a:spAutoFit/>
          </a:bodyPr>
          <a:lstStyle/>
          <a:p>
            <a:r>
              <a:rPr lang="en-GB" sz="3200" dirty="0">
                <a:solidFill>
                  <a:srgbClr val="00B050"/>
                </a:solidFill>
              </a:rPr>
              <a:t>Do not forget your transitional words and phrases!</a:t>
            </a:r>
          </a:p>
        </p:txBody>
      </p:sp>
    </p:spTree>
    <p:extLst>
      <p:ext uri="{BB962C8B-B14F-4D97-AF65-F5344CB8AC3E}">
        <p14:creationId xmlns:p14="http://schemas.microsoft.com/office/powerpoint/2010/main" val="46763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13</a:t>
            </a:fld>
            <a:endParaRPr lang="en-US" dirty="0"/>
          </a:p>
        </p:txBody>
      </p:sp>
      <p:sp>
        <p:nvSpPr>
          <p:cNvPr id="6" name="Title 5" hidden="1">
            <a:extLst>
              <a:ext uri="{FF2B5EF4-FFF2-40B4-BE49-F238E27FC236}">
                <a16:creationId xmlns:a16="http://schemas.microsoft.com/office/drawing/2014/main" id="{1A4039E3-C5AD-465A-8CE7-34115826C42D}"/>
              </a:ext>
            </a:extLst>
          </p:cNvPr>
          <p:cNvSpPr>
            <a:spLocks noGrp="1"/>
          </p:cNvSpPr>
          <p:nvPr>
            <p:ph type="title"/>
          </p:nvPr>
        </p:nvSpPr>
        <p:spPr/>
        <p:txBody>
          <a:bodyPr/>
          <a:lstStyle/>
          <a:p>
            <a:r>
              <a:rPr lang="en-US" dirty="0"/>
              <a:t>Video slide</a:t>
            </a:r>
          </a:p>
        </p:txBody>
      </p:sp>
      <p:sp>
        <p:nvSpPr>
          <p:cNvPr id="9" name="Content Placeholder 3">
            <a:extLst>
              <a:ext uri="{FF2B5EF4-FFF2-40B4-BE49-F238E27FC236}">
                <a16:creationId xmlns:a16="http://schemas.microsoft.com/office/drawing/2014/main" id="{5F0977C3-BD7D-4617-8DF1-56211456D512}"/>
              </a:ext>
            </a:extLst>
          </p:cNvPr>
          <p:cNvSpPr txBox="1">
            <a:spLocks/>
          </p:cNvSpPr>
          <p:nvPr/>
        </p:nvSpPr>
        <p:spPr>
          <a:xfrm>
            <a:off x="893266" y="500313"/>
            <a:ext cx="10511334" cy="4356000"/>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p>
        </p:txBody>
      </p:sp>
      <p:sp>
        <p:nvSpPr>
          <p:cNvPr id="2" name="Rectangle 1"/>
          <p:cNvSpPr/>
          <p:nvPr/>
        </p:nvSpPr>
        <p:spPr>
          <a:xfrm>
            <a:off x="622301" y="500313"/>
            <a:ext cx="10967770" cy="5262979"/>
          </a:xfrm>
          <a:prstGeom prst="rect">
            <a:avLst/>
          </a:prstGeom>
        </p:spPr>
        <p:txBody>
          <a:bodyPr wrap="square">
            <a:spAutoFit/>
          </a:bodyPr>
          <a:lstStyle/>
          <a:p>
            <a:pPr>
              <a:lnSpc>
                <a:spcPct val="200000"/>
              </a:lnSpc>
            </a:pPr>
            <a:r>
              <a:rPr lang="en-TT" sz="2400" dirty="0"/>
              <a:t>     Following this, we visited the enclosures with the monkeys, lions and tigers. The monkeys were eating fruits and the lions were asleep. Finally, we visited the displays with the birds. There we saw various species </a:t>
            </a:r>
            <a:r>
              <a:rPr lang="en-TT" sz="2400"/>
              <a:t>of birds: </a:t>
            </a:r>
            <a:r>
              <a:rPr lang="en-TT" sz="2400" dirty="0"/>
              <a:t>parrots, Scarlet Ibis, </a:t>
            </a:r>
            <a:r>
              <a:rPr lang="en-TT" sz="2400" dirty="0" err="1"/>
              <a:t>Cocrico</a:t>
            </a:r>
            <a:r>
              <a:rPr lang="en-TT" sz="2400" dirty="0"/>
              <a:t>, macaws and the grey African parrot. At this point, we were met by another zoo keeper, Mr. Roger Ali, who explained briefly the zoo’s project to reintroduce the pink flamingo and the gold and blue macaws to the wild in Trinidad and Tobago.</a:t>
            </a:r>
          </a:p>
          <a:p>
            <a:pPr>
              <a:lnSpc>
                <a:spcPct val="200000"/>
              </a:lnSpc>
            </a:pPr>
            <a:endParaRPr lang="en-TT" sz="2400" dirty="0"/>
          </a:p>
        </p:txBody>
      </p:sp>
    </p:spTree>
    <p:extLst>
      <p:ext uri="{BB962C8B-B14F-4D97-AF65-F5344CB8AC3E}">
        <p14:creationId xmlns:p14="http://schemas.microsoft.com/office/powerpoint/2010/main" val="864501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4" name="Text Placeholder 3"/>
          <p:cNvSpPr>
            <a:spLocks noGrp="1"/>
          </p:cNvSpPr>
          <p:nvPr>
            <p:ph type="body" sz="quarter" idx="11"/>
          </p:nvPr>
        </p:nvSpPr>
        <p:spPr/>
        <p:txBody>
          <a:bodyPr/>
          <a:lstStyle/>
          <a:p>
            <a:endParaRPr lang="en-US"/>
          </a:p>
        </p:txBody>
      </p:sp>
      <p:sp>
        <p:nvSpPr>
          <p:cNvPr id="6" name="TextBox 5"/>
          <p:cNvSpPr txBox="1"/>
          <p:nvPr/>
        </p:nvSpPr>
        <p:spPr>
          <a:xfrm>
            <a:off x="4245429" y="2250363"/>
            <a:ext cx="5303520" cy="646331"/>
          </a:xfrm>
          <a:prstGeom prst="rect">
            <a:avLst/>
          </a:prstGeom>
          <a:noFill/>
        </p:spPr>
        <p:txBody>
          <a:bodyPr wrap="square" rtlCol="0">
            <a:spAutoFit/>
          </a:bodyPr>
          <a:lstStyle/>
          <a:p>
            <a:r>
              <a:rPr lang="en-US" sz="3600" b="1" dirty="0"/>
              <a:t>Conclusion</a:t>
            </a:r>
          </a:p>
        </p:txBody>
      </p:sp>
    </p:spTree>
    <p:extLst>
      <p:ext uri="{BB962C8B-B14F-4D97-AF65-F5344CB8AC3E}">
        <p14:creationId xmlns:p14="http://schemas.microsoft.com/office/powerpoint/2010/main" val="2525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15</a:t>
            </a:fld>
            <a:endParaRPr lang="en-US" dirty="0"/>
          </a:p>
        </p:txBody>
      </p:sp>
      <p:sp>
        <p:nvSpPr>
          <p:cNvPr id="6" name="Title 5" hidden="1">
            <a:extLst>
              <a:ext uri="{FF2B5EF4-FFF2-40B4-BE49-F238E27FC236}">
                <a16:creationId xmlns:a16="http://schemas.microsoft.com/office/drawing/2014/main" id="{1A4039E3-C5AD-465A-8CE7-34115826C42D}"/>
              </a:ext>
            </a:extLst>
          </p:cNvPr>
          <p:cNvSpPr>
            <a:spLocks noGrp="1"/>
          </p:cNvSpPr>
          <p:nvPr>
            <p:ph type="title"/>
          </p:nvPr>
        </p:nvSpPr>
        <p:spPr/>
        <p:txBody>
          <a:bodyPr/>
          <a:lstStyle/>
          <a:p>
            <a:r>
              <a:rPr lang="en-US" dirty="0"/>
              <a:t>Video slide</a:t>
            </a:r>
          </a:p>
        </p:txBody>
      </p:sp>
      <p:sp>
        <p:nvSpPr>
          <p:cNvPr id="9" name="Content Placeholder 3">
            <a:extLst>
              <a:ext uri="{FF2B5EF4-FFF2-40B4-BE49-F238E27FC236}">
                <a16:creationId xmlns:a16="http://schemas.microsoft.com/office/drawing/2014/main" id="{5F0977C3-BD7D-4617-8DF1-56211456D512}"/>
              </a:ext>
            </a:extLst>
          </p:cNvPr>
          <p:cNvSpPr txBox="1">
            <a:spLocks/>
          </p:cNvSpPr>
          <p:nvPr/>
        </p:nvSpPr>
        <p:spPr>
          <a:xfrm>
            <a:off x="893266" y="500313"/>
            <a:ext cx="10511334" cy="4356000"/>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dirty="0"/>
          </a:p>
        </p:txBody>
      </p:sp>
      <p:sp>
        <p:nvSpPr>
          <p:cNvPr id="4" name="Rectangle 3"/>
          <p:cNvSpPr/>
          <p:nvPr/>
        </p:nvSpPr>
        <p:spPr>
          <a:xfrm>
            <a:off x="561703" y="901700"/>
            <a:ext cx="10677797" cy="4401205"/>
          </a:xfrm>
          <a:prstGeom prst="rect">
            <a:avLst/>
          </a:prstGeom>
        </p:spPr>
        <p:txBody>
          <a:bodyPr wrap="square">
            <a:spAutoFit/>
          </a:bodyPr>
          <a:lstStyle/>
          <a:p>
            <a:pPr indent="457200">
              <a:lnSpc>
                <a:spcPct val="200000"/>
              </a:lnSpc>
              <a:spcAft>
                <a:spcPts val="800"/>
              </a:spcAft>
            </a:pPr>
            <a:r>
              <a:rPr lang="en-TT" sz="2800" dirty="0">
                <a:latin typeface="Calibri" panose="020F0502020204030204" pitchFamily="34" charset="0"/>
                <a:ea typeface="Calibri" panose="020F0502020204030204" pitchFamily="34" charset="0"/>
                <a:cs typeface="Times New Roman" panose="02020603050405020304" pitchFamily="18" charset="0"/>
              </a:rPr>
              <a:t>Our tour of the zoo concluded at approximately 1:00 p.m. After this, we ate our lunches near the cafeteria area. We boarded the bus at around 1:30 p.m. and following a head count by Mr. Lee, we returned to school. The return journey took about an hour. Upon arrival at the school compound, we were dismissed for the day. </a:t>
            </a:r>
            <a:endParaRPr lang="en-TT"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91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86F854-BF7B-4FA7-89F6-4C2DC6772C46}"/>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3"/>
          <p:cNvSpPr>
            <a:spLocks noGrp="1"/>
          </p:cNvSpPr>
          <p:nvPr>
            <p:ph type="title"/>
          </p:nvPr>
        </p:nvSpPr>
        <p:spPr/>
        <p:txBody>
          <a:bodyPr/>
          <a:lstStyle/>
          <a:p>
            <a:r>
              <a:rPr lang="en-TT" dirty="0"/>
              <a:t>Summary </a:t>
            </a:r>
          </a:p>
        </p:txBody>
      </p:sp>
      <p:sp>
        <p:nvSpPr>
          <p:cNvPr id="3" name="Content Placeholder 2">
            <a:extLst>
              <a:ext uri="{FF2B5EF4-FFF2-40B4-BE49-F238E27FC236}">
                <a16:creationId xmlns:a16="http://schemas.microsoft.com/office/drawing/2014/main" id="{9548B2E4-C9CB-4C6F-8C96-6F315C33911A}"/>
              </a:ext>
            </a:extLst>
          </p:cNvPr>
          <p:cNvSpPr>
            <a:spLocks noGrp="1"/>
          </p:cNvSpPr>
          <p:nvPr>
            <p:ph idx="1"/>
          </p:nvPr>
        </p:nvSpPr>
        <p:spPr/>
        <p:txBody>
          <a:bodyPr/>
          <a:lstStyle/>
          <a:p>
            <a:r>
              <a:rPr lang="en-GB" dirty="0"/>
              <a:t>A report is a factual piece (contains no opinions or emotions)</a:t>
            </a:r>
          </a:p>
          <a:p>
            <a:pPr marL="0" indent="0">
              <a:buNone/>
            </a:pPr>
            <a:endParaRPr lang="en-GB" dirty="0"/>
          </a:p>
          <a:p>
            <a:r>
              <a:rPr lang="en-GB" dirty="0"/>
              <a:t>It has three main parts:</a:t>
            </a:r>
          </a:p>
          <a:p>
            <a:pPr marL="0" indent="0">
              <a:buNone/>
            </a:pPr>
            <a:r>
              <a:rPr lang="en-GB" dirty="0"/>
              <a:t>   </a:t>
            </a:r>
            <a:r>
              <a:rPr lang="en-GB" b="1" dirty="0"/>
              <a:t>Introduction</a:t>
            </a:r>
            <a:r>
              <a:rPr lang="en-GB" dirty="0"/>
              <a:t> (including date, time, place, persons involved)</a:t>
            </a:r>
          </a:p>
          <a:p>
            <a:pPr marL="0" indent="0">
              <a:buNone/>
            </a:pPr>
            <a:endParaRPr lang="en-GB" dirty="0"/>
          </a:p>
          <a:p>
            <a:pPr marL="0" indent="0">
              <a:buNone/>
            </a:pPr>
            <a:r>
              <a:rPr lang="en-GB" b="1" dirty="0"/>
              <a:t>   Body </a:t>
            </a:r>
            <a:r>
              <a:rPr lang="en-GB" dirty="0"/>
              <a:t>(discussion of events in logical order)</a:t>
            </a:r>
          </a:p>
          <a:p>
            <a:pPr marL="0" indent="0">
              <a:buNone/>
            </a:pPr>
            <a:endParaRPr lang="en-GB" dirty="0"/>
          </a:p>
          <a:p>
            <a:pPr marL="0" indent="0">
              <a:buNone/>
            </a:pPr>
            <a:r>
              <a:rPr lang="en-GB" b="1" dirty="0"/>
              <a:t>   Conclusion </a:t>
            </a:r>
            <a:r>
              <a:rPr lang="en-GB" dirty="0"/>
              <a:t>(brief discussion of how it all ended)</a:t>
            </a:r>
          </a:p>
        </p:txBody>
      </p:sp>
      <p:sp>
        <p:nvSpPr>
          <p:cNvPr id="4" name="Slide Number Placeholder 3"/>
          <p:cNvSpPr>
            <a:spLocks noGrp="1"/>
          </p:cNvSpPr>
          <p:nvPr>
            <p:ph type="sldNum" sz="quarter" idx="12"/>
          </p:nvPr>
        </p:nvSpPr>
        <p:spPr/>
        <p:txBody>
          <a:bodyPr/>
          <a:lstStyle/>
          <a:p>
            <a:fld id="{058DB212-BFA2-403F-85EF-DFD3FF6D973A}" type="slidenum">
              <a:rPr lang="en-US" noProof="0" smtClean="0"/>
              <a:pPr/>
              <a:t>16</a:t>
            </a:fld>
            <a:endParaRPr lang="en-US" noProof="0"/>
          </a:p>
        </p:txBody>
      </p:sp>
    </p:spTree>
    <p:extLst>
      <p:ext uri="{BB962C8B-B14F-4D97-AF65-F5344CB8AC3E}">
        <p14:creationId xmlns:p14="http://schemas.microsoft.com/office/powerpoint/2010/main" val="41243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20" b="120"/>
          <a:stretch>
            <a:fillRect/>
          </a:stretch>
        </p:blipFill>
        <p:spPr/>
      </p:pic>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1260325" y="2522143"/>
            <a:ext cx="4085153" cy="1937609"/>
          </a:xfrm>
        </p:spPr>
        <p:txBody>
          <a:bodyPr/>
          <a:lstStyle/>
          <a:p>
            <a:pPr>
              <a:lnSpc>
                <a:spcPts val="5500"/>
              </a:lnSpc>
            </a:pPr>
            <a:r>
              <a:rPr lang="en-US" dirty="0"/>
              <a:t>Thank You</a:t>
            </a:r>
          </a:p>
        </p:txBody>
      </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val="1"/>
              </a:ext>
            </a:extLst>
          </p:cNvPr>
          <p:cNvGrpSpPr>
            <a:grpSpLocks noChangeAspect="1"/>
          </p:cNvGrpSpPr>
          <p:nvPr/>
        </p:nvGrpSpPr>
        <p:grpSpPr>
          <a:xfrm rot="846514">
            <a:off x="9495806" y="4127271"/>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30" name="TextBox 29">
                <a:extLst>
                  <a:ext uri="{FF2B5EF4-FFF2-40B4-BE49-F238E27FC236}">
                    <a16:creationId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dirty="0">
                    <a:solidFill>
                      <a:schemeClr val="accent5"/>
                    </a:solidFill>
                    <a:latin typeface="+mj-lt"/>
                  </a:rPr>
                  <a:t>Launch</a:t>
                </a:r>
              </a:p>
            </p:txBody>
          </p:sp>
        </p:gr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val="1"/>
              </a:ext>
            </a:extLst>
          </p:cNvPr>
          <p:cNvGrpSpPr/>
          <p:nvPr/>
        </p:nvGrpSpPr>
        <p:grpSpPr>
          <a:xfrm>
            <a:off x="5920934" y="3851007"/>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l="11" r="11"/>
          <a:stretch>
            <a:fillRect/>
          </a:stretch>
        </p:blipFill>
        <p:spPr/>
      </p:pic>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942443" y="2273087"/>
            <a:ext cx="7036724" cy="1778085"/>
          </a:xfrm>
        </p:spPr>
        <p:txBody>
          <a:bodyPr/>
          <a:lstStyle/>
          <a:p>
            <a:pPr>
              <a:lnSpc>
                <a:spcPts val="5500"/>
              </a:lnSpc>
            </a:pPr>
            <a:r>
              <a:rPr lang="en-US" dirty="0"/>
              <a:t>INTRODUCTION</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val="1"/>
              </a:ext>
            </a:extLst>
          </p:cNvPr>
          <p:cNvGrpSpPr/>
          <p:nvPr/>
        </p:nvGrpSpPr>
        <p:grpSpPr>
          <a:xfrm rot="20760045">
            <a:off x="6222820" y="4417778"/>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83" name="Group 82">
            <a:extLst>
              <a:ext uri="{FF2B5EF4-FFF2-40B4-BE49-F238E27FC236}">
                <a16:creationId xmlns:a16="http://schemas.microsoft.com/office/drawing/2014/main" id="{A4AE79D7-7E11-4272-9332-37522397B41B}"/>
              </a:ext>
              <a:ext uri="{C183D7F6-B498-43B3-948B-1728B52AA6E4}">
                <adec:decorative xmlns:adec="http://schemas.microsoft.com/office/drawing/2017/decorative" val="1"/>
              </a:ext>
            </a:extLst>
          </p:cNvPr>
          <p:cNvGrpSpPr/>
          <p:nvPr/>
        </p:nvGrpSpPr>
        <p:grpSpPr>
          <a:xfrm rot="20895564">
            <a:off x="1553076" y="636216"/>
            <a:ext cx="1600379" cy="1524851"/>
            <a:chOff x="-68843" y="1795825"/>
            <a:chExt cx="1600379" cy="1524851"/>
          </a:xfrm>
        </p:grpSpPr>
        <p:sp>
          <p:nvSpPr>
            <p:cNvPr id="84" name="Freeform: Shape 83">
              <a:extLst>
                <a:ext uri="{FF2B5EF4-FFF2-40B4-BE49-F238E27FC236}">
                  <a16:creationId xmlns:a16="http://schemas.microsoft.com/office/drawing/2014/main" id="{8970474A-61F8-4F6B-B873-0616C95630A0}"/>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85" name="Freeform: Shape 84">
              <a:extLst>
                <a:ext uri="{FF2B5EF4-FFF2-40B4-BE49-F238E27FC236}">
                  <a16:creationId xmlns:a16="http://schemas.microsoft.com/office/drawing/2014/main" id="{C876A269-BFEF-49CE-B617-AB3804A419C5}"/>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86" name="Freeform: Shape 85">
              <a:extLst>
                <a:ext uri="{FF2B5EF4-FFF2-40B4-BE49-F238E27FC236}">
                  <a16:creationId xmlns:a16="http://schemas.microsoft.com/office/drawing/2014/main" id="{5EB34CBA-1A78-4229-B6DF-6EB43639959B}"/>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87" name="Freeform: Shape 86">
              <a:extLst>
                <a:ext uri="{FF2B5EF4-FFF2-40B4-BE49-F238E27FC236}">
                  <a16:creationId xmlns:a16="http://schemas.microsoft.com/office/drawing/2014/main" id="{885B4BEF-D2D7-48A6-8A81-2D214AF2160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89" name="Freeform: Shape 88">
              <a:extLst>
                <a:ext uri="{FF2B5EF4-FFF2-40B4-BE49-F238E27FC236}">
                  <a16:creationId xmlns:a16="http://schemas.microsoft.com/office/drawing/2014/main" id="{94B81C37-EE87-4A25-BEE6-E71DDA372ED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90" name="Freeform: Shape 89">
              <a:extLst>
                <a:ext uri="{FF2B5EF4-FFF2-40B4-BE49-F238E27FC236}">
                  <a16:creationId xmlns:a16="http://schemas.microsoft.com/office/drawing/2014/main" id="{E115B737-D0F4-4104-939D-47262ABF3E8D}"/>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91" name="Freeform: Shape 90">
              <a:extLst>
                <a:ext uri="{FF2B5EF4-FFF2-40B4-BE49-F238E27FC236}">
                  <a16:creationId xmlns:a16="http://schemas.microsoft.com/office/drawing/2014/main" id="{C8AA2505-2D5A-4F5C-A7B3-61FB55986D7F}"/>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92" name="Freeform: Shape 91">
              <a:extLst>
                <a:ext uri="{FF2B5EF4-FFF2-40B4-BE49-F238E27FC236}">
                  <a16:creationId xmlns:a16="http://schemas.microsoft.com/office/drawing/2014/main" id="{4503CFC8-EDFD-49B5-950C-9249EACADA8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93" name="TextBox 92">
              <a:extLst>
                <a:ext uri="{FF2B5EF4-FFF2-40B4-BE49-F238E27FC236}">
                  <a16:creationId xmlns:a16="http://schemas.microsoft.com/office/drawing/2014/main" id="{289CE6C4-0D73-44F7-99B9-7B80B6B686F6}"/>
                </a:ext>
              </a:extLst>
            </p:cNvPr>
            <p:cNvSpPr txBox="1"/>
            <p:nvPr/>
          </p:nvSpPr>
          <p:spPr>
            <a:xfrm>
              <a:off x="134201" y="1929866"/>
              <a:ext cx="1194291" cy="338554"/>
            </a:xfrm>
            <a:prstGeom prst="rect">
              <a:avLst/>
            </a:prstGeom>
            <a:noFill/>
          </p:spPr>
          <p:txBody>
            <a:bodyPr wrap="square" rtlCol="0">
              <a:spAutoFit/>
            </a:bodyPr>
            <a:lstStyle/>
            <a:p>
              <a:pPr algn="ctr"/>
              <a:r>
                <a:rPr lang="en-US" sz="1600" b="1" dirty="0">
                  <a:solidFill>
                    <a:schemeClr val="bg1"/>
                  </a:solidFill>
                </a:rPr>
                <a:t>SEA</a:t>
              </a:r>
            </a:p>
          </p:txBody>
        </p:sp>
      </p:grpSp>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p:txBody>
          <a:bodyPr/>
          <a:lstStyle/>
          <a:p>
            <a:r>
              <a:rPr lang="en-US" sz="4000" dirty="0"/>
              <a:t>What is a report?</a:t>
            </a:r>
          </a:p>
          <a:p>
            <a:r>
              <a:rPr lang="en-US" sz="4000" dirty="0"/>
              <a:t>The parts of a report.</a:t>
            </a:r>
          </a:p>
          <a:p>
            <a:r>
              <a:rPr lang="en-US" sz="4000" dirty="0"/>
              <a:t>Using transition words in a report.</a:t>
            </a:r>
          </a:p>
          <a:p>
            <a:r>
              <a:rPr lang="en-US" sz="4000" dirty="0"/>
              <a:t>One example of a report.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517324" y="240775"/>
            <a:ext cx="10515600" cy="1325563"/>
          </a:xfrm>
        </p:spPr>
        <p:txBody>
          <a:bodyPr/>
          <a:lstStyle/>
          <a:p>
            <a:r>
              <a:rPr lang="en-US" dirty="0"/>
              <a:t>We will be looking at:</a:t>
            </a:r>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l="140" r="140"/>
          <a:stretch/>
        </p:blipFill>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val="1"/>
              </a:ext>
            </a:extLst>
          </p:cNvPr>
          <p:cNvGrpSpPr>
            <a:grpSpLocks noChangeAspect="1"/>
          </p:cNvGrpSpPr>
          <p:nvPr/>
        </p:nvGrpSpPr>
        <p:grpSpPr>
          <a:xfrm rot="760211">
            <a:off x="5258699" y="5094974"/>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val="1"/>
              </a:ext>
            </a:extLst>
          </p:cNvPr>
          <p:cNvGrpSpPr/>
          <p:nvPr/>
        </p:nvGrpSpPr>
        <p:grpSpPr>
          <a:xfrm>
            <a:off x="10436436" y="1071801"/>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5197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5016137" y="1620000"/>
            <a:ext cx="6505715" cy="4356000"/>
          </a:xfrm>
        </p:spPr>
        <p:txBody>
          <a:bodyPr/>
          <a:lstStyle/>
          <a:p>
            <a:r>
              <a:rPr lang="en-TT" sz="3200" dirty="0"/>
              <a:t>A factual piece written, for a clear purpose, to a particular audience</a:t>
            </a:r>
          </a:p>
          <a:p>
            <a:pPr marL="0" indent="0">
              <a:buNone/>
            </a:pPr>
            <a:r>
              <a:rPr lang="en-TT" sz="3200" dirty="0"/>
              <a:t> </a:t>
            </a:r>
          </a:p>
          <a:p>
            <a:r>
              <a:rPr lang="en-TT" sz="3200" dirty="0"/>
              <a:t>Information is presented in a clearly structured format</a:t>
            </a:r>
          </a:p>
          <a:p>
            <a:endParaRPr lang="en-TT" sz="3200" dirty="0"/>
          </a:p>
          <a:p>
            <a:r>
              <a:rPr lang="en-TT" sz="3200" dirty="0"/>
              <a:t>Information is easy to locate and follow</a:t>
            </a:r>
            <a:endParaRPr lang="en-US" sz="3200" dirty="0"/>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r>
              <a:rPr lang="en-US" dirty="0"/>
              <a:t>What is a Report?</a:t>
            </a:r>
          </a:p>
        </p:txBody>
      </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val="1"/>
              </a:ext>
            </a:extLst>
          </p:cNvPr>
          <p:cNvGrpSpPr>
            <a:grpSpLocks noChangeAspect="1"/>
          </p:cNvGrpSpPr>
          <p:nvPr/>
        </p:nvGrpSpPr>
        <p:grpSpPr>
          <a:xfrm>
            <a:off x="10122372" y="401497"/>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pic>
        <p:nvPicPr>
          <p:cNvPr id="7" name="Picture 6">
            <a:extLst>
              <a:ext uri="{FF2B5EF4-FFF2-40B4-BE49-F238E27FC236}">
                <a16:creationId xmlns:a16="http://schemas.microsoft.com/office/drawing/2014/main" id="{BA78882E-C4F2-4BF4-BFED-D6383F3E1DB8}"/>
              </a:ext>
            </a:extLst>
          </p:cNvPr>
          <p:cNvPicPr>
            <a:picLocks noChangeAspect="1"/>
          </p:cNvPicPr>
          <p:nvPr/>
        </p:nvPicPr>
        <p:blipFill>
          <a:blip r:embed="rId2"/>
          <a:stretch>
            <a:fillRect/>
          </a:stretch>
        </p:blipFill>
        <p:spPr>
          <a:xfrm>
            <a:off x="1008017" y="1837247"/>
            <a:ext cx="3603171" cy="3587157"/>
          </a:xfrm>
          <a:prstGeom prst="rect">
            <a:avLst/>
          </a:prstGeom>
        </p:spPr>
      </p:pic>
    </p:spTree>
    <p:extLst>
      <p:ext uri="{BB962C8B-B14F-4D97-AF65-F5344CB8AC3E}">
        <p14:creationId xmlns:p14="http://schemas.microsoft.com/office/powerpoint/2010/main" val="348257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extLst>
              <p:ext uri="{D42A27DB-BD31-4B8C-83A1-F6EECF244321}">
                <p14:modId xmlns:p14="http://schemas.microsoft.com/office/powerpoint/2010/main" val="2448481268"/>
              </p:ext>
            </p:extLst>
          </p:nvPr>
        </p:nvGraphicFramePr>
        <p:xfrm>
          <a:off x="272113" y="717114"/>
          <a:ext cx="11647774" cy="6140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333206" y="132339"/>
            <a:ext cx="5525588" cy="584775"/>
          </a:xfrm>
          <a:prstGeom prst="rect">
            <a:avLst/>
          </a:prstGeom>
        </p:spPr>
        <p:txBody>
          <a:bodyPr wrap="square">
            <a:spAutoFit/>
          </a:bodyPr>
          <a:lstStyle/>
          <a:p>
            <a:pPr algn="ctr"/>
            <a:r>
              <a:rPr lang="en-US" sz="3200" b="1" dirty="0"/>
              <a:t>Structure of a Report</a:t>
            </a:r>
          </a:p>
        </p:txBody>
      </p:sp>
    </p:spTree>
    <p:extLst>
      <p:ext uri="{BB962C8B-B14F-4D97-AF65-F5344CB8AC3E}">
        <p14:creationId xmlns:p14="http://schemas.microsoft.com/office/powerpoint/2010/main" val="395227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9788" y="457200"/>
            <a:ext cx="3932237" cy="3302000"/>
          </a:xfrm>
        </p:spPr>
        <p:txBody>
          <a:bodyPr/>
          <a:lstStyle/>
          <a:p>
            <a:r>
              <a:rPr lang="en-TT" dirty="0"/>
              <a:t>Have you ever been to the Emperor Valley Zoo?</a:t>
            </a:r>
          </a:p>
        </p:txBody>
      </p:sp>
      <p:sp>
        <p:nvSpPr>
          <p:cNvPr id="10" name="Picture Placeholder 9"/>
          <p:cNvSpPr>
            <a:spLocks noGrp="1"/>
          </p:cNvSpPr>
          <p:nvPr>
            <p:ph type="pic" idx="1"/>
          </p:nvPr>
        </p:nvSpPr>
        <p:spPr/>
      </p:sp>
      <p:sp>
        <p:nvSpPr>
          <p:cNvPr id="7" name="Slide Number Placeholder 6"/>
          <p:cNvSpPr>
            <a:spLocks noGrp="1"/>
          </p:cNvSpPr>
          <p:nvPr>
            <p:ph type="sldNum" sz="quarter" idx="4294967295"/>
          </p:nvPr>
        </p:nvSpPr>
        <p:spPr>
          <a:xfrm>
            <a:off x="11728450" y="6365875"/>
            <a:ext cx="463550" cy="414338"/>
          </a:xfrm>
        </p:spPr>
        <p:txBody>
          <a:bodyPr/>
          <a:lstStyle/>
          <a:p>
            <a:fld id="{058DB212-BFA2-403F-85EF-DFD3FF6D973A}" type="slidenum">
              <a:rPr lang="en-US" noProof="0" smtClean="0"/>
              <a:pPr/>
              <a:t>6</a:t>
            </a:fld>
            <a:endParaRPr lang="en-US" noProof="0"/>
          </a:p>
        </p:txBody>
      </p:sp>
      <p:pic>
        <p:nvPicPr>
          <p:cNvPr id="12" name="Picture 11"/>
          <p:cNvPicPr>
            <a:picLocks noChangeAspect="1"/>
          </p:cNvPicPr>
          <p:nvPr/>
        </p:nvPicPr>
        <p:blipFill>
          <a:blip r:embed="rId2"/>
          <a:stretch>
            <a:fillRect/>
          </a:stretch>
        </p:blipFill>
        <p:spPr>
          <a:xfrm>
            <a:off x="5020722" y="582613"/>
            <a:ext cx="6181725" cy="5286375"/>
          </a:xfrm>
          <a:prstGeom prst="rect">
            <a:avLst/>
          </a:prstGeom>
        </p:spPr>
      </p:pic>
    </p:spTree>
    <p:extLst>
      <p:ext uri="{BB962C8B-B14F-4D97-AF65-F5344CB8AC3E}">
        <p14:creationId xmlns:p14="http://schemas.microsoft.com/office/powerpoint/2010/main" val="331615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stack of books" title="stack of books">
            <a:extLst>
              <a:ext uri="{FF2B5EF4-FFF2-40B4-BE49-F238E27FC236}">
                <a16:creationId xmlns:a16="http://schemas.microsoft.com/office/drawing/2014/main" id="{B9070B9B-C81D-4B09-8D71-2F13478DF603}"/>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l="3" r="3"/>
          <a:stretch>
            <a:fillRect/>
          </a:stretch>
        </p:blipFill>
        <p:spPr/>
      </p:pic>
      <p:sp>
        <p:nvSpPr>
          <p:cNvPr id="3" name="Slide Number Placeholder 2">
            <a:extLst>
              <a:ext uri="{FF2B5EF4-FFF2-40B4-BE49-F238E27FC236}">
                <a16:creationId xmlns:a16="http://schemas.microsoft.com/office/drawing/2014/main" id="{D9CBB752-D2AB-49BF-A7EC-FB5FD5CC2176}"/>
              </a:ext>
            </a:extLst>
          </p:cNvPr>
          <p:cNvSpPr>
            <a:spLocks noGrp="1"/>
          </p:cNvSpPr>
          <p:nvPr>
            <p:ph type="sldNum" sz="quarter" idx="17"/>
          </p:nvPr>
        </p:nvSpPr>
        <p:spPr/>
        <p:txBody>
          <a:bodyPr/>
          <a:lstStyle/>
          <a:p>
            <a:fld id="{058DB212-BFA2-403F-85EF-DFD3FF6D973A}" type="slidenum">
              <a:rPr lang="en-US" smtClean="0"/>
              <a:pPr/>
              <a:t>7</a:t>
            </a:fld>
            <a:endParaRPr lang="en-US" dirty="0"/>
          </a:p>
        </p:txBody>
      </p:sp>
      <p:sp>
        <p:nvSpPr>
          <p:cNvPr id="7" name="Title 6" hidden="1">
            <a:extLst>
              <a:ext uri="{FF2B5EF4-FFF2-40B4-BE49-F238E27FC236}">
                <a16:creationId xmlns:a16="http://schemas.microsoft.com/office/drawing/2014/main" id="{EE3E5D81-FEA3-4E36-ABF0-EB16C1A27C83}"/>
              </a:ext>
            </a:extLst>
          </p:cNvPr>
          <p:cNvSpPr>
            <a:spLocks noGrp="1"/>
          </p:cNvSpPr>
          <p:nvPr>
            <p:ph type="title"/>
          </p:nvPr>
        </p:nvSpPr>
        <p:spPr/>
        <p:txBody>
          <a:bodyPr/>
          <a:lstStyle/>
          <a:p>
            <a:r>
              <a:rPr lang="en-US" dirty="0"/>
              <a:t>Large image slide</a:t>
            </a:r>
          </a:p>
        </p:txBody>
      </p:sp>
      <p:grpSp>
        <p:nvGrpSpPr>
          <p:cNvPr id="141" name="Group 140">
            <a:extLst>
              <a:ext uri="{FF2B5EF4-FFF2-40B4-BE49-F238E27FC236}">
                <a16:creationId xmlns:a16="http://schemas.microsoft.com/office/drawing/2014/main" id="{84F30B4F-5CC3-4DD0-8AB8-7609F447D4D3}"/>
              </a:ext>
              <a:ext uri="{C183D7F6-B498-43B3-948B-1728B52AA6E4}">
                <adec:decorative xmlns:adec="http://schemas.microsoft.com/office/drawing/2017/decorative" val="1"/>
              </a:ext>
            </a:extLst>
          </p:cNvPr>
          <p:cNvGrpSpPr>
            <a:grpSpLocks noChangeAspect="1"/>
          </p:cNvGrpSpPr>
          <p:nvPr/>
        </p:nvGrpSpPr>
        <p:grpSpPr>
          <a:xfrm rot="886633">
            <a:off x="10772663" y="55720"/>
            <a:ext cx="1277043" cy="1277043"/>
            <a:chOff x="10320554" y="1899878"/>
            <a:chExt cx="1055407" cy="1055407"/>
          </a:xfrm>
        </p:grpSpPr>
        <p:grpSp>
          <p:nvGrpSpPr>
            <p:cNvPr id="142" name="Group 141">
              <a:extLst>
                <a:ext uri="{FF2B5EF4-FFF2-40B4-BE49-F238E27FC236}">
                  <a16:creationId xmlns:a16="http://schemas.microsoft.com/office/drawing/2014/main" id="{C2DCE3E6-766B-4C3F-B8EE-0BB78C8DD6D2}"/>
                </a:ext>
              </a:extLst>
            </p:cNvPr>
            <p:cNvGrpSpPr/>
            <p:nvPr/>
          </p:nvGrpSpPr>
          <p:grpSpPr>
            <a:xfrm>
              <a:off x="10320554" y="1899878"/>
              <a:ext cx="1055407" cy="1055407"/>
              <a:chOff x="10209736" y="1789060"/>
              <a:chExt cx="1277043" cy="1277043"/>
            </a:xfrm>
          </p:grpSpPr>
          <p:sp>
            <p:nvSpPr>
              <p:cNvPr id="146" name="Freeform: Shape 145">
                <a:extLst>
                  <a:ext uri="{FF2B5EF4-FFF2-40B4-BE49-F238E27FC236}">
                    <a16:creationId xmlns:a16="http://schemas.microsoft.com/office/drawing/2014/main" id="{58106364-C4CE-4471-9D44-1D076C7B1A4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54435262-50BA-4E60-805F-2E923679DEA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6619E910-919E-43E7-BA6C-47E400B9F6D0}"/>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D721E66E-9CCD-4FC4-9544-D700906B18FE}"/>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2AE06CF1-E394-44F1-ABBE-702A545C9FCA}"/>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2DB69F9B-E2FE-41BA-8F7E-E3A838ABE03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B7E35675-EF7A-44D6-BF75-4AA774C22DF7}"/>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7074FF3E-CE5E-4E66-8564-59F72189AC00}"/>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43" name="Group 142">
              <a:extLst>
                <a:ext uri="{FF2B5EF4-FFF2-40B4-BE49-F238E27FC236}">
                  <a16:creationId xmlns:a16="http://schemas.microsoft.com/office/drawing/2014/main" id="{81F34E31-0F30-4CB7-92FE-8183C76E4658}"/>
                </a:ext>
              </a:extLst>
            </p:cNvPr>
            <p:cNvGrpSpPr/>
            <p:nvPr/>
          </p:nvGrpSpPr>
          <p:grpSpPr>
            <a:xfrm>
              <a:off x="10520000" y="2103495"/>
              <a:ext cx="657225" cy="542925"/>
              <a:chOff x="10520000" y="2103495"/>
              <a:chExt cx="657225" cy="542925"/>
            </a:xfrm>
          </p:grpSpPr>
          <p:sp>
            <p:nvSpPr>
              <p:cNvPr id="144" name="Freeform: Shape 143">
                <a:extLst>
                  <a:ext uri="{FF2B5EF4-FFF2-40B4-BE49-F238E27FC236}">
                    <a16:creationId xmlns:a16="http://schemas.microsoft.com/office/drawing/2014/main" id="{90D519FE-8FD7-4686-BEC6-7BF8E88ED8FB}"/>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D3E441E0-B652-4C03-8C2A-1A3F9D5D86A0}"/>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61" name="Content Placeholder 3">
            <a:extLst>
              <a:ext uri="{FF2B5EF4-FFF2-40B4-BE49-F238E27FC236}">
                <a16:creationId xmlns:a16="http://schemas.microsoft.com/office/drawing/2014/main" id="{5F0977C3-BD7D-4617-8DF1-56211456D512}"/>
              </a:ext>
            </a:extLst>
          </p:cNvPr>
          <p:cNvSpPr txBox="1">
            <a:spLocks/>
          </p:cNvSpPr>
          <p:nvPr/>
        </p:nvSpPr>
        <p:spPr>
          <a:xfrm>
            <a:off x="297521" y="880265"/>
            <a:ext cx="6701068" cy="4356000"/>
          </a:xfrm>
          <a:prstGeom prst="rect">
            <a:avLst/>
          </a:prstGeom>
        </p:spPr>
        <p:txBody>
          <a:bodyPr/>
          <a:lst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TT" sz="3200" b="1" dirty="0"/>
              <a:t>Write a report about a field trip to the Emperor Valley Zoo. </a:t>
            </a:r>
          </a:p>
          <a:p>
            <a:pPr marL="0" indent="0">
              <a:buNone/>
            </a:pPr>
            <a:r>
              <a:rPr lang="en-TT" sz="3200" b="1" dirty="0"/>
              <a:t>You may include details about:</a:t>
            </a:r>
          </a:p>
          <a:p>
            <a:pPr marL="0" indent="0">
              <a:buNone/>
            </a:pPr>
            <a:endParaRPr lang="en-TT" sz="3200" b="1" dirty="0"/>
          </a:p>
          <a:p>
            <a:r>
              <a:rPr lang="en-TT" sz="3200" b="1" dirty="0"/>
              <a:t>The date, time of the visit</a:t>
            </a:r>
          </a:p>
          <a:p>
            <a:r>
              <a:rPr lang="en-TT" sz="3200" b="1" dirty="0"/>
              <a:t>What you saw during the visit</a:t>
            </a:r>
          </a:p>
          <a:p>
            <a:r>
              <a:rPr lang="en-TT" sz="3200" b="1" dirty="0"/>
              <a:t>How the trip ended</a:t>
            </a:r>
            <a:endParaRPr lang="en-US" sz="3200" b="1" dirty="0"/>
          </a:p>
        </p:txBody>
      </p:sp>
    </p:spTree>
    <p:extLst>
      <p:ext uri="{BB962C8B-B14F-4D97-AF65-F5344CB8AC3E}">
        <p14:creationId xmlns:p14="http://schemas.microsoft.com/office/powerpoint/2010/main" val="356779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62BBA-5A79-44EE-8DD9-5BE25E331174}"/>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descr="A screenshot of a cell phone&#10;&#10;Description automatically generated">
            <a:extLst>
              <a:ext uri="{FF2B5EF4-FFF2-40B4-BE49-F238E27FC236}">
                <a16:creationId xmlns:a16="http://schemas.microsoft.com/office/drawing/2014/main" id="{AA320563-27FE-471E-8649-5AF7A2ACCF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910" y="0"/>
            <a:ext cx="10305649" cy="6920147"/>
          </a:xfrm>
        </p:spPr>
      </p:pic>
    </p:spTree>
    <p:extLst>
      <p:ext uri="{BB962C8B-B14F-4D97-AF65-F5344CB8AC3E}">
        <p14:creationId xmlns:p14="http://schemas.microsoft.com/office/powerpoint/2010/main" val="85817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62BBA-5A79-44EE-8DD9-5BE25E331174}"/>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descr="A screenshot of a cell phone&#10;&#10;Description automatically generated">
            <a:extLst>
              <a:ext uri="{FF2B5EF4-FFF2-40B4-BE49-F238E27FC236}">
                <a16:creationId xmlns:a16="http://schemas.microsoft.com/office/drawing/2014/main" id="{AA320563-27FE-471E-8649-5AF7A2ACCF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910" y="0"/>
            <a:ext cx="10305649" cy="6920147"/>
          </a:xfrm>
        </p:spPr>
      </p:pic>
      <p:sp>
        <p:nvSpPr>
          <p:cNvPr id="4" name="TextBox 3">
            <a:extLst>
              <a:ext uri="{FF2B5EF4-FFF2-40B4-BE49-F238E27FC236}">
                <a16:creationId xmlns:a16="http://schemas.microsoft.com/office/drawing/2014/main" id="{16C03D53-7C8B-462D-85EB-9FF8A09824E2}"/>
              </a:ext>
            </a:extLst>
          </p:cNvPr>
          <p:cNvSpPr txBox="1"/>
          <p:nvPr/>
        </p:nvSpPr>
        <p:spPr>
          <a:xfrm>
            <a:off x="2705621" y="610550"/>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Friday</a:t>
            </a:r>
          </a:p>
        </p:txBody>
      </p:sp>
      <p:sp>
        <p:nvSpPr>
          <p:cNvPr id="6" name="TextBox 5">
            <a:extLst>
              <a:ext uri="{FF2B5EF4-FFF2-40B4-BE49-F238E27FC236}">
                <a16:creationId xmlns:a16="http://schemas.microsoft.com/office/drawing/2014/main" id="{10DE25E3-BADD-4633-B85E-7B04C13E10C9}"/>
              </a:ext>
            </a:extLst>
          </p:cNvPr>
          <p:cNvSpPr txBox="1"/>
          <p:nvPr/>
        </p:nvSpPr>
        <p:spPr>
          <a:xfrm>
            <a:off x="5814614" y="580475"/>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solidFill>
                  <a:srgbClr val="0070C0"/>
                </a:solidFill>
                <a:latin typeface="Arial" panose="020B0604020202020204" pitchFamily="34" charset="0"/>
                <a:cs typeface="Arial" panose="020B0604020202020204" pitchFamily="34" charset="0"/>
              </a:rPr>
              <a:t>7th </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04D0373-81E8-40E4-B5A3-084A4BB161DF}"/>
              </a:ext>
            </a:extLst>
          </p:cNvPr>
          <p:cNvSpPr txBox="1"/>
          <p:nvPr/>
        </p:nvSpPr>
        <p:spPr>
          <a:xfrm>
            <a:off x="8329806" y="533334"/>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February</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86433336-6AF8-4CDF-8FD6-15FA06AD85CB}"/>
              </a:ext>
            </a:extLst>
          </p:cNvPr>
          <p:cNvSpPr txBox="1"/>
          <p:nvPr/>
        </p:nvSpPr>
        <p:spPr>
          <a:xfrm>
            <a:off x="1793309" y="1451932"/>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2020</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80C35EB0-13E2-4509-9BC4-035F4950C50D}"/>
              </a:ext>
            </a:extLst>
          </p:cNvPr>
          <p:cNvSpPr txBox="1"/>
          <p:nvPr/>
        </p:nvSpPr>
        <p:spPr>
          <a:xfrm>
            <a:off x="5749989" y="1451932"/>
            <a:ext cx="17301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Five </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2173DD53-3745-4128-8B21-CB6CCFCCC41B}"/>
              </a:ext>
            </a:extLst>
          </p:cNvPr>
          <p:cNvSpPr txBox="1"/>
          <p:nvPr/>
        </p:nvSpPr>
        <p:spPr>
          <a:xfrm>
            <a:off x="8733178" y="1451932"/>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Central Primary</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0D5E8EAB-0CF7-4D8F-9AA5-571CCE3F7F8D}"/>
              </a:ext>
            </a:extLst>
          </p:cNvPr>
          <p:cNvSpPr txBox="1"/>
          <p:nvPr/>
        </p:nvSpPr>
        <p:spPr>
          <a:xfrm>
            <a:off x="2542783" y="2396796"/>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School</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229D21F-466D-4077-85B6-235E98451812}"/>
              </a:ext>
            </a:extLst>
          </p:cNvPr>
          <p:cNvSpPr txBox="1"/>
          <p:nvPr/>
        </p:nvSpPr>
        <p:spPr>
          <a:xfrm>
            <a:off x="8029634" y="2396795"/>
            <a:ext cx="36221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dirty="0">
                <a:solidFill>
                  <a:srgbClr val="0070C0"/>
                </a:solidFill>
                <a:latin typeface="Arial" panose="020B0604020202020204" pitchFamily="34" charset="0"/>
                <a:cs typeface="Arial" panose="020B0604020202020204" pitchFamily="34" charset="0"/>
              </a:rPr>
              <a:t>t</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he Emperor Valley Zoo, </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74CD979-516C-45E8-8C26-9ECAAF3B11C5}"/>
              </a:ext>
            </a:extLst>
          </p:cNvPr>
          <p:cNvSpPr txBox="1"/>
          <p:nvPr/>
        </p:nvSpPr>
        <p:spPr>
          <a:xfrm>
            <a:off x="2226102" y="3313584"/>
            <a:ext cx="554266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Zoo Road, Port of Spain</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159E6B54-97C6-41A9-81FC-5ACBB85DBE6D}"/>
              </a:ext>
            </a:extLst>
          </p:cNvPr>
          <p:cNvSpPr txBox="1"/>
          <p:nvPr/>
        </p:nvSpPr>
        <p:spPr>
          <a:xfrm>
            <a:off x="3605282" y="4154966"/>
            <a:ext cx="300977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Mr. Marvin Lee</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29D96258-CF99-4029-A65B-2112A345AF43}"/>
              </a:ext>
            </a:extLst>
          </p:cNvPr>
          <p:cNvSpPr txBox="1"/>
          <p:nvPr/>
        </p:nvSpPr>
        <p:spPr>
          <a:xfrm>
            <a:off x="2526081" y="5227181"/>
            <a:ext cx="2918564" cy="461665"/>
          </a:xfrm>
          <a:prstGeom prst="rect">
            <a:avLst/>
          </a:prstGeom>
          <a:noFill/>
        </p:spPr>
        <p:txBody>
          <a:bodyPr wrap="square" rtlCol="0">
            <a:spAutoFit/>
          </a:bodyPr>
          <a:lstStyle/>
          <a:p>
            <a:r>
              <a:rPr lang="en-GB" sz="2400" dirty="0">
                <a:solidFill>
                  <a:srgbClr val="0070C0"/>
                </a:solidFill>
                <a:latin typeface="Arial" panose="020B0604020202020204" pitchFamily="34" charset="0"/>
                <a:cs typeface="Arial" panose="020B0604020202020204" pitchFamily="34" charset="0"/>
              </a:rPr>
              <a:t>8:30 a.m.</a:t>
            </a:r>
            <a:endParaRPr lang="en-GB"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5A22BAF-3F53-43E2-955B-4FCE97B81B55}"/>
              </a:ext>
            </a:extLst>
          </p:cNvPr>
          <p:cNvSpPr txBox="1"/>
          <p:nvPr/>
        </p:nvSpPr>
        <p:spPr>
          <a:xfrm>
            <a:off x="2078868" y="6068563"/>
            <a:ext cx="291856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2:30 pm</a:t>
            </a:r>
            <a:endParaRPr kumimoji="0" lang="en-GB" sz="18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02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3.xml><?xml version="1.0" encoding="utf-8"?>
<ds:datastoreItem xmlns:ds="http://schemas.openxmlformats.org/officeDocument/2006/customXml" ds:itemID="{431AED34-0EA6-47AA-B839-315094397034}">
  <ds:schemaRefs>
    <ds:schemaRef ds:uri="16c05727-aa75-4e4a-9b5f-8a80a1165891"/>
    <ds:schemaRef ds:uri="http://schemas.microsoft.com/office/2006/documentManagement/types"/>
    <ds:schemaRef ds:uri="http://schemas.microsoft.com/office/2006/metadata/properties"/>
    <ds:schemaRef ds:uri="71af3243-3dd4-4a8d-8c0d-dd76da1f02a5"/>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754</Words>
  <Application>Microsoft Office PowerPoint</Application>
  <PresentationFormat>Widescreen</PresentationFormat>
  <Paragraphs>87</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Times New Roman</vt:lpstr>
      <vt:lpstr>Office Theme</vt:lpstr>
      <vt:lpstr>1_Office Theme</vt:lpstr>
      <vt:lpstr>PowerPoint Presentation</vt:lpstr>
      <vt:lpstr>INTRODUCTION</vt:lpstr>
      <vt:lpstr>We will be looking at:</vt:lpstr>
      <vt:lpstr>What is a Report?</vt:lpstr>
      <vt:lpstr>PowerPoint Presentation</vt:lpstr>
      <vt:lpstr>Have you ever been to the Emperor Valley Zoo?</vt:lpstr>
      <vt:lpstr>Large image slide</vt:lpstr>
      <vt:lpstr>PowerPoint Presentation</vt:lpstr>
      <vt:lpstr>PowerPoint Presentation</vt:lpstr>
      <vt:lpstr>  Body of the Report</vt:lpstr>
      <vt:lpstr>Video slide</vt:lpstr>
      <vt:lpstr>PowerPoint Presentation</vt:lpstr>
      <vt:lpstr>Video slide</vt:lpstr>
      <vt:lpstr>PowerPoint Presentation</vt:lpstr>
      <vt:lpstr>Video slide</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2020-03-17T13:29:30Z</dcterms:created>
  <dcterms:modified xsi:type="dcterms:W3CDTF">2020-04-09T19:43:23Z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