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lmt2kguE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HIQ2F95kl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 smtClean="0"/>
              <a:t>3D Drawing – Oblique Projection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 smtClean="0"/>
              <a:t>CPDD, </a:t>
            </a:r>
            <a:r>
              <a:rPr lang="en-TT" dirty="0" err="1" smtClean="0"/>
              <a:t>MoE</a:t>
            </a:r>
            <a:r>
              <a:rPr lang="en-TT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Creating oblique drawings with </a:t>
            </a:r>
            <a:r>
              <a:rPr lang="en-TT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Click on the link below and look at the demonstration of creating oblique drawings using AutoCAD</a:t>
            </a:r>
          </a:p>
          <a:p>
            <a:r>
              <a:rPr lang="en-TT" dirty="0" smtClean="0"/>
              <a:t>Take 45 minutes and practice creating oblique drawing using AutoCAD software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www.youtube.com/watch?v=Folmt2kguE4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Practice  activity 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TT" dirty="0" smtClean="0"/>
              <a:t>Take two 90 minutes sessions and practice reproducing the blocks in the diagram in Oblique</a:t>
            </a:r>
          </a:p>
          <a:p>
            <a:r>
              <a:rPr lang="en-TT" dirty="0" smtClean="0"/>
              <a:t>In the first session draw them in Cavalier projection</a:t>
            </a:r>
          </a:p>
          <a:p>
            <a:r>
              <a:rPr lang="en-TT" dirty="0" smtClean="0"/>
              <a:t>In the second session reproduce them in cabinet projection</a:t>
            </a:r>
          </a:p>
          <a:p>
            <a:r>
              <a:rPr lang="en-TT" dirty="0" smtClean="0"/>
              <a:t>Place the details on the front face of the reproductions</a:t>
            </a:r>
          </a:p>
          <a:p>
            <a:r>
              <a:rPr lang="en-TT" dirty="0" smtClean="0"/>
              <a:t>Count the blocks to get the measurement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4047" y="2228003"/>
            <a:ext cx="5262260" cy="42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Practice activity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474625"/>
            <a:ext cx="3285413" cy="3633047"/>
          </a:xfrm>
        </p:spPr>
        <p:txBody>
          <a:bodyPr/>
          <a:lstStyle/>
          <a:p>
            <a:r>
              <a:rPr lang="en-TT" dirty="0" smtClean="0"/>
              <a:t>Take 2 hours and practice reproducing the blocks in the diagram in Cabinet oblique projection</a:t>
            </a:r>
          </a:p>
          <a:p>
            <a:r>
              <a:rPr lang="en-TT" dirty="0" smtClean="0"/>
              <a:t>Use the view of the block in the direction of the arrow as the front face.</a:t>
            </a:r>
          </a:p>
          <a:p>
            <a:r>
              <a:rPr lang="en-TT" dirty="0" smtClean="0"/>
              <a:t>Use the graph blocks to get the measurements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4068" y="1867988"/>
            <a:ext cx="7249885" cy="49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355184" cy="4146671"/>
          </a:xfrm>
        </p:spPr>
        <p:txBody>
          <a:bodyPr/>
          <a:lstStyle/>
          <a:p>
            <a:r>
              <a:rPr lang="en-TT" sz="2400" dirty="0" smtClean="0"/>
              <a:t>Did you understand the concepts of oblique projection and reproducing drawings in oblique??</a:t>
            </a:r>
          </a:p>
          <a:p>
            <a:r>
              <a:rPr lang="en-TT" sz="2400" dirty="0" smtClean="0"/>
              <a:t>Did your drawings look like oblique drawings??</a:t>
            </a:r>
          </a:p>
          <a:p>
            <a:r>
              <a:rPr lang="en-TT" sz="2400" dirty="0" smtClean="0"/>
              <a:t>If </a:t>
            </a:r>
            <a:r>
              <a:rPr lang="en-TT" sz="2400" dirty="0" err="1" smtClean="0"/>
              <a:t>so..good</a:t>
            </a:r>
            <a:r>
              <a:rPr lang="en-TT" sz="2400" dirty="0" smtClean="0"/>
              <a:t> job!!</a:t>
            </a:r>
          </a:p>
          <a:p>
            <a:endParaRPr lang="en-TT" sz="2400" dirty="0"/>
          </a:p>
          <a:p>
            <a:r>
              <a:rPr lang="en-TT" sz="2400" dirty="0" smtClean="0"/>
              <a:t>If not go back and review the videos to see where you went wrong.</a:t>
            </a:r>
          </a:p>
          <a:p>
            <a:endParaRPr lang="en-US" dirty="0"/>
          </a:p>
        </p:txBody>
      </p:sp>
      <p:pic>
        <p:nvPicPr>
          <p:cNvPr id="2050" name="Picture 2" descr="Applause Emoji GIFs | Teno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4" y="2996405"/>
            <a:ext cx="3264717" cy="26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400" dirty="0" smtClean="0"/>
              <a:t>objectives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SECTION 2B: GEOMETRICAL CONSTRUCTION: SOLID </a:t>
            </a:r>
            <a:r>
              <a:rPr lang="en-US" sz="2400" dirty="0" smtClean="0"/>
              <a:t>GEOMETRY</a:t>
            </a:r>
          </a:p>
          <a:p>
            <a:pPr marL="0" indent="0">
              <a:buNone/>
            </a:pPr>
            <a:r>
              <a:rPr lang="en-US" sz="2400" dirty="0"/>
              <a:t>2. Producing pictorial drawings </a:t>
            </a:r>
            <a:endParaRPr lang="en-US" sz="2400" dirty="0" smtClean="0"/>
          </a:p>
          <a:p>
            <a:r>
              <a:rPr lang="en-US" sz="2400" dirty="0"/>
              <a:t>(b) Oblique drawings: </a:t>
            </a:r>
            <a:endParaRPr lang="en-US" sz="2400" dirty="0" smtClean="0"/>
          </a:p>
          <a:p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drawing geometric solids in cavalier and cabinet projections;  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/>
              <a:t>ii) drawing figures with curves and circles in cabinet and cavalier oblique </a:t>
            </a:r>
            <a:r>
              <a:rPr lang="en-US" sz="2400" dirty="0" smtClean="0"/>
              <a:t>projections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51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400" dirty="0" smtClean="0"/>
              <a:t>Definition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871858" cy="4068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</a:t>
            </a:r>
            <a:r>
              <a:rPr lang="en-US" sz="2400" b="1" dirty="0" smtClean="0"/>
              <a:t>blique drawing</a:t>
            </a:r>
            <a:r>
              <a:rPr lang="en-US" sz="2400" dirty="0" smtClean="0"/>
              <a:t>:  a 3D </a:t>
            </a:r>
            <a:r>
              <a:rPr lang="en-US" sz="2400" b="1" dirty="0" smtClean="0"/>
              <a:t>drawing</a:t>
            </a:r>
            <a:r>
              <a:rPr lang="en-US" sz="2400" dirty="0"/>
              <a:t> </a:t>
            </a:r>
            <a:r>
              <a:rPr lang="en-US" sz="2400" dirty="0" smtClean="0"/>
              <a:t>which shows the </a:t>
            </a:r>
            <a:r>
              <a:rPr lang="en-US" sz="2400" dirty="0"/>
              <a:t>frontal lines </a:t>
            </a:r>
            <a:r>
              <a:rPr lang="en-US" sz="2400" dirty="0" smtClean="0"/>
              <a:t>in </a:t>
            </a:r>
            <a:r>
              <a:rPr lang="en-US" sz="2400" dirty="0"/>
              <a:t>true proportions and relations </a:t>
            </a:r>
            <a:r>
              <a:rPr lang="en-US" sz="2400" dirty="0" smtClean="0"/>
              <a:t>while all other lines are drawn </a:t>
            </a:r>
            <a:r>
              <a:rPr lang="en-US" sz="2400" dirty="0"/>
              <a:t>at suitable angles other than 90 </a:t>
            </a:r>
            <a:r>
              <a:rPr lang="en-US" sz="2400" dirty="0" smtClean="0"/>
              <a:t>degrees.</a:t>
            </a:r>
          </a:p>
          <a:p>
            <a:pPr marL="0" indent="0">
              <a:buNone/>
            </a:pPr>
            <a:endParaRPr lang="en-TT" sz="2400" dirty="0"/>
          </a:p>
          <a:p>
            <a:pPr marL="0" indent="0">
              <a:buNone/>
            </a:pPr>
            <a:r>
              <a:rPr lang="en-TT" sz="1200" dirty="0" smtClean="0"/>
              <a:t>Merriam-webster.com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524" y="6143171"/>
            <a:ext cx="857250" cy="30625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8540" y="2685596"/>
            <a:ext cx="423858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400" dirty="0" smtClean="0"/>
              <a:t>characteristics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87" y="1881051"/>
            <a:ext cx="7615644" cy="46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6265"/>
          </a:xfrm>
        </p:spPr>
        <p:txBody>
          <a:bodyPr/>
          <a:lstStyle/>
          <a:p>
            <a:r>
              <a:rPr lang="en-TT" sz="4800" b="1" dirty="0" smtClean="0"/>
              <a:t>characteristics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19008"/>
            <a:ext cx="10515600" cy="5151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dirty="0" smtClean="0"/>
              <a:t>Characteristics:</a:t>
            </a:r>
          </a:p>
          <a:p>
            <a:r>
              <a:rPr lang="en-TT" sz="2400" dirty="0" smtClean="0"/>
              <a:t>Has an axis with two lines at 90 to each other while the 3rd is between 30° to 60°. </a:t>
            </a:r>
          </a:p>
          <a:p>
            <a:r>
              <a:rPr lang="en-TT" sz="2400" dirty="0" smtClean="0"/>
              <a:t>A </a:t>
            </a:r>
            <a:r>
              <a:rPr lang="en-TT" sz="2400" dirty="0" smtClean="0"/>
              <a:t>30° or 45</a:t>
            </a:r>
            <a:r>
              <a:rPr lang="en-TT" sz="2400" dirty="0" smtClean="0"/>
              <a:t>° line is generally used and is called the receding line </a:t>
            </a:r>
          </a:p>
          <a:p>
            <a:r>
              <a:rPr lang="en-TT" sz="2400" dirty="0" smtClean="0"/>
              <a:t>The view with the most details is set out on the axis with the 90° so as to look like a front view of the object.</a:t>
            </a:r>
          </a:p>
          <a:p>
            <a:r>
              <a:rPr lang="en-TT" sz="2400" dirty="0" smtClean="0"/>
              <a:t>When the measurement is drawn to full size on the receding axis the drawing appears distorted.</a:t>
            </a:r>
          </a:p>
          <a:p>
            <a:r>
              <a:rPr lang="en-TT" sz="2400" dirty="0" smtClean="0"/>
              <a:t>There are two types of oblique drawings: Cavalier and Cabinet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2400" dirty="0" smtClean="0"/>
              <a:t>	Cavalier: full size measurements on the receding axis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2400" dirty="0"/>
              <a:t> </a:t>
            </a:r>
            <a:r>
              <a:rPr lang="en-TT" sz="2400" dirty="0" smtClean="0"/>
              <a:t>	Cabinet: Half of the </a:t>
            </a:r>
            <a:r>
              <a:rPr lang="en-TT" sz="2400" dirty="0" smtClean="0"/>
              <a:t>measurement is used on the receding axis to </a:t>
            </a:r>
            <a:r>
              <a:rPr lang="en-TT" sz="2400" dirty="0" smtClean="0"/>
              <a:t>reduce distortion of </a:t>
            </a:r>
            <a:r>
              <a:rPr lang="en-TT" sz="2400" dirty="0" smtClean="0"/>
              <a:t>the </a:t>
            </a:r>
            <a:r>
              <a:rPr lang="en-TT" sz="2400" dirty="0" smtClean="0"/>
              <a:t>object.</a:t>
            </a:r>
          </a:p>
          <a:p>
            <a:endParaRPr lang="en-TT" dirty="0" smtClean="0"/>
          </a:p>
          <a:p>
            <a:endParaRPr lang="en-T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Types of oblique projection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502" y="2429691"/>
            <a:ext cx="6714309" cy="39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Cabinet &amp; cavalier projection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11" y="2090058"/>
            <a:ext cx="9344993" cy="45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Cabinet &amp; Cavalier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TT" sz="2400" dirty="0" smtClean="0"/>
              <a:t>Cavalier projection:</a:t>
            </a:r>
          </a:p>
          <a:p>
            <a:r>
              <a:rPr lang="en-TT" sz="2400" dirty="0" smtClean="0"/>
              <a:t>Full size measurements are used on all sides including the receding axis</a:t>
            </a:r>
          </a:p>
          <a:p>
            <a:r>
              <a:rPr lang="en-TT" sz="2400" dirty="0" smtClean="0"/>
              <a:t>It gives a deeper look to the object which tends to appear distorted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TT" sz="2400" dirty="0" smtClean="0"/>
              <a:t>Cabinet projection</a:t>
            </a:r>
          </a:p>
          <a:p>
            <a:r>
              <a:rPr lang="en-TT" sz="2400" dirty="0" smtClean="0"/>
              <a:t>Full size measurements are used except on the receding axis</a:t>
            </a:r>
          </a:p>
          <a:p>
            <a:r>
              <a:rPr lang="en-TT" sz="2400" dirty="0" smtClean="0"/>
              <a:t>½ size measurements are used on the receding axis to give a more realistic view of the object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1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reproducing drawings in Oblique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Click on the link below and look at the video on how to sketch blocks in oblique projection</a:t>
            </a:r>
          </a:p>
          <a:p>
            <a:r>
              <a:rPr lang="en-TT" dirty="0" smtClean="0"/>
              <a:t>After looking at the video spend 1 hour practicing sketching blocks in oblique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www.youtube.com/watch?v=yHIQ2F95klQ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207</TotalTime>
  <Words>502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Wingdings</vt:lpstr>
      <vt:lpstr>Wingdings 2</vt:lpstr>
      <vt:lpstr>Dividend</vt:lpstr>
      <vt:lpstr>3D Drawing – Oblique Projection</vt:lpstr>
      <vt:lpstr>objectives</vt:lpstr>
      <vt:lpstr>Definition</vt:lpstr>
      <vt:lpstr>characteristics</vt:lpstr>
      <vt:lpstr>characteristics</vt:lpstr>
      <vt:lpstr>Types of oblique projection</vt:lpstr>
      <vt:lpstr>Cabinet &amp; cavalier projection</vt:lpstr>
      <vt:lpstr>Cabinet &amp; Cavalier projection</vt:lpstr>
      <vt:lpstr>reproducing drawings in Oblique</vt:lpstr>
      <vt:lpstr>Creating oblique drawings with autocad</vt:lpstr>
      <vt:lpstr>Practice  activity #1</vt:lpstr>
      <vt:lpstr>Practice activity #2</vt:lpstr>
      <vt:lpstr>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Drawing – Oblique Projection</dc:title>
  <dc:creator>Charmaine Gellineau</dc:creator>
  <cp:lastModifiedBy>Charmaine Gellineau</cp:lastModifiedBy>
  <cp:revision>11</cp:revision>
  <dcterms:created xsi:type="dcterms:W3CDTF">2020-05-22T16:58:55Z</dcterms:created>
  <dcterms:modified xsi:type="dcterms:W3CDTF">2020-05-22T20:26:49Z</dcterms:modified>
</cp:coreProperties>
</file>