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5"/>
  </p:notesMasterIdLst>
  <p:sldIdLst>
    <p:sldId id="256" r:id="rId2"/>
    <p:sldId id="257" r:id="rId3"/>
    <p:sldId id="259" r:id="rId4"/>
    <p:sldId id="282" r:id="rId5"/>
    <p:sldId id="261" r:id="rId6"/>
    <p:sldId id="262" r:id="rId7"/>
    <p:sldId id="264" r:id="rId8"/>
    <p:sldId id="263" r:id="rId9"/>
    <p:sldId id="265" r:id="rId10"/>
    <p:sldId id="278" r:id="rId11"/>
    <p:sldId id="267" r:id="rId12"/>
    <p:sldId id="286" r:id="rId13"/>
    <p:sldId id="287" r:id="rId14"/>
    <p:sldId id="268" r:id="rId15"/>
    <p:sldId id="284" r:id="rId16"/>
    <p:sldId id="269" r:id="rId17"/>
    <p:sldId id="270" r:id="rId18"/>
    <p:sldId id="271" r:id="rId19"/>
    <p:sldId id="273" r:id="rId20"/>
    <p:sldId id="277" r:id="rId21"/>
    <p:sldId id="285" r:id="rId22"/>
    <p:sldId id="288" r:id="rId23"/>
    <p:sldId id="289"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4.6668042026481692E-2"/>
          <c:y val="1.5775081341132195E-2"/>
          <c:w val="0.90374217547073676"/>
          <c:h val="0.8845957044466487"/>
        </c:manualLayout>
      </c:layout>
      <c:scatterChart>
        <c:scatterStyle val="lineMarker"/>
        <c:varyColors val="0"/>
        <c:ser>
          <c:idx val="0"/>
          <c:order val="0"/>
          <c:tx>
            <c:strRef>
              <c:f>Sheet1!$C$3</c:f>
              <c:strCache>
                <c:ptCount val="1"/>
                <c:pt idx="0">
                  <c:v>Average Costs ($)</c:v>
                </c:pt>
              </c:strCache>
            </c:strRef>
          </c:tx>
          <c:spPr>
            <a:ln w="19050" cap="rnd">
              <a:solidFill>
                <a:schemeClr val="accent1"/>
              </a:solidFill>
              <a:round/>
            </a:ln>
            <a:effectLst/>
          </c:spPr>
          <c:marker>
            <c:symbol val="circle"/>
            <c:size val="5"/>
            <c:spPr>
              <a:solidFill>
                <a:schemeClr val="accent1"/>
              </a:solidFill>
              <a:ln w="9525">
                <a:solidFill>
                  <a:schemeClr val="accent1"/>
                </a:solidFill>
              </a:ln>
              <a:effectLst/>
            </c:spPr>
          </c:marker>
          <c:xVal>
            <c:numRef>
              <c:f>Sheet1!$B$4:$B$13</c:f>
              <c:numCache>
                <c:formatCode>General</c:formatCode>
                <c:ptCount val="10"/>
                <c:pt idx="0">
                  <c:v>1</c:v>
                </c:pt>
                <c:pt idx="1">
                  <c:v>2</c:v>
                </c:pt>
                <c:pt idx="2">
                  <c:v>3</c:v>
                </c:pt>
                <c:pt idx="3">
                  <c:v>4</c:v>
                </c:pt>
                <c:pt idx="4">
                  <c:v>5</c:v>
                </c:pt>
                <c:pt idx="5">
                  <c:v>6</c:v>
                </c:pt>
                <c:pt idx="6">
                  <c:v>7</c:v>
                </c:pt>
                <c:pt idx="7">
                  <c:v>8</c:v>
                </c:pt>
                <c:pt idx="8">
                  <c:v>9</c:v>
                </c:pt>
                <c:pt idx="9">
                  <c:v>10</c:v>
                </c:pt>
              </c:numCache>
            </c:numRef>
          </c:xVal>
          <c:yVal>
            <c:numRef>
              <c:f>Sheet1!$C$4:$C$13</c:f>
              <c:numCache>
                <c:formatCode>General</c:formatCode>
                <c:ptCount val="10"/>
                <c:pt idx="0">
                  <c:v>40</c:v>
                </c:pt>
                <c:pt idx="1">
                  <c:v>35</c:v>
                </c:pt>
                <c:pt idx="2">
                  <c:v>30</c:v>
                </c:pt>
                <c:pt idx="3">
                  <c:v>25</c:v>
                </c:pt>
                <c:pt idx="4">
                  <c:v>22</c:v>
                </c:pt>
                <c:pt idx="5">
                  <c:v>20</c:v>
                </c:pt>
                <c:pt idx="6">
                  <c:v>25</c:v>
                </c:pt>
                <c:pt idx="7">
                  <c:v>35</c:v>
                </c:pt>
                <c:pt idx="8">
                  <c:v>40</c:v>
                </c:pt>
                <c:pt idx="9">
                  <c:v>45</c:v>
                </c:pt>
              </c:numCache>
            </c:numRef>
          </c:yVal>
          <c:smooth val="0"/>
          <c:extLst>
            <c:ext xmlns:c16="http://schemas.microsoft.com/office/drawing/2014/chart" uri="{C3380CC4-5D6E-409C-BE32-E72D297353CC}">
              <c16:uniqueId val="{00000000-829B-4D28-BADF-66B499049C9F}"/>
            </c:ext>
          </c:extLst>
        </c:ser>
        <c:dLbls>
          <c:showLegendKey val="0"/>
          <c:showVal val="0"/>
          <c:showCatName val="0"/>
          <c:showSerName val="0"/>
          <c:showPercent val="0"/>
          <c:showBubbleSize val="0"/>
        </c:dLbls>
        <c:axId val="403382224"/>
        <c:axId val="403384720"/>
      </c:scatterChart>
      <c:valAx>
        <c:axId val="403382224"/>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403384720"/>
        <c:crosses val="autoZero"/>
        <c:crossBetween val="midCat"/>
      </c:valAx>
      <c:valAx>
        <c:axId val="40338472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403382224"/>
        <c:crosses val="autoZero"/>
        <c:crossBetween val="midCat"/>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scatterChart>
        <c:scatterStyle val="lineMarker"/>
        <c:varyColors val="0"/>
        <c:ser>
          <c:idx val="0"/>
          <c:order val="0"/>
          <c:tx>
            <c:strRef>
              <c:f>Sheet1!$B$3</c:f>
              <c:strCache>
                <c:ptCount val="1"/>
                <c:pt idx="0">
                  <c:v>Average Cost</c:v>
                </c:pt>
              </c:strCache>
            </c:strRef>
          </c:tx>
          <c:spPr>
            <a:ln w="19050" cap="rnd">
              <a:solidFill>
                <a:schemeClr val="accent1"/>
              </a:solidFill>
              <a:round/>
            </a:ln>
            <a:effectLst/>
          </c:spPr>
          <c:marker>
            <c:symbol val="circle"/>
            <c:size val="5"/>
            <c:spPr>
              <a:solidFill>
                <a:schemeClr val="accent1"/>
              </a:solidFill>
              <a:ln w="9525">
                <a:solidFill>
                  <a:schemeClr val="accent1"/>
                </a:solidFill>
              </a:ln>
              <a:effectLst/>
            </c:spPr>
          </c:marker>
          <c:xVal>
            <c:numRef>
              <c:f>Sheet1!$A$4:$A$10</c:f>
              <c:numCache>
                <c:formatCode>General</c:formatCode>
                <c:ptCount val="7"/>
                <c:pt idx="0">
                  <c:v>4</c:v>
                </c:pt>
                <c:pt idx="1">
                  <c:v>12</c:v>
                </c:pt>
                <c:pt idx="2">
                  <c:v>24</c:v>
                </c:pt>
                <c:pt idx="3">
                  <c:v>40</c:v>
                </c:pt>
                <c:pt idx="4">
                  <c:v>52</c:v>
                </c:pt>
                <c:pt idx="5">
                  <c:v>64</c:v>
                </c:pt>
                <c:pt idx="6">
                  <c:v>76</c:v>
                </c:pt>
              </c:numCache>
            </c:numRef>
          </c:xVal>
          <c:yVal>
            <c:numRef>
              <c:f>Sheet1!$B$4:$B$10</c:f>
              <c:numCache>
                <c:formatCode>General</c:formatCode>
                <c:ptCount val="7"/>
                <c:pt idx="0">
                  <c:v>60</c:v>
                </c:pt>
                <c:pt idx="1">
                  <c:v>30</c:v>
                </c:pt>
                <c:pt idx="2">
                  <c:v>20</c:v>
                </c:pt>
                <c:pt idx="3">
                  <c:v>14</c:v>
                </c:pt>
                <c:pt idx="4">
                  <c:v>18</c:v>
                </c:pt>
                <c:pt idx="5">
                  <c:v>20</c:v>
                </c:pt>
                <c:pt idx="6">
                  <c:v>28</c:v>
                </c:pt>
              </c:numCache>
            </c:numRef>
          </c:yVal>
          <c:smooth val="0"/>
          <c:extLst>
            <c:ext xmlns:c16="http://schemas.microsoft.com/office/drawing/2014/chart" uri="{C3380CC4-5D6E-409C-BE32-E72D297353CC}">
              <c16:uniqueId val="{00000000-6D6A-49C0-B560-5BFE7BF7DC9F}"/>
            </c:ext>
          </c:extLst>
        </c:ser>
        <c:dLbls>
          <c:showLegendKey val="0"/>
          <c:showVal val="0"/>
          <c:showCatName val="0"/>
          <c:showSerName val="0"/>
          <c:showPercent val="0"/>
          <c:showBubbleSize val="0"/>
        </c:dLbls>
        <c:axId val="1631623951"/>
        <c:axId val="1631628943"/>
      </c:scatterChart>
      <c:valAx>
        <c:axId val="1631623951"/>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631628943"/>
        <c:crosses val="autoZero"/>
        <c:crossBetween val="midCat"/>
      </c:valAx>
      <c:valAx>
        <c:axId val="1631628943"/>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631623951"/>
        <c:crosses val="autoZero"/>
        <c:crossBetween val="midCat"/>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EF7C668-4671-4B5B-B29B-BCFE904915E5}" type="doc">
      <dgm:prSet loTypeId="urn:microsoft.com/office/officeart/2005/8/layout/hProcess9" loCatId="process" qsTypeId="urn:microsoft.com/office/officeart/2005/8/quickstyle/simple1" qsCatId="simple" csTypeId="urn:microsoft.com/office/officeart/2005/8/colors/accent1_2" csCatId="accent1" phldr="1"/>
      <dgm:spPr/>
    </dgm:pt>
    <dgm:pt modelId="{462BFE39-C7F7-493B-BD26-0583B83FA959}">
      <dgm:prSet phldrT="[Text]"/>
      <dgm:spPr/>
      <dgm:t>
        <a:bodyPr/>
        <a:lstStyle/>
        <a:p>
          <a:r>
            <a:rPr lang="en-US" dirty="0" smtClean="0"/>
            <a:t>Output increases</a:t>
          </a:r>
          <a:endParaRPr lang="en-US" dirty="0"/>
        </a:p>
      </dgm:t>
    </dgm:pt>
    <dgm:pt modelId="{0EE18DFB-EEDD-4D22-9921-EC96E7E1AE63}" type="parTrans" cxnId="{87BBA824-3500-449F-A9F9-83CF7CA779BB}">
      <dgm:prSet/>
      <dgm:spPr/>
      <dgm:t>
        <a:bodyPr/>
        <a:lstStyle/>
        <a:p>
          <a:endParaRPr lang="en-US"/>
        </a:p>
      </dgm:t>
    </dgm:pt>
    <dgm:pt modelId="{C98C9A21-3980-4732-9372-0629E1DC7AC5}" type="sibTrans" cxnId="{87BBA824-3500-449F-A9F9-83CF7CA779BB}">
      <dgm:prSet/>
      <dgm:spPr/>
      <dgm:t>
        <a:bodyPr/>
        <a:lstStyle/>
        <a:p>
          <a:endParaRPr lang="en-US"/>
        </a:p>
      </dgm:t>
    </dgm:pt>
    <dgm:pt modelId="{9EC6334E-D334-4021-8422-50AC2F0D20B0}">
      <dgm:prSet phldrT="[Text]"/>
      <dgm:spPr/>
      <dgm:t>
        <a:bodyPr/>
        <a:lstStyle/>
        <a:p>
          <a:r>
            <a:rPr lang="en-US" dirty="0" smtClean="0"/>
            <a:t>Unit costs fall</a:t>
          </a:r>
          <a:endParaRPr lang="en-US" dirty="0"/>
        </a:p>
      </dgm:t>
    </dgm:pt>
    <dgm:pt modelId="{23D12614-8D48-45D5-9480-7F3887B9ED51}" type="parTrans" cxnId="{5CDD2084-D9A5-4F84-9428-D2778D97CF29}">
      <dgm:prSet/>
      <dgm:spPr/>
      <dgm:t>
        <a:bodyPr/>
        <a:lstStyle/>
        <a:p>
          <a:endParaRPr lang="en-US"/>
        </a:p>
      </dgm:t>
    </dgm:pt>
    <dgm:pt modelId="{1E4BF6EB-74B8-4F69-AC91-1290125F082A}" type="sibTrans" cxnId="{5CDD2084-D9A5-4F84-9428-D2778D97CF29}">
      <dgm:prSet/>
      <dgm:spPr/>
      <dgm:t>
        <a:bodyPr/>
        <a:lstStyle/>
        <a:p>
          <a:endParaRPr lang="en-US"/>
        </a:p>
      </dgm:t>
    </dgm:pt>
    <dgm:pt modelId="{B5D097EE-9438-41ED-AE51-EF3903B41F8F}" type="pres">
      <dgm:prSet presAssocID="{7EF7C668-4671-4B5B-B29B-BCFE904915E5}" presName="CompostProcess" presStyleCnt="0">
        <dgm:presLayoutVars>
          <dgm:dir/>
          <dgm:resizeHandles val="exact"/>
        </dgm:presLayoutVars>
      </dgm:prSet>
      <dgm:spPr/>
    </dgm:pt>
    <dgm:pt modelId="{64AC7157-08A6-472E-AA7C-CDC3B267C730}" type="pres">
      <dgm:prSet presAssocID="{7EF7C668-4671-4B5B-B29B-BCFE904915E5}" presName="arrow" presStyleLbl="bgShp" presStyleIdx="0" presStyleCnt="1" custLinFactNeighborX="-1544" custLinFactNeighborY="21282"/>
      <dgm:spPr/>
    </dgm:pt>
    <dgm:pt modelId="{6BEE9A16-1F84-490C-A4A5-1E378F22730E}" type="pres">
      <dgm:prSet presAssocID="{7EF7C668-4671-4B5B-B29B-BCFE904915E5}" presName="linearProcess" presStyleCnt="0"/>
      <dgm:spPr/>
    </dgm:pt>
    <dgm:pt modelId="{DBD94B9D-6CB1-4FDA-B03C-8E3CE4D66D3C}" type="pres">
      <dgm:prSet presAssocID="{462BFE39-C7F7-493B-BD26-0583B83FA959}" presName="textNode" presStyleLbl="node1" presStyleIdx="0" presStyleCnt="2" custLinFactX="-7676" custLinFactNeighborX="-100000" custLinFactNeighborY="9241">
        <dgm:presLayoutVars>
          <dgm:bulletEnabled val="1"/>
        </dgm:presLayoutVars>
      </dgm:prSet>
      <dgm:spPr/>
      <dgm:t>
        <a:bodyPr/>
        <a:lstStyle/>
        <a:p>
          <a:endParaRPr lang="en-US"/>
        </a:p>
      </dgm:t>
    </dgm:pt>
    <dgm:pt modelId="{4627CE9C-208B-49E6-8880-500050C85351}" type="pres">
      <dgm:prSet presAssocID="{C98C9A21-3980-4732-9372-0629E1DC7AC5}" presName="sibTrans" presStyleCnt="0"/>
      <dgm:spPr/>
    </dgm:pt>
    <dgm:pt modelId="{3313DAE9-DD75-44D7-B10B-19185E73FCB8}" type="pres">
      <dgm:prSet presAssocID="{9EC6334E-D334-4021-8422-50AC2F0D20B0}" presName="textNode" presStyleLbl="node1" presStyleIdx="1" presStyleCnt="2" custLinFactNeighborX="35388" custLinFactNeighborY="10602">
        <dgm:presLayoutVars>
          <dgm:bulletEnabled val="1"/>
        </dgm:presLayoutVars>
      </dgm:prSet>
      <dgm:spPr/>
      <dgm:t>
        <a:bodyPr/>
        <a:lstStyle/>
        <a:p>
          <a:endParaRPr lang="en-US"/>
        </a:p>
      </dgm:t>
    </dgm:pt>
  </dgm:ptLst>
  <dgm:cxnLst>
    <dgm:cxn modelId="{C81101AB-F599-41E6-B08B-0C0A3DD9C25B}" type="presOf" srcId="{462BFE39-C7F7-493B-BD26-0583B83FA959}" destId="{DBD94B9D-6CB1-4FDA-B03C-8E3CE4D66D3C}" srcOrd="0" destOrd="0" presId="urn:microsoft.com/office/officeart/2005/8/layout/hProcess9"/>
    <dgm:cxn modelId="{BC37ADF5-05F7-4B06-AE65-FB05D13CF22E}" type="presOf" srcId="{9EC6334E-D334-4021-8422-50AC2F0D20B0}" destId="{3313DAE9-DD75-44D7-B10B-19185E73FCB8}" srcOrd="0" destOrd="0" presId="urn:microsoft.com/office/officeart/2005/8/layout/hProcess9"/>
    <dgm:cxn modelId="{5CDD2084-D9A5-4F84-9428-D2778D97CF29}" srcId="{7EF7C668-4671-4B5B-B29B-BCFE904915E5}" destId="{9EC6334E-D334-4021-8422-50AC2F0D20B0}" srcOrd="1" destOrd="0" parTransId="{23D12614-8D48-45D5-9480-7F3887B9ED51}" sibTransId="{1E4BF6EB-74B8-4F69-AC91-1290125F082A}"/>
    <dgm:cxn modelId="{A6E61A2B-4E53-40D4-9538-91C131C86853}" type="presOf" srcId="{7EF7C668-4671-4B5B-B29B-BCFE904915E5}" destId="{B5D097EE-9438-41ED-AE51-EF3903B41F8F}" srcOrd="0" destOrd="0" presId="urn:microsoft.com/office/officeart/2005/8/layout/hProcess9"/>
    <dgm:cxn modelId="{87BBA824-3500-449F-A9F9-83CF7CA779BB}" srcId="{7EF7C668-4671-4B5B-B29B-BCFE904915E5}" destId="{462BFE39-C7F7-493B-BD26-0583B83FA959}" srcOrd="0" destOrd="0" parTransId="{0EE18DFB-EEDD-4D22-9921-EC96E7E1AE63}" sibTransId="{C98C9A21-3980-4732-9372-0629E1DC7AC5}"/>
    <dgm:cxn modelId="{7971AF7E-D8DB-40FA-B13C-0DEA3C5FB9E1}" type="presParOf" srcId="{B5D097EE-9438-41ED-AE51-EF3903B41F8F}" destId="{64AC7157-08A6-472E-AA7C-CDC3B267C730}" srcOrd="0" destOrd="0" presId="urn:microsoft.com/office/officeart/2005/8/layout/hProcess9"/>
    <dgm:cxn modelId="{E53CB170-691E-4BEE-8224-34C8A0CF1FD4}" type="presParOf" srcId="{B5D097EE-9438-41ED-AE51-EF3903B41F8F}" destId="{6BEE9A16-1F84-490C-A4A5-1E378F22730E}" srcOrd="1" destOrd="0" presId="urn:microsoft.com/office/officeart/2005/8/layout/hProcess9"/>
    <dgm:cxn modelId="{88CBE195-20C9-43CE-A807-60CA691F2F1B}" type="presParOf" srcId="{6BEE9A16-1F84-490C-A4A5-1E378F22730E}" destId="{DBD94B9D-6CB1-4FDA-B03C-8E3CE4D66D3C}" srcOrd="0" destOrd="0" presId="urn:microsoft.com/office/officeart/2005/8/layout/hProcess9"/>
    <dgm:cxn modelId="{C275FB6D-FE3C-4B1B-B679-D884E75B2ACE}" type="presParOf" srcId="{6BEE9A16-1F84-490C-A4A5-1E378F22730E}" destId="{4627CE9C-208B-49E6-8880-500050C85351}" srcOrd="1" destOrd="0" presId="urn:microsoft.com/office/officeart/2005/8/layout/hProcess9"/>
    <dgm:cxn modelId="{6C327F88-B344-4912-BF16-4A7A064A3044}" type="presParOf" srcId="{6BEE9A16-1F84-490C-A4A5-1E378F22730E}" destId="{3313DAE9-DD75-44D7-B10B-19185E73FCB8}" srcOrd="2"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CED1F02-03F9-42CB-8FD3-9897B4E881FF}"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C4F9B5B1-59FD-46E6-A928-D8D704DF788B}">
      <dgm:prSet phldrT="[Text]"/>
      <dgm:spPr/>
      <dgm:t>
        <a:bodyPr/>
        <a:lstStyle/>
        <a:p>
          <a:r>
            <a:rPr lang="en-US" dirty="0" smtClean="0"/>
            <a:t>Firms</a:t>
          </a:r>
          <a:endParaRPr lang="en-US" dirty="0"/>
        </a:p>
      </dgm:t>
    </dgm:pt>
    <dgm:pt modelId="{8FA904D1-CB0E-46A0-AF98-6091D2351B0B}" type="parTrans" cxnId="{28C012E8-3FBE-4A45-BACF-0039D6EF386C}">
      <dgm:prSet/>
      <dgm:spPr/>
      <dgm:t>
        <a:bodyPr/>
        <a:lstStyle/>
        <a:p>
          <a:endParaRPr lang="en-US"/>
        </a:p>
      </dgm:t>
    </dgm:pt>
    <dgm:pt modelId="{DCE3442F-F921-436A-B194-C791A27A33A6}" type="sibTrans" cxnId="{28C012E8-3FBE-4A45-BACF-0039D6EF386C}">
      <dgm:prSet/>
      <dgm:spPr/>
      <dgm:t>
        <a:bodyPr/>
        <a:lstStyle/>
        <a:p>
          <a:endParaRPr lang="en-US"/>
        </a:p>
      </dgm:t>
    </dgm:pt>
    <dgm:pt modelId="{94139C06-6A7D-4610-ABC1-9C5F40166ECA}">
      <dgm:prSet phldrT="[Text]"/>
      <dgm:spPr/>
      <dgm:t>
        <a:bodyPr/>
        <a:lstStyle/>
        <a:p>
          <a:r>
            <a:rPr lang="en-US" dirty="0" smtClean="0"/>
            <a:t>Economies of Scale</a:t>
          </a:r>
          <a:endParaRPr lang="en-US" dirty="0"/>
        </a:p>
      </dgm:t>
    </dgm:pt>
    <dgm:pt modelId="{ADDE2AF9-0EA2-4EF6-A47F-1BDAED177D23}" type="parTrans" cxnId="{C87C4694-971B-4E30-BD75-DD8A32DEB432}">
      <dgm:prSet/>
      <dgm:spPr/>
      <dgm:t>
        <a:bodyPr/>
        <a:lstStyle/>
        <a:p>
          <a:endParaRPr lang="en-US"/>
        </a:p>
      </dgm:t>
    </dgm:pt>
    <dgm:pt modelId="{2A7BCDE5-3BF7-4163-A7BB-3CE05A1BEA1C}" type="sibTrans" cxnId="{C87C4694-971B-4E30-BD75-DD8A32DEB432}">
      <dgm:prSet/>
      <dgm:spPr/>
      <dgm:t>
        <a:bodyPr/>
        <a:lstStyle/>
        <a:p>
          <a:endParaRPr lang="en-US"/>
        </a:p>
      </dgm:t>
    </dgm:pt>
    <dgm:pt modelId="{80485B42-0E58-4D9C-B352-57938CAC8E25}">
      <dgm:prSet phldrT="[Text]"/>
      <dgm:spPr/>
      <dgm:t>
        <a:bodyPr/>
        <a:lstStyle/>
        <a:p>
          <a:r>
            <a:rPr lang="en-US" dirty="0" smtClean="0"/>
            <a:t>Internal</a:t>
          </a:r>
          <a:endParaRPr lang="en-US" dirty="0"/>
        </a:p>
      </dgm:t>
    </dgm:pt>
    <dgm:pt modelId="{BE58F77F-22E2-4203-97A6-F682D8175E38}" type="parTrans" cxnId="{6D69BF09-24BF-4D56-9F07-9BCF0494B145}">
      <dgm:prSet/>
      <dgm:spPr/>
      <dgm:t>
        <a:bodyPr/>
        <a:lstStyle/>
        <a:p>
          <a:endParaRPr lang="en-US"/>
        </a:p>
      </dgm:t>
    </dgm:pt>
    <dgm:pt modelId="{3479B9F1-B87E-449A-BAF0-86ABB22B9C8B}" type="sibTrans" cxnId="{6D69BF09-24BF-4D56-9F07-9BCF0494B145}">
      <dgm:prSet/>
      <dgm:spPr/>
      <dgm:t>
        <a:bodyPr/>
        <a:lstStyle/>
        <a:p>
          <a:endParaRPr lang="en-US"/>
        </a:p>
      </dgm:t>
    </dgm:pt>
    <dgm:pt modelId="{1289EC87-BA32-40B0-A679-6E1890FD3C7B}">
      <dgm:prSet phldrT="[Text]"/>
      <dgm:spPr/>
      <dgm:t>
        <a:bodyPr/>
        <a:lstStyle/>
        <a:p>
          <a:r>
            <a:rPr lang="en-US" dirty="0" smtClean="0"/>
            <a:t>External</a:t>
          </a:r>
          <a:endParaRPr lang="en-US" dirty="0"/>
        </a:p>
      </dgm:t>
    </dgm:pt>
    <dgm:pt modelId="{FA802BC0-C026-4F39-AB18-376E6DD88D7F}" type="parTrans" cxnId="{40FFC016-2412-4FF3-A543-E6F393F8F7FC}">
      <dgm:prSet/>
      <dgm:spPr/>
      <dgm:t>
        <a:bodyPr/>
        <a:lstStyle/>
        <a:p>
          <a:endParaRPr lang="en-US"/>
        </a:p>
      </dgm:t>
    </dgm:pt>
    <dgm:pt modelId="{C8285261-683F-4089-9318-E38C2044B63D}" type="sibTrans" cxnId="{40FFC016-2412-4FF3-A543-E6F393F8F7FC}">
      <dgm:prSet/>
      <dgm:spPr/>
      <dgm:t>
        <a:bodyPr/>
        <a:lstStyle/>
        <a:p>
          <a:endParaRPr lang="en-US"/>
        </a:p>
      </dgm:t>
    </dgm:pt>
    <dgm:pt modelId="{A65430FE-13F1-41D0-B668-08FEBAC9BF00}">
      <dgm:prSet phldrT="[Text]"/>
      <dgm:spPr/>
      <dgm:t>
        <a:bodyPr/>
        <a:lstStyle/>
        <a:p>
          <a:r>
            <a:rPr lang="en-US" dirty="0" smtClean="0"/>
            <a:t>Diseconomies of scale</a:t>
          </a:r>
          <a:endParaRPr lang="en-US" dirty="0"/>
        </a:p>
      </dgm:t>
    </dgm:pt>
    <dgm:pt modelId="{21456307-B464-4B86-8D3B-8DCAB569F674}" type="parTrans" cxnId="{55FDF83B-8950-46A3-A9D6-6420882B7790}">
      <dgm:prSet/>
      <dgm:spPr/>
      <dgm:t>
        <a:bodyPr/>
        <a:lstStyle/>
        <a:p>
          <a:endParaRPr lang="en-US"/>
        </a:p>
      </dgm:t>
    </dgm:pt>
    <dgm:pt modelId="{7460B25C-25E0-44D6-8F52-D449971EE5D4}" type="sibTrans" cxnId="{55FDF83B-8950-46A3-A9D6-6420882B7790}">
      <dgm:prSet/>
      <dgm:spPr/>
      <dgm:t>
        <a:bodyPr/>
        <a:lstStyle/>
        <a:p>
          <a:endParaRPr lang="en-US"/>
        </a:p>
      </dgm:t>
    </dgm:pt>
    <dgm:pt modelId="{FF6619D5-4534-4685-9CAF-504A09728481}">
      <dgm:prSet phldrT="[Text]"/>
      <dgm:spPr/>
      <dgm:t>
        <a:bodyPr/>
        <a:lstStyle/>
        <a:p>
          <a:r>
            <a:rPr lang="en-US" dirty="0" smtClean="0"/>
            <a:t>Internal</a:t>
          </a:r>
          <a:endParaRPr lang="en-US" dirty="0"/>
        </a:p>
      </dgm:t>
    </dgm:pt>
    <dgm:pt modelId="{807A2DD0-310A-4C3A-A199-FCD3AB335785}" type="parTrans" cxnId="{3D8E0CD8-7DFA-4624-9FD7-7A58DD1599CE}">
      <dgm:prSet/>
      <dgm:spPr/>
      <dgm:t>
        <a:bodyPr/>
        <a:lstStyle/>
        <a:p>
          <a:endParaRPr lang="en-US"/>
        </a:p>
      </dgm:t>
    </dgm:pt>
    <dgm:pt modelId="{0A84D2D1-144B-42D5-911E-2344DA7B234D}" type="sibTrans" cxnId="{3D8E0CD8-7DFA-4624-9FD7-7A58DD1599CE}">
      <dgm:prSet/>
      <dgm:spPr/>
      <dgm:t>
        <a:bodyPr/>
        <a:lstStyle/>
        <a:p>
          <a:endParaRPr lang="en-US"/>
        </a:p>
      </dgm:t>
    </dgm:pt>
    <dgm:pt modelId="{A64455DE-00D0-4D9D-B0AA-7CAEC8BF6DBF}">
      <dgm:prSet phldrT="[Text]"/>
      <dgm:spPr/>
      <dgm:t>
        <a:bodyPr/>
        <a:lstStyle/>
        <a:p>
          <a:r>
            <a:rPr lang="en-US" dirty="0" smtClean="0"/>
            <a:t>External</a:t>
          </a:r>
          <a:endParaRPr lang="en-US" dirty="0"/>
        </a:p>
      </dgm:t>
    </dgm:pt>
    <dgm:pt modelId="{FE15D185-2D8B-4882-8376-80484E4F833A}" type="parTrans" cxnId="{00707C9D-C328-4F5D-BC08-E135B1E3DC17}">
      <dgm:prSet/>
      <dgm:spPr/>
      <dgm:t>
        <a:bodyPr/>
        <a:lstStyle/>
        <a:p>
          <a:endParaRPr lang="en-US"/>
        </a:p>
      </dgm:t>
    </dgm:pt>
    <dgm:pt modelId="{0807740B-63E9-4E64-9D0B-0A2955458751}" type="sibTrans" cxnId="{00707C9D-C328-4F5D-BC08-E135B1E3DC17}">
      <dgm:prSet/>
      <dgm:spPr/>
      <dgm:t>
        <a:bodyPr/>
        <a:lstStyle/>
        <a:p>
          <a:endParaRPr lang="en-US"/>
        </a:p>
      </dgm:t>
    </dgm:pt>
    <dgm:pt modelId="{48389EA9-D215-4549-B96D-6297589AD9A8}" type="pres">
      <dgm:prSet presAssocID="{8CED1F02-03F9-42CB-8FD3-9897B4E881FF}" presName="hierChild1" presStyleCnt="0">
        <dgm:presLayoutVars>
          <dgm:chPref val="1"/>
          <dgm:dir/>
          <dgm:animOne val="branch"/>
          <dgm:animLvl val="lvl"/>
          <dgm:resizeHandles/>
        </dgm:presLayoutVars>
      </dgm:prSet>
      <dgm:spPr/>
      <dgm:t>
        <a:bodyPr/>
        <a:lstStyle/>
        <a:p>
          <a:endParaRPr lang="en-US"/>
        </a:p>
      </dgm:t>
    </dgm:pt>
    <dgm:pt modelId="{18DE7638-3FF2-4E1C-BCCC-15A72B05BCE3}" type="pres">
      <dgm:prSet presAssocID="{C4F9B5B1-59FD-46E6-A928-D8D704DF788B}" presName="hierRoot1" presStyleCnt="0"/>
      <dgm:spPr/>
    </dgm:pt>
    <dgm:pt modelId="{0FDE7912-6076-4B72-991D-D367A2B0949D}" type="pres">
      <dgm:prSet presAssocID="{C4F9B5B1-59FD-46E6-A928-D8D704DF788B}" presName="composite" presStyleCnt="0"/>
      <dgm:spPr/>
    </dgm:pt>
    <dgm:pt modelId="{C4362318-41CB-47D1-A0FB-96CB44DBBBEF}" type="pres">
      <dgm:prSet presAssocID="{C4F9B5B1-59FD-46E6-A928-D8D704DF788B}" presName="background" presStyleLbl="node0" presStyleIdx="0" presStyleCnt="1"/>
      <dgm:spPr/>
    </dgm:pt>
    <dgm:pt modelId="{72E20EF9-01A7-4091-B754-839BED04DF4C}" type="pres">
      <dgm:prSet presAssocID="{C4F9B5B1-59FD-46E6-A928-D8D704DF788B}" presName="text" presStyleLbl="fgAcc0" presStyleIdx="0" presStyleCnt="1">
        <dgm:presLayoutVars>
          <dgm:chPref val="3"/>
        </dgm:presLayoutVars>
      </dgm:prSet>
      <dgm:spPr/>
      <dgm:t>
        <a:bodyPr/>
        <a:lstStyle/>
        <a:p>
          <a:endParaRPr lang="en-US"/>
        </a:p>
      </dgm:t>
    </dgm:pt>
    <dgm:pt modelId="{EF43AA07-4B41-4E96-844C-B31AB2A51436}" type="pres">
      <dgm:prSet presAssocID="{C4F9B5B1-59FD-46E6-A928-D8D704DF788B}" presName="hierChild2" presStyleCnt="0"/>
      <dgm:spPr/>
    </dgm:pt>
    <dgm:pt modelId="{BC16F91E-DF4B-4607-990E-399DB25FA9C6}" type="pres">
      <dgm:prSet presAssocID="{ADDE2AF9-0EA2-4EF6-A47F-1BDAED177D23}" presName="Name10" presStyleLbl="parChTrans1D2" presStyleIdx="0" presStyleCnt="2"/>
      <dgm:spPr/>
      <dgm:t>
        <a:bodyPr/>
        <a:lstStyle/>
        <a:p>
          <a:endParaRPr lang="en-US"/>
        </a:p>
      </dgm:t>
    </dgm:pt>
    <dgm:pt modelId="{00D12736-0BA7-4C0B-8BC9-B74847EE4779}" type="pres">
      <dgm:prSet presAssocID="{94139C06-6A7D-4610-ABC1-9C5F40166ECA}" presName="hierRoot2" presStyleCnt="0"/>
      <dgm:spPr/>
    </dgm:pt>
    <dgm:pt modelId="{BFC952D3-353C-4351-BC43-D56E73C43A85}" type="pres">
      <dgm:prSet presAssocID="{94139C06-6A7D-4610-ABC1-9C5F40166ECA}" presName="composite2" presStyleCnt="0"/>
      <dgm:spPr/>
    </dgm:pt>
    <dgm:pt modelId="{771B3282-9047-40BC-8143-843439B1E2EA}" type="pres">
      <dgm:prSet presAssocID="{94139C06-6A7D-4610-ABC1-9C5F40166ECA}" presName="background2" presStyleLbl="node2" presStyleIdx="0" presStyleCnt="2"/>
      <dgm:spPr/>
    </dgm:pt>
    <dgm:pt modelId="{1A23E068-1484-45AE-AB75-8381019F61FE}" type="pres">
      <dgm:prSet presAssocID="{94139C06-6A7D-4610-ABC1-9C5F40166ECA}" presName="text2" presStyleLbl="fgAcc2" presStyleIdx="0" presStyleCnt="2">
        <dgm:presLayoutVars>
          <dgm:chPref val="3"/>
        </dgm:presLayoutVars>
      </dgm:prSet>
      <dgm:spPr/>
      <dgm:t>
        <a:bodyPr/>
        <a:lstStyle/>
        <a:p>
          <a:endParaRPr lang="en-US"/>
        </a:p>
      </dgm:t>
    </dgm:pt>
    <dgm:pt modelId="{68C82A4F-A55F-421F-BE25-D496E7828F25}" type="pres">
      <dgm:prSet presAssocID="{94139C06-6A7D-4610-ABC1-9C5F40166ECA}" presName="hierChild3" presStyleCnt="0"/>
      <dgm:spPr/>
    </dgm:pt>
    <dgm:pt modelId="{F3AFAAF3-D169-434B-B3B9-F3C6D4657101}" type="pres">
      <dgm:prSet presAssocID="{BE58F77F-22E2-4203-97A6-F682D8175E38}" presName="Name17" presStyleLbl="parChTrans1D3" presStyleIdx="0" presStyleCnt="4"/>
      <dgm:spPr/>
      <dgm:t>
        <a:bodyPr/>
        <a:lstStyle/>
        <a:p>
          <a:endParaRPr lang="en-US"/>
        </a:p>
      </dgm:t>
    </dgm:pt>
    <dgm:pt modelId="{8F5C3965-4A35-4783-89D1-1F645BC1E981}" type="pres">
      <dgm:prSet presAssocID="{80485B42-0E58-4D9C-B352-57938CAC8E25}" presName="hierRoot3" presStyleCnt="0"/>
      <dgm:spPr/>
    </dgm:pt>
    <dgm:pt modelId="{3B7767E3-53FC-47F7-B589-30449884B5D7}" type="pres">
      <dgm:prSet presAssocID="{80485B42-0E58-4D9C-B352-57938CAC8E25}" presName="composite3" presStyleCnt="0"/>
      <dgm:spPr/>
    </dgm:pt>
    <dgm:pt modelId="{F4FC675F-AC73-4AB1-A089-232668139ABB}" type="pres">
      <dgm:prSet presAssocID="{80485B42-0E58-4D9C-B352-57938CAC8E25}" presName="background3" presStyleLbl="node3" presStyleIdx="0" presStyleCnt="4"/>
      <dgm:spPr/>
    </dgm:pt>
    <dgm:pt modelId="{2E9383A4-3E97-4D1F-BE29-20EC4B01A018}" type="pres">
      <dgm:prSet presAssocID="{80485B42-0E58-4D9C-B352-57938CAC8E25}" presName="text3" presStyleLbl="fgAcc3" presStyleIdx="0" presStyleCnt="4">
        <dgm:presLayoutVars>
          <dgm:chPref val="3"/>
        </dgm:presLayoutVars>
      </dgm:prSet>
      <dgm:spPr/>
      <dgm:t>
        <a:bodyPr/>
        <a:lstStyle/>
        <a:p>
          <a:endParaRPr lang="en-US"/>
        </a:p>
      </dgm:t>
    </dgm:pt>
    <dgm:pt modelId="{FD483E5C-0D45-4E42-A233-55557B895BCE}" type="pres">
      <dgm:prSet presAssocID="{80485B42-0E58-4D9C-B352-57938CAC8E25}" presName="hierChild4" presStyleCnt="0"/>
      <dgm:spPr/>
    </dgm:pt>
    <dgm:pt modelId="{96F95430-DD21-4D54-BD97-50CD8DABCE27}" type="pres">
      <dgm:prSet presAssocID="{FA802BC0-C026-4F39-AB18-376E6DD88D7F}" presName="Name17" presStyleLbl="parChTrans1D3" presStyleIdx="1" presStyleCnt="4"/>
      <dgm:spPr/>
      <dgm:t>
        <a:bodyPr/>
        <a:lstStyle/>
        <a:p>
          <a:endParaRPr lang="en-US"/>
        </a:p>
      </dgm:t>
    </dgm:pt>
    <dgm:pt modelId="{CD4EB3DF-41F6-41D2-ADF2-A87B4EEC6E40}" type="pres">
      <dgm:prSet presAssocID="{1289EC87-BA32-40B0-A679-6E1890FD3C7B}" presName="hierRoot3" presStyleCnt="0"/>
      <dgm:spPr/>
    </dgm:pt>
    <dgm:pt modelId="{D70A7520-7D53-4BC0-BDCC-0D059B422E56}" type="pres">
      <dgm:prSet presAssocID="{1289EC87-BA32-40B0-A679-6E1890FD3C7B}" presName="composite3" presStyleCnt="0"/>
      <dgm:spPr/>
    </dgm:pt>
    <dgm:pt modelId="{F431C81B-B079-41CA-9845-D5B5443E1638}" type="pres">
      <dgm:prSet presAssocID="{1289EC87-BA32-40B0-A679-6E1890FD3C7B}" presName="background3" presStyleLbl="node3" presStyleIdx="1" presStyleCnt="4"/>
      <dgm:spPr/>
    </dgm:pt>
    <dgm:pt modelId="{7B0BFF68-A81B-4868-A477-84FF77F94F5F}" type="pres">
      <dgm:prSet presAssocID="{1289EC87-BA32-40B0-A679-6E1890FD3C7B}" presName="text3" presStyleLbl="fgAcc3" presStyleIdx="1" presStyleCnt="4">
        <dgm:presLayoutVars>
          <dgm:chPref val="3"/>
        </dgm:presLayoutVars>
      </dgm:prSet>
      <dgm:spPr/>
      <dgm:t>
        <a:bodyPr/>
        <a:lstStyle/>
        <a:p>
          <a:endParaRPr lang="en-US"/>
        </a:p>
      </dgm:t>
    </dgm:pt>
    <dgm:pt modelId="{19032F62-572F-4670-8338-C0FF6BBF038E}" type="pres">
      <dgm:prSet presAssocID="{1289EC87-BA32-40B0-A679-6E1890FD3C7B}" presName="hierChild4" presStyleCnt="0"/>
      <dgm:spPr/>
    </dgm:pt>
    <dgm:pt modelId="{6DD76BD9-2A3A-4549-8EAA-84D2B291CCC5}" type="pres">
      <dgm:prSet presAssocID="{21456307-B464-4B86-8D3B-8DCAB569F674}" presName="Name10" presStyleLbl="parChTrans1D2" presStyleIdx="1" presStyleCnt="2"/>
      <dgm:spPr/>
      <dgm:t>
        <a:bodyPr/>
        <a:lstStyle/>
        <a:p>
          <a:endParaRPr lang="en-US"/>
        </a:p>
      </dgm:t>
    </dgm:pt>
    <dgm:pt modelId="{EFEB4B8C-2DBB-4AF2-841C-CE3EAF7A1404}" type="pres">
      <dgm:prSet presAssocID="{A65430FE-13F1-41D0-B668-08FEBAC9BF00}" presName="hierRoot2" presStyleCnt="0"/>
      <dgm:spPr/>
    </dgm:pt>
    <dgm:pt modelId="{5C1764A2-CF32-4356-9278-E1D3B26B1F67}" type="pres">
      <dgm:prSet presAssocID="{A65430FE-13F1-41D0-B668-08FEBAC9BF00}" presName="composite2" presStyleCnt="0"/>
      <dgm:spPr/>
    </dgm:pt>
    <dgm:pt modelId="{CFB87858-A27E-4682-AB8E-69FEF6BE44C4}" type="pres">
      <dgm:prSet presAssocID="{A65430FE-13F1-41D0-B668-08FEBAC9BF00}" presName="background2" presStyleLbl="node2" presStyleIdx="1" presStyleCnt="2"/>
      <dgm:spPr/>
    </dgm:pt>
    <dgm:pt modelId="{E6A82BDE-27D2-48AA-A12B-4AEA093B4B5F}" type="pres">
      <dgm:prSet presAssocID="{A65430FE-13F1-41D0-B668-08FEBAC9BF00}" presName="text2" presStyleLbl="fgAcc2" presStyleIdx="1" presStyleCnt="2">
        <dgm:presLayoutVars>
          <dgm:chPref val="3"/>
        </dgm:presLayoutVars>
      </dgm:prSet>
      <dgm:spPr/>
      <dgm:t>
        <a:bodyPr/>
        <a:lstStyle/>
        <a:p>
          <a:endParaRPr lang="en-US"/>
        </a:p>
      </dgm:t>
    </dgm:pt>
    <dgm:pt modelId="{996F106D-A7BA-4C44-91B3-C8CB2EC457A7}" type="pres">
      <dgm:prSet presAssocID="{A65430FE-13F1-41D0-B668-08FEBAC9BF00}" presName="hierChild3" presStyleCnt="0"/>
      <dgm:spPr/>
    </dgm:pt>
    <dgm:pt modelId="{0E6D3768-CE49-420C-8FDE-934B66E31CBE}" type="pres">
      <dgm:prSet presAssocID="{807A2DD0-310A-4C3A-A199-FCD3AB335785}" presName="Name17" presStyleLbl="parChTrans1D3" presStyleIdx="2" presStyleCnt="4"/>
      <dgm:spPr/>
      <dgm:t>
        <a:bodyPr/>
        <a:lstStyle/>
        <a:p>
          <a:endParaRPr lang="en-US"/>
        </a:p>
      </dgm:t>
    </dgm:pt>
    <dgm:pt modelId="{02493058-C1F9-41C9-81B7-E90A1B71C6DB}" type="pres">
      <dgm:prSet presAssocID="{FF6619D5-4534-4685-9CAF-504A09728481}" presName="hierRoot3" presStyleCnt="0"/>
      <dgm:spPr/>
    </dgm:pt>
    <dgm:pt modelId="{9E7CBFB8-9DBE-489A-AC2A-CA7F4BE10A88}" type="pres">
      <dgm:prSet presAssocID="{FF6619D5-4534-4685-9CAF-504A09728481}" presName="composite3" presStyleCnt="0"/>
      <dgm:spPr/>
    </dgm:pt>
    <dgm:pt modelId="{AAE16125-46D1-4558-BD7F-D49B12927F08}" type="pres">
      <dgm:prSet presAssocID="{FF6619D5-4534-4685-9CAF-504A09728481}" presName="background3" presStyleLbl="node3" presStyleIdx="2" presStyleCnt="4"/>
      <dgm:spPr/>
    </dgm:pt>
    <dgm:pt modelId="{E0C217AB-8E68-4D5C-A243-E0BB13CB490B}" type="pres">
      <dgm:prSet presAssocID="{FF6619D5-4534-4685-9CAF-504A09728481}" presName="text3" presStyleLbl="fgAcc3" presStyleIdx="2" presStyleCnt="4">
        <dgm:presLayoutVars>
          <dgm:chPref val="3"/>
        </dgm:presLayoutVars>
      </dgm:prSet>
      <dgm:spPr/>
      <dgm:t>
        <a:bodyPr/>
        <a:lstStyle/>
        <a:p>
          <a:endParaRPr lang="en-US"/>
        </a:p>
      </dgm:t>
    </dgm:pt>
    <dgm:pt modelId="{D97689DF-F11D-4FD9-8FA3-01EA2DF1DAEA}" type="pres">
      <dgm:prSet presAssocID="{FF6619D5-4534-4685-9CAF-504A09728481}" presName="hierChild4" presStyleCnt="0"/>
      <dgm:spPr/>
    </dgm:pt>
    <dgm:pt modelId="{ECBFE6FA-CE8A-4D55-B8F8-03B0D6C2D132}" type="pres">
      <dgm:prSet presAssocID="{FE15D185-2D8B-4882-8376-80484E4F833A}" presName="Name17" presStyleLbl="parChTrans1D3" presStyleIdx="3" presStyleCnt="4"/>
      <dgm:spPr/>
      <dgm:t>
        <a:bodyPr/>
        <a:lstStyle/>
        <a:p>
          <a:endParaRPr lang="en-US"/>
        </a:p>
      </dgm:t>
    </dgm:pt>
    <dgm:pt modelId="{B8A49C7D-EECC-4FD4-B0F6-780C4CD0B3DD}" type="pres">
      <dgm:prSet presAssocID="{A64455DE-00D0-4D9D-B0AA-7CAEC8BF6DBF}" presName="hierRoot3" presStyleCnt="0"/>
      <dgm:spPr/>
    </dgm:pt>
    <dgm:pt modelId="{5C50656B-64DF-45DA-9518-25B696C7BA93}" type="pres">
      <dgm:prSet presAssocID="{A64455DE-00D0-4D9D-B0AA-7CAEC8BF6DBF}" presName="composite3" presStyleCnt="0"/>
      <dgm:spPr/>
    </dgm:pt>
    <dgm:pt modelId="{286EC079-B09E-4F0B-85EA-A79D9F1B4842}" type="pres">
      <dgm:prSet presAssocID="{A64455DE-00D0-4D9D-B0AA-7CAEC8BF6DBF}" presName="background3" presStyleLbl="node3" presStyleIdx="3" presStyleCnt="4"/>
      <dgm:spPr/>
    </dgm:pt>
    <dgm:pt modelId="{9B7491AE-2F05-468B-8F28-FC4713C766F8}" type="pres">
      <dgm:prSet presAssocID="{A64455DE-00D0-4D9D-B0AA-7CAEC8BF6DBF}" presName="text3" presStyleLbl="fgAcc3" presStyleIdx="3" presStyleCnt="4">
        <dgm:presLayoutVars>
          <dgm:chPref val="3"/>
        </dgm:presLayoutVars>
      </dgm:prSet>
      <dgm:spPr/>
      <dgm:t>
        <a:bodyPr/>
        <a:lstStyle/>
        <a:p>
          <a:endParaRPr lang="en-US"/>
        </a:p>
      </dgm:t>
    </dgm:pt>
    <dgm:pt modelId="{8963F941-DF04-4B5F-8499-0BD347F29037}" type="pres">
      <dgm:prSet presAssocID="{A64455DE-00D0-4D9D-B0AA-7CAEC8BF6DBF}" presName="hierChild4" presStyleCnt="0"/>
      <dgm:spPr/>
    </dgm:pt>
  </dgm:ptLst>
  <dgm:cxnLst>
    <dgm:cxn modelId="{CFC917F0-0E12-4D1E-80DE-0F16FA2FBF94}" type="presOf" srcId="{94139C06-6A7D-4610-ABC1-9C5F40166ECA}" destId="{1A23E068-1484-45AE-AB75-8381019F61FE}" srcOrd="0" destOrd="0" presId="urn:microsoft.com/office/officeart/2005/8/layout/hierarchy1"/>
    <dgm:cxn modelId="{0B7470F2-6DF8-4120-B647-3D5A77588DA3}" type="presOf" srcId="{BE58F77F-22E2-4203-97A6-F682D8175E38}" destId="{F3AFAAF3-D169-434B-B3B9-F3C6D4657101}" srcOrd="0" destOrd="0" presId="urn:microsoft.com/office/officeart/2005/8/layout/hierarchy1"/>
    <dgm:cxn modelId="{5FEF0BAC-5CA9-4B66-ADCF-B7333951774A}" type="presOf" srcId="{A64455DE-00D0-4D9D-B0AA-7CAEC8BF6DBF}" destId="{9B7491AE-2F05-468B-8F28-FC4713C766F8}" srcOrd="0" destOrd="0" presId="urn:microsoft.com/office/officeart/2005/8/layout/hierarchy1"/>
    <dgm:cxn modelId="{4AFF6B5A-461F-40D9-AD73-0175E6975BF1}" type="presOf" srcId="{21456307-B464-4B86-8D3B-8DCAB569F674}" destId="{6DD76BD9-2A3A-4549-8EAA-84D2B291CCC5}" srcOrd="0" destOrd="0" presId="urn:microsoft.com/office/officeart/2005/8/layout/hierarchy1"/>
    <dgm:cxn modelId="{9DD142E9-3D00-4891-9AAF-339CF5D66BF2}" type="presOf" srcId="{1289EC87-BA32-40B0-A679-6E1890FD3C7B}" destId="{7B0BFF68-A81B-4868-A477-84FF77F94F5F}" srcOrd="0" destOrd="0" presId="urn:microsoft.com/office/officeart/2005/8/layout/hierarchy1"/>
    <dgm:cxn modelId="{5B6AF79C-0DD8-4175-BB7C-A96B383DEC34}" type="presOf" srcId="{C4F9B5B1-59FD-46E6-A928-D8D704DF788B}" destId="{72E20EF9-01A7-4091-B754-839BED04DF4C}" srcOrd="0" destOrd="0" presId="urn:microsoft.com/office/officeart/2005/8/layout/hierarchy1"/>
    <dgm:cxn modelId="{6FFD7770-874A-4080-85A1-6EE4C2111834}" type="presOf" srcId="{8CED1F02-03F9-42CB-8FD3-9897B4E881FF}" destId="{48389EA9-D215-4549-B96D-6297589AD9A8}" srcOrd="0" destOrd="0" presId="urn:microsoft.com/office/officeart/2005/8/layout/hierarchy1"/>
    <dgm:cxn modelId="{C87C4694-971B-4E30-BD75-DD8A32DEB432}" srcId="{C4F9B5B1-59FD-46E6-A928-D8D704DF788B}" destId="{94139C06-6A7D-4610-ABC1-9C5F40166ECA}" srcOrd="0" destOrd="0" parTransId="{ADDE2AF9-0EA2-4EF6-A47F-1BDAED177D23}" sibTransId="{2A7BCDE5-3BF7-4163-A7BB-3CE05A1BEA1C}"/>
    <dgm:cxn modelId="{BF97992E-AFA3-4953-A8DF-0FC4F5C7CA19}" type="presOf" srcId="{80485B42-0E58-4D9C-B352-57938CAC8E25}" destId="{2E9383A4-3E97-4D1F-BE29-20EC4B01A018}" srcOrd="0" destOrd="0" presId="urn:microsoft.com/office/officeart/2005/8/layout/hierarchy1"/>
    <dgm:cxn modelId="{00707C9D-C328-4F5D-BC08-E135B1E3DC17}" srcId="{A65430FE-13F1-41D0-B668-08FEBAC9BF00}" destId="{A64455DE-00D0-4D9D-B0AA-7CAEC8BF6DBF}" srcOrd="1" destOrd="0" parTransId="{FE15D185-2D8B-4882-8376-80484E4F833A}" sibTransId="{0807740B-63E9-4E64-9D0B-0A2955458751}"/>
    <dgm:cxn modelId="{F02F2A40-5D32-4F24-ABF0-E0A44C2A18F4}" type="presOf" srcId="{807A2DD0-310A-4C3A-A199-FCD3AB335785}" destId="{0E6D3768-CE49-420C-8FDE-934B66E31CBE}" srcOrd="0" destOrd="0" presId="urn:microsoft.com/office/officeart/2005/8/layout/hierarchy1"/>
    <dgm:cxn modelId="{F62EFF04-6F59-4B5C-9A6C-F9DCB0FF37AB}" type="presOf" srcId="{FA802BC0-C026-4F39-AB18-376E6DD88D7F}" destId="{96F95430-DD21-4D54-BD97-50CD8DABCE27}" srcOrd="0" destOrd="0" presId="urn:microsoft.com/office/officeart/2005/8/layout/hierarchy1"/>
    <dgm:cxn modelId="{55FDF83B-8950-46A3-A9D6-6420882B7790}" srcId="{C4F9B5B1-59FD-46E6-A928-D8D704DF788B}" destId="{A65430FE-13F1-41D0-B668-08FEBAC9BF00}" srcOrd="1" destOrd="0" parTransId="{21456307-B464-4B86-8D3B-8DCAB569F674}" sibTransId="{7460B25C-25E0-44D6-8F52-D449971EE5D4}"/>
    <dgm:cxn modelId="{40FFC016-2412-4FF3-A543-E6F393F8F7FC}" srcId="{94139C06-6A7D-4610-ABC1-9C5F40166ECA}" destId="{1289EC87-BA32-40B0-A679-6E1890FD3C7B}" srcOrd="1" destOrd="0" parTransId="{FA802BC0-C026-4F39-AB18-376E6DD88D7F}" sibTransId="{C8285261-683F-4089-9318-E38C2044B63D}"/>
    <dgm:cxn modelId="{3D8E0CD8-7DFA-4624-9FD7-7A58DD1599CE}" srcId="{A65430FE-13F1-41D0-B668-08FEBAC9BF00}" destId="{FF6619D5-4534-4685-9CAF-504A09728481}" srcOrd="0" destOrd="0" parTransId="{807A2DD0-310A-4C3A-A199-FCD3AB335785}" sibTransId="{0A84D2D1-144B-42D5-911E-2344DA7B234D}"/>
    <dgm:cxn modelId="{92FB5B7B-311F-4A47-AADC-4442D3A27CF8}" type="presOf" srcId="{ADDE2AF9-0EA2-4EF6-A47F-1BDAED177D23}" destId="{BC16F91E-DF4B-4607-990E-399DB25FA9C6}" srcOrd="0" destOrd="0" presId="urn:microsoft.com/office/officeart/2005/8/layout/hierarchy1"/>
    <dgm:cxn modelId="{6D69BF09-24BF-4D56-9F07-9BCF0494B145}" srcId="{94139C06-6A7D-4610-ABC1-9C5F40166ECA}" destId="{80485B42-0E58-4D9C-B352-57938CAC8E25}" srcOrd="0" destOrd="0" parTransId="{BE58F77F-22E2-4203-97A6-F682D8175E38}" sibTransId="{3479B9F1-B87E-449A-BAF0-86ABB22B9C8B}"/>
    <dgm:cxn modelId="{90F43C3F-7320-40B7-A2A3-A29BF58A52F8}" type="presOf" srcId="{FF6619D5-4534-4685-9CAF-504A09728481}" destId="{E0C217AB-8E68-4D5C-A243-E0BB13CB490B}" srcOrd="0" destOrd="0" presId="urn:microsoft.com/office/officeart/2005/8/layout/hierarchy1"/>
    <dgm:cxn modelId="{D48C0264-0B55-491C-877C-2CD6900560CE}" type="presOf" srcId="{A65430FE-13F1-41D0-B668-08FEBAC9BF00}" destId="{E6A82BDE-27D2-48AA-A12B-4AEA093B4B5F}" srcOrd="0" destOrd="0" presId="urn:microsoft.com/office/officeart/2005/8/layout/hierarchy1"/>
    <dgm:cxn modelId="{B4D30E60-582A-43B9-867E-2014C9904648}" type="presOf" srcId="{FE15D185-2D8B-4882-8376-80484E4F833A}" destId="{ECBFE6FA-CE8A-4D55-B8F8-03B0D6C2D132}" srcOrd="0" destOrd="0" presId="urn:microsoft.com/office/officeart/2005/8/layout/hierarchy1"/>
    <dgm:cxn modelId="{28C012E8-3FBE-4A45-BACF-0039D6EF386C}" srcId="{8CED1F02-03F9-42CB-8FD3-9897B4E881FF}" destId="{C4F9B5B1-59FD-46E6-A928-D8D704DF788B}" srcOrd="0" destOrd="0" parTransId="{8FA904D1-CB0E-46A0-AF98-6091D2351B0B}" sibTransId="{DCE3442F-F921-436A-B194-C791A27A33A6}"/>
    <dgm:cxn modelId="{DF5681AF-CA2D-468B-9904-227C8A7C2594}" type="presParOf" srcId="{48389EA9-D215-4549-B96D-6297589AD9A8}" destId="{18DE7638-3FF2-4E1C-BCCC-15A72B05BCE3}" srcOrd="0" destOrd="0" presId="urn:microsoft.com/office/officeart/2005/8/layout/hierarchy1"/>
    <dgm:cxn modelId="{12C374E4-F024-435A-ABE7-40668296319B}" type="presParOf" srcId="{18DE7638-3FF2-4E1C-BCCC-15A72B05BCE3}" destId="{0FDE7912-6076-4B72-991D-D367A2B0949D}" srcOrd="0" destOrd="0" presId="urn:microsoft.com/office/officeart/2005/8/layout/hierarchy1"/>
    <dgm:cxn modelId="{4AC92044-521E-48BD-B637-10DED0E3EB47}" type="presParOf" srcId="{0FDE7912-6076-4B72-991D-D367A2B0949D}" destId="{C4362318-41CB-47D1-A0FB-96CB44DBBBEF}" srcOrd="0" destOrd="0" presId="urn:microsoft.com/office/officeart/2005/8/layout/hierarchy1"/>
    <dgm:cxn modelId="{8A962578-F1B5-4DA5-91E7-628CCA6C0486}" type="presParOf" srcId="{0FDE7912-6076-4B72-991D-D367A2B0949D}" destId="{72E20EF9-01A7-4091-B754-839BED04DF4C}" srcOrd="1" destOrd="0" presId="urn:microsoft.com/office/officeart/2005/8/layout/hierarchy1"/>
    <dgm:cxn modelId="{47177837-2FB3-441D-8316-60D2B777252A}" type="presParOf" srcId="{18DE7638-3FF2-4E1C-BCCC-15A72B05BCE3}" destId="{EF43AA07-4B41-4E96-844C-B31AB2A51436}" srcOrd="1" destOrd="0" presId="urn:microsoft.com/office/officeart/2005/8/layout/hierarchy1"/>
    <dgm:cxn modelId="{14FDEDEE-18DC-48F9-B37F-FFD2F4E33DE6}" type="presParOf" srcId="{EF43AA07-4B41-4E96-844C-B31AB2A51436}" destId="{BC16F91E-DF4B-4607-990E-399DB25FA9C6}" srcOrd="0" destOrd="0" presId="urn:microsoft.com/office/officeart/2005/8/layout/hierarchy1"/>
    <dgm:cxn modelId="{74F3246B-CC41-4F41-A725-0C074E04C597}" type="presParOf" srcId="{EF43AA07-4B41-4E96-844C-B31AB2A51436}" destId="{00D12736-0BA7-4C0B-8BC9-B74847EE4779}" srcOrd="1" destOrd="0" presId="urn:microsoft.com/office/officeart/2005/8/layout/hierarchy1"/>
    <dgm:cxn modelId="{B5E5DBDB-1478-4DE0-ACA1-A55E943766AB}" type="presParOf" srcId="{00D12736-0BA7-4C0B-8BC9-B74847EE4779}" destId="{BFC952D3-353C-4351-BC43-D56E73C43A85}" srcOrd="0" destOrd="0" presId="urn:microsoft.com/office/officeart/2005/8/layout/hierarchy1"/>
    <dgm:cxn modelId="{63FD3D5B-3C73-4FB1-88D1-F7E0A269B67E}" type="presParOf" srcId="{BFC952D3-353C-4351-BC43-D56E73C43A85}" destId="{771B3282-9047-40BC-8143-843439B1E2EA}" srcOrd="0" destOrd="0" presId="urn:microsoft.com/office/officeart/2005/8/layout/hierarchy1"/>
    <dgm:cxn modelId="{2C8EC35C-A769-476A-B483-F20723D815A5}" type="presParOf" srcId="{BFC952D3-353C-4351-BC43-D56E73C43A85}" destId="{1A23E068-1484-45AE-AB75-8381019F61FE}" srcOrd="1" destOrd="0" presId="urn:microsoft.com/office/officeart/2005/8/layout/hierarchy1"/>
    <dgm:cxn modelId="{3CFACBE0-0FCA-4E74-8EE5-949FF5FC5757}" type="presParOf" srcId="{00D12736-0BA7-4C0B-8BC9-B74847EE4779}" destId="{68C82A4F-A55F-421F-BE25-D496E7828F25}" srcOrd="1" destOrd="0" presId="urn:microsoft.com/office/officeart/2005/8/layout/hierarchy1"/>
    <dgm:cxn modelId="{6BA1ECE9-B3D4-4386-850C-0760257C6555}" type="presParOf" srcId="{68C82A4F-A55F-421F-BE25-D496E7828F25}" destId="{F3AFAAF3-D169-434B-B3B9-F3C6D4657101}" srcOrd="0" destOrd="0" presId="urn:microsoft.com/office/officeart/2005/8/layout/hierarchy1"/>
    <dgm:cxn modelId="{101512D7-414F-4D0D-954B-C4D9A7704263}" type="presParOf" srcId="{68C82A4F-A55F-421F-BE25-D496E7828F25}" destId="{8F5C3965-4A35-4783-89D1-1F645BC1E981}" srcOrd="1" destOrd="0" presId="urn:microsoft.com/office/officeart/2005/8/layout/hierarchy1"/>
    <dgm:cxn modelId="{9747656C-3DCA-40B4-A3CE-C1F3C7C1C4E9}" type="presParOf" srcId="{8F5C3965-4A35-4783-89D1-1F645BC1E981}" destId="{3B7767E3-53FC-47F7-B589-30449884B5D7}" srcOrd="0" destOrd="0" presId="urn:microsoft.com/office/officeart/2005/8/layout/hierarchy1"/>
    <dgm:cxn modelId="{95763059-6D70-4B70-BC59-F322C2901EDF}" type="presParOf" srcId="{3B7767E3-53FC-47F7-B589-30449884B5D7}" destId="{F4FC675F-AC73-4AB1-A089-232668139ABB}" srcOrd="0" destOrd="0" presId="urn:microsoft.com/office/officeart/2005/8/layout/hierarchy1"/>
    <dgm:cxn modelId="{A8C3ED78-6D0D-4471-9518-6211E2741652}" type="presParOf" srcId="{3B7767E3-53FC-47F7-B589-30449884B5D7}" destId="{2E9383A4-3E97-4D1F-BE29-20EC4B01A018}" srcOrd="1" destOrd="0" presId="urn:microsoft.com/office/officeart/2005/8/layout/hierarchy1"/>
    <dgm:cxn modelId="{74B9E759-3D83-4EA2-8C4F-303E28F82DF1}" type="presParOf" srcId="{8F5C3965-4A35-4783-89D1-1F645BC1E981}" destId="{FD483E5C-0D45-4E42-A233-55557B895BCE}" srcOrd="1" destOrd="0" presId="urn:microsoft.com/office/officeart/2005/8/layout/hierarchy1"/>
    <dgm:cxn modelId="{E54E1B29-1E43-4A9B-B8D0-7751C3194E61}" type="presParOf" srcId="{68C82A4F-A55F-421F-BE25-D496E7828F25}" destId="{96F95430-DD21-4D54-BD97-50CD8DABCE27}" srcOrd="2" destOrd="0" presId="urn:microsoft.com/office/officeart/2005/8/layout/hierarchy1"/>
    <dgm:cxn modelId="{5103B5ED-2C2B-4A35-B2F8-C04FBEE29B96}" type="presParOf" srcId="{68C82A4F-A55F-421F-BE25-D496E7828F25}" destId="{CD4EB3DF-41F6-41D2-ADF2-A87B4EEC6E40}" srcOrd="3" destOrd="0" presId="urn:microsoft.com/office/officeart/2005/8/layout/hierarchy1"/>
    <dgm:cxn modelId="{A2637CEC-C5A9-47D0-B755-3B0152D57267}" type="presParOf" srcId="{CD4EB3DF-41F6-41D2-ADF2-A87B4EEC6E40}" destId="{D70A7520-7D53-4BC0-BDCC-0D059B422E56}" srcOrd="0" destOrd="0" presId="urn:microsoft.com/office/officeart/2005/8/layout/hierarchy1"/>
    <dgm:cxn modelId="{51043E56-FC08-4D3F-8A9E-2852DA86591B}" type="presParOf" srcId="{D70A7520-7D53-4BC0-BDCC-0D059B422E56}" destId="{F431C81B-B079-41CA-9845-D5B5443E1638}" srcOrd="0" destOrd="0" presId="urn:microsoft.com/office/officeart/2005/8/layout/hierarchy1"/>
    <dgm:cxn modelId="{04075A25-EEFA-4A78-A19E-6B424853FE47}" type="presParOf" srcId="{D70A7520-7D53-4BC0-BDCC-0D059B422E56}" destId="{7B0BFF68-A81B-4868-A477-84FF77F94F5F}" srcOrd="1" destOrd="0" presId="urn:microsoft.com/office/officeart/2005/8/layout/hierarchy1"/>
    <dgm:cxn modelId="{F5B7587F-DA37-449F-BAA4-9BD33C11EEDA}" type="presParOf" srcId="{CD4EB3DF-41F6-41D2-ADF2-A87B4EEC6E40}" destId="{19032F62-572F-4670-8338-C0FF6BBF038E}" srcOrd="1" destOrd="0" presId="urn:microsoft.com/office/officeart/2005/8/layout/hierarchy1"/>
    <dgm:cxn modelId="{4EE764A4-88E8-41FB-8B21-3EEF4195DC65}" type="presParOf" srcId="{EF43AA07-4B41-4E96-844C-B31AB2A51436}" destId="{6DD76BD9-2A3A-4549-8EAA-84D2B291CCC5}" srcOrd="2" destOrd="0" presId="urn:microsoft.com/office/officeart/2005/8/layout/hierarchy1"/>
    <dgm:cxn modelId="{A6963E4F-DD2F-4A4E-8411-E97841A14243}" type="presParOf" srcId="{EF43AA07-4B41-4E96-844C-B31AB2A51436}" destId="{EFEB4B8C-2DBB-4AF2-841C-CE3EAF7A1404}" srcOrd="3" destOrd="0" presId="urn:microsoft.com/office/officeart/2005/8/layout/hierarchy1"/>
    <dgm:cxn modelId="{AB64018F-5641-40AF-8FAA-C9454582CC8A}" type="presParOf" srcId="{EFEB4B8C-2DBB-4AF2-841C-CE3EAF7A1404}" destId="{5C1764A2-CF32-4356-9278-E1D3B26B1F67}" srcOrd="0" destOrd="0" presId="urn:microsoft.com/office/officeart/2005/8/layout/hierarchy1"/>
    <dgm:cxn modelId="{9772C734-7657-4BF9-9533-0EC20C129452}" type="presParOf" srcId="{5C1764A2-CF32-4356-9278-E1D3B26B1F67}" destId="{CFB87858-A27E-4682-AB8E-69FEF6BE44C4}" srcOrd="0" destOrd="0" presId="urn:microsoft.com/office/officeart/2005/8/layout/hierarchy1"/>
    <dgm:cxn modelId="{275E89AA-5FC8-4663-9572-5EEF61055483}" type="presParOf" srcId="{5C1764A2-CF32-4356-9278-E1D3B26B1F67}" destId="{E6A82BDE-27D2-48AA-A12B-4AEA093B4B5F}" srcOrd="1" destOrd="0" presId="urn:microsoft.com/office/officeart/2005/8/layout/hierarchy1"/>
    <dgm:cxn modelId="{31CE84B1-C0E3-4067-8FAB-3983E22AC337}" type="presParOf" srcId="{EFEB4B8C-2DBB-4AF2-841C-CE3EAF7A1404}" destId="{996F106D-A7BA-4C44-91B3-C8CB2EC457A7}" srcOrd="1" destOrd="0" presId="urn:microsoft.com/office/officeart/2005/8/layout/hierarchy1"/>
    <dgm:cxn modelId="{6317A310-21AB-4DA4-97F3-143A5D888663}" type="presParOf" srcId="{996F106D-A7BA-4C44-91B3-C8CB2EC457A7}" destId="{0E6D3768-CE49-420C-8FDE-934B66E31CBE}" srcOrd="0" destOrd="0" presId="urn:microsoft.com/office/officeart/2005/8/layout/hierarchy1"/>
    <dgm:cxn modelId="{D5E1D67C-614C-466F-9B47-81D58E1D5A8F}" type="presParOf" srcId="{996F106D-A7BA-4C44-91B3-C8CB2EC457A7}" destId="{02493058-C1F9-41C9-81B7-E90A1B71C6DB}" srcOrd="1" destOrd="0" presId="urn:microsoft.com/office/officeart/2005/8/layout/hierarchy1"/>
    <dgm:cxn modelId="{0088FF61-41B5-4FB6-9AB1-223B4C5EE87A}" type="presParOf" srcId="{02493058-C1F9-41C9-81B7-E90A1B71C6DB}" destId="{9E7CBFB8-9DBE-489A-AC2A-CA7F4BE10A88}" srcOrd="0" destOrd="0" presId="urn:microsoft.com/office/officeart/2005/8/layout/hierarchy1"/>
    <dgm:cxn modelId="{1B731070-4F3B-4F8B-B96A-4263BA85B4DB}" type="presParOf" srcId="{9E7CBFB8-9DBE-489A-AC2A-CA7F4BE10A88}" destId="{AAE16125-46D1-4558-BD7F-D49B12927F08}" srcOrd="0" destOrd="0" presId="urn:microsoft.com/office/officeart/2005/8/layout/hierarchy1"/>
    <dgm:cxn modelId="{AEBF5AB9-BC22-4111-B093-4B1F1153CAF1}" type="presParOf" srcId="{9E7CBFB8-9DBE-489A-AC2A-CA7F4BE10A88}" destId="{E0C217AB-8E68-4D5C-A243-E0BB13CB490B}" srcOrd="1" destOrd="0" presId="urn:microsoft.com/office/officeart/2005/8/layout/hierarchy1"/>
    <dgm:cxn modelId="{30F18B7B-8A5B-4701-A483-744D218412A8}" type="presParOf" srcId="{02493058-C1F9-41C9-81B7-E90A1B71C6DB}" destId="{D97689DF-F11D-4FD9-8FA3-01EA2DF1DAEA}" srcOrd="1" destOrd="0" presId="urn:microsoft.com/office/officeart/2005/8/layout/hierarchy1"/>
    <dgm:cxn modelId="{9ABEA862-6CB0-4827-8BB4-18E2F8D8A8D2}" type="presParOf" srcId="{996F106D-A7BA-4C44-91B3-C8CB2EC457A7}" destId="{ECBFE6FA-CE8A-4D55-B8F8-03B0D6C2D132}" srcOrd="2" destOrd="0" presId="urn:microsoft.com/office/officeart/2005/8/layout/hierarchy1"/>
    <dgm:cxn modelId="{13F2DF97-AECF-4C99-AE84-7A40564E95AE}" type="presParOf" srcId="{996F106D-A7BA-4C44-91B3-C8CB2EC457A7}" destId="{B8A49C7D-EECC-4FD4-B0F6-780C4CD0B3DD}" srcOrd="3" destOrd="0" presId="urn:microsoft.com/office/officeart/2005/8/layout/hierarchy1"/>
    <dgm:cxn modelId="{B350B416-9C76-4B72-99B0-BFAC5029D63B}" type="presParOf" srcId="{B8A49C7D-EECC-4FD4-B0F6-780C4CD0B3DD}" destId="{5C50656B-64DF-45DA-9518-25B696C7BA93}" srcOrd="0" destOrd="0" presId="urn:microsoft.com/office/officeart/2005/8/layout/hierarchy1"/>
    <dgm:cxn modelId="{5E1311EB-00BC-4BD8-8516-239D36D23524}" type="presParOf" srcId="{5C50656B-64DF-45DA-9518-25B696C7BA93}" destId="{286EC079-B09E-4F0B-85EA-A79D9F1B4842}" srcOrd="0" destOrd="0" presId="urn:microsoft.com/office/officeart/2005/8/layout/hierarchy1"/>
    <dgm:cxn modelId="{CBB140C8-5EDC-4DE1-88E2-89063799AB7D}" type="presParOf" srcId="{5C50656B-64DF-45DA-9518-25B696C7BA93}" destId="{9B7491AE-2F05-468B-8F28-FC4713C766F8}" srcOrd="1" destOrd="0" presId="urn:microsoft.com/office/officeart/2005/8/layout/hierarchy1"/>
    <dgm:cxn modelId="{8FC7292D-3406-4067-86D1-8EACCF49EBE1}" type="presParOf" srcId="{B8A49C7D-EECC-4FD4-B0F6-780C4CD0B3DD}" destId="{8963F941-DF04-4B5F-8499-0BD347F29037}"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22EEF65-6ADE-492D-92B2-8144C020159A}" type="doc">
      <dgm:prSet loTypeId="urn:microsoft.com/office/officeart/2009/3/layout/HorizontalOrganizationChart" loCatId="hierarchy" qsTypeId="urn:microsoft.com/office/officeart/2005/8/quickstyle/simple1" qsCatId="simple" csTypeId="urn:microsoft.com/office/officeart/2005/8/colors/accent1_2" csCatId="accent1" phldr="1"/>
      <dgm:spPr/>
      <dgm:t>
        <a:bodyPr/>
        <a:lstStyle/>
        <a:p>
          <a:endParaRPr lang="en-US"/>
        </a:p>
      </dgm:t>
    </dgm:pt>
    <dgm:pt modelId="{F2A2590F-65E7-4494-BECE-35E77310B9A2}">
      <dgm:prSet phldrT="[Text]"/>
      <dgm:spPr/>
      <dgm:t>
        <a:bodyPr/>
        <a:lstStyle/>
        <a:p>
          <a:r>
            <a:rPr lang="en-US" dirty="0" smtClean="0"/>
            <a:t>Economies of Scale</a:t>
          </a:r>
          <a:endParaRPr lang="en-US" dirty="0"/>
        </a:p>
      </dgm:t>
    </dgm:pt>
    <dgm:pt modelId="{B699B208-7A46-4526-8491-DCA9229C5233}" type="parTrans" cxnId="{A3540B15-5B1C-43FE-BEDD-BF861121B509}">
      <dgm:prSet/>
      <dgm:spPr/>
      <dgm:t>
        <a:bodyPr/>
        <a:lstStyle/>
        <a:p>
          <a:endParaRPr lang="en-US"/>
        </a:p>
      </dgm:t>
    </dgm:pt>
    <dgm:pt modelId="{CD9AE0A0-DAE7-4367-8A39-3AAC212EF515}" type="sibTrans" cxnId="{A3540B15-5B1C-43FE-BEDD-BF861121B509}">
      <dgm:prSet/>
      <dgm:spPr/>
      <dgm:t>
        <a:bodyPr/>
        <a:lstStyle/>
        <a:p>
          <a:endParaRPr lang="en-US"/>
        </a:p>
      </dgm:t>
    </dgm:pt>
    <dgm:pt modelId="{0B62A597-1281-4A0E-98D0-30F5C3959DA7}">
      <dgm:prSet phldrT="[Text]"/>
      <dgm:spPr/>
      <dgm:t>
        <a:bodyPr/>
        <a:lstStyle/>
        <a:p>
          <a:r>
            <a:rPr lang="en-US" dirty="0" smtClean="0"/>
            <a:t>Internal</a:t>
          </a:r>
          <a:endParaRPr lang="en-US" dirty="0"/>
        </a:p>
      </dgm:t>
    </dgm:pt>
    <dgm:pt modelId="{EF17FFAC-BF61-45B0-A8FE-028AAC8178B1}" type="parTrans" cxnId="{821FEC58-1079-49F5-975A-60C4DF5A266E}">
      <dgm:prSet/>
      <dgm:spPr/>
      <dgm:t>
        <a:bodyPr/>
        <a:lstStyle/>
        <a:p>
          <a:endParaRPr lang="en-US"/>
        </a:p>
      </dgm:t>
    </dgm:pt>
    <dgm:pt modelId="{B4CA4387-04E6-4DAF-AA3B-4F2082429C42}" type="sibTrans" cxnId="{821FEC58-1079-49F5-975A-60C4DF5A266E}">
      <dgm:prSet/>
      <dgm:spPr/>
      <dgm:t>
        <a:bodyPr/>
        <a:lstStyle/>
        <a:p>
          <a:endParaRPr lang="en-US"/>
        </a:p>
      </dgm:t>
    </dgm:pt>
    <dgm:pt modelId="{D2F4876E-D4F3-4184-A10E-AD87F90CE86C}">
      <dgm:prSet phldrT="[Text]"/>
      <dgm:spPr/>
      <dgm:t>
        <a:bodyPr/>
        <a:lstStyle/>
        <a:p>
          <a:r>
            <a:rPr lang="en-US" dirty="0" smtClean="0"/>
            <a:t>External</a:t>
          </a:r>
          <a:endParaRPr lang="en-US" dirty="0"/>
        </a:p>
      </dgm:t>
    </dgm:pt>
    <dgm:pt modelId="{8534FEBC-145D-41DE-952B-49246D72A5F1}" type="parTrans" cxnId="{B0A67E02-9749-4883-8E5D-37A32DEEBD2A}">
      <dgm:prSet/>
      <dgm:spPr/>
      <dgm:t>
        <a:bodyPr/>
        <a:lstStyle/>
        <a:p>
          <a:endParaRPr lang="en-US"/>
        </a:p>
      </dgm:t>
    </dgm:pt>
    <dgm:pt modelId="{FD46802C-76C8-45E9-803D-AEE7DF78A879}" type="sibTrans" cxnId="{B0A67E02-9749-4883-8E5D-37A32DEEBD2A}">
      <dgm:prSet/>
      <dgm:spPr/>
      <dgm:t>
        <a:bodyPr/>
        <a:lstStyle/>
        <a:p>
          <a:endParaRPr lang="en-US"/>
        </a:p>
      </dgm:t>
    </dgm:pt>
    <dgm:pt modelId="{E5E30A0C-44BA-410F-B4BB-55DA2C6F7F05}">
      <dgm:prSet phldrT="[Text]"/>
      <dgm:spPr/>
      <dgm:t>
        <a:bodyPr/>
        <a:lstStyle/>
        <a:p>
          <a:r>
            <a:rPr lang="en-US" dirty="0" smtClean="0"/>
            <a:t>Technical</a:t>
          </a:r>
          <a:endParaRPr lang="en-US" dirty="0"/>
        </a:p>
      </dgm:t>
    </dgm:pt>
    <dgm:pt modelId="{79284C20-EF69-4BBA-BA21-A059168876C4}" type="parTrans" cxnId="{DF1844E9-3A71-46BA-B234-2B15B5804A79}">
      <dgm:prSet/>
      <dgm:spPr/>
      <dgm:t>
        <a:bodyPr/>
        <a:lstStyle/>
        <a:p>
          <a:endParaRPr lang="en-US"/>
        </a:p>
      </dgm:t>
    </dgm:pt>
    <dgm:pt modelId="{9793D7E5-35C3-42E9-BBCA-A3BC464B5A8F}" type="sibTrans" cxnId="{DF1844E9-3A71-46BA-B234-2B15B5804A79}">
      <dgm:prSet/>
      <dgm:spPr/>
      <dgm:t>
        <a:bodyPr/>
        <a:lstStyle/>
        <a:p>
          <a:endParaRPr lang="en-US"/>
        </a:p>
      </dgm:t>
    </dgm:pt>
    <dgm:pt modelId="{792336FE-53E0-4A2B-89EE-962BD4FC16BF}">
      <dgm:prSet phldrT="[Text]"/>
      <dgm:spPr/>
      <dgm:t>
        <a:bodyPr/>
        <a:lstStyle/>
        <a:p>
          <a:r>
            <a:rPr lang="en-US" dirty="0" smtClean="0"/>
            <a:t>Marketing</a:t>
          </a:r>
          <a:endParaRPr lang="en-US" dirty="0"/>
        </a:p>
      </dgm:t>
    </dgm:pt>
    <dgm:pt modelId="{2197D4F0-FAFF-4967-A480-E2F29A87F074}" type="parTrans" cxnId="{1C27F1BA-3890-4207-A298-96B438454E08}">
      <dgm:prSet/>
      <dgm:spPr/>
      <dgm:t>
        <a:bodyPr/>
        <a:lstStyle/>
        <a:p>
          <a:endParaRPr lang="en-US"/>
        </a:p>
      </dgm:t>
    </dgm:pt>
    <dgm:pt modelId="{26A4B2A2-6B4E-4C57-9238-380D4C9EA6B9}" type="sibTrans" cxnId="{1C27F1BA-3890-4207-A298-96B438454E08}">
      <dgm:prSet/>
      <dgm:spPr/>
      <dgm:t>
        <a:bodyPr/>
        <a:lstStyle/>
        <a:p>
          <a:endParaRPr lang="en-US"/>
        </a:p>
      </dgm:t>
    </dgm:pt>
    <dgm:pt modelId="{667401EF-6195-4200-AE5B-C2E5098F27F7}">
      <dgm:prSet phldrT="[Text]"/>
      <dgm:spPr/>
      <dgm:t>
        <a:bodyPr/>
        <a:lstStyle/>
        <a:p>
          <a:r>
            <a:rPr lang="en-US" dirty="0" smtClean="0"/>
            <a:t>Financial</a:t>
          </a:r>
          <a:endParaRPr lang="en-US" dirty="0"/>
        </a:p>
      </dgm:t>
    </dgm:pt>
    <dgm:pt modelId="{A0D38448-AC96-4E28-810D-3074E8593ED9}" type="parTrans" cxnId="{E0FDF287-44ED-4312-BBC7-AFB6E56E8A1B}">
      <dgm:prSet/>
      <dgm:spPr/>
      <dgm:t>
        <a:bodyPr/>
        <a:lstStyle/>
        <a:p>
          <a:endParaRPr lang="en-US"/>
        </a:p>
      </dgm:t>
    </dgm:pt>
    <dgm:pt modelId="{26594EBA-EB15-4D40-B256-2DA80B4FB029}" type="sibTrans" cxnId="{E0FDF287-44ED-4312-BBC7-AFB6E56E8A1B}">
      <dgm:prSet/>
      <dgm:spPr/>
      <dgm:t>
        <a:bodyPr/>
        <a:lstStyle/>
        <a:p>
          <a:endParaRPr lang="en-US"/>
        </a:p>
      </dgm:t>
    </dgm:pt>
    <dgm:pt modelId="{2098ADD1-336F-458E-8EAE-904BBCDC9263}">
      <dgm:prSet phldrT="[Text]"/>
      <dgm:spPr/>
      <dgm:t>
        <a:bodyPr/>
        <a:lstStyle/>
        <a:p>
          <a:r>
            <a:rPr lang="en-US" dirty="0" smtClean="0"/>
            <a:t>Managerial</a:t>
          </a:r>
          <a:endParaRPr lang="en-US" dirty="0"/>
        </a:p>
      </dgm:t>
    </dgm:pt>
    <dgm:pt modelId="{DA6185BB-733E-4F2C-8A81-D98B559DF6AD}" type="parTrans" cxnId="{351F076D-F281-4F79-889A-C86DC4538E97}">
      <dgm:prSet/>
      <dgm:spPr/>
      <dgm:t>
        <a:bodyPr/>
        <a:lstStyle/>
        <a:p>
          <a:endParaRPr lang="en-US"/>
        </a:p>
      </dgm:t>
    </dgm:pt>
    <dgm:pt modelId="{1390336A-9C8F-4F1D-A8CB-48C7EAA75B97}" type="sibTrans" cxnId="{351F076D-F281-4F79-889A-C86DC4538E97}">
      <dgm:prSet/>
      <dgm:spPr/>
      <dgm:t>
        <a:bodyPr/>
        <a:lstStyle/>
        <a:p>
          <a:endParaRPr lang="en-US"/>
        </a:p>
      </dgm:t>
    </dgm:pt>
    <dgm:pt modelId="{22CA7D22-4D8B-4D73-B7B2-FA8E61FCF092}">
      <dgm:prSet phldrT="[Text]"/>
      <dgm:spPr/>
      <dgm:t>
        <a:bodyPr/>
        <a:lstStyle/>
        <a:p>
          <a:r>
            <a:rPr lang="en-US" dirty="0" smtClean="0"/>
            <a:t>Risk-bearing</a:t>
          </a:r>
          <a:endParaRPr lang="en-US" dirty="0"/>
        </a:p>
      </dgm:t>
    </dgm:pt>
    <dgm:pt modelId="{023720C7-50DC-43E6-A400-40F740B949B8}" type="parTrans" cxnId="{54433A6F-8348-4047-ABD5-F4618D898463}">
      <dgm:prSet/>
      <dgm:spPr/>
      <dgm:t>
        <a:bodyPr/>
        <a:lstStyle/>
        <a:p>
          <a:endParaRPr lang="en-US"/>
        </a:p>
      </dgm:t>
    </dgm:pt>
    <dgm:pt modelId="{6B1DB0DD-6EFC-435D-AAF9-4C93C38C38E6}" type="sibTrans" cxnId="{54433A6F-8348-4047-ABD5-F4618D898463}">
      <dgm:prSet/>
      <dgm:spPr/>
      <dgm:t>
        <a:bodyPr/>
        <a:lstStyle/>
        <a:p>
          <a:endParaRPr lang="en-US"/>
        </a:p>
      </dgm:t>
    </dgm:pt>
    <dgm:pt modelId="{96B96523-04CD-4828-A64A-416CAC87DC1F}">
      <dgm:prSet phldrT="[Text]"/>
      <dgm:spPr/>
      <dgm:t>
        <a:bodyPr/>
        <a:lstStyle/>
        <a:p>
          <a:r>
            <a:rPr lang="en-US" dirty="0" smtClean="0"/>
            <a:t>Improved transportation</a:t>
          </a:r>
          <a:endParaRPr lang="en-US" dirty="0"/>
        </a:p>
      </dgm:t>
    </dgm:pt>
    <dgm:pt modelId="{C77D7350-A197-46CC-980C-874AEB005541}" type="parTrans" cxnId="{275BBB98-E2A3-4F97-8913-1F9437793F29}">
      <dgm:prSet/>
      <dgm:spPr/>
      <dgm:t>
        <a:bodyPr/>
        <a:lstStyle/>
        <a:p>
          <a:endParaRPr lang="en-US"/>
        </a:p>
      </dgm:t>
    </dgm:pt>
    <dgm:pt modelId="{671A050A-60D2-4E56-A755-ED658D37E264}" type="sibTrans" cxnId="{275BBB98-E2A3-4F97-8913-1F9437793F29}">
      <dgm:prSet/>
      <dgm:spPr/>
      <dgm:t>
        <a:bodyPr/>
        <a:lstStyle/>
        <a:p>
          <a:endParaRPr lang="en-US"/>
        </a:p>
      </dgm:t>
    </dgm:pt>
    <dgm:pt modelId="{5A811B29-5DA1-4DAB-9306-BDAB1B2B2BA6}">
      <dgm:prSet phldrT="[Text]"/>
      <dgm:spPr/>
      <dgm:t>
        <a:bodyPr/>
        <a:lstStyle/>
        <a:p>
          <a:r>
            <a:rPr lang="en-US" dirty="0" smtClean="0"/>
            <a:t>Research and development</a:t>
          </a:r>
          <a:endParaRPr lang="en-US" dirty="0"/>
        </a:p>
      </dgm:t>
    </dgm:pt>
    <dgm:pt modelId="{65AF8A73-02FD-4061-80BA-DDF1B94BB737}" type="parTrans" cxnId="{1D3AA977-0EB2-4ECA-AA37-FD186B4ADB4D}">
      <dgm:prSet/>
      <dgm:spPr/>
      <dgm:t>
        <a:bodyPr/>
        <a:lstStyle/>
        <a:p>
          <a:endParaRPr lang="en-US"/>
        </a:p>
      </dgm:t>
    </dgm:pt>
    <dgm:pt modelId="{46812669-D0FA-41DE-984B-70C02B85C690}" type="sibTrans" cxnId="{1D3AA977-0EB2-4ECA-AA37-FD186B4ADB4D}">
      <dgm:prSet/>
      <dgm:spPr/>
      <dgm:t>
        <a:bodyPr/>
        <a:lstStyle/>
        <a:p>
          <a:endParaRPr lang="en-US"/>
        </a:p>
      </dgm:t>
    </dgm:pt>
    <dgm:pt modelId="{0610E09C-00DD-4AC4-87B6-340EAEAED4B1}">
      <dgm:prSet phldrT="[Text]"/>
      <dgm:spPr/>
      <dgm:t>
        <a:bodyPr/>
        <a:lstStyle/>
        <a:p>
          <a:r>
            <a:rPr lang="en-US" dirty="0" smtClean="0"/>
            <a:t>Development of industrial estates</a:t>
          </a:r>
          <a:endParaRPr lang="en-US" dirty="0"/>
        </a:p>
      </dgm:t>
    </dgm:pt>
    <dgm:pt modelId="{484BA163-CD42-4CC0-AAFF-6A4F9421DD4F}" type="parTrans" cxnId="{56172FA9-9732-442F-BA87-1C604D35C447}">
      <dgm:prSet/>
      <dgm:spPr/>
      <dgm:t>
        <a:bodyPr/>
        <a:lstStyle/>
        <a:p>
          <a:endParaRPr lang="en-US"/>
        </a:p>
      </dgm:t>
    </dgm:pt>
    <dgm:pt modelId="{89C7C7F6-5CB2-4757-9483-D91625C72C99}" type="sibTrans" cxnId="{56172FA9-9732-442F-BA87-1C604D35C447}">
      <dgm:prSet/>
      <dgm:spPr/>
      <dgm:t>
        <a:bodyPr/>
        <a:lstStyle/>
        <a:p>
          <a:endParaRPr lang="en-US"/>
        </a:p>
      </dgm:t>
    </dgm:pt>
    <dgm:pt modelId="{41F1289D-818A-4EFD-AED5-1A26351732F5}" type="pres">
      <dgm:prSet presAssocID="{D22EEF65-6ADE-492D-92B2-8144C020159A}" presName="hierChild1" presStyleCnt="0">
        <dgm:presLayoutVars>
          <dgm:orgChart val="1"/>
          <dgm:chPref val="1"/>
          <dgm:dir/>
          <dgm:animOne val="branch"/>
          <dgm:animLvl val="lvl"/>
          <dgm:resizeHandles/>
        </dgm:presLayoutVars>
      </dgm:prSet>
      <dgm:spPr/>
      <dgm:t>
        <a:bodyPr/>
        <a:lstStyle/>
        <a:p>
          <a:endParaRPr lang="en-US"/>
        </a:p>
      </dgm:t>
    </dgm:pt>
    <dgm:pt modelId="{AA30BDA8-FC88-4FAA-8B37-9376458EE891}" type="pres">
      <dgm:prSet presAssocID="{F2A2590F-65E7-4494-BECE-35E77310B9A2}" presName="hierRoot1" presStyleCnt="0">
        <dgm:presLayoutVars>
          <dgm:hierBranch val="init"/>
        </dgm:presLayoutVars>
      </dgm:prSet>
      <dgm:spPr/>
    </dgm:pt>
    <dgm:pt modelId="{92E70C65-D698-4F72-8F3E-B78AEAF583B0}" type="pres">
      <dgm:prSet presAssocID="{F2A2590F-65E7-4494-BECE-35E77310B9A2}" presName="rootComposite1" presStyleCnt="0"/>
      <dgm:spPr/>
    </dgm:pt>
    <dgm:pt modelId="{C6983A7D-A211-4EF8-87BD-F5F230C253A1}" type="pres">
      <dgm:prSet presAssocID="{F2A2590F-65E7-4494-BECE-35E77310B9A2}" presName="rootText1" presStyleLbl="node0" presStyleIdx="0" presStyleCnt="1">
        <dgm:presLayoutVars>
          <dgm:chPref val="3"/>
        </dgm:presLayoutVars>
      </dgm:prSet>
      <dgm:spPr/>
      <dgm:t>
        <a:bodyPr/>
        <a:lstStyle/>
        <a:p>
          <a:endParaRPr lang="en-US"/>
        </a:p>
      </dgm:t>
    </dgm:pt>
    <dgm:pt modelId="{898D3360-5B6F-497B-AA6B-779D13219795}" type="pres">
      <dgm:prSet presAssocID="{F2A2590F-65E7-4494-BECE-35E77310B9A2}" presName="rootConnector1" presStyleLbl="node1" presStyleIdx="0" presStyleCnt="0"/>
      <dgm:spPr/>
      <dgm:t>
        <a:bodyPr/>
        <a:lstStyle/>
        <a:p>
          <a:endParaRPr lang="en-US"/>
        </a:p>
      </dgm:t>
    </dgm:pt>
    <dgm:pt modelId="{739FE120-CF28-4BEF-8E72-301B7BBC5083}" type="pres">
      <dgm:prSet presAssocID="{F2A2590F-65E7-4494-BECE-35E77310B9A2}" presName="hierChild2" presStyleCnt="0"/>
      <dgm:spPr/>
    </dgm:pt>
    <dgm:pt modelId="{E3540BF6-E34F-481C-B2FD-B3A3665DEC61}" type="pres">
      <dgm:prSet presAssocID="{EF17FFAC-BF61-45B0-A8FE-028AAC8178B1}" presName="Name64" presStyleLbl="parChTrans1D2" presStyleIdx="0" presStyleCnt="2"/>
      <dgm:spPr/>
      <dgm:t>
        <a:bodyPr/>
        <a:lstStyle/>
        <a:p>
          <a:endParaRPr lang="en-US"/>
        </a:p>
      </dgm:t>
    </dgm:pt>
    <dgm:pt modelId="{6D74028A-B58F-4CB6-B791-65E5691D83E2}" type="pres">
      <dgm:prSet presAssocID="{0B62A597-1281-4A0E-98D0-30F5C3959DA7}" presName="hierRoot2" presStyleCnt="0">
        <dgm:presLayoutVars>
          <dgm:hierBranch val="init"/>
        </dgm:presLayoutVars>
      </dgm:prSet>
      <dgm:spPr/>
    </dgm:pt>
    <dgm:pt modelId="{4928F2E4-F6F6-4757-8F15-ABB0D917B1D2}" type="pres">
      <dgm:prSet presAssocID="{0B62A597-1281-4A0E-98D0-30F5C3959DA7}" presName="rootComposite" presStyleCnt="0"/>
      <dgm:spPr/>
    </dgm:pt>
    <dgm:pt modelId="{E369F7B4-3A5A-42E9-B8CF-AF7A27F255BF}" type="pres">
      <dgm:prSet presAssocID="{0B62A597-1281-4A0E-98D0-30F5C3959DA7}" presName="rootText" presStyleLbl="node2" presStyleIdx="0" presStyleCnt="2">
        <dgm:presLayoutVars>
          <dgm:chPref val="3"/>
        </dgm:presLayoutVars>
      </dgm:prSet>
      <dgm:spPr/>
      <dgm:t>
        <a:bodyPr/>
        <a:lstStyle/>
        <a:p>
          <a:endParaRPr lang="en-US"/>
        </a:p>
      </dgm:t>
    </dgm:pt>
    <dgm:pt modelId="{C876D78F-14FB-485B-AD13-09D9E6A3183B}" type="pres">
      <dgm:prSet presAssocID="{0B62A597-1281-4A0E-98D0-30F5C3959DA7}" presName="rootConnector" presStyleLbl="node2" presStyleIdx="0" presStyleCnt="2"/>
      <dgm:spPr/>
      <dgm:t>
        <a:bodyPr/>
        <a:lstStyle/>
        <a:p>
          <a:endParaRPr lang="en-US"/>
        </a:p>
      </dgm:t>
    </dgm:pt>
    <dgm:pt modelId="{71AAF39D-4538-4FF7-BA76-81118265265B}" type="pres">
      <dgm:prSet presAssocID="{0B62A597-1281-4A0E-98D0-30F5C3959DA7}" presName="hierChild4" presStyleCnt="0"/>
      <dgm:spPr/>
    </dgm:pt>
    <dgm:pt modelId="{7F13176A-D676-4BB8-943F-4727172749F5}" type="pres">
      <dgm:prSet presAssocID="{79284C20-EF69-4BBA-BA21-A059168876C4}" presName="Name64" presStyleLbl="parChTrans1D3" presStyleIdx="0" presStyleCnt="8"/>
      <dgm:spPr/>
      <dgm:t>
        <a:bodyPr/>
        <a:lstStyle/>
        <a:p>
          <a:endParaRPr lang="en-US"/>
        </a:p>
      </dgm:t>
    </dgm:pt>
    <dgm:pt modelId="{239D684B-26B2-4E4A-9CB7-AD1DA044FAE4}" type="pres">
      <dgm:prSet presAssocID="{E5E30A0C-44BA-410F-B4BB-55DA2C6F7F05}" presName="hierRoot2" presStyleCnt="0">
        <dgm:presLayoutVars>
          <dgm:hierBranch val="init"/>
        </dgm:presLayoutVars>
      </dgm:prSet>
      <dgm:spPr/>
    </dgm:pt>
    <dgm:pt modelId="{DE8E050A-E5FF-486A-BDF4-67E053C13B84}" type="pres">
      <dgm:prSet presAssocID="{E5E30A0C-44BA-410F-B4BB-55DA2C6F7F05}" presName="rootComposite" presStyleCnt="0"/>
      <dgm:spPr/>
    </dgm:pt>
    <dgm:pt modelId="{53321EAC-36CE-411C-82DF-6FA0575F8DFA}" type="pres">
      <dgm:prSet presAssocID="{E5E30A0C-44BA-410F-B4BB-55DA2C6F7F05}" presName="rootText" presStyleLbl="node3" presStyleIdx="0" presStyleCnt="8">
        <dgm:presLayoutVars>
          <dgm:chPref val="3"/>
        </dgm:presLayoutVars>
      </dgm:prSet>
      <dgm:spPr/>
      <dgm:t>
        <a:bodyPr/>
        <a:lstStyle/>
        <a:p>
          <a:endParaRPr lang="en-US"/>
        </a:p>
      </dgm:t>
    </dgm:pt>
    <dgm:pt modelId="{811908A2-460F-466E-A67D-B5DB58C48E15}" type="pres">
      <dgm:prSet presAssocID="{E5E30A0C-44BA-410F-B4BB-55DA2C6F7F05}" presName="rootConnector" presStyleLbl="node3" presStyleIdx="0" presStyleCnt="8"/>
      <dgm:spPr/>
      <dgm:t>
        <a:bodyPr/>
        <a:lstStyle/>
        <a:p>
          <a:endParaRPr lang="en-US"/>
        </a:p>
      </dgm:t>
    </dgm:pt>
    <dgm:pt modelId="{678CAF48-7D84-48BA-B9D9-10FC969EBC66}" type="pres">
      <dgm:prSet presAssocID="{E5E30A0C-44BA-410F-B4BB-55DA2C6F7F05}" presName="hierChild4" presStyleCnt="0"/>
      <dgm:spPr/>
    </dgm:pt>
    <dgm:pt modelId="{03CEBF3C-D049-46F8-A27C-68A75D58ED3B}" type="pres">
      <dgm:prSet presAssocID="{E5E30A0C-44BA-410F-B4BB-55DA2C6F7F05}" presName="hierChild5" presStyleCnt="0"/>
      <dgm:spPr/>
    </dgm:pt>
    <dgm:pt modelId="{09A52C63-69BC-4260-A3D3-C7BB99ADC60B}" type="pres">
      <dgm:prSet presAssocID="{2197D4F0-FAFF-4967-A480-E2F29A87F074}" presName="Name64" presStyleLbl="parChTrans1D3" presStyleIdx="1" presStyleCnt="8"/>
      <dgm:spPr/>
      <dgm:t>
        <a:bodyPr/>
        <a:lstStyle/>
        <a:p>
          <a:endParaRPr lang="en-US"/>
        </a:p>
      </dgm:t>
    </dgm:pt>
    <dgm:pt modelId="{C23B7187-1FD3-4CAF-91E9-F9CD77AA70F8}" type="pres">
      <dgm:prSet presAssocID="{792336FE-53E0-4A2B-89EE-962BD4FC16BF}" presName="hierRoot2" presStyleCnt="0">
        <dgm:presLayoutVars>
          <dgm:hierBranch val="init"/>
        </dgm:presLayoutVars>
      </dgm:prSet>
      <dgm:spPr/>
    </dgm:pt>
    <dgm:pt modelId="{800EAFC2-7A2A-49E7-84AD-7442D4CCBD70}" type="pres">
      <dgm:prSet presAssocID="{792336FE-53E0-4A2B-89EE-962BD4FC16BF}" presName="rootComposite" presStyleCnt="0"/>
      <dgm:spPr/>
    </dgm:pt>
    <dgm:pt modelId="{C54B32A3-9447-446C-8A43-BE70D0F3ADBF}" type="pres">
      <dgm:prSet presAssocID="{792336FE-53E0-4A2B-89EE-962BD4FC16BF}" presName="rootText" presStyleLbl="node3" presStyleIdx="1" presStyleCnt="8">
        <dgm:presLayoutVars>
          <dgm:chPref val="3"/>
        </dgm:presLayoutVars>
      </dgm:prSet>
      <dgm:spPr/>
      <dgm:t>
        <a:bodyPr/>
        <a:lstStyle/>
        <a:p>
          <a:endParaRPr lang="en-US"/>
        </a:p>
      </dgm:t>
    </dgm:pt>
    <dgm:pt modelId="{CA87EDFB-752D-4002-B1E2-D9FFB1D58B19}" type="pres">
      <dgm:prSet presAssocID="{792336FE-53E0-4A2B-89EE-962BD4FC16BF}" presName="rootConnector" presStyleLbl="node3" presStyleIdx="1" presStyleCnt="8"/>
      <dgm:spPr/>
      <dgm:t>
        <a:bodyPr/>
        <a:lstStyle/>
        <a:p>
          <a:endParaRPr lang="en-US"/>
        </a:p>
      </dgm:t>
    </dgm:pt>
    <dgm:pt modelId="{69714473-37E6-4163-BBFD-DCDF8BBADAB5}" type="pres">
      <dgm:prSet presAssocID="{792336FE-53E0-4A2B-89EE-962BD4FC16BF}" presName="hierChild4" presStyleCnt="0"/>
      <dgm:spPr/>
    </dgm:pt>
    <dgm:pt modelId="{DFF25684-6183-4610-824D-382DF2225D8F}" type="pres">
      <dgm:prSet presAssocID="{792336FE-53E0-4A2B-89EE-962BD4FC16BF}" presName="hierChild5" presStyleCnt="0"/>
      <dgm:spPr/>
    </dgm:pt>
    <dgm:pt modelId="{E7F3C770-6C81-4343-8FEF-BB45CA4E1A69}" type="pres">
      <dgm:prSet presAssocID="{A0D38448-AC96-4E28-810D-3074E8593ED9}" presName="Name64" presStyleLbl="parChTrans1D3" presStyleIdx="2" presStyleCnt="8"/>
      <dgm:spPr/>
      <dgm:t>
        <a:bodyPr/>
        <a:lstStyle/>
        <a:p>
          <a:endParaRPr lang="en-US"/>
        </a:p>
      </dgm:t>
    </dgm:pt>
    <dgm:pt modelId="{84CAB184-EE68-4C13-A7C0-0DB87AC78770}" type="pres">
      <dgm:prSet presAssocID="{667401EF-6195-4200-AE5B-C2E5098F27F7}" presName="hierRoot2" presStyleCnt="0">
        <dgm:presLayoutVars>
          <dgm:hierBranch val="init"/>
        </dgm:presLayoutVars>
      </dgm:prSet>
      <dgm:spPr/>
    </dgm:pt>
    <dgm:pt modelId="{66349C36-6B03-4ECE-AA18-2DA9ED4E2F87}" type="pres">
      <dgm:prSet presAssocID="{667401EF-6195-4200-AE5B-C2E5098F27F7}" presName="rootComposite" presStyleCnt="0"/>
      <dgm:spPr/>
    </dgm:pt>
    <dgm:pt modelId="{DB4014B1-99EE-4CD2-9DEB-008DD3DB37C7}" type="pres">
      <dgm:prSet presAssocID="{667401EF-6195-4200-AE5B-C2E5098F27F7}" presName="rootText" presStyleLbl="node3" presStyleIdx="2" presStyleCnt="8">
        <dgm:presLayoutVars>
          <dgm:chPref val="3"/>
        </dgm:presLayoutVars>
      </dgm:prSet>
      <dgm:spPr/>
      <dgm:t>
        <a:bodyPr/>
        <a:lstStyle/>
        <a:p>
          <a:endParaRPr lang="en-US"/>
        </a:p>
      </dgm:t>
    </dgm:pt>
    <dgm:pt modelId="{2BE87625-D214-43DD-B5F7-F0B9179B275F}" type="pres">
      <dgm:prSet presAssocID="{667401EF-6195-4200-AE5B-C2E5098F27F7}" presName="rootConnector" presStyleLbl="node3" presStyleIdx="2" presStyleCnt="8"/>
      <dgm:spPr/>
      <dgm:t>
        <a:bodyPr/>
        <a:lstStyle/>
        <a:p>
          <a:endParaRPr lang="en-US"/>
        </a:p>
      </dgm:t>
    </dgm:pt>
    <dgm:pt modelId="{2DA1AFCD-BC37-4F46-A4BE-D706D0C4AB9B}" type="pres">
      <dgm:prSet presAssocID="{667401EF-6195-4200-AE5B-C2E5098F27F7}" presName="hierChild4" presStyleCnt="0"/>
      <dgm:spPr/>
    </dgm:pt>
    <dgm:pt modelId="{C4A1F5CD-8423-4561-9D66-553D9035666B}" type="pres">
      <dgm:prSet presAssocID="{667401EF-6195-4200-AE5B-C2E5098F27F7}" presName="hierChild5" presStyleCnt="0"/>
      <dgm:spPr/>
    </dgm:pt>
    <dgm:pt modelId="{4BCA8FDA-E02D-4764-B6B2-441710FDF1C9}" type="pres">
      <dgm:prSet presAssocID="{DA6185BB-733E-4F2C-8A81-D98B559DF6AD}" presName="Name64" presStyleLbl="parChTrans1D3" presStyleIdx="3" presStyleCnt="8"/>
      <dgm:spPr/>
      <dgm:t>
        <a:bodyPr/>
        <a:lstStyle/>
        <a:p>
          <a:endParaRPr lang="en-US"/>
        </a:p>
      </dgm:t>
    </dgm:pt>
    <dgm:pt modelId="{C447CD47-AD52-4369-B5F4-8227198226A6}" type="pres">
      <dgm:prSet presAssocID="{2098ADD1-336F-458E-8EAE-904BBCDC9263}" presName="hierRoot2" presStyleCnt="0">
        <dgm:presLayoutVars>
          <dgm:hierBranch val="init"/>
        </dgm:presLayoutVars>
      </dgm:prSet>
      <dgm:spPr/>
    </dgm:pt>
    <dgm:pt modelId="{B9ECAA10-CAF1-4835-9BAA-1F476F533D25}" type="pres">
      <dgm:prSet presAssocID="{2098ADD1-336F-458E-8EAE-904BBCDC9263}" presName="rootComposite" presStyleCnt="0"/>
      <dgm:spPr/>
    </dgm:pt>
    <dgm:pt modelId="{3E06522F-26EC-4F54-ACD8-3F7221C02C7A}" type="pres">
      <dgm:prSet presAssocID="{2098ADD1-336F-458E-8EAE-904BBCDC9263}" presName="rootText" presStyleLbl="node3" presStyleIdx="3" presStyleCnt="8">
        <dgm:presLayoutVars>
          <dgm:chPref val="3"/>
        </dgm:presLayoutVars>
      </dgm:prSet>
      <dgm:spPr/>
      <dgm:t>
        <a:bodyPr/>
        <a:lstStyle/>
        <a:p>
          <a:endParaRPr lang="en-US"/>
        </a:p>
      </dgm:t>
    </dgm:pt>
    <dgm:pt modelId="{8C55B51C-FE1F-4CF6-B078-E4F59F06179A}" type="pres">
      <dgm:prSet presAssocID="{2098ADD1-336F-458E-8EAE-904BBCDC9263}" presName="rootConnector" presStyleLbl="node3" presStyleIdx="3" presStyleCnt="8"/>
      <dgm:spPr/>
      <dgm:t>
        <a:bodyPr/>
        <a:lstStyle/>
        <a:p>
          <a:endParaRPr lang="en-US"/>
        </a:p>
      </dgm:t>
    </dgm:pt>
    <dgm:pt modelId="{2C99FA71-2E31-4F14-8E16-CFB2547C0DC6}" type="pres">
      <dgm:prSet presAssocID="{2098ADD1-336F-458E-8EAE-904BBCDC9263}" presName="hierChild4" presStyleCnt="0"/>
      <dgm:spPr/>
    </dgm:pt>
    <dgm:pt modelId="{4C22AB87-B820-44EE-908F-A4B2BB4888DF}" type="pres">
      <dgm:prSet presAssocID="{2098ADD1-336F-458E-8EAE-904BBCDC9263}" presName="hierChild5" presStyleCnt="0"/>
      <dgm:spPr/>
    </dgm:pt>
    <dgm:pt modelId="{40A7E5A8-129C-427E-8EB1-DD25C1F996A1}" type="pres">
      <dgm:prSet presAssocID="{023720C7-50DC-43E6-A400-40F740B949B8}" presName="Name64" presStyleLbl="parChTrans1D3" presStyleIdx="4" presStyleCnt="8"/>
      <dgm:spPr/>
      <dgm:t>
        <a:bodyPr/>
        <a:lstStyle/>
        <a:p>
          <a:endParaRPr lang="en-US"/>
        </a:p>
      </dgm:t>
    </dgm:pt>
    <dgm:pt modelId="{524640A7-620D-457D-BC57-3EBA0A75C89F}" type="pres">
      <dgm:prSet presAssocID="{22CA7D22-4D8B-4D73-B7B2-FA8E61FCF092}" presName="hierRoot2" presStyleCnt="0">
        <dgm:presLayoutVars>
          <dgm:hierBranch val="init"/>
        </dgm:presLayoutVars>
      </dgm:prSet>
      <dgm:spPr/>
    </dgm:pt>
    <dgm:pt modelId="{3C0215E4-5DC3-4544-8C31-5EF0A5B4A4F6}" type="pres">
      <dgm:prSet presAssocID="{22CA7D22-4D8B-4D73-B7B2-FA8E61FCF092}" presName="rootComposite" presStyleCnt="0"/>
      <dgm:spPr/>
    </dgm:pt>
    <dgm:pt modelId="{74EBF50C-7E52-46C6-954C-0FFD7066C697}" type="pres">
      <dgm:prSet presAssocID="{22CA7D22-4D8B-4D73-B7B2-FA8E61FCF092}" presName="rootText" presStyleLbl="node3" presStyleIdx="4" presStyleCnt="8">
        <dgm:presLayoutVars>
          <dgm:chPref val="3"/>
        </dgm:presLayoutVars>
      </dgm:prSet>
      <dgm:spPr/>
      <dgm:t>
        <a:bodyPr/>
        <a:lstStyle/>
        <a:p>
          <a:endParaRPr lang="en-US"/>
        </a:p>
      </dgm:t>
    </dgm:pt>
    <dgm:pt modelId="{8A448179-F739-4737-BB1D-A3E527EB6C7A}" type="pres">
      <dgm:prSet presAssocID="{22CA7D22-4D8B-4D73-B7B2-FA8E61FCF092}" presName="rootConnector" presStyleLbl="node3" presStyleIdx="4" presStyleCnt="8"/>
      <dgm:spPr/>
      <dgm:t>
        <a:bodyPr/>
        <a:lstStyle/>
        <a:p>
          <a:endParaRPr lang="en-US"/>
        </a:p>
      </dgm:t>
    </dgm:pt>
    <dgm:pt modelId="{696464EC-A92C-4ED8-A104-7975B3A35249}" type="pres">
      <dgm:prSet presAssocID="{22CA7D22-4D8B-4D73-B7B2-FA8E61FCF092}" presName="hierChild4" presStyleCnt="0"/>
      <dgm:spPr/>
    </dgm:pt>
    <dgm:pt modelId="{EF5E622B-25F8-4D63-9B95-61143D8ED62C}" type="pres">
      <dgm:prSet presAssocID="{22CA7D22-4D8B-4D73-B7B2-FA8E61FCF092}" presName="hierChild5" presStyleCnt="0"/>
      <dgm:spPr/>
    </dgm:pt>
    <dgm:pt modelId="{F14ACA95-7ACC-4D26-9D08-8BA5C8F8A68F}" type="pres">
      <dgm:prSet presAssocID="{0B62A597-1281-4A0E-98D0-30F5C3959DA7}" presName="hierChild5" presStyleCnt="0"/>
      <dgm:spPr/>
    </dgm:pt>
    <dgm:pt modelId="{20B8B14E-797E-4B9A-9F58-094FEE97E8FA}" type="pres">
      <dgm:prSet presAssocID="{8534FEBC-145D-41DE-952B-49246D72A5F1}" presName="Name64" presStyleLbl="parChTrans1D2" presStyleIdx="1" presStyleCnt="2"/>
      <dgm:spPr/>
      <dgm:t>
        <a:bodyPr/>
        <a:lstStyle/>
        <a:p>
          <a:endParaRPr lang="en-US"/>
        </a:p>
      </dgm:t>
    </dgm:pt>
    <dgm:pt modelId="{0F1590DA-D6EA-41ED-A902-F746A2BB2CC7}" type="pres">
      <dgm:prSet presAssocID="{D2F4876E-D4F3-4184-A10E-AD87F90CE86C}" presName="hierRoot2" presStyleCnt="0">
        <dgm:presLayoutVars>
          <dgm:hierBranch val="init"/>
        </dgm:presLayoutVars>
      </dgm:prSet>
      <dgm:spPr/>
    </dgm:pt>
    <dgm:pt modelId="{143EA3BE-A192-4C66-A5B2-462C045996AF}" type="pres">
      <dgm:prSet presAssocID="{D2F4876E-D4F3-4184-A10E-AD87F90CE86C}" presName="rootComposite" presStyleCnt="0"/>
      <dgm:spPr/>
    </dgm:pt>
    <dgm:pt modelId="{31AE4C2B-3799-420B-872A-7B74423C2AA1}" type="pres">
      <dgm:prSet presAssocID="{D2F4876E-D4F3-4184-A10E-AD87F90CE86C}" presName="rootText" presStyleLbl="node2" presStyleIdx="1" presStyleCnt="2">
        <dgm:presLayoutVars>
          <dgm:chPref val="3"/>
        </dgm:presLayoutVars>
      </dgm:prSet>
      <dgm:spPr/>
      <dgm:t>
        <a:bodyPr/>
        <a:lstStyle/>
        <a:p>
          <a:endParaRPr lang="en-US"/>
        </a:p>
      </dgm:t>
    </dgm:pt>
    <dgm:pt modelId="{77846411-D27D-4CCC-B45A-66DB1BFFAD29}" type="pres">
      <dgm:prSet presAssocID="{D2F4876E-D4F3-4184-A10E-AD87F90CE86C}" presName="rootConnector" presStyleLbl="node2" presStyleIdx="1" presStyleCnt="2"/>
      <dgm:spPr/>
      <dgm:t>
        <a:bodyPr/>
        <a:lstStyle/>
        <a:p>
          <a:endParaRPr lang="en-US"/>
        </a:p>
      </dgm:t>
    </dgm:pt>
    <dgm:pt modelId="{456C5D39-4B38-4B3E-A41E-6E35957B5E05}" type="pres">
      <dgm:prSet presAssocID="{D2F4876E-D4F3-4184-A10E-AD87F90CE86C}" presName="hierChild4" presStyleCnt="0"/>
      <dgm:spPr/>
    </dgm:pt>
    <dgm:pt modelId="{99D5E9B6-0051-4BCA-AEF8-7C32B903A443}" type="pres">
      <dgm:prSet presAssocID="{C77D7350-A197-46CC-980C-874AEB005541}" presName="Name64" presStyleLbl="parChTrans1D3" presStyleIdx="5" presStyleCnt="8"/>
      <dgm:spPr/>
      <dgm:t>
        <a:bodyPr/>
        <a:lstStyle/>
        <a:p>
          <a:endParaRPr lang="en-US"/>
        </a:p>
      </dgm:t>
    </dgm:pt>
    <dgm:pt modelId="{D3F38FD3-9CDA-4A62-8112-191879650D76}" type="pres">
      <dgm:prSet presAssocID="{96B96523-04CD-4828-A64A-416CAC87DC1F}" presName="hierRoot2" presStyleCnt="0">
        <dgm:presLayoutVars>
          <dgm:hierBranch val="init"/>
        </dgm:presLayoutVars>
      </dgm:prSet>
      <dgm:spPr/>
    </dgm:pt>
    <dgm:pt modelId="{6F00D881-1EC6-40A0-9C1D-A2FCA59C69C8}" type="pres">
      <dgm:prSet presAssocID="{96B96523-04CD-4828-A64A-416CAC87DC1F}" presName="rootComposite" presStyleCnt="0"/>
      <dgm:spPr/>
    </dgm:pt>
    <dgm:pt modelId="{9B58C6F5-93C5-482A-97DB-04829663F8C8}" type="pres">
      <dgm:prSet presAssocID="{96B96523-04CD-4828-A64A-416CAC87DC1F}" presName="rootText" presStyleLbl="node3" presStyleIdx="5" presStyleCnt="8">
        <dgm:presLayoutVars>
          <dgm:chPref val="3"/>
        </dgm:presLayoutVars>
      </dgm:prSet>
      <dgm:spPr/>
      <dgm:t>
        <a:bodyPr/>
        <a:lstStyle/>
        <a:p>
          <a:endParaRPr lang="en-US"/>
        </a:p>
      </dgm:t>
    </dgm:pt>
    <dgm:pt modelId="{068DDFAD-C63B-46A0-A2DA-61145AC44848}" type="pres">
      <dgm:prSet presAssocID="{96B96523-04CD-4828-A64A-416CAC87DC1F}" presName="rootConnector" presStyleLbl="node3" presStyleIdx="5" presStyleCnt="8"/>
      <dgm:spPr/>
      <dgm:t>
        <a:bodyPr/>
        <a:lstStyle/>
        <a:p>
          <a:endParaRPr lang="en-US"/>
        </a:p>
      </dgm:t>
    </dgm:pt>
    <dgm:pt modelId="{CC9B69C5-04A1-4C14-B3A9-7B59CED0EE72}" type="pres">
      <dgm:prSet presAssocID="{96B96523-04CD-4828-A64A-416CAC87DC1F}" presName="hierChild4" presStyleCnt="0"/>
      <dgm:spPr/>
    </dgm:pt>
    <dgm:pt modelId="{1EE0E80E-AC8D-4475-939D-D12256DDEFA5}" type="pres">
      <dgm:prSet presAssocID="{96B96523-04CD-4828-A64A-416CAC87DC1F}" presName="hierChild5" presStyleCnt="0"/>
      <dgm:spPr/>
    </dgm:pt>
    <dgm:pt modelId="{46F0F302-6B6D-42CB-90AF-47053C29BE98}" type="pres">
      <dgm:prSet presAssocID="{65AF8A73-02FD-4061-80BA-DDF1B94BB737}" presName="Name64" presStyleLbl="parChTrans1D3" presStyleIdx="6" presStyleCnt="8"/>
      <dgm:spPr/>
      <dgm:t>
        <a:bodyPr/>
        <a:lstStyle/>
        <a:p>
          <a:endParaRPr lang="en-US"/>
        </a:p>
      </dgm:t>
    </dgm:pt>
    <dgm:pt modelId="{02150E54-6E72-41A6-8345-61983CDBBBCC}" type="pres">
      <dgm:prSet presAssocID="{5A811B29-5DA1-4DAB-9306-BDAB1B2B2BA6}" presName="hierRoot2" presStyleCnt="0">
        <dgm:presLayoutVars>
          <dgm:hierBranch val="init"/>
        </dgm:presLayoutVars>
      </dgm:prSet>
      <dgm:spPr/>
    </dgm:pt>
    <dgm:pt modelId="{81810FF2-3F85-4E11-9F27-FC9C9DA130DF}" type="pres">
      <dgm:prSet presAssocID="{5A811B29-5DA1-4DAB-9306-BDAB1B2B2BA6}" presName="rootComposite" presStyleCnt="0"/>
      <dgm:spPr/>
    </dgm:pt>
    <dgm:pt modelId="{0A8CB5A3-92CE-4EE1-A939-CDCAE11FA78F}" type="pres">
      <dgm:prSet presAssocID="{5A811B29-5DA1-4DAB-9306-BDAB1B2B2BA6}" presName="rootText" presStyleLbl="node3" presStyleIdx="6" presStyleCnt="8">
        <dgm:presLayoutVars>
          <dgm:chPref val="3"/>
        </dgm:presLayoutVars>
      </dgm:prSet>
      <dgm:spPr/>
      <dgm:t>
        <a:bodyPr/>
        <a:lstStyle/>
        <a:p>
          <a:endParaRPr lang="en-US"/>
        </a:p>
      </dgm:t>
    </dgm:pt>
    <dgm:pt modelId="{FAFF9C90-59C5-4C30-BB8F-58F0351A5425}" type="pres">
      <dgm:prSet presAssocID="{5A811B29-5DA1-4DAB-9306-BDAB1B2B2BA6}" presName="rootConnector" presStyleLbl="node3" presStyleIdx="6" presStyleCnt="8"/>
      <dgm:spPr/>
      <dgm:t>
        <a:bodyPr/>
        <a:lstStyle/>
        <a:p>
          <a:endParaRPr lang="en-US"/>
        </a:p>
      </dgm:t>
    </dgm:pt>
    <dgm:pt modelId="{C991DC51-1AFD-4353-B3A5-49B888E5EBED}" type="pres">
      <dgm:prSet presAssocID="{5A811B29-5DA1-4DAB-9306-BDAB1B2B2BA6}" presName="hierChild4" presStyleCnt="0"/>
      <dgm:spPr/>
    </dgm:pt>
    <dgm:pt modelId="{55A838E7-2182-4E12-BCC3-41516F1D65FB}" type="pres">
      <dgm:prSet presAssocID="{5A811B29-5DA1-4DAB-9306-BDAB1B2B2BA6}" presName="hierChild5" presStyleCnt="0"/>
      <dgm:spPr/>
    </dgm:pt>
    <dgm:pt modelId="{31A28E0E-38BE-4E01-96EA-C5DAC429989A}" type="pres">
      <dgm:prSet presAssocID="{484BA163-CD42-4CC0-AAFF-6A4F9421DD4F}" presName="Name64" presStyleLbl="parChTrans1D3" presStyleIdx="7" presStyleCnt="8"/>
      <dgm:spPr/>
      <dgm:t>
        <a:bodyPr/>
        <a:lstStyle/>
        <a:p>
          <a:endParaRPr lang="en-US"/>
        </a:p>
      </dgm:t>
    </dgm:pt>
    <dgm:pt modelId="{BC742D0B-2D7E-4F99-BDE8-0A2AB2C7DBC7}" type="pres">
      <dgm:prSet presAssocID="{0610E09C-00DD-4AC4-87B6-340EAEAED4B1}" presName="hierRoot2" presStyleCnt="0">
        <dgm:presLayoutVars>
          <dgm:hierBranch val="init"/>
        </dgm:presLayoutVars>
      </dgm:prSet>
      <dgm:spPr/>
    </dgm:pt>
    <dgm:pt modelId="{DAE7E26A-BD0B-480D-9ECC-0462F491F6D7}" type="pres">
      <dgm:prSet presAssocID="{0610E09C-00DD-4AC4-87B6-340EAEAED4B1}" presName="rootComposite" presStyleCnt="0"/>
      <dgm:spPr/>
    </dgm:pt>
    <dgm:pt modelId="{7E37673E-4A2A-4EB6-A966-20740C1E7059}" type="pres">
      <dgm:prSet presAssocID="{0610E09C-00DD-4AC4-87B6-340EAEAED4B1}" presName="rootText" presStyleLbl="node3" presStyleIdx="7" presStyleCnt="8">
        <dgm:presLayoutVars>
          <dgm:chPref val="3"/>
        </dgm:presLayoutVars>
      </dgm:prSet>
      <dgm:spPr/>
      <dgm:t>
        <a:bodyPr/>
        <a:lstStyle/>
        <a:p>
          <a:endParaRPr lang="en-US"/>
        </a:p>
      </dgm:t>
    </dgm:pt>
    <dgm:pt modelId="{57A48178-6F5C-44D4-B809-CD1C31CB8AC4}" type="pres">
      <dgm:prSet presAssocID="{0610E09C-00DD-4AC4-87B6-340EAEAED4B1}" presName="rootConnector" presStyleLbl="node3" presStyleIdx="7" presStyleCnt="8"/>
      <dgm:spPr/>
      <dgm:t>
        <a:bodyPr/>
        <a:lstStyle/>
        <a:p>
          <a:endParaRPr lang="en-US"/>
        </a:p>
      </dgm:t>
    </dgm:pt>
    <dgm:pt modelId="{F350FAAD-BE22-4D3E-B118-84D94ADC67F6}" type="pres">
      <dgm:prSet presAssocID="{0610E09C-00DD-4AC4-87B6-340EAEAED4B1}" presName="hierChild4" presStyleCnt="0"/>
      <dgm:spPr/>
    </dgm:pt>
    <dgm:pt modelId="{27795FA4-6E6D-4EA5-868A-B21CB4226392}" type="pres">
      <dgm:prSet presAssocID="{0610E09C-00DD-4AC4-87B6-340EAEAED4B1}" presName="hierChild5" presStyleCnt="0"/>
      <dgm:spPr/>
    </dgm:pt>
    <dgm:pt modelId="{C131341E-125F-4265-AED9-39FB08C1E60F}" type="pres">
      <dgm:prSet presAssocID="{D2F4876E-D4F3-4184-A10E-AD87F90CE86C}" presName="hierChild5" presStyleCnt="0"/>
      <dgm:spPr/>
    </dgm:pt>
    <dgm:pt modelId="{B2952D0E-1857-4B15-9F0A-E677DD540138}" type="pres">
      <dgm:prSet presAssocID="{F2A2590F-65E7-4494-BECE-35E77310B9A2}" presName="hierChild3" presStyleCnt="0"/>
      <dgm:spPr/>
    </dgm:pt>
  </dgm:ptLst>
  <dgm:cxnLst>
    <dgm:cxn modelId="{AA263101-9440-491E-BC6F-1734878D3173}" type="presOf" srcId="{0610E09C-00DD-4AC4-87B6-340EAEAED4B1}" destId="{7E37673E-4A2A-4EB6-A966-20740C1E7059}" srcOrd="0" destOrd="0" presId="urn:microsoft.com/office/officeart/2009/3/layout/HorizontalOrganizationChart"/>
    <dgm:cxn modelId="{6B54C47B-86F3-4C60-9CF0-0E79E0E9224D}" type="presOf" srcId="{96B96523-04CD-4828-A64A-416CAC87DC1F}" destId="{9B58C6F5-93C5-482A-97DB-04829663F8C8}" srcOrd="0" destOrd="0" presId="urn:microsoft.com/office/officeart/2009/3/layout/HorizontalOrganizationChart"/>
    <dgm:cxn modelId="{25ED62C4-A0F7-4273-84BF-A26961C30703}" type="presOf" srcId="{96B96523-04CD-4828-A64A-416CAC87DC1F}" destId="{068DDFAD-C63B-46A0-A2DA-61145AC44848}" srcOrd="1" destOrd="0" presId="urn:microsoft.com/office/officeart/2009/3/layout/HorizontalOrganizationChart"/>
    <dgm:cxn modelId="{E0FDF287-44ED-4312-BBC7-AFB6E56E8A1B}" srcId="{0B62A597-1281-4A0E-98D0-30F5C3959DA7}" destId="{667401EF-6195-4200-AE5B-C2E5098F27F7}" srcOrd="2" destOrd="0" parTransId="{A0D38448-AC96-4E28-810D-3074E8593ED9}" sibTransId="{26594EBA-EB15-4D40-B256-2DA80B4FB029}"/>
    <dgm:cxn modelId="{B635FAD3-7713-4002-A2E8-10EC4092C011}" type="presOf" srcId="{F2A2590F-65E7-4494-BECE-35E77310B9A2}" destId="{898D3360-5B6F-497B-AA6B-779D13219795}" srcOrd="1" destOrd="0" presId="urn:microsoft.com/office/officeart/2009/3/layout/HorizontalOrganizationChart"/>
    <dgm:cxn modelId="{44B0A24C-5EFE-4EAD-AE7B-76AED05F028A}" type="presOf" srcId="{A0D38448-AC96-4E28-810D-3074E8593ED9}" destId="{E7F3C770-6C81-4343-8FEF-BB45CA4E1A69}" srcOrd="0" destOrd="0" presId="urn:microsoft.com/office/officeart/2009/3/layout/HorizontalOrganizationChart"/>
    <dgm:cxn modelId="{31DD838A-4541-48B7-8DAE-D1939C8CAD87}" type="presOf" srcId="{2098ADD1-336F-458E-8EAE-904BBCDC9263}" destId="{8C55B51C-FE1F-4CF6-B078-E4F59F06179A}" srcOrd="1" destOrd="0" presId="urn:microsoft.com/office/officeart/2009/3/layout/HorizontalOrganizationChart"/>
    <dgm:cxn modelId="{89C4E7CA-92D1-49D4-B379-3298BF816DE5}" type="presOf" srcId="{D2F4876E-D4F3-4184-A10E-AD87F90CE86C}" destId="{31AE4C2B-3799-420B-872A-7B74423C2AA1}" srcOrd="0" destOrd="0" presId="urn:microsoft.com/office/officeart/2009/3/layout/HorizontalOrganizationChart"/>
    <dgm:cxn modelId="{41BDC523-32B6-4CB6-BC65-9FA355F57F7C}" type="presOf" srcId="{EF17FFAC-BF61-45B0-A8FE-028AAC8178B1}" destId="{E3540BF6-E34F-481C-B2FD-B3A3665DEC61}" srcOrd="0" destOrd="0" presId="urn:microsoft.com/office/officeart/2009/3/layout/HorizontalOrganizationChart"/>
    <dgm:cxn modelId="{2F42CA4A-7CD2-4B3B-B35E-FD9284CAAFFA}" type="presOf" srcId="{667401EF-6195-4200-AE5B-C2E5098F27F7}" destId="{2BE87625-D214-43DD-B5F7-F0B9179B275F}" srcOrd="1" destOrd="0" presId="urn:microsoft.com/office/officeart/2009/3/layout/HorizontalOrganizationChart"/>
    <dgm:cxn modelId="{B9A2FBBE-7ED7-4BBC-9311-E130D983E91A}" type="presOf" srcId="{792336FE-53E0-4A2B-89EE-962BD4FC16BF}" destId="{C54B32A3-9447-446C-8A43-BE70D0F3ADBF}" srcOrd="0" destOrd="0" presId="urn:microsoft.com/office/officeart/2009/3/layout/HorizontalOrganizationChart"/>
    <dgm:cxn modelId="{53B9BCF7-F631-4A8C-86DD-14F7018DF426}" type="presOf" srcId="{D22EEF65-6ADE-492D-92B2-8144C020159A}" destId="{41F1289D-818A-4EFD-AED5-1A26351732F5}" srcOrd="0" destOrd="0" presId="urn:microsoft.com/office/officeart/2009/3/layout/HorizontalOrganizationChart"/>
    <dgm:cxn modelId="{1C27F1BA-3890-4207-A298-96B438454E08}" srcId="{0B62A597-1281-4A0E-98D0-30F5C3959DA7}" destId="{792336FE-53E0-4A2B-89EE-962BD4FC16BF}" srcOrd="1" destOrd="0" parTransId="{2197D4F0-FAFF-4967-A480-E2F29A87F074}" sibTransId="{26A4B2A2-6B4E-4C57-9238-380D4C9EA6B9}"/>
    <dgm:cxn modelId="{DF1844E9-3A71-46BA-B234-2B15B5804A79}" srcId="{0B62A597-1281-4A0E-98D0-30F5C3959DA7}" destId="{E5E30A0C-44BA-410F-B4BB-55DA2C6F7F05}" srcOrd="0" destOrd="0" parTransId="{79284C20-EF69-4BBA-BA21-A059168876C4}" sibTransId="{9793D7E5-35C3-42E9-BBCA-A3BC464B5A8F}"/>
    <dgm:cxn modelId="{937D0D18-A232-437C-9C09-83E48438EFE1}" type="presOf" srcId="{5A811B29-5DA1-4DAB-9306-BDAB1B2B2BA6}" destId="{0A8CB5A3-92CE-4EE1-A939-CDCAE11FA78F}" srcOrd="0" destOrd="0" presId="urn:microsoft.com/office/officeart/2009/3/layout/HorizontalOrganizationChart"/>
    <dgm:cxn modelId="{6AB49E62-D1CF-4F21-96B6-792151F5FC6F}" type="presOf" srcId="{D2F4876E-D4F3-4184-A10E-AD87F90CE86C}" destId="{77846411-D27D-4CCC-B45A-66DB1BFFAD29}" srcOrd="1" destOrd="0" presId="urn:microsoft.com/office/officeart/2009/3/layout/HorizontalOrganizationChart"/>
    <dgm:cxn modelId="{D45AC5C5-7070-4527-B089-D3E88E33AF31}" type="presOf" srcId="{2098ADD1-336F-458E-8EAE-904BBCDC9263}" destId="{3E06522F-26EC-4F54-ACD8-3F7221C02C7A}" srcOrd="0" destOrd="0" presId="urn:microsoft.com/office/officeart/2009/3/layout/HorizontalOrganizationChart"/>
    <dgm:cxn modelId="{F4C20040-1EDD-4E22-AEBD-741958A8069F}" type="presOf" srcId="{65AF8A73-02FD-4061-80BA-DDF1B94BB737}" destId="{46F0F302-6B6D-42CB-90AF-47053C29BE98}" srcOrd="0" destOrd="0" presId="urn:microsoft.com/office/officeart/2009/3/layout/HorizontalOrganizationChart"/>
    <dgm:cxn modelId="{B51CF456-09DA-4BCC-97D2-93F77F11E281}" type="presOf" srcId="{22CA7D22-4D8B-4D73-B7B2-FA8E61FCF092}" destId="{8A448179-F739-4737-BB1D-A3E527EB6C7A}" srcOrd="1" destOrd="0" presId="urn:microsoft.com/office/officeart/2009/3/layout/HorizontalOrganizationChart"/>
    <dgm:cxn modelId="{197F56A3-D196-4B4D-BC65-2F66E896D7BB}" type="presOf" srcId="{0B62A597-1281-4A0E-98D0-30F5C3959DA7}" destId="{C876D78F-14FB-485B-AD13-09D9E6A3183B}" srcOrd="1" destOrd="0" presId="urn:microsoft.com/office/officeart/2009/3/layout/HorizontalOrganizationChart"/>
    <dgm:cxn modelId="{CAF1113E-6AB5-4E1B-869D-9C07E78755CB}" type="presOf" srcId="{667401EF-6195-4200-AE5B-C2E5098F27F7}" destId="{DB4014B1-99EE-4CD2-9DEB-008DD3DB37C7}" srcOrd="0" destOrd="0" presId="urn:microsoft.com/office/officeart/2009/3/layout/HorizontalOrganizationChart"/>
    <dgm:cxn modelId="{37DD2C35-D118-4254-8647-27AF04EF6C7F}" type="presOf" srcId="{484BA163-CD42-4CC0-AAFF-6A4F9421DD4F}" destId="{31A28E0E-38BE-4E01-96EA-C5DAC429989A}" srcOrd="0" destOrd="0" presId="urn:microsoft.com/office/officeart/2009/3/layout/HorizontalOrganizationChart"/>
    <dgm:cxn modelId="{5D50F26C-1B41-4404-A083-6F01B5E1D862}" type="presOf" srcId="{5A811B29-5DA1-4DAB-9306-BDAB1B2B2BA6}" destId="{FAFF9C90-59C5-4C30-BB8F-58F0351A5425}" srcOrd="1" destOrd="0" presId="urn:microsoft.com/office/officeart/2009/3/layout/HorizontalOrganizationChart"/>
    <dgm:cxn modelId="{1D3AA977-0EB2-4ECA-AA37-FD186B4ADB4D}" srcId="{D2F4876E-D4F3-4184-A10E-AD87F90CE86C}" destId="{5A811B29-5DA1-4DAB-9306-BDAB1B2B2BA6}" srcOrd="1" destOrd="0" parTransId="{65AF8A73-02FD-4061-80BA-DDF1B94BB737}" sibTransId="{46812669-D0FA-41DE-984B-70C02B85C690}"/>
    <dgm:cxn modelId="{9341ABBF-036A-4504-BB39-8283A8F79AD7}" type="presOf" srcId="{E5E30A0C-44BA-410F-B4BB-55DA2C6F7F05}" destId="{53321EAC-36CE-411C-82DF-6FA0575F8DFA}" srcOrd="0" destOrd="0" presId="urn:microsoft.com/office/officeart/2009/3/layout/HorizontalOrganizationChart"/>
    <dgm:cxn modelId="{275BBB98-E2A3-4F97-8913-1F9437793F29}" srcId="{D2F4876E-D4F3-4184-A10E-AD87F90CE86C}" destId="{96B96523-04CD-4828-A64A-416CAC87DC1F}" srcOrd="0" destOrd="0" parTransId="{C77D7350-A197-46CC-980C-874AEB005541}" sibTransId="{671A050A-60D2-4E56-A755-ED658D37E264}"/>
    <dgm:cxn modelId="{76BDF681-5C6B-4212-A8C0-E68CED822F37}" type="presOf" srcId="{023720C7-50DC-43E6-A400-40F740B949B8}" destId="{40A7E5A8-129C-427E-8EB1-DD25C1F996A1}" srcOrd="0" destOrd="0" presId="urn:microsoft.com/office/officeart/2009/3/layout/HorizontalOrganizationChart"/>
    <dgm:cxn modelId="{A3540B15-5B1C-43FE-BEDD-BF861121B509}" srcId="{D22EEF65-6ADE-492D-92B2-8144C020159A}" destId="{F2A2590F-65E7-4494-BECE-35E77310B9A2}" srcOrd="0" destOrd="0" parTransId="{B699B208-7A46-4526-8491-DCA9229C5233}" sibTransId="{CD9AE0A0-DAE7-4367-8A39-3AAC212EF515}"/>
    <dgm:cxn modelId="{B0A67E02-9749-4883-8E5D-37A32DEEBD2A}" srcId="{F2A2590F-65E7-4494-BECE-35E77310B9A2}" destId="{D2F4876E-D4F3-4184-A10E-AD87F90CE86C}" srcOrd="1" destOrd="0" parTransId="{8534FEBC-145D-41DE-952B-49246D72A5F1}" sibTransId="{FD46802C-76C8-45E9-803D-AEE7DF78A879}"/>
    <dgm:cxn modelId="{56172FA9-9732-442F-BA87-1C604D35C447}" srcId="{D2F4876E-D4F3-4184-A10E-AD87F90CE86C}" destId="{0610E09C-00DD-4AC4-87B6-340EAEAED4B1}" srcOrd="2" destOrd="0" parTransId="{484BA163-CD42-4CC0-AAFF-6A4F9421DD4F}" sibTransId="{89C7C7F6-5CB2-4757-9483-D91625C72C99}"/>
    <dgm:cxn modelId="{351F076D-F281-4F79-889A-C86DC4538E97}" srcId="{0B62A597-1281-4A0E-98D0-30F5C3959DA7}" destId="{2098ADD1-336F-458E-8EAE-904BBCDC9263}" srcOrd="3" destOrd="0" parTransId="{DA6185BB-733E-4F2C-8A81-D98B559DF6AD}" sibTransId="{1390336A-9C8F-4F1D-A8CB-48C7EAA75B97}"/>
    <dgm:cxn modelId="{F9E2F053-B6C5-4406-9B87-E17124C52589}" type="presOf" srcId="{0B62A597-1281-4A0E-98D0-30F5C3959DA7}" destId="{E369F7B4-3A5A-42E9-B8CF-AF7A27F255BF}" srcOrd="0" destOrd="0" presId="urn:microsoft.com/office/officeart/2009/3/layout/HorizontalOrganizationChart"/>
    <dgm:cxn modelId="{A5395FDF-805D-48FD-A60B-304CE2CC63C4}" type="presOf" srcId="{E5E30A0C-44BA-410F-B4BB-55DA2C6F7F05}" destId="{811908A2-460F-466E-A67D-B5DB58C48E15}" srcOrd="1" destOrd="0" presId="urn:microsoft.com/office/officeart/2009/3/layout/HorizontalOrganizationChart"/>
    <dgm:cxn modelId="{54433A6F-8348-4047-ABD5-F4618D898463}" srcId="{0B62A597-1281-4A0E-98D0-30F5C3959DA7}" destId="{22CA7D22-4D8B-4D73-B7B2-FA8E61FCF092}" srcOrd="4" destOrd="0" parTransId="{023720C7-50DC-43E6-A400-40F740B949B8}" sibTransId="{6B1DB0DD-6EFC-435D-AAF9-4C93C38C38E6}"/>
    <dgm:cxn modelId="{114B9C65-479B-4385-9F5E-DC1DBC39D2AC}" type="presOf" srcId="{2197D4F0-FAFF-4967-A480-E2F29A87F074}" destId="{09A52C63-69BC-4260-A3D3-C7BB99ADC60B}" srcOrd="0" destOrd="0" presId="urn:microsoft.com/office/officeart/2009/3/layout/HorizontalOrganizationChart"/>
    <dgm:cxn modelId="{DC094A29-6E5F-45E3-8210-BA301A9690B6}" type="presOf" srcId="{792336FE-53E0-4A2B-89EE-962BD4FC16BF}" destId="{CA87EDFB-752D-4002-B1E2-D9FFB1D58B19}" srcOrd="1" destOrd="0" presId="urn:microsoft.com/office/officeart/2009/3/layout/HorizontalOrganizationChart"/>
    <dgm:cxn modelId="{26FF7E01-F6CE-48D7-AC83-A3B5330A4D47}" type="presOf" srcId="{8534FEBC-145D-41DE-952B-49246D72A5F1}" destId="{20B8B14E-797E-4B9A-9F58-094FEE97E8FA}" srcOrd="0" destOrd="0" presId="urn:microsoft.com/office/officeart/2009/3/layout/HorizontalOrganizationChart"/>
    <dgm:cxn modelId="{26198E8E-8AD6-424C-A144-8DFE35E2F804}" type="presOf" srcId="{DA6185BB-733E-4F2C-8A81-D98B559DF6AD}" destId="{4BCA8FDA-E02D-4764-B6B2-441710FDF1C9}" srcOrd="0" destOrd="0" presId="urn:microsoft.com/office/officeart/2009/3/layout/HorizontalOrganizationChart"/>
    <dgm:cxn modelId="{821FEC58-1079-49F5-975A-60C4DF5A266E}" srcId="{F2A2590F-65E7-4494-BECE-35E77310B9A2}" destId="{0B62A597-1281-4A0E-98D0-30F5C3959DA7}" srcOrd="0" destOrd="0" parTransId="{EF17FFAC-BF61-45B0-A8FE-028AAC8178B1}" sibTransId="{B4CA4387-04E6-4DAF-AA3B-4F2082429C42}"/>
    <dgm:cxn modelId="{9098933D-16E2-4147-91C3-879DAA068E99}" type="presOf" srcId="{0610E09C-00DD-4AC4-87B6-340EAEAED4B1}" destId="{57A48178-6F5C-44D4-B809-CD1C31CB8AC4}" srcOrd="1" destOrd="0" presId="urn:microsoft.com/office/officeart/2009/3/layout/HorizontalOrganizationChart"/>
    <dgm:cxn modelId="{8B43DEC9-C982-4E33-A0C6-7C61D857C5C6}" type="presOf" srcId="{F2A2590F-65E7-4494-BECE-35E77310B9A2}" destId="{C6983A7D-A211-4EF8-87BD-F5F230C253A1}" srcOrd="0" destOrd="0" presId="urn:microsoft.com/office/officeart/2009/3/layout/HorizontalOrganizationChart"/>
    <dgm:cxn modelId="{45FBC984-C18F-4F09-AB84-5921922BD7A7}" type="presOf" srcId="{79284C20-EF69-4BBA-BA21-A059168876C4}" destId="{7F13176A-D676-4BB8-943F-4727172749F5}" srcOrd="0" destOrd="0" presId="urn:microsoft.com/office/officeart/2009/3/layout/HorizontalOrganizationChart"/>
    <dgm:cxn modelId="{50242F51-8036-422A-BB50-D028D95E01B4}" type="presOf" srcId="{C77D7350-A197-46CC-980C-874AEB005541}" destId="{99D5E9B6-0051-4BCA-AEF8-7C32B903A443}" srcOrd="0" destOrd="0" presId="urn:microsoft.com/office/officeart/2009/3/layout/HorizontalOrganizationChart"/>
    <dgm:cxn modelId="{496D08D9-764C-44BD-AFDC-B93767709C81}" type="presOf" srcId="{22CA7D22-4D8B-4D73-B7B2-FA8E61FCF092}" destId="{74EBF50C-7E52-46C6-954C-0FFD7066C697}" srcOrd="0" destOrd="0" presId="urn:microsoft.com/office/officeart/2009/3/layout/HorizontalOrganizationChart"/>
    <dgm:cxn modelId="{3342A32A-C7EF-4570-A142-4CD381BA23FE}" type="presParOf" srcId="{41F1289D-818A-4EFD-AED5-1A26351732F5}" destId="{AA30BDA8-FC88-4FAA-8B37-9376458EE891}" srcOrd="0" destOrd="0" presId="urn:microsoft.com/office/officeart/2009/3/layout/HorizontalOrganizationChart"/>
    <dgm:cxn modelId="{CA0686AE-6865-4427-BD0F-53EC22E5CEAE}" type="presParOf" srcId="{AA30BDA8-FC88-4FAA-8B37-9376458EE891}" destId="{92E70C65-D698-4F72-8F3E-B78AEAF583B0}" srcOrd="0" destOrd="0" presId="urn:microsoft.com/office/officeart/2009/3/layout/HorizontalOrganizationChart"/>
    <dgm:cxn modelId="{08E063B5-D40E-4418-91C4-774442BA2697}" type="presParOf" srcId="{92E70C65-D698-4F72-8F3E-B78AEAF583B0}" destId="{C6983A7D-A211-4EF8-87BD-F5F230C253A1}" srcOrd="0" destOrd="0" presId="urn:microsoft.com/office/officeart/2009/3/layout/HorizontalOrganizationChart"/>
    <dgm:cxn modelId="{31525755-ECE2-4EAC-BA2E-902A2CB12F2B}" type="presParOf" srcId="{92E70C65-D698-4F72-8F3E-B78AEAF583B0}" destId="{898D3360-5B6F-497B-AA6B-779D13219795}" srcOrd="1" destOrd="0" presId="urn:microsoft.com/office/officeart/2009/3/layout/HorizontalOrganizationChart"/>
    <dgm:cxn modelId="{EE9A3AC9-9985-4F0F-9D79-BDFF35074F40}" type="presParOf" srcId="{AA30BDA8-FC88-4FAA-8B37-9376458EE891}" destId="{739FE120-CF28-4BEF-8E72-301B7BBC5083}" srcOrd="1" destOrd="0" presId="urn:microsoft.com/office/officeart/2009/3/layout/HorizontalOrganizationChart"/>
    <dgm:cxn modelId="{36D2884A-8E7B-40ED-8F5B-1F383839E564}" type="presParOf" srcId="{739FE120-CF28-4BEF-8E72-301B7BBC5083}" destId="{E3540BF6-E34F-481C-B2FD-B3A3665DEC61}" srcOrd="0" destOrd="0" presId="urn:microsoft.com/office/officeart/2009/3/layout/HorizontalOrganizationChart"/>
    <dgm:cxn modelId="{1843E601-3CB3-44D5-BC01-8269B17A1DF6}" type="presParOf" srcId="{739FE120-CF28-4BEF-8E72-301B7BBC5083}" destId="{6D74028A-B58F-4CB6-B791-65E5691D83E2}" srcOrd="1" destOrd="0" presId="urn:microsoft.com/office/officeart/2009/3/layout/HorizontalOrganizationChart"/>
    <dgm:cxn modelId="{78F5E6C8-46D8-4F0C-90CA-B648D78F8F4D}" type="presParOf" srcId="{6D74028A-B58F-4CB6-B791-65E5691D83E2}" destId="{4928F2E4-F6F6-4757-8F15-ABB0D917B1D2}" srcOrd="0" destOrd="0" presId="urn:microsoft.com/office/officeart/2009/3/layout/HorizontalOrganizationChart"/>
    <dgm:cxn modelId="{3F9032AA-985D-43BB-8210-D34E0E2B75EE}" type="presParOf" srcId="{4928F2E4-F6F6-4757-8F15-ABB0D917B1D2}" destId="{E369F7B4-3A5A-42E9-B8CF-AF7A27F255BF}" srcOrd="0" destOrd="0" presId="urn:microsoft.com/office/officeart/2009/3/layout/HorizontalOrganizationChart"/>
    <dgm:cxn modelId="{E010D687-B607-4F14-857C-19374098D3E2}" type="presParOf" srcId="{4928F2E4-F6F6-4757-8F15-ABB0D917B1D2}" destId="{C876D78F-14FB-485B-AD13-09D9E6A3183B}" srcOrd="1" destOrd="0" presId="urn:microsoft.com/office/officeart/2009/3/layout/HorizontalOrganizationChart"/>
    <dgm:cxn modelId="{0B69D00A-1B54-4F91-B63E-29B64FB005F5}" type="presParOf" srcId="{6D74028A-B58F-4CB6-B791-65E5691D83E2}" destId="{71AAF39D-4538-4FF7-BA76-81118265265B}" srcOrd="1" destOrd="0" presId="urn:microsoft.com/office/officeart/2009/3/layout/HorizontalOrganizationChart"/>
    <dgm:cxn modelId="{B91E2000-5B48-4147-A402-2EBB414AE2D1}" type="presParOf" srcId="{71AAF39D-4538-4FF7-BA76-81118265265B}" destId="{7F13176A-D676-4BB8-943F-4727172749F5}" srcOrd="0" destOrd="0" presId="urn:microsoft.com/office/officeart/2009/3/layout/HorizontalOrganizationChart"/>
    <dgm:cxn modelId="{E76D1F5C-D65E-46C9-A6BD-7C41E49451FD}" type="presParOf" srcId="{71AAF39D-4538-4FF7-BA76-81118265265B}" destId="{239D684B-26B2-4E4A-9CB7-AD1DA044FAE4}" srcOrd="1" destOrd="0" presId="urn:microsoft.com/office/officeart/2009/3/layout/HorizontalOrganizationChart"/>
    <dgm:cxn modelId="{DFF69285-EDAB-49A5-AC52-4E856550EF7D}" type="presParOf" srcId="{239D684B-26B2-4E4A-9CB7-AD1DA044FAE4}" destId="{DE8E050A-E5FF-486A-BDF4-67E053C13B84}" srcOrd="0" destOrd="0" presId="urn:microsoft.com/office/officeart/2009/3/layout/HorizontalOrganizationChart"/>
    <dgm:cxn modelId="{1BBB490A-4E1E-40AB-A4E7-40FA63FC873B}" type="presParOf" srcId="{DE8E050A-E5FF-486A-BDF4-67E053C13B84}" destId="{53321EAC-36CE-411C-82DF-6FA0575F8DFA}" srcOrd="0" destOrd="0" presId="urn:microsoft.com/office/officeart/2009/3/layout/HorizontalOrganizationChart"/>
    <dgm:cxn modelId="{7F575DC1-A52E-43F7-A51C-183E9D44E8B2}" type="presParOf" srcId="{DE8E050A-E5FF-486A-BDF4-67E053C13B84}" destId="{811908A2-460F-466E-A67D-B5DB58C48E15}" srcOrd="1" destOrd="0" presId="urn:microsoft.com/office/officeart/2009/3/layout/HorizontalOrganizationChart"/>
    <dgm:cxn modelId="{CB236DC6-0E91-4C0E-B354-80E65425FB56}" type="presParOf" srcId="{239D684B-26B2-4E4A-9CB7-AD1DA044FAE4}" destId="{678CAF48-7D84-48BA-B9D9-10FC969EBC66}" srcOrd="1" destOrd="0" presId="urn:microsoft.com/office/officeart/2009/3/layout/HorizontalOrganizationChart"/>
    <dgm:cxn modelId="{9D59F083-5F4D-4EF3-96F3-8E35FF630BEE}" type="presParOf" srcId="{239D684B-26B2-4E4A-9CB7-AD1DA044FAE4}" destId="{03CEBF3C-D049-46F8-A27C-68A75D58ED3B}" srcOrd="2" destOrd="0" presId="urn:microsoft.com/office/officeart/2009/3/layout/HorizontalOrganizationChart"/>
    <dgm:cxn modelId="{6FA32FEB-2BAD-4F30-B078-F218FCB58A2A}" type="presParOf" srcId="{71AAF39D-4538-4FF7-BA76-81118265265B}" destId="{09A52C63-69BC-4260-A3D3-C7BB99ADC60B}" srcOrd="2" destOrd="0" presId="urn:microsoft.com/office/officeart/2009/3/layout/HorizontalOrganizationChart"/>
    <dgm:cxn modelId="{6B036FA6-B7B6-402E-9CE8-45E0F3B07513}" type="presParOf" srcId="{71AAF39D-4538-4FF7-BA76-81118265265B}" destId="{C23B7187-1FD3-4CAF-91E9-F9CD77AA70F8}" srcOrd="3" destOrd="0" presId="urn:microsoft.com/office/officeart/2009/3/layout/HorizontalOrganizationChart"/>
    <dgm:cxn modelId="{D5F6A04C-B242-4DF3-9B58-9F33BF9EEAEC}" type="presParOf" srcId="{C23B7187-1FD3-4CAF-91E9-F9CD77AA70F8}" destId="{800EAFC2-7A2A-49E7-84AD-7442D4CCBD70}" srcOrd="0" destOrd="0" presId="urn:microsoft.com/office/officeart/2009/3/layout/HorizontalOrganizationChart"/>
    <dgm:cxn modelId="{E07DA1BC-37A7-4B30-8797-6C16B990371D}" type="presParOf" srcId="{800EAFC2-7A2A-49E7-84AD-7442D4CCBD70}" destId="{C54B32A3-9447-446C-8A43-BE70D0F3ADBF}" srcOrd="0" destOrd="0" presId="urn:microsoft.com/office/officeart/2009/3/layout/HorizontalOrganizationChart"/>
    <dgm:cxn modelId="{D6278FE5-668B-40B3-A35B-4560D940EA93}" type="presParOf" srcId="{800EAFC2-7A2A-49E7-84AD-7442D4CCBD70}" destId="{CA87EDFB-752D-4002-B1E2-D9FFB1D58B19}" srcOrd="1" destOrd="0" presId="urn:microsoft.com/office/officeart/2009/3/layout/HorizontalOrganizationChart"/>
    <dgm:cxn modelId="{16173B38-6E08-404D-A489-2A91BD742D49}" type="presParOf" srcId="{C23B7187-1FD3-4CAF-91E9-F9CD77AA70F8}" destId="{69714473-37E6-4163-BBFD-DCDF8BBADAB5}" srcOrd="1" destOrd="0" presId="urn:microsoft.com/office/officeart/2009/3/layout/HorizontalOrganizationChart"/>
    <dgm:cxn modelId="{A18E8C8F-E008-4DB5-8CA2-DDEC5CB80947}" type="presParOf" srcId="{C23B7187-1FD3-4CAF-91E9-F9CD77AA70F8}" destId="{DFF25684-6183-4610-824D-382DF2225D8F}" srcOrd="2" destOrd="0" presId="urn:microsoft.com/office/officeart/2009/3/layout/HorizontalOrganizationChart"/>
    <dgm:cxn modelId="{237C37DB-DF11-4DE0-A445-FBCDD645E737}" type="presParOf" srcId="{71AAF39D-4538-4FF7-BA76-81118265265B}" destId="{E7F3C770-6C81-4343-8FEF-BB45CA4E1A69}" srcOrd="4" destOrd="0" presId="urn:microsoft.com/office/officeart/2009/3/layout/HorizontalOrganizationChart"/>
    <dgm:cxn modelId="{F809966B-8AFB-4662-9ED1-671BADBB8276}" type="presParOf" srcId="{71AAF39D-4538-4FF7-BA76-81118265265B}" destId="{84CAB184-EE68-4C13-A7C0-0DB87AC78770}" srcOrd="5" destOrd="0" presId="urn:microsoft.com/office/officeart/2009/3/layout/HorizontalOrganizationChart"/>
    <dgm:cxn modelId="{46325F6E-E770-45EC-93F7-0BF8942FAD34}" type="presParOf" srcId="{84CAB184-EE68-4C13-A7C0-0DB87AC78770}" destId="{66349C36-6B03-4ECE-AA18-2DA9ED4E2F87}" srcOrd="0" destOrd="0" presId="urn:microsoft.com/office/officeart/2009/3/layout/HorizontalOrganizationChart"/>
    <dgm:cxn modelId="{F0DDE9FB-3315-41BF-8455-5AE26E7B3ED1}" type="presParOf" srcId="{66349C36-6B03-4ECE-AA18-2DA9ED4E2F87}" destId="{DB4014B1-99EE-4CD2-9DEB-008DD3DB37C7}" srcOrd="0" destOrd="0" presId="urn:microsoft.com/office/officeart/2009/3/layout/HorizontalOrganizationChart"/>
    <dgm:cxn modelId="{5B1FF21A-AE86-4FDE-B3A4-CF6F5885ADDB}" type="presParOf" srcId="{66349C36-6B03-4ECE-AA18-2DA9ED4E2F87}" destId="{2BE87625-D214-43DD-B5F7-F0B9179B275F}" srcOrd="1" destOrd="0" presId="urn:microsoft.com/office/officeart/2009/3/layout/HorizontalOrganizationChart"/>
    <dgm:cxn modelId="{A0C51D41-DFF1-44D0-B8FB-4E0801F80AE5}" type="presParOf" srcId="{84CAB184-EE68-4C13-A7C0-0DB87AC78770}" destId="{2DA1AFCD-BC37-4F46-A4BE-D706D0C4AB9B}" srcOrd="1" destOrd="0" presId="urn:microsoft.com/office/officeart/2009/3/layout/HorizontalOrganizationChart"/>
    <dgm:cxn modelId="{C5E3AD3D-B700-480C-8761-588E84D71C5E}" type="presParOf" srcId="{84CAB184-EE68-4C13-A7C0-0DB87AC78770}" destId="{C4A1F5CD-8423-4561-9D66-553D9035666B}" srcOrd="2" destOrd="0" presId="urn:microsoft.com/office/officeart/2009/3/layout/HorizontalOrganizationChart"/>
    <dgm:cxn modelId="{A73A4F6E-1C4C-410B-9E60-58275E85ABC4}" type="presParOf" srcId="{71AAF39D-4538-4FF7-BA76-81118265265B}" destId="{4BCA8FDA-E02D-4764-B6B2-441710FDF1C9}" srcOrd="6" destOrd="0" presId="urn:microsoft.com/office/officeart/2009/3/layout/HorizontalOrganizationChart"/>
    <dgm:cxn modelId="{D268ACAE-FDEE-4B11-94B0-04086942E862}" type="presParOf" srcId="{71AAF39D-4538-4FF7-BA76-81118265265B}" destId="{C447CD47-AD52-4369-B5F4-8227198226A6}" srcOrd="7" destOrd="0" presId="urn:microsoft.com/office/officeart/2009/3/layout/HorizontalOrganizationChart"/>
    <dgm:cxn modelId="{2E835FCB-5C47-4DCB-8CDC-AF02964D3B33}" type="presParOf" srcId="{C447CD47-AD52-4369-B5F4-8227198226A6}" destId="{B9ECAA10-CAF1-4835-9BAA-1F476F533D25}" srcOrd="0" destOrd="0" presId="urn:microsoft.com/office/officeart/2009/3/layout/HorizontalOrganizationChart"/>
    <dgm:cxn modelId="{D2322D6E-8834-40A1-8BD0-1B4C50AD2983}" type="presParOf" srcId="{B9ECAA10-CAF1-4835-9BAA-1F476F533D25}" destId="{3E06522F-26EC-4F54-ACD8-3F7221C02C7A}" srcOrd="0" destOrd="0" presId="urn:microsoft.com/office/officeart/2009/3/layout/HorizontalOrganizationChart"/>
    <dgm:cxn modelId="{822B03C1-6436-45AA-8575-A1812A38A783}" type="presParOf" srcId="{B9ECAA10-CAF1-4835-9BAA-1F476F533D25}" destId="{8C55B51C-FE1F-4CF6-B078-E4F59F06179A}" srcOrd="1" destOrd="0" presId="urn:microsoft.com/office/officeart/2009/3/layout/HorizontalOrganizationChart"/>
    <dgm:cxn modelId="{FCC81A3C-E080-409C-ABBB-FDA9E7A36D18}" type="presParOf" srcId="{C447CD47-AD52-4369-B5F4-8227198226A6}" destId="{2C99FA71-2E31-4F14-8E16-CFB2547C0DC6}" srcOrd="1" destOrd="0" presId="urn:microsoft.com/office/officeart/2009/3/layout/HorizontalOrganizationChart"/>
    <dgm:cxn modelId="{D43ACB91-EE1C-4FB1-BC4A-43C7D3C5C7FC}" type="presParOf" srcId="{C447CD47-AD52-4369-B5F4-8227198226A6}" destId="{4C22AB87-B820-44EE-908F-A4B2BB4888DF}" srcOrd="2" destOrd="0" presId="urn:microsoft.com/office/officeart/2009/3/layout/HorizontalOrganizationChart"/>
    <dgm:cxn modelId="{DD22DB03-41BF-408E-A301-7B00DA962636}" type="presParOf" srcId="{71AAF39D-4538-4FF7-BA76-81118265265B}" destId="{40A7E5A8-129C-427E-8EB1-DD25C1F996A1}" srcOrd="8" destOrd="0" presId="urn:microsoft.com/office/officeart/2009/3/layout/HorizontalOrganizationChart"/>
    <dgm:cxn modelId="{746AFE65-F7E5-42DC-9413-2895B58EEA22}" type="presParOf" srcId="{71AAF39D-4538-4FF7-BA76-81118265265B}" destId="{524640A7-620D-457D-BC57-3EBA0A75C89F}" srcOrd="9" destOrd="0" presId="urn:microsoft.com/office/officeart/2009/3/layout/HorizontalOrganizationChart"/>
    <dgm:cxn modelId="{7F4AA12E-D4DE-4C3B-8603-D1FB2844880C}" type="presParOf" srcId="{524640A7-620D-457D-BC57-3EBA0A75C89F}" destId="{3C0215E4-5DC3-4544-8C31-5EF0A5B4A4F6}" srcOrd="0" destOrd="0" presId="urn:microsoft.com/office/officeart/2009/3/layout/HorizontalOrganizationChart"/>
    <dgm:cxn modelId="{A23C6B30-AFC2-4801-8EDD-A51165200C5A}" type="presParOf" srcId="{3C0215E4-5DC3-4544-8C31-5EF0A5B4A4F6}" destId="{74EBF50C-7E52-46C6-954C-0FFD7066C697}" srcOrd="0" destOrd="0" presId="urn:microsoft.com/office/officeart/2009/3/layout/HorizontalOrganizationChart"/>
    <dgm:cxn modelId="{29DD9926-2C99-4564-8AA6-1FE4ED01F7FD}" type="presParOf" srcId="{3C0215E4-5DC3-4544-8C31-5EF0A5B4A4F6}" destId="{8A448179-F739-4737-BB1D-A3E527EB6C7A}" srcOrd="1" destOrd="0" presId="urn:microsoft.com/office/officeart/2009/3/layout/HorizontalOrganizationChart"/>
    <dgm:cxn modelId="{B725BB11-636F-4C1C-8E92-74C8CDEDF3A3}" type="presParOf" srcId="{524640A7-620D-457D-BC57-3EBA0A75C89F}" destId="{696464EC-A92C-4ED8-A104-7975B3A35249}" srcOrd="1" destOrd="0" presId="urn:microsoft.com/office/officeart/2009/3/layout/HorizontalOrganizationChart"/>
    <dgm:cxn modelId="{08DEE146-E648-45D8-9FC5-F4490B0F2F06}" type="presParOf" srcId="{524640A7-620D-457D-BC57-3EBA0A75C89F}" destId="{EF5E622B-25F8-4D63-9B95-61143D8ED62C}" srcOrd="2" destOrd="0" presId="urn:microsoft.com/office/officeart/2009/3/layout/HorizontalOrganizationChart"/>
    <dgm:cxn modelId="{72B25A71-53F5-41C5-9C9C-AA865DF61C6B}" type="presParOf" srcId="{6D74028A-B58F-4CB6-B791-65E5691D83E2}" destId="{F14ACA95-7ACC-4D26-9D08-8BA5C8F8A68F}" srcOrd="2" destOrd="0" presId="urn:microsoft.com/office/officeart/2009/3/layout/HorizontalOrganizationChart"/>
    <dgm:cxn modelId="{D905B394-1BB1-445A-9CC6-EEA039A168FD}" type="presParOf" srcId="{739FE120-CF28-4BEF-8E72-301B7BBC5083}" destId="{20B8B14E-797E-4B9A-9F58-094FEE97E8FA}" srcOrd="2" destOrd="0" presId="urn:microsoft.com/office/officeart/2009/3/layout/HorizontalOrganizationChart"/>
    <dgm:cxn modelId="{B89EF7AC-CC37-419A-8771-2A29871C7E4D}" type="presParOf" srcId="{739FE120-CF28-4BEF-8E72-301B7BBC5083}" destId="{0F1590DA-D6EA-41ED-A902-F746A2BB2CC7}" srcOrd="3" destOrd="0" presId="urn:microsoft.com/office/officeart/2009/3/layout/HorizontalOrganizationChart"/>
    <dgm:cxn modelId="{DCEE77E0-DFF0-4591-AD2F-3416E614B2E4}" type="presParOf" srcId="{0F1590DA-D6EA-41ED-A902-F746A2BB2CC7}" destId="{143EA3BE-A192-4C66-A5B2-462C045996AF}" srcOrd="0" destOrd="0" presId="urn:microsoft.com/office/officeart/2009/3/layout/HorizontalOrganizationChart"/>
    <dgm:cxn modelId="{7FD2F9EC-1949-45FE-B081-369DEE688435}" type="presParOf" srcId="{143EA3BE-A192-4C66-A5B2-462C045996AF}" destId="{31AE4C2B-3799-420B-872A-7B74423C2AA1}" srcOrd="0" destOrd="0" presId="urn:microsoft.com/office/officeart/2009/3/layout/HorizontalOrganizationChart"/>
    <dgm:cxn modelId="{0554E05E-DE98-46DC-905A-D7FE77E35DCD}" type="presParOf" srcId="{143EA3BE-A192-4C66-A5B2-462C045996AF}" destId="{77846411-D27D-4CCC-B45A-66DB1BFFAD29}" srcOrd="1" destOrd="0" presId="urn:microsoft.com/office/officeart/2009/3/layout/HorizontalOrganizationChart"/>
    <dgm:cxn modelId="{CE58B7E6-34C6-4F6C-9E31-E012FBE395B8}" type="presParOf" srcId="{0F1590DA-D6EA-41ED-A902-F746A2BB2CC7}" destId="{456C5D39-4B38-4B3E-A41E-6E35957B5E05}" srcOrd="1" destOrd="0" presId="urn:microsoft.com/office/officeart/2009/3/layout/HorizontalOrganizationChart"/>
    <dgm:cxn modelId="{D8D4E210-163B-4B28-A8AE-241BD6E8F15C}" type="presParOf" srcId="{456C5D39-4B38-4B3E-A41E-6E35957B5E05}" destId="{99D5E9B6-0051-4BCA-AEF8-7C32B903A443}" srcOrd="0" destOrd="0" presId="urn:microsoft.com/office/officeart/2009/3/layout/HorizontalOrganizationChart"/>
    <dgm:cxn modelId="{10AB939A-BE2F-4024-9E41-0D58847AF395}" type="presParOf" srcId="{456C5D39-4B38-4B3E-A41E-6E35957B5E05}" destId="{D3F38FD3-9CDA-4A62-8112-191879650D76}" srcOrd="1" destOrd="0" presId="urn:microsoft.com/office/officeart/2009/3/layout/HorizontalOrganizationChart"/>
    <dgm:cxn modelId="{DC87B853-43BD-4D70-96A3-D99BD8DFE8B1}" type="presParOf" srcId="{D3F38FD3-9CDA-4A62-8112-191879650D76}" destId="{6F00D881-1EC6-40A0-9C1D-A2FCA59C69C8}" srcOrd="0" destOrd="0" presId="urn:microsoft.com/office/officeart/2009/3/layout/HorizontalOrganizationChart"/>
    <dgm:cxn modelId="{7C9E9183-1C54-4760-ABF3-D65322B2F48B}" type="presParOf" srcId="{6F00D881-1EC6-40A0-9C1D-A2FCA59C69C8}" destId="{9B58C6F5-93C5-482A-97DB-04829663F8C8}" srcOrd="0" destOrd="0" presId="urn:microsoft.com/office/officeart/2009/3/layout/HorizontalOrganizationChart"/>
    <dgm:cxn modelId="{61FA1B99-C512-4E01-B5A4-40265935AEBA}" type="presParOf" srcId="{6F00D881-1EC6-40A0-9C1D-A2FCA59C69C8}" destId="{068DDFAD-C63B-46A0-A2DA-61145AC44848}" srcOrd="1" destOrd="0" presId="urn:microsoft.com/office/officeart/2009/3/layout/HorizontalOrganizationChart"/>
    <dgm:cxn modelId="{E73DBC78-6184-4122-82FB-1C6D167D4634}" type="presParOf" srcId="{D3F38FD3-9CDA-4A62-8112-191879650D76}" destId="{CC9B69C5-04A1-4C14-B3A9-7B59CED0EE72}" srcOrd="1" destOrd="0" presId="urn:microsoft.com/office/officeart/2009/3/layout/HorizontalOrganizationChart"/>
    <dgm:cxn modelId="{23517B72-AC9E-4202-AF29-631A4D60DD5F}" type="presParOf" srcId="{D3F38FD3-9CDA-4A62-8112-191879650D76}" destId="{1EE0E80E-AC8D-4475-939D-D12256DDEFA5}" srcOrd="2" destOrd="0" presId="urn:microsoft.com/office/officeart/2009/3/layout/HorizontalOrganizationChart"/>
    <dgm:cxn modelId="{B02C0E33-82EE-4EAE-AFE4-712B80C86591}" type="presParOf" srcId="{456C5D39-4B38-4B3E-A41E-6E35957B5E05}" destId="{46F0F302-6B6D-42CB-90AF-47053C29BE98}" srcOrd="2" destOrd="0" presId="urn:microsoft.com/office/officeart/2009/3/layout/HorizontalOrganizationChart"/>
    <dgm:cxn modelId="{E377F7D1-25F1-44D9-8967-B05669BA8F68}" type="presParOf" srcId="{456C5D39-4B38-4B3E-A41E-6E35957B5E05}" destId="{02150E54-6E72-41A6-8345-61983CDBBBCC}" srcOrd="3" destOrd="0" presId="urn:microsoft.com/office/officeart/2009/3/layout/HorizontalOrganizationChart"/>
    <dgm:cxn modelId="{9906007C-896E-4989-93DD-0CC155B17482}" type="presParOf" srcId="{02150E54-6E72-41A6-8345-61983CDBBBCC}" destId="{81810FF2-3F85-4E11-9F27-FC9C9DA130DF}" srcOrd="0" destOrd="0" presId="urn:microsoft.com/office/officeart/2009/3/layout/HorizontalOrganizationChart"/>
    <dgm:cxn modelId="{209186C3-7B25-4AF8-97AE-49B30F3C9588}" type="presParOf" srcId="{81810FF2-3F85-4E11-9F27-FC9C9DA130DF}" destId="{0A8CB5A3-92CE-4EE1-A939-CDCAE11FA78F}" srcOrd="0" destOrd="0" presId="urn:microsoft.com/office/officeart/2009/3/layout/HorizontalOrganizationChart"/>
    <dgm:cxn modelId="{115C7E6F-927F-4B90-AB35-A6448C7F7058}" type="presParOf" srcId="{81810FF2-3F85-4E11-9F27-FC9C9DA130DF}" destId="{FAFF9C90-59C5-4C30-BB8F-58F0351A5425}" srcOrd="1" destOrd="0" presId="urn:microsoft.com/office/officeart/2009/3/layout/HorizontalOrganizationChart"/>
    <dgm:cxn modelId="{DD3B3320-0A18-4C82-A93C-7E40F7806879}" type="presParOf" srcId="{02150E54-6E72-41A6-8345-61983CDBBBCC}" destId="{C991DC51-1AFD-4353-B3A5-49B888E5EBED}" srcOrd="1" destOrd="0" presId="urn:microsoft.com/office/officeart/2009/3/layout/HorizontalOrganizationChart"/>
    <dgm:cxn modelId="{93701271-45DB-4162-93F5-42DBE738C02E}" type="presParOf" srcId="{02150E54-6E72-41A6-8345-61983CDBBBCC}" destId="{55A838E7-2182-4E12-BCC3-41516F1D65FB}" srcOrd="2" destOrd="0" presId="urn:microsoft.com/office/officeart/2009/3/layout/HorizontalOrganizationChart"/>
    <dgm:cxn modelId="{2653DF06-EF51-4C29-909C-6CBA701DC3B1}" type="presParOf" srcId="{456C5D39-4B38-4B3E-A41E-6E35957B5E05}" destId="{31A28E0E-38BE-4E01-96EA-C5DAC429989A}" srcOrd="4" destOrd="0" presId="urn:microsoft.com/office/officeart/2009/3/layout/HorizontalOrganizationChart"/>
    <dgm:cxn modelId="{B18087AF-EF7D-4670-A5D6-9613DC3DA153}" type="presParOf" srcId="{456C5D39-4B38-4B3E-A41E-6E35957B5E05}" destId="{BC742D0B-2D7E-4F99-BDE8-0A2AB2C7DBC7}" srcOrd="5" destOrd="0" presId="urn:microsoft.com/office/officeart/2009/3/layout/HorizontalOrganizationChart"/>
    <dgm:cxn modelId="{A524A1C8-C6FA-4A97-9C9B-8E665E06E63D}" type="presParOf" srcId="{BC742D0B-2D7E-4F99-BDE8-0A2AB2C7DBC7}" destId="{DAE7E26A-BD0B-480D-9ECC-0462F491F6D7}" srcOrd="0" destOrd="0" presId="urn:microsoft.com/office/officeart/2009/3/layout/HorizontalOrganizationChart"/>
    <dgm:cxn modelId="{5DC4B1E1-DC6B-44A5-ABD3-6FFE5C80AB77}" type="presParOf" srcId="{DAE7E26A-BD0B-480D-9ECC-0462F491F6D7}" destId="{7E37673E-4A2A-4EB6-A966-20740C1E7059}" srcOrd="0" destOrd="0" presId="urn:microsoft.com/office/officeart/2009/3/layout/HorizontalOrganizationChart"/>
    <dgm:cxn modelId="{EC13AF73-6AE4-4098-BE5F-678E3F7151B8}" type="presParOf" srcId="{DAE7E26A-BD0B-480D-9ECC-0462F491F6D7}" destId="{57A48178-6F5C-44D4-B809-CD1C31CB8AC4}" srcOrd="1" destOrd="0" presId="urn:microsoft.com/office/officeart/2009/3/layout/HorizontalOrganizationChart"/>
    <dgm:cxn modelId="{75FB4D3F-0C2F-423E-8DF7-C99AA0CDE7F2}" type="presParOf" srcId="{BC742D0B-2D7E-4F99-BDE8-0A2AB2C7DBC7}" destId="{F350FAAD-BE22-4D3E-B118-84D94ADC67F6}" srcOrd="1" destOrd="0" presId="urn:microsoft.com/office/officeart/2009/3/layout/HorizontalOrganizationChart"/>
    <dgm:cxn modelId="{33E674E5-58B8-4582-9DF8-1902036DA917}" type="presParOf" srcId="{BC742D0B-2D7E-4F99-BDE8-0A2AB2C7DBC7}" destId="{27795FA4-6E6D-4EA5-868A-B21CB4226392}" srcOrd="2" destOrd="0" presId="urn:microsoft.com/office/officeart/2009/3/layout/HorizontalOrganizationChart"/>
    <dgm:cxn modelId="{4ADCFBD9-CC18-44CA-9EB4-12065D6421EF}" type="presParOf" srcId="{0F1590DA-D6EA-41ED-A902-F746A2BB2CC7}" destId="{C131341E-125F-4265-AED9-39FB08C1E60F}" srcOrd="2" destOrd="0" presId="urn:microsoft.com/office/officeart/2009/3/layout/HorizontalOrganizationChart"/>
    <dgm:cxn modelId="{80A63481-0D93-4B64-9D06-66764F7274A0}" type="presParOf" srcId="{AA30BDA8-FC88-4FAA-8B37-9376458EE891}" destId="{B2952D0E-1857-4B15-9F0A-E677DD540138}" srcOrd="2" destOrd="0" presId="urn:microsoft.com/office/officeart/2009/3/layout/HorizontalOrganizationChar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53E44D8-2DBD-4CBA-8A9C-68FF41CBE8D2}" type="doc">
      <dgm:prSet loTypeId="urn:microsoft.com/office/officeart/2005/8/layout/vList6" loCatId="process" qsTypeId="urn:microsoft.com/office/officeart/2005/8/quickstyle/simple1" qsCatId="simple" csTypeId="urn:microsoft.com/office/officeart/2005/8/colors/accent1_2" csCatId="accent1" phldr="1"/>
      <dgm:spPr/>
      <dgm:t>
        <a:bodyPr/>
        <a:lstStyle/>
        <a:p>
          <a:endParaRPr lang="en-US"/>
        </a:p>
      </dgm:t>
    </dgm:pt>
    <dgm:pt modelId="{C59B5EA4-EBEB-44A0-90DE-AE88956EA0E7}">
      <dgm:prSet phldrT="[Text]"/>
      <dgm:spPr/>
      <dgm:t>
        <a:bodyPr/>
        <a:lstStyle/>
        <a:p>
          <a:r>
            <a:rPr lang="en-US" dirty="0" smtClean="0"/>
            <a:t>Economies of Scale</a:t>
          </a:r>
          <a:endParaRPr lang="en-US" dirty="0"/>
        </a:p>
      </dgm:t>
    </dgm:pt>
    <dgm:pt modelId="{7F15EF0A-9BD5-47B4-BA54-15F56D2294B7}" type="parTrans" cxnId="{C3F9BE12-A23E-4844-A242-2B243D1CFAED}">
      <dgm:prSet/>
      <dgm:spPr/>
      <dgm:t>
        <a:bodyPr/>
        <a:lstStyle/>
        <a:p>
          <a:endParaRPr lang="en-US"/>
        </a:p>
      </dgm:t>
    </dgm:pt>
    <dgm:pt modelId="{195449D7-0E26-4DE9-8E6D-C1FE77F8F076}" type="sibTrans" cxnId="{C3F9BE12-A23E-4844-A242-2B243D1CFAED}">
      <dgm:prSet/>
      <dgm:spPr/>
      <dgm:t>
        <a:bodyPr/>
        <a:lstStyle/>
        <a:p>
          <a:endParaRPr lang="en-US"/>
        </a:p>
      </dgm:t>
    </dgm:pt>
    <dgm:pt modelId="{7798A877-FC5E-475A-B5B5-3BACF9D3B27B}">
      <dgm:prSet phldrT="[Text]"/>
      <dgm:spPr/>
      <dgm:t>
        <a:bodyPr/>
        <a:lstStyle/>
        <a:p>
          <a:r>
            <a:rPr lang="en-US" dirty="0" smtClean="0"/>
            <a:t>Output increases</a:t>
          </a:r>
          <a:endParaRPr lang="en-US" dirty="0"/>
        </a:p>
      </dgm:t>
    </dgm:pt>
    <dgm:pt modelId="{1C0948BA-2345-4AC6-820D-76B714A77F81}" type="parTrans" cxnId="{5AE00125-60A8-4509-B736-2D85AAF7B5C5}">
      <dgm:prSet/>
      <dgm:spPr/>
      <dgm:t>
        <a:bodyPr/>
        <a:lstStyle/>
        <a:p>
          <a:endParaRPr lang="en-US"/>
        </a:p>
      </dgm:t>
    </dgm:pt>
    <dgm:pt modelId="{5547BF6E-29A0-4CEC-B2BE-767AEF099659}" type="sibTrans" cxnId="{5AE00125-60A8-4509-B736-2D85AAF7B5C5}">
      <dgm:prSet/>
      <dgm:spPr/>
      <dgm:t>
        <a:bodyPr/>
        <a:lstStyle/>
        <a:p>
          <a:endParaRPr lang="en-US"/>
        </a:p>
      </dgm:t>
    </dgm:pt>
    <dgm:pt modelId="{8B309976-AEA6-4310-82E7-3C4E6F1C71AC}">
      <dgm:prSet phldrT="[Text]"/>
      <dgm:spPr/>
      <dgm:t>
        <a:bodyPr/>
        <a:lstStyle/>
        <a:p>
          <a:r>
            <a:rPr lang="en-US" dirty="0" smtClean="0"/>
            <a:t>Average Costs Fall</a:t>
          </a:r>
          <a:endParaRPr lang="en-US" dirty="0"/>
        </a:p>
      </dgm:t>
    </dgm:pt>
    <dgm:pt modelId="{1F945B8B-286C-4B0B-A6ED-554B28456024}" type="parTrans" cxnId="{3D934309-1CA4-4AFE-B67A-EE4E2B94514A}">
      <dgm:prSet/>
      <dgm:spPr/>
      <dgm:t>
        <a:bodyPr/>
        <a:lstStyle/>
        <a:p>
          <a:endParaRPr lang="en-US"/>
        </a:p>
      </dgm:t>
    </dgm:pt>
    <dgm:pt modelId="{83E1849B-23F4-464C-9A72-0C881B0CA01B}" type="sibTrans" cxnId="{3D934309-1CA4-4AFE-B67A-EE4E2B94514A}">
      <dgm:prSet/>
      <dgm:spPr/>
      <dgm:t>
        <a:bodyPr/>
        <a:lstStyle/>
        <a:p>
          <a:endParaRPr lang="en-US"/>
        </a:p>
      </dgm:t>
    </dgm:pt>
    <dgm:pt modelId="{1236F279-66B4-4DD1-8F68-739E7CA69DC0}">
      <dgm:prSet phldrT="[Text]"/>
      <dgm:spPr/>
      <dgm:t>
        <a:bodyPr/>
        <a:lstStyle/>
        <a:p>
          <a:r>
            <a:rPr lang="en-US" dirty="0" smtClean="0"/>
            <a:t>Diseconomies of Scale</a:t>
          </a:r>
          <a:endParaRPr lang="en-US" dirty="0"/>
        </a:p>
      </dgm:t>
    </dgm:pt>
    <dgm:pt modelId="{DAC03301-7228-4FCF-A362-3FC5A07806D0}" type="parTrans" cxnId="{81DBC38D-5F3E-4DE5-842D-564E098605C1}">
      <dgm:prSet/>
      <dgm:spPr/>
      <dgm:t>
        <a:bodyPr/>
        <a:lstStyle/>
        <a:p>
          <a:endParaRPr lang="en-US"/>
        </a:p>
      </dgm:t>
    </dgm:pt>
    <dgm:pt modelId="{1C8CDCE3-D90B-4B4D-B454-A3D98D74E7D0}" type="sibTrans" cxnId="{81DBC38D-5F3E-4DE5-842D-564E098605C1}">
      <dgm:prSet/>
      <dgm:spPr/>
      <dgm:t>
        <a:bodyPr/>
        <a:lstStyle/>
        <a:p>
          <a:endParaRPr lang="en-US"/>
        </a:p>
      </dgm:t>
    </dgm:pt>
    <dgm:pt modelId="{7153BE42-39A8-406E-91D4-AA030A6712F0}">
      <dgm:prSet phldrT="[Text]"/>
      <dgm:spPr/>
      <dgm:t>
        <a:bodyPr/>
        <a:lstStyle/>
        <a:p>
          <a:r>
            <a:rPr lang="en-US" dirty="0" smtClean="0"/>
            <a:t>Output increases</a:t>
          </a:r>
          <a:endParaRPr lang="en-US" dirty="0"/>
        </a:p>
      </dgm:t>
    </dgm:pt>
    <dgm:pt modelId="{8E09807D-D2A8-4C80-A2FB-854E0A557C13}" type="parTrans" cxnId="{68B4F0A1-05D1-4428-A166-809C921639DE}">
      <dgm:prSet/>
      <dgm:spPr/>
      <dgm:t>
        <a:bodyPr/>
        <a:lstStyle/>
        <a:p>
          <a:endParaRPr lang="en-US"/>
        </a:p>
      </dgm:t>
    </dgm:pt>
    <dgm:pt modelId="{B13E8CA7-B8E0-4D0E-8978-1784A4AC5763}" type="sibTrans" cxnId="{68B4F0A1-05D1-4428-A166-809C921639DE}">
      <dgm:prSet/>
      <dgm:spPr/>
      <dgm:t>
        <a:bodyPr/>
        <a:lstStyle/>
        <a:p>
          <a:endParaRPr lang="en-US"/>
        </a:p>
      </dgm:t>
    </dgm:pt>
    <dgm:pt modelId="{FFF81FBB-884A-4BE4-A992-07FD26616E30}">
      <dgm:prSet phldrT="[Text]"/>
      <dgm:spPr/>
      <dgm:t>
        <a:bodyPr/>
        <a:lstStyle/>
        <a:p>
          <a:r>
            <a:rPr lang="en-US" dirty="0" smtClean="0"/>
            <a:t>Average Costs Rise</a:t>
          </a:r>
          <a:endParaRPr lang="en-US" dirty="0"/>
        </a:p>
      </dgm:t>
    </dgm:pt>
    <dgm:pt modelId="{1B63B969-1587-4D34-BA7F-214B5D06083A}" type="parTrans" cxnId="{C3C06D2D-6B85-4AC5-90CE-B1C9DF146967}">
      <dgm:prSet/>
      <dgm:spPr/>
      <dgm:t>
        <a:bodyPr/>
        <a:lstStyle/>
        <a:p>
          <a:endParaRPr lang="en-US"/>
        </a:p>
      </dgm:t>
    </dgm:pt>
    <dgm:pt modelId="{ADBDEA5C-ACAD-4F85-8602-449F5C19B357}" type="sibTrans" cxnId="{C3C06D2D-6B85-4AC5-90CE-B1C9DF146967}">
      <dgm:prSet/>
      <dgm:spPr/>
      <dgm:t>
        <a:bodyPr/>
        <a:lstStyle/>
        <a:p>
          <a:endParaRPr lang="en-US"/>
        </a:p>
      </dgm:t>
    </dgm:pt>
    <dgm:pt modelId="{08B1E709-53A4-441B-AC06-95A3F3B99A0A}" type="pres">
      <dgm:prSet presAssocID="{D53E44D8-2DBD-4CBA-8A9C-68FF41CBE8D2}" presName="Name0" presStyleCnt="0">
        <dgm:presLayoutVars>
          <dgm:dir/>
          <dgm:animLvl val="lvl"/>
          <dgm:resizeHandles/>
        </dgm:presLayoutVars>
      </dgm:prSet>
      <dgm:spPr/>
      <dgm:t>
        <a:bodyPr/>
        <a:lstStyle/>
        <a:p>
          <a:endParaRPr lang="en-US"/>
        </a:p>
      </dgm:t>
    </dgm:pt>
    <dgm:pt modelId="{205B38FE-AA42-49A4-8585-C7C00C82B773}" type="pres">
      <dgm:prSet presAssocID="{C59B5EA4-EBEB-44A0-90DE-AE88956EA0E7}" presName="linNode" presStyleCnt="0"/>
      <dgm:spPr/>
    </dgm:pt>
    <dgm:pt modelId="{4F19D8DF-13ED-4B43-89D2-A17C30999306}" type="pres">
      <dgm:prSet presAssocID="{C59B5EA4-EBEB-44A0-90DE-AE88956EA0E7}" presName="parentShp" presStyleLbl="node1" presStyleIdx="0" presStyleCnt="2">
        <dgm:presLayoutVars>
          <dgm:bulletEnabled val="1"/>
        </dgm:presLayoutVars>
      </dgm:prSet>
      <dgm:spPr/>
      <dgm:t>
        <a:bodyPr/>
        <a:lstStyle/>
        <a:p>
          <a:endParaRPr lang="en-US"/>
        </a:p>
      </dgm:t>
    </dgm:pt>
    <dgm:pt modelId="{D70E39B2-1FB7-4AE7-914F-68C7B24153A8}" type="pres">
      <dgm:prSet presAssocID="{C59B5EA4-EBEB-44A0-90DE-AE88956EA0E7}" presName="childShp" presStyleLbl="bgAccFollowNode1" presStyleIdx="0" presStyleCnt="2">
        <dgm:presLayoutVars>
          <dgm:bulletEnabled val="1"/>
        </dgm:presLayoutVars>
      </dgm:prSet>
      <dgm:spPr/>
      <dgm:t>
        <a:bodyPr/>
        <a:lstStyle/>
        <a:p>
          <a:endParaRPr lang="en-US"/>
        </a:p>
      </dgm:t>
    </dgm:pt>
    <dgm:pt modelId="{20831160-1724-4381-94F2-91BF062C5258}" type="pres">
      <dgm:prSet presAssocID="{195449D7-0E26-4DE9-8E6D-C1FE77F8F076}" presName="spacing" presStyleCnt="0"/>
      <dgm:spPr/>
    </dgm:pt>
    <dgm:pt modelId="{177B7BF9-8932-4214-97B2-E51B4A8D14BE}" type="pres">
      <dgm:prSet presAssocID="{1236F279-66B4-4DD1-8F68-739E7CA69DC0}" presName="linNode" presStyleCnt="0"/>
      <dgm:spPr/>
    </dgm:pt>
    <dgm:pt modelId="{23E3EA8D-D6B5-4B53-BED8-B4DD654AD166}" type="pres">
      <dgm:prSet presAssocID="{1236F279-66B4-4DD1-8F68-739E7CA69DC0}" presName="parentShp" presStyleLbl="node1" presStyleIdx="1" presStyleCnt="2">
        <dgm:presLayoutVars>
          <dgm:bulletEnabled val="1"/>
        </dgm:presLayoutVars>
      </dgm:prSet>
      <dgm:spPr/>
      <dgm:t>
        <a:bodyPr/>
        <a:lstStyle/>
        <a:p>
          <a:endParaRPr lang="en-US"/>
        </a:p>
      </dgm:t>
    </dgm:pt>
    <dgm:pt modelId="{53D674CF-E1BA-4FEC-AEF5-1BC2A04B4DF6}" type="pres">
      <dgm:prSet presAssocID="{1236F279-66B4-4DD1-8F68-739E7CA69DC0}" presName="childShp" presStyleLbl="bgAccFollowNode1" presStyleIdx="1" presStyleCnt="2">
        <dgm:presLayoutVars>
          <dgm:bulletEnabled val="1"/>
        </dgm:presLayoutVars>
      </dgm:prSet>
      <dgm:spPr/>
      <dgm:t>
        <a:bodyPr/>
        <a:lstStyle/>
        <a:p>
          <a:endParaRPr lang="en-US"/>
        </a:p>
      </dgm:t>
    </dgm:pt>
  </dgm:ptLst>
  <dgm:cxnLst>
    <dgm:cxn modelId="{321E8E30-B0E6-44B2-809C-EA9BABA1D62D}" type="presOf" srcId="{7798A877-FC5E-475A-B5B5-3BACF9D3B27B}" destId="{D70E39B2-1FB7-4AE7-914F-68C7B24153A8}" srcOrd="0" destOrd="0" presId="urn:microsoft.com/office/officeart/2005/8/layout/vList6"/>
    <dgm:cxn modelId="{65C66838-1546-4EFA-BD65-12B3723C90CA}" type="presOf" srcId="{D53E44D8-2DBD-4CBA-8A9C-68FF41CBE8D2}" destId="{08B1E709-53A4-441B-AC06-95A3F3B99A0A}" srcOrd="0" destOrd="0" presId="urn:microsoft.com/office/officeart/2005/8/layout/vList6"/>
    <dgm:cxn modelId="{1A1A5097-8369-4E9E-887C-CCA7431410B1}" type="presOf" srcId="{1236F279-66B4-4DD1-8F68-739E7CA69DC0}" destId="{23E3EA8D-D6B5-4B53-BED8-B4DD654AD166}" srcOrd="0" destOrd="0" presId="urn:microsoft.com/office/officeart/2005/8/layout/vList6"/>
    <dgm:cxn modelId="{AB260C8B-7F2A-416D-8571-4E682AADB01D}" type="presOf" srcId="{8B309976-AEA6-4310-82E7-3C4E6F1C71AC}" destId="{D70E39B2-1FB7-4AE7-914F-68C7B24153A8}" srcOrd="0" destOrd="1" presId="urn:microsoft.com/office/officeart/2005/8/layout/vList6"/>
    <dgm:cxn modelId="{3D934309-1CA4-4AFE-B67A-EE4E2B94514A}" srcId="{C59B5EA4-EBEB-44A0-90DE-AE88956EA0E7}" destId="{8B309976-AEA6-4310-82E7-3C4E6F1C71AC}" srcOrd="1" destOrd="0" parTransId="{1F945B8B-286C-4B0B-A6ED-554B28456024}" sibTransId="{83E1849B-23F4-464C-9A72-0C881B0CA01B}"/>
    <dgm:cxn modelId="{C3F9BE12-A23E-4844-A242-2B243D1CFAED}" srcId="{D53E44D8-2DBD-4CBA-8A9C-68FF41CBE8D2}" destId="{C59B5EA4-EBEB-44A0-90DE-AE88956EA0E7}" srcOrd="0" destOrd="0" parTransId="{7F15EF0A-9BD5-47B4-BA54-15F56D2294B7}" sibTransId="{195449D7-0E26-4DE9-8E6D-C1FE77F8F076}"/>
    <dgm:cxn modelId="{C3C06D2D-6B85-4AC5-90CE-B1C9DF146967}" srcId="{1236F279-66B4-4DD1-8F68-739E7CA69DC0}" destId="{FFF81FBB-884A-4BE4-A992-07FD26616E30}" srcOrd="1" destOrd="0" parTransId="{1B63B969-1587-4D34-BA7F-214B5D06083A}" sibTransId="{ADBDEA5C-ACAD-4F85-8602-449F5C19B357}"/>
    <dgm:cxn modelId="{81DBC38D-5F3E-4DE5-842D-564E098605C1}" srcId="{D53E44D8-2DBD-4CBA-8A9C-68FF41CBE8D2}" destId="{1236F279-66B4-4DD1-8F68-739E7CA69DC0}" srcOrd="1" destOrd="0" parTransId="{DAC03301-7228-4FCF-A362-3FC5A07806D0}" sibTransId="{1C8CDCE3-D90B-4B4D-B454-A3D98D74E7D0}"/>
    <dgm:cxn modelId="{C9DF3C09-68EA-4B3A-9898-4940AC5AC325}" type="presOf" srcId="{C59B5EA4-EBEB-44A0-90DE-AE88956EA0E7}" destId="{4F19D8DF-13ED-4B43-89D2-A17C30999306}" srcOrd="0" destOrd="0" presId="urn:microsoft.com/office/officeart/2005/8/layout/vList6"/>
    <dgm:cxn modelId="{652F78A3-70EA-4D0D-83D1-197925EAAE03}" type="presOf" srcId="{7153BE42-39A8-406E-91D4-AA030A6712F0}" destId="{53D674CF-E1BA-4FEC-AEF5-1BC2A04B4DF6}" srcOrd="0" destOrd="0" presId="urn:microsoft.com/office/officeart/2005/8/layout/vList6"/>
    <dgm:cxn modelId="{8BA0A89A-40E1-487D-9378-72B8DE945A9D}" type="presOf" srcId="{FFF81FBB-884A-4BE4-A992-07FD26616E30}" destId="{53D674CF-E1BA-4FEC-AEF5-1BC2A04B4DF6}" srcOrd="0" destOrd="1" presId="urn:microsoft.com/office/officeart/2005/8/layout/vList6"/>
    <dgm:cxn modelId="{5AE00125-60A8-4509-B736-2D85AAF7B5C5}" srcId="{C59B5EA4-EBEB-44A0-90DE-AE88956EA0E7}" destId="{7798A877-FC5E-475A-B5B5-3BACF9D3B27B}" srcOrd="0" destOrd="0" parTransId="{1C0948BA-2345-4AC6-820D-76B714A77F81}" sibTransId="{5547BF6E-29A0-4CEC-B2BE-767AEF099659}"/>
    <dgm:cxn modelId="{68B4F0A1-05D1-4428-A166-809C921639DE}" srcId="{1236F279-66B4-4DD1-8F68-739E7CA69DC0}" destId="{7153BE42-39A8-406E-91D4-AA030A6712F0}" srcOrd="0" destOrd="0" parTransId="{8E09807D-D2A8-4C80-A2FB-854E0A557C13}" sibTransId="{B13E8CA7-B8E0-4D0E-8978-1784A4AC5763}"/>
    <dgm:cxn modelId="{5EAD3FFA-3CE3-4F79-8A26-12DB409D61A1}" type="presParOf" srcId="{08B1E709-53A4-441B-AC06-95A3F3B99A0A}" destId="{205B38FE-AA42-49A4-8585-C7C00C82B773}" srcOrd="0" destOrd="0" presId="urn:microsoft.com/office/officeart/2005/8/layout/vList6"/>
    <dgm:cxn modelId="{936BE175-1578-43C7-95E8-6BAE8B448FB2}" type="presParOf" srcId="{205B38FE-AA42-49A4-8585-C7C00C82B773}" destId="{4F19D8DF-13ED-4B43-89D2-A17C30999306}" srcOrd="0" destOrd="0" presId="urn:microsoft.com/office/officeart/2005/8/layout/vList6"/>
    <dgm:cxn modelId="{138CD8AE-3EE4-478C-8D17-4800D7B8984C}" type="presParOf" srcId="{205B38FE-AA42-49A4-8585-C7C00C82B773}" destId="{D70E39B2-1FB7-4AE7-914F-68C7B24153A8}" srcOrd="1" destOrd="0" presId="urn:microsoft.com/office/officeart/2005/8/layout/vList6"/>
    <dgm:cxn modelId="{BB9E2106-76B0-4242-AE3C-08267FE880E4}" type="presParOf" srcId="{08B1E709-53A4-441B-AC06-95A3F3B99A0A}" destId="{20831160-1724-4381-94F2-91BF062C5258}" srcOrd="1" destOrd="0" presId="urn:microsoft.com/office/officeart/2005/8/layout/vList6"/>
    <dgm:cxn modelId="{CBAC9BA6-249B-4816-80FF-554AFC9177E5}" type="presParOf" srcId="{08B1E709-53A4-441B-AC06-95A3F3B99A0A}" destId="{177B7BF9-8932-4214-97B2-E51B4A8D14BE}" srcOrd="2" destOrd="0" presId="urn:microsoft.com/office/officeart/2005/8/layout/vList6"/>
    <dgm:cxn modelId="{BD21A8D1-E4B9-44B9-94A7-5EFDAB9C517B}" type="presParOf" srcId="{177B7BF9-8932-4214-97B2-E51B4A8D14BE}" destId="{23E3EA8D-D6B5-4B53-BED8-B4DD654AD166}" srcOrd="0" destOrd="0" presId="urn:microsoft.com/office/officeart/2005/8/layout/vList6"/>
    <dgm:cxn modelId="{DFC68AEA-D668-4BC1-A331-EB263EA557C1}" type="presParOf" srcId="{177B7BF9-8932-4214-97B2-E51B4A8D14BE}" destId="{53D674CF-E1BA-4FEC-AEF5-1BC2A04B4DF6}"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51D830F-1018-4D85-89AF-CE39103C14CE}" type="doc">
      <dgm:prSet loTypeId="urn:microsoft.com/office/officeart/2009/3/layout/HorizontalOrganizationChart" loCatId="hierarchy" qsTypeId="urn:microsoft.com/office/officeart/2005/8/quickstyle/simple1" qsCatId="simple" csTypeId="urn:microsoft.com/office/officeart/2005/8/colors/accent1_2" csCatId="accent1" phldr="1"/>
      <dgm:spPr/>
      <dgm:t>
        <a:bodyPr/>
        <a:lstStyle/>
        <a:p>
          <a:endParaRPr lang="en-US"/>
        </a:p>
      </dgm:t>
    </dgm:pt>
    <dgm:pt modelId="{8EB7EB84-DD6D-4125-8546-4B71B968CCD8}">
      <dgm:prSet phldrT="[Text]"/>
      <dgm:spPr/>
      <dgm:t>
        <a:bodyPr/>
        <a:lstStyle/>
        <a:p>
          <a:r>
            <a:rPr lang="en-US" dirty="0" smtClean="0"/>
            <a:t>Diseconomies of Scale</a:t>
          </a:r>
          <a:endParaRPr lang="en-US" dirty="0"/>
        </a:p>
      </dgm:t>
    </dgm:pt>
    <dgm:pt modelId="{0513754C-DB2C-4506-AAF2-98707FF89ECC}" type="parTrans" cxnId="{24DA8EBF-3C66-41A4-84EB-715201866F78}">
      <dgm:prSet/>
      <dgm:spPr/>
      <dgm:t>
        <a:bodyPr/>
        <a:lstStyle/>
        <a:p>
          <a:endParaRPr lang="en-US"/>
        </a:p>
      </dgm:t>
    </dgm:pt>
    <dgm:pt modelId="{D67EB10E-D1B2-4307-B1BC-429C5393CA73}" type="sibTrans" cxnId="{24DA8EBF-3C66-41A4-84EB-715201866F78}">
      <dgm:prSet/>
      <dgm:spPr/>
      <dgm:t>
        <a:bodyPr/>
        <a:lstStyle/>
        <a:p>
          <a:endParaRPr lang="en-US"/>
        </a:p>
      </dgm:t>
    </dgm:pt>
    <dgm:pt modelId="{E2C276A4-6830-460F-8000-8553F4C58889}">
      <dgm:prSet phldrT="[Text]"/>
      <dgm:spPr/>
      <dgm:t>
        <a:bodyPr/>
        <a:lstStyle/>
        <a:p>
          <a:r>
            <a:rPr lang="en-US" dirty="0" smtClean="0"/>
            <a:t>Internal</a:t>
          </a:r>
          <a:endParaRPr lang="en-US" dirty="0"/>
        </a:p>
      </dgm:t>
    </dgm:pt>
    <dgm:pt modelId="{00A3A41C-E985-49EE-97EE-5AFB8FCC5EA5}" type="parTrans" cxnId="{CEE4747B-D1B5-4477-87D4-A25BC44FF627}">
      <dgm:prSet/>
      <dgm:spPr/>
      <dgm:t>
        <a:bodyPr/>
        <a:lstStyle/>
        <a:p>
          <a:endParaRPr lang="en-US"/>
        </a:p>
      </dgm:t>
    </dgm:pt>
    <dgm:pt modelId="{A5C9C8C0-6B50-482E-8B81-C28973B05C30}" type="sibTrans" cxnId="{CEE4747B-D1B5-4477-87D4-A25BC44FF627}">
      <dgm:prSet/>
      <dgm:spPr/>
      <dgm:t>
        <a:bodyPr/>
        <a:lstStyle/>
        <a:p>
          <a:endParaRPr lang="en-US"/>
        </a:p>
      </dgm:t>
    </dgm:pt>
    <dgm:pt modelId="{34A770A1-BB38-4B46-9A10-BE0A78DC0543}">
      <dgm:prSet phldrT="[Text]"/>
      <dgm:spPr/>
      <dgm:t>
        <a:bodyPr/>
        <a:lstStyle/>
        <a:p>
          <a:r>
            <a:rPr lang="en-US" dirty="0" smtClean="0"/>
            <a:t>External</a:t>
          </a:r>
          <a:endParaRPr lang="en-US" dirty="0"/>
        </a:p>
      </dgm:t>
    </dgm:pt>
    <dgm:pt modelId="{14473056-8256-4103-BD86-C5390AF67F61}" type="parTrans" cxnId="{92D33630-E901-4856-8A9C-D500B6424E54}">
      <dgm:prSet/>
      <dgm:spPr/>
      <dgm:t>
        <a:bodyPr/>
        <a:lstStyle/>
        <a:p>
          <a:endParaRPr lang="en-US"/>
        </a:p>
      </dgm:t>
    </dgm:pt>
    <dgm:pt modelId="{AE152D5A-7B94-47B4-A27E-A11299AB98F7}" type="sibTrans" cxnId="{92D33630-E901-4856-8A9C-D500B6424E54}">
      <dgm:prSet/>
      <dgm:spPr/>
      <dgm:t>
        <a:bodyPr/>
        <a:lstStyle/>
        <a:p>
          <a:endParaRPr lang="en-US"/>
        </a:p>
      </dgm:t>
    </dgm:pt>
    <dgm:pt modelId="{1BFA26C5-843C-4E6E-914D-20EA80634B59}">
      <dgm:prSet phldrT="[Text]"/>
      <dgm:spPr/>
      <dgm:t>
        <a:bodyPr/>
        <a:lstStyle/>
        <a:p>
          <a:r>
            <a:rPr lang="en-US" dirty="0" smtClean="0"/>
            <a:t>Management inefficiencies</a:t>
          </a:r>
          <a:endParaRPr lang="en-US" dirty="0"/>
        </a:p>
      </dgm:t>
    </dgm:pt>
    <dgm:pt modelId="{834BA445-2954-4806-9BAE-BD4A849975F3}" type="parTrans" cxnId="{18D350B9-8645-4E13-9EA8-69124B7D46B5}">
      <dgm:prSet/>
      <dgm:spPr/>
      <dgm:t>
        <a:bodyPr/>
        <a:lstStyle/>
        <a:p>
          <a:endParaRPr lang="en-US"/>
        </a:p>
      </dgm:t>
    </dgm:pt>
    <dgm:pt modelId="{608EC8C9-702F-40D8-8CFF-6BA5331C4275}" type="sibTrans" cxnId="{18D350B9-8645-4E13-9EA8-69124B7D46B5}">
      <dgm:prSet/>
      <dgm:spPr/>
      <dgm:t>
        <a:bodyPr/>
        <a:lstStyle/>
        <a:p>
          <a:endParaRPr lang="en-US"/>
        </a:p>
      </dgm:t>
    </dgm:pt>
    <dgm:pt modelId="{52EA41D0-8481-49E4-B0D3-5111C5108B8F}">
      <dgm:prSet phldrT="[Text]"/>
      <dgm:spPr/>
      <dgm:t>
        <a:bodyPr/>
        <a:lstStyle/>
        <a:p>
          <a:r>
            <a:rPr lang="en-US" dirty="0" smtClean="0"/>
            <a:t>Traffic/Congestion</a:t>
          </a:r>
          <a:endParaRPr lang="en-US" dirty="0"/>
        </a:p>
      </dgm:t>
    </dgm:pt>
    <dgm:pt modelId="{E9D469BD-680F-4E95-BC86-E72561B4236D}" type="parTrans" cxnId="{91EF4534-6C47-49A2-BAA9-4EEB6ACAB2FF}">
      <dgm:prSet/>
      <dgm:spPr/>
      <dgm:t>
        <a:bodyPr/>
        <a:lstStyle/>
        <a:p>
          <a:endParaRPr lang="en-US"/>
        </a:p>
      </dgm:t>
    </dgm:pt>
    <dgm:pt modelId="{626C49E5-F229-4223-8DA7-55B69B0F2FC2}" type="sibTrans" cxnId="{91EF4534-6C47-49A2-BAA9-4EEB6ACAB2FF}">
      <dgm:prSet/>
      <dgm:spPr/>
      <dgm:t>
        <a:bodyPr/>
        <a:lstStyle/>
        <a:p>
          <a:endParaRPr lang="en-US"/>
        </a:p>
      </dgm:t>
    </dgm:pt>
    <dgm:pt modelId="{F94003D0-10D7-4C65-B74B-63A66A017E4D}">
      <dgm:prSet phldrT="[Text]"/>
      <dgm:spPr/>
      <dgm:t>
        <a:bodyPr/>
        <a:lstStyle/>
        <a:p>
          <a:r>
            <a:rPr lang="en-US" dirty="0" smtClean="0"/>
            <a:t>Communication lags</a:t>
          </a:r>
          <a:endParaRPr lang="en-US" dirty="0"/>
        </a:p>
      </dgm:t>
    </dgm:pt>
    <dgm:pt modelId="{91D6F4DF-8AA6-47AC-8E66-362B81AA2E3A}" type="parTrans" cxnId="{72F39190-501C-478F-A32C-B893881DE6FC}">
      <dgm:prSet/>
      <dgm:spPr/>
      <dgm:t>
        <a:bodyPr/>
        <a:lstStyle/>
        <a:p>
          <a:endParaRPr lang="en-US"/>
        </a:p>
      </dgm:t>
    </dgm:pt>
    <dgm:pt modelId="{A8B9F465-1FB9-4E9C-A98C-AAC71DC2A874}" type="sibTrans" cxnId="{72F39190-501C-478F-A32C-B893881DE6FC}">
      <dgm:prSet/>
      <dgm:spPr/>
      <dgm:t>
        <a:bodyPr/>
        <a:lstStyle/>
        <a:p>
          <a:endParaRPr lang="en-US"/>
        </a:p>
      </dgm:t>
    </dgm:pt>
    <dgm:pt modelId="{690132D7-7C85-4FC5-A26C-153F59DA6F9A}">
      <dgm:prSet phldrT="[Text]"/>
      <dgm:spPr/>
      <dgm:t>
        <a:bodyPr/>
        <a:lstStyle/>
        <a:p>
          <a:r>
            <a:rPr lang="en-US" dirty="0" smtClean="0"/>
            <a:t>Resource inefficiencies</a:t>
          </a:r>
          <a:endParaRPr lang="en-US" dirty="0"/>
        </a:p>
      </dgm:t>
    </dgm:pt>
    <dgm:pt modelId="{6257DC4E-7E34-4C8C-8B62-5BBD47BDAF2E}" type="parTrans" cxnId="{BC81B3BE-8748-42D6-B6B8-AC9213C5A238}">
      <dgm:prSet/>
      <dgm:spPr/>
      <dgm:t>
        <a:bodyPr/>
        <a:lstStyle/>
        <a:p>
          <a:endParaRPr lang="en-US"/>
        </a:p>
      </dgm:t>
    </dgm:pt>
    <dgm:pt modelId="{325589AD-2861-45CF-A1AB-EA3018437E8B}" type="sibTrans" cxnId="{BC81B3BE-8748-42D6-B6B8-AC9213C5A238}">
      <dgm:prSet/>
      <dgm:spPr/>
      <dgm:t>
        <a:bodyPr/>
        <a:lstStyle/>
        <a:p>
          <a:endParaRPr lang="en-US"/>
        </a:p>
      </dgm:t>
    </dgm:pt>
    <dgm:pt modelId="{C72DBA59-2251-4A23-9FBE-CC1357BD8DF6}">
      <dgm:prSet phldrT="[Text]"/>
      <dgm:spPr/>
      <dgm:t>
        <a:bodyPr/>
        <a:lstStyle/>
        <a:p>
          <a:r>
            <a:rPr lang="en-US" dirty="0" smtClean="0"/>
            <a:t>Pollution</a:t>
          </a:r>
          <a:endParaRPr lang="en-US" dirty="0"/>
        </a:p>
      </dgm:t>
    </dgm:pt>
    <dgm:pt modelId="{9543C9D4-A3AB-46ED-A484-FF90DF286825}" type="parTrans" cxnId="{BE75FD79-8FA2-4008-9EDE-EE4B0FB537E4}">
      <dgm:prSet/>
      <dgm:spPr/>
      <dgm:t>
        <a:bodyPr/>
        <a:lstStyle/>
        <a:p>
          <a:endParaRPr lang="en-US"/>
        </a:p>
      </dgm:t>
    </dgm:pt>
    <dgm:pt modelId="{806C812F-003E-41B1-BD54-9210B78811CD}" type="sibTrans" cxnId="{BE75FD79-8FA2-4008-9EDE-EE4B0FB537E4}">
      <dgm:prSet/>
      <dgm:spPr/>
      <dgm:t>
        <a:bodyPr/>
        <a:lstStyle/>
        <a:p>
          <a:endParaRPr lang="en-US"/>
        </a:p>
      </dgm:t>
    </dgm:pt>
    <dgm:pt modelId="{BCC608D2-EDE8-4309-84C3-084ACC108CB9}" type="pres">
      <dgm:prSet presAssocID="{D51D830F-1018-4D85-89AF-CE39103C14CE}" presName="hierChild1" presStyleCnt="0">
        <dgm:presLayoutVars>
          <dgm:orgChart val="1"/>
          <dgm:chPref val="1"/>
          <dgm:dir/>
          <dgm:animOne val="branch"/>
          <dgm:animLvl val="lvl"/>
          <dgm:resizeHandles/>
        </dgm:presLayoutVars>
      </dgm:prSet>
      <dgm:spPr/>
      <dgm:t>
        <a:bodyPr/>
        <a:lstStyle/>
        <a:p>
          <a:endParaRPr lang="en-US"/>
        </a:p>
      </dgm:t>
    </dgm:pt>
    <dgm:pt modelId="{A4A9AF9F-BC4D-42AB-A43F-1E03F6B4E2B8}" type="pres">
      <dgm:prSet presAssocID="{8EB7EB84-DD6D-4125-8546-4B71B968CCD8}" presName="hierRoot1" presStyleCnt="0">
        <dgm:presLayoutVars>
          <dgm:hierBranch val="init"/>
        </dgm:presLayoutVars>
      </dgm:prSet>
      <dgm:spPr/>
    </dgm:pt>
    <dgm:pt modelId="{53F15ED6-A005-4AA4-973E-83C4B94F270E}" type="pres">
      <dgm:prSet presAssocID="{8EB7EB84-DD6D-4125-8546-4B71B968CCD8}" presName="rootComposite1" presStyleCnt="0"/>
      <dgm:spPr/>
    </dgm:pt>
    <dgm:pt modelId="{F282E434-A00A-4342-9756-4013D28DA8DC}" type="pres">
      <dgm:prSet presAssocID="{8EB7EB84-DD6D-4125-8546-4B71B968CCD8}" presName="rootText1" presStyleLbl="node0" presStyleIdx="0" presStyleCnt="1">
        <dgm:presLayoutVars>
          <dgm:chPref val="3"/>
        </dgm:presLayoutVars>
      </dgm:prSet>
      <dgm:spPr/>
      <dgm:t>
        <a:bodyPr/>
        <a:lstStyle/>
        <a:p>
          <a:endParaRPr lang="en-US"/>
        </a:p>
      </dgm:t>
    </dgm:pt>
    <dgm:pt modelId="{B593CCB9-0E2D-454B-BDFB-6B24F1576D1F}" type="pres">
      <dgm:prSet presAssocID="{8EB7EB84-DD6D-4125-8546-4B71B968CCD8}" presName="rootConnector1" presStyleLbl="node1" presStyleIdx="0" presStyleCnt="0"/>
      <dgm:spPr/>
      <dgm:t>
        <a:bodyPr/>
        <a:lstStyle/>
        <a:p>
          <a:endParaRPr lang="en-US"/>
        </a:p>
      </dgm:t>
    </dgm:pt>
    <dgm:pt modelId="{600FEAA0-4F44-4370-ACC6-CBD30E9BA1C8}" type="pres">
      <dgm:prSet presAssocID="{8EB7EB84-DD6D-4125-8546-4B71B968CCD8}" presName="hierChild2" presStyleCnt="0"/>
      <dgm:spPr/>
    </dgm:pt>
    <dgm:pt modelId="{83360BCE-ABF3-4144-9AD7-978CFFE4DC7B}" type="pres">
      <dgm:prSet presAssocID="{00A3A41C-E985-49EE-97EE-5AFB8FCC5EA5}" presName="Name64" presStyleLbl="parChTrans1D2" presStyleIdx="0" presStyleCnt="2"/>
      <dgm:spPr/>
      <dgm:t>
        <a:bodyPr/>
        <a:lstStyle/>
        <a:p>
          <a:endParaRPr lang="en-US"/>
        </a:p>
      </dgm:t>
    </dgm:pt>
    <dgm:pt modelId="{19FFF390-C382-4B83-BB09-8D81B207ECAE}" type="pres">
      <dgm:prSet presAssocID="{E2C276A4-6830-460F-8000-8553F4C58889}" presName="hierRoot2" presStyleCnt="0">
        <dgm:presLayoutVars>
          <dgm:hierBranch val="init"/>
        </dgm:presLayoutVars>
      </dgm:prSet>
      <dgm:spPr/>
    </dgm:pt>
    <dgm:pt modelId="{945A238D-7293-4CDB-9A15-B113BD2263AC}" type="pres">
      <dgm:prSet presAssocID="{E2C276A4-6830-460F-8000-8553F4C58889}" presName="rootComposite" presStyleCnt="0"/>
      <dgm:spPr/>
    </dgm:pt>
    <dgm:pt modelId="{E975D675-8BCD-4C33-A26D-BB340B7188D0}" type="pres">
      <dgm:prSet presAssocID="{E2C276A4-6830-460F-8000-8553F4C58889}" presName="rootText" presStyleLbl="node2" presStyleIdx="0" presStyleCnt="2">
        <dgm:presLayoutVars>
          <dgm:chPref val="3"/>
        </dgm:presLayoutVars>
      </dgm:prSet>
      <dgm:spPr/>
      <dgm:t>
        <a:bodyPr/>
        <a:lstStyle/>
        <a:p>
          <a:endParaRPr lang="en-US"/>
        </a:p>
      </dgm:t>
    </dgm:pt>
    <dgm:pt modelId="{43C68110-9D4D-4A69-AB35-7F3526384F3A}" type="pres">
      <dgm:prSet presAssocID="{E2C276A4-6830-460F-8000-8553F4C58889}" presName="rootConnector" presStyleLbl="node2" presStyleIdx="0" presStyleCnt="2"/>
      <dgm:spPr/>
      <dgm:t>
        <a:bodyPr/>
        <a:lstStyle/>
        <a:p>
          <a:endParaRPr lang="en-US"/>
        </a:p>
      </dgm:t>
    </dgm:pt>
    <dgm:pt modelId="{F2564104-FDA2-4B3E-BD3A-F3FB5A43449C}" type="pres">
      <dgm:prSet presAssocID="{E2C276A4-6830-460F-8000-8553F4C58889}" presName="hierChild4" presStyleCnt="0"/>
      <dgm:spPr/>
    </dgm:pt>
    <dgm:pt modelId="{289B1BB9-089E-47BD-910D-EA81437FA848}" type="pres">
      <dgm:prSet presAssocID="{834BA445-2954-4806-9BAE-BD4A849975F3}" presName="Name64" presStyleLbl="parChTrans1D3" presStyleIdx="0" presStyleCnt="5"/>
      <dgm:spPr/>
      <dgm:t>
        <a:bodyPr/>
        <a:lstStyle/>
        <a:p>
          <a:endParaRPr lang="en-US"/>
        </a:p>
      </dgm:t>
    </dgm:pt>
    <dgm:pt modelId="{0236CF27-9674-477A-B643-ADEFE6559CC3}" type="pres">
      <dgm:prSet presAssocID="{1BFA26C5-843C-4E6E-914D-20EA80634B59}" presName="hierRoot2" presStyleCnt="0">
        <dgm:presLayoutVars>
          <dgm:hierBranch val="init"/>
        </dgm:presLayoutVars>
      </dgm:prSet>
      <dgm:spPr/>
    </dgm:pt>
    <dgm:pt modelId="{3B021E2F-8353-4DC4-85CB-F62590DA646F}" type="pres">
      <dgm:prSet presAssocID="{1BFA26C5-843C-4E6E-914D-20EA80634B59}" presName="rootComposite" presStyleCnt="0"/>
      <dgm:spPr/>
    </dgm:pt>
    <dgm:pt modelId="{3707AFA9-D07E-4EF3-85A8-BB917138E998}" type="pres">
      <dgm:prSet presAssocID="{1BFA26C5-843C-4E6E-914D-20EA80634B59}" presName="rootText" presStyleLbl="node3" presStyleIdx="0" presStyleCnt="5">
        <dgm:presLayoutVars>
          <dgm:chPref val="3"/>
        </dgm:presLayoutVars>
      </dgm:prSet>
      <dgm:spPr/>
      <dgm:t>
        <a:bodyPr/>
        <a:lstStyle/>
        <a:p>
          <a:endParaRPr lang="en-US"/>
        </a:p>
      </dgm:t>
    </dgm:pt>
    <dgm:pt modelId="{2DF92797-3193-410C-9EDD-55DBBCBF066F}" type="pres">
      <dgm:prSet presAssocID="{1BFA26C5-843C-4E6E-914D-20EA80634B59}" presName="rootConnector" presStyleLbl="node3" presStyleIdx="0" presStyleCnt="5"/>
      <dgm:spPr/>
      <dgm:t>
        <a:bodyPr/>
        <a:lstStyle/>
        <a:p>
          <a:endParaRPr lang="en-US"/>
        </a:p>
      </dgm:t>
    </dgm:pt>
    <dgm:pt modelId="{72F6EDCB-88E9-4E8E-A1CF-810C432FA431}" type="pres">
      <dgm:prSet presAssocID="{1BFA26C5-843C-4E6E-914D-20EA80634B59}" presName="hierChild4" presStyleCnt="0"/>
      <dgm:spPr/>
    </dgm:pt>
    <dgm:pt modelId="{1A87CED2-0A14-4B7A-B2AD-D96530DDD9E8}" type="pres">
      <dgm:prSet presAssocID="{1BFA26C5-843C-4E6E-914D-20EA80634B59}" presName="hierChild5" presStyleCnt="0"/>
      <dgm:spPr/>
    </dgm:pt>
    <dgm:pt modelId="{BF1B0215-FF8B-4F4D-8E8E-E268F8D6C55F}" type="pres">
      <dgm:prSet presAssocID="{91D6F4DF-8AA6-47AC-8E66-362B81AA2E3A}" presName="Name64" presStyleLbl="parChTrans1D3" presStyleIdx="1" presStyleCnt="5"/>
      <dgm:spPr/>
      <dgm:t>
        <a:bodyPr/>
        <a:lstStyle/>
        <a:p>
          <a:endParaRPr lang="en-US"/>
        </a:p>
      </dgm:t>
    </dgm:pt>
    <dgm:pt modelId="{B3CE160A-A0DB-4578-B4E8-D4A5F7BE0DCF}" type="pres">
      <dgm:prSet presAssocID="{F94003D0-10D7-4C65-B74B-63A66A017E4D}" presName="hierRoot2" presStyleCnt="0">
        <dgm:presLayoutVars>
          <dgm:hierBranch val="init"/>
        </dgm:presLayoutVars>
      </dgm:prSet>
      <dgm:spPr/>
    </dgm:pt>
    <dgm:pt modelId="{5C5F5D4B-7F15-4811-B21F-4668EE597F1B}" type="pres">
      <dgm:prSet presAssocID="{F94003D0-10D7-4C65-B74B-63A66A017E4D}" presName="rootComposite" presStyleCnt="0"/>
      <dgm:spPr/>
    </dgm:pt>
    <dgm:pt modelId="{115DB1ED-D9B4-41A0-81EB-89F82F44CDB9}" type="pres">
      <dgm:prSet presAssocID="{F94003D0-10D7-4C65-B74B-63A66A017E4D}" presName="rootText" presStyleLbl="node3" presStyleIdx="1" presStyleCnt="5">
        <dgm:presLayoutVars>
          <dgm:chPref val="3"/>
        </dgm:presLayoutVars>
      </dgm:prSet>
      <dgm:spPr/>
      <dgm:t>
        <a:bodyPr/>
        <a:lstStyle/>
        <a:p>
          <a:endParaRPr lang="en-US"/>
        </a:p>
      </dgm:t>
    </dgm:pt>
    <dgm:pt modelId="{1395DA39-C0F9-4563-A664-8C67133D244F}" type="pres">
      <dgm:prSet presAssocID="{F94003D0-10D7-4C65-B74B-63A66A017E4D}" presName="rootConnector" presStyleLbl="node3" presStyleIdx="1" presStyleCnt="5"/>
      <dgm:spPr/>
      <dgm:t>
        <a:bodyPr/>
        <a:lstStyle/>
        <a:p>
          <a:endParaRPr lang="en-US"/>
        </a:p>
      </dgm:t>
    </dgm:pt>
    <dgm:pt modelId="{A176F991-69D2-459C-AD98-59DB4ADC8C2C}" type="pres">
      <dgm:prSet presAssocID="{F94003D0-10D7-4C65-B74B-63A66A017E4D}" presName="hierChild4" presStyleCnt="0"/>
      <dgm:spPr/>
    </dgm:pt>
    <dgm:pt modelId="{B5D6A771-75DC-4F01-9DD8-04AF9C88EFD7}" type="pres">
      <dgm:prSet presAssocID="{F94003D0-10D7-4C65-B74B-63A66A017E4D}" presName="hierChild5" presStyleCnt="0"/>
      <dgm:spPr/>
    </dgm:pt>
    <dgm:pt modelId="{DE6843C7-D862-41D8-900F-3FAAEC679CF8}" type="pres">
      <dgm:prSet presAssocID="{6257DC4E-7E34-4C8C-8B62-5BBD47BDAF2E}" presName="Name64" presStyleLbl="parChTrans1D3" presStyleIdx="2" presStyleCnt="5"/>
      <dgm:spPr/>
      <dgm:t>
        <a:bodyPr/>
        <a:lstStyle/>
        <a:p>
          <a:endParaRPr lang="en-US"/>
        </a:p>
      </dgm:t>
    </dgm:pt>
    <dgm:pt modelId="{4396DF7B-8AD5-4AD2-B00C-82DDDB15A251}" type="pres">
      <dgm:prSet presAssocID="{690132D7-7C85-4FC5-A26C-153F59DA6F9A}" presName="hierRoot2" presStyleCnt="0">
        <dgm:presLayoutVars>
          <dgm:hierBranch val="init"/>
        </dgm:presLayoutVars>
      </dgm:prSet>
      <dgm:spPr/>
    </dgm:pt>
    <dgm:pt modelId="{059D499C-03F7-4F2C-BC98-EE820C62E33F}" type="pres">
      <dgm:prSet presAssocID="{690132D7-7C85-4FC5-A26C-153F59DA6F9A}" presName="rootComposite" presStyleCnt="0"/>
      <dgm:spPr/>
    </dgm:pt>
    <dgm:pt modelId="{33FDF5C1-666D-4E94-A351-27429EF1A9CF}" type="pres">
      <dgm:prSet presAssocID="{690132D7-7C85-4FC5-A26C-153F59DA6F9A}" presName="rootText" presStyleLbl="node3" presStyleIdx="2" presStyleCnt="5">
        <dgm:presLayoutVars>
          <dgm:chPref val="3"/>
        </dgm:presLayoutVars>
      </dgm:prSet>
      <dgm:spPr/>
      <dgm:t>
        <a:bodyPr/>
        <a:lstStyle/>
        <a:p>
          <a:endParaRPr lang="en-US"/>
        </a:p>
      </dgm:t>
    </dgm:pt>
    <dgm:pt modelId="{5250CC60-49B6-4BA9-A7D6-97342643C9CB}" type="pres">
      <dgm:prSet presAssocID="{690132D7-7C85-4FC5-A26C-153F59DA6F9A}" presName="rootConnector" presStyleLbl="node3" presStyleIdx="2" presStyleCnt="5"/>
      <dgm:spPr/>
      <dgm:t>
        <a:bodyPr/>
        <a:lstStyle/>
        <a:p>
          <a:endParaRPr lang="en-US"/>
        </a:p>
      </dgm:t>
    </dgm:pt>
    <dgm:pt modelId="{75F41917-CCF5-48F8-A4D0-BCB6B60F302C}" type="pres">
      <dgm:prSet presAssocID="{690132D7-7C85-4FC5-A26C-153F59DA6F9A}" presName="hierChild4" presStyleCnt="0"/>
      <dgm:spPr/>
    </dgm:pt>
    <dgm:pt modelId="{A0940086-ED86-45EF-A720-73377CE6D1D7}" type="pres">
      <dgm:prSet presAssocID="{690132D7-7C85-4FC5-A26C-153F59DA6F9A}" presName="hierChild5" presStyleCnt="0"/>
      <dgm:spPr/>
    </dgm:pt>
    <dgm:pt modelId="{65977E3A-7CA0-4565-A10F-341DE8E977FB}" type="pres">
      <dgm:prSet presAssocID="{E2C276A4-6830-460F-8000-8553F4C58889}" presName="hierChild5" presStyleCnt="0"/>
      <dgm:spPr/>
    </dgm:pt>
    <dgm:pt modelId="{1D473462-1B70-40C1-8C85-D9535E4768FD}" type="pres">
      <dgm:prSet presAssocID="{14473056-8256-4103-BD86-C5390AF67F61}" presName="Name64" presStyleLbl="parChTrans1D2" presStyleIdx="1" presStyleCnt="2"/>
      <dgm:spPr/>
      <dgm:t>
        <a:bodyPr/>
        <a:lstStyle/>
        <a:p>
          <a:endParaRPr lang="en-US"/>
        </a:p>
      </dgm:t>
    </dgm:pt>
    <dgm:pt modelId="{2785B517-9A84-4D1D-A0AB-F5A332E57D95}" type="pres">
      <dgm:prSet presAssocID="{34A770A1-BB38-4B46-9A10-BE0A78DC0543}" presName="hierRoot2" presStyleCnt="0">
        <dgm:presLayoutVars>
          <dgm:hierBranch val="init"/>
        </dgm:presLayoutVars>
      </dgm:prSet>
      <dgm:spPr/>
    </dgm:pt>
    <dgm:pt modelId="{362D19DA-BECE-45C9-B225-EA1B28592C4E}" type="pres">
      <dgm:prSet presAssocID="{34A770A1-BB38-4B46-9A10-BE0A78DC0543}" presName="rootComposite" presStyleCnt="0"/>
      <dgm:spPr/>
    </dgm:pt>
    <dgm:pt modelId="{3661F49A-3794-400B-9153-A2B0F4A959B0}" type="pres">
      <dgm:prSet presAssocID="{34A770A1-BB38-4B46-9A10-BE0A78DC0543}" presName="rootText" presStyleLbl="node2" presStyleIdx="1" presStyleCnt="2">
        <dgm:presLayoutVars>
          <dgm:chPref val="3"/>
        </dgm:presLayoutVars>
      </dgm:prSet>
      <dgm:spPr/>
      <dgm:t>
        <a:bodyPr/>
        <a:lstStyle/>
        <a:p>
          <a:endParaRPr lang="en-US"/>
        </a:p>
      </dgm:t>
    </dgm:pt>
    <dgm:pt modelId="{F83421FB-BD1D-4440-B499-101A0FCFAB22}" type="pres">
      <dgm:prSet presAssocID="{34A770A1-BB38-4B46-9A10-BE0A78DC0543}" presName="rootConnector" presStyleLbl="node2" presStyleIdx="1" presStyleCnt="2"/>
      <dgm:spPr/>
      <dgm:t>
        <a:bodyPr/>
        <a:lstStyle/>
        <a:p>
          <a:endParaRPr lang="en-US"/>
        </a:p>
      </dgm:t>
    </dgm:pt>
    <dgm:pt modelId="{53E12DFA-F511-4BBD-A42A-7877AC779B4D}" type="pres">
      <dgm:prSet presAssocID="{34A770A1-BB38-4B46-9A10-BE0A78DC0543}" presName="hierChild4" presStyleCnt="0"/>
      <dgm:spPr/>
    </dgm:pt>
    <dgm:pt modelId="{22FDF876-8CBF-475B-BF85-0583EE2EE7D3}" type="pres">
      <dgm:prSet presAssocID="{E9D469BD-680F-4E95-BC86-E72561B4236D}" presName="Name64" presStyleLbl="parChTrans1D3" presStyleIdx="3" presStyleCnt="5"/>
      <dgm:spPr/>
      <dgm:t>
        <a:bodyPr/>
        <a:lstStyle/>
        <a:p>
          <a:endParaRPr lang="en-US"/>
        </a:p>
      </dgm:t>
    </dgm:pt>
    <dgm:pt modelId="{D01207EB-6C79-44EF-8FA0-FA9A105A9655}" type="pres">
      <dgm:prSet presAssocID="{52EA41D0-8481-49E4-B0D3-5111C5108B8F}" presName="hierRoot2" presStyleCnt="0">
        <dgm:presLayoutVars>
          <dgm:hierBranch val="init"/>
        </dgm:presLayoutVars>
      </dgm:prSet>
      <dgm:spPr/>
    </dgm:pt>
    <dgm:pt modelId="{9C2DD3A7-3D5A-4A85-8F25-E164F75173B5}" type="pres">
      <dgm:prSet presAssocID="{52EA41D0-8481-49E4-B0D3-5111C5108B8F}" presName="rootComposite" presStyleCnt="0"/>
      <dgm:spPr/>
    </dgm:pt>
    <dgm:pt modelId="{FAF2A87F-3DFF-44A4-A084-01AAC2D2E0CD}" type="pres">
      <dgm:prSet presAssocID="{52EA41D0-8481-49E4-B0D3-5111C5108B8F}" presName="rootText" presStyleLbl="node3" presStyleIdx="3" presStyleCnt="5">
        <dgm:presLayoutVars>
          <dgm:chPref val="3"/>
        </dgm:presLayoutVars>
      </dgm:prSet>
      <dgm:spPr/>
      <dgm:t>
        <a:bodyPr/>
        <a:lstStyle/>
        <a:p>
          <a:endParaRPr lang="en-US"/>
        </a:p>
      </dgm:t>
    </dgm:pt>
    <dgm:pt modelId="{D45E5E10-BD5A-4662-9F56-DA3E4ABD543B}" type="pres">
      <dgm:prSet presAssocID="{52EA41D0-8481-49E4-B0D3-5111C5108B8F}" presName="rootConnector" presStyleLbl="node3" presStyleIdx="3" presStyleCnt="5"/>
      <dgm:spPr/>
      <dgm:t>
        <a:bodyPr/>
        <a:lstStyle/>
        <a:p>
          <a:endParaRPr lang="en-US"/>
        </a:p>
      </dgm:t>
    </dgm:pt>
    <dgm:pt modelId="{D3AFB138-6E9F-4031-B613-65836FEC2031}" type="pres">
      <dgm:prSet presAssocID="{52EA41D0-8481-49E4-B0D3-5111C5108B8F}" presName="hierChild4" presStyleCnt="0"/>
      <dgm:spPr/>
    </dgm:pt>
    <dgm:pt modelId="{5BBD28B0-CFC2-4BDA-AF2D-E1872D4A25E2}" type="pres">
      <dgm:prSet presAssocID="{52EA41D0-8481-49E4-B0D3-5111C5108B8F}" presName="hierChild5" presStyleCnt="0"/>
      <dgm:spPr/>
    </dgm:pt>
    <dgm:pt modelId="{259534D2-970E-4328-86A4-172544C98C7A}" type="pres">
      <dgm:prSet presAssocID="{9543C9D4-A3AB-46ED-A484-FF90DF286825}" presName="Name64" presStyleLbl="parChTrans1D3" presStyleIdx="4" presStyleCnt="5"/>
      <dgm:spPr/>
      <dgm:t>
        <a:bodyPr/>
        <a:lstStyle/>
        <a:p>
          <a:endParaRPr lang="en-US"/>
        </a:p>
      </dgm:t>
    </dgm:pt>
    <dgm:pt modelId="{24D20AD5-C828-4595-8A93-410EC4782B3A}" type="pres">
      <dgm:prSet presAssocID="{C72DBA59-2251-4A23-9FBE-CC1357BD8DF6}" presName="hierRoot2" presStyleCnt="0">
        <dgm:presLayoutVars>
          <dgm:hierBranch val="init"/>
        </dgm:presLayoutVars>
      </dgm:prSet>
      <dgm:spPr/>
    </dgm:pt>
    <dgm:pt modelId="{579DF174-879A-46BA-9643-DABC8C407BBE}" type="pres">
      <dgm:prSet presAssocID="{C72DBA59-2251-4A23-9FBE-CC1357BD8DF6}" presName="rootComposite" presStyleCnt="0"/>
      <dgm:spPr/>
    </dgm:pt>
    <dgm:pt modelId="{ED43C182-17F8-4AAE-80F6-B6D188C08B19}" type="pres">
      <dgm:prSet presAssocID="{C72DBA59-2251-4A23-9FBE-CC1357BD8DF6}" presName="rootText" presStyleLbl="node3" presStyleIdx="4" presStyleCnt="5">
        <dgm:presLayoutVars>
          <dgm:chPref val="3"/>
        </dgm:presLayoutVars>
      </dgm:prSet>
      <dgm:spPr/>
      <dgm:t>
        <a:bodyPr/>
        <a:lstStyle/>
        <a:p>
          <a:endParaRPr lang="en-US"/>
        </a:p>
      </dgm:t>
    </dgm:pt>
    <dgm:pt modelId="{4ABBFD9F-BE84-44F0-B828-13DA62EC65CD}" type="pres">
      <dgm:prSet presAssocID="{C72DBA59-2251-4A23-9FBE-CC1357BD8DF6}" presName="rootConnector" presStyleLbl="node3" presStyleIdx="4" presStyleCnt="5"/>
      <dgm:spPr/>
      <dgm:t>
        <a:bodyPr/>
        <a:lstStyle/>
        <a:p>
          <a:endParaRPr lang="en-US"/>
        </a:p>
      </dgm:t>
    </dgm:pt>
    <dgm:pt modelId="{5AAFF5B4-041B-4BB5-A9E6-46BA6245ABBF}" type="pres">
      <dgm:prSet presAssocID="{C72DBA59-2251-4A23-9FBE-CC1357BD8DF6}" presName="hierChild4" presStyleCnt="0"/>
      <dgm:spPr/>
    </dgm:pt>
    <dgm:pt modelId="{8DCD54AA-77EE-49E0-9D1D-A4CA2918BAF4}" type="pres">
      <dgm:prSet presAssocID="{C72DBA59-2251-4A23-9FBE-CC1357BD8DF6}" presName="hierChild5" presStyleCnt="0"/>
      <dgm:spPr/>
    </dgm:pt>
    <dgm:pt modelId="{99A02562-1DD0-473A-B748-5E2674625850}" type="pres">
      <dgm:prSet presAssocID="{34A770A1-BB38-4B46-9A10-BE0A78DC0543}" presName="hierChild5" presStyleCnt="0"/>
      <dgm:spPr/>
    </dgm:pt>
    <dgm:pt modelId="{C8791CA4-E6FD-4582-B7DA-2A2E21DD1838}" type="pres">
      <dgm:prSet presAssocID="{8EB7EB84-DD6D-4125-8546-4B71B968CCD8}" presName="hierChild3" presStyleCnt="0"/>
      <dgm:spPr/>
    </dgm:pt>
  </dgm:ptLst>
  <dgm:cxnLst>
    <dgm:cxn modelId="{B3A8B1F4-4936-4B13-8B76-0EFEC989279B}" type="presOf" srcId="{14473056-8256-4103-BD86-C5390AF67F61}" destId="{1D473462-1B70-40C1-8C85-D9535E4768FD}" srcOrd="0" destOrd="0" presId="urn:microsoft.com/office/officeart/2009/3/layout/HorizontalOrganizationChart"/>
    <dgm:cxn modelId="{BC81B3BE-8748-42D6-B6B8-AC9213C5A238}" srcId="{E2C276A4-6830-460F-8000-8553F4C58889}" destId="{690132D7-7C85-4FC5-A26C-153F59DA6F9A}" srcOrd="2" destOrd="0" parTransId="{6257DC4E-7E34-4C8C-8B62-5BBD47BDAF2E}" sibTransId="{325589AD-2861-45CF-A1AB-EA3018437E8B}"/>
    <dgm:cxn modelId="{0C9E3C52-19FE-4D8F-B921-F05BA704859D}" type="presOf" srcId="{6257DC4E-7E34-4C8C-8B62-5BBD47BDAF2E}" destId="{DE6843C7-D862-41D8-900F-3FAAEC679CF8}" srcOrd="0" destOrd="0" presId="urn:microsoft.com/office/officeart/2009/3/layout/HorizontalOrganizationChart"/>
    <dgm:cxn modelId="{00B10E43-8EC4-4CC2-92AF-7CF908DE610A}" type="presOf" srcId="{D51D830F-1018-4D85-89AF-CE39103C14CE}" destId="{BCC608D2-EDE8-4309-84C3-084ACC108CB9}" srcOrd="0" destOrd="0" presId="urn:microsoft.com/office/officeart/2009/3/layout/HorizontalOrganizationChart"/>
    <dgm:cxn modelId="{681C2AF8-275E-435B-9CED-36CD4AEDB999}" type="presOf" srcId="{834BA445-2954-4806-9BAE-BD4A849975F3}" destId="{289B1BB9-089E-47BD-910D-EA81437FA848}" srcOrd="0" destOrd="0" presId="urn:microsoft.com/office/officeart/2009/3/layout/HorizontalOrganizationChart"/>
    <dgm:cxn modelId="{CEE4747B-D1B5-4477-87D4-A25BC44FF627}" srcId="{8EB7EB84-DD6D-4125-8546-4B71B968CCD8}" destId="{E2C276A4-6830-460F-8000-8553F4C58889}" srcOrd="0" destOrd="0" parTransId="{00A3A41C-E985-49EE-97EE-5AFB8FCC5EA5}" sibTransId="{A5C9C8C0-6B50-482E-8B81-C28973B05C30}"/>
    <dgm:cxn modelId="{46E07AB3-CDF8-43A1-AD31-F22CF5EBF4E7}" type="presOf" srcId="{E2C276A4-6830-460F-8000-8553F4C58889}" destId="{43C68110-9D4D-4A69-AB35-7F3526384F3A}" srcOrd="1" destOrd="0" presId="urn:microsoft.com/office/officeart/2009/3/layout/HorizontalOrganizationChart"/>
    <dgm:cxn modelId="{92D33630-E901-4856-8A9C-D500B6424E54}" srcId="{8EB7EB84-DD6D-4125-8546-4B71B968CCD8}" destId="{34A770A1-BB38-4B46-9A10-BE0A78DC0543}" srcOrd="1" destOrd="0" parTransId="{14473056-8256-4103-BD86-C5390AF67F61}" sibTransId="{AE152D5A-7B94-47B4-A27E-A11299AB98F7}"/>
    <dgm:cxn modelId="{934AB47C-E8CD-4485-999B-CCDBE10C487C}" type="presOf" srcId="{34A770A1-BB38-4B46-9A10-BE0A78DC0543}" destId="{3661F49A-3794-400B-9153-A2B0F4A959B0}" srcOrd="0" destOrd="0" presId="urn:microsoft.com/office/officeart/2009/3/layout/HorizontalOrganizationChart"/>
    <dgm:cxn modelId="{72F39190-501C-478F-A32C-B893881DE6FC}" srcId="{E2C276A4-6830-460F-8000-8553F4C58889}" destId="{F94003D0-10D7-4C65-B74B-63A66A017E4D}" srcOrd="1" destOrd="0" parTransId="{91D6F4DF-8AA6-47AC-8E66-362B81AA2E3A}" sibTransId="{A8B9F465-1FB9-4E9C-A98C-AAC71DC2A874}"/>
    <dgm:cxn modelId="{24DA8EBF-3C66-41A4-84EB-715201866F78}" srcId="{D51D830F-1018-4D85-89AF-CE39103C14CE}" destId="{8EB7EB84-DD6D-4125-8546-4B71B968CCD8}" srcOrd="0" destOrd="0" parTransId="{0513754C-DB2C-4506-AAF2-98707FF89ECC}" sibTransId="{D67EB10E-D1B2-4307-B1BC-429C5393CA73}"/>
    <dgm:cxn modelId="{B7AC6983-CB6E-43C4-BEA3-57AF0F76EDD8}" type="presOf" srcId="{1BFA26C5-843C-4E6E-914D-20EA80634B59}" destId="{2DF92797-3193-410C-9EDD-55DBBCBF066F}" srcOrd="1" destOrd="0" presId="urn:microsoft.com/office/officeart/2009/3/layout/HorizontalOrganizationChart"/>
    <dgm:cxn modelId="{109A4A5B-5C06-4E75-8D9D-0EAD9936E25D}" type="presOf" srcId="{52EA41D0-8481-49E4-B0D3-5111C5108B8F}" destId="{FAF2A87F-3DFF-44A4-A084-01AAC2D2E0CD}" srcOrd="0" destOrd="0" presId="urn:microsoft.com/office/officeart/2009/3/layout/HorizontalOrganizationChart"/>
    <dgm:cxn modelId="{4EB3ADFC-6ADE-45A2-B30A-AE9323CEC053}" type="presOf" srcId="{690132D7-7C85-4FC5-A26C-153F59DA6F9A}" destId="{33FDF5C1-666D-4E94-A351-27429EF1A9CF}" srcOrd="0" destOrd="0" presId="urn:microsoft.com/office/officeart/2009/3/layout/HorizontalOrganizationChart"/>
    <dgm:cxn modelId="{91EF4534-6C47-49A2-BAA9-4EEB6ACAB2FF}" srcId="{34A770A1-BB38-4B46-9A10-BE0A78DC0543}" destId="{52EA41D0-8481-49E4-B0D3-5111C5108B8F}" srcOrd="0" destOrd="0" parTransId="{E9D469BD-680F-4E95-BC86-E72561B4236D}" sibTransId="{626C49E5-F229-4223-8DA7-55B69B0F2FC2}"/>
    <dgm:cxn modelId="{BE75FD79-8FA2-4008-9EDE-EE4B0FB537E4}" srcId="{34A770A1-BB38-4B46-9A10-BE0A78DC0543}" destId="{C72DBA59-2251-4A23-9FBE-CC1357BD8DF6}" srcOrd="1" destOrd="0" parTransId="{9543C9D4-A3AB-46ED-A484-FF90DF286825}" sibTransId="{806C812F-003E-41B1-BD54-9210B78811CD}"/>
    <dgm:cxn modelId="{EDD322E0-AB5E-4269-BD68-2B2A8BEFF83D}" type="presOf" srcId="{690132D7-7C85-4FC5-A26C-153F59DA6F9A}" destId="{5250CC60-49B6-4BA9-A7D6-97342643C9CB}" srcOrd="1" destOrd="0" presId="urn:microsoft.com/office/officeart/2009/3/layout/HorizontalOrganizationChart"/>
    <dgm:cxn modelId="{C31D337D-7979-4AC0-AEA2-B7D744F0FD2B}" type="presOf" srcId="{8EB7EB84-DD6D-4125-8546-4B71B968CCD8}" destId="{F282E434-A00A-4342-9756-4013D28DA8DC}" srcOrd="0" destOrd="0" presId="urn:microsoft.com/office/officeart/2009/3/layout/HorizontalOrganizationChart"/>
    <dgm:cxn modelId="{D50814EA-EFA6-4212-A887-9FE6DE59567D}" type="presOf" srcId="{8EB7EB84-DD6D-4125-8546-4B71B968CCD8}" destId="{B593CCB9-0E2D-454B-BDFB-6B24F1576D1F}" srcOrd="1" destOrd="0" presId="urn:microsoft.com/office/officeart/2009/3/layout/HorizontalOrganizationChart"/>
    <dgm:cxn modelId="{18D350B9-8645-4E13-9EA8-69124B7D46B5}" srcId="{E2C276A4-6830-460F-8000-8553F4C58889}" destId="{1BFA26C5-843C-4E6E-914D-20EA80634B59}" srcOrd="0" destOrd="0" parTransId="{834BA445-2954-4806-9BAE-BD4A849975F3}" sibTransId="{608EC8C9-702F-40D8-8CFF-6BA5331C4275}"/>
    <dgm:cxn modelId="{410FE688-168F-4EAC-8DE5-21F2179F9651}" type="presOf" srcId="{C72DBA59-2251-4A23-9FBE-CC1357BD8DF6}" destId="{ED43C182-17F8-4AAE-80F6-B6D188C08B19}" srcOrd="0" destOrd="0" presId="urn:microsoft.com/office/officeart/2009/3/layout/HorizontalOrganizationChart"/>
    <dgm:cxn modelId="{9D7C79F2-4C6D-4CC3-B406-52EE96C612C0}" type="presOf" srcId="{F94003D0-10D7-4C65-B74B-63A66A017E4D}" destId="{115DB1ED-D9B4-41A0-81EB-89F82F44CDB9}" srcOrd="0" destOrd="0" presId="urn:microsoft.com/office/officeart/2009/3/layout/HorizontalOrganizationChart"/>
    <dgm:cxn modelId="{2FFEF5B3-C9EA-4D1E-96CF-186E94D1E93E}" type="presOf" srcId="{E9D469BD-680F-4E95-BC86-E72561B4236D}" destId="{22FDF876-8CBF-475B-BF85-0583EE2EE7D3}" srcOrd="0" destOrd="0" presId="urn:microsoft.com/office/officeart/2009/3/layout/HorizontalOrganizationChart"/>
    <dgm:cxn modelId="{78FF857A-B018-4BF7-9BEB-E1C33E1208C9}" type="presOf" srcId="{52EA41D0-8481-49E4-B0D3-5111C5108B8F}" destId="{D45E5E10-BD5A-4662-9F56-DA3E4ABD543B}" srcOrd="1" destOrd="0" presId="urn:microsoft.com/office/officeart/2009/3/layout/HorizontalOrganizationChart"/>
    <dgm:cxn modelId="{BD69B631-713F-48F3-8F98-CFF9700BFA29}" type="presOf" srcId="{9543C9D4-A3AB-46ED-A484-FF90DF286825}" destId="{259534D2-970E-4328-86A4-172544C98C7A}" srcOrd="0" destOrd="0" presId="urn:microsoft.com/office/officeart/2009/3/layout/HorizontalOrganizationChart"/>
    <dgm:cxn modelId="{60C2CE77-680C-49A1-9C86-CD0AD27D06F6}" type="presOf" srcId="{00A3A41C-E985-49EE-97EE-5AFB8FCC5EA5}" destId="{83360BCE-ABF3-4144-9AD7-978CFFE4DC7B}" srcOrd="0" destOrd="0" presId="urn:microsoft.com/office/officeart/2009/3/layout/HorizontalOrganizationChart"/>
    <dgm:cxn modelId="{AF47D90A-E3EA-459F-8318-0871EEABFDF8}" type="presOf" srcId="{E2C276A4-6830-460F-8000-8553F4C58889}" destId="{E975D675-8BCD-4C33-A26D-BB340B7188D0}" srcOrd="0" destOrd="0" presId="urn:microsoft.com/office/officeart/2009/3/layout/HorizontalOrganizationChart"/>
    <dgm:cxn modelId="{8A4E05EC-F4F0-4DF2-8C33-EC023E12FA24}" type="presOf" srcId="{34A770A1-BB38-4B46-9A10-BE0A78DC0543}" destId="{F83421FB-BD1D-4440-B499-101A0FCFAB22}" srcOrd="1" destOrd="0" presId="urn:microsoft.com/office/officeart/2009/3/layout/HorizontalOrganizationChart"/>
    <dgm:cxn modelId="{9BA48228-44CD-44B3-A809-BEC79D4AB831}" type="presOf" srcId="{F94003D0-10D7-4C65-B74B-63A66A017E4D}" destId="{1395DA39-C0F9-4563-A664-8C67133D244F}" srcOrd="1" destOrd="0" presId="urn:microsoft.com/office/officeart/2009/3/layout/HorizontalOrganizationChart"/>
    <dgm:cxn modelId="{7CD52B9E-9AF3-4070-9E36-5A779B0AAD7E}" type="presOf" srcId="{C72DBA59-2251-4A23-9FBE-CC1357BD8DF6}" destId="{4ABBFD9F-BE84-44F0-B828-13DA62EC65CD}" srcOrd="1" destOrd="0" presId="urn:microsoft.com/office/officeart/2009/3/layout/HorizontalOrganizationChart"/>
    <dgm:cxn modelId="{3693CFD3-4277-46FE-92F2-FFBC65C69CAE}" type="presOf" srcId="{91D6F4DF-8AA6-47AC-8E66-362B81AA2E3A}" destId="{BF1B0215-FF8B-4F4D-8E8E-E268F8D6C55F}" srcOrd="0" destOrd="0" presId="urn:microsoft.com/office/officeart/2009/3/layout/HorizontalOrganizationChart"/>
    <dgm:cxn modelId="{E2D4F33D-D139-4C2A-B32B-C61F649C2591}" type="presOf" srcId="{1BFA26C5-843C-4E6E-914D-20EA80634B59}" destId="{3707AFA9-D07E-4EF3-85A8-BB917138E998}" srcOrd="0" destOrd="0" presId="urn:microsoft.com/office/officeart/2009/3/layout/HorizontalOrganizationChart"/>
    <dgm:cxn modelId="{79CD31A3-EE79-4CFD-B96D-618FB2868781}" type="presParOf" srcId="{BCC608D2-EDE8-4309-84C3-084ACC108CB9}" destId="{A4A9AF9F-BC4D-42AB-A43F-1E03F6B4E2B8}" srcOrd="0" destOrd="0" presId="urn:microsoft.com/office/officeart/2009/3/layout/HorizontalOrganizationChart"/>
    <dgm:cxn modelId="{467E1EA6-54BB-40BA-94ED-FB5CDD4102AB}" type="presParOf" srcId="{A4A9AF9F-BC4D-42AB-A43F-1E03F6B4E2B8}" destId="{53F15ED6-A005-4AA4-973E-83C4B94F270E}" srcOrd="0" destOrd="0" presId="urn:microsoft.com/office/officeart/2009/3/layout/HorizontalOrganizationChart"/>
    <dgm:cxn modelId="{B29BF8C3-1E21-4B7E-ADFB-47566092ECD7}" type="presParOf" srcId="{53F15ED6-A005-4AA4-973E-83C4B94F270E}" destId="{F282E434-A00A-4342-9756-4013D28DA8DC}" srcOrd="0" destOrd="0" presId="urn:microsoft.com/office/officeart/2009/3/layout/HorizontalOrganizationChart"/>
    <dgm:cxn modelId="{C00348C3-F7BA-4A38-B4CB-2279EAE0F7A9}" type="presParOf" srcId="{53F15ED6-A005-4AA4-973E-83C4B94F270E}" destId="{B593CCB9-0E2D-454B-BDFB-6B24F1576D1F}" srcOrd="1" destOrd="0" presId="urn:microsoft.com/office/officeart/2009/3/layout/HorizontalOrganizationChart"/>
    <dgm:cxn modelId="{77AE9226-0D8E-41E5-82CA-6ABDE180538D}" type="presParOf" srcId="{A4A9AF9F-BC4D-42AB-A43F-1E03F6B4E2B8}" destId="{600FEAA0-4F44-4370-ACC6-CBD30E9BA1C8}" srcOrd="1" destOrd="0" presId="urn:microsoft.com/office/officeart/2009/3/layout/HorizontalOrganizationChart"/>
    <dgm:cxn modelId="{82C3C06A-69A3-4D99-B54D-8041DCF4EA81}" type="presParOf" srcId="{600FEAA0-4F44-4370-ACC6-CBD30E9BA1C8}" destId="{83360BCE-ABF3-4144-9AD7-978CFFE4DC7B}" srcOrd="0" destOrd="0" presId="urn:microsoft.com/office/officeart/2009/3/layout/HorizontalOrganizationChart"/>
    <dgm:cxn modelId="{7222C981-B70A-4D9E-8E7F-774EBEDE551C}" type="presParOf" srcId="{600FEAA0-4F44-4370-ACC6-CBD30E9BA1C8}" destId="{19FFF390-C382-4B83-BB09-8D81B207ECAE}" srcOrd="1" destOrd="0" presId="urn:microsoft.com/office/officeart/2009/3/layout/HorizontalOrganizationChart"/>
    <dgm:cxn modelId="{FEC08402-54E3-4936-B9D8-77200E515FDF}" type="presParOf" srcId="{19FFF390-C382-4B83-BB09-8D81B207ECAE}" destId="{945A238D-7293-4CDB-9A15-B113BD2263AC}" srcOrd="0" destOrd="0" presId="urn:microsoft.com/office/officeart/2009/3/layout/HorizontalOrganizationChart"/>
    <dgm:cxn modelId="{28FCF436-72E2-4A0E-B44E-702D35392E83}" type="presParOf" srcId="{945A238D-7293-4CDB-9A15-B113BD2263AC}" destId="{E975D675-8BCD-4C33-A26D-BB340B7188D0}" srcOrd="0" destOrd="0" presId="urn:microsoft.com/office/officeart/2009/3/layout/HorizontalOrganizationChart"/>
    <dgm:cxn modelId="{CDE1FB98-CA99-4090-8B2F-C728E24E70D1}" type="presParOf" srcId="{945A238D-7293-4CDB-9A15-B113BD2263AC}" destId="{43C68110-9D4D-4A69-AB35-7F3526384F3A}" srcOrd="1" destOrd="0" presId="urn:microsoft.com/office/officeart/2009/3/layout/HorizontalOrganizationChart"/>
    <dgm:cxn modelId="{8784305E-185D-4428-AF2D-240FBBFE11C2}" type="presParOf" srcId="{19FFF390-C382-4B83-BB09-8D81B207ECAE}" destId="{F2564104-FDA2-4B3E-BD3A-F3FB5A43449C}" srcOrd="1" destOrd="0" presId="urn:microsoft.com/office/officeart/2009/3/layout/HorizontalOrganizationChart"/>
    <dgm:cxn modelId="{9141C17B-9146-4FC1-A26F-F9F193F09498}" type="presParOf" srcId="{F2564104-FDA2-4B3E-BD3A-F3FB5A43449C}" destId="{289B1BB9-089E-47BD-910D-EA81437FA848}" srcOrd="0" destOrd="0" presId="urn:microsoft.com/office/officeart/2009/3/layout/HorizontalOrganizationChart"/>
    <dgm:cxn modelId="{C8F3751F-BA03-4A46-9F36-EF20A7D6505D}" type="presParOf" srcId="{F2564104-FDA2-4B3E-BD3A-F3FB5A43449C}" destId="{0236CF27-9674-477A-B643-ADEFE6559CC3}" srcOrd="1" destOrd="0" presId="urn:microsoft.com/office/officeart/2009/3/layout/HorizontalOrganizationChart"/>
    <dgm:cxn modelId="{5FE36346-BDE6-4B23-833C-7CE5B2DE7FC0}" type="presParOf" srcId="{0236CF27-9674-477A-B643-ADEFE6559CC3}" destId="{3B021E2F-8353-4DC4-85CB-F62590DA646F}" srcOrd="0" destOrd="0" presId="urn:microsoft.com/office/officeart/2009/3/layout/HorizontalOrganizationChart"/>
    <dgm:cxn modelId="{B314D8B2-5E42-426D-95DC-3A7C281D1BB2}" type="presParOf" srcId="{3B021E2F-8353-4DC4-85CB-F62590DA646F}" destId="{3707AFA9-D07E-4EF3-85A8-BB917138E998}" srcOrd="0" destOrd="0" presId="urn:microsoft.com/office/officeart/2009/3/layout/HorizontalOrganizationChart"/>
    <dgm:cxn modelId="{865373A4-A8BF-4A9F-BEDE-D18C31903436}" type="presParOf" srcId="{3B021E2F-8353-4DC4-85CB-F62590DA646F}" destId="{2DF92797-3193-410C-9EDD-55DBBCBF066F}" srcOrd="1" destOrd="0" presId="urn:microsoft.com/office/officeart/2009/3/layout/HorizontalOrganizationChart"/>
    <dgm:cxn modelId="{2D2F02B7-A74C-4432-9867-B1FB3006D9E3}" type="presParOf" srcId="{0236CF27-9674-477A-B643-ADEFE6559CC3}" destId="{72F6EDCB-88E9-4E8E-A1CF-810C432FA431}" srcOrd="1" destOrd="0" presId="urn:microsoft.com/office/officeart/2009/3/layout/HorizontalOrganizationChart"/>
    <dgm:cxn modelId="{E02F21BA-3369-4257-A9F0-EDDD78F05587}" type="presParOf" srcId="{0236CF27-9674-477A-B643-ADEFE6559CC3}" destId="{1A87CED2-0A14-4B7A-B2AD-D96530DDD9E8}" srcOrd="2" destOrd="0" presId="urn:microsoft.com/office/officeart/2009/3/layout/HorizontalOrganizationChart"/>
    <dgm:cxn modelId="{D362BDC3-A90E-45F6-88B3-96DFA958C745}" type="presParOf" srcId="{F2564104-FDA2-4B3E-BD3A-F3FB5A43449C}" destId="{BF1B0215-FF8B-4F4D-8E8E-E268F8D6C55F}" srcOrd="2" destOrd="0" presId="urn:microsoft.com/office/officeart/2009/3/layout/HorizontalOrganizationChart"/>
    <dgm:cxn modelId="{DAF61684-36A8-44FA-8082-CEA884196594}" type="presParOf" srcId="{F2564104-FDA2-4B3E-BD3A-F3FB5A43449C}" destId="{B3CE160A-A0DB-4578-B4E8-D4A5F7BE0DCF}" srcOrd="3" destOrd="0" presId="urn:microsoft.com/office/officeart/2009/3/layout/HorizontalOrganizationChart"/>
    <dgm:cxn modelId="{C19C25C3-A364-441E-8B2C-E92A743DCE7D}" type="presParOf" srcId="{B3CE160A-A0DB-4578-B4E8-D4A5F7BE0DCF}" destId="{5C5F5D4B-7F15-4811-B21F-4668EE597F1B}" srcOrd="0" destOrd="0" presId="urn:microsoft.com/office/officeart/2009/3/layout/HorizontalOrganizationChart"/>
    <dgm:cxn modelId="{4EA98FA5-6BC4-4F4A-805B-12FD3048F9EF}" type="presParOf" srcId="{5C5F5D4B-7F15-4811-B21F-4668EE597F1B}" destId="{115DB1ED-D9B4-41A0-81EB-89F82F44CDB9}" srcOrd="0" destOrd="0" presId="urn:microsoft.com/office/officeart/2009/3/layout/HorizontalOrganizationChart"/>
    <dgm:cxn modelId="{358AEB93-F309-42D9-B886-05DD2349750F}" type="presParOf" srcId="{5C5F5D4B-7F15-4811-B21F-4668EE597F1B}" destId="{1395DA39-C0F9-4563-A664-8C67133D244F}" srcOrd="1" destOrd="0" presId="urn:microsoft.com/office/officeart/2009/3/layout/HorizontalOrganizationChart"/>
    <dgm:cxn modelId="{51E5306E-ADFE-4C6C-834F-8CD4601CF415}" type="presParOf" srcId="{B3CE160A-A0DB-4578-B4E8-D4A5F7BE0DCF}" destId="{A176F991-69D2-459C-AD98-59DB4ADC8C2C}" srcOrd="1" destOrd="0" presId="urn:microsoft.com/office/officeart/2009/3/layout/HorizontalOrganizationChart"/>
    <dgm:cxn modelId="{386E083A-28A6-4966-94C6-93C53B2EEA46}" type="presParOf" srcId="{B3CE160A-A0DB-4578-B4E8-D4A5F7BE0DCF}" destId="{B5D6A771-75DC-4F01-9DD8-04AF9C88EFD7}" srcOrd="2" destOrd="0" presId="urn:microsoft.com/office/officeart/2009/3/layout/HorizontalOrganizationChart"/>
    <dgm:cxn modelId="{AF649034-78A2-49CC-874B-AB7F94BE6884}" type="presParOf" srcId="{F2564104-FDA2-4B3E-BD3A-F3FB5A43449C}" destId="{DE6843C7-D862-41D8-900F-3FAAEC679CF8}" srcOrd="4" destOrd="0" presId="urn:microsoft.com/office/officeart/2009/3/layout/HorizontalOrganizationChart"/>
    <dgm:cxn modelId="{6FF927D5-0DAC-419A-B678-B7AD2DDB1390}" type="presParOf" srcId="{F2564104-FDA2-4B3E-BD3A-F3FB5A43449C}" destId="{4396DF7B-8AD5-4AD2-B00C-82DDDB15A251}" srcOrd="5" destOrd="0" presId="urn:microsoft.com/office/officeart/2009/3/layout/HorizontalOrganizationChart"/>
    <dgm:cxn modelId="{88365EEA-3631-4697-A65E-7099A041BFD7}" type="presParOf" srcId="{4396DF7B-8AD5-4AD2-B00C-82DDDB15A251}" destId="{059D499C-03F7-4F2C-BC98-EE820C62E33F}" srcOrd="0" destOrd="0" presId="urn:microsoft.com/office/officeart/2009/3/layout/HorizontalOrganizationChart"/>
    <dgm:cxn modelId="{56F47ED1-4904-4F16-B2F0-28CFA27D8A3E}" type="presParOf" srcId="{059D499C-03F7-4F2C-BC98-EE820C62E33F}" destId="{33FDF5C1-666D-4E94-A351-27429EF1A9CF}" srcOrd="0" destOrd="0" presId="urn:microsoft.com/office/officeart/2009/3/layout/HorizontalOrganizationChart"/>
    <dgm:cxn modelId="{99B9CC0D-FAAE-4945-B097-B033C20D6758}" type="presParOf" srcId="{059D499C-03F7-4F2C-BC98-EE820C62E33F}" destId="{5250CC60-49B6-4BA9-A7D6-97342643C9CB}" srcOrd="1" destOrd="0" presId="urn:microsoft.com/office/officeart/2009/3/layout/HorizontalOrganizationChart"/>
    <dgm:cxn modelId="{E6EE8AB8-81DF-4213-9F6E-4D79480580C0}" type="presParOf" srcId="{4396DF7B-8AD5-4AD2-B00C-82DDDB15A251}" destId="{75F41917-CCF5-48F8-A4D0-BCB6B60F302C}" srcOrd="1" destOrd="0" presId="urn:microsoft.com/office/officeart/2009/3/layout/HorizontalOrganizationChart"/>
    <dgm:cxn modelId="{414C2755-D35E-4168-9FFF-5D170A8C18A6}" type="presParOf" srcId="{4396DF7B-8AD5-4AD2-B00C-82DDDB15A251}" destId="{A0940086-ED86-45EF-A720-73377CE6D1D7}" srcOrd="2" destOrd="0" presId="urn:microsoft.com/office/officeart/2009/3/layout/HorizontalOrganizationChart"/>
    <dgm:cxn modelId="{1D37C030-690F-408A-8665-96DA32360AD3}" type="presParOf" srcId="{19FFF390-C382-4B83-BB09-8D81B207ECAE}" destId="{65977E3A-7CA0-4565-A10F-341DE8E977FB}" srcOrd="2" destOrd="0" presId="urn:microsoft.com/office/officeart/2009/3/layout/HorizontalOrganizationChart"/>
    <dgm:cxn modelId="{055C2F34-9282-4151-A5FB-09A4779E473B}" type="presParOf" srcId="{600FEAA0-4F44-4370-ACC6-CBD30E9BA1C8}" destId="{1D473462-1B70-40C1-8C85-D9535E4768FD}" srcOrd="2" destOrd="0" presId="urn:microsoft.com/office/officeart/2009/3/layout/HorizontalOrganizationChart"/>
    <dgm:cxn modelId="{DB87BEFC-478F-472A-AA5D-5A6FFD9768D5}" type="presParOf" srcId="{600FEAA0-4F44-4370-ACC6-CBD30E9BA1C8}" destId="{2785B517-9A84-4D1D-A0AB-F5A332E57D95}" srcOrd="3" destOrd="0" presId="urn:microsoft.com/office/officeart/2009/3/layout/HorizontalOrganizationChart"/>
    <dgm:cxn modelId="{CE1B4E5B-A4CF-4968-8B59-2703DD99B3E2}" type="presParOf" srcId="{2785B517-9A84-4D1D-A0AB-F5A332E57D95}" destId="{362D19DA-BECE-45C9-B225-EA1B28592C4E}" srcOrd="0" destOrd="0" presId="urn:microsoft.com/office/officeart/2009/3/layout/HorizontalOrganizationChart"/>
    <dgm:cxn modelId="{B97F9BEF-7871-43E6-AB93-A84FE2F79626}" type="presParOf" srcId="{362D19DA-BECE-45C9-B225-EA1B28592C4E}" destId="{3661F49A-3794-400B-9153-A2B0F4A959B0}" srcOrd="0" destOrd="0" presId="urn:microsoft.com/office/officeart/2009/3/layout/HorizontalOrganizationChart"/>
    <dgm:cxn modelId="{65C8D226-41E2-40FA-A4B1-DB2B6029C427}" type="presParOf" srcId="{362D19DA-BECE-45C9-B225-EA1B28592C4E}" destId="{F83421FB-BD1D-4440-B499-101A0FCFAB22}" srcOrd="1" destOrd="0" presId="urn:microsoft.com/office/officeart/2009/3/layout/HorizontalOrganizationChart"/>
    <dgm:cxn modelId="{89C102E9-BFE7-41C1-B0E0-4BA530DDB8C6}" type="presParOf" srcId="{2785B517-9A84-4D1D-A0AB-F5A332E57D95}" destId="{53E12DFA-F511-4BBD-A42A-7877AC779B4D}" srcOrd="1" destOrd="0" presId="urn:microsoft.com/office/officeart/2009/3/layout/HorizontalOrganizationChart"/>
    <dgm:cxn modelId="{7A0D9872-B851-4ED4-85C0-8164DD7475C2}" type="presParOf" srcId="{53E12DFA-F511-4BBD-A42A-7877AC779B4D}" destId="{22FDF876-8CBF-475B-BF85-0583EE2EE7D3}" srcOrd="0" destOrd="0" presId="urn:microsoft.com/office/officeart/2009/3/layout/HorizontalOrganizationChart"/>
    <dgm:cxn modelId="{6855A4AE-0359-4BEA-A44C-2BE2D8E5A8DD}" type="presParOf" srcId="{53E12DFA-F511-4BBD-A42A-7877AC779B4D}" destId="{D01207EB-6C79-44EF-8FA0-FA9A105A9655}" srcOrd="1" destOrd="0" presId="urn:microsoft.com/office/officeart/2009/3/layout/HorizontalOrganizationChart"/>
    <dgm:cxn modelId="{18780238-AE44-4991-888B-7E84EF3C9771}" type="presParOf" srcId="{D01207EB-6C79-44EF-8FA0-FA9A105A9655}" destId="{9C2DD3A7-3D5A-4A85-8F25-E164F75173B5}" srcOrd="0" destOrd="0" presId="urn:microsoft.com/office/officeart/2009/3/layout/HorizontalOrganizationChart"/>
    <dgm:cxn modelId="{30157453-346B-48C6-BC6B-46A85B099445}" type="presParOf" srcId="{9C2DD3A7-3D5A-4A85-8F25-E164F75173B5}" destId="{FAF2A87F-3DFF-44A4-A084-01AAC2D2E0CD}" srcOrd="0" destOrd="0" presId="urn:microsoft.com/office/officeart/2009/3/layout/HorizontalOrganizationChart"/>
    <dgm:cxn modelId="{23ABC3B2-8C8D-4FFE-857D-03D3181941E3}" type="presParOf" srcId="{9C2DD3A7-3D5A-4A85-8F25-E164F75173B5}" destId="{D45E5E10-BD5A-4662-9F56-DA3E4ABD543B}" srcOrd="1" destOrd="0" presId="urn:microsoft.com/office/officeart/2009/3/layout/HorizontalOrganizationChart"/>
    <dgm:cxn modelId="{D2E0B49A-4D79-4E0F-8236-D1BECB1453AA}" type="presParOf" srcId="{D01207EB-6C79-44EF-8FA0-FA9A105A9655}" destId="{D3AFB138-6E9F-4031-B613-65836FEC2031}" srcOrd="1" destOrd="0" presId="urn:microsoft.com/office/officeart/2009/3/layout/HorizontalOrganizationChart"/>
    <dgm:cxn modelId="{656AA746-C423-4C99-9A9C-18BB2E90D851}" type="presParOf" srcId="{D01207EB-6C79-44EF-8FA0-FA9A105A9655}" destId="{5BBD28B0-CFC2-4BDA-AF2D-E1872D4A25E2}" srcOrd="2" destOrd="0" presId="urn:microsoft.com/office/officeart/2009/3/layout/HorizontalOrganizationChart"/>
    <dgm:cxn modelId="{19F84F6E-15A5-4C12-B795-D3CFA2490271}" type="presParOf" srcId="{53E12DFA-F511-4BBD-A42A-7877AC779B4D}" destId="{259534D2-970E-4328-86A4-172544C98C7A}" srcOrd="2" destOrd="0" presId="urn:microsoft.com/office/officeart/2009/3/layout/HorizontalOrganizationChart"/>
    <dgm:cxn modelId="{D445A526-908E-4D37-B404-C2FA27CEB1FF}" type="presParOf" srcId="{53E12DFA-F511-4BBD-A42A-7877AC779B4D}" destId="{24D20AD5-C828-4595-8A93-410EC4782B3A}" srcOrd="3" destOrd="0" presId="urn:microsoft.com/office/officeart/2009/3/layout/HorizontalOrganizationChart"/>
    <dgm:cxn modelId="{63EC4732-DF1B-4007-8E19-3D4CE2F8D508}" type="presParOf" srcId="{24D20AD5-C828-4595-8A93-410EC4782B3A}" destId="{579DF174-879A-46BA-9643-DABC8C407BBE}" srcOrd="0" destOrd="0" presId="urn:microsoft.com/office/officeart/2009/3/layout/HorizontalOrganizationChart"/>
    <dgm:cxn modelId="{0B89B36E-E4FD-46B6-8B28-2B1F68BD83E1}" type="presParOf" srcId="{579DF174-879A-46BA-9643-DABC8C407BBE}" destId="{ED43C182-17F8-4AAE-80F6-B6D188C08B19}" srcOrd="0" destOrd="0" presId="urn:microsoft.com/office/officeart/2009/3/layout/HorizontalOrganizationChart"/>
    <dgm:cxn modelId="{AB8081A7-8187-4422-BFD0-4360743FC35F}" type="presParOf" srcId="{579DF174-879A-46BA-9643-DABC8C407BBE}" destId="{4ABBFD9F-BE84-44F0-B828-13DA62EC65CD}" srcOrd="1" destOrd="0" presId="urn:microsoft.com/office/officeart/2009/3/layout/HorizontalOrganizationChart"/>
    <dgm:cxn modelId="{036042AB-AD39-4BFA-87D1-9341E35D7D57}" type="presParOf" srcId="{24D20AD5-C828-4595-8A93-410EC4782B3A}" destId="{5AAFF5B4-041B-4BB5-A9E6-46BA6245ABBF}" srcOrd="1" destOrd="0" presId="urn:microsoft.com/office/officeart/2009/3/layout/HorizontalOrganizationChart"/>
    <dgm:cxn modelId="{76B49C0A-F150-4C06-8272-5F0E1CEE0775}" type="presParOf" srcId="{24D20AD5-C828-4595-8A93-410EC4782B3A}" destId="{8DCD54AA-77EE-49E0-9D1D-A4CA2918BAF4}" srcOrd="2" destOrd="0" presId="urn:microsoft.com/office/officeart/2009/3/layout/HorizontalOrganizationChart"/>
    <dgm:cxn modelId="{68CF82AD-9704-4DCC-95BD-AAA4D7038BE1}" type="presParOf" srcId="{2785B517-9A84-4D1D-A0AB-F5A332E57D95}" destId="{99A02562-1DD0-473A-B748-5E2674625850}" srcOrd="2" destOrd="0" presId="urn:microsoft.com/office/officeart/2009/3/layout/HorizontalOrganizationChart"/>
    <dgm:cxn modelId="{AE61CD8D-32D9-4FB0-83B0-A04A4229CA65}" type="presParOf" srcId="{A4A9AF9F-BC4D-42AB-A43F-1E03F6B4E2B8}" destId="{C8791CA4-E6FD-4582-B7DA-2A2E21DD1838}" srcOrd="2" destOrd="0" presId="urn:microsoft.com/office/officeart/2009/3/layout/HorizontalOrganizationChar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D53E44D8-2DBD-4CBA-8A9C-68FF41CBE8D2}" type="doc">
      <dgm:prSet loTypeId="urn:microsoft.com/office/officeart/2005/8/layout/vList6" loCatId="process" qsTypeId="urn:microsoft.com/office/officeart/2005/8/quickstyle/simple1" qsCatId="simple" csTypeId="urn:microsoft.com/office/officeart/2005/8/colors/accent1_2" csCatId="accent1" phldr="1"/>
      <dgm:spPr/>
      <dgm:t>
        <a:bodyPr/>
        <a:lstStyle/>
        <a:p>
          <a:endParaRPr lang="en-US"/>
        </a:p>
      </dgm:t>
    </dgm:pt>
    <dgm:pt modelId="{C59B5EA4-EBEB-44A0-90DE-AE88956EA0E7}">
      <dgm:prSet phldrT="[Text]"/>
      <dgm:spPr/>
      <dgm:t>
        <a:bodyPr/>
        <a:lstStyle/>
        <a:p>
          <a:r>
            <a:rPr lang="en-US" dirty="0" smtClean="0"/>
            <a:t>Economies of Scale</a:t>
          </a:r>
          <a:endParaRPr lang="en-US" dirty="0"/>
        </a:p>
      </dgm:t>
    </dgm:pt>
    <dgm:pt modelId="{7F15EF0A-9BD5-47B4-BA54-15F56D2294B7}" type="parTrans" cxnId="{C3F9BE12-A23E-4844-A242-2B243D1CFAED}">
      <dgm:prSet/>
      <dgm:spPr/>
      <dgm:t>
        <a:bodyPr/>
        <a:lstStyle/>
        <a:p>
          <a:endParaRPr lang="en-US"/>
        </a:p>
      </dgm:t>
    </dgm:pt>
    <dgm:pt modelId="{195449D7-0E26-4DE9-8E6D-C1FE77F8F076}" type="sibTrans" cxnId="{C3F9BE12-A23E-4844-A242-2B243D1CFAED}">
      <dgm:prSet/>
      <dgm:spPr/>
      <dgm:t>
        <a:bodyPr/>
        <a:lstStyle/>
        <a:p>
          <a:endParaRPr lang="en-US"/>
        </a:p>
      </dgm:t>
    </dgm:pt>
    <dgm:pt modelId="{7798A877-FC5E-475A-B5B5-3BACF9D3B27B}">
      <dgm:prSet phldrT="[Text]"/>
      <dgm:spPr/>
      <dgm:t>
        <a:bodyPr/>
        <a:lstStyle/>
        <a:p>
          <a:r>
            <a:rPr lang="en-US" dirty="0" smtClean="0"/>
            <a:t>Output increases</a:t>
          </a:r>
          <a:endParaRPr lang="en-US" dirty="0"/>
        </a:p>
      </dgm:t>
    </dgm:pt>
    <dgm:pt modelId="{1C0948BA-2345-4AC6-820D-76B714A77F81}" type="parTrans" cxnId="{5AE00125-60A8-4509-B736-2D85AAF7B5C5}">
      <dgm:prSet/>
      <dgm:spPr/>
      <dgm:t>
        <a:bodyPr/>
        <a:lstStyle/>
        <a:p>
          <a:endParaRPr lang="en-US"/>
        </a:p>
      </dgm:t>
    </dgm:pt>
    <dgm:pt modelId="{5547BF6E-29A0-4CEC-B2BE-767AEF099659}" type="sibTrans" cxnId="{5AE00125-60A8-4509-B736-2D85AAF7B5C5}">
      <dgm:prSet/>
      <dgm:spPr/>
      <dgm:t>
        <a:bodyPr/>
        <a:lstStyle/>
        <a:p>
          <a:endParaRPr lang="en-US"/>
        </a:p>
      </dgm:t>
    </dgm:pt>
    <dgm:pt modelId="{8B309976-AEA6-4310-82E7-3C4E6F1C71AC}">
      <dgm:prSet phldrT="[Text]"/>
      <dgm:spPr/>
      <dgm:t>
        <a:bodyPr/>
        <a:lstStyle/>
        <a:p>
          <a:r>
            <a:rPr lang="en-US" dirty="0" smtClean="0"/>
            <a:t>Average Costs Fall</a:t>
          </a:r>
          <a:endParaRPr lang="en-US" dirty="0"/>
        </a:p>
      </dgm:t>
    </dgm:pt>
    <dgm:pt modelId="{1F945B8B-286C-4B0B-A6ED-554B28456024}" type="parTrans" cxnId="{3D934309-1CA4-4AFE-B67A-EE4E2B94514A}">
      <dgm:prSet/>
      <dgm:spPr/>
      <dgm:t>
        <a:bodyPr/>
        <a:lstStyle/>
        <a:p>
          <a:endParaRPr lang="en-US"/>
        </a:p>
      </dgm:t>
    </dgm:pt>
    <dgm:pt modelId="{83E1849B-23F4-464C-9A72-0C881B0CA01B}" type="sibTrans" cxnId="{3D934309-1CA4-4AFE-B67A-EE4E2B94514A}">
      <dgm:prSet/>
      <dgm:spPr/>
      <dgm:t>
        <a:bodyPr/>
        <a:lstStyle/>
        <a:p>
          <a:endParaRPr lang="en-US"/>
        </a:p>
      </dgm:t>
    </dgm:pt>
    <dgm:pt modelId="{1236F279-66B4-4DD1-8F68-739E7CA69DC0}">
      <dgm:prSet phldrT="[Text]"/>
      <dgm:spPr/>
      <dgm:t>
        <a:bodyPr/>
        <a:lstStyle/>
        <a:p>
          <a:r>
            <a:rPr lang="en-US" dirty="0" smtClean="0"/>
            <a:t>Diseconomies of Scale</a:t>
          </a:r>
          <a:endParaRPr lang="en-US" dirty="0"/>
        </a:p>
      </dgm:t>
    </dgm:pt>
    <dgm:pt modelId="{DAC03301-7228-4FCF-A362-3FC5A07806D0}" type="parTrans" cxnId="{81DBC38D-5F3E-4DE5-842D-564E098605C1}">
      <dgm:prSet/>
      <dgm:spPr/>
      <dgm:t>
        <a:bodyPr/>
        <a:lstStyle/>
        <a:p>
          <a:endParaRPr lang="en-US"/>
        </a:p>
      </dgm:t>
    </dgm:pt>
    <dgm:pt modelId="{1C8CDCE3-D90B-4B4D-B454-A3D98D74E7D0}" type="sibTrans" cxnId="{81DBC38D-5F3E-4DE5-842D-564E098605C1}">
      <dgm:prSet/>
      <dgm:spPr/>
      <dgm:t>
        <a:bodyPr/>
        <a:lstStyle/>
        <a:p>
          <a:endParaRPr lang="en-US"/>
        </a:p>
      </dgm:t>
    </dgm:pt>
    <dgm:pt modelId="{7153BE42-39A8-406E-91D4-AA030A6712F0}">
      <dgm:prSet phldrT="[Text]"/>
      <dgm:spPr/>
      <dgm:t>
        <a:bodyPr/>
        <a:lstStyle/>
        <a:p>
          <a:r>
            <a:rPr lang="en-US" dirty="0" smtClean="0"/>
            <a:t>Output increases</a:t>
          </a:r>
          <a:endParaRPr lang="en-US" dirty="0"/>
        </a:p>
      </dgm:t>
    </dgm:pt>
    <dgm:pt modelId="{8E09807D-D2A8-4C80-A2FB-854E0A557C13}" type="parTrans" cxnId="{68B4F0A1-05D1-4428-A166-809C921639DE}">
      <dgm:prSet/>
      <dgm:spPr/>
      <dgm:t>
        <a:bodyPr/>
        <a:lstStyle/>
        <a:p>
          <a:endParaRPr lang="en-US"/>
        </a:p>
      </dgm:t>
    </dgm:pt>
    <dgm:pt modelId="{B13E8CA7-B8E0-4D0E-8978-1784A4AC5763}" type="sibTrans" cxnId="{68B4F0A1-05D1-4428-A166-809C921639DE}">
      <dgm:prSet/>
      <dgm:spPr/>
      <dgm:t>
        <a:bodyPr/>
        <a:lstStyle/>
        <a:p>
          <a:endParaRPr lang="en-US"/>
        </a:p>
      </dgm:t>
    </dgm:pt>
    <dgm:pt modelId="{FFF81FBB-884A-4BE4-A992-07FD26616E30}">
      <dgm:prSet phldrT="[Text]"/>
      <dgm:spPr/>
      <dgm:t>
        <a:bodyPr/>
        <a:lstStyle/>
        <a:p>
          <a:r>
            <a:rPr lang="en-US" dirty="0" smtClean="0"/>
            <a:t>Average Costs Rise</a:t>
          </a:r>
          <a:endParaRPr lang="en-US" dirty="0"/>
        </a:p>
      </dgm:t>
    </dgm:pt>
    <dgm:pt modelId="{1B63B969-1587-4D34-BA7F-214B5D06083A}" type="parTrans" cxnId="{C3C06D2D-6B85-4AC5-90CE-B1C9DF146967}">
      <dgm:prSet/>
      <dgm:spPr/>
      <dgm:t>
        <a:bodyPr/>
        <a:lstStyle/>
        <a:p>
          <a:endParaRPr lang="en-US"/>
        </a:p>
      </dgm:t>
    </dgm:pt>
    <dgm:pt modelId="{ADBDEA5C-ACAD-4F85-8602-449F5C19B357}" type="sibTrans" cxnId="{C3C06D2D-6B85-4AC5-90CE-B1C9DF146967}">
      <dgm:prSet/>
      <dgm:spPr/>
      <dgm:t>
        <a:bodyPr/>
        <a:lstStyle/>
        <a:p>
          <a:endParaRPr lang="en-US"/>
        </a:p>
      </dgm:t>
    </dgm:pt>
    <dgm:pt modelId="{08B1E709-53A4-441B-AC06-95A3F3B99A0A}" type="pres">
      <dgm:prSet presAssocID="{D53E44D8-2DBD-4CBA-8A9C-68FF41CBE8D2}" presName="Name0" presStyleCnt="0">
        <dgm:presLayoutVars>
          <dgm:dir/>
          <dgm:animLvl val="lvl"/>
          <dgm:resizeHandles/>
        </dgm:presLayoutVars>
      </dgm:prSet>
      <dgm:spPr/>
      <dgm:t>
        <a:bodyPr/>
        <a:lstStyle/>
        <a:p>
          <a:endParaRPr lang="en-US"/>
        </a:p>
      </dgm:t>
    </dgm:pt>
    <dgm:pt modelId="{205B38FE-AA42-49A4-8585-C7C00C82B773}" type="pres">
      <dgm:prSet presAssocID="{C59B5EA4-EBEB-44A0-90DE-AE88956EA0E7}" presName="linNode" presStyleCnt="0"/>
      <dgm:spPr/>
    </dgm:pt>
    <dgm:pt modelId="{4F19D8DF-13ED-4B43-89D2-A17C30999306}" type="pres">
      <dgm:prSet presAssocID="{C59B5EA4-EBEB-44A0-90DE-AE88956EA0E7}" presName="parentShp" presStyleLbl="node1" presStyleIdx="0" presStyleCnt="2">
        <dgm:presLayoutVars>
          <dgm:bulletEnabled val="1"/>
        </dgm:presLayoutVars>
      </dgm:prSet>
      <dgm:spPr/>
      <dgm:t>
        <a:bodyPr/>
        <a:lstStyle/>
        <a:p>
          <a:endParaRPr lang="en-US"/>
        </a:p>
      </dgm:t>
    </dgm:pt>
    <dgm:pt modelId="{D70E39B2-1FB7-4AE7-914F-68C7B24153A8}" type="pres">
      <dgm:prSet presAssocID="{C59B5EA4-EBEB-44A0-90DE-AE88956EA0E7}" presName="childShp" presStyleLbl="bgAccFollowNode1" presStyleIdx="0" presStyleCnt="2" custLinFactNeighborX="939">
        <dgm:presLayoutVars>
          <dgm:bulletEnabled val="1"/>
        </dgm:presLayoutVars>
      </dgm:prSet>
      <dgm:spPr/>
      <dgm:t>
        <a:bodyPr/>
        <a:lstStyle/>
        <a:p>
          <a:endParaRPr lang="en-US"/>
        </a:p>
      </dgm:t>
    </dgm:pt>
    <dgm:pt modelId="{20831160-1724-4381-94F2-91BF062C5258}" type="pres">
      <dgm:prSet presAssocID="{195449D7-0E26-4DE9-8E6D-C1FE77F8F076}" presName="spacing" presStyleCnt="0"/>
      <dgm:spPr/>
    </dgm:pt>
    <dgm:pt modelId="{177B7BF9-8932-4214-97B2-E51B4A8D14BE}" type="pres">
      <dgm:prSet presAssocID="{1236F279-66B4-4DD1-8F68-739E7CA69DC0}" presName="linNode" presStyleCnt="0"/>
      <dgm:spPr/>
    </dgm:pt>
    <dgm:pt modelId="{23E3EA8D-D6B5-4B53-BED8-B4DD654AD166}" type="pres">
      <dgm:prSet presAssocID="{1236F279-66B4-4DD1-8F68-739E7CA69DC0}" presName="parentShp" presStyleLbl="node1" presStyleIdx="1" presStyleCnt="2">
        <dgm:presLayoutVars>
          <dgm:bulletEnabled val="1"/>
        </dgm:presLayoutVars>
      </dgm:prSet>
      <dgm:spPr/>
      <dgm:t>
        <a:bodyPr/>
        <a:lstStyle/>
        <a:p>
          <a:endParaRPr lang="en-US"/>
        </a:p>
      </dgm:t>
    </dgm:pt>
    <dgm:pt modelId="{53D674CF-E1BA-4FEC-AEF5-1BC2A04B4DF6}" type="pres">
      <dgm:prSet presAssocID="{1236F279-66B4-4DD1-8F68-739E7CA69DC0}" presName="childShp" presStyleLbl="bgAccFollowNode1" presStyleIdx="1" presStyleCnt="2">
        <dgm:presLayoutVars>
          <dgm:bulletEnabled val="1"/>
        </dgm:presLayoutVars>
      </dgm:prSet>
      <dgm:spPr/>
      <dgm:t>
        <a:bodyPr/>
        <a:lstStyle/>
        <a:p>
          <a:endParaRPr lang="en-US"/>
        </a:p>
      </dgm:t>
    </dgm:pt>
  </dgm:ptLst>
  <dgm:cxnLst>
    <dgm:cxn modelId="{321E8E30-B0E6-44B2-809C-EA9BABA1D62D}" type="presOf" srcId="{7798A877-FC5E-475A-B5B5-3BACF9D3B27B}" destId="{D70E39B2-1FB7-4AE7-914F-68C7B24153A8}" srcOrd="0" destOrd="0" presId="urn:microsoft.com/office/officeart/2005/8/layout/vList6"/>
    <dgm:cxn modelId="{65C66838-1546-4EFA-BD65-12B3723C90CA}" type="presOf" srcId="{D53E44D8-2DBD-4CBA-8A9C-68FF41CBE8D2}" destId="{08B1E709-53A4-441B-AC06-95A3F3B99A0A}" srcOrd="0" destOrd="0" presId="urn:microsoft.com/office/officeart/2005/8/layout/vList6"/>
    <dgm:cxn modelId="{1A1A5097-8369-4E9E-887C-CCA7431410B1}" type="presOf" srcId="{1236F279-66B4-4DD1-8F68-739E7CA69DC0}" destId="{23E3EA8D-D6B5-4B53-BED8-B4DD654AD166}" srcOrd="0" destOrd="0" presId="urn:microsoft.com/office/officeart/2005/8/layout/vList6"/>
    <dgm:cxn modelId="{AB260C8B-7F2A-416D-8571-4E682AADB01D}" type="presOf" srcId="{8B309976-AEA6-4310-82E7-3C4E6F1C71AC}" destId="{D70E39B2-1FB7-4AE7-914F-68C7B24153A8}" srcOrd="0" destOrd="1" presId="urn:microsoft.com/office/officeart/2005/8/layout/vList6"/>
    <dgm:cxn modelId="{3D934309-1CA4-4AFE-B67A-EE4E2B94514A}" srcId="{C59B5EA4-EBEB-44A0-90DE-AE88956EA0E7}" destId="{8B309976-AEA6-4310-82E7-3C4E6F1C71AC}" srcOrd="1" destOrd="0" parTransId="{1F945B8B-286C-4B0B-A6ED-554B28456024}" sibTransId="{83E1849B-23F4-464C-9A72-0C881B0CA01B}"/>
    <dgm:cxn modelId="{C3F9BE12-A23E-4844-A242-2B243D1CFAED}" srcId="{D53E44D8-2DBD-4CBA-8A9C-68FF41CBE8D2}" destId="{C59B5EA4-EBEB-44A0-90DE-AE88956EA0E7}" srcOrd="0" destOrd="0" parTransId="{7F15EF0A-9BD5-47B4-BA54-15F56D2294B7}" sibTransId="{195449D7-0E26-4DE9-8E6D-C1FE77F8F076}"/>
    <dgm:cxn modelId="{C3C06D2D-6B85-4AC5-90CE-B1C9DF146967}" srcId="{1236F279-66B4-4DD1-8F68-739E7CA69DC0}" destId="{FFF81FBB-884A-4BE4-A992-07FD26616E30}" srcOrd="1" destOrd="0" parTransId="{1B63B969-1587-4D34-BA7F-214B5D06083A}" sibTransId="{ADBDEA5C-ACAD-4F85-8602-449F5C19B357}"/>
    <dgm:cxn modelId="{81DBC38D-5F3E-4DE5-842D-564E098605C1}" srcId="{D53E44D8-2DBD-4CBA-8A9C-68FF41CBE8D2}" destId="{1236F279-66B4-4DD1-8F68-739E7CA69DC0}" srcOrd="1" destOrd="0" parTransId="{DAC03301-7228-4FCF-A362-3FC5A07806D0}" sibTransId="{1C8CDCE3-D90B-4B4D-B454-A3D98D74E7D0}"/>
    <dgm:cxn modelId="{C9DF3C09-68EA-4B3A-9898-4940AC5AC325}" type="presOf" srcId="{C59B5EA4-EBEB-44A0-90DE-AE88956EA0E7}" destId="{4F19D8DF-13ED-4B43-89D2-A17C30999306}" srcOrd="0" destOrd="0" presId="urn:microsoft.com/office/officeart/2005/8/layout/vList6"/>
    <dgm:cxn modelId="{652F78A3-70EA-4D0D-83D1-197925EAAE03}" type="presOf" srcId="{7153BE42-39A8-406E-91D4-AA030A6712F0}" destId="{53D674CF-E1BA-4FEC-AEF5-1BC2A04B4DF6}" srcOrd="0" destOrd="0" presId="urn:microsoft.com/office/officeart/2005/8/layout/vList6"/>
    <dgm:cxn modelId="{8BA0A89A-40E1-487D-9378-72B8DE945A9D}" type="presOf" srcId="{FFF81FBB-884A-4BE4-A992-07FD26616E30}" destId="{53D674CF-E1BA-4FEC-AEF5-1BC2A04B4DF6}" srcOrd="0" destOrd="1" presId="urn:microsoft.com/office/officeart/2005/8/layout/vList6"/>
    <dgm:cxn modelId="{5AE00125-60A8-4509-B736-2D85AAF7B5C5}" srcId="{C59B5EA4-EBEB-44A0-90DE-AE88956EA0E7}" destId="{7798A877-FC5E-475A-B5B5-3BACF9D3B27B}" srcOrd="0" destOrd="0" parTransId="{1C0948BA-2345-4AC6-820D-76B714A77F81}" sibTransId="{5547BF6E-29A0-4CEC-B2BE-767AEF099659}"/>
    <dgm:cxn modelId="{68B4F0A1-05D1-4428-A166-809C921639DE}" srcId="{1236F279-66B4-4DD1-8F68-739E7CA69DC0}" destId="{7153BE42-39A8-406E-91D4-AA030A6712F0}" srcOrd="0" destOrd="0" parTransId="{8E09807D-D2A8-4C80-A2FB-854E0A557C13}" sibTransId="{B13E8CA7-B8E0-4D0E-8978-1784A4AC5763}"/>
    <dgm:cxn modelId="{5EAD3FFA-3CE3-4F79-8A26-12DB409D61A1}" type="presParOf" srcId="{08B1E709-53A4-441B-AC06-95A3F3B99A0A}" destId="{205B38FE-AA42-49A4-8585-C7C00C82B773}" srcOrd="0" destOrd="0" presId="urn:microsoft.com/office/officeart/2005/8/layout/vList6"/>
    <dgm:cxn modelId="{936BE175-1578-43C7-95E8-6BAE8B448FB2}" type="presParOf" srcId="{205B38FE-AA42-49A4-8585-C7C00C82B773}" destId="{4F19D8DF-13ED-4B43-89D2-A17C30999306}" srcOrd="0" destOrd="0" presId="urn:microsoft.com/office/officeart/2005/8/layout/vList6"/>
    <dgm:cxn modelId="{138CD8AE-3EE4-478C-8D17-4800D7B8984C}" type="presParOf" srcId="{205B38FE-AA42-49A4-8585-C7C00C82B773}" destId="{D70E39B2-1FB7-4AE7-914F-68C7B24153A8}" srcOrd="1" destOrd="0" presId="urn:microsoft.com/office/officeart/2005/8/layout/vList6"/>
    <dgm:cxn modelId="{BB9E2106-76B0-4242-AE3C-08267FE880E4}" type="presParOf" srcId="{08B1E709-53A4-441B-AC06-95A3F3B99A0A}" destId="{20831160-1724-4381-94F2-91BF062C5258}" srcOrd="1" destOrd="0" presId="urn:microsoft.com/office/officeart/2005/8/layout/vList6"/>
    <dgm:cxn modelId="{CBAC9BA6-249B-4816-80FF-554AFC9177E5}" type="presParOf" srcId="{08B1E709-53A4-441B-AC06-95A3F3B99A0A}" destId="{177B7BF9-8932-4214-97B2-E51B4A8D14BE}" srcOrd="2" destOrd="0" presId="urn:microsoft.com/office/officeart/2005/8/layout/vList6"/>
    <dgm:cxn modelId="{BD21A8D1-E4B9-44B9-94A7-5EFDAB9C517B}" type="presParOf" srcId="{177B7BF9-8932-4214-97B2-E51B4A8D14BE}" destId="{23E3EA8D-D6B5-4B53-BED8-B4DD654AD166}" srcOrd="0" destOrd="0" presId="urn:microsoft.com/office/officeart/2005/8/layout/vList6"/>
    <dgm:cxn modelId="{DFC68AEA-D668-4BC1-A331-EB263EA557C1}" type="presParOf" srcId="{177B7BF9-8932-4214-97B2-E51B4A8D14BE}" destId="{53D674CF-E1BA-4FEC-AEF5-1BC2A04B4DF6}"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AC7157-08A6-472E-AA7C-CDC3B267C730}">
      <dsp:nvSpPr>
        <dsp:cNvPr id="0" name=""/>
        <dsp:cNvSpPr/>
      </dsp:nvSpPr>
      <dsp:spPr>
        <a:xfrm>
          <a:off x="526996" y="0"/>
          <a:ext cx="7239435" cy="1540207"/>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BD94B9D-6CB1-4FDA-B03C-8E3CE4D66D3C}">
      <dsp:nvSpPr>
        <dsp:cNvPr id="0" name=""/>
        <dsp:cNvSpPr/>
      </dsp:nvSpPr>
      <dsp:spPr>
        <a:xfrm>
          <a:off x="749232" y="518994"/>
          <a:ext cx="2927712" cy="616082"/>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en-US" sz="2500" kern="1200" dirty="0" smtClean="0"/>
            <a:t>Output increases</a:t>
          </a:r>
          <a:endParaRPr lang="en-US" sz="2500" kern="1200" dirty="0"/>
        </a:p>
      </dsp:txBody>
      <dsp:txXfrm>
        <a:off x="779307" y="549069"/>
        <a:ext cx="2867562" cy="555932"/>
      </dsp:txXfrm>
    </dsp:sp>
    <dsp:sp modelId="{3313DAE9-DD75-44D7-B10B-19185E73FCB8}">
      <dsp:nvSpPr>
        <dsp:cNvPr id="0" name=""/>
        <dsp:cNvSpPr/>
      </dsp:nvSpPr>
      <dsp:spPr>
        <a:xfrm>
          <a:off x="4461609" y="527379"/>
          <a:ext cx="2927712" cy="616082"/>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en-US" sz="2500" kern="1200" dirty="0" smtClean="0"/>
            <a:t>Unit costs fall</a:t>
          </a:r>
          <a:endParaRPr lang="en-US" sz="2500" kern="1200" dirty="0"/>
        </a:p>
      </dsp:txBody>
      <dsp:txXfrm>
        <a:off x="4491684" y="557454"/>
        <a:ext cx="2867562" cy="55593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CBFE6FA-CE8A-4D55-B8F8-03B0D6C2D132}">
      <dsp:nvSpPr>
        <dsp:cNvPr id="0" name=""/>
        <dsp:cNvSpPr/>
      </dsp:nvSpPr>
      <dsp:spPr>
        <a:xfrm>
          <a:off x="8211653" y="3523704"/>
          <a:ext cx="1379616" cy="656572"/>
        </a:xfrm>
        <a:custGeom>
          <a:avLst/>
          <a:gdLst/>
          <a:ahLst/>
          <a:cxnLst/>
          <a:rect l="0" t="0" r="0" b="0"/>
          <a:pathLst>
            <a:path>
              <a:moveTo>
                <a:pt x="0" y="0"/>
              </a:moveTo>
              <a:lnTo>
                <a:pt x="0" y="447434"/>
              </a:lnTo>
              <a:lnTo>
                <a:pt x="1379616" y="447434"/>
              </a:lnTo>
              <a:lnTo>
                <a:pt x="1379616" y="656572"/>
              </a:lnTo>
            </a:path>
          </a:pathLst>
        </a:custGeom>
        <a:noFill/>
        <a:ln w="19050" cap="rnd"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E6D3768-CE49-420C-8FDE-934B66E31CBE}">
      <dsp:nvSpPr>
        <dsp:cNvPr id="0" name=""/>
        <dsp:cNvSpPr/>
      </dsp:nvSpPr>
      <dsp:spPr>
        <a:xfrm>
          <a:off x="6832036" y="3523704"/>
          <a:ext cx="1379616" cy="656572"/>
        </a:xfrm>
        <a:custGeom>
          <a:avLst/>
          <a:gdLst/>
          <a:ahLst/>
          <a:cxnLst/>
          <a:rect l="0" t="0" r="0" b="0"/>
          <a:pathLst>
            <a:path>
              <a:moveTo>
                <a:pt x="1379616" y="0"/>
              </a:moveTo>
              <a:lnTo>
                <a:pt x="1379616" y="447434"/>
              </a:lnTo>
              <a:lnTo>
                <a:pt x="0" y="447434"/>
              </a:lnTo>
              <a:lnTo>
                <a:pt x="0" y="656572"/>
              </a:lnTo>
            </a:path>
          </a:pathLst>
        </a:custGeom>
        <a:noFill/>
        <a:ln w="19050" cap="rnd"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DD76BD9-2A3A-4549-8EAA-84D2B291CCC5}">
      <dsp:nvSpPr>
        <dsp:cNvPr id="0" name=""/>
        <dsp:cNvSpPr/>
      </dsp:nvSpPr>
      <dsp:spPr>
        <a:xfrm>
          <a:off x="5452420" y="1433585"/>
          <a:ext cx="2759233" cy="656572"/>
        </a:xfrm>
        <a:custGeom>
          <a:avLst/>
          <a:gdLst/>
          <a:ahLst/>
          <a:cxnLst/>
          <a:rect l="0" t="0" r="0" b="0"/>
          <a:pathLst>
            <a:path>
              <a:moveTo>
                <a:pt x="0" y="0"/>
              </a:moveTo>
              <a:lnTo>
                <a:pt x="0" y="447434"/>
              </a:lnTo>
              <a:lnTo>
                <a:pt x="2759233" y="447434"/>
              </a:lnTo>
              <a:lnTo>
                <a:pt x="2759233" y="656572"/>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6F95430-DD21-4D54-BD97-50CD8DABCE27}">
      <dsp:nvSpPr>
        <dsp:cNvPr id="0" name=""/>
        <dsp:cNvSpPr/>
      </dsp:nvSpPr>
      <dsp:spPr>
        <a:xfrm>
          <a:off x="2693187" y="3523704"/>
          <a:ext cx="1379616" cy="656572"/>
        </a:xfrm>
        <a:custGeom>
          <a:avLst/>
          <a:gdLst/>
          <a:ahLst/>
          <a:cxnLst/>
          <a:rect l="0" t="0" r="0" b="0"/>
          <a:pathLst>
            <a:path>
              <a:moveTo>
                <a:pt x="0" y="0"/>
              </a:moveTo>
              <a:lnTo>
                <a:pt x="0" y="447434"/>
              </a:lnTo>
              <a:lnTo>
                <a:pt x="1379616" y="447434"/>
              </a:lnTo>
              <a:lnTo>
                <a:pt x="1379616" y="656572"/>
              </a:lnTo>
            </a:path>
          </a:pathLst>
        </a:custGeom>
        <a:noFill/>
        <a:ln w="19050" cap="rnd"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3AFAAF3-D169-434B-B3B9-F3C6D4657101}">
      <dsp:nvSpPr>
        <dsp:cNvPr id="0" name=""/>
        <dsp:cNvSpPr/>
      </dsp:nvSpPr>
      <dsp:spPr>
        <a:xfrm>
          <a:off x="1313570" y="3523704"/>
          <a:ext cx="1379616" cy="656572"/>
        </a:xfrm>
        <a:custGeom>
          <a:avLst/>
          <a:gdLst/>
          <a:ahLst/>
          <a:cxnLst/>
          <a:rect l="0" t="0" r="0" b="0"/>
          <a:pathLst>
            <a:path>
              <a:moveTo>
                <a:pt x="1379616" y="0"/>
              </a:moveTo>
              <a:lnTo>
                <a:pt x="1379616" y="447434"/>
              </a:lnTo>
              <a:lnTo>
                <a:pt x="0" y="447434"/>
              </a:lnTo>
              <a:lnTo>
                <a:pt x="0" y="656572"/>
              </a:lnTo>
            </a:path>
          </a:pathLst>
        </a:custGeom>
        <a:noFill/>
        <a:ln w="19050" cap="rnd"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C16F91E-DF4B-4607-990E-399DB25FA9C6}">
      <dsp:nvSpPr>
        <dsp:cNvPr id="0" name=""/>
        <dsp:cNvSpPr/>
      </dsp:nvSpPr>
      <dsp:spPr>
        <a:xfrm>
          <a:off x="2693187" y="1433585"/>
          <a:ext cx="2759233" cy="656572"/>
        </a:xfrm>
        <a:custGeom>
          <a:avLst/>
          <a:gdLst/>
          <a:ahLst/>
          <a:cxnLst/>
          <a:rect l="0" t="0" r="0" b="0"/>
          <a:pathLst>
            <a:path>
              <a:moveTo>
                <a:pt x="2759233" y="0"/>
              </a:moveTo>
              <a:lnTo>
                <a:pt x="2759233" y="447434"/>
              </a:lnTo>
              <a:lnTo>
                <a:pt x="0" y="447434"/>
              </a:lnTo>
              <a:lnTo>
                <a:pt x="0" y="656572"/>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4362318-41CB-47D1-A0FB-96CB44DBBBEF}">
      <dsp:nvSpPr>
        <dsp:cNvPr id="0" name=""/>
        <dsp:cNvSpPr/>
      </dsp:nvSpPr>
      <dsp:spPr>
        <a:xfrm>
          <a:off x="4323643" y="38"/>
          <a:ext cx="2257554" cy="1433547"/>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2E20EF9-01A7-4091-B754-839BED04DF4C}">
      <dsp:nvSpPr>
        <dsp:cNvPr id="0" name=""/>
        <dsp:cNvSpPr/>
      </dsp:nvSpPr>
      <dsp:spPr>
        <a:xfrm>
          <a:off x="4574482" y="238335"/>
          <a:ext cx="2257554" cy="1433547"/>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lvl="0" algn="ctr" defTabSz="1022350">
            <a:lnSpc>
              <a:spcPct val="90000"/>
            </a:lnSpc>
            <a:spcBef>
              <a:spcPct val="0"/>
            </a:spcBef>
            <a:spcAft>
              <a:spcPct val="35000"/>
            </a:spcAft>
          </a:pPr>
          <a:r>
            <a:rPr lang="en-US" sz="2300" kern="1200" dirty="0" smtClean="0"/>
            <a:t>Firms</a:t>
          </a:r>
          <a:endParaRPr lang="en-US" sz="2300" kern="1200" dirty="0"/>
        </a:p>
      </dsp:txBody>
      <dsp:txXfrm>
        <a:off x="4616469" y="280322"/>
        <a:ext cx="2173580" cy="1349573"/>
      </dsp:txXfrm>
    </dsp:sp>
    <dsp:sp modelId="{771B3282-9047-40BC-8143-843439B1E2EA}">
      <dsp:nvSpPr>
        <dsp:cNvPr id="0" name=""/>
        <dsp:cNvSpPr/>
      </dsp:nvSpPr>
      <dsp:spPr>
        <a:xfrm>
          <a:off x="1564409" y="2090157"/>
          <a:ext cx="2257554" cy="1433547"/>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A23E068-1484-45AE-AB75-8381019F61FE}">
      <dsp:nvSpPr>
        <dsp:cNvPr id="0" name=""/>
        <dsp:cNvSpPr/>
      </dsp:nvSpPr>
      <dsp:spPr>
        <a:xfrm>
          <a:off x="1815249" y="2328455"/>
          <a:ext cx="2257554" cy="1433547"/>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lvl="0" algn="ctr" defTabSz="1022350">
            <a:lnSpc>
              <a:spcPct val="90000"/>
            </a:lnSpc>
            <a:spcBef>
              <a:spcPct val="0"/>
            </a:spcBef>
            <a:spcAft>
              <a:spcPct val="35000"/>
            </a:spcAft>
          </a:pPr>
          <a:r>
            <a:rPr lang="en-US" sz="2300" kern="1200" dirty="0" smtClean="0"/>
            <a:t>Economies of Scale</a:t>
          </a:r>
          <a:endParaRPr lang="en-US" sz="2300" kern="1200" dirty="0"/>
        </a:p>
      </dsp:txBody>
      <dsp:txXfrm>
        <a:off x="1857236" y="2370442"/>
        <a:ext cx="2173580" cy="1349573"/>
      </dsp:txXfrm>
    </dsp:sp>
    <dsp:sp modelId="{F4FC675F-AC73-4AB1-A089-232668139ABB}">
      <dsp:nvSpPr>
        <dsp:cNvPr id="0" name=""/>
        <dsp:cNvSpPr/>
      </dsp:nvSpPr>
      <dsp:spPr>
        <a:xfrm>
          <a:off x="184793" y="4180276"/>
          <a:ext cx="2257554" cy="1433547"/>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E9383A4-3E97-4D1F-BE29-20EC4B01A018}">
      <dsp:nvSpPr>
        <dsp:cNvPr id="0" name=""/>
        <dsp:cNvSpPr/>
      </dsp:nvSpPr>
      <dsp:spPr>
        <a:xfrm>
          <a:off x="435632" y="4418574"/>
          <a:ext cx="2257554" cy="1433547"/>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lvl="0" algn="ctr" defTabSz="1022350">
            <a:lnSpc>
              <a:spcPct val="90000"/>
            </a:lnSpc>
            <a:spcBef>
              <a:spcPct val="0"/>
            </a:spcBef>
            <a:spcAft>
              <a:spcPct val="35000"/>
            </a:spcAft>
          </a:pPr>
          <a:r>
            <a:rPr lang="en-US" sz="2300" kern="1200" dirty="0" smtClean="0"/>
            <a:t>Internal</a:t>
          </a:r>
          <a:endParaRPr lang="en-US" sz="2300" kern="1200" dirty="0"/>
        </a:p>
      </dsp:txBody>
      <dsp:txXfrm>
        <a:off x="477619" y="4460561"/>
        <a:ext cx="2173580" cy="1349573"/>
      </dsp:txXfrm>
    </dsp:sp>
    <dsp:sp modelId="{F431C81B-B079-41CA-9845-D5B5443E1638}">
      <dsp:nvSpPr>
        <dsp:cNvPr id="0" name=""/>
        <dsp:cNvSpPr/>
      </dsp:nvSpPr>
      <dsp:spPr>
        <a:xfrm>
          <a:off x="2944026" y="4180276"/>
          <a:ext cx="2257554" cy="1433547"/>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B0BFF68-A81B-4868-A477-84FF77F94F5F}">
      <dsp:nvSpPr>
        <dsp:cNvPr id="0" name=""/>
        <dsp:cNvSpPr/>
      </dsp:nvSpPr>
      <dsp:spPr>
        <a:xfrm>
          <a:off x="3194865" y="4418574"/>
          <a:ext cx="2257554" cy="1433547"/>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lvl="0" algn="ctr" defTabSz="1022350">
            <a:lnSpc>
              <a:spcPct val="90000"/>
            </a:lnSpc>
            <a:spcBef>
              <a:spcPct val="0"/>
            </a:spcBef>
            <a:spcAft>
              <a:spcPct val="35000"/>
            </a:spcAft>
          </a:pPr>
          <a:r>
            <a:rPr lang="en-US" sz="2300" kern="1200" dirty="0" smtClean="0"/>
            <a:t>External</a:t>
          </a:r>
          <a:endParaRPr lang="en-US" sz="2300" kern="1200" dirty="0"/>
        </a:p>
      </dsp:txBody>
      <dsp:txXfrm>
        <a:off x="3236852" y="4460561"/>
        <a:ext cx="2173580" cy="1349573"/>
      </dsp:txXfrm>
    </dsp:sp>
    <dsp:sp modelId="{CFB87858-A27E-4682-AB8E-69FEF6BE44C4}">
      <dsp:nvSpPr>
        <dsp:cNvPr id="0" name=""/>
        <dsp:cNvSpPr/>
      </dsp:nvSpPr>
      <dsp:spPr>
        <a:xfrm>
          <a:off x="7082876" y="2090157"/>
          <a:ext cx="2257554" cy="1433547"/>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6A82BDE-27D2-48AA-A12B-4AEA093B4B5F}">
      <dsp:nvSpPr>
        <dsp:cNvPr id="0" name=""/>
        <dsp:cNvSpPr/>
      </dsp:nvSpPr>
      <dsp:spPr>
        <a:xfrm>
          <a:off x="7333715" y="2328455"/>
          <a:ext cx="2257554" cy="1433547"/>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lvl="0" algn="ctr" defTabSz="1022350">
            <a:lnSpc>
              <a:spcPct val="90000"/>
            </a:lnSpc>
            <a:spcBef>
              <a:spcPct val="0"/>
            </a:spcBef>
            <a:spcAft>
              <a:spcPct val="35000"/>
            </a:spcAft>
          </a:pPr>
          <a:r>
            <a:rPr lang="en-US" sz="2300" kern="1200" dirty="0" smtClean="0"/>
            <a:t>Diseconomies of scale</a:t>
          </a:r>
          <a:endParaRPr lang="en-US" sz="2300" kern="1200" dirty="0"/>
        </a:p>
      </dsp:txBody>
      <dsp:txXfrm>
        <a:off x="7375702" y="2370442"/>
        <a:ext cx="2173580" cy="1349573"/>
      </dsp:txXfrm>
    </dsp:sp>
    <dsp:sp modelId="{AAE16125-46D1-4558-BD7F-D49B12927F08}">
      <dsp:nvSpPr>
        <dsp:cNvPr id="0" name=""/>
        <dsp:cNvSpPr/>
      </dsp:nvSpPr>
      <dsp:spPr>
        <a:xfrm>
          <a:off x="5703259" y="4180276"/>
          <a:ext cx="2257554" cy="1433547"/>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0C217AB-8E68-4D5C-A243-E0BB13CB490B}">
      <dsp:nvSpPr>
        <dsp:cNvPr id="0" name=""/>
        <dsp:cNvSpPr/>
      </dsp:nvSpPr>
      <dsp:spPr>
        <a:xfrm>
          <a:off x="5954099" y="4418574"/>
          <a:ext cx="2257554" cy="1433547"/>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lvl="0" algn="ctr" defTabSz="1022350">
            <a:lnSpc>
              <a:spcPct val="90000"/>
            </a:lnSpc>
            <a:spcBef>
              <a:spcPct val="0"/>
            </a:spcBef>
            <a:spcAft>
              <a:spcPct val="35000"/>
            </a:spcAft>
          </a:pPr>
          <a:r>
            <a:rPr lang="en-US" sz="2300" kern="1200" dirty="0" smtClean="0"/>
            <a:t>Internal</a:t>
          </a:r>
          <a:endParaRPr lang="en-US" sz="2300" kern="1200" dirty="0"/>
        </a:p>
      </dsp:txBody>
      <dsp:txXfrm>
        <a:off x="5996086" y="4460561"/>
        <a:ext cx="2173580" cy="1349573"/>
      </dsp:txXfrm>
    </dsp:sp>
    <dsp:sp modelId="{286EC079-B09E-4F0B-85EA-A79D9F1B4842}">
      <dsp:nvSpPr>
        <dsp:cNvPr id="0" name=""/>
        <dsp:cNvSpPr/>
      </dsp:nvSpPr>
      <dsp:spPr>
        <a:xfrm>
          <a:off x="8462492" y="4180276"/>
          <a:ext cx="2257554" cy="1433547"/>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B7491AE-2F05-468B-8F28-FC4713C766F8}">
      <dsp:nvSpPr>
        <dsp:cNvPr id="0" name=""/>
        <dsp:cNvSpPr/>
      </dsp:nvSpPr>
      <dsp:spPr>
        <a:xfrm>
          <a:off x="8713332" y="4418574"/>
          <a:ext cx="2257554" cy="1433547"/>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lvl="0" algn="ctr" defTabSz="1022350">
            <a:lnSpc>
              <a:spcPct val="90000"/>
            </a:lnSpc>
            <a:spcBef>
              <a:spcPct val="0"/>
            </a:spcBef>
            <a:spcAft>
              <a:spcPct val="35000"/>
            </a:spcAft>
          </a:pPr>
          <a:r>
            <a:rPr lang="en-US" sz="2300" kern="1200" dirty="0" smtClean="0"/>
            <a:t>External</a:t>
          </a:r>
          <a:endParaRPr lang="en-US" sz="2300" kern="1200" dirty="0"/>
        </a:p>
      </dsp:txBody>
      <dsp:txXfrm>
        <a:off x="8755319" y="4460561"/>
        <a:ext cx="2173580" cy="134957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A28E0E-38BE-4E01-96EA-C5DAC429989A}">
      <dsp:nvSpPr>
        <dsp:cNvPr id="0" name=""/>
        <dsp:cNvSpPr/>
      </dsp:nvSpPr>
      <dsp:spPr>
        <a:xfrm>
          <a:off x="6690737" y="5189815"/>
          <a:ext cx="379844" cy="816666"/>
        </a:xfrm>
        <a:custGeom>
          <a:avLst/>
          <a:gdLst/>
          <a:ahLst/>
          <a:cxnLst/>
          <a:rect l="0" t="0" r="0" b="0"/>
          <a:pathLst>
            <a:path>
              <a:moveTo>
                <a:pt x="0" y="0"/>
              </a:moveTo>
              <a:lnTo>
                <a:pt x="189922" y="0"/>
              </a:lnTo>
              <a:lnTo>
                <a:pt x="189922" y="816666"/>
              </a:lnTo>
              <a:lnTo>
                <a:pt x="379844" y="816666"/>
              </a:lnTo>
            </a:path>
          </a:pathLst>
        </a:custGeom>
        <a:noFill/>
        <a:ln w="19050" cap="rnd"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6F0F302-6B6D-42CB-90AF-47053C29BE98}">
      <dsp:nvSpPr>
        <dsp:cNvPr id="0" name=""/>
        <dsp:cNvSpPr/>
      </dsp:nvSpPr>
      <dsp:spPr>
        <a:xfrm>
          <a:off x="6690737" y="5144095"/>
          <a:ext cx="379844" cy="91440"/>
        </a:xfrm>
        <a:custGeom>
          <a:avLst/>
          <a:gdLst/>
          <a:ahLst/>
          <a:cxnLst/>
          <a:rect l="0" t="0" r="0" b="0"/>
          <a:pathLst>
            <a:path>
              <a:moveTo>
                <a:pt x="0" y="45720"/>
              </a:moveTo>
              <a:lnTo>
                <a:pt x="379844" y="45720"/>
              </a:lnTo>
            </a:path>
          </a:pathLst>
        </a:custGeom>
        <a:noFill/>
        <a:ln w="19050" cap="rnd"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9D5E9B6-0051-4BCA-AEF8-7C32B903A443}">
      <dsp:nvSpPr>
        <dsp:cNvPr id="0" name=""/>
        <dsp:cNvSpPr/>
      </dsp:nvSpPr>
      <dsp:spPr>
        <a:xfrm>
          <a:off x="6690737" y="4373148"/>
          <a:ext cx="379844" cy="816666"/>
        </a:xfrm>
        <a:custGeom>
          <a:avLst/>
          <a:gdLst/>
          <a:ahLst/>
          <a:cxnLst/>
          <a:rect l="0" t="0" r="0" b="0"/>
          <a:pathLst>
            <a:path>
              <a:moveTo>
                <a:pt x="0" y="816666"/>
              </a:moveTo>
              <a:lnTo>
                <a:pt x="189922" y="816666"/>
              </a:lnTo>
              <a:lnTo>
                <a:pt x="189922" y="0"/>
              </a:lnTo>
              <a:lnTo>
                <a:pt x="379844" y="0"/>
              </a:lnTo>
            </a:path>
          </a:pathLst>
        </a:custGeom>
        <a:noFill/>
        <a:ln w="19050" cap="rnd"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0B8B14E-797E-4B9A-9F58-094FEE97E8FA}">
      <dsp:nvSpPr>
        <dsp:cNvPr id="0" name=""/>
        <dsp:cNvSpPr/>
      </dsp:nvSpPr>
      <dsp:spPr>
        <a:xfrm>
          <a:off x="4411668" y="3556481"/>
          <a:ext cx="379844" cy="1633333"/>
        </a:xfrm>
        <a:custGeom>
          <a:avLst/>
          <a:gdLst/>
          <a:ahLst/>
          <a:cxnLst/>
          <a:rect l="0" t="0" r="0" b="0"/>
          <a:pathLst>
            <a:path>
              <a:moveTo>
                <a:pt x="0" y="0"/>
              </a:moveTo>
              <a:lnTo>
                <a:pt x="189922" y="0"/>
              </a:lnTo>
              <a:lnTo>
                <a:pt x="189922" y="1633333"/>
              </a:lnTo>
              <a:lnTo>
                <a:pt x="379844" y="1633333"/>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0A7E5A8-129C-427E-8EB1-DD25C1F996A1}">
      <dsp:nvSpPr>
        <dsp:cNvPr id="0" name=""/>
        <dsp:cNvSpPr/>
      </dsp:nvSpPr>
      <dsp:spPr>
        <a:xfrm>
          <a:off x="6690737" y="1923148"/>
          <a:ext cx="379844" cy="1633333"/>
        </a:xfrm>
        <a:custGeom>
          <a:avLst/>
          <a:gdLst/>
          <a:ahLst/>
          <a:cxnLst/>
          <a:rect l="0" t="0" r="0" b="0"/>
          <a:pathLst>
            <a:path>
              <a:moveTo>
                <a:pt x="0" y="0"/>
              </a:moveTo>
              <a:lnTo>
                <a:pt x="189922" y="0"/>
              </a:lnTo>
              <a:lnTo>
                <a:pt x="189922" y="1633333"/>
              </a:lnTo>
              <a:lnTo>
                <a:pt x="379844" y="1633333"/>
              </a:lnTo>
            </a:path>
          </a:pathLst>
        </a:custGeom>
        <a:noFill/>
        <a:ln w="19050" cap="rnd"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BCA8FDA-E02D-4764-B6B2-441710FDF1C9}">
      <dsp:nvSpPr>
        <dsp:cNvPr id="0" name=""/>
        <dsp:cNvSpPr/>
      </dsp:nvSpPr>
      <dsp:spPr>
        <a:xfrm>
          <a:off x="6690737" y="1923148"/>
          <a:ext cx="379844" cy="816666"/>
        </a:xfrm>
        <a:custGeom>
          <a:avLst/>
          <a:gdLst/>
          <a:ahLst/>
          <a:cxnLst/>
          <a:rect l="0" t="0" r="0" b="0"/>
          <a:pathLst>
            <a:path>
              <a:moveTo>
                <a:pt x="0" y="0"/>
              </a:moveTo>
              <a:lnTo>
                <a:pt x="189922" y="0"/>
              </a:lnTo>
              <a:lnTo>
                <a:pt x="189922" y="816666"/>
              </a:lnTo>
              <a:lnTo>
                <a:pt x="379844" y="816666"/>
              </a:lnTo>
            </a:path>
          </a:pathLst>
        </a:custGeom>
        <a:noFill/>
        <a:ln w="19050" cap="rnd"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7F3C770-6C81-4343-8FEF-BB45CA4E1A69}">
      <dsp:nvSpPr>
        <dsp:cNvPr id="0" name=""/>
        <dsp:cNvSpPr/>
      </dsp:nvSpPr>
      <dsp:spPr>
        <a:xfrm>
          <a:off x="6690737" y="1877428"/>
          <a:ext cx="379844" cy="91440"/>
        </a:xfrm>
        <a:custGeom>
          <a:avLst/>
          <a:gdLst/>
          <a:ahLst/>
          <a:cxnLst/>
          <a:rect l="0" t="0" r="0" b="0"/>
          <a:pathLst>
            <a:path>
              <a:moveTo>
                <a:pt x="0" y="45720"/>
              </a:moveTo>
              <a:lnTo>
                <a:pt x="379844" y="45720"/>
              </a:lnTo>
            </a:path>
          </a:pathLst>
        </a:custGeom>
        <a:noFill/>
        <a:ln w="19050" cap="rnd"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9A52C63-69BC-4260-A3D3-C7BB99ADC60B}">
      <dsp:nvSpPr>
        <dsp:cNvPr id="0" name=""/>
        <dsp:cNvSpPr/>
      </dsp:nvSpPr>
      <dsp:spPr>
        <a:xfrm>
          <a:off x="6690737" y="1106481"/>
          <a:ext cx="379844" cy="816666"/>
        </a:xfrm>
        <a:custGeom>
          <a:avLst/>
          <a:gdLst/>
          <a:ahLst/>
          <a:cxnLst/>
          <a:rect l="0" t="0" r="0" b="0"/>
          <a:pathLst>
            <a:path>
              <a:moveTo>
                <a:pt x="0" y="816666"/>
              </a:moveTo>
              <a:lnTo>
                <a:pt x="189922" y="816666"/>
              </a:lnTo>
              <a:lnTo>
                <a:pt x="189922" y="0"/>
              </a:lnTo>
              <a:lnTo>
                <a:pt x="379844" y="0"/>
              </a:lnTo>
            </a:path>
          </a:pathLst>
        </a:custGeom>
        <a:noFill/>
        <a:ln w="19050" cap="rnd"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F13176A-D676-4BB8-943F-4727172749F5}">
      <dsp:nvSpPr>
        <dsp:cNvPr id="0" name=""/>
        <dsp:cNvSpPr/>
      </dsp:nvSpPr>
      <dsp:spPr>
        <a:xfrm>
          <a:off x="6690737" y="289815"/>
          <a:ext cx="379844" cy="1633333"/>
        </a:xfrm>
        <a:custGeom>
          <a:avLst/>
          <a:gdLst/>
          <a:ahLst/>
          <a:cxnLst/>
          <a:rect l="0" t="0" r="0" b="0"/>
          <a:pathLst>
            <a:path>
              <a:moveTo>
                <a:pt x="0" y="1633333"/>
              </a:moveTo>
              <a:lnTo>
                <a:pt x="189922" y="1633333"/>
              </a:lnTo>
              <a:lnTo>
                <a:pt x="189922" y="0"/>
              </a:lnTo>
              <a:lnTo>
                <a:pt x="379844" y="0"/>
              </a:lnTo>
            </a:path>
          </a:pathLst>
        </a:custGeom>
        <a:noFill/>
        <a:ln w="19050" cap="rnd"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3540BF6-E34F-481C-B2FD-B3A3665DEC61}">
      <dsp:nvSpPr>
        <dsp:cNvPr id="0" name=""/>
        <dsp:cNvSpPr/>
      </dsp:nvSpPr>
      <dsp:spPr>
        <a:xfrm>
          <a:off x="4411668" y="1923148"/>
          <a:ext cx="379844" cy="1633333"/>
        </a:xfrm>
        <a:custGeom>
          <a:avLst/>
          <a:gdLst/>
          <a:ahLst/>
          <a:cxnLst/>
          <a:rect l="0" t="0" r="0" b="0"/>
          <a:pathLst>
            <a:path>
              <a:moveTo>
                <a:pt x="0" y="1633333"/>
              </a:moveTo>
              <a:lnTo>
                <a:pt x="189922" y="1633333"/>
              </a:lnTo>
              <a:lnTo>
                <a:pt x="189922" y="0"/>
              </a:lnTo>
              <a:lnTo>
                <a:pt x="379844" y="0"/>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6983A7D-A211-4EF8-87BD-F5F230C253A1}">
      <dsp:nvSpPr>
        <dsp:cNvPr id="0" name=""/>
        <dsp:cNvSpPr/>
      </dsp:nvSpPr>
      <dsp:spPr>
        <a:xfrm>
          <a:off x="2512443" y="3266850"/>
          <a:ext cx="1899224" cy="579263"/>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n-US" sz="1800" kern="1200" dirty="0" smtClean="0"/>
            <a:t>Economies of Scale</a:t>
          </a:r>
          <a:endParaRPr lang="en-US" sz="1800" kern="1200" dirty="0"/>
        </a:p>
      </dsp:txBody>
      <dsp:txXfrm>
        <a:off x="2512443" y="3266850"/>
        <a:ext cx="1899224" cy="579263"/>
      </dsp:txXfrm>
    </dsp:sp>
    <dsp:sp modelId="{E369F7B4-3A5A-42E9-B8CF-AF7A27F255BF}">
      <dsp:nvSpPr>
        <dsp:cNvPr id="0" name=""/>
        <dsp:cNvSpPr/>
      </dsp:nvSpPr>
      <dsp:spPr>
        <a:xfrm>
          <a:off x="4791513" y="1633516"/>
          <a:ext cx="1899224" cy="579263"/>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n-US" sz="1800" kern="1200" dirty="0" smtClean="0"/>
            <a:t>Internal</a:t>
          </a:r>
          <a:endParaRPr lang="en-US" sz="1800" kern="1200" dirty="0"/>
        </a:p>
      </dsp:txBody>
      <dsp:txXfrm>
        <a:off x="4791513" y="1633516"/>
        <a:ext cx="1899224" cy="579263"/>
      </dsp:txXfrm>
    </dsp:sp>
    <dsp:sp modelId="{53321EAC-36CE-411C-82DF-6FA0575F8DFA}">
      <dsp:nvSpPr>
        <dsp:cNvPr id="0" name=""/>
        <dsp:cNvSpPr/>
      </dsp:nvSpPr>
      <dsp:spPr>
        <a:xfrm>
          <a:off x="7070582" y="183"/>
          <a:ext cx="1899224" cy="579263"/>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n-US" sz="1800" kern="1200" dirty="0" smtClean="0"/>
            <a:t>Technical</a:t>
          </a:r>
          <a:endParaRPr lang="en-US" sz="1800" kern="1200" dirty="0"/>
        </a:p>
      </dsp:txBody>
      <dsp:txXfrm>
        <a:off x="7070582" y="183"/>
        <a:ext cx="1899224" cy="579263"/>
      </dsp:txXfrm>
    </dsp:sp>
    <dsp:sp modelId="{C54B32A3-9447-446C-8A43-BE70D0F3ADBF}">
      <dsp:nvSpPr>
        <dsp:cNvPr id="0" name=""/>
        <dsp:cNvSpPr/>
      </dsp:nvSpPr>
      <dsp:spPr>
        <a:xfrm>
          <a:off x="7070582" y="816849"/>
          <a:ext cx="1899224" cy="579263"/>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n-US" sz="1800" kern="1200" dirty="0" smtClean="0"/>
            <a:t>Marketing</a:t>
          </a:r>
          <a:endParaRPr lang="en-US" sz="1800" kern="1200" dirty="0"/>
        </a:p>
      </dsp:txBody>
      <dsp:txXfrm>
        <a:off x="7070582" y="816849"/>
        <a:ext cx="1899224" cy="579263"/>
      </dsp:txXfrm>
    </dsp:sp>
    <dsp:sp modelId="{DB4014B1-99EE-4CD2-9DEB-008DD3DB37C7}">
      <dsp:nvSpPr>
        <dsp:cNvPr id="0" name=""/>
        <dsp:cNvSpPr/>
      </dsp:nvSpPr>
      <dsp:spPr>
        <a:xfrm>
          <a:off x="7070582" y="1633516"/>
          <a:ext cx="1899224" cy="579263"/>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n-US" sz="1800" kern="1200" dirty="0" smtClean="0"/>
            <a:t>Financial</a:t>
          </a:r>
          <a:endParaRPr lang="en-US" sz="1800" kern="1200" dirty="0"/>
        </a:p>
      </dsp:txBody>
      <dsp:txXfrm>
        <a:off x="7070582" y="1633516"/>
        <a:ext cx="1899224" cy="579263"/>
      </dsp:txXfrm>
    </dsp:sp>
    <dsp:sp modelId="{3E06522F-26EC-4F54-ACD8-3F7221C02C7A}">
      <dsp:nvSpPr>
        <dsp:cNvPr id="0" name=""/>
        <dsp:cNvSpPr/>
      </dsp:nvSpPr>
      <dsp:spPr>
        <a:xfrm>
          <a:off x="7070582" y="2450183"/>
          <a:ext cx="1899224" cy="579263"/>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n-US" sz="1800" kern="1200" dirty="0" smtClean="0"/>
            <a:t>Managerial</a:t>
          </a:r>
          <a:endParaRPr lang="en-US" sz="1800" kern="1200" dirty="0"/>
        </a:p>
      </dsp:txBody>
      <dsp:txXfrm>
        <a:off x="7070582" y="2450183"/>
        <a:ext cx="1899224" cy="579263"/>
      </dsp:txXfrm>
    </dsp:sp>
    <dsp:sp modelId="{74EBF50C-7E52-46C6-954C-0FFD7066C697}">
      <dsp:nvSpPr>
        <dsp:cNvPr id="0" name=""/>
        <dsp:cNvSpPr/>
      </dsp:nvSpPr>
      <dsp:spPr>
        <a:xfrm>
          <a:off x="7070582" y="3266850"/>
          <a:ext cx="1899224" cy="579263"/>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n-US" sz="1800" kern="1200" dirty="0" smtClean="0"/>
            <a:t>Risk-bearing</a:t>
          </a:r>
          <a:endParaRPr lang="en-US" sz="1800" kern="1200" dirty="0"/>
        </a:p>
      </dsp:txBody>
      <dsp:txXfrm>
        <a:off x="7070582" y="3266850"/>
        <a:ext cx="1899224" cy="579263"/>
      </dsp:txXfrm>
    </dsp:sp>
    <dsp:sp modelId="{31AE4C2B-3799-420B-872A-7B74423C2AA1}">
      <dsp:nvSpPr>
        <dsp:cNvPr id="0" name=""/>
        <dsp:cNvSpPr/>
      </dsp:nvSpPr>
      <dsp:spPr>
        <a:xfrm>
          <a:off x="4791513" y="4900183"/>
          <a:ext cx="1899224" cy="579263"/>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n-US" sz="1800" kern="1200" dirty="0" smtClean="0"/>
            <a:t>External</a:t>
          </a:r>
          <a:endParaRPr lang="en-US" sz="1800" kern="1200" dirty="0"/>
        </a:p>
      </dsp:txBody>
      <dsp:txXfrm>
        <a:off x="4791513" y="4900183"/>
        <a:ext cx="1899224" cy="579263"/>
      </dsp:txXfrm>
    </dsp:sp>
    <dsp:sp modelId="{9B58C6F5-93C5-482A-97DB-04829663F8C8}">
      <dsp:nvSpPr>
        <dsp:cNvPr id="0" name=""/>
        <dsp:cNvSpPr/>
      </dsp:nvSpPr>
      <dsp:spPr>
        <a:xfrm>
          <a:off x="7070582" y="4083516"/>
          <a:ext cx="1899224" cy="579263"/>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n-US" sz="1800" kern="1200" dirty="0" smtClean="0"/>
            <a:t>Improved transportation</a:t>
          </a:r>
          <a:endParaRPr lang="en-US" sz="1800" kern="1200" dirty="0"/>
        </a:p>
      </dsp:txBody>
      <dsp:txXfrm>
        <a:off x="7070582" y="4083516"/>
        <a:ext cx="1899224" cy="579263"/>
      </dsp:txXfrm>
    </dsp:sp>
    <dsp:sp modelId="{0A8CB5A3-92CE-4EE1-A939-CDCAE11FA78F}">
      <dsp:nvSpPr>
        <dsp:cNvPr id="0" name=""/>
        <dsp:cNvSpPr/>
      </dsp:nvSpPr>
      <dsp:spPr>
        <a:xfrm>
          <a:off x="7070582" y="4900183"/>
          <a:ext cx="1899224" cy="579263"/>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n-US" sz="1800" kern="1200" dirty="0" smtClean="0"/>
            <a:t>Research and development</a:t>
          </a:r>
          <a:endParaRPr lang="en-US" sz="1800" kern="1200" dirty="0"/>
        </a:p>
      </dsp:txBody>
      <dsp:txXfrm>
        <a:off x="7070582" y="4900183"/>
        <a:ext cx="1899224" cy="579263"/>
      </dsp:txXfrm>
    </dsp:sp>
    <dsp:sp modelId="{7E37673E-4A2A-4EB6-A966-20740C1E7059}">
      <dsp:nvSpPr>
        <dsp:cNvPr id="0" name=""/>
        <dsp:cNvSpPr/>
      </dsp:nvSpPr>
      <dsp:spPr>
        <a:xfrm>
          <a:off x="7070582" y="5716850"/>
          <a:ext cx="1899224" cy="579263"/>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n-US" sz="1800" kern="1200" dirty="0" smtClean="0"/>
            <a:t>Development of industrial estates</a:t>
          </a:r>
          <a:endParaRPr lang="en-US" sz="1800" kern="1200" dirty="0"/>
        </a:p>
      </dsp:txBody>
      <dsp:txXfrm>
        <a:off x="7070582" y="5716850"/>
        <a:ext cx="1899224" cy="57926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0E39B2-1FB7-4AE7-914F-68C7B24153A8}">
      <dsp:nvSpPr>
        <dsp:cNvPr id="0" name=""/>
        <dsp:cNvSpPr/>
      </dsp:nvSpPr>
      <dsp:spPr>
        <a:xfrm>
          <a:off x="3578860" y="512"/>
          <a:ext cx="5368290" cy="1997494"/>
        </a:xfrm>
        <a:prstGeom prst="rightArrow">
          <a:avLst>
            <a:gd name="adj1" fmla="val 75000"/>
            <a:gd name="adj2" fmla="val 50000"/>
          </a:avLst>
        </a:prstGeom>
        <a:solidFill>
          <a:schemeClr val="accent1">
            <a:alpha val="90000"/>
            <a:tint val="40000"/>
            <a:hueOff val="0"/>
            <a:satOff val="0"/>
            <a:lumOff val="0"/>
            <a:alphaOff val="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860" tIns="22860" rIns="22860" bIns="22860" numCol="1" spcCol="1270" anchor="t" anchorCtr="0">
          <a:noAutofit/>
        </a:bodyPr>
        <a:lstStyle/>
        <a:p>
          <a:pPr marL="285750" lvl="1" indent="-285750" algn="l" defTabSz="1600200">
            <a:lnSpc>
              <a:spcPct val="90000"/>
            </a:lnSpc>
            <a:spcBef>
              <a:spcPct val="0"/>
            </a:spcBef>
            <a:spcAft>
              <a:spcPct val="15000"/>
            </a:spcAft>
            <a:buChar char="••"/>
          </a:pPr>
          <a:r>
            <a:rPr lang="en-US" sz="3600" kern="1200" dirty="0" smtClean="0"/>
            <a:t>Output increases</a:t>
          </a:r>
          <a:endParaRPr lang="en-US" sz="3600" kern="1200" dirty="0"/>
        </a:p>
        <a:p>
          <a:pPr marL="285750" lvl="1" indent="-285750" algn="l" defTabSz="1600200">
            <a:lnSpc>
              <a:spcPct val="90000"/>
            </a:lnSpc>
            <a:spcBef>
              <a:spcPct val="0"/>
            </a:spcBef>
            <a:spcAft>
              <a:spcPct val="15000"/>
            </a:spcAft>
            <a:buChar char="••"/>
          </a:pPr>
          <a:r>
            <a:rPr lang="en-US" sz="3600" kern="1200" dirty="0" smtClean="0"/>
            <a:t>Average Costs Fall</a:t>
          </a:r>
          <a:endParaRPr lang="en-US" sz="3600" kern="1200" dirty="0"/>
        </a:p>
      </dsp:txBody>
      <dsp:txXfrm>
        <a:off x="3578860" y="250199"/>
        <a:ext cx="4619230" cy="1498120"/>
      </dsp:txXfrm>
    </dsp:sp>
    <dsp:sp modelId="{4F19D8DF-13ED-4B43-89D2-A17C30999306}">
      <dsp:nvSpPr>
        <dsp:cNvPr id="0" name=""/>
        <dsp:cNvSpPr/>
      </dsp:nvSpPr>
      <dsp:spPr>
        <a:xfrm>
          <a:off x="0" y="512"/>
          <a:ext cx="3578860" cy="1997494"/>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64770" rIns="129540" bIns="64770" numCol="1" spcCol="1270" anchor="ctr" anchorCtr="0">
          <a:noAutofit/>
        </a:bodyPr>
        <a:lstStyle/>
        <a:p>
          <a:pPr lvl="0" algn="ctr" defTabSz="1511300">
            <a:lnSpc>
              <a:spcPct val="90000"/>
            </a:lnSpc>
            <a:spcBef>
              <a:spcPct val="0"/>
            </a:spcBef>
            <a:spcAft>
              <a:spcPct val="35000"/>
            </a:spcAft>
          </a:pPr>
          <a:r>
            <a:rPr lang="en-US" sz="3400" kern="1200" dirty="0" smtClean="0"/>
            <a:t>Economies of Scale</a:t>
          </a:r>
          <a:endParaRPr lang="en-US" sz="3400" kern="1200" dirty="0"/>
        </a:p>
      </dsp:txBody>
      <dsp:txXfrm>
        <a:off x="97510" y="98022"/>
        <a:ext cx="3383840" cy="1802474"/>
      </dsp:txXfrm>
    </dsp:sp>
    <dsp:sp modelId="{53D674CF-E1BA-4FEC-AEF5-1BC2A04B4DF6}">
      <dsp:nvSpPr>
        <dsp:cNvPr id="0" name=""/>
        <dsp:cNvSpPr/>
      </dsp:nvSpPr>
      <dsp:spPr>
        <a:xfrm>
          <a:off x="3578860" y="2197755"/>
          <a:ext cx="5368290" cy="1997494"/>
        </a:xfrm>
        <a:prstGeom prst="rightArrow">
          <a:avLst>
            <a:gd name="adj1" fmla="val 75000"/>
            <a:gd name="adj2" fmla="val 50000"/>
          </a:avLst>
        </a:prstGeom>
        <a:solidFill>
          <a:schemeClr val="accent1">
            <a:alpha val="90000"/>
            <a:tint val="40000"/>
            <a:hueOff val="0"/>
            <a:satOff val="0"/>
            <a:lumOff val="0"/>
            <a:alphaOff val="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860" tIns="22860" rIns="22860" bIns="22860" numCol="1" spcCol="1270" anchor="t" anchorCtr="0">
          <a:noAutofit/>
        </a:bodyPr>
        <a:lstStyle/>
        <a:p>
          <a:pPr marL="285750" lvl="1" indent="-285750" algn="l" defTabSz="1600200">
            <a:lnSpc>
              <a:spcPct val="90000"/>
            </a:lnSpc>
            <a:spcBef>
              <a:spcPct val="0"/>
            </a:spcBef>
            <a:spcAft>
              <a:spcPct val="15000"/>
            </a:spcAft>
            <a:buChar char="••"/>
          </a:pPr>
          <a:r>
            <a:rPr lang="en-US" sz="3600" kern="1200" dirty="0" smtClean="0"/>
            <a:t>Output increases</a:t>
          </a:r>
          <a:endParaRPr lang="en-US" sz="3600" kern="1200" dirty="0"/>
        </a:p>
        <a:p>
          <a:pPr marL="285750" lvl="1" indent="-285750" algn="l" defTabSz="1600200">
            <a:lnSpc>
              <a:spcPct val="90000"/>
            </a:lnSpc>
            <a:spcBef>
              <a:spcPct val="0"/>
            </a:spcBef>
            <a:spcAft>
              <a:spcPct val="15000"/>
            </a:spcAft>
            <a:buChar char="••"/>
          </a:pPr>
          <a:r>
            <a:rPr lang="en-US" sz="3600" kern="1200" dirty="0" smtClean="0"/>
            <a:t>Average Costs Rise</a:t>
          </a:r>
          <a:endParaRPr lang="en-US" sz="3600" kern="1200" dirty="0"/>
        </a:p>
      </dsp:txBody>
      <dsp:txXfrm>
        <a:off x="3578860" y="2447442"/>
        <a:ext cx="4619230" cy="1498120"/>
      </dsp:txXfrm>
    </dsp:sp>
    <dsp:sp modelId="{23E3EA8D-D6B5-4B53-BED8-B4DD654AD166}">
      <dsp:nvSpPr>
        <dsp:cNvPr id="0" name=""/>
        <dsp:cNvSpPr/>
      </dsp:nvSpPr>
      <dsp:spPr>
        <a:xfrm>
          <a:off x="0" y="2197755"/>
          <a:ext cx="3578860" cy="1997494"/>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64770" rIns="129540" bIns="64770" numCol="1" spcCol="1270" anchor="ctr" anchorCtr="0">
          <a:noAutofit/>
        </a:bodyPr>
        <a:lstStyle/>
        <a:p>
          <a:pPr lvl="0" algn="ctr" defTabSz="1511300">
            <a:lnSpc>
              <a:spcPct val="90000"/>
            </a:lnSpc>
            <a:spcBef>
              <a:spcPct val="0"/>
            </a:spcBef>
            <a:spcAft>
              <a:spcPct val="35000"/>
            </a:spcAft>
          </a:pPr>
          <a:r>
            <a:rPr lang="en-US" sz="3400" kern="1200" dirty="0" smtClean="0"/>
            <a:t>Diseconomies of Scale</a:t>
          </a:r>
          <a:endParaRPr lang="en-US" sz="3400" kern="1200" dirty="0"/>
        </a:p>
      </dsp:txBody>
      <dsp:txXfrm>
        <a:off x="97510" y="2295265"/>
        <a:ext cx="3383840" cy="180247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9534D2-970E-4328-86A4-172544C98C7A}">
      <dsp:nvSpPr>
        <dsp:cNvPr id="0" name=""/>
        <dsp:cNvSpPr/>
      </dsp:nvSpPr>
      <dsp:spPr>
        <a:xfrm>
          <a:off x="6956354" y="4413906"/>
          <a:ext cx="532225" cy="572142"/>
        </a:xfrm>
        <a:custGeom>
          <a:avLst/>
          <a:gdLst/>
          <a:ahLst/>
          <a:cxnLst/>
          <a:rect l="0" t="0" r="0" b="0"/>
          <a:pathLst>
            <a:path>
              <a:moveTo>
                <a:pt x="0" y="0"/>
              </a:moveTo>
              <a:lnTo>
                <a:pt x="266112" y="0"/>
              </a:lnTo>
              <a:lnTo>
                <a:pt x="266112" y="572142"/>
              </a:lnTo>
              <a:lnTo>
                <a:pt x="532225" y="572142"/>
              </a:lnTo>
            </a:path>
          </a:pathLst>
        </a:custGeom>
        <a:noFill/>
        <a:ln w="19050" cap="rnd"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2FDF876-8CBF-475B-BF85-0583EE2EE7D3}">
      <dsp:nvSpPr>
        <dsp:cNvPr id="0" name=""/>
        <dsp:cNvSpPr/>
      </dsp:nvSpPr>
      <dsp:spPr>
        <a:xfrm>
          <a:off x="6956354" y="3841764"/>
          <a:ext cx="532225" cy="572142"/>
        </a:xfrm>
        <a:custGeom>
          <a:avLst/>
          <a:gdLst/>
          <a:ahLst/>
          <a:cxnLst/>
          <a:rect l="0" t="0" r="0" b="0"/>
          <a:pathLst>
            <a:path>
              <a:moveTo>
                <a:pt x="0" y="572142"/>
              </a:moveTo>
              <a:lnTo>
                <a:pt x="266112" y="572142"/>
              </a:lnTo>
              <a:lnTo>
                <a:pt x="266112" y="0"/>
              </a:lnTo>
              <a:lnTo>
                <a:pt x="532225" y="0"/>
              </a:lnTo>
            </a:path>
          </a:pathLst>
        </a:custGeom>
        <a:noFill/>
        <a:ln w="19050" cap="rnd"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D473462-1B70-40C1-8C85-D9535E4768FD}">
      <dsp:nvSpPr>
        <dsp:cNvPr id="0" name=""/>
        <dsp:cNvSpPr/>
      </dsp:nvSpPr>
      <dsp:spPr>
        <a:xfrm>
          <a:off x="3763003" y="2983551"/>
          <a:ext cx="532225" cy="1430355"/>
        </a:xfrm>
        <a:custGeom>
          <a:avLst/>
          <a:gdLst/>
          <a:ahLst/>
          <a:cxnLst/>
          <a:rect l="0" t="0" r="0" b="0"/>
          <a:pathLst>
            <a:path>
              <a:moveTo>
                <a:pt x="0" y="0"/>
              </a:moveTo>
              <a:lnTo>
                <a:pt x="266112" y="0"/>
              </a:lnTo>
              <a:lnTo>
                <a:pt x="266112" y="1430355"/>
              </a:lnTo>
              <a:lnTo>
                <a:pt x="532225" y="1430355"/>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E6843C7-D862-41D8-900F-3FAAEC679CF8}">
      <dsp:nvSpPr>
        <dsp:cNvPr id="0" name=""/>
        <dsp:cNvSpPr/>
      </dsp:nvSpPr>
      <dsp:spPr>
        <a:xfrm>
          <a:off x="6956354" y="1553195"/>
          <a:ext cx="532225" cy="1144284"/>
        </a:xfrm>
        <a:custGeom>
          <a:avLst/>
          <a:gdLst/>
          <a:ahLst/>
          <a:cxnLst/>
          <a:rect l="0" t="0" r="0" b="0"/>
          <a:pathLst>
            <a:path>
              <a:moveTo>
                <a:pt x="0" y="0"/>
              </a:moveTo>
              <a:lnTo>
                <a:pt x="266112" y="0"/>
              </a:lnTo>
              <a:lnTo>
                <a:pt x="266112" y="1144284"/>
              </a:lnTo>
              <a:lnTo>
                <a:pt x="532225" y="1144284"/>
              </a:lnTo>
            </a:path>
          </a:pathLst>
        </a:custGeom>
        <a:noFill/>
        <a:ln w="19050" cap="rnd"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F1B0215-FF8B-4F4D-8E8E-E268F8D6C55F}">
      <dsp:nvSpPr>
        <dsp:cNvPr id="0" name=""/>
        <dsp:cNvSpPr/>
      </dsp:nvSpPr>
      <dsp:spPr>
        <a:xfrm>
          <a:off x="6956354" y="1507475"/>
          <a:ext cx="532225" cy="91440"/>
        </a:xfrm>
        <a:custGeom>
          <a:avLst/>
          <a:gdLst/>
          <a:ahLst/>
          <a:cxnLst/>
          <a:rect l="0" t="0" r="0" b="0"/>
          <a:pathLst>
            <a:path>
              <a:moveTo>
                <a:pt x="0" y="45720"/>
              </a:moveTo>
              <a:lnTo>
                <a:pt x="532225" y="45720"/>
              </a:lnTo>
            </a:path>
          </a:pathLst>
        </a:custGeom>
        <a:noFill/>
        <a:ln w="19050" cap="rnd"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89B1BB9-089E-47BD-910D-EA81437FA848}">
      <dsp:nvSpPr>
        <dsp:cNvPr id="0" name=""/>
        <dsp:cNvSpPr/>
      </dsp:nvSpPr>
      <dsp:spPr>
        <a:xfrm>
          <a:off x="6956354" y="408911"/>
          <a:ext cx="532225" cy="1144284"/>
        </a:xfrm>
        <a:custGeom>
          <a:avLst/>
          <a:gdLst/>
          <a:ahLst/>
          <a:cxnLst/>
          <a:rect l="0" t="0" r="0" b="0"/>
          <a:pathLst>
            <a:path>
              <a:moveTo>
                <a:pt x="0" y="1144284"/>
              </a:moveTo>
              <a:lnTo>
                <a:pt x="266112" y="1144284"/>
              </a:lnTo>
              <a:lnTo>
                <a:pt x="266112" y="0"/>
              </a:lnTo>
              <a:lnTo>
                <a:pt x="532225" y="0"/>
              </a:lnTo>
            </a:path>
          </a:pathLst>
        </a:custGeom>
        <a:noFill/>
        <a:ln w="19050" cap="rnd"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3360BCE-ABF3-4144-9AD7-978CFFE4DC7B}">
      <dsp:nvSpPr>
        <dsp:cNvPr id="0" name=""/>
        <dsp:cNvSpPr/>
      </dsp:nvSpPr>
      <dsp:spPr>
        <a:xfrm>
          <a:off x="3763003" y="1553195"/>
          <a:ext cx="532225" cy="1430355"/>
        </a:xfrm>
        <a:custGeom>
          <a:avLst/>
          <a:gdLst/>
          <a:ahLst/>
          <a:cxnLst/>
          <a:rect l="0" t="0" r="0" b="0"/>
          <a:pathLst>
            <a:path>
              <a:moveTo>
                <a:pt x="0" y="1430355"/>
              </a:moveTo>
              <a:lnTo>
                <a:pt x="266112" y="1430355"/>
              </a:lnTo>
              <a:lnTo>
                <a:pt x="266112" y="0"/>
              </a:lnTo>
              <a:lnTo>
                <a:pt x="532225" y="0"/>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282E434-A00A-4342-9756-4013D28DA8DC}">
      <dsp:nvSpPr>
        <dsp:cNvPr id="0" name=""/>
        <dsp:cNvSpPr/>
      </dsp:nvSpPr>
      <dsp:spPr>
        <a:xfrm>
          <a:off x="1101877" y="2577729"/>
          <a:ext cx="2661125" cy="811643"/>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lvl="0" algn="ctr" defTabSz="1022350">
            <a:lnSpc>
              <a:spcPct val="90000"/>
            </a:lnSpc>
            <a:spcBef>
              <a:spcPct val="0"/>
            </a:spcBef>
            <a:spcAft>
              <a:spcPct val="35000"/>
            </a:spcAft>
          </a:pPr>
          <a:r>
            <a:rPr lang="en-US" sz="2300" kern="1200" dirty="0" smtClean="0"/>
            <a:t>Diseconomies of Scale</a:t>
          </a:r>
          <a:endParaRPr lang="en-US" sz="2300" kern="1200" dirty="0"/>
        </a:p>
      </dsp:txBody>
      <dsp:txXfrm>
        <a:off x="1101877" y="2577729"/>
        <a:ext cx="2661125" cy="811643"/>
      </dsp:txXfrm>
    </dsp:sp>
    <dsp:sp modelId="{E975D675-8BCD-4C33-A26D-BB340B7188D0}">
      <dsp:nvSpPr>
        <dsp:cNvPr id="0" name=""/>
        <dsp:cNvSpPr/>
      </dsp:nvSpPr>
      <dsp:spPr>
        <a:xfrm>
          <a:off x="4295229" y="1147374"/>
          <a:ext cx="2661125" cy="811643"/>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lvl="0" algn="ctr" defTabSz="1022350">
            <a:lnSpc>
              <a:spcPct val="90000"/>
            </a:lnSpc>
            <a:spcBef>
              <a:spcPct val="0"/>
            </a:spcBef>
            <a:spcAft>
              <a:spcPct val="35000"/>
            </a:spcAft>
          </a:pPr>
          <a:r>
            <a:rPr lang="en-US" sz="2300" kern="1200" dirty="0" smtClean="0"/>
            <a:t>Internal</a:t>
          </a:r>
          <a:endParaRPr lang="en-US" sz="2300" kern="1200" dirty="0"/>
        </a:p>
      </dsp:txBody>
      <dsp:txXfrm>
        <a:off x="4295229" y="1147374"/>
        <a:ext cx="2661125" cy="811643"/>
      </dsp:txXfrm>
    </dsp:sp>
    <dsp:sp modelId="{3707AFA9-D07E-4EF3-85A8-BB917138E998}">
      <dsp:nvSpPr>
        <dsp:cNvPr id="0" name=""/>
        <dsp:cNvSpPr/>
      </dsp:nvSpPr>
      <dsp:spPr>
        <a:xfrm>
          <a:off x="7488580" y="3089"/>
          <a:ext cx="2661125" cy="811643"/>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lvl="0" algn="ctr" defTabSz="1022350">
            <a:lnSpc>
              <a:spcPct val="90000"/>
            </a:lnSpc>
            <a:spcBef>
              <a:spcPct val="0"/>
            </a:spcBef>
            <a:spcAft>
              <a:spcPct val="35000"/>
            </a:spcAft>
          </a:pPr>
          <a:r>
            <a:rPr lang="en-US" sz="2300" kern="1200" dirty="0" smtClean="0"/>
            <a:t>Management inefficiencies</a:t>
          </a:r>
          <a:endParaRPr lang="en-US" sz="2300" kern="1200" dirty="0"/>
        </a:p>
      </dsp:txBody>
      <dsp:txXfrm>
        <a:off x="7488580" y="3089"/>
        <a:ext cx="2661125" cy="811643"/>
      </dsp:txXfrm>
    </dsp:sp>
    <dsp:sp modelId="{115DB1ED-D9B4-41A0-81EB-89F82F44CDB9}">
      <dsp:nvSpPr>
        <dsp:cNvPr id="0" name=""/>
        <dsp:cNvSpPr/>
      </dsp:nvSpPr>
      <dsp:spPr>
        <a:xfrm>
          <a:off x="7488580" y="1147374"/>
          <a:ext cx="2661125" cy="811643"/>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lvl="0" algn="ctr" defTabSz="1022350">
            <a:lnSpc>
              <a:spcPct val="90000"/>
            </a:lnSpc>
            <a:spcBef>
              <a:spcPct val="0"/>
            </a:spcBef>
            <a:spcAft>
              <a:spcPct val="35000"/>
            </a:spcAft>
          </a:pPr>
          <a:r>
            <a:rPr lang="en-US" sz="2300" kern="1200" dirty="0" smtClean="0"/>
            <a:t>Communication lags</a:t>
          </a:r>
          <a:endParaRPr lang="en-US" sz="2300" kern="1200" dirty="0"/>
        </a:p>
      </dsp:txBody>
      <dsp:txXfrm>
        <a:off x="7488580" y="1147374"/>
        <a:ext cx="2661125" cy="811643"/>
      </dsp:txXfrm>
    </dsp:sp>
    <dsp:sp modelId="{33FDF5C1-666D-4E94-A351-27429EF1A9CF}">
      <dsp:nvSpPr>
        <dsp:cNvPr id="0" name=""/>
        <dsp:cNvSpPr/>
      </dsp:nvSpPr>
      <dsp:spPr>
        <a:xfrm>
          <a:off x="7488580" y="2291658"/>
          <a:ext cx="2661125" cy="811643"/>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lvl="0" algn="ctr" defTabSz="1022350">
            <a:lnSpc>
              <a:spcPct val="90000"/>
            </a:lnSpc>
            <a:spcBef>
              <a:spcPct val="0"/>
            </a:spcBef>
            <a:spcAft>
              <a:spcPct val="35000"/>
            </a:spcAft>
          </a:pPr>
          <a:r>
            <a:rPr lang="en-US" sz="2300" kern="1200" dirty="0" smtClean="0"/>
            <a:t>Resource inefficiencies</a:t>
          </a:r>
          <a:endParaRPr lang="en-US" sz="2300" kern="1200" dirty="0"/>
        </a:p>
      </dsp:txBody>
      <dsp:txXfrm>
        <a:off x="7488580" y="2291658"/>
        <a:ext cx="2661125" cy="811643"/>
      </dsp:txXfrm>
    </dsp:sp>
    <dsp:sp modelId="{3661F49A-3794-400B-9153-A2B0F4A959B0}">
      <dsp:nvSpPr>
        <dsp:cNvPr id="0" name=""/>
        <dsp:cNvSpPr/>
      </dsp:nvSpPr>
      <dsp:spPr>
        <a:xfrm>
          <a:off x="4295229" y="4008084"/>
          <a:ext cx="2661125" cy="811643"/>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lvl="0" algn="ctr" defTabSz="1022350">
            <a:lnSpc>
              <a:spcPct val="90000"/>
            </a:lnSpc>
            <a:spcBef>
              <a:spcPct val="0"/>
            </a:spcBef>
            <a:spcAft>
              <a:spcPct val="35000"/>
            </a:spcAft>
          </a:pPr>
          <a:r>
            <a:rPr lang="en-US" sz="2300" kern="1200" dirty="0" smtClean="0"/>
            <a:t>External</a:t>
          </a:r>
          <a:endParaRPr lang="en-US" sz="2300" kern="1200" dirty="0"/>
        </a:p>
      </dsp:txBody>
      <dsp:txXfrm>
        <a:off x="4295229" y="4008084"/>
        <a:ext cx="2661125" cy="811643"/>
      </dsp:txXfrm>
    </dsp:sp>
    <dsp:sp modelId="{FAF2A87F-3DFF-44A4-A084-01AAC2D2E0CD}">
      <dsp:nvSpPr>
        <dsp:cNvPr id="0" name=""/>
        <dsp:cNvSpPr/>
      </dsp:nvSpPr>
      <dsp:spPr>
        <a:xfrm>
          <a:off x="7488580" y="3435942"/>
          <a:ext cx="2661125" cy="811643"/>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lvl="0" algn="ctr" defTabSz="1022350">
            <a:lnSpc>
              <a:spcPct val="90000"/>
            </a:lnSpc>
            <a:spcBef>
              <a:spcPct val="0"/>
            </a:spcBef>
            <a:spcAft>
              <a:spcPct val="35000"/>
            </a:spcAft>
          </a:pPr>
          <a:r>
            <a:rPr lang="en-US" sz="2300" kern="1200" dirty="0" smtClean="0"/>
            <a:t>Traffic/Congestion</a:t>
          </a:r>
          <a:endParaRPr lang="en-US" sz="2300" kern="1200" dirty="0"/>
        </a:p>
      </dsp:txBody>
      <dsp:txXfrm>
        <a:off x="7488580" y="3435942"/>
        <a:ext cx="2661125" cy="811643"/>
      </dsp:txXfrm>
    </dsp:sp>
    <dsp:sp modelId="{ED43C182-17F8-4AAE-80F6-B6D188C08B19}">
      <dsp:nvSpPr>
        <dsp:cNvPr id="0" name=""/>
        <dsp:cNvSpPr/>
      </dsp:nvSpPr>
      <dsp:spPr>
        <a:xfrm>
          <a:off x="7488580" y="4580226"/>
          <a:ext cx="2661125" cy="811643"/>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605" tIns="14605" rIns="14605" bIns="14605" numCol="1" spcCol="1270" anchor="ctr" anchorCtr="0">
          <a:noAutofit/>
        </a:bodyPr>
        <a:lstStyle/>
        <a:p>
          <a:pPr lvl="0" algn="ctr" defTabSz="1022350">
            <a:lnSpc>
              <a:spcPct val="90000"/>
            </a:lnSpc>
            <a:spcBef>
              <a:spcPct val="0"/>
            </a:spcBef>
            <a:spcAft>
              <a:spcPct val="35000"/>
            </a:spcAft>
          </a:pPr>
          <a:r>
            <a:rPr lang="en-US" sz="2300" kern="1200" dirty="0" smtClean="0"/>
            <a:t>Pollution</a:t>
          </a:r>
          <a:endParaRPr lang="en-US" sz="2300" kern="1200" dirty="0"/>
        </a:p>
      </dsp:txBody>
      <dsp:txXfrm>
        <a:off x="7488580" y="4580226"/>
        <a:ext cx="2661125" cy="81164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0E39B2-1FB7-4AE7-914F-68C7B24153A8}">
      <dsp:nvSpPr>
        <dsp:cNvPr id="0" name=""/>
        <dsp:cNvSpPr/>
      </dsp:nvSpPr>
      <dsp:spPr>
        <a:xfrm>
          <a:off x="2782588" y="120"/>
          <a:ext cx="4173882" cy="468489"/>
        </a:xfrm>
        <a:prstGeom prst="rightArrow">
          <a:avLst>
            <a:gd name="adj1" fmla="val 75000"/>
            <a:gd name="adj2" fmla="val 50000"/>
          </a:avLst>
        </a:prstGeom>
        <a:solidFill>
          <a:schemeClr val="accent1">
            <a:alpha val="90000"/>
            <a:tint val="40000"/>
            <a:hueOff val="0"/>
            <a:satOff val="0"/>
            <a:lumOff val="0"/>
            <a:alphaOff val="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985" tIns="6985" rIns="6985" bIns="6985" numCol="1" spcCol="1270" anchor="t" anchorCtr="0">
          <a:noAutofit/>
        </a:bodyPr>
        <a:lstStyle/>
        <a:p>
          <a:pPr marL="57150" lvl="1" indent="-57150" algn="l" defTabSz="488950">
            <a:lnSpc>
              <a:spcPct val="90000"/>
            </a:lnSpc>
            <a:spcBef>
              <a:spcPct val="0"/>
            </a:spcBef>
            <a:spcAft>
              <a:spcPct val="15000"/>
            </a:spcAft>
            <a:buChar char="••"/>
          </a:pPr>
          <a:r>
            <a:rPr lang="en-US" sz="1100" kern="1200" dirty="0" smtClean="0"/>
            <a:t>Output increases</a:t>
          </a:r>
          <a:endParaRPr lang="en-US" sz="1100" kern="1200" dirty="0"/>
        </a:p>
        <a:p>
          <a:pPr marL="57150" lvl="1" indent="-57150" algn="l" defTabSz="488950">
            <a:lnSpc>
              <a:spcPct val="90000"/>
            </a:lnSpc>
            <a:spcBef>
              <a:spcPct val="0"/>
            </a:spcBef>
            <a:spcAft>
              <a:spcPct val="15000"/>
            </a:spcAft>
            <a:buChar char="••"/>
          </a:pPr>
          <a:r>
            <a:rPr lang="en-US" sz="1100" kern="1200" dirty="0" smtClean="0"/>
            <a:t>Average Costs Fall</a:t>
          </a:r>
          <a:endParaRPr lang="en-US" sz="1100" kern="1200" dirty="0"/>
        </a:p>
      </dsp:txBody>
      <dsp:txXfrm>
        <a:off x="2782588" y="58681"/>
        <a:ext cx="3998199" cy="351367"/>
      </dsp:txXfrm>
    </dsp:sp>
    <dsp:sp modelId="{4F19D8DF-13ED-4B43-89D2-A17C30999306}">
      <dsp:nvSpPr>
        <dsp:cNvPr id="0" name=""/>
        <dsp:cNvSpPr/>
      </dsp:nvSpPr>
      <dsp:spPr>
        <a:xfrm>
          <a:off x="0" y="120"/>
          <a:ext cx="2782588" cy="468489"/>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lvl="0" algn="ctr" defTabSz="800100">
            <a:lnSpc>
              <a:spcPct val="90000"/>
            </a:lnSpc>
            <a:spcBef>
              <a:spcPct val="0"/>
            </a:spcBef>
            <a:spcAft>
              <a:spcPct val="35000"/>
            </a:spcAft>
          </a:pPr>
          <a:r>
            <a:rPr lang="en-US" sz="1800" kern="1200" dirty="0" smtClean="0"/>
            <a:t>Economies of Scale</a:t>
          </a:r>
          <a:endParaRPr lang="en-US" sz="1800" kern="1200" dirty="0"/>
        </a:p>
      </dsp:txBody>
      <dsp:txXfrm>
        <a:off x="22870" y="22990"/>
        <a:ext cx="2736848" cy="422749"/>
      </dsp:txXfrm>
    </dsp:sp>
    <dsp:sp modelId="{53D674CF-E1BA-4FEC-AEF5-1BC2A04B4DF6}">
      <dsp:nvSpPr>
        <dsp:cNvPr id="0" name=""/>
        <dsp:cNvSpPr/>
      </dsp:nvSpPr>
      <dsp:spPr>
        <a:xfrm>
          <a:off x="2782588" y="515458"/>
          <a:ext cx="4173882" cy="468489"/>
        </a:xfrm>
        <a:prstGeom prst="rightArrow">
          <a:avLst>
            <a:gd name="adj1" fmla="val 75000"/>
            <a:gd name="adj2" fmla="val 50000"/>
          </a:avLst>
        </a:prstGeom>
        <a:solidFill>
          <a:schemeClr val="accent1">
            <a:alpha val="90000"/>
            <a:tint val="40000"/>
            <a:hueOff val="0"/>
            <a:satOff val="0"/>
            <a:lumOff val="0"/>
            <a:alphaOff val="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985" tIns="6985" rIns="6985" bIns="6985" numCol="1" spcCol="1270" anchor="t" anchorCtr="0">
          <a:noAutofit/>
        </a:bodyPr>
        <a:lstStyle/>
        <a:p>
          <a:pPr marL="57150" lvl="1" indent="-57150" algn="l" defTabSz="488950">
            <a:lnSpc>
              <a:spcPct val="90000"/>
            </a:lnSpc>
            <a:spcBef>
              <a:spcPct val="0"/>
            </a:spcBef>
            <a:spcAft>
              <a:spcPct val="15000"/>
            </a:spcAft>
            <a:buChar char="••"/>
          </a:pPr>
          <a:r>
            <a:rPr lang="en-US" sz="1100" kern="1200" dirty="0" smtClean="0"/>
            <a:t>Output increases</a:t>
          </a:r>
          <a:endParaRPr lang="en-US" sz="1100" kern="1200" dirty="0"/>
        </a:p>
        <a:p>
          <a:pPr marL="57150" lvl="1" indent="-57150" algn="l" defTabSz="488950">
            <a:lnSpc>
              <a:spcPct val="90000"/>
            </a:lnSpc>
            <a:spcBef>
              <a:spcPct val="0"/>
            </a:spcBef>
            <a:spcAft>
              <a:spcPct val="15000"/>
            </a:spcAft>
            <a:buChar char="••"/>
          </a:pPr>
          <a:r>
            <a:rPr lang="en-US" sz="1100" kern="1200" dirty="0" smtClean="0"/>
            <a:t>Average Costs Rise</a:t>
          </a:r>
          <a:endParaRPr lang="en-US" sz="1100" kern="1200" dirty="0"/>
        </a:p>
      </dsp:txBody>
      <dsp:txXfrm>
        <a:off x="2782588" y="574019"/>
        <a:ext cx="3998199" cy="351367"/>
      </dsp:txXfrm>
    </dsp:sp>
    <dsp:sp modelId="{23E3EA8D-D6B5-4B53-BED8-B4DD654AD166}">
      <dsp:nvSpPr>
        <dsp:cNvPr id="0" name=""/>
        <dsp:cNvSpPr/>
      </dsp:nvSpPr>
      <dsp:spPr>
        <a:xfrm>
          <a:off x="0" y="515458"/>
          <a:ext cx="2782588" cy="468489"/>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34290" rIns="68580" bIns="34290" numCol="1" spcCol="1270" anchor="ctr" anchorCtr="0">
          <a:noAutofit/>
        </a:bodyPr>
        <a:lstStyle/>
        <a:p>
          <a:pPr lvl="0" algn="ctr" defTabSz="800100">
            <a:lnSpc>
              <a:spcPct val="90000"/>
            </a:lnSpc>
            <a:spcBef>
              <a:spcPct val="0"/>
            </a:spcBef>
            <a:spcAft>
              <a:spcPct val="35000"/>
            </a:spcAft>
          </a:pPr>
          <a:r>
            <a:rPr lang="en-US" sz="1800" kern="1200" dirty="0" smtClean="0"/>
            <a:t>Diseconomies of Scale</a:t>
          </a:r>
          <a:endParaRPr lang="en-US" sz="1800" kern="1200" dirty="0"/>
        </a:p>
      </dsp:txBody>
      <dsp:txXfrm>
        <a:off x="22870" y="538328"/>
        <a:ext cx="2736848" cy="422749"/>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391221-6148-49AB-8E78-11FD2BE0642E}" type="datetimeFigureOut">
              <a:rPr lang="en-US" smtClean="0"/>
              <a:t>9/16/2020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3BD3EBA-63B5-4E05-8B3F-3DE86C1A930A}" type="slidenum">
              <a:rPr lang="en-US" smtClean="0"/>
              <a:t>‹#›</a:t>
            </a:fld>
            <a:endParaRPr lang="en-US"/>
          </a:p>
        </p:txBody>
      </p:sp>
    </p:spTree>
    <p:extLst>
      <p:ext uri="{BB962C8B-B14F-4D97-AF65-F5344CB8AC3E}">
        <p14:creationId xmlns:p14="http://schemas.microsoft.com/office/powerpoint/2010/main" val="23372955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DDD9AF3F-C0EA-45DE-A17B-06F7FB00A953}" type="datetime1">
              <a:rPr lang="en-US" smtClean="0"/>
              <a:t>9/16/2020</a:t>
            </a:fld>
            <a:endParaRPr lang="en-US"/>
          </a:p>
        </p:txBody>
      </p:sp>
      <p:sp>
        <p:nvSpPr>
          <p:cNvPr id="5" name="Footer Placeholder 4"/>
          <p:cNvSpPr>
            <a:spLocks noGrp="1"/>
          </p:cNvSpPr>
          <p:nvPr>
            <p:ph type="ftr" sz="quarter" idx="11"/>
          </p:nvPr>
        </p:nvSpPr>
        <p:spPr/>
        <p:txBody>
          <a:bodyPr/>
          <a:lstStyle/>
          <a:p>
            <a:r>
              <a:rPr lang="en-US" smtClean="0"/>
              <a:t>CPDD MOE 2020</a:t>
            </a:r>
            <a:endParaRPr lang="en-US"/>
          </a:p>
        </p:txBody>
      </p:sp>
      <p:sp>
        <p:nvSpPr>
          <p:cNvPr id="6" name="Slide Number Placeholder 5"/>
          <p:cNvSpPr>
            <a:spLocks noGrp="1"/>
          </p:cNvSpPr>
          <p:nvPr>
            <p:ph type="sldNum" sz="quarter" idx="12"/>
          </p:nvPr>
        </p:nvSpPr>
        <p:spPr/>
        <p:txBody>
          <a:bodyPr/>
          <a:lstStyle/>
          <a:p>
            <a:fld id="{DB8C9B22-B6F4-40A5-810F-2B88AE2C1611}" type="slidenum">
              <a:rPr lang="en-US" smtClean="0"/>
              <a:t>‹#›</a:t>
            </a:fld>
            <a:endParaRPr lang="en-US"/>
          </a:p>
        </p:txBody>
      </p:sp>
    </p:spTree>
    <p:extLst>
      <p:ext uri="{BB962C8B-B14F-4D97-AF65-F5344CB8AC3E}">
        <p14:creationId xmlns:p14="http://schemas.microsoft.com/office/powerpoint/2010/main" val="13811853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D59F0A50-0FFF-44D7-8F26-6A5E15D83BF9}" type="datetime1">
              <a:rPr lang="en-US" smtClean="0"/>
              <a:t>9/16/2020</a:t>
            </a:fld>
            <a:endParaRPr lang="en-US"/>
          </a:p>
        </p:txBody>
      </p:sp>
      <p:sp>
        <p:nvSpPr>
          <p:cNvPr id="5" name="Footer Placeholder 4"/>
          <p:cNvSpPr>
            <a:spLocks noGrp="1"/>
          </p:cNvSpPr>
          <p:nvPr>
            <p:ph type="ftr" sz="quarter" idx="11"/>
          </p:nvPr>
        </p:nvSpPr>
        <p:spPr/>
        <p:txBody>
          <a:bodyPr/>
          <a:lstStyle/>
          <a:p>
            <a:r>
              <a:rPr lang="en-US" smtClean="0"/>
              <a:t>CPDD MOE 2020</a:t>
            </a:r>
            <a:endParaRPr lang="en-US"/>
          </a:p>
        </p:txBody>
      </p:sp>
      <p:sp>
        <p:nvSpPr>
          <p:cNvPr id="6" name="Slide Number Placeholder 5"/>
          <p:cNvSpPr>
            <a:spLocks noGrp="1"/>
          </p:cNvSpPr>
          <p:nvPr>
            <p:ph type="sldNum" sz="quarter" idx="12"/>
          </p:nvPr>
        </p:nvSpPr>
        <p:spPr/>
        <p:txBody>
          <a:bodyPr/>
          <a:lstStyle/>
          <a:p>
            <a:fld id="{DB8C9B22-B6F4-40A5-810F-2B88AE2C1611}" type="slidenum">
              <a:rPr lang="en-US" smtClean="0"/>
              <a:t>‹#›</a:t>
            </a:fld>
            <a:endParaRPr lang="en-US"/>
          </a:p>
        </p:txBody>
      </p:sp>
    </p:spTree>
    <p:extLst>
      <p:ext uri="{BB962C8B-B14F-4D97-AF65-F5344CB8AC3E}">
        <p14:creationId xmlns:p14="http://schemas.microsoft.com/office/powerpoint/2010/main" val="32105807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65DC409-B79D-491C-AFFB-C9461C25FAF5}" type="datetime1">
              <a:rPr lang="en-US" smtClean="0"/>
              <a:t>9/16/2020</a:t>
            </a:fld>
            <a:endParaRPr lang="en-US"/>
          </a:p>
        </p:txBody>
      </p:sp>
      <p:sp>
        <p:nvSpPr>
          <p:cNvPr id="5" name="Footer Placeholder 4"/>
          <p:cNvSpPr>
            <a:spLocks noGrp="1"/>
          </p:cNvSpPr>
          <p:nvPr>
            <p:ph type="ftr" sz="quarter" idx="11"/>
          </p:nvPr>
        </p:nvSpPr>
        <p:spPr/>
        <p:txBody>
          <a:bodyPr/>
          <a:lstStyle/>
          <a:p>
            <a:r>
              <a:rPr lang="en-US" smtClean="0"/>
              <a:t>CPDD MOE 2020</a:t>
            </a:r>
            <a:endParaRPr lang="en-US"/>
          </a:p>
        </p:txBody>
      </p:sp>
      <p:sp>
        <p:nvSpPr>
          <p:cNvPr id="6" name="Slide Number Placeholder 5"/>
          <p:cNvSpPr>
            <a:spLocks noGrp="1"/>
          </p:cNvSpPr>
          <p:nvPr>
            <p:ph type="sldNum" sz="quarter" idx="12"/>
          </p:nvPr>
        </p:nvSpPr>
        <p:spPr/>
        <p:txBody>
          <a:bodyPr/>
          <a:lstStyle/>
          <a:p>
            <a:fld id="{DB8C9B22-B6F4-40A5-810F-2B88AE2C1611}" type="slidenum">
              <a:rPr lang="en-US" smtClean="0"/>
              <a:t>‹#›</a:t>
            </a:fld>
            <a:endParaRPr lang="en-US"/>
          </a:p>
        </p:txBody>
      </p:sp>
    </p:spTree>
    <p:extLst>
      <p:ext uri="{BB962C8B-B14F-4D97-AF65-F5344CB8AC3E}">
        <p14:creationId xmlns:p14="http://schemas.microsoft.com/office/powerpoint/2010/main" val="5659512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E1F8602-336C-4A6B-8E01-B1ABB792F619}" type="datetime1">
              <a:rPr lang="en-US" smtClean="0"/>
              <a:t>9/16/2020</a:t>
            </a:fld>
            <a:endParaRPr lang="en-US"/>
          </a:p>
        </p:txBody>
      </p:sp>
      <p:sp>
        <p:nvSpPr>
          <p:cNvPr id="6" name="Footer Placeholder 5"/>
          <p:cNvSpPr>
            <a:spLocks noGrp="1"/>
          </p:cNvSpPr>
          <p:nvPr>
            <p:ph type="ftr" sz="quarter" idx="11"/>
          </p:nvPr>
        </p:nvSpPr>
        <p:spPr/>
        <p:txBody>
          <a:bodyPr/>
          <a:lstStyle/>
          <a:p>
            <a:r>
              <a:rPr lang="en-US" smtClean="0"/>
              <a:t>CPDD MOE 2020</a:t>
            </a:r>
            <a:endParaRPr lang="en-US"/>
          </a:p>
        </p:txBody>
      </p:sp>
      <p:sp>
        <p:nvSpPr>
          <p:cNvPr id="7" name="Slide Number Placeholder 6"/>
          <p:cNvSpPr>
            <a:spLocks noGrp="1"/>
          </p:cNvSpPr>
          <p:nvPr>
            <p:ph type="sldNum" sz="quarter" idx="12"/>
          </p:nvPr>
        </p:nvSpPr>
        <p:spPr/>
        <p:txBody>
          <a:bodyPr/>
          <a:lstStyle/>
          <a:p>
            <a:fld id="{DB8C9B22-B6F4-40A5-810F-2B88AE2C1611}" type="slidenum">
              <a:rPr lang="en-US" smtClean="0"/>
              <a:t>‹#›</a:t>
            </a:fld>
            <a:endParaRPr lang="en-US"/>
          </a:p>
        </p:txBody>
      </p:sp>
    </p:spTree>
    <p:extLst>
      <p:ext uri="{BB962C8B-B14F-4D97-AF65-F5344CB8AC3E}">
        <p14:creationId xmlns:p14="http://schemas.microsoft.com/office/powerpoint/2010/main" val="28771930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A4AA349-C16F-463E-A776-CAF7197A0E2C}" type="datetime1">
              <a:rPr lang="en-US" smtClean="0"/>
              <a:t>9/16/2020</a:t>
            </a:fld>
            <a:endParaRPr lang="en-US"/>
          </a:p>
        </p:txBody>
      </p:sp>
      <p:sp>
        <p:nvSpPr>
          <p:cNvPr id="8" name="Footer Placeholder 7"/>
          <p:cNvSpPr>
            <a:spLocks noGrp="1"/>
          </p:cNvSpPr>
          <p:nvPr>
            <p:ph type="ftr" sz="quarter" idx="11"/>
          </p:nvPr>
        </p:nvSpPr>
        <p:spPr/>
        <p:txBody>
          <a:bodyPr/>
          <a:lstStyle/>
          <a:p>
            <a:r>
              <a:rPr lang="en-US" smtClean="0"/>
              <a:t>CPDD MOE 2020</a:t>
            </a:r>
            <a:endParaRPr lang="en-US"/>
          </a:p>
        </p:txBody>
      </p:sp>
      <p:sp>
        <p:nvSpPr>
          <p:cNvPr id="9" name="Slide Number Placeholder 8"/>
          <p:cNvSpPr>
            <a:spLocks noGrp="1"/>
          </p:cNvSpPr>
          <p:nvPr>
            <p:ph type="sldNum" sz="quarter" idx="12"/>
          </p:nvPr>
        </p:nvSpPr>
        <p:spPr/>
        <p:txBody>
          <a:bodyPr/>
          <a:lstStyle/>
          <a:p>
            <a:fld id="{DB8C9B22-B6F4-40A5-810F-2B88AE2C1611}" type="slidenum">
              <a:rPr lang="en-US" smtClean="0"/>
              <a:t>‹#›</a:t>
            </a:fld>
            <a:endParaRPr lang="en-US"/>
          </a:p>
        </p:txBody>
      </p:sp>
    </p:spTree>
    <p:extLst>
      <p:ext uri="{BB962C8B-B14F-4D97-AF65-F5344CB8AC3E}">
        <p14:creationId xmlns:p14="http://schemas.microsoft.com/office/powerpoint/2010/main" val="7232090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C3A2D613-FDA5-4D7C-AEA1-1865AC6B83E5}" type="datetime1">
              <a:rPr lang="en-US" smtClean="0"/>
              <a:t>9/16/2020</a:t>
            </a:fld>
            <a:endParaRPr lang="en-US"/>
          </a:p>
        </p:txBody>
      </p:sp>
      <p:sp>
        <p:nvSpPr>
          <p:cNvPr id="5" name="Footer Placeholder 3"/>
          <p:cNvSpPr>
            <a:spLocks noGrp="1"/>
          </p:cNvSpPr>
          <p:nvPr>
            <p:ph type="ftr" sz="quarter" idx="11"/>
          </p:nvPr>
        </p:nvSpPr>
        <p:spPr/>
        <p:txBody>
          <a:bodyPr/>
          <a:lstStyle/>
          <a:p>
            <a:r>
              <a:rPr lang="en-US" smtClean="0"/>
              <a:t>CPDD MOE 2020</a:t>
            </a:r>
            <a:endParaRPr lang="en-US"/>
          </a:p>
        </p:txBody>
      </p:sp>
      <p:sp>
        <p:nvSpPr>
          <p:cNvPr id="6" name="Slide Number Placeholder 4"/>
          <p:cNvSpPr>
            <a:spLocks noGrp="1"/>
          </p:cNvSpPr>
          <p:nvPr>
            <p:ph type="sldNum" sz="quarter" idx="12"/>
          </p:nvPr>
        </p:nvSpPr>
        <p:spPr/>
        <p:txBody>
          <a:bodyPr/>
          <a:lstStyle/>
          <a:p>
            <a:fld id="{DB8C9B22-B6F4-40A5-810F-2B88AE2C1611}" type="slidenum">
              <a:rPr lang="en-US" smtClean="0"/>
              <a:t>‹#›</a:t>
            </a:fld>
            <a:endParaRPr lang="en-US"/>
          </a:p>
        </p:txBody>
      </p:sp>
    </p:spTree>
    <p:extLst>
      <p:ext uri="{BB962C8B-B14F-4D97-AF65-F5344CB8AC3E}">
        <p14:creationId xmlns:p14="http://schemas.microsoft.com/office/powerpoint/2010/main" val="30424957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6B1DE5F5-8235-4AE1-90E6-C2CCD33F8C30}" type="datetime1">
              <a:rPr lang="en-US" smtClean="0"/>
              <a:t>9/16/2020</a:t>
            </a:fld>
            <a:endParaRPr lang="en-US"/>
          </a:p>
        </p:txBody>
      </p:sp>
      <p:sp>
        <p:nvSpPr>
          <p:cNvPr id="5" name="Footer Placeholder 2"/>
          <p:cNvSpPr>
            <a:spLocks noGrp="1"/>
          </p:cNvSpPr>
          <p:nvPr>
            <p:ph type="ftr" sz="quarter" idx="11"/>
          </p:nvPr>
        </p:nvSpPr>
        <p:spPr/>
        <p:txBody>
          <a:bodyPr/>
          <a:lstStyle/>
          <a:p>
            <a:r>
              <a:rPr lang="en-US" smtClean="0"/>
              <a:t>CPDD MOE 2020</a:t>
            </a:r>
            <a:endParaRPr lang="en-US"/>
          </a:p>
        </p:txBody>
      </p:sp>
      <p:sp>
        <p:nvSpPr>
          <p:cNvPr id="6" name="Slide Number Placeholder 3"/>
          <p:cNvSpPr>
            <a:spLocks noGrp="1"/>
          </p:cNvSpPr>
          <p:nvPr>
            <p:ph type="sldNum" sz="quarter" idx="12"/>
          </p:nvPr>
        </p:nvSpPr>
        <p:spPr/>
        <p:txBody>
          <a:bodyPr/>
          <a:lstStyle/>
          <a:p>
            <a:fld id="{DB8C9B22-B6F4-40A5-810F-2B88AE2C1611}" type="slidenum">
              <a:rPr lang="en-US" smtClean="0"/>
              <a:t>‹#›</a:t>
            </a:fld>
            <a:endParaRPr lang="en-US"/>
          </a:p>
        </p:txBody>
      </p:sp>
    </p:spTree>
    <p:extLst>
      <p:ext uri="{BB962C8B-B14F-4D97-AF65-F5344CB8AC3E}">
        <p14:creationId xmlns:p14="http://schemas.microsoft.com/office/powerpoint/2010/main" val="30545047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7" name="Date Placeholder 4"/>
          <p:cNvSpPr>
            <a:spLocks noGrp="1"/>
          </p:cNvSpPr>
          <p:nvPr>
            <p:ph type="dt" sz="half" idx="10"/>
          </p:nvPr>
        </p:nvSpPr>
        <p:spPr/>
        <p:txBody>
          <a:bodyPr/>
          <a:lstStyle/>
          <a:p>
            <a:fld id="{9D61C915-ABEA-49CF-B78B-CFB88622B67F}" type="datetime1">
              <a:rPr lang="en-US" smtClean="0"/>
              <a:t>9/16/2020</a:t>
            </a:fld>
            <a:endParaRPr lang="en-US"/>
          </a:p>
        </p:txBody>
      </p:sp>
      <p:sp>
        <p:nvSpPr>
          <p:cNvPr id="5" name="Footer Placeholder 5"/>
          <p:cNvSpPr>
            <a:spLocks noGrp="1"/>
          </p:cNvSpPr>
          <p:nvPr>
            <p:ph type="ftr" sz="quarter" idx="11"/>
          </p:nvPr>
        </p:nvSpPr>
        <p:spPr/>
        <p:txBody>
          <a:bodyPr/>
          <a:lstStyle/>
          <a:p>
            <a:r>
              <a:rPr lang="en-US" smtClean="0"/>
              <a:t>CPDD MOE 2020</a:t>
            </a:r>
            <a:endParaRPr lang="en-US"/>
          </a:p>
        </p:txBody>
      </p:sp>
      <p:sp>
        <p:nvSpPr>
          <p:cNvPr id="6" name="Slide Number Placeholder 6"/>
          <p:cNvSpPr>
            <a:spLocks noGrp="1"/>
          </p:cNvSpPr>
          <p:nvPr>
            <p:ph type="sldNum" sz="quarter" idx="12"/>
          </p:nvPr>
        </p:nvSpPr>
        <p:spPr/>
        <p:txBody>
          <a:bodyPr/>
          <a:lstStyle/>
          <a:p>
            <a:fld id="{DB8C9B22-B6F4-40A5-810F-2B88AE2C1611}" type="slidenum">
              <a:rPr lang="en-US" smtClean="0"/>
              <a:t>‹#›</a:t>
            </a:fld>
            <a:endParaRPr lang="en-US"/>
          </a:p>
        </p:txBody>
      </p:sp>
    </p:spTree>
    <p:extLst>
      <p:ext uri="{BB962C8B-B14F-4D97-AF65-F5344CB8AC3E}">
        <p14:creationId xmlns:p14="http://schemas.microsoft.com/office/powerpoint/2010/main" val="36734148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1081B72E-D89E-489F-BF30-7BAE721C27B5}" type="datetime1">
              <a:rPr lang="en-US" smtClean="0"/>
              <a:t>9/16/2020</a:t>
            </a:fld>
            <a:endParaRPr lang="en-US"/>
          </a:p>
        </p:txBody>
      </p:sp>
      <p:sp>
        <p:nvSpPr>
          <p:cNvPr id="6" name="Footer Placeholder 5"/>
          <p:cNvSpPr>
            <a:spLocks noGrp="1"/>
          </p:cNvSpPr>
          <p:nvPr>
            <p:ph type="ftr" sz="quarter" idx="11"/>
          </p:nvPr>
        </p:nvSpPr>
        <p:spPr/>
        <p:txBody>
          <a:bodyPr/>
          <a:lstStyle/>
          <a:p>
            <a:r>
              <a:rPr lang="en-US" smtClean="0"/>
              <a:t>CPDD MOE 2020</a:t>
            </a:r>
            <a:endParaRPr lang="en-US"/>
          </a:p>
        </p:txBody>
      </p:sp>
      <p:sp>
        <p:nvSpPr>
          <p:cNvPr id="7" name="Slide Number Placeholder 6"/>
          <p:cNvSpPr>
            <a:spLocks noGrp="1"/>
          </p:cNvSpPr>
          <p:nvPr>
            <p:ph type="sldNum" sz="quarter" idx="12"/>
          </p:nvPr>
        </p:nvSpPr>
        <p:spPr/>
        <p:txBody>
          <a:bodyPr/>
          <a:lstStyle/>
          <a:p>
            <a:fld id="{DB8C9B22-B6F4-40A5-810F-2B88AE2C1611}" type="slidenum">
              <a:rPr lang="en-US" smtClean="0"/>
              <a:t>‹#›</a:t>
            </a:fld>
            <a:endParaRPr lang="en-US"/>
          </a:p>
        </p:txBody>
      </p:sp>
    </p:spTree>
    <p:extLst>
      <p:ext uri="{BB962C8B-B14F-4D97-AF65-F5344CB8AC3E}">
        <p14:creationId xmlns:p14="http://schemas.microsoft.com/office/powerpoint/2010/main" val="24231186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E3E11C78-9DF6-41EF-81C3-828CB093F133}" type="datetime1">
              <a:rPr lang="en-US" smtClean="0"/>
              <a:t>9/16/2020</a:t>
            </a:fld>
            <a:endParaRPr lang="en-US"/>
          </a:p>
        </p:txBody>
      </p:sp>
      <p:sp>
        <p:nvSpPr>
          <p:cNvPr id="6" name="Footer Placeholder 5"/>
          <p:cNvSpPr>
            <a:spLocks noGrp="1"/>
          </p:cNvSpPr>
          <p:nvPr>
            <p:ph type="ftr" sz="quarter" idx="11"/>
          </p:nvPr>
        </p:nvSpPr>
        <p:spPr/>
        <p:txBody>
          <a:bodyPr/>
          <a:lstStyle/>
          <a:p>
            <a:r>
              <a:rPr lang="en-US" smtClean="0"/>
              <a:t>CPDD MOE 2020</a:t>
            </a:r>
            <a:endParaRPr lang="en-US"/>
          </a:p>
        </p:txBody>
      </p:sp>
      <p:sp>
        <p:nvSpPr>
          <p:cNvPr id="7" name="Slide Number Placeholder 6"/>
          <p:cNvSpPr>
            <a:spLocks noGrp="1"/>
          </p:cNvSpPr>
          <p:nvPr>
            <p:ph type="sldNum" sz="quarter" idx="12"/>
          </p:nvPr>
        </p:nvSpPr>
        <p:spPr/>
        <p:txBody>
          <a:bodyPr/>
          <a:lstStyle/>
          <a:p>
            <a:fld id="{DB8C9B22-B6F4-40A5-810F-2B88AE2C1611}" type="slidenum">
              <a:rPr lang="en-US" smtClean="0"/>
              <a:t>‹#›</a:t>
            </a:fld>
            <a:endParaRPr lang="en-US"/>
          </a:p>
        </p:txBody>
      </p:sp>
    </p:spTree>
    <p:extLst>
      <p:ext uri="{BB962C8B-B14F-4D97-AF65-F5344CB8AC3E}">
        <p14:creationId xmlns:p14="http://schemas.microsoft.com/office/powerpoint/2010/main" val="14400183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147BA793-65BF-4D9A-BD4F-5A360905737E}" type="datetime1">
              <a:rPr lang="en-US" smtClean="0"/>
              <a:t>9/16/2020</a:t>
            </a:fld>
            <a:endParaRPr lang="en-US"/>
          </a:p>
        </p:txBody>
      </p:sp>
      <p:sp>
        <p:nvSpPr>
          <p:cNvPr id="5" name="Footer Placeholder 4"/>
          <p:cNvSpPr>
            <a:spLocks noGrp="1"/>
          </p:cNvSpPr>
          <p:nvPr>
            <p:ph type="ftr" sz="quarter" idx="11"/>
          </p:nvPr>
        </p:nvSpPr>
        <p:spPr/>
        <p:txBody>
          <a:bodyPr/>
          <a:lstStyle/>
          <a:p>
            <a:r>
              <a:rPr lang="en-US" smtClean="0"/>
              <a:t>CPDD MOE 2020</a:t>
            </a:r>
            <a:endParaRPr lang="en-US"/>
          </a:p>
        </p:txBody>
      </p:sp>
      <p:sp>
        <p:nvSpPr>
          <p:cNvPr id="6" name="Slide Number Placeholder 5"/>
          <p:cNvSpPr>
            <a:spLocks noGrp="1"/>
          </p:cNvSpPr>
          <p:nvPr>
            <p:ph type="sldNum" sz="quarter" idx="12"/>
          </p:nvPr>
        </p:nvSpPr>
        <p:spPr/>
        <p:txBody>
          <a:bodyPr/>
          <a:lstStyle/>
          <a:p>
            <a:fld id="{DB8C9B22-B6F4-40A5-810F-2B88AE2C1611}" type="slidenum">
              <a:rPr lang="en-US" smtClean="0"/>
              <a:t>‹#›</a:t>
            </a:fld>
            <a:endParaRPr lang="en-US"/>
          </a:p>
        </p:txBody>
      </p:sp>
    </p:spTree>
    <p:extLst>
      <p:ext uri="{BB962C8B-B14F-4D97-AF65-F5344CB8AC3E}">
        <p14:creationId xmlns:p14="http://schemas.microsoft.com/office/powerpoint/2010/main" val="294083003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9F284238-840B-4C7C-9928-D63C4FB4343E}" type="datetime1">
              <a:rPr lang="en-US" smtClean="0"/>
              <a:t>9/16/2020</a:t>
            </a:fld>
            <a:endParaRPr lang="en-US"/>
          </a:p>
        </p:txBody>
      </p:sp>
      <p:sp>
        <p:nvSpPr>
          <p:cNvPr id="5" name="Footer Placeholder 4"/>
          <p:cNvSpPr>
            <a:spLocks noGrp="1"/>
          </p:cNvSpPr>
          <p:nvPr>
            <p:ph type="ftr" sz="quarter" idx="11"/>
          </p:nvPr>
        </p:nvSpPr>
        <p:spPr/>
        <p:txBody>
          <a:bodyPr/>
          <a:lstStyle/>
          <a:p>
            <a:r>
              <a:rPr lang="en-US" smtClean="0"/>
              <a:t>CPDD MOE 2020</a:t>
            </a:r>
            <a:endParaRPr lang="en-US"/>
          </a:p>
        </p:txBody>
      </p:sp>
      <p:sp>
        <p:nvSpPr>
          <p:cNvPr id="6" name="Slide Number Placeholder 5"/>
          <p:cNvSpPr>
            <a:spLocks noGrp="1"/>
          </p:cNvSpPr>
          <p:nvPr>
            <p:ph type="sldNum" sz="quarter" idx="12"/>
          </p:nvPr>
        </p:nvSpPr>
        <p:spPr/>
        <p:txBody>
          <a:bodyPr/>
          <a:lstStyle/>
          <a:p>
            <a:fld id="{DB8C9B22-B6F4-40A5-810F-2B88AE2C1611}" type="slidenum">
              <a:rPr lang="en-US" smtClean="0"/>
              <a:t>‹#›</a:t>
            </a:fld>
            <a:endParaRPr lang="en-US"/>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234341167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538AA3C-3672-472D-AD1D-E7943BF08823}" type="datetime1">
              <a:rPr lang="en-US" smtClean="0"/>
              <a:t>9/16/2020</a:t>
            </a:fld>
            <a:endParaRPr lang="en-US"/>
          </a:p>
        </p:txBody>
      </p:sp>
      <p:sp>
        <p:nvSpPr>
          <p:cNvPr id="5" name="Footer Placeholder 4"/>
          <p:cNvSpPr>
            <a:spLocks noGrp="1"/>
          </p:cNvSpPr>
          <p:nvPr>
            <p:ph type="ftr" sz="quarter" idx="11"/>
          </p:nvPr>
        </p:nvSpPr>
        <p:spPr/>
        <p:txBody>
          <a:bodyPr/>
          <a:lstStyle/>
          <a:p>
            <a:r>
              <a:rPr lang="en-US" smtClean="0"/>
              <a:t>CPDD MOE 2020</a:t>
            </a:r>
            <a:endParaRPr lang="en-US"/>
          </a:p>
        </p:txBody>
      </p:sp>
      <p:sp>
        <p:nvSpPr>
          <p:cNvPr id="6" name="Slide Number Placeholder 5"/>
          <p:cNvSpPr>
            <a:spLocks noGrp="1"/>
          </p:cNvSpPr>
          <p:nvPr>
            <p:ph type="sldNum" sz="quarter" idx="12"/>
          </p:nvPr>
        </p:nvSpPr>
        <p:spPr/>
        <p:txBody>
          <a:bodyPr/>
          <a:lstStyle/>
          <a:p>
            <a:fld id="{DB8C9B22-B6F4-40A5-810F-2B88AE2C1611}" type="slidenum">
              <a:rPr lang="en-US" smtClean="0"/>
              <a:t>‹#›</a:t>
            </a:fld>
            <a:endParaRPr lang="en-US"/>
          </a:p>
        </p:txBody>
      </p:sp>
    </p:spTree>
    <p:extLst>
      <p:ext uri="{BB962C8B-B14F-4D97-AF65-F5344CB8AC3E}">
        <p14:creationId xmlns:p14="http://schemas.microsoft.com/office/powerpoint/2010/main" val="35587628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7CC491C-8D07-4E00-8207-29CC6A016078}" type="datetime1">
              <a:rPr lang="en-US" smtClean="0"/>
              <a:t>9/16/2020</a:t>
            </a:fld>
            <a:endParaRPr lang="en-US"/>
          </a:p>
        </p:txBody>
      </p:sp>
      <p:sp>
        <p:nvSpPr>
          <p:cNvPr id="4" name="Footer Placeholder 4"/>
          <p:cNvSpPr>
            <a:spLocks noGrp="1"/>
          </p:cNvSpPr>
          <p:nvPr>
            <p:ph type="ftr" sz="quarter" idx="11"/>
          </p:nvPr>
        </p:nvSpPr>
        <p:spPr/>
        <p:txBody>
          <a:bodyPr/>
          <a:lstStyle/>
          <a:p>
            <a:r>
              <a:rPr lang="en-US" smtClean="0"/>
              <a:t>CPDD MOE 2020</a:t>
            </a:r>
            <a:endParaRPr lang="en-US"/>
          </a:p>
        </p:txBody>
      </p:sp>
      <p:sp>
        <p:nvSpPr>
          <p:cNvPr id="6" name="Slide Number Placeholder 5"/>
          <p:cNvSpPr>
            <a:spLocks noGrp="1"/>
          </p:cNvSpPr>
          <p:nvPr>
            <p:ph type="sldNum" sz="quarter" idx="12"/>
          </p:nvPr>
        </p:nvSpPr>
        <p:spPr/>
        <p:txBody>
          <a:bodyPr/>
          <a:lstStyle/>
          <a:p>
            <a:fld id="{DB8C9B22-B6F4-40A5-810F-2B88AE2C1611}" type="slidenum">
              <a:rPr lang="en-US" smtClean="0"/>
              <a:t>‹#›</a:t>
            </a:fld>
            <a:endParaRPr lang="en-US"/>
          </a:p>
        </p:txBody>
      </p:sp>
    </p:spTree>
    <p:extLst>
      <p:ext uri="{BB962C8B-B14F-4D97-AF65-F5344CB8AC3E}">
        <p14:creationId xmlns:p14="http://schemas.microsoft.com/office/powerpoint/2010/main" val="130585513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862AFDA9-E159-47EB-9F26-64698EAEE4B3}" type="datetime1">
              <a:rPr lang="en-US" smtClean="0"/>
              <a:t>9/16/2020</a:t>
            </a:fld>
            <a:endParaRPr lang="en-US"/>
          </a:p>
        </p:txBody>
      </p:sp>
      <p:sp>
        <p:nvSpPr>
          <p:cNvPr id="4" name="Footer Placeholder 4"/>
          <p:cNvSpPr>
            <a:spLocks noGrp="1"/>
          </p:cNvSpPr>
          <p:nvPr>
            <p:ph type="ftr" sz="quarter" idx="11"/>
          </p:nvPr>
        </p:nvSpPr>
        <p:spPr/>
        <p:txBody>
          <a:bodyPr/>
          <a:lstStyle/>
          <a:p>
            <a:r>
              <a:rPr lang="en-US" smtClean="0"/>
              <a:t>CPDD MOE 2020</a:t>
            </a:r>
            <a:endParaRPr lang="en-US"/>
          </a:p>
        </p:txBody>
      </p:sp>
      <p:sp>
        <p:nvSpPr>
          <p:cNvPr id="6" name="Slide Number Placeholder 5"/>
          <p:cNvSpPr>
            <a:spLocks noGrp="1"/>
          </p:cNvSpPr>
          <p:nvPr>
            <p:ph type="sldNum" sz="quarter" idx="12"/>
          </p:nvPr>
        </p:nvSpPr>
        <p:spPr/>
        <p:txBody>
          <a:bodyPr/>
          <a:lstStyle/>
          <a:p>
            <a:fld id="{DB8C9B22-B6F4-40A5-810F-2B88AE2C1611}" type="slidenum">
              <a:rPr lang="en-US" smtClean="0"/>
              <a:t>‹#›</a:t>
            </a:fld>
            <a:endParaRPr lang="en-US"/>
          </a:p>
        </p:txBody>
      </p:sp>
    </p:spTree>
    <p:extLst>
      <p:ext uri="{BB962C8B-B14F-4D97-AF65-F5344CB8AC3E}">
        <p14:creationId xmlns:p14="http://schemas.microsoft.com/office/powerpoint/2010/main" val="162339412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BAEDD12-B94C-4CAB-A847-34E20DEF5B61}" type="datetime1">
              <a:rPr lang="en-US" smtClean="0"/>
              <a:t>9/16/2020</a:t>
            </a:fld>
            <a:endParaRPr lang="en-US"/>
          </a:p>
        </p:txBody>
      </p:sp>
      <p:sp>
        <p:nvSpPr>
          <p:cNvPr id="5" name="Footer Placeholder 4"/>
          <p:cNvSpPr>
            <a:spLocks noGrp="1"/>
          </p:cNvSpPr>
          <p:nvPr>
            <p:ph type="ftr" sz="quarter" idx="11"/>
          </p:nvPr>
        </p:nvSpPr>
        <p:spPr/>
        <p:txBody>
          <a:bodyPr/>
          <a:lstStyle/>
          <a:p>
            <a:r>
              <a:rPr lang="en-US" smtClean="0"/>
              <a:t>CPDD MOE 2020</a:t>
            </a:r>
            <a:endParaRPr lang="en-US"/>
          </a:p>
        </p:txBody>
      </p:sp>
      <p:sp>
        <p:nvSpPr>
          <p:cNvPr id="6" name="Slide Number Placeholder 5"/>
          <p:cNvSpPr>
            <a:spLocks noGrp="1"/>
          </p:cNvSpPr>
          <p:nvPr>
            <p:ph type="sldNum" sz="quarter" idx="12"/>
          </p:nvPr>
        </p:nvSpPr>
        <p:spPr/>
        <p:txBody>
          <a:bodyPr/>
          <a:lstStyle/>
          <a:p>
            <a:fld id="{DB8C9B22-B6F4-40A5-810F-2B88AE2C1611}" type="slidenum">
              <a:rPr lang="en-US" smtClean="0"/>
              <a:t>‹#›</a:t>
            </a:fld>
            <a:endParaRPr lang="en-US"/>
          </a:p>
        </p:txBody>
      </p:sp>
    </p:spTree>
    <p:extLst>
      <p:ext uri="{BB962C8B-B14F-4D97-AF65-F5344CB8AC3E}">
        <p14:creationId xmlns:p14="http://schemas.microsoft.com/office/powerpoint/2010/main" val="418501334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9C723BE-BE17-41D5-BDC3-EE70A2620A6D}" type="datetime1">
              <a:rPr lang="en-US" smtClean="0"/>
              <a:t>9/16/2020</a:t>
            </a:fld>
            <a:endParaRPr lang="en-US"/>
          </a:p>
        </p:txBody>
      </p:sp>
      <p:sp>
        <p:nvSpPr>
          <p:cNvPr id="5" name="Footer Placeholder 4"/>
          <p:cNvSpPr>
            <a:spLocks noGrp="1"/>
          </p:cNvSpPr>
          <p:nvPr>
            <p:ph type="ftr" sz="quarter" idx="11"/>
          </p:nvPr>
        </p:nvSpPr>
        <p:spPr/>
        <p:txBody>
          <a:bodyPr/>
          <a:lstStyle/>
          <a:p>
            <a:r>
              <a:rPr lang="en-US" smtClean="0"/>
              <a:t>CPDD MOE 2020</a:t>
            </a:r>
            <a:endParaRPr lang="en-US"/>
          </a:p>
        </p:txBody>
      </p:sp>
      <p:sp>
        <p:nvSpPr>
          <p:cNvPr id="6" name="Slide Number Placeholder 5"/>
          <p:cNvSpPr>
            <a:spLocks noGrp="1"/>
          </p:cNvSpPr>
          <p:nvPr>
            <p:ph type="sldNum" sz="quarter" idx="12"/>
          </p:nvPr>
        </p:nvSpPr>
        <p:spPr/>
        <p:txBody>
          <a:bodyPr/>
          <a:lstStyle/>
          <a:p>
            <a:fld id="{DB8C9B22-B6F4-40A5-810F-2B88AE2C1611}" type="slidenum">
              <a:rPr lang="en-US" smtClean="0"/>
              <a:t>‹#›</a:t>
            </a:fld>
            <a:endParaRPr lang="en-US"/>
          </a:p>
        </p:txBody>
      </p:sp>
    </p:spTree>
    <p:extLst>
      <p:ext uri="{BB962C8B-B14F-4D97-AF65-F5344CB8AC3E}">
        <p14:creationId xmlns:p14="http://schemas.microsoft.com/office/powerpoint/2010/main" val="13418110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D5B5EA39-9362-4C2A-BCEA-8BB7D07A499C}" type="datetime1">
              <a:rPr lang="en-US" smtClean="0"/>
              <a:t>9/16/2020</a:t>
            </a:fld>
            <a:endParaRPr lang="en-U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r>
              <a:rPr lang="en-US" smtClean="0"/>
              <a:t>CPDD MOE 2020</a:t>
            </a:r>
            <a:endParaRPr lang="en-US"/>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B8C9B22-B6F4-40A5-810F-2B88AE2C1611}" type="slidenum">
              <a:rPr lang="en-US" smtClean="0"/>
              <a:t>‹#›</a:t>
            </a:fld>
            <a:endParaRPr lang="en-US"/>
          </a:p>
        </p:txBody>
      </p:sp>
    </p:spTree>
    <p:extLst>
      <p:ext uri="{BB962C8B-B14F-4D97-AF65-F5344CB8AC3E}">
        <p14:creationId xmlns:p14="http://schemas.microsoft.com/office/powerpoint/2010/main" val="582499749"/>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hf sldNum="0" hd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79737" y="829811"/>
            <a:ext cx="10702265" cy="1419584"/>
          </a:xfrm>
        </p:spPr>
        <p:txBody>
          <a:bodyPr/>
          <a:lstStyle/>
          <a:p>
            <a:r>
              <a:rPr lang="en-US" sz="6000" dirty="0" smtClean="0"/>
              <a:t>Economies and Diseconomies of Scale</a:t>
            </a:r>
            <a:endParaRPr lang="en-US" sz="6000" dirty="0"/>
          </a:p>
        </p:txBody>
      </p:sp>
      <p:sp>
        <p:nvSpPr>
          <p:cNvPr id="3" name="Subtitle 2"/>
          <p:cNvSpPr>
            <a:spLocks noGrp="1"/>
          </p:cNvSpPr>
          <p:nvPr>
            <p:ph type="subTitle" idx="1"/>
          </p:nvPr>
        </p:nvSpPr>
        <p:spPr>
          <a:xfrm>
            <a:off x="1084218" y="2704011"/>
            <a:ext cx="10263336" cy="3657600"/>
          </a:xfrm>
        </p:spPr>
        <p:txBody>
          <a:bodyPr>
            <a:normAutofit/>
          </a:bodyPr>
          <a:lstStyle/>
          <a:p>
            <a:pPr fontAlgn="base"/>
            <a:r>
              <a:rPr lang="en-TT" b="1" dirty="0" smtClean="0"/>
              <a:t>Subject </a:t>
            </a:r>
            <a:r>
              <a:rPr lang="en-TT" b="1" dirty="0"/>
              <a:t>Area:</a:t>
            </a:r>
            <a:r>
              <a:rPr lang="en-TT" dirty="0"/>
              <a:t> Economics</a:t>
            </a:r>
            <a:endParaRPr lang="en-US" dirty="0"/>
          </a:p>
          <a:p>
            <a:pPr fontAlgn="base"/>
            <a:r>
              <a:rPr lang="en-TT" b="1" dirty="0"/>
              <a:t>Level:</a:t>
            </a:r>
            <a:r>
              <a:rPr lang="en-TT" dirty="0"/>
              <a:t> </a:t>
            </a:r>
            <a:r>
              <a:rPr lang="en-TT" dirty="0" smtClean="0"/>
              <a:t>	CSEC </a:t>
            </a:r>
            <a:endParaRPr lang="en-US" dirty="0"/>
          </a:p>
          <a:p>
            <a:pPr fontAlgn="base"/>
            <a:r>
              <a:rPr lang="en-TT" b="1" dirty="0"/>
              <a:t>Curriculum Topic:	</a:t>
            </a:r>
            <a:r>
              <a:rPr lang="en-TT" b="1" dirty="0" smtClean="0"/>
              <a:t>Economies and Diseconomies of scale</a:t>
            </a:r>
            <a:endParaRPr lang="en-US" dirty="0"/>
          </a:p>
          <a:p>
            <a:r>
              <a:rPr lang="en-TT" dirty="0"/>
              <a:t>			</a:t>
            </a:r>
            <a:r>
              <a:rPr lang="en-TT" dirty="0" smtClean="0"/>
              <a:t> </a:t>
            </a:r>
            <a:r>
              <a:rPr lang="en-TT" dirty="0"/>
              <a:t>		</a:t>
            </a:r>
            <a:r>
              <a:rPr lang="en-TT" dirty="0" smtClean="0"/>
              <a:t>	Section 2 Objective 13</a:t>
            </a:r>
            <a:endParaRPr lang="en-US" dirty="0"/>
          </a:p>
          <a:p>
            <a:pPr fontAlgn="base"/>
            <a:endParaRPr lang="en-TT" b="1" dirty="0" smtClean="0"/>
          </a:p>
          <a:p>
            <a:pPr fontAlgn="base"/>
            <a:r>
              <a:rPr lang="en-TT" b="1" dirty="0" smtClean="0"/>
              <a:t>Key </a:t>
            </a:r>
            <a:r>
              <a:rPr lang="en-TT" b="1" dirty="0"/>
              <a:t>teaching points: </a:t>
            </a:r>
            <a:endParaRPr lang="en-TT" b="1" dirty="0" smtClean="0"/>
          </a:p>
          <a:p>
            <a:pPr fontAlgn="base"/>
            <a:r>
              <a:rPr lang="en-TT" b="1" dirty="0" smtClean="0"/>
              <a:t>Explain the concept of economies and diseconomies of scale</a:t>
            </a:r>
            <a:endParaRPr lang="en-US" dirty="0"/>
          </a:p>
        </p:txBody>
      </p:sp>
      <p:sp>
        <p:nvSpPr>
          <p:cNvPr id="8" name="Footer Placeholder 7"/>
          <p:cNvSpPr>
            <a:spLocks noGrp="1"/>
          </p:cNvSpPr>
          <p:nvPr>
            <p:ph type="ftr" sz="quarter" idx="11"/>
          </p:nvPr>
        </p:nvSpPr>
        <p:spPr>
          <a:xfrm rot="5400000">
            <a:off x="9804505" y="2078825"/>
            <a:ext cx="3859795" cy="304801"/>
          </a:xfrm>
        </p:spPr>
        <p:txBody>
          <a:bodyPr/>
          <a:lstStyle/>
          <a:p>
            <a:r>
              <a:rPr lang="en-US" dirty="0" smtClean="0"/>
              <a:t>CPDD MOE 2020</a:t>
            </a:r>
            <a:endParaRPr lang="en-US" dirty="0"/>
          </a:p>
        </p:txBody>
      </p:sp>
    </p:spTree>
    <p:extLst>
      <p:ext uri="{BB962C8B-B14F-4D97-AF65-F5344CB8AC3E}">
        <p14:creationId xmlns:p14="http://schemas.microsoft.com/office/powerpoint/2010/main" val="35223891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3953" y="2416629"/>
            <a:ext cx="9980023" cy="3831770"/>
          </a:xfrm>
        </p:spPr>
        <p:txBody>
          <a:bodyPr>
            <a:normAutofit lnSpcReduction="10000"/>
          </a:bodyPr>
          <a:lstStyle/>
          <a:p>
            <a:r>
              <a:rPr lang="en-US" dirty="0" smtClean="0"/>
              <a:t>Have you ever wondered why your parents shop at PRICESMART, Walmart or any other department store?</a:t>
            </a:r>
          </a:p>
          <a:p>
            <a:endParaRPr lang="en-US" dirty="0"/>
          </a:p>
          <a:p>
            <a:r>
              <a:rPr lang="en-US" dirty="0" smtClean="0"/>
              <a:t>It is because one can buy large quantities at cheaper prices – bulk buying.</a:t>
            </a:r>
          </a:p>
          <a:p>
            <a:endParaRPr lang="en-US" dirty="0"/>
          </a:p>
          <a:p>
            <a:r>
              <a:rPr lang="en-US" dirty="0" smtClean="0"/>
              <a:t>In the same way, have you ever wondered why these businesses purchase such large quantities for resale?</a:t>
            </a:r>
          </a:p>
          <a:p>
            <a:endParaRPr lang="en-US" dirty="0"/>
          </a:p>
          <a:p>
            <a:r>
              <a:rPr lang="en-US" dirty="0" smtClean="0"/>
              <a:t>It is because when they buy or produce in bulk they also benefit from cheaper prices.</a:t>
            </a:r>
            <a:endParaRPr lang="en-US" dirty="0"/>
          </a:p>
        </p:txBody>
      </p:sp>
      <p:sp>
        <p:nvSpPr>
          <p:cNvPr id="4" name="Footer Placeholder 3"/>
          <p:cNvSpPr>
            <a:spLocks noGrp="1"/>
          </p:cNvSpPr>
          <p:nvPr>
            <p:ph type="ftr" sz="quarter" idx="11"/>
          </p:nvPr>
        </p:nvSpPr>
        <p:spPr/>
        <p:txBody>
          <a:bodyPr/>
          <a:lstStyle/>
          <a:p>
            <a:r>
              <a:rPr lang="en-US" dirty="0" smtClean="0"/>
              <a:t>CPDD MOE 2020</a:t>
            </a:r>
            <a:endParaRPr lang="en-US" dirty="0"/>
          </a:p>
        </p:txBody>
      </p:sp>
      <p:sp>
        <p:nvSpPr>
          <p:cNvPr id="5" name="Oval Callout 4"/>
          <p:cNvSpPr/>
          <p:nvPr/>
        </p:nvSpPr>
        <p:spPr>
          <a:xfrm>
            <a:off x="6790402" y="91440"/>
            <a:ext cx="3649053" cy="2011680"/>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dirty="0" smtClean="0"/>
              <a:t>Think Point</a:t>
            </a:r>
            <a:endParaRPr lang="en-US" sz="3600" dirty="0"/>
          </a:p>
        </p:txBody>
      </p:sp>
    </p:spTree>
    <p:extLst>
      <p:ext uri="{BB962C8B-B14F-4D97-AF65-F5344CB8AC3E}">
        <p14:creationId xmlns:p14="http://schemas.microsoft.com/office/powerpoint/2010/main" val="217229554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Economies of Scale</a:t>
            </a:r>
            <a:endParaRPr lang="en-US" dirty="0"/>
          </a:p>
        </p:txBody>
      </p:sp>
      <p:sp>
        <p:nvSpPr>
          <p:cNvPr id="3" name="Content Placeholder 2"/>
          <p:cNvSpPr>
            <a:spLocks noGrp="1"/>
          </p:cNvSpPr>
          <p:nvPr>
            <p:ph idx="1"/>
          </p:nvPr>
        </p:nvSpPr>
        <p:spPr>
          <a:xfrm>
            <a:off x="757646" y="1447800"/>
            <a:ext cx="10678006" cy="5018314"/>
          </a:xfrm>
        </p:spPr>
        <p:txBody>
          <a:bodyPr/>
          <a:lstStyle/>
          <a:p>
            <a:r>
              <a:rPr lang="en-US" dirty="0" smtClean="0"/>
              <a:t>This refers to advantages experienced by a firm due to large scale production.  The increase in output results in falling costs leading to a reduced unit/average cost.  </a:t>
            </a:r>
            <a:r>
              <a:rPr lang="en-US" dirty="0" smtClean="0"/>
              <a:t>Average </a:t>
            </a:r>
            <a:r>
              <a:rPr lang="en-US" dirty="0" smtClean="0"/>
              <a:t>cost/unit cost = Total cost ÷ Quantity produced.  </a:t>
            </a:r>
            <a:endParaRPr lang="en-US" dirty="0" smtClean="0"/>
          </a:p>
          <a:p>
            <a:endParaRPr lang="en-US" dirty="0" smtClean="0"/>
          </a:p>
          <a:p>
            <a:r>
              <a:rPr lang="en-US" dirty="0" smtClean="0"/>
              <a:t>Consumers </a:t>
            </a:r>
            <a:r>
              <a:rPr lang="en-US" dirty="0" smtClean="0"/>
              <a:t>benefit through reduced prices for goods and services.  This is because the fixed costs are spread over increased quantities, lowering the average cost of production</a:t>
            </a:r>
            <a:r>
              <a:rPr lang="en-US" dirty="0" smtClean="0"/>
              <a:t>.  Economies of scale are possible where demand for a product is high.</a:t>
            </a:r>
            <a:endParaRPr lang="en-US" dirty="0" smtClean="0"/>
          </a:p>
          <a:p>
            <a:endParaRPr lang="en-US" dirty="0"/>
          </a:p>
          <a:p>
            <a:r>
              <a:rPr lang="en-US" dirty="0" smtClean="0"/>
              <a:t>Economies of scale occur based on growth within the firm (Internal Economies of scale) or within the industry (External Economies of Scale).</a:t>
            </a:r>
            <a:endParaRPr lang="en-US" dirty="0"/>
          </a:p>
        </p:txBody>
      </p:sp>
      <p:sp>
        <p:nvSpPr>
          <p:cNvPr id="4" name="Footer Placeholder 3"/>
          <p:cNvSpPr>
            <a:spLocks noGrp="1"/>
          </p:cNvSpPr>
          <p:nvPr>
            <p:ph type="ftr" sz="quarter" idx="11"/>
          </p:nvPr>
        </p:nvSpPr>
        <p:spPr>
          <a:xfrm rot="5400000">
            <a:off x="9658155" y="1874659"/>
            <a:ext cx="3859795" cy="304801"/>
          </a:xfrm>
        </p:spPr>
        <p:txBody>
          <a:bodyPr/>
          <a:lstStyle/>
          <a:p>
            <a:r>
              <a:rPr lang="en-US" dirty="0" smtClean="0"/>
              <a:t>CPDD MOE 2020</a:t>
            </a:r>
            <a:endParaRPr lang="en-US" dirty="0"/>
          </a:p>
        </p:txBody>
      </p:sp>
      <p:graphicFrame>
        <p:nvGraphicFramePr>
          <p:cNvPr id="5" name="Diagram 4"/>
          <p:cNvGraphicFramePr/>
          <p:nvPr>
            <p:extLst>
              <p:ext uri="{D42A27DB-BD31-4B8C-83A1-F6EECF244321}">
                <p14:modId xmlns:p14="http://schemas.microsoft.com/office/powerpoint/2010/main" val="3441137512"/>
              </p:ext>
            </p:extLst>
          </p:nvPr>
        </p:nvGraphicFramePr>
        <p:xfrm>
          <a:off x="1188720" y="5055326"/>
          <a:ext cx="8516983" cy="15402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3656666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dirty="0" smtClean="0"/>
              <a:t>CPDD MOE 2020</a:t>
            </a:r>
            <a:endParaRPr lang="en-US" dirty="0"/>
          </a:p>
        </p:txBody>
      </p:sp>
      <p:graphicFrame>
        <p:nvGraphicFramePr>
          <p:cNvPr id="5" name="Diagram 4"/>
          <p:cNvGraphicFramePr/>
          <p:nvPr>
            <p:extLst/>
          </p:nvPr>
        </p:nvGraphicFramePr>
        <p:xfrm>
          <a:off x="431074" y="705394"/>
          <a:ext cx="11155680" cy="58521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7179972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dirty="0" smtClean="0"/>
              <a:t>CPDD MOE 2020</a:t>
            </a:r>
            <a:endParaRPr lang="en-US" dirty="0"/>
          </a:p>
        </p:txBody>
      </p:sp>
      <p:graphicFrame>
        <p:nvGraphicFramePr>
          <p:cNvPr id="5" name="Diagram 4"/>
          <p:cNvGraphicFramePr/>
          <p:nvPr>
            <p:extLst>
              <p:ext uri="{D42A27DB-BD31-4B8C-83A1-F6EECF244321}">
                <p14:modId xmlns:p14="http://schemas.microsoft.com/office/powerpoint/2010/main" val="1682446070"/>
              </p:ext>
            </p:extLst>
          </p:nvPr>
        </p:nvGraphicFramePr>
        <p:xfrm>
          <a:off x="235131" y="287382"/>
          <a:ext cx="11482251" cy="629629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8682532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Internal Economies of Scale</a:t>
            </a:r>
            <a:endParaRPr lang="en-US" dirty="0"/>
          </a:p>
        </p:txBody>
      </p:sp>
      <p:sp>
        <p:nvSpPr>
          <p:cNvPr id="3" name="Content Placeholder 2"/>
          <p:cNvSpPr>
            <a:spLocks noGrp="1"/>
          </p:cNvSpPr>
          <p:nvPr>
            <p:ph idx="1"/>
          </p:nvPr>
        </p:nvSpPr>
        <p:spPr>
          <a:xfrm>
            <a:off x="509451" y="1593668"/>
            <a:ext cx="11155680" cy="4898571"/>
          </a:xfrm>
        </p:spPr>
        <p:txBody>
          <a:bodyPr>
            <a:normAutofit/>
          </a:bodyPr>
          <a:lstStyle/>
          <a:p>
            <a:pPr marL="0" indent="0">
              <a:buNone/>
            </a:pPr>
            <a:r>
              <a:rPr lang="en-US" dirty="0" smtClean="0"/>
              <a:t>Technical Economies of Scale – The cost savings result from use of capital intensive production through use of machines or technology that allows for mass production, specialization and division of </a:t>
            </a:r>
            <a:r>
              <a:rPr lang="en-US" dirty="0" err="1" smtClean="0"/>
              <a:t>labour</a:t>
            </a:r>
            <a:r>
              <a:rPr lang="en-US" dirty="0" smtClean="0"/>
              <a:t>.  Producing on such a large scale lowers production costs.  This explains why the output of large firms tends to be cheaper than that of small firms.</a:t>
            </a:r>
          </a:p>
          <a:p>
            <a:pPr marL="0" indent="0">
              <a:buNone/>
            </a:pPr>
            <a:endParaRPr lang="en-US" dirty="0"/>
          </a:p>
          <a:p>
            <a:pPr marL="0" indent="0">
              <a:buNone/>
            </a:pPr>
            <a:r>
              <a:rPr lang="en-US" dirty="0" smtClean="0"/>
              <a:t>Marketing Economies of Scale – Larger firms can access more effective marketing media and due to mass production, the cost of marketing is spread over more goods and therefore is less expensive resulting in cost savings.</a:t>
            </a:r>
          </a:p>
          <a:p>
            <a:pPr marL="0" indent="0">
              <a:buNone/>
            </a:pPr>
            <a:endParaRPr lang="en-US" dirty="0" smtClean="0"/>
          </a:p>
          <a:p>
            <a:pPr marL="0" indent="0">
              <a:buNone/>
            </a:pPr>
            <a:r>
              <a:rPr lang="en-US" dirty="0" smtClean="0"/>
              <a:t>Financial Economies of Scale – As firms expand they have more access to capital.  </a:t>
            </a:r>
            <a:r>
              <a:rPr lang="en-US" dirty="0" smtClean="0"/>
              <a:t>As the </a:t>
            </a:r>
            <a:r>
              <a:rPr lang="en-US" dirty="0" smtClean="0"/>
              <a:t>share base in companies grow, expansion in production can lead to reinvestment of profits and financial institutions are more willing to lend to larger firms.  Larger firms also benefit from lower interest rates as they have more access to collateral needed for loans.</a:t>
            </a:r>
            <a:endParaRPr lang="en-US" dirty="0"/>
          </a:p>
        </p:txBody>
      </p:sp>
      <p:sp>
        <p:nvSpPr>
          <p:cNvPr id="4" name="Footer Placeholder 3"/>
          <p:cNvSpPr>
            <a:spLocks noGrp="1"/>
          </p:cNvSpPr>
          <p:nvPr>
            <p:ph type="ftr" sz="quarter" idx="11"/>
          </p:nvPr>
        </p:nvSpPr>
        <p:spPr>
          <a:xfrm rot="5400000">
            <a:off x="9748407" y="2075766"/>
            <a:ext cx="3859795" cy="304801"/>
          </a:xfrm>
        </p:spPr>
        <p:txBody>
          <a:bodyPr/>
          <a:lstStyle/>
          <a:p>
            <a:r>
              <a:rPr lang="en-US" dirty="0" smtClean="0"/>
              <a:t>CPDD MOE 2020</a:t>
            </a:r>
            <a:endParaRPr lang="en-US" dirty="0"/>
          </a:p>
        </p:txBody>
      </p:sp>
    </p:spTree>
    <p:extLst>
      <p:ext uri="{BB962C8B-B14F-4D97-AF65-F5344CB8AC3E}">
        <p14:creationId xmlns:p14="http://schemas.microsoft.com/office/powerpoint/2010/main" val="94708228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3509" y="452718"/>
            <a:ext cx="10720362" cy="1154013"/>
          </a:xfrm>
        </p:spPr>
        <p:txBody>
          <a:bodyPr/>
          <a:lstStyle/>
          <a:p>
            <a:r>
              <a:rPr lang="en-US" dirty="0" smtClean="0"/>
              <a:t>Internal Economies of Scale (continued)</a:t>
            </a:r>
            <a:endParaRPr lang="en-US" dirty="0"/>
          </a:p>
        </p:txBody>
      </p:sp>
      <p:sp>
        <p:nvSpPr>
          <p:cNvPr id="3" name="Content Placeholder 2"/>
          <p:cNvSpPr>
            <a:spLocks noGrp="1"/>
          </p:cNvSpPr>
          <p:nvPr>
            <p:ph idx="1"/>
          </p:nvPr>
        </p:nvSpPr>
        <p:spPr>
          <a:xfrm>
            <a:off x="731520" y="1606731"/>
            <a:ext cx="9836331" cy="4641668"/>
          </a:xfrm>
        </p:spPr>
        <p:txBody>
          <a:bodyPr/>
          <a:lstStyle/>
          <a:p>
            <a:pPr marL="0" indent="0">
              <a:buNone/>
            </a:pPr>
            <a:r>
              <a:rPr lang="en-US" sz="2400" dirty="0"/>
              <a:t>Managerial Economies of Scale – As a firm grows it can hire specialist managers to perform specialist functions.  For example a sales manager to be responsible for all selling activities or a marketing expert for promoting of company products.  This will result in improved production and lowering of costs</a:t>
            </a:r>
            <a:r>
              <a:rPr lang="en-US" sz="2400" dirty="0" smtClean="0"/>
              <a:t>.</a:t>
            </a:r>
          </a:p>
          <a:p>
            <a:pPr marL="0" indent="0">
              <a:buNone/>
            </a:pPr>
            <a:endParaRPr lang="en-US" sz="2400" dirty="0"/>
          </a:p>
          <a:p>
            <a:pPr marL="0" indent="0">
              <a:buNone/>
            </a:pPr>
            <a:r>
              <a:rPr lang="en-US" sz="2400" dirty="0" smtClean="0"/>
              <a:t>Risk-bearing Economies of Scale – Larger firms are financially able to bear risks better than smaller firms.  Larger firms tend to take greater risks and where successful enjoy greater cost savings.</a:t>
            </a:r>
            <a:endParaRPr lang="en-US" sz="2400" dirty="0"/>
          </a:p>
          <a:p>
            <a:pPr marL="0" indent="0">
              <a:buNone/>
            </a:pPr>
            <a:endParaRPr lang="en-US" dirty="0"/>
          </a:p>
        </p:txBody>
      </p:sp>
      <p:sp>
        <p:nvSpPr>
          <p:cNvPr id="4" name="Footer Placeholder 3"/>
          <p:cNvSpPr>
            <a:spLocks noGrp="1"/>
          </p:cNvSpPr>
          <p:nvPr>
            <p:ph type="ftr" sz="quarter" idx="11"/>
          </p:nvPr>
        </p:nvSpPr>
        <p:spPr/>
        <p:txBody>
          <a:bodyPr/>
          <a:lstStyle/>
          <a:p>
            <a:r>
              <a:rPr lang="en-US" smtClean="0"/>
              <a:t>CPDD MOE 2020</a:t>
            </a:r>
            <a:endParaRPr lang="en-US"/>
          </a:p>
        </p:txBody>
      </p:sp>
    </p:spTree>
    <p:extLst>
      <p:ext uri="{BB962C8B-B14F-4D97-AF65-F5344CB8AC3E}">
        <p14:creationId xmlns:p14="http://schemas.microsoft.com/office/powerpoint/2010/main" val="403233378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External Economies of Scale</a:t>
            </a:r>
            <a:endParaRPr lang="en-US" dirty="0"/>
          </a:p>
        </p:txBody>
      </p:sp>
      <p:sp>
        <p:nvSpPr>
          <p:cNvPr id="3" name="Content Placeholder 2"/>
          <p:cNvSpPr>
            <a:spLocks noGrp="1"/>
          </p:cNvSpPr>
          <p:nvPr>
            <p:ph idx="1"/>
          </p:nvPr>
        </p:nvSpPr>
        <p:spPr>
          <a:xfrm>
            <a:off x="522514" y="1447800"/>
            <a:ext cx="10206556" cy="4800599"/>
          </a:xfrm>
        </p:spPr>
        <p:txBody>
          <a:bodyPr>
            <a:normAutofit fontScale="92500" lnSpcReduction="10000"/>
          </a:bodyPr>
          <a:lstStyle/>
          <a:p>
            <a:r>
              <a:rPr lang="en-US" dirty="0" smtClean="0"/>
              <a:t>Research and Development – An </a:t>
            </a:r>
            <a:r>
              <a:rPr lang="en-US" dirty="0" err="1" smtClean="0"/>
              <a:t>organisation</a:t>
            </a:r>
            <a:r>
              <a:rPr lang="en-US" dirty="0" smtClean="0"/>
              <a:t> </a:t>
            </a:r>
            <a:r>
              <a:rPr lang="en-US" dirty="0" smtClean="0"/>
              <a:t>such as a local university or research facility can conduct research that benefits the firms within that locality.  Implementation of the recommendations of the research can lead to mass production and lowering of unit costs.</a:t>
            </a:r>
          </a:p>
          <a:p>
            <a:endParaRPr lang="en-US" dirty="0"/>
          </a:p>
          <a:p>
            <a:r>
              <a:rPr lang="en-US" dirty="0" smtClean="0"/>
              <a:t>Transportation or Infrastructure – Developments in road networks, bridges, public utilities etc. by the government or local authorities can allow for mass production leading to lower unit costs for a firm.</a:t>
            </a:r>
          </a:p>
          <a:p>
            <a:endParaRPr lang="en-US" dirty="0"/>
          </a:p>
          <a:p>
            <a:r>
              <a:rPr lang="en-US" dirty="0" smtClean="0"/>
              <a:t>Development of Industrial Estates – This places many firms within a specific zone.  All of these firms can now benefit from each other.   For example, a canning company is located close to a label company.  The ability to purchase labels close by means the canning firm can produce more food products as it is cheaper to buy labels as there is minimal transportation costs.  This will lower the cost of canning each food item.</a:t>
            </a:r>
            <a:endParaRPr lang="en-US" dirty="0"/>
          </a:p>
        </p:txBody>
      </p:sp>
      <p:sp>
        <p:nvSpPr>
          <p:cNvPr id="4" name="Footer Placeholder 3"/>
          <p:cNvSpPr>
            <a:spLocks noGrp="1"/>
          </p:cNvSpPr>
          <p:nvPr>
            <p:ph type="ftr" sz="quarter" idx="11"/>
          </p:nvPr>
        </p:nvSpPr>
        <p:spPr/>
        <p:txBody>
          <a:bodyPr/>
          <a:lstStyle/>
          <a:p>
            <a:r>
              <a:rPr lang="en-US" smtClean="0"/>
              <a:t>CPDD MOE 2020</a:t>
            </a:r>
            <a:endParaRPr lang="en-US"/>
          </a:p>
        </p:txBody>
      </p:sp>
    </p:spTree>
    <p:extLst>
      <p:ext uri="{BB962C8B-B14F-4D97-AF65-F5344CB8AC3E}">
        <p14:creationId xmlns:p14="http://schemas.microsoft.com/office/powerpoint/2010/main" val="410662021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Note:</a:t>
            </a:r>
            <a:endParaRPr lang="en-US" dirty="0"/>
          </a:p>
        </p:txBody>
      </p:sp>
      <p:sp>
        <p:nvSpPr>
          <p:cNvPr id="3" name="Content Placeholder 2"/>
          <p:cNvSpPr>
            <a:spLocks noGrp="1"/>
          </p:cNvSpPr>
          <p:nvPr>
            <p:ph idx="1"/>
          </p:nvPr>
        </p:nvSpPr>
        <p:spPr>
          <a:xfrm>
            <a:off x="646111" y="1853248"/>
            <a:ext cx="10082959" cy="4395152"/>
          </a:xfrm>
        </p:spPr>
        <p:txBody>
          <a:bodyPr>
            <a:normAutofit/>
          </a:bodyPr>
          <a:lstStyle/>
          <a:p>
            <a:r>
              <a:rPr lang="en-US" sz="2400" dirty="0" smtClean="0"/>
              <a:t>Economies of scale occur when a firm expands by producing greater quantities.  The fixed costs remain the same although production increases so that the unit cost falls.  However, sometimes the firm expands too </a:t>
            </a:r>
            <a:r>
              <a:rPr lang="en-US" sz="2400" dirty="0" smtClean="0"/>
              <a:t>much, </a:t>
            </a:r>
            <a:r>
              <a:rPr lang="en-US" sz="2400" dirty="0" smtClean="0"/>
              <a:t>too quickly and the firm becomes difficult to manage.  Diseconomies of scale then set in.</a:t>
            </a:r>
          </a:p>
          <a:p>
            <a:endParaRPr lang="en-US" sz="2400" dirty="0"/>
          </a:p>
          <a:p>
            <a:r>
              <a:rPr lang="en-US" sz="2400" dirty="0" smtClean="0"/>
              <a:t>Diseconomies of </a:t>
            </a:r>
            <a:r>
              <a:rPr lang="en-US" sz="2400" dirty="0" smtClean="0"/>
              <a:t>scale occur when th</a:t>
            </a:r>
            <a:r>
              <a:rPr lang="en-US" sz="2400" dirty="0" smtClean="0"/>
              <a:t>e increased growth of the firm causes unit cost of production to increase rather than decrease.</a:t>
            </a:r>
            <a:endParaRPr lang="en-US" sz="2400" dirty="0"/>
          </a:p>
        </p:txBody>
      </p:sp>
      <p:sp>
        <p:nvSpPr>
          <p:cNvPr id="4" name="Footer Placeholder 3"/>
          <p:cNvSpPr>
            <a:spLocks noGrp="1"/>
          </p:cNvSpPr>
          <p:nvPr>
            <p:ph type="ftr" sz="quarter" idx="11"/>
          </p:nvPr>
        </p:nvSpPr>
        <p:spPr>
          <a:xfrm rot="5400000">
            <a:off x="9735345" y="2068360"/>
            <a:ext cx="3859795" cy="304801"/>
          </a:xfrm>
        </p:spPr>
        <p:txBody>
          <a:bodyPr/>
          <a:lstStyle/>
          <a:p>
            <a:r>
              <a:rPr lang="en-US" dirty="0" smtClean="0"/>
              <a:t>CPDD MOE 2020</a:t>
            </a:r>
            <a:endParaRPr lang="en-US" dirty="0"/>
          </a:p>
        </p:txBody>
      </p:sp>
    </p:spTree>
    <p:extLst>
      <p:ext uri="{BB962C8B-B14F-4D97-AF65-F5344CB8AC3E}">
        <p14:creationId xmlns:p14="http://schemas.microsoft.com/office/powerpoint/2010/main" val="93310095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452718"/>
            <a:ext cx="9404723" cy="995082"/>
          </a:xfrm>
        </p:spPr>
        <p:txBody>
          <a:bodyPr/>
          <a:lstStyle/>
          <a:p>
            <a:r>
              <a:rPr lang="en-US" dirty="0" smtClean="0"/>
              <a:t>Example</a:t>
            </a:r>
            <a:endParaRPr lang="en-US" dirty="0"/>
          </a:p>
        </p:txBody>
      </p:sp>
      <p:sp>
        <p:nvSpPr>
          <p:cNvPr id="3" name="Content Placeholder 2"/>
          <p:cNvSpPr>
            <a:spLocks noGrp="1"/>
          </p:cNvSpPr>
          <p:nvPr>
            <p:ph idx="1"/>
          </p:nvPr>
        </p:nvSpPr>
        <p:spPr>
          <a:xfrm>
            <a:off x="5421085" y="966651"/>
            <a:ext cx="5756227" cy="5721532"/>
          </a:xfrm>
        </p:spPr>
        <p:txBody>
          <a:bodyPr>
            <a:normAutofit/>
          </a:bodyPr>
          <a:lstStyle/>
          <a:p>
            <a:r>
              <a:rPr lang="en-US" dirty="0" smtClean="0"/>
              <a:t>Imagine this is an office space and there is one employee working there.</a:t>
            </a:r>
          </a:p>
          <a:p>
            <a:r>
              <a:rPr lang="en-US" dirty="0" smtClean="0"/>
              <a:t>This employee will produce a particular quantity of goods.</a:t>
            </a:r>
          </a:p>
          <a:p>
            <a:r>
              <a:rPr lang="en-US" dirty="0" smtClean="0"/>
              <a:t>If another worker is employed production will increase.</a:t>
            </a:r>
          </a:p>
          <a:p>
            <a:r>
              <a:rPr lang="en-US" dirty="0" smtClean="0"/>
              <a:t>Add 5 more workers and production continues to increase.</a:t>
            </a:r>
          </a:p>
          <a:p>
            <a:r>
              <a:rPr lang="en-US" dirty="0" smtClean="0"/>
              <a:t>However, as more workers continue to be employed, there is less office space per worker.  Eventually they will start to get in each other’s way.  Communication will be difficult and mismanagement will occur, resulting in increased costs.  Diseconomies of scale will result as unit costs increase.</a:t>
            </a:r>
            <a:endParaRPr lang="en-US" dirty="0"/>
          </a:p>
        </p:txBody>
      </p:sp>
      <p:sp>
        <p:nvSpPr>
          <p:cNvPr id="4" name="Footer Placeholder 3"/>
          <p:cNvSpPr>
            <a:spLocks noGrp="1"/>
          </p:cNvSpPr>
          <p:nvPr>
            <p:ph type="ftr" sz="quarter" idx="11"/>
          </p:nvPr>
        </p:nvSpPr>
        <p:spPr>
          <a:xfrm rot="5400000">
            <a:off x="9660150" y="2295529"/>
            <a:ext cx="3859795" cy="304801"/>
          </a:xfrm>
        </p:spPr>
        <p:txBody>
          <a:bodyPr/>
          <a:lstStyle/>
          <a:p>
            <a:r>
              <a:rPr lang="en-US" dirty="0" smtClean="0"/>
              <a:t>CPDD MOE 2020</a:t>
            </a:r>
            <a:endParaRPr lang="en-US" dirty="0"/>
          </a:p>
        </p:txBody>
      </p:sp>
      <p:sp>
        <p:nvSpPr>
          <p:cNvPr id="5" name="Rectangle 4"/>
          <p:cNvSpPr/>
          <p:nvPr/>
        </p:nvSpPr>
        <p:spPr>
          <a:xfrm>
            <a:off x="744582" y="1828800"/>
            <a:ext cx="4362995" cy="20116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miley Face 5"/>
          <p:cNvSpPr/>
          <p:nvPr/>
        </p:nvSpPr>
        <p:spPr>
          <a:xfrm>
            <a:off x="2690948" y="2599509"/>
            <a:ext cx="404949" cy="352698"/>
          </a:xfrm>
          <a:prstGeom prst="smileyFac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7" name="Smiley Face 6"/>
          <p:cNvSpPr/>
          <p:nvPr/>
        </p:nvSpPr>
        <p:spPr>
          <a:xfrm>
            <a:off x="3774133" y="2599509"/>
            <a:ext cx="378823" cy="339635"/>
          </a:xfrm>
          <a:prstGeom prst="smileyFac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8" name="Smiley Face 7"/>
          <p:cNvSpPr/>
          <p:nvPr/>
        </p:nvSpPr>
        <p:spPr>
          <a:xfrm>
            <a:off x="1164772" y="2220686"/>
            <a:ext cx="457200" cy="378823"/>
          </a:xfrm>
          <a:prstGeom prst="smileyFac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9" name="Smiley Face 8"/>
          <p:cNvSpPr/>
          <p:nvPr/>
        </p:nvSpPr>
        <p:spPr>
          <a:xfrm>
            <a:off x="2042162" y="2218509"/>
            <a:ext cx="457200" cy="378823"/>
          </a:xfrm>
          <a:prstGeom prst="smileyFac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0" name="Smiley Face 9"/>
          <p:cNvSpPr/>
          <p:nvPr/>
        </p:nvSpPr>
        <p:spPr>
          <a:xfrm>
            <a:off x="1702526" y="2682240"/>
            <a:ext cx="457200" cy="378823"/>
          </a:xfrm>
          <a:prstGeom prst="smileyFac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1" name="Smiley Face 10"/>
          <p:cNvSpPr/>
          <p:nvPr/>
        </p:nvSpPr>
        <p:spPr>
          <a:xfrm>
            <a:off x="1164772" y="3076303"/>
            <a:ext cx="457200" cy="378823"/>
          </a:xfrm>
          <a:prstGeom prst="smileyFac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2" name="Smiley Face 11"/>
          <p:cNvSpPr/>
          <p:nvPr/>
        </p:nvSpPr>
        <p:spPr>
          <a:xfrm>
            <a:off x="2185962" y="3076303"/>
            <a:ext cx="457200" cy="378823"/>
          </a:xfrm>
          <a:prstGeom prst="smileyFac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3" name="Smiley Face 12"/>
          <p:cNvSpPr/>
          <p:nvPr/>
        </p:nvSpPr>
        <p:spPr>
          <a:xfrm>
            <a:off x="2667839" y="1905000"/>
            <a:ext cx="365760" cy="313509"/>
          </a:xfrm>
          <a:prstGeom prst="smileyFac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4" name="Smiley Face 13"/>
          <p:cNvSpPr/>
          <p:nvPr/>
        </p:nvSpPr>
        <p:spPr>
          <a:xfrm>
            <a:off x="4110445" y="2002971"/>
            <a:ext cx="365760" cy="313509"/>
          </a:xfrm>
          <a:prstGeom prst="smileyFac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5" name="Smiley Face 14"/>
          <p:cNvSpPr/>
          <p:nvPr/>
        </p:nvSpPr>
        <p:spPr>
          <a:xfrm>
            <a:off x="1564222" y="1867989"/>
            <a:ext cx="365760" cy="313509"/>
          </a:xfrm>
          <a:prstGeom prst="smileyFac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6" name="Smiley Face 15"/>
          <p:cNvSpPr/>
          <p:nvPr/>
        </p:nvSpPr>
        <p:spPr>
          <a:xfrm>
            <a:off x="3302836" y="1948543"/>
            <a:ext cx="365760" cy="313509"/>
          </a:xfrm>
          <a:prstGeom prst="smileyFac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7" name="Smiley Face 16"/>
          <p:cNvSpPr/>
          <p:nvPr/>
        </p:nvSpPr>
        <p:spPr>
          <a:xfrm>
            <a:off x="4200224" y="2788920"/>
            <a:ext cx="365760" cy="313509"/>
          </a:xfrm>
          <a:prstGeom prst="smileyFac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8" name="Smiley Face 17"/>
          <p:cNvSpPr/>
          <p:nvPr/>
        </p:nvSpPr>
        <p:spPr>
          <a:xfrm>
            <a:off x="3302836" y="2904308"/>
            <a:ext cx="365760" cy="313509"/>
          </a:xfrm>
          <a:prstGeom prst="smileyFac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9" name="Smiley Face 18"/>
          <p:cNvSpPr/>
          <p:nvPr/>
        </p:nvSpPr>
        <p:spPr>
          <a:xfrm>
            <a:off x="4521703" y="3265714"/>
            <a:ext cx="365760" cy="313509"/>
          </a:xfrm>
          <a:prstGeom prst="smileyFac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20" name="Smiley Face 19"/>
          <p:cNvSpPr/>
          <p:nvPr/>
        </p:nvSpPr>
        <p:spPr>
          <a:xfrm>
            <a:off x="4554583" y="2407920"/>
            <a:ext cx="365760" cy="313509"/>
          </a:xfrm>
          <a:prstGeom prst="smileyFac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21" name="Smiley Face 20"/>
          <p:cNvSpPr/>
          <p:nvPr/>
        </p:nvSpPr>
        <p:spPr>
          <a:xfrm>
            <a:off x="3688079" y="3339736"/>
            <a:ext cx="365760" cy="313509"/>
          </a:xfrm>
          <a:prstGeom prst="smileyFac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22" name="Smiley Face 21"/>
          <p:cNvSpPr/>
          <p:nvPr/>
        </p:nvSpPr>
        <p:spPr>
          <a:xfrm>
            <a:off x="2845746" y="3278776"/>
            <a:ext cx="365760" cy="313509"/>
          </a:xfrm>
          <a:prstGeom prst="smileyFac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23" name="Smiley Face 22"/>
          <p:cNvSpPr/>
          <p:nvPr/>
        </p:nvSpPr>
        <p:spPr>
          <a:xfrm>
            <a:off x="1564222" y="3296192"/>
            <a:ext cx="667460" cy="435428"/>
          </a:xfrm>
          <a:prstGeom prst="smileyFac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24" name="Smiley Face 23"/>
          <p:cNvSpPr/>
          <p:nvPr/>
        </p:nvSpPr>
        <p:spPr>
          <a:xfrm>
            <a:off x="2236036" y="3405052"/>
            <a:ext cx="667460" cy="435428"/>
          </a:xfrm>
          <a:prstGeom prst="smileyFac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25" name="Smiley Face 24"/>
          <p:cNvSpPr/>
          <p:nvPr/>
        </p:nvSpPr>
        <p:spPr>
          <a:xfrm>
            <a:off x="4420412" y="1903909"/>
            <a:ext cx="667460" cy="435428"/>
          </a:xfrm>
          <a:prstGeom prst="smileyFac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26" name="Smiley Face 25"/>
          <p:cNvSpPr/>
          <p:nvPr/>
        </p:nvSpPr>
        <p:spPr>
          <a:xfrm>
            <a:off x="753071" y="2682237"/>
            <a:ext cx="667460" cy="435428"/>
          </a:xfrm>
          <a:prstGeom prst="smileyFac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27" name="Smiley Face 26"/>
          <p:cNvSpPr/>
          <p:nvPr/>
        </p:nvSpPr>
        <p:spPr>
          <a:xfrm>
            <a:off x="2813901" y="2259875"/>
            <a:ext cx="667460" cy="435428"/>
          </a:xfrm>
          <a:prstGeom prst="smileyFac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28" name="Smiley Face 27"/>
          <p:cNvSpPr/>
          <p:nvPr/>
        </p:nvSpPr>
        <p:spPr>
          <a:xfrm>
            <a:off x="3986283" y="3391988"/>
            <a:ext cx="667460" cy="435428"/>
          </a:xfrm>
          <a:prstGeom prst="smileyFac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29" name="Smiley Face 28"/>
          <p:cNvSpPr/>
          <p:nvPr/>
        </p:nvSpPr>
        <p:spPr>
          <a:xfrm>
            <a:off x="831042" y="1844040"/>
            <a:ext cx="667460" cy="435428"/>
          </a:xfrm>
          <a:prstGeom prst="smileyFac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2736694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2" end="2"/>
                                            </p:txEl>
                                          </p:spTgt>
                                        </p:tgtEl>
                                        <p:attrNameLst>
                                          <p:attrName>style.visibility</p:attrName>
                                        </p:attrNameLst>
                                      </p:cBhvr>
                                      <p:to>
                                        <p:strVal val="visible"/>
                                      </p:to>
                                    </p:set>
                                    <p:animEffect transition="in" filter="fade">
                                      <p:cBhvr>
                                        <p:cTn id="35" dur="1000"/>
                                        <p:tgtEl>
                                          <p:spTgt spid="3">
                                            <p:txEl>
                                              <p:pRg st="2" end="2"/>
                                            </p:txEl>
                                          </p:spTgt>
                                        </p:tgtEl>
                                      </p:cBhvr>
                                    </p:animEffect>
                                    <p:anim calcmode="lin" valueType="num">
                                      <p:cBhvr>
                                        <p:cTn id="36"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3">
                                            <p:txEl>
                                              <p:pRg st="3" end="3"/>
                                            </p:txEl>
                                          </p:spTgt>
                                        </p:tgtEl>
                                        <p:attrNameLst>
                                          <p:attrName>style.visibility</p:attrName>
                                        </p:attrNameLst>
                                      </p:cBhvr>
                                      <p:to>
                                        <p:strVal val="visible"/>
                                      </p:to>
                                    </p:set>
                                    <p:animEffect transition="in" filter="fade">
                                      <p:cBhvr>
                                        <p:cTn id="42" dur="1000"/>
                                        <p:tgtEl>
                                          <p:spTgt spid="3">
                                            <p:txEl>
                                              <p:pRg st="3" end="3"/>
                                            </p:txEl>
                                          </p:spTgt>
                                        </p:tgtEl>
                                      </p:cBhvr>
                                    </p:animEffect>
                                    <p:anim calcmode="lin" valueType="num">
                                      <p:cBhvr>
                                        <p:cTn id="4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fade">
                                      <p:cBhvr>
                                        <p:cTn id="49" dur="1000"/>
                                        <p:tgtEl>
                                          <p:spTgt spid="8"/>
                                        </p:tgtEl>
                                      </p:cBhvr>
                                    </p:animEffect>
                                    <p:anim calcmode="lin" valueType="num">
                                      <p:cBhvr>
                                        <p:cTn id="50" dur="1000" fill="hold"/>
                                        <p:tgtEl>
                                          <p:spTgt spid="8"/>
                                        </p:tgtEl>
                                        <p:attrNameLst>
                                          <p:attrName>ppt_x</p:attrName>
                                        </p:attrNameLst>
                                      </p:cBhvr>
                                      <p:tavLst>
                                        <p:tav tm="0">
                                          <p:val>
                                            <p:strVal val="#ppt_x"/>
                                          </p:val>
                                        </p:tav>
                                        <p:tav tm="100000">
                                          <p:val>
                                            <p:strVal val="#ppt_x"/>
                                          </p:val>
                                        </p:tav>
                                      </p:tavLst>
                                    </p:anim>
                                    <p:anim calcmode="lin" valueType="num">
                                      <p:cBhvr>
                                        <p:cTn id="5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9"/>
                                        </p:tgtEl>
                                        <p:attrNameLst>
                                          <p:attrName>style.visibility</p:attrName>
                                        </p:attrNameLst>
                                      </p:cBhvr>
                                      <p:to>
                                        <p:strVal val="visible"/>
                                      </p:to>
                                    </p:set>
                                    <p:animEffect transition="in" filter="fade">
                                      <p:cBhvr>
                                        <p:cTn id="56" dur="1000"/>
                                        <p:tgtEl>
                                          <p:spTgt spid="9"/>
                                        </p:tgtEl>
                                      </p:cBhvr>
                                    </p:animEffect>
                                    <p:anim calcmode="lin" valueType="num">
                                      <p:cBhvr>
                                        <p:cTn id="57" dur="1000" fill="hold"/>
                                        <p:tgtEl>
                                          <p:spTgt spid="9"/>
                                        </p:tgtEl>
                                        <p:attrNameLst>
                                          <p:attrName>ppt_x</p:attrName>
                                        </p:attrNameLst>
                                      </p:cBhvr>
                                      <p:tavLst>
                                        <p:tav tm="0">
                                          <p:val>
                                            <p:strVal val="#ppt_x"/>
                                          </p:val>
                                        </p:tav>
                                        <p:tav tm="100000">
                                          <p:val>
                                            <p:strVal val="#ppt_x"/>
                                          </p:val>
                                        </p:tav>
                                      </p:tavLst>
                                    </p:anim>
                                    <p:anim calcmode="lin" valueType="num">
                                      <p:cBhvr>
                                        <p:cTn id="58"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grpId="0" nodeType="clickEffect">
                                  <p:stCondLst>
                                    <p:cond delay="0"/>
                                  </p:stCondLst>
                                  <p:childTnLst>
                                    <p:set>
                                      <p:cBhvr>
                                        <p:cTn id="62" dur="1" fill="hold">
                                          <p:stCondLst>
                                            <p:cond delay="0"/>
                                          </p:stCondLst>
                                        </p:cTn>
                                        <p:tgtEl>
                                          <p:spTgt spid="10"/>
                                        </p:tgtEl>
                                        <p:attrNameLst>
                                          <p:attrName>style.visibility</p:attrName>
                                        </p:attrNameLst>
                                      </p:cBhvr>
                                      <p:to>
                                        <p:strVal val="visible"/>
                                      </p:to>
                                    </p:set>
                                    <p:animEffect transition="in" filter="fade">
                                      <p:cBhvr>
                                        <p:cTn id="63" dur="1000"/>
                                        <p:tgtEl>
                                          <p:spTgt spid="10"/>
                                        </p:tgtEl>
                                      </p:cBhvr>
                                    </p:animEffect>
                                    <p:anim calcmode="lin" valueType="num">
                                      <p:cBhvr>
                                        <p:cTn id="64" dur="1000" fill="hold"/>
                                        <p:tgtEl>
                                          <p:spTgt spid="10"/>
                                        </p:tgtEl>
                                        <p:attrNameLst>
                                          <p:attrName>ppt_x</p:attrName>
                                        </p:attrNameLst>
                                      </p:cBhvr>
                                      <p:tavLst>
                                        <p:tav tm="0">
                                          <p:val>
                                            <p:strVal val="#ppt_x"/>
                                          </p:val>
                                        </p:tav>
                                        <p:tav tm="100000">
                                          <p:val>
                                            <p:strVal val="#ppt_x"/>
                                          </p:val>
                                        </p:tav>
                                      </p:tavLst>
                                    </p:anim>
                                    <p:anim calcmode="lin" valueType="num">
                                      <p:cBhvr>
                                        <p:cTn id="6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grpId="0" nodeType="clickEffect">
                                  <p:stCondLst>
                                    <p:cond delay="0"/>
                                  </p:stCondLst>
                                  <p:childTnLst>
                                    <p:set>
                                      <p:cBhvr>
                                        <p:cTn id="69" dur="1" fill="hold">
                                          <p:stCondLst>
                                            <p:cond delay="0"/>
                                          </p:stCondLst>
                                        </p:cTn>
                                        <p:tgtEl>
                                          <p:spTgt spid="11"/>
                                        </p:tgtEl>
                                        <p:attrNameLst>
                                          <p:attrName>style.visibility</p:attrName>
                                        </p:attrNameLst>
                                      </p:cBhvr>
                                      <p:to>
                                        <p:strVal val="visible"/>
                                      </p:to>
                                    </p:set>
                                    <p:animEffect transition="in" filter="fade">
                                      <p:cBhvr>
                                        <p:cTn id="70" dur="1000"/>
                                        <p:tgtEl>
                                          <p:spTgt spid="11"/>
                                        </p:tgtEl>
                                      </p:cBhvr>
                                    </p:animEffect>
                                    <p:anim calcmode="lin" valueType="num">
                                      <p:cBhvr>
                                        <p:cTn id="71" dur="1000" fill="hold"/>
                                        <p:tgtEl>
                                          <p:spTgt spid="11"/>
                                        </p:tgtEl>
                                        <p:attrNameLst>
                                          <p:attrName>ppt_x</p:attrName>
                                        </p:attrNameLst>
                                      </p:cBhvr>
                                      <p:tavLst>
                                        <p:tav tm="0">
                                          <p:val>
                                            <p:strVal val="#ppt_x"/>
                                          </p:val>
                                        </p:tav>
                                        <p:tav tm="100000">
                                          <p:val>
                                            <p:strVal val="#ppt_x"/>
                                          </p:val>
                                        </p:tav>
                                      </p:tavLst>
                                    </p:anim>
                                    <p:anim calcmode="lin" valueType="num">
                                      <p:cBhvr>
                                        <p:cTn id="72"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grpId="0" nodeType="clickEffect">
                                  <p:stCondLst>
                                    <p:cond delay="0"/>
                                  </p:stCondLst>
                                  <p:childTnLst>
                                    <p:set>
                                      <p:cBhvr>
                                        <p:cTn id="76" dur="1" fill="hold">
                                          <p:stCondLst>
                                            <p:cond delay="0"/>
                                          </p:stCondLst>
                                        </p:cTn>
                                        <p:tgtEl>
                                          <p:spTgt spid="12"/>
                                        </p:tgtEl>
                                        <p:attrNameLst>
                                          <p:attrName>style.visibility</p:attrName>
                                        </p:attrNameLst>
                                      </p:cBhvr>
                                      <p:to>
                                        <p:strVal val="visible"/>
                                      </p:to>
                                    </p:set>
                                    <p:animEffect transition="in" filter="fade">
                                      <p:cBhvr>
                                        <p:cTn id="77" dur="1000"/>
                                        <p:tgtEl>
                                          <p:spTgt spid="12"/>
                                        </p:tgtEl>
                                      </p:cBhvr>
                                    </p:animEffect>
                                    <p:anim calcmode="lin" valueType="num">
                                      <p:cBhvr>
                                        <p:cTn id="78" dur="1000" fill="hold"/>
                                        <p:tgtEl>
                                          <p:spTgt spid="12"/>
                                        </p:tgtEl>
                                        <p:attrNameLst>
                                          <p:attrName>ppt_x</p:attrName>
                                        </p:attrNameLst>
                                      </p:cBhvr>
                                      <p:tavLst>
                                        <p:tav tm="0">
                                          <p:val>
                                            <p:strVal val="#ppt_x"/>
                                          </p:val>
                                        </p:tav>
                                        <p:tav tm="100000">
                                          <p:val>
                                            <p:strVal val="#ppt_x"/>
                                          </p:val>
                                        </p:tav>
                                      </p:tavLst>
                                    </p:anim>
                                    <p:anim calcmode="lin" valueType="num">
                                      <p:cBhvr>
                                        <p:cTn id="7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42" presetClass="entr" presetSubtype="0" fill="hold" nodeType="clickEffect">
                                  <p:stCondLst>
                                    <p:cond delay="0"/>
                                  </p:stCondLst>
                                  <p:childTnLst>
                                    <p:set>
                                      <p:cBhvr>
                                        <p:cTn id="83" dur="1" fill="hold">
                                          <p:stCondLst>
                                            <p:cond delay="0"/>
                                          </p:stCondLst>
                                        </p:cTn>
                                        <p:tgtEl>
                                          <p:spTgt spid="3">
                                            <p:txEl>
                                              <p:pRg st="4" end="4"/>
                                            </p:txEl>
                                          </p:spTgt>
                                        </p:tgtEl>
                                        <p:attrNameLst>
                                          <p:attrName>style.visibility</p:attrName>
                                        </p:attrNameLst>
                                      </p:cBhvr>
                                      <p:to>
                                        <p:strVal val="visible"/>
                                      </p:to>
                                    </p:set>
                                    <p:animEffect transition="in" filter="fade">
                                      <p:cBhvr>
                                        <p:cTn id="84" dur="1000"/>
                                        <p:tgtEl>
                                          <p:spTgt spid="3">
                                            <p:txEl>
                                              <p:pRg st="4" end="4"/>
                                            </p:txEl>
                                          </p:spTgt>
                                        </p:tgtEl>
                                      </p:cBhvr>
                                    </p:animEffect>
                                    <p:anim calcmode="lin" valueType="num">
                                      <p:cBhvr>
                                        <p:cTn id="85"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86"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42" presetClass="entr" presetSubtype="0" fill="hold" grpId="0" nodeType="clickEffect">
                                  <p:stCondLst>
                                    <p:cond delay="0"/>
                                  </p:stCondLst>
                                  <p:childTnLst>
                                    <p:set>
                                      <p:cBhvr>
                                        <p:cTn id="90" dur="1" fill="hold">
                                          <p:stCondLst>
                                            <p:cond delay="0"/>
                                          </p:stCondLst>
                                        </p:cTn>
                                        <p:tgtEl>
                                          <p:spTgt spid="13"/>
                                        </p:tgtEl>
                                        <p:attrNameLst>
                                          <p:attrName>style.visibility</p:attrName>
                                        </p:attrNameLst>
                                      </p:cBhvr>
                                      <p:to>
                                        <p:strVal val="visible"/>
                                      </p:to>
                                    </p:set>
                                    <p:animEffect transition="in" filter="fade">
                                      <p:cBhvr>
                                        <p:cTn id="91" dur="1000"/>
                                        <p:tgtEl>
                                          <p:spTgt spid="13"/>
                                        </p:tgtEl>
                                      </p:cBhvr>
                                    </p:animEffect>
                                    <p:anim calcmode="lin" valueType="num">
                                      <p:cBhvr>
                                        <p:cTn id="92" dur="1000" fill="hold"/>
                                        <p:tgtEl>
                                          <p:spTgt spid="13"/>
                                        </p:tgtEl>
                                        <p:attrNameLst>
                                          <p:attrName>ppt_x</p:attrName>
                                        </p:attrNameLst>
                                      </p:cBhvr>
                                      <p:tavLst>
                                        <p:tav tm="0">
                                          <p:val>
                                            <p:strVal val="#ppt_x"/>
                                          </p:val>
                                        </p:tav>
                                        <p:tav tm="100000">
                                          <p:val>
                                            <p:strVal val="#ppt_x"/>
                                          </p:val>
                                        </p:tav>
                                      </p:tavLst>
                                    </p:anim>
                                    <p:anim calcmode="lin" valueType="num">
                                      <p:cBhvr>
                                        <p:cTn id="93"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94" fill="hold">
                      <p:stCondLst>
                        <p:cond delay="indefinite"/>
                      </p:stCondLst>
                      <p:childTnLst>
                        <p:par>
                          <p:cTn id="95" fill="hold">
                            <p:stCondLst>
                              <p:cond delay="0"/>
                            </p:stCondLst>
                            <p:childTnLst>
                              <p:par>
                                <p:cTn id="96" presetID="42" presetClass="entr" presetSubtype="0" fill="hold" grpId="0" nodeType="clickEffect">
                                  <p:stCondLst>
                                    <p:cond delay="0"/>
                                  </p:stCondLst>
                                  <p:childTnLst>
                                    <p:set>
                                      <p:cBhvr>
                                        <p:cTn id="97" dur="1" fill="hold">
                                          <p:stCondLst>
                                            <p:cond delay="0"/>
                                          </p:stCondLst>
                                        </p:cTn>
                                        <p:tgtEl>
                                          <p:spTgt spid="14"/>
                                        </p:tgtEl>
                                        <p:attrNameLst>
                                          <p:attrName>style.visibility</p:attrName>
                                        </p:attrNameLst>
                                      </p:cBhvr>
                                      <p:to>
                                        <p:strVal val="visible"/>
                                      </p:to>
                                    </p:set>
                                    <p:animEffect transition="in" filter="fade">
                                      <p:cBhvr>
                                        <p:cTn id="98" dur="1000"/>
                                        <p:tgtEl>
                                          <p:spTgt spid="14"/>
                                        </p:tgtEl>
                                      </p:cBhvr>
                                    </p:animEffect>
                                    <p:anim calcmode="lin" valueType="num">
                                      <p:cBhvr>
                                        <p:cTn id="99" dur="1000" fill="hold"/>
                                        <p:tgtEl>
                                          <p:spTgt spid="14"/>
                                        </p:tgtEl>
                                        <p:attrNameLst>
                                          <p:attrName>ppt_x</p:attrName>
                                        </p:attrNameLst>
                                      </p:cBhvr>
                                      <p:tavLst>
                                        <p:tav tm="0">
                                          <p:val>
                                            <p:strVal val="#ppt_x"/>
                                          </p:val>
                                        </p:tav>
                                        <p:tav tm="100000">
                                          <p:val>
                                            <p:strVal val="#ppt_x"/>
                                          </p:val>
                                        </p:tav>
                                      </p:tavLst>
                                    </p:anim>
                                    <p:anim calcmode="lin" valueType="num">
                                      <p:cBhvr>
                                        <p:cTn id="100"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101" fill="hold">
                      <p:stCondLst>
                        <p:cond delay="indefinite"/>
                      </p:stCondLst>
                      <p:childTnLst>
                        <p:par>
                          <p:cTn id="102" fill="hold">
                            <p:stCondLst>
                              <p:cond delay="0"/>
                            </p:stCondLst>
                            <p:childTnLst>
                              <p:par>
                                <p:cTn id="103" presetID="42" presetClass="entr" presetSubtype="0" fill="hold" grpId="0" nodeType="clickEffect">
                                  <p:stCondLst>
                                    <p:cond delay="0"/>
                                  </p:stCondLst>
                                  <p:childTnLst>
                                    <p:set>
                                      <p:cBhvr>
                                        <p:cTn id="104" dur="1" fill="hold">
                                          <p:stCondLst>
                                            <p:cond delay="0"/>
                                          </p:stCondLst>
                                        </p:cTn>
                                        <p:tgtEl>
                                          <p:spTgt spid="22"/>
                                        </p:tgtEl>
                                        <p:attrNameLst>
                                          <p:attrName>style.visibility</p:attrName>
                                        </p:attrNameLst>
                                      </p:cBhvr>
                                      <p:to>
                                        <p:strVal val="visible"/>
                                      </p:to>
                                    </p:set>
                                    <p:animEffect transition="in" filter="fade">
                                      <p:cBhvr>
                                        <p:cTn id="105" dur="1000"/>
                                        <p:tgtEl>
                                          <p:spTgt spid="22"/>
                                        </p:tgtEl>
                                      </p:cBhvr>
                                    </p:animEffect>
                                    <p:anim calcmode="lin" valueType="num">
                                      <p:cBhvr>
                                        <p:cTn id="106" dur="1000" fill="hold"/>
                                        <p:tgtEl>
                                          <p:spTgt spid="22"/>
                                        </p:tgtEl>
                                        <p:attrNameLst>
                                          <p:attrName>ppt_x</p:attrName>
                                        </p:attrNameLst>
                                      </p:cBhvr>
                                      <p:tavLst>
                                        <p:tav tm="0">
                                          <p:val>
                                            <p:strVal val="#ppt_x"/>
                                          </p:val>
                                        </p:tav>
                                        <p:tav tm="100000">
                                          <p:val>
                                            <p:strVal val="#ppt_x"/>
                                          </p:val>
                                        </p:tav>
                                      </p:tavLst>
                                    </p:anim>
                                    <p:anim calcmode="lin" valueType="num">
                                      <p:cBhvr>
                                        <p:cTn id="107"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108" fill="hold">
                      <p:stCondLst>
                        <p:cond delay="indefinite"/>
                      </p:stCondLst>
                      <p:childTnLst>
                        <p:par>
                          <p:cTn id="109" fill="hold">
                            <p:stCondLst>
                              <p:cond delay="0"/>
                            </p:stCondLst>
                            <p:childTnLst>
                              <p:par>
                                <p:cTn id="110" presetID="42" presetClass="entr" presetSubtype="0" fill="hold" grpId="0" nodeType="clickEffect">
                                  <p:stCondLst>
                                    <p:cond delay="0"/>
                                  </p:stCondLst>
                                  <p:childTnLst>
                                    <p:set>
                                      <p:cBhvr>
                                        <p:cTn id="111" dur="1" fill="hold">
                                          <p:stCondLst>
                                            <p:cond delay="0"/>
                                          </p:stCondLst>
                                        </p:cTn>
                                        <p:tgtEl>
                                          <p:spTgt spid="21"/>
                                        </p:tgtEl>
                                        <p:attrNameLst>
                                          <p:attrName>style.visibility</p:attrName>
                                        </p:attrNameLst>
                                      </p:cBhvr>
                                      <p:to>
                                        <p:strVal val="visible"/>
                                      </p:to>
                                    </p:set>
                                    <p:animEffect transition="in" filter="fade">
                                      <p:cBhvr>
                                        <p:cTn id="112" dur="1000"/>
                                        <p:tgtEl>
                                          <p:spTgt spid="21"/>
                                        </p:tgtEl>
                                      </p:cBhvr>
                                    </p:animEffect>
                                    <p:anim calcmode="lin" valueType="num">
                                      <p:cBhvr>
                                        <p:cTn id="113" dur="1000" fill="hold"/>
                                        <p:tgtEl>
                                          <p:spTgt spid="21"/>
                                        </p:tgtEl>
                                        <p:attrNameLst>
                                          <p:attrName>ppt_x</p:attrName>
                                        </p:attrNameLst>
                                      </p:cBhvr>
                                      <p:tavLst>
                                        <p:tav tm="0">
                                          <p:val>
                                            <p:strVal val="#ppt_x"/>
                                          </p:val>
                                        </p:tav>
                                        <p:tav tm="100000">
                                          <p:val>
                                            <p:strVal val="#ppt_x"/>
                                          </p:val>
                                        </p:tav>
                                      </p:tavLst>
                                    </p:anim>
                                    <p:anim calcmode="lin" valueType="num">
                                      <p:cBhvr>
                                        <p:cTn id="114"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115" fill="hold">
                      <p:stCondLst>
                        <p:cond delay="indefinite"/>
                      </p:stCondLst>
                      <p:childTnLst>
                        <p:par>
                          <p:cTn id="116" fill="hold">
                            <p:stCondLst>
                              <p:cond delay="0"/>
                            </p:stCondLst>
                            <p:childTnLst>
                              <p:par>
                                <p:cTn id="117" presetID="42" presetClass="entr" presetSubtype="0" fill="hold" grpId="0" nodeType="clickEffect">
                                  <p:stCondLst>
                                    <p:cond delay="0"/>
                                  </p:stCondLst>
                                  <p:childTnLst>
                                    <p:set>
                                      <p:cBhvr>
                                        <p:cTn id="118" dur="1" fill="hold">
                                          <p:stCondLst>
                                            <p:cond delay="0"/>
                                          </p:stCondLst>
                                        </p:cTn>
                                        <p:tgtEl>
                                          <p:spTgt spid="20"/>
                                        </p:tgtEl>
                                        <p:attrNameLst>
                                          <p:attrName>style.visibility</p:attrName>
                                        </p:attrNameLst>
                                      </p:cBhvr>
                                      <p:to>
                                        <p:strVal val="visible"/>
                                      </p:to>
                                    </p:set>
                                    <p:animEffect transition="in" filter="fade">
                                      <p:cBhvr>
                                        <p:cTn id="119" dur="1000"/>
                                        <p:tgtEl>
                                          <p:spTgt spid="20"/>
                                        </p:tgtEl>
                                      </p:cBhvr>
                                    </p:animEffect>
                                    <p:anim calcmode="lin" valueType="num">
                                      <p:cBhvr>
                                        <p:cTn id="120" dur="1000" fill="hold"/>
                                        <p:tgtEl>
                                          <p:spTgt spid="20"/>
                                        </p:tgtEl>
                                        <p:attrNameLst>
                                          <p:attrName>ppt_x</p:attrName>
                                        </p:attrNameLst>
                                      </p:cBhvr>
                                      <p:tavLst>
                                        <p:tav tm="0">
                                          <p:val>
                                            <p:strVal val="#ppt_x"/>
                                          </p:val>
                                        </p:tav>
                                        <p:tav tm="100000">
                                          <p:val>
                                            <p:strVal val="#ppt_x"/>
                                          </p:val>
                                        </p:tav>
                                      </p:tavLst>
                                    </p:anim>
                                    <p:anim calcmode="lin" valueType="num">
                                      <p:cBhvr>
                                        <p:cTn id="121"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122" fill="hold">
                      <p:stCondLst>
                        <p:cond delay="indefinite"/>
                      </p:stCondLst>
                      <p:childTnLst>
                        <p:par>
                          <p:cTn id="123" fill="hold">
                            <p:stCondLst>
                              <p:cond delay="0"/>
                            </p:stCondLst>
                            <p:childTnLst>
                              <p:par>
                                <p:cTn id="124" presetID="42" presetClass="entr" presetSubtype="0" fill="hold" grpId="0" nodeType="clickEffect">
                                  <p:stCondLst>
                                    <p:cond delay="0"/>
                                  </p:stCondLst>
                                  <p:childTnLst>
                                    <p:set>
                                      <p:cBhvr>
                                        <p:cTn id="125" dur="1" fill="hold">
                                          <p:stCondLst>
                                            <p:cond delay="0"/>
                                          </p:stCondLst>
                                        </p:cTn>
                                        <p:tgtEl>
                                          <p:spTgt spid="19"/>
                                        </p:tgtEl>
                                        <p:attrNameLst>
                                          <p:attrName>style.visibility</p:attrName>
                                        </p:attrNameLst>
                                      </p:cBhvr>
                                      <p:to>
                                        <p:strVal val="visible"/>
                                      </p:to>
                                    </p:set>
                                    <p:animEffect transition="in" filter="fade">
                                      <p:cBhvr>
                                        <p:cTn id="126" dur="1000"/>
                                        <p:tgtEl>
                                          <p:spTgt spid="19"/>
                                        </p:tgtEl>
                                      </p:cBhvr>
                                    </p:animEffect>
                                    <p:anim calcmode="lin" valueType="num">
                                      <p:cBhvr>
                                        <p:cTn id="127" dur="1000" fill="hold"/>
                                        <p:tgtEl>
                                          <p:spTgt spid="19"/>
                                        </p:tgtEl>
                                        <p:attrNameLst>
                                          <p:attrName>ppt_x</p:attrName>
                                        </p:attrNameLst>
                                      </p:cBhvr>
                                      <p:tavLst>
                                        <p:tav tm="0">
                                          <p:val>
                                            <p:strVal val="#ppt_x"/>
                                          </p:val>
                                        </p:tav>
                                        <p:tav tm="100000">
                                          <p:val>
                                            <p:strVal val="#ppt_x"/>
                                          </p:val>
                                        </p:tav>
                                      </p:tavLst>
                                    </p:anim>
                                    <p:anim calcmode="lin" valueType="num">
                                      <p:cBhvr>
                                        <p:cTn id="128"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129" fill="hold">
                      <p:stCondLst>
                        <p:cond delay="indefinite"/>
                      </p:stCondLst>
                      <p:childTnLst>
                        <p:par>
                          <p:cTn id="130" fill="hold">
                            <p:stCondLst>
                              <p:cond delay="0"/>
                            </p:stCondLst>
                            <p:childTnLst>
                              <p:par>
                                <p:cTn id="131" presetID="42" presetClass="entr" presetSubtype="0" fill="hold" grpId="0" nodeType="clickEffect">
                                  <p:stCondLst>
                                    <p:cond delay="0"/>
                                  </p:stCondLst>
                                  <p:childTnLst>
                                    <p:set>
                                      <p:cBhvr>
                                        <p:cTn id="132" dur="1" fill="hold">
                                          <p:stCondLst>
                                            <p:cond delay="0"/>
                                          </p:stCondLst>
                                        </p:cTn>
                                        <p:tgtEl>
                                          <p:spTgt spid="18"/>
                                        </p:tgtEl>
                                        <p:attrNameLst>
                                          <p:attrName>style.visibility</p:attrName>
                                        </p:attrNameLst>
                                      </p:cBhvr>
                                      <p:to>
                                        <p:strVal val="visible"/>
                                      </p:to>
                                    </p:set>
                                    <p:animEffect transition="in" filter="fade">
                                      <p:cBhvr>
                                        <p:cTn id="133" dur="1000"/>
                                        <p:tgtEl>
                                          <p:spTgt spid="18"/>
                                        </p:tgtEl>
                                      </p:cBhvr>
                                    </p:animEffect>
                                    <p:anim calcmode="lin" valueType="num">
                                      <p:cBhvr>
                                        <p:cTn id="134" dur="1000" fill="hold"/>
                                        <p:tgtEl>
                                          <p:spTgt spid="18"/>
                                        </p:tgtEl>
                                        <p:attrNameLst>
                                          <p:attrName>ppt_x</p:attrName>
                                        </p:attrNameLst>
                                      </p:cBhvr>
                                      <p:tavLst>
                                        <p:tav tm="0">
                                          <p:val>
                                            <p:strVal val="#ppt_x"/>
                                          </p:val>
                                        </p:tav>
                                        <p:tav tm="100000">
                                          <p:val>
                                            <p:strVal val="#ppt_x"/>
                                          </p:val>
                                        </p:tav>
                                      </p:tavLst>
                                    </p:anim>
                                    <p:anim calcmode="lin" valueType="num">
                                      <p:cBhvr>
                                        <p:cTn id="135"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136" fill="hold">
                      <p:stCondLst>
                        <p:cond delay="indefinite"/>
                      </p:stCondLst>
                      <p:childTnLst>
                        <p:par>
                          <p:cTn id="137" fill="hold">
                            <p:stCondLst>
                              <p:cond delay="0"/>
                            </p:stCondLst>
                            <p:childTnLst>
                              <p:par>
                                <p:cTn id="138" presetID="42" presetClass="entr" presetSubtype="0" fill="hold" grpId="0" nodeType="clickEffect">
                                  <p:stCondLst>
                                    <p:cond delay="0"/>
                                  </p:stCondLst>
                                  <p:childTnLst>
                                    <p:set>
                                      <p:cBhvr>
                                        <p:cTn id="139" dur="1" fill="hold">
                                          <p:stCondLst>
                                            <p:cond delay="0"/>
                                          </p:stCondLst>
                                        </p:cTn>
                                        <p:tgtEl>
                                          <p:spTgt spid="17"/>
                                        </p:tgtEl>
                                        <p:attrNameLst>
                                          <p:attrName>style.visibility</p:attrName>
                                        </p:attrNameLst>
                                      </p:cBhvr>
                                      <p:to>
                                        <p:strVal val="visible"/>
                                      </p:to>
                                    </p:set>
                                    <p:animEffect transition="in" filter="fade">
                                      <p:cBhvr>
                                        <p:cTn id="140" dur="1000"/>
                                        <p:tgtEl>
                                          <p:spTgt spid="17"/>
                                        </p:tgtEl>
                                      </p:cBhvr>
                                    </p:animEffect>
                                    <p:anim calcmode="lin" valueType="num">
                                      <p:cBhvr>
                                        <p:cTn id="141" dur="1000" fill="hold"/>
                                        <p:tgtEl>
                                          <p:spTgt spid="17"/>
                                        </p:tgtEl>
                                        <p:attrNameLst>
                                          <p:attrName>ppt_x</p:attrName>
                                        </p:attrNameLst>
                                      </p:cBhvr>
                                      <p:tavLst>
                                        <p:tav tm="0">
                                          <p:val>
                                            <p:strVal val="#ppt_x"/>
                                          </p:val>
                                        </p:tav>
                                        <p:tav tm="100000">
                                          <p:val>
                                            <p:strVal val="#ppt_x"/>
                                          </p:val>
                                        </p:tav>
                                      </p:tavLst>
                                    </p:anim>
                                    <p:anim calcmode="lin" valueType="num">
                                      <p:cBhvr>
                                        <p:cTn id="142"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143" fill="hold">
                      <p:stCondLst>
                        <p:cond delay="indefinite"/>
                      </p:stCondLst>
                      <p:childTnLst>
                        <p:par>
                          <p:cTn id="144" fill="hold">
                            <p:stCondLst>
                              <p:cond delay="0"/>
                            </p:stCondLst>
                            <p:childTnLst>
                              <p:par>
                                <p:cTn id="145" presetID="42" presetClass="entr" presetSubtype="0" fill="hold" grpId="0" nodeType="clickEffect">
                                  <p:stCondLst>
                                    <p:cond delay="0"/>
                                  </p:stCondLst>
                                  <p:childTnLst>
                                    <p:set>
                                      <p:cBhvr>
                                        <p:cTn id="146" dur="1" fill="hold">
                                          <p:stCondLst>
                                            <p:cond delay="0"/>
                                          </p:stCondLst>
                                        </p:cTn>
                                        <p:tgtEl>
                                          <p:spTgt spid="16"/>
                                        </p:tgtEl>
                                        <p:attrNameLst>
                                          <p:attrName>style.visibility</p:attrName>
                                        </p:attrNameLst>
                                      </p:cBhvr>
                                      <p:to>
                                        <p:strVal val="visible"/>
                                      </p:to>
                                    </p:set>
                                    <p:animEffect transition="in" filter="fade">
                                      <p:cBhvr>
                                        <p:cTn id="147" dur="1000"/>
                                        <p:tgtEl>
                                          <p:spTgt spid="16"/>
                                        </p:tgtEl>
                                      </p:cBhvr>
                                    </p:animEffect>
                                    <p:anim calcmode="lin" valueType="num">
                                      <p:cBhvr>
                                        <p:cTn id="148" dur="1000" fill="hold"/>
                                        <p:tgtEl>
                                          <p:spTgt spid="16"/>
                                        </p:tgtEl>
                                        <p:attrNameLst>
                                          <p:attrName>ppt_x</p:attrName>
                                        </p:attrNameLst>
                                      </p:cBhvr>
                                      <p:tavLst>
                                        <p:tav tm="0">
                                          <p:val>
                                            <p:strVal val="#ppt_x"/>
                                          </p:val>
                                        </p:tav>
                                        <p:tav tm="100000">
                                          <p:val>
                                            <p:strVal val="#ppt_x"/>
                                          </p:val>
                                        </p:tav>
                                      </p:tavLst>
                                    </p:anim>
                                    <p:anim calcmode="lin" valueType="num">
                                      <p:cBhvr>
                                        <p:cTn id="149"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150" fill="hold">
                      <p:stCondLst>
                        <p:cond delay="indefinite"/>
                      </p:stCondLst>
                      <p:childTnLst>
                        <p:par>
                          <p:cTn id="151" fill="hold">
                            <p:stCondLst>
                              <p:cond delay="0"/>
                            </p:stCondLst>
                            <p:childTnLst>
                              <p:par>
                                <p:cTn id="152" presetID="42" presetClass="entr" presetSubtype="0" fill="hold" grpId="0" nodeType="clickEffect">
                                  <p:stCondLst>
                                    <p:cond delay="0"/>
                                  </p:stCondLst>
                                  <p:childTnLst>
                                    <p:set>
                                      <p:cBhvr>
                                        <p:cTn id="153" dur="1" fill="hold">
                                          <p:stCondLst>
                                            <p:cond delay="0"/>
                                          </p:stCondLst>
                                        </p:cTn>
                                        <p:tgtEl>
                                          <p:spTgt spid="15"/>
                                        </p:tgtEl>
                                        <p:attrNameLst>
                                          <p:attrName>style.visibility</p:attrName>
                                        </p:attrNameLst>
                                      </p:cBhvr>
                                      <p:to>
                                        <p:strVal val="visible"/>
                                      </p:to>
                                    </p:set>
                                    <p:animEffect transition="in" filter="fade">
                                      <p:cBhvr>
                                        <p:cTn id="154" dur="1000"/>
                                        <p:tgtEl>
                                          <p:spTgt spid="15"/>
                                        </p:tgtEl>
                                      </p:cBhvr>
                                    </p:animEffect>
                                    <p:anim calcmode="lin" valueType="num">
                                      <p:cBhvr>
                                        <p:cTn id="155" dur="1000" fill="hold"/>
                                        <p:tgtEl>
                                          <p:spTgt spid="15"/>
                                        </p:tgtEl>
                                        <p:attrNameLst>
                                          <p:attrName>ppt_x</p:attrName>
                                        </p:attrNameLst>
                                      </p:cBhvr>
                                      <p:tavLst>
                                        <p:tav tm="0">
                                          <p:val>
                                            <p:strVal val="#ppt_x"/>
                                          </p:val>
                                        </p:tav>
                                        <p:tav tm="100000">
                                          <p:val>
                                            <p:strVal val="#ppt_x"/>
                                          </p:val>
                                        </p:tav>
                                      </p:tavLst>
                                    </p:anim>
                                    <p:anim calcmode="lin" valueType="num">
                                      <p:cBhvr>
                                        <p:cTn id="156"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57" fill="hold">
                      <p:stCondLst>
                        <p:cond delay="indefinite"/>
                      </p:stCondLst>
                      <p:childTnLst>
                        <p:par>
                          <p:cTn id="158" fill="hold">
                            <p:stCondLst>
                              <p:cond delay="0"/>
                            </p:stCondLst>
                            <p:childTnLst>
                              <p:par>
                                <p:cTn id="159" presetID="2" presetClass="entr" presetSubtype="4" fill="hold" grpId="0" nodeType="clickEffect">
                                  <p:stCondLst>
                                    <p:cond delay="0"/>
                                  </p:stCondLst>
                                  <p:childTnLst>
                                    <p:set>
                                      <p:cBhvr>
                                        <p:cTn id="160" dur="1" fill="hold">
                                          <p:stCondLst>
                                            <p:cond delay="0"/>
                                          </p:stCondLst>
                                        </p:cTn>
                                        <p:tgtEl>
                                          <p:spTgt spid="29"/>
                                        </p:tgtEl>
                                        <p:attrNameLst>
                                          <p:attrName>style.visibility</p:attrName>
                                        </p:attrNameLst>
                                      </p:cBhvr>
                                      <p:to>
                                        <p:strVal val="visible"/>
                                      </p:to>
                                    </p:set>
                                    <p:anim calcmode="lin" valueType="num">
                                      <p:cBhvr additive="base">
                                        <p:cTn id="161" dur="500" fill="hold"/>
                                        <p:tgtEl>
                                          <p:spTgt spid="29"/>
                                        </p:tgtEl>
                                        <p:attrNameLst>
                                          <p:attrName>ppt_x</p:attrName>
                                        </p:attrNameLst>
                                      </p:cBhvr>
                                      <p:tavLst>
                                        <p:tav tm="0">
                                          <p:val>
                                            <p:strVal val="#ppt_x"/>
                                          </p:val>
                                        </p:tav>
                                        <p:tav tm="100000">
                                          <p:val>
                                            <p:strVal val="#ppt_x"/>
                                          </p:val>
                                        </p:tav>
                                      </p:tavLst>
                                    </p:anim>
                                    <p:anim calcmode="lin" valueType="num">
                                      <p:cBhvr additive="base">
                                        <p:cTn id="162"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par>
                    <p:cTn id="163" fill="hold">
                      <p:stCondLst>
                        <p:cond delay="indefinite"/>
                      </p:stCondLst>
                      <p:childTnLst>
                        <p:par>
                          <p:cTn id="164" fill="hold">
                            <p:stCondLst>
                              <p:cond delay="0"/>
                            </p:stCondLst>
                            <p:childTnLst>
                              <p:par>
                                <p:cTn id="165" presetID="2" presetClass="entr" presetSubtype="4" fill="hold" grpId="0" nodeType="clickEffect">
                                  <p:stCondLst>
                                    <p:cond delay="0"/>
                                  </p:stCondLst>
                                  <p:childTnLst>
                                    <p:set>
                                      <p:cBhvr>
                                        <p:cTn id="166" dur="1" fill="hold">
                                          <p:stCondLst>
                                            <p:cond delay="0"/>
                                          </p:stCondLst>
                                        </p:cTn>
                                        <p:tgtEl>
                                          <p:spTgt spid="28"/>
                                        </p:tgtEl>
                                        <p:attrNameLst>
                                          <p:attrName>style.visibility</p:attrName>
                                        </p:attrNameLst>
                                      </p:cBhvr>
                                      <p:to>
                                        <p:strVal val="visible"/>
                                      </p:to>
                                    </p:set>
                                    <p:anim calcmode="lin" valueType="num">
                                      <p:cBhvr additive="base">
                                        <p:cTn id="167" dur="500" fill="hold"/>
                                        <p:tgtEl>
                                          <p:spTgt spid="28"/>
                                        </p:tgtEl>
                                        <p:attrNameLst>
                                          <p:attrName>ppt_x</p:attrName>
                                        </p:attrNameLst>
                                      </p:cBhvr>
                                      <p:tavLst>
                                        <p:tav tm="0">
                                          <p:val>
                                            <p:strVal val="#ppt_x"/>
                                          </p:val>
                                        </p:tav>
                                        <p:tav tm="100000">
                                          <p:val>
                                            <p:strVal val="#ppt_x"/>
                                          </p:val>
                                        </p:tav>
                                      </p:tavLst>
                                    </p:anim>
                                    <p:anim calcmode="lin" valueType="num">
                                      <p:cBhvr additive="base">
                                        <p:cTn id="168"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169" fill="hold">
                      <p:stCondLst>
                        <p:cond delay="indefinite"/>
                      </p:stCondLst>
                      <p:childTnLst>
                        <p:par>
                          <p:cTn id="170" fill="hold">
                            <p:stCondLst>
                              <p:cond delay="0"/>
                            </p:stCondLst>
                            <p:childTnLst>
                              <p:par>
                                <p:cTn id="171" presetID="2" presetClass="entr" presetSubtype="4" fill="hold" grpId="0" nodeType="clickEffect">
                                  <p:stCondLst>
                                    <p:cond delay="0"/>
                                  </p:stCondLst>
                                  <p:childTnLst>
                                    <p:set>
                                      <p:cBhvr>
                                        <p:cTn id="172" dur="1" fill="hold">
                                          <p:stCondLst>
                                            <p:cond delay="0"/>
                                          </p:stCondLst>
                                        </p:cTn>
                                        <p:tgtEl>
                                          <p:spTgt spid="27"/>
                                        </p:tgtEl>
                                        <p:attrNameLst>
                                          <p:attrName>style.visibility</p:attrName>
                                        </p:attrNameLst>
                                      </p:cBhvr>
                                      <p:to>
                                        <p:strVal val="visible"/>
                                      </p:to>
                                    </p:set>
                                    <p:anim calcmode="lin" valueType="num">
                                      <p:cBhvr additive="base">
                                        <p:cTn id="173" dur="500" fill="hold"/>
                                        <p:tgtEl>
                                          <p:spTgt spid="27"/>
                                        </p:tgtEl>
                                        <p:attrNameLst>
                                          <p:attrName>ppt_x</p:attrName>
                                        </p:attrNameLst>
                                      </p:cBhvr>
                                      <p:tavLst>
                                        <p:tav tm="0">
                                          <p:val>
                                            <p:strVal val="#ppt_x"/>
                                          </p:val>
                                        </p:tav>
                                        <p:tav tm="100000">
                                          <p:val>
                                            <p:strVal val="#ppt_x"/>
                                          </p:val>
                                        </p:tav>
                                      </p:tavLst>
                                    </p:anim>
                                    <p:anim calcmode="lin" valueType="num">
                                      <p:cBhvr additive="base">
                                        <p:cTn id="174"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175" fill="hold">
                      <p:stCondLst>
                        <p:cond delay="indefinite"/>
                      </p:stCondLst>
                      <p:childTnLst>
                        <p:par>
                          <p:cTn id="176" fill="hold">
                            <p:stCondLst>
                              <p:cond delay="0"/>
                            </p:stCondLst>
                            <p:childTnLst>
                              <p:par>
                                <p:cTn id="177" presetID="2" presetClass="entr" presetSubtype="4" fill="hold" grpId="0" nodeType="clickEffect">
                                  <p:stCondLst>
                                    <p:cond delay="0"/>
                                  </p:stCondLst>
                                  <p:childTnLst>
                                    <p:set>
                                      <p:cBhvr>
                                        <p:cTn id="178" dur="1" fill="hold">
                                          <p:stCondLst>
                                            <p:cond delay="0"/>
                                          </p:stCondLst>
                                        </p:cTn>
                                        <p:tgtEl>
                                          <p:spTgt spid="26"/>
                                        </p:tgtEl>
                                        <p:attrNameLst>
                                          <p:attrName>style.visibility</p:attrName>
                                        </p:attrNameLst>
                                      </p:cBhvr>
                                      <p:to>
                                        <p:strVal val="visible"/>
                                      </p:to>
                                    </p:set>
                                    <p:anim calcmode="lin" valueType="num">
                                      <p:cBhvr additive="base">
                                        <p:cTn id="179" dur="500" fill="hold"/>
                                        <p:tgtEl>
                                          <p:spTgt spid="26"/>
                                        </p:tgtEl>
                                        <p:attrNameLst>
                                          <p:attrName>ppt_x</p:attrName>
                                        </p:attrNameLst>
                                      </p:cBhvr>
                                      <p:tavLst>
                                        <p:tav tm="0">
                                          <p:val>
                                            <p:strVal val="#ppt_x"/>
                                          </p:val>
                                        </p:tav>
                                        <p:tav tm="100000">
                                          <p:val>
                                            <p:strVal val="#ppt_x"/>
                                          </p:val>
                                        </p:tav>
                                      </p:tavLst>
                                    </p:anim>
                                    <p:anim calcmode="lin" valueType="num">
                                      <p:cBhvr additive="base">
                                        <p:cTn id="180"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181" fill="hold">
                      <p:stCondLst>
                        <p:cond delay="indefinite"/>
                      </p:stCondLst>
                      <p:childTnLst>
                        <p:par>
                          <p:cTn id="182" fill="hold">
                            <p:stCondLst>
                              <p:cond delay="0"/>
                            </p:stCondLst>
                            <p:childTnLst>
                              <p:par>
                                <p:cTn id="183" presetID="2" presetClass="entr" presetSubtype="4" fill="hold" grpId="0" nodeType="clickEffect">
                                  <p:stCondLst>
                                    <p:cond delay="0"/>
                                  </p:stCondLst>
                                  <p:childTnLst>
                                    <p:set>
                                      <p:cBhvr>
                                        <p:cTn id="184" dur="1" fill="hold">
                                          <p:stCondLst>
                                            <p:cond delay="0"/>
                                          </p:stCondLst>
                                        </p:cTn>
                                        <p:tgtEl>
                                          <p:spTgt spid="25"/>
                                        </p:tgtEl>
                                        <p:attrNameLst>
                                          <p:attrName>style.visibility</p:attrName>
                                        </p:attrNameLst>
                                      </p:cBhvr>
                                      <p:to>
                                        <p:strVal val="visible"/>
                                      </p:to>
                                    </p:set>
                                    <p:anim calcmode="lin" valueType="num">
                                      <p:cBhvr additive="base">
                                        <p:cTn id="185" dur="500" fill="hold"/>
                                        <p:tgtEl>
                                          <p:spTgt spid="25"/>
                                        </p:tgtEl>
                                        <p:attrNameLst>
                                          <p:attrName>ppt_x</p:attrName>
                                        </p:attrNameLst>
                                      </p:cBhvr>
                                      <p:tavLst>
                                        <p:tav tm="0">
                                          <p:val>
                                            <p:strVal val="#ppt_x"/>
                                          </p:val>
                                        </p:tav>
                                        <p:tav tm="100000">
                                          <p:val>
                                            <p:strVal val="#ppt_x"/>
                                          </p:val>
                                        </p:tav>
                                      </p:tavLst>
                                    </p:anim>
                                    <p:anim calcmode="lin" valueType="num">
                                      <p:cBhvr additive="base">
                                        <p:cTn id="186"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187" fill="hold">
                      <p:stCondLst>
                        <p:cond delay="indefinite"/>
                      </p:stCondLst>
                      <p:childTnLst>
                        <p:par>
                          <p:cTn id="188" fill="hold">
                            <p:stCondLst>
                              <p:cond delay="0"/>
                            </p:stCondLst>
                            <p:childTnLst>
                              <p:par>
                                <p:cTn id="189" presetID="2" presetClass="entr" presetSubtype="4" fill="hold" grpId="0" nodeType="clickEffect">
                                  <p:stCondLst>
                                    <p:cond delay="0"/>
                                  </p:stCondLst>
                                  <p:childTnLst>
                                    <p:set>
                                      <p:cBhvr>
                                        <p:cTn id="190" dur="1" fill="hold">
                                          <p:stCondLst>
                                            <p:cond delay="0"/>
                                          </p:stCondLst>
                                        </p:cTn>
                                        <p:tgtEl>
                                          <p:spTgt spid="24"/>
                                        </p:tgtEl>
                                        <p:attrNameLst>
                                          <p:attrName>style.visibility</p:attrName>
                                        </p:attrNameLst>
                                      </p:cBhvr>
                                      <p:to>
                                        <p:strVal val="visible"/>
                                      </p:to>
                                    </p:set>
                                    <p:anim calcmode="lin" valueType="num">
                                      <p:cBhvr additive="base">
                                        <p:cTn id="191" dur="500" fill="hold"/>
                                        <p:tgtEl>
                                          <p:spTgt spid="24"/>
                                        </p:tgtEl>
                                        <p:attrNameLst>
                                          <p:attrName>ppt_x</p:attrName>
                                        </p:attrNameLst>
                                      </p:cBhvr>
                                      <p:tavLst>
                                        <p:tav tm="0">
                                          <p:val>
                                            <p:strVal val="#ppt_x"/>
                                          </p:val>
                                        </p:tav>
                                        <p:tav tm="100000">
                                          <p:val>
                                            <p:strVal val="#ppt_x"/>
                                          </p:val>
                                        </p:tav>
                                      </p:tavLst>
                                    </p:anim>
                                    <p:anim calcmode="lin" valueType="num">
                                      <p:cBhvr additive="base">
                                        <p:cTn id="192"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193" fill="hold">
                      <p:stCondLst>
                        <p:cond delay="indefinite"/>
                      </p:stCondLst>
                      <p:childTnLst>
                        <p:par>
                          <p:cTn id="194" fill="hold">
                            <p:stCondLst>
                              <p:cond delay="0"/>
                            </p:stCondLst>
                            <p:childTnLst>
                              <p:par>
                                <p:cTn id="195" presetID="2" presetClass="entr" presetSubtype="4" fill="hold" grpId="0" nodeType="clickEffect">
                                  <p:stCondLst>
                                    <p:cond delay="0"/>
                                  </p:stCondLst>
                                  <p:childTnLst>
                                    <p:set>
                                      <p:cBhvr>
                                        <p:cTn id="196" dur="1" fill="hold">
                                          <p:stCondLst>
                                            <p:cond delay="0"/>
                                          </p:stCondLst>
                                        </p:cTn>
                                        <p:tgtEl>
                                          <p:spTgt spid="23"/>
                                        </p:tgtEl>
                                        <p:attrNameLst>
                                          <p:attrName>style.visibility</p:attrName>
                                        </p:attrNameLst>
                                      </p:cBhvr>
                                      <p:to>
                                        <p:strVal val="visible"/>
                                      </p:to>
                                    </p:set>
                                    <p:anim calcmode="lin" valueType="num">
                                      <p:cBhvr additive="base">
                                        <p:cTn id="197" dur="500" fill="hold"/>
                                        <p:tgtEl>
                                          <p:spTgt spid="23"/>
                                        </p:tgtEl>
                                        <p:attrNameLst>
                                          <p:attrName>ppt_x</p:attrName>
                                        </p:attrNameLst>
                                      </p:cBhvr>
                                      <p:tavLst>
                                        <p:tav tm="0">
                                          <p:val>
                                            <p:strVal val="#ppt_x"/>
                                          </p:val>
                                        </p:tav>
                                        <p:tav tm="100000">
                                          <p:val>
                                            <p:strVal val="#ppt_x"/>
                                          </p:val>
                                        </p:tav>
                                      </p:tavLst>
                                    </p:anim>
                                    <p:anim calcmode="lin" valueType="num">
                                      <p:cBhvr additive="base">
                                        <p:cTn id="198"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noFill/>
        </p:spPr>
        <p:txBody>
          <a:bodyPr/>
          <a:lstStyle/>
          <a:p>
            <a:r>
              <a:rPr lang="en-US" dirty="0" smtClean="0"/>
              <a:t>Look at what happens as output increases in the table and graph.</a:t>
            </a:r>
            <a:endParaRPr lang="en-US" dirty="0"/>
          </a:p>
        </p:txBody>
      </p:sp>
      <p:sp>
        <p:nvSpPr>
          <p:cNvPr id="4" name="Footer Placeholder 3"/>
          <p:cNvSpPr>
            <a:spLocks noGrp="1"/>
          </p:cNvSpPr>
          <p:nvPr>
            <p:ph type="ftr" sz="quarter" idx="11"/>
          </p:nvPr>
        </p:nvSpPr>
        <p:spPr>
          <a:xfrm rot="5400000">
            <a:off x="9725296" y="2093158"/>
            <a:ext cx="3859795" cy="304801"/>
          </a:xfrm>
        </p:spPr>
        <p:txBody>
          <a:bodyPr/>
          <a:lstStyle/>
          <a:p>
            <a:r>
              <a:rPr lang="en-US" dirty="0" smtClean="0"/>
              <a:t>CPDD MOE 2020</a:t>
            </a:r>
            <a:endParaRPr lang="en-US" dirty="0"/>
          </a:p>
        </p:txBody>
      </p:sp>
      <p:graphicFrame>
        <p:nvGraphicFramePr>
          <p:cNvPr id="8" name="Table 7"/>
          <p:cNvGraphicFramePr>
            <a:graphicFrameLocks noGrp="1"/>
          </p:cNvGraphicFramePr>
          <p:nvPr>
            <p:extLst>
              <p:ext uri="{D42A27DB-BD31-4B8C-83A1-F6EECF244321}">
                <p14:modId xmlns:p14="http://schemas.microsoft.com/office/powerpoint/2010/main" val="39160072"/>
              </p:ext>
            </p:extLst>
          </p:nvPr>
        </p:nvGraphicFramePr>
        <p:xfrm>
          <a:off x="507064" y="2245558"/>
          <a:ext cx="3870971" cy="4315160"/>
        </p:xfrm>
        <a:graphic>
          <a:graphicData uri="http://schemas.openxmlformats.org/drawingml/2006/table">
            <a:tbl>
              <a:tblPr firstRow="1" bandRow="1">
                <a:tableStyleId>{5C22544A-7EE6-4342-B048-85BDC9FD1C3A}</a:tableStyleId>
              </a:tblPr>
              <a:tblGrid>
                <a:gridCol w="1109002">
                  <a:extLst>
                    <a:ext uri="{9D8B030D-6E8A-4147-A177-3AD203B41FA5}">
                      <a16:colId xmlns:a16="http://schemas.microsoft.com/office/drawing/2014/main" val="188443748"/>
                    </a:ext>
                  </a:extLst>
                </a:gridCol>
                <a:gridCol w="1321098">
                  <a:extLst>
                    <a:ext uri="{9D8B030D-6E8A-4147-A177-3AD203B41FA5}">
                      <a16:colId xmlns:a16="http://schemas.microsoft.com/office/drawing/2014/main" val="1786382915"/>
                    </a:ext>
                  </a:extLst>
                </a:gridCol>
                <a:gridCol w="1440871">
                  <a:extLst>
                    <a:ext uri="{9D8B030D-6E8A-4147-A177-3AD203B41FA5}">
                      <a16:colId xmlns:a16="http://schemas.microsoft.com/office/drawing/2014/main" val="954014097"/>
                    </a:ext>
                  </a:extLst>
                </a:gridCol>
              </a:tblGrid>
              <a:tr h="367508">
                <a:tc>
                  <a:txBody>
                    <a:bodyPr/>
                    <a:lstStyle/>
                    <a:p>
                      <a:r>
                        <a:rPr lang="en-US" dirty="0" smtClean="0"/>
                        <a:t>Output</a:t>
                      </a:r>
                      <a:endParaRPr lang="en-US" dirty="0"/>
                    </a:p>
                  </a:txBody>
                  <a:tcPr/>
                </a:tc>
                <a:tc>
                  <a:txBody>
                    <a:bodyPr/>
                    <a:lstStyle/>
                    <a:p>
                      <a:r>
                        <a:rPr lang="en-US" dirty="0" smtClean="0"/>
                        <a:t>Total Costs ($)</a:t>
                      </a:r>
                      <a:endParaRPr lang="en-US" dirty="0"/>
                    </a:p>
                  </a:txBody>
                  <a:tcPr/>
                </a:tc>
                <a:tc>
                  <a:txBody>
                    <a:bodyPr/>
                    <a:lstStyle/>
                    <a:p>
                      <a:r>
                        <a:rPr lang="en-US" dirty="0" smtClean="0"/>
                        <a:t>Average Costs ($)</a:t>
                      </a:r>
                      <a:endParaRPr lang="en-US" dirty="0"/>
                    </a:p>
                  </a:txBody>
                  <a:tcPr/>
                </a:tc>
                <a:extLst>
                  <a:ext uri="{0D108BD9-81ED-4DB2-BD59-A6C34878D82A}">
                    <a16:rowId xmlns:a16="http://schemas.microsoft.com/office/drawing/2014/main" val="3858572876"/>
                  </a:ext>
                </a:extLst>
              </a:tr>
              <a:tr h="367508">
                <a:tc>
                  <a:txBody>
                    <a:bodyPr/>
                    <a:lstStyle/>
                    <a:p>
                      <a:r>
                        <a:rPr lang="en-US" dirty="0" smtClean="0"/>
                        <a:t>1</a:t>
                      </a:r>
                      <a:endParaRPr lang="en-US" dirty="0"/>
                    </a:p>
                  </a:txBody>
                  <a:tcPr/>
                </a:tc>
                <a:tc>
                  <a:txBody>
                    <a:bodyPr/>
                    <a:lstStyle/>
                    <a:p>
                      <a:r>
                        <a:rPr lang="en-US" dirty="0" smtClean="0"/>
                        <a:t>40</a:t>
                      </a:r>
                      <a:endParaRPr lang="en-US" dirty="0"/>
                    </a:p>
                  </a:txBody>
                  <a:tcPr/>
                </a:tc>
                <a:tc>
                  <a:txBody>
                    <a:bodyPr/>
                    <a:lstStyle/>
                    <a:p>
                      <a:r>
                        <a:rPr lang="en-US" dirty="0" smtClean="0"/>
                        <a:t>40</a:t>
                      </a:r>
                      <a:endParaRPr lang="en-US" dirty="0"/>
                    </a:p>
                  </a:txBody>
                  <a:tcPr/>
                </a:tc>
                <a:extLst>
                  <a:ext uri="{0D108BD9-81ED-4DB2-BD59-A6C34878D82A}">
                    <a16:rowId xmlns:a16="http://schemas.microsoft.com/office/drawing/2014/main" val="3328354728"/>
                  </a:ext>
                </a:extLst>
              </a:tr>
              <a:tr h="367508">
                <a:tc>
                  <a:txBody>
                    <a:bodyPr/>
                    <a:lstStyle/>
                    <a:p>
                      <a:r>
                        <a:rPr lang="en-US" dirty="0" smtClean="0"/>
                        <a:t>2</a:t>
                      </a:r>
                      <a:endParaRPr lang="en-US" dirty="0"/>
                    </a:p>
                  </a:txBody>
                  <a:tcPr/>
                </a:tc>
                <a:tc>
                  <a:txBody>
                    <a:bodyPr/>
                    <a:lstStyle/>
                    <a:p>
                      <a:r>
                        <a:rPr lang="en-US" dirty="0" smtClean="0"/>
                        <a:t>70</a:t>
                      </a:r>
                      <a:endParaRPr lang="en-US" dirty="0"/>
                    </a:p>
                  </a:txBody>
                  <a:tcPr/>
                </a:tc>
                <a:tc>
                  <a:txBody>
                    <a:bodyPr/>
                    <a:lstStyle/>
                    <a:p>
                      <a:r>
                        <a:rPr lang="en-US" dirty="0" smtClean="0"/>
                        <a:t>35</a:t>
                      </a:r>
                      <a:endParaRPr lang="en-US" dirty="0"/>
                    </a:p>
                  </a:txBody>
                  <a:tcPr/>
                </a:tc>
                <a:extLst>
                  <a:ext uri="{0D108BD9-81ED-4DB2-BD59-A6C34878D82A}">
                    <a16:rowId xmlns:a16="http://schemas.microsoft.com/office/drawing/2014/main" val="2865650343"/>
                  </a:ext>
                </a:extLst>
              </a:tr>
              <a:tr h="367508">
                <a:tc>
                  <a:txBody>
                    <a:bodyPr/>
                    <a:lstStyle/>
                    <a:p>
                      <a:r>
                        <a:rPr lang="en-US" dirty="0" smtClean="0"/>
                        <a:t>3</a:t>
                      </a:r>
                      <a:endParaRPr lang="en-US" dirty="0"/>
                    </a:p>
                  </a:txBody>
                  <a:tcPr/>
                </a:tc>
                <a:tc>
                  <a:txBody>
                    <a:bodyPr/>
                    <a:lstStyle/>
                    <a:p>
                      <a:r>
                        <a:rPr lang="en-US" dirty="0" smtClean="0"/>
                        <a:t>90</a:t>
                      </a:r>
                      <a:endParaRPr lang="en-US" dirty="0"/>
                    </a:p>
                  </a:txBody>
                  <a:tcPr/>
                </a:tc>
                <a:tc>
                  <a:txBody>
                    <a:bodyPr/>
                    <a:lstStyle/>
                    <a:p>
                      <a:r>
                        <a:rPr lang="en-US" dirty="0" smtClean="0"/>
                        <a:t>30</a:t>
                      </a:r>
                      <a:endParaRPr lang="en-US" dirty="0"/>
                    </a:p>
                  </a:txBody>
                  <a:tcPr/>
                </a:tc>
                <a:extLst>
                  <a:ext uri="{0D108BD9-81ED-4DB2-BD59-A6C34878D82A}">
                    <a16:rowId xmlns:a16="http://schemas.microsoft.com/office/drawing/2014/main" val="3035514481"/>
                  </a:ext>
                </a:extLst>
              </a:tr>
              <a:tr h="367508">
                <a:tc>
                  <a:txBody>
                    <a:bodyPr/>
                    <a:lstStyle/>
                    <a:p>
                      <a:r>
                        <a:rPr lang="en-US" dirty="0" smtClean="0"/>
                        <a:t>4</a:t>
                      </a:r>
                      <a:endParaRPr lang="en-US" dirty="0"/>
                    </a:p>
                  </a:txBody>
                  <a:tcPr/>
                </a:tc>
                <a:tc>
                  <a:txBody>
                    <a:bodyPr/>
                    <a:lstStyle/>
                    <a:p>
                      <a:r>
                        <a:rPr lang="en-US" dirty="0" smtClean="0"/>
                        <a:t>100</a:t>
                      </a:r>
                      <a:endParaRPr lang="en-US" dirty="0"/>
                    </a:p>
                  </a:txBody>
                  <a:tcPr/>
                </a:tc>
                <a:tc>
                  <a:txBody>
                    <a:bodyPr/>
                    <a:lstStyle/>
                    <a:p>
                      <a:r>
                        <a:rPr lang="en-US" dirty="0" smtClean="0"/>
                        <a:t>25</a:t>
                      </a:r>
                      <a:endParaRPr lang="en-US" dirty="0"/>
                    </a:p>
                  </a:txBody>
                  <a:tcPr/>
                </a:tc>
                <a:extLst>
                  <a:ext uri="{0D108BD9-81ED-4DB2-BD59-A6C34878D82A}">
                    <a16:rowId xmlns:a16="http://schemas.microsoft.com/office/drawing/2014/main" val="178793676"/>
                  </a:ext>
                </a:extLst>
              </a:tr>
              <a:tr h="367508">
                <a:tc>
                  <a:txBody>
                    <a:bodyPr/>
                    <a:lstStyle/>
                    <a:p>
                      <a:r>
                        <a:rPr lang="en-US" dirty="0" smtClean="0"/>
                        <a:t>5</a:t>
                      </a:r>
                      <a:endParaRPr lang="en-US" dirty="0"/>
                    </a:p>
                  </a:txBody>
                  <a:tcPr/>
                </a:tc>
                <a:tc>
                  <a:txBody>
                    <a:bodyPr/>
                    <a:lstStyle/>
                    <a:p>
                      <a:r>
                        <a:rPr lang="en-US" dirty="0" smtClean="0"/>
                        <a:t>110</a:t>
                      </a:r>
                      <a:endParaRPr lang="en-US" dirty="0"/>
                    </a:p>
                  </a:txBody>
                  <a:tcPr/>
                </a:tc>
                <a:tc>
                  <a:txBody>
                    <a:bodyPr/>
                    <a:lstStyle/>
                    <a:p>
                      <a:r>
                        <a:rPr lang="en-US" dirty="0" smtClean="0"/>
                        <a:t>22</a:t>
                      </a:r>
                      <a:endParaRPr lang="en-US" dirty="0"/>
                    </a:p>
                  </a:txBody>
                  <a:tcPr/>
                </a:tc>
                <a:extLst>
                  <a:ext uri="{0D108BD9-81ED-4DB2-BD59-A6C34878D82A}">
                    <a16:rowId xmlns:a16="http://schemas.microsoft.com/office/drawing/2014/main" val="4122957797"/>
                  </a:ext>
                </a:extLst>
              </a:tr>
              <a:tr h="367508">
                <a:tc>
                  <a:txBody>
                    <a:bodyPr/>
                    <a:lstStyle/>
                    <a:p>
                      <a:r>
                        <a:rPr lang="en-US" dirty="0" smtClean="0"/>
                        <a:t>6</a:t>
                      </a:r>
                      <a:endParaRPr lang="en-US" dirty="0"/>
                    </a:p>
                  </a:txBody>
                  <a:tcPr/>
                </a:tc>
                <a:tc>
                  <a:txBody>
                    <a:bodyPr/>
                    <a:lstStyle/>
                    <a:p>
                      <a:r>
                        <a:rPr lang="en-US" dirty="0" smtClean="0"/>
                        <a:t>120</a:t>
                      </a:r>
                      <a:endParaRPr lang="en-US" dirty="0"/>
                    </a:p>
                  </a:txBody>
                  <a:tcPr/>
                </a:tc>
                <a:tc>
                  <a:txBody>
                    <a:bodyPr/>
                    <a:lstStyle/>
                    <a:p>
                      <a:r>
                        <a:rPr lang="en-US" dirty="0" smtClean="0"/>
                        <a:t>20</a:t>
                      </a:r>
                      <a:endParaRPr lang="en-US" dirty="0"/>
                    </a:p>
                  </a:txBody>
                  <a:tcPr/>
                </a:tc>
                <a:extLst>
                  <a:ext uri="{0D108BD9-81ED-4DB2-BD59-A6C34878D82A}">
                    <a16:rowId xmlns:a16="http://schemas.microsoft.com/office/drawing/2014/main" val="553727460"/>
                  </a:ext>
                </a:extLst>
              </a:tr>
              <a:tr h="367508">
                <a:tc>
                  <a:txBody>
                    <a:bodyPr/>
                    <a:lstStyle/>
                    <a:p>
                      <a:r>
                        <a:rPr lang="en-US" dirty="0" smtClean="0"/>
                        <a:t>7</a:t>
                      </a:r>
                      <a:endParaRPr lang="en-US" dirty="0"/>
                    </a:p>
                  </a:txBody>
                  <a:tcPr/>
                </a:tc>
                <a:tc>
                  <a:txBody>
                    <a:bodyPr/>
                    <a:lstStyle/>
                    <a:p>
                      <a:r>
                        <a:rPr lang="en-US" dirty="0" smtClean="0"/>
                        <a:t>175</a:t>
                      </a:r>
                      <a:endParaRPr lang="en-US" dirty="0"/>
                    </a:p>
                  </a:txBody>
                  <a:tcPr/>
                </a:tc>
                <a:tc>
                  <a:txBody>
                    <a:bodyPr/>
                    <a:lstStyle/>
                    <a:p>
                      <a:r>
                        <a:rPr lang="en-US" dirty="0" smtClean="0"/>
                        <a:t>25</a:t>
                      </a:r>
                      <a:endParaRPr lang="en-US" dirty="0"/>
                    </a:p>
                  </a:txBody>
                  <a:tcPr/>
                </a:tc>
                <a:extLst>
                  <a:ext uri="{0D108BD9-81ED-4DB2-BD59-A6C34878D82A}">
                    <a16:rowId xmlns:a16="http://schemas.microsoft.com/office/drawing/2014/main" val="1512771520"/>
                  </a:ext>
                </a:extLst>
              </a:tr>
              <a:tr h="367508">
                <a:tc>
                  <a:txBody>
                    <a:bodyPr/>
                    <a:lstStyle/>
                    <a:p>
                      <a:r>
                        <a:rPr lang="en-US" dirty="0" smtClean="0"/>
                        <a:t>8</a:t>
                      </a:r>
                      <a:endParaRPr lang="en-US" dirty="0"/>
                    </a:p>
                  </a:txBody>
                  <a:tcPr/>
                </a:tc>
                <a:tc>
                  <a:txBody>
                    <a:bodyPr/>
                    <a:lstStyle/>
                    <a:p>
                      <a:r>
                        <a:rPr lang="en-US" dirty="0" smtClean="0"/>
                        <a:t>280</a:t>
                      </a:r>
                      <a:endParaRPr lang="en-US" dirty="0"/>
                    </a:p>
                  </a:txBody>
                  <a:tcPr/>
                </a:tc>
                <a:tc>
                  <a:txBody>
                    <a:bodyPr/>
                    <a:lstStyle/>
                    <a:p>
                      <a:r>
                        <a:rPr lang="en-US" dirty="0" smtClean="0"/>
                        <a:t>35</a:t>
                      </a:r>
                      <a:endParaRPr lang="en-US" dirty="0"/>
                    </a:p>
                  </a:txBody>
                  <a:tcPr/>
                </a:tc>
                <a:extLst>
                  <a:ext uri="{0D108BD9-81ED-4DB2-BD59-A6C34878D82A}">
                    <a16:rowId xmlns:a16="http://schemas.microsoft.com/office/drawing/2014/main" val="3331907554"/>
                  </a:ext>
                </a:extLst>
              </a:tr>
              <a:tr h="367508">
                <a:tc>
                  <a:txBody>
                    <a:bodyPr/>
                    <a:lstStyle/>
                    <a:p>
                      <a:r>
                        <a:rPr lang="en-US" dirty="0" smtClean="0"/>
                        <a:t>9</a:t>
                      </a:r>
                      <a:endParaRPr lang="en-US" dirty="0"/>
                    </a:p>
                  </a:txBody>
                  <a:tcPr/>
                </a:tc>
                <a:tc>
                  <a:txBody>
                    <a:bodyPr/>
                    <a:lstStyle/>
                    <a:p>
                      <a:r>
                        <a:rPr lang="en-US" dirty="0" smtClean="0"/>
                        <a:t>360</a:t>
                      </a:r>
                      <a:endParaRPr lang="en-US" dirty="0"/>
                    </a:p>
                  </a:txBody>
                  <a:tcPr/>
                </a:tc>
                <a:tc>
                  <a:txBody>
                    <a:bodyPr/>
                    <a:lstStyle/>
                    <a:p>
                      <a:r>
                        <a:rPr lang="en-US" dirty="0" smtClean="0"/>
                        <a:t>40</a:t>
                      </a:r>
                      <a:endParaRPr lang="en-US" dirty="0"/>
                    </a:p>
                  </a:txBody>
                  <a:tcPr/>
                </a:tc>
                <a:extLst>
                  <a:ext uri="{0D108BD9-81ED-4DB2-BD59-A6C34878D82A}">
                    <a16:rowId xmlns:a16="http://schemas.microsoft.com/office/drawing/2014/main" val="1669545305"/>
                  </a:ext>
                </a:extLst>
              </a:tr>
              <a:tr h="367508">
                <a:tc>
                  <a:txBody>
                    <a:bodyPr/>
                    <a:lstStyle/>
                    <a:p>
                      <a:r>
                        <a:rPr lang="en-US" dirty="0" smtClean="0"/>
                        <a:t>10</a:t>
                      </a:r>
                      <a:endParaRPr lang="en-US" dirty="0"/>
                    </a:p>
                  </a:txBody>
                  <a:tcPr/>
                </a:tc>
                <a:tc>
                  <a:txBody>
                    <a:bodyPr/>
                    <a:lstStyle/>
                    <a:p>
                      <a:r>
                        <a:rPr lang="en-US" dirty="0" smtClean="0"/>
                        <a:t>450</a:t>
                      </a:r>
                      <a:endParaRPr lang="en-US" dirty="0"/>
                    </a:p>
                  </a:txBody>
                  <a:tcPr/>
                </a:tc>
                <a:tc>
                  <a:txBody>
                    <a:bodyPr/>
                    <a:lstStyle/>
                    <a:p>
                      <a:r>
                        <a:rPr lang="en-US" dirty="0" smtClean="0"/>
                        <a:t>45</a:t>
                      </a:r>
                      <a:endParaRPr lang="en-US" dirty="0"/>
                    </a:p>
                  </a:txBody>
                  <a:tcPr/>
                </a:tc>
                <a:extLst>
                  <a:ext uri="{0D108BD9-81ED-4DB2-BD59-A6C34878D82A}">
                    <a16:rowId xmlns:a16="http://schemas.microsoft.com/office/drawing/2014/main" val="2577420392"/>
                  </a:ext>
                </a:extLst>
              </a:tr>
            </a:tbl>
          </a:graphicData>
        </a:graphic>
      </p:graphicFrame>
      <p:sp>
        <p:nvSpPr>
          <p:cNvPr id="9" name="TextBox 1"/>
          <p:cNvSpPr txBox="1"/>
          <p:nvPr/>
        </p:nvSpPr>
        <p:spPr>
          <a:xfrm>
            <a:off x="9071120" y="3488738"/>
            <a:ext cx="2431673" cy="914400"/>
          </a:xfrm>
          <a:prstGeom prst="rect">
            <a:avLst/>
          </a:prstGeom>
        </p:spPr>
        <p:txBody>
          <a:bodyPr wrap="squar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a:r>
              <a:rPr lang="en-US" sz="2400" dirty="0" smtClean="0">
                <a:solidFill>
                  <a:srgbClr val="FFFF00"/>
                </a:solidFill>
              </a:rPr>
              <a:t>Diseconomies of Scale</a:t>
            </a:r>
            <a:endParaRPr lang="en-US" sz="2400" dirty="0">
              <a:solidFill>
                <a:srgbClr val="FFFF00"/>
              </a:solidFill>
            </a:endParaRPr>
          </a:p>
        </p:txBody>
      </p:sp>
      <p:graphicFrame>
        <p:nvGraphicFramePr>
          <p:cNvPr id="10" name="Chart 9"/>
          <p:cNvGraphicFramePr>
            <a:graphicFrameLocks/>
          </p:cNvGraphicFramePr>
          <p:nvPr>
            <p:extLst>
              <p:ext uri="{D42A27DB-BD31-4B8C-83A1-F6EECF244321}">
                <p14:modId xmlns:p14="http://schemas.microsoft.com/office/powerpoint/2010/main" val="741102880"/>
              </p:ext>
            </p:extLst>
          </p:nvPr>
        </p:nvGraphicFramePr>
        <p:xfrm>
          <a:off x="5611091" y="2245558"/>
          <a:ext cx="5375563" cy="4315160"/>
        </p:xfrm>
        <a:graphic>
          <a:graphicData uri="http://schemas.openxmlformats.org/drawingml/2006/chart">
            <c:chart xmlns:c="http://schemas.openxmlformats.org/drawingml/2006/chart" xmlns:r="http://schemas.openxmlformats.org/officeDocument/2006/relationships" r:id="rId2"/>
          </a:graphicData>
        </a:graphic>
      </p:graphicFrame>
      <p:sp>
        <p:nvSpPr>
          <p:cNvPr id="11" name="TextBox 1"/>
          <p:cNvSpPr txBox="1"/>
          <p:nvPr/>
        </p:nvSpPr>
        <p:spPr>
          <a:xfrm>
            <a:off x="5165541" y="3945938"/>
            <a:ext cx="2431673" cy="914400"/>
          </a:xfrm>
          <a:prstGeom prst="rect">
            <a:avLst/>
          </a:prstGeom>
        </p:spPr>
        <p:txBody>
          <a:bodyPr wrap="squar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a:r>
              <a:rPr lang="en-US" sz="2400" dirty="0" smtClean="0">
                <a:solidFill>
                  <a:srgbClr val="FFFF00"/>
                </a:solidFill>
              </a:rPr>
              <a:t>Economies of Scale</a:t>
            </a:r>
            <a:endParaRPr lang="en-US" sz="2400" dirty="0">
              <a:solidFill>
                <a:srgbClr val="FFFF00"/>
              </a:solidFill>
            </a:endParaRPr>
          </a:p>
        </p:txBody>
      </p:sp>
    </p:spTree>
    <p:extLst>
      <p:ext uri="{BB962C8B-B14F-4D97-AF65-F5344CB8AC3E}">
        <p14:creationId xmlns:p14="http://schemas.microsoft.com/office/powerpoint/2010/main" val="323968471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452718"/>
            <a:ext cx="9404723" cy="749065"/>
          </a:xfrm>
        </p:spPr>
        <p:txBody>
          <a:bodyPr/>
          <a:lstStyle/>
          <a:p>
            <a:r>
              <a:rPr lang="en-US" dirty="0" smtClean="0"/>
              <a:t>Activity 1</a:t>
            </a:r>
            <a:endParaRPr lang="en-US" dirty="0"/>
          </a:p>
        </p:txBody>
      </p:sp>
      <p:sp>
        <p:nvSpPr>
          <p:cNvPr id="3" name="Content Placeholder 2"/>
          <p:cNvSpPr>
            <a:spLocks noGrp="1"/>
          </p:cNvSpPr>
          <p:nvPr>
            <p:ph idx="1"/>
          </p:nvPr>
        </p:nvSpPr>
        <p:spPr>
          <a:xfrm>
            <a:off x="646112" y="1801091"/>
            <a:ext cx="5075815" cy="4447308"/>
          </a:xfrm>
        </p:spPr>
        <p:txBody>
          <a:bodyPr/>
          <a:lstStyle/>
          <a:p>
            <a:pPr marL="0" indent="0">
              <a:buNone/>
            </a:pPr>
            <a:r>
              <a:rPr lang="en-US" dirty="0" smtClean="0"/>
              <a:t>1. </a:t>
            </a:r>
            <a:r>
              <a:rPr lang="en-US" dirty="0" smtClean="0"/>
              <a:t>Using the information in the Table 	provided, </a:t>
            </a:r>
          </a:p>
          <a:p>
            <a:pPr marL="0" indent="0">
              <a:buNone/>
            </a:pPr>
            <a:r>
              <a:rPr lang="en-US" dirty="0"/>
              <a:t>	</a:t>
            </a:r>
            <a:r>
              <a:rPr lang="en-US" dirty="0" smtClean="0"/>
              <a:t>a) calculate average cost</a:t>
            </a:r>
          </a:p>
          <a:p>
            <a:pPr marL="0" indent="0">
              <a:buNone/>
            </a:pPr>
            <a:r>
              <a:rPr lang="en-US" dirty="0"/>
              <a:t>	</a:t>
            </a:r>
            <a:r>
              <a:rPr lang="en-US" dirty="0" smtClean="0"/>
              <a:t>b) construct the average cost 			curve</a:t>
            </a:r>
          </a:p>
          <a:p>
            <a:pPr marL="0" indent="0">
              <a:buNone/>
            </a:pPr>
            <a:r>
              <a:rPr lang="en-US" dirty="0"/>
              <a:t>	</a:t>
            </a:r>
            <a:r>
              <a:rPr lang="en-US" dirty="0" smtClean="0"/>
              <a:t>c) determine the points at which 			the firm experiences economies 		or diseconomies of scale.</a:t>
            </a:r>
          </a:p>
          <a:p>
            <a:pPr marL="0" indent="0">
              <a:buNone/>
            </a:pPr>
            <a:endParaRPr lang="en-US" dirty="0"/>
          </a:p>
        </p:txBody>
      </p:sp>
      <p:sp>
        <p:nvSpPr>
          <p:cNvPr id="4" name="Footer Placeholder 3"/>
          <p:cNvSpPr>
            <a:spLocks noGrp="1"/>
          </p:cNvSpPr>
          <p:nvPr>
            <p:ph type="ftr" sz="quarter" idx="11"/>
          </p:nvPr>
        </p:nvSpPr>
        <p:spPr>
          <a:xfrm rot="5400000">
            <a:off x="9696155" y="2049640"/>
            <a:ext cx="3859795" cy="304801"/>
          </a:xfrm>
        </p:spPr>
        <p:txBody>
          <a:bodyPr/>
          <a:lstStyle/>
          <a:p>
            <a:r>
              <a:rPr lang="en-US" dirty="0" smtClean="0"/>
              <a:t>CPDD MOE 2020</a:t>
            </a:r>
            <a:endParaRPr lang="en-US" dirty="0"/>
          </a:p>
        </p:txBody>
      </p:sp>
      <p:graphicFrame>
        <p:nvGraphicFramePr>
          <p:cNvPr id="5" name="Table 4"/>
          <p:cNvGraphicFramePr>
            <a:graphicFrameLocks noGrp="1"/>
          </p:cNvGraphicFramePr>
          <p:nvPr>
            <p:extLst/>
          </p:nvPr>
        </p:nvGraphicFramePr>
        <p:xfrm>
          <a:off x="6658150" y="1801091"/>
          <a:ext cx="4605594" cy="3159912"/>
        </p:xfrm>
        <a:graphic>
          <a:graphicData uri="http://schemas.openxmlformats.org/drawingml/2006/table">
            <a:tbl>
              <a:tblPr firstRow="1" bandRow="1">
                <a:tableStyleId>{5C22544A-7EE6-4342-B048-85BDC9FD1C3A}</a:tableStyleId>
              </a:tblPr>
              <a:tblGrid>
                <a:gridCol w="2302797">
                  <a:extLst>
                    <a:ext uri="{9D8B030D-6E8A-4147-A177-3AD203B41FA5}">
                      <a16:colId xmlns:a16="http://schemas.microsoft.com/office/drawing/2014/main" val="382226672"/>
                    </a:ext>
                  </a:extLst>
                </a:gridCol>
                <a:gridCol w="2302797">
                  <a:extLst>
                    <a:ext uri="{9D8B030D-6E8A-4147-A177-3AD203B41FA5}">
                      <a16:colId xmlns:a16="http://schemas.microsoft.com/office/drawing/2014/main" val="1862341600"/>
                    </a:ext>
                  </a:extLst>
                </a:gridCol>
              </a:tblGrid>
              <a:tr h="394989">
                <a:tc>
                  <a:txBody>
                    <a:bodyPr/>
                    <a:lstStyle/>
                    <a:p>
                      <a:r>
                        <a:rPr lang="en-US" dirty="0" smtClean="0"/>
                        <a:t>Quantity</a:t>
                      </a:r>
                      <a:endParaRPr lang="en-US" dirty="0"/>
                    </a:p>
                  </a:txBody>
                  <a:tcPr/>
                </a:tc>
                <a:tc>
                  <a:txBody>
                    <a:bodyPr/>
                    <a:lstStyle/>
                    <a:p>
                      <a:r>
                        <a:rPr lang="en-US" dirty="0" smtClean="0"/>
                        <a:t>Total Cost</a:t>
                      </a:r>
                      <a:endParaRPr lang="en-US" dirty="0"/>
                    </a:p>
                  </a:txBody>
                  <a:tcPr/>
                </a:tc>
                <a:extLst>
                  <a:ext uri="{0D108BD9-81ED-4DB2-BD59-A6C34878D82A}">
                    <a16:rowId xmlns:a16="http://schemas.microsoft.com/office/drawing/2014/main" val="2986191666"/>
                  </a:ext>
                </a:extLst>
              </a:tr>
              <a:tr h="394989">
                <a:tc>
                  <a:txBody>
                    <a:bodyPr/>
                    <a:lstStyle/>
                    <a:p>
                      <a:r>
                        <a:rPr lang="en-US" dirty="0" smtClean="0"/>
                        <a:t>4</a:t>
                      </a:r>
                      <a:endParaRPr lang="en-US" dirty="0"/>
                    </a:p>
                  </a:txBody>
                  <a:tcPr/>
                </a:tc>
                <a:tc>
                  <a:txBody>
                    <a:bodyPr/>
                    <a:lstStyle/>
                    <a:p>
                      <a:r>
                        <a:rPr lang="en-US" dirty="0" smtClean="0"/>
                        <a:t>240</a:t>
                      </a:r>
                      <a:endParaRPr lang="en-US" dirty="0"/>
                    </a:p>
                  </a:txBody>
                  <a:tcPr/>
                </a:tc>
                <a:extLst>
                  <a:ext uri="{0D108BD9-81ED-4DB2-BD59-A6C34878D82A}">
                    <a16:rowId xmlns:a16="http://schemas.microsoft.com/office/drawing/2014/main" val="1256489702"/>
                  </a:ext>
                </a:extLst>
              </a:tr>
              <a:tr h="394989">
                <a:tc>
                  <a:txBody>
                    <a:bodyPr/>
                    <a:lstStyle/>
                    <a:p>
                      <a:r>
                        <a:rPr lang="en-US" dirty="0" smtClean="0"/>
                        <a:t>12</a:t>
                      </a:r>
                      <a:endParaRPr lang="en-US" dirty="0"/>
                    </a:p>
                  </a:txBody>
                  <a:tcPr/>
                </a:tc>
                <a:tc>
                  <a:txBody>
                    <a:bodyPr/>
                    <a:lstStyle/>
                    <a:p>
                      <a:r>
                        <a:rPr lang="en-US" dirty="0" smtClean="0"/>
                        <a:t>360</a:t>
                      </a:r>
                      <a:endParaRPr lang="en-US" dirty="0"/>
                    </a:p>
                  </a:txBody>
                  <a:tcPr/>
                </a:tc>
                <a:extLst>
                  <a:ext uri="{0D108BD9-81ED-4DB2-BD59-A6C34878D82A}">
                    <a16:rowId xmlns:a16="http://schemas.microsoft.com/office/drawing/2014/main" val="807644582"/>
                  </a:ext>
                </a:extLst>
              </a:tr>
              <a:tr h="394989">
                <a:tc>
                  <a:txBody>
                    <a:bodyPr/>
                    <a:lstStyle/>
                    <a:p>
                      <a:r>
                        <a:rPr lang="en-US" dirty="0" smtClean="0"/>
                        <a:t>24</a:t>
                      </a:r>
                      <a:endParaRPr lang="en-US" dirty="0"/>
                    </a:p>
                  </a:txBody>
                  <a:tcPr/>
                </a:tc>
                <a:tc>
                  <a:txBody>
                    <a:bodyPr/>
                    <a:lstStyle/>
                    <a:p>
                      <a:r>
                        <a:rPr lang="en-US" dirty="0" smtClean="0"/>
                        <a:t>480</a:t>
                      </a:r>
                      <a:endParaRPr lang="en-US" dirty="0"/>
                    </a:p>
                  </a:txBody>
                  <a:tcPr/>
                </a:tc>
                <a:extLst>
                  <a:ext uri="{0D108BD9-81ED-4DB2-BD59-A6C34878D82A}">
                    <a16:rowId xmlns:a16="http://schemas.microsoft.com/office/drawing/2014/main" val="198106521"/>
                  </a:ext>
                </a:extLst>
              </a:tr>
              <a:tr h="394989">
                <a:tc>
                  <a:txBody>
                    <a:bodyPr/>
                    <a:lstStyle/>
                    <a:p>
                      <a:r>
                        <a:rPr lang="en-US" dirty="0" smtClean="0"/>
                        <a:t>40</a:t>
                      </a:r>
                      <a:endParaRPr lang="en-US" dirty="0"/>
                    </a:p>
                  </a:txBody>
                  <a:tcPr/>
                </a:tc>
                <a:tc>
                  <a:txBody>
                    <a:bodyPr/>
                    <a:lstStyle/>
                    <a:p>
                      <a:r>
                        <a:rPr lang="en-US" dirty="0" smtClean="0"/>
                        <a:t>560</a:t>
                      </a:r>
                      <a:endParaRPr lang="en-US" dirty="0"/>
                    </a:p>
                  </a:txBody>
                  <a:tcPr/>
                </a:tc>
                <a:extLst>
                  <a:ext uri="{0D108BD9-81ED-4DB2-BD59-A6C34878D82A}">
                    <a16:rowId xmlns:a16="http://schemas.microsoft.com/office/drawing/2014/main" val="2720675550"/>
                  </a:ext>
                </a:extLst>
              </a:tr>
              <a:tr h="394989">
                <a:tc>
                  <a:txBody>
                    <a:bodyPr/>
                    <a:lstStyle/>
                    <a:p>
                      <a:r>
                        <a:rPr lang="en-US" dirty="0" smtClean="0"/>
                        <a:t>52</a:t>
                      </a:r>
                      <a:endParaRPr lang="en-US" dirty="0"/>
                    </a:p>
                  </a:txBody>
                  <a:tcPr/>
                </a:tc>
                <a:tc>
                  <a:txBody>
                    <a:bodyPr/>
                    <a:lstStyle/>
                    <a:p>
                      <a:r>
                        <a:rPr lang="en-US" dirty="0" smtClean="0"/>
                        <a:t>936</a:t>
                      </a:r>
                      <a:endParaRPr lang="en-US" dirty="0"/>
                    </a:p>
                  </a:txBody>
                  <a:tcPr/>
                </a:tc>
                <a:extLst>
                  <a:ext uri="{0D108BD9-81ED-4DB2-BD59-A6C34878D82A}">
                    <a16:rowId xmlns:a16="http://schemas.microsoft.com/office/drawing/2014/main" val="261355700"/>
                  </a:ext>
                </a:extLst>
              </a:tr>
              <a:tr h="394989">
                <a:tc>
                  <a:txBody>
                    <a:bodyPr/>
                    <a:lstStyle/>
                    <a:p>
                      <a:r>
                        <a:rPr lang="en-US" dirty="0" smtClean="0"/>
                        <a:t>64</a:t>
                      </a:r>
                      <a:endParaRPr lang="en-US" dirty="0"/>
                    </a:p>
                  </a:txBody>
                  <a:tcPr/>
                </a:tc>
                <a:tc>
                  <a:txBody>
                    <a:bodyPr/>
                    <a:lstStyle/>
                    <a:p>
                      <a:r>
                        <a:rPr lang="en-US" dirty="0" smtClean="0"/>
                        <a:t>1280</a:t>
                      </a:r>
                      <a:endParaRPr lang="en-US" dirty="0"/>
                    </a:p>
                  </a:txBody>
                  <a:tcPr/>
                </a:tc>
                <a:extLst>
                  <a:ext uri="{0D108BD9-81ED-4DB2-BD59-A6C34878D82A}">
                    <a16:rowId xmlns:a16="http://schemas.microsoft.com/office/drawing/2014/main" val="2007330465"/>
                  </a:ext>
                </a:extLst>
              </a:tr>
              <a:tr h="394989">
                <a:tc>
                  <a:txBody>
                    <a:bodyPr/>
                    <a:lstStyle/>
                    <a:p>
                      <a:r>
                        <a:rPr lang="en-US" dirty="0" smtClean="0"/>
                        <a:t>76</a:t>
                      </a:r>
                      <a:endParaRPr lang="en-US" dirty="0"/>
                    </a:p>
                  </a:txBody>
                  <a:tcPr/>
                </a:tc>
                <a:tc>
                  <a:txBody>
                    <a:bodyPr/>
                    <a:lstStyle/>
                    <a:p>
                      <a:r>
                        <a:rPr lang="en-US" dirty="0" smtClean="0"/>
                        <a:t>2128</a:t>
                      </a:r>
                      <a:endParaRPr lang="en-US" dirty="0"/>
                    </a:p>
                  </a:txBody>
                  <a:tcPr/>
                </a:tc>
                <a:extLst>
                  <a:ext uri="{0D108BD9-81ED-4DB2-BD59-A6C34878D82A}">
                    <a16:rowId xmlns:a16="http://schemas.microsoft.com/office/drawing/2014/main" val="3625068883"/>
                  </a:ext>
                </a:extLst>
              </a:tr>
            </a:tbl>
          </a:graphicData>
        </a:graphic>
      </p:graphicFrame>
    </p:spTree>
    <p:extLst>
      <p:ext uri="{BB962C8B-B14F-4D97-AF65-F5344CB8AC3E}">
        <p14:creationId xmlns:p14="http://schemas.microsoft.com/office/powerpoint/2010/main" val="421016581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Answer Key – </a:t>
            </a:r>
            <a:r>
              <a:rPr lang="en-US" dirty="0" smtClean="0"/>
              <a:t>Activity 2</a:t>
            </a:r>
            <a:endParaRPr lang="en-US" dirty="0"/>
          </a:p>
        </p:txBody>
      </p:sp>
      <p:sp>
        <p:nvSpPr>
          <p:cNvPr id="4" name="Footer Placeholder 3"/>
          <p:cNvSpPr>
            <a:spLocks noGrp="1"/>
          </p:cNvSpPr>
          <p:nvPr>
            <p:ph type="ftr" sz="quarter" idx="11"/>
          </p:nvPr>
        </p:nvSpPr>
        <p:spPr>
          <a:xfrm rot="5400000">
            <a:off x="9699718" y="2047661"/>
            <a:ext cx="3859795" cy="304801"/>
          </a:xfrm>
        </p:spPr>
        <p:txBody>
          <a:bodyPr/>
          <a:lstStyle/>
          <a:p>
            <a:r>
              <a:rPr lang="en-US" dirty="0" smtClean="0"/>
              <a:t>CPDD MOE 2020</a:t>
            </a:r>
            <a:endParaRPr lang="en-US" dirty="0"/>
          </a:p>
        </p:txBody>
      </p:sp>
      <p:graphicFrame>
        <p:nvGraphicFramePr>
          <p:cNvPr id="5" name="Table 4"/>
          <p:cNvGraphicFramePr>
            <a:graphicFrameLocks noGrp="1"/>
          </p:cNvGraphicFramePr>
          <p:nvPr>
            <p:extLst/>
          </p:nvPr>
        </p:nvGraphicFramePr>
        <p:xfrm>
          <a:off x="922370" y="2340648"/>
          <a:ext cx="3879273" cy="3235960"/>
        </p:xfrm>
        <a:graphic>
          <a:graphicData uri="http://schemas.openxmlformats.org/drawingml/2006/table">
            <a:tbl>
              <a:tblPr firstRow="1" bandRow="1">
                <a:tableStyleId>{5C22544A-7EE6-4342-B048-85BDC9FD1C3A}</a:tableStyleId>
              </a:tblPr>
              <a:tblGrid>
                <a:gridCol w="1293091">
                  <a:extLst>
                    <a:ext uri="{9D8B030D-6E8A-4147-A177-3AD203B41FA5}">
                      <a16:colId xmlns:a16="http://schemas.microsoft.com/office/drawing/2014/main" val="382226672"/>
                    </a:ext>
                  </a:extLst>
                </a:gridCol>
                <a:gridCol w="1293091">
                  <a:extLst>
                    <a:ext uri="{9D8B030D-6E8A-4147-A177-3AD203B41FA5}">
                      <a16:colId xmlns:a16="http://schemas.microsoft.com/office/drawing/2014/main" val="1862341600"/>
                    </a:ext>
                  </a:extLst>
                </a:gridCol>
                <a:gridCol w="1293091">
                  <a:extLst>
                    <a:ext uri="{9D8B030D-6E8A-4147-A177-3AD203B41FA5}">
                      <a16:colId xmlns:a16="http://schemas.microsoft.com/office/drawing/2014/main" val="4046700815"/>
                    </a:ext>
                  </a:extLst>
                </a:gridCol>
              </a:tblGrid>
              <a:tr h="370840">
                <a:tc>
                  <a:txBody>
                    <a:bodyPr/>
                    <a:lstStyle/>
                    <a:p>
                      <a:r>
                        <a:rPr lang="en-US" dirty="0" smtClean="0"/>
                        <a:t>Quantity</a:t>
                      </a:r>
                      <a:endParaRPr lang="en-US" dirty="0"/>
                    </a:p>
                  </a:txBody>
                  <a:tcPr/>
                </a:tc>
                <a:tc>
                  <a:txBody>
                    <a:bodyPr/>
                    <a:lstStyle/>
                    <a:p>
                      <a:r>
                        <a:rPr lang="en-US" dirty="0" smtClean="0"/>
                        <a:t>Total Cost</a:t>
                      </a:r>
                      <a:endParaRPr lang="en-US" dirty="0"/>
                    </a:p>
                  </a:txBody>
                  <a:tcPr/>
                </a:tc>
                <a:tc>
                  <a:txBody>
                    <a:bodyPr/>
                    <a:lstStyle/>
                    <a:p>
                      <a:r>
                        <a:rPr lang="en-US" dirty="0" smtClean="0"/>
                        <a:t>Average Cost</a:t>
                      </a:r>
                      <a:endParaRPr lang="en-US" dirty="0"/>
                    </a:p>
                  </a:txBody>
                  <a:tcPr/>
                </a:tc>
                <a:extLst>
                  <a:ext uri="{0D108BD9-81ED-4DB2-BD59-A6C34878D82A}">
                    <a16:rowId xmlns:a16="http://schemas.microsoft.com/office/drawing/2014/main" val="2986191666"/>
                  </a:ext>
                </a:extLst>
              </a:tr>
              <a:tr h="370840">
                <a:tc>
                  <a:txBody>
                    <a:bodyPr/>
                    <a:lstStyle/>
                    <a:p>
                      <a:r>
                        <a:rPr lang="en-US" dirty="0" smtClean="0"/>
                        <a:t>4</a:t>
                      </a:r>
                      <a:endParaRPr lang="en-US" dirty="0"/>
                    </a:p>
                  </a:txBody>
                  <a:tcPr/>
                </a:tc>
                <a:tc>
                  <a:txBody>
                    <a:bodyPr/>
                    <a:lstStyle/>
                    <a:p>
                      <a:r>
                        <a:rPr lang="en-US" dirty="0" smtClean="0"/>
                        <a:t>240</a:t>
                      </a:r>
                      <a:endParaRPr lang="en-US" dirty="0"/>
                    </a:p>
                  </a:txBody>
                  <a:tcPr/>
                </a:tc>
                <a:tc>
                  <a:txBody>
                    <a:bodyPr/>
                    <a:lstStyle/>
                    <a:p>
                      <a:r>
                        <a:rPr lang="en-US" dirty="0" smtClean="0"/>
                        <a:t>60</a:t>
                      </a:r>
                      <a:endParaRPr lang="en-US" dirty="0"/>
                    </a:p>
                  </a:txBody>
                  <a:tcPr/>
                </a:tc>
                <a:extLst>
                  <a:ext uri="{0D108BD9-81ED-4DB2-BD59-A6C34878D82A}">
                    <a16:rowId xmlns:a16="http://schemas.microsoft.com/office/drawing/2014/main" val="1256489702"/>
                  </a:ext>
                </a:extLst>
              </a:tr>
              <a:tr h="370840">
                <a:tc>
                  <a:txBody>
                    <a:bodyPr/>
                    <a:lstStyle/>
                    <a:p>
                      <a:r>
                        <a:rPr lang="en-US" dirty="0" smtClean="0"/>
                        <a:t>12</a:t>
                      </a:r>
                      <a:endParaRPr lang="en-US" dirty="0"/>
                    </a:p>
                  </a:txBody>
                  <a:tcPr/>
                </a:tc>
                <a:tc>
                  <a:txBody>
                    <a:bodyPr/>
                    <a:lstStyle/>
                    <a:p>
                      <a:r>
                        <a:rPr lang="en-US" dirty="0" smtClean="0"/>
                        <a:t>360</a:t>
                      </a:r>
                      <a:endParaRPr lang="en-US" dirty="0"/>
                    </a:p>
                  </a:txBody>
                  <a:tcPr/>
                </a:tc>
                <a:tc>
                  <a:txBody>
                    <a:bodyPr/>
                    <a:lstStyle/>
                    <a:p>
                      <a:r>
                        <a:rPr lang="en-US" dirty="0" smtClean="0"/>
                        <a:t>30</a:t>
                      </a:r>
                      <a:endParaRPr lang="en-US" dirty="0"/>
                    </a:p>
                  </a:txBody>
                  <a:tcPr/>
                </a:tc>
                <a:extLst>
                  <a:ext uri="{0D108BD9-81ED-4DB2-BD59-A6C34878D82A}">
                    <a16:rowId xmlns:a16="http://schemas.microsoft.com/office/drawing/2014/main" val="807644582"/>
                  </a:ext>
                </a:extLst>
              </a:tr>
              <a:tr h="370840">
                <a:tc>
                  <a:txBody>
                    <a:bodyPr/>
                    <a:lstStyle/>
                    <a:p>
                      <a:r>
                        <a:rPr lang="en-US" dirty="0" smtClean="0"/>
                        <a:t>24</a:t>
                      </a:r>
                      <a:endParaRPr lang="en-US" dirty="0"/>
                    </a:p>
                  </a:txBody>
                  <a:tcPr/>
                </a:tc>
                <a:tc>
                  <a:txBody>
                    <a:bodyPr/>
                    <a:lstStyle/>
                    <a:p>
                      <a:r>
                        <a:rPr lang="en-US" dirty="0" smtClean="0"/>
                        <a:t>480</a:t>
                      </a:r>
                      <a:endParaRPr lang="en-US" dirty="0"/>
                    </a:p>
                  </a:txBody>
                  <a:tcPr/>
                </a:tc>
                <a:tc>
                  <a:txBody>
                    <a:bodyPr/>
                    <a:lstStyle/>
                    <a:p>
                      <a:r>
                        <a:rPr lang="en-US" dirty="0" smtClean="0"/>
                        <a:t>20</a:t>
                      </a:r>
                      <a:endParaRPr lang="en-US" dirty="0"/>
                    </a:p>
                  </a:txBody>
                  <a:tcPr/>
                </a:tc>
                <a:extLst>
                  <a:ext uri="{0D108BD9-81ED-4DB2-BD59-A6C34878D82A}">
                    <a16:rowId xmlns:a16="http://schemas.microsoft.com/office/drawing/2014/main" val="198106521"/>
                  </a:ext>
                </a:extLst>
              </a:tr>
              <a:tr h="370840">
                <a:tc>
                  <a:txBody>
                    <a:bodyPr/>
                    <a:lstStyle/>
                    <a:p>
                      <a:r>
                        <a:rPr lang="en-US" dirty="0" smtClean="0"/>
                        <a:t>40</a:t>
                      </a:r>
                      <a:endParaRPr lang="en-US" dirty="0"/>
                    </a:p>
                  </a:txBody>
                  <a:tcPr/>
                </a:tc>
                <a:tc>
                  <a:txBody>
                    <a:bodyPr/>
                    <a:lstStyle/>
                    <a:p>
                      <a:r>
                        <a:rPr lang="en-US" dirty="0" smtClean="0"/>
                        <a:t>560</a:t>
                      </a:r>
                      <a:endParaRPr lang="en-US" dirty="0"/>
                    </a:p>
                  </a:txBody>
                  <a:tcPr/>
                </a:tc>
                <a:tc>
                  <a:txBody>
                    <a:bodyPr/>
                    <a:lstStyle/>
                    <a:p>
                      <a:r>
                        <a:rPr lang="en-US" dirty="0" smtClean="0"/>
                        <a:t>14</a:t>
                      </a:r>
                      <a:endParaRPr lang="en-US" dirty="0"/>
                    </a:p>
                  </a:txBody>
                  <a:tcPr/>
                </a:tc>
                <a:extLst>
                  <a:ext uri="{0D108BD9-81ED-4DB2-BD59-A6C34878D82A}">
                    <a16:rowId xmlns:a16="http://schemas.microsoft.com/office/drawing/2014/main" val="2720675550"/>
                  </a:ext>
                </a:extLst>
              </a:tr>
              <a:tr h="370840">
                <a:tc>
                  <a:txBody>
                    <a:bodyPr/>
                    <a:lstStyle/>
                    <a:p>
                      <a:r>
                        <a:rPr lang="en-US" dirty="0" smtClean="0"/>
                        <a:t>52</a:t>
                      </a:r>
                      <a:endParaRPr lang="en-US" dirty="0"/>
                    </a:p>
                  </a:txBody>
                  <a:tcPr/>
                </a:tc>
                <a:tc>
                  <a:txBody>
                    <a:bodyPr/>
                    <a:lstStyle/>
                    <a:p>
                      <a:r>
                        <a:rPr lang="en-US" dirty="0" smtClean="0"/>
                        <a:t>936</a:t>
                      </a:r>
                      <a:endParaRPr lang="en-US" dirty="0"/>
                    </a:p>
                  </a:txBody>
                  <a:tcPr/>
                </a:tc>
                <a:tc>
                  <a:txBody>
                    <a:bodyPr/>
                    <a:lstStyle/>
                    <a:p>
                      <a:r>
                        <a:rPr lang="en-US" dirty="0" smtClean="0"/>
                        <a:t>18</a:t>
                      </a:r>
                      <a:endParaRPr lang="en-US" dirty="0"/>
                    </a:p>
                  </a:txBody>
                  <a:tcPr/>
                </a:tc>
                <a:extLst>
                  <a:ext uri="{0D108BD9-81ED-4DB2-BD59-A6C34878D82A}">
                    <a16:rowId xmlns:a16="http://schemas.microsoft.com/office/drawing/2014/main" val="261355700"/>
                  </a:ext>
                </a:extLst>
              </a:tr>
              <a:tr h="370840">
                <a:tc>
                  <a:txBody>
                    <a:bodyPr/>
                    <a:lstStyle/>
                    <a:p>
                      <a:r>
                        <a:rPr lang="en-US" dirty="0" smtClean="0"/>
                        <a:t>64</a:t>
                      </a:r>
                      <a:endParaRPr lang="en-US" dirty="0"/>
                    </a:p>
                  </a:txBody>
                  <a:tcPr/>
                </a:tc>
                <a:tc>
                  <a:txBody>
                    <a:bodyPr/>
                    <a:lstStyle/>
                    <a:p>
                      <a:r>
                        <a:rPr lang="en-US" dirty="0" smtClean="0"/>
                        <a:t>1280</a:t>
                      </a:r>
                      <a:endParaRPr lang="en-US" dirty="0"/>
                    </a:p>
                  </a:txBody>
                  <a:tcPr/>
                </a:tc>
                <a:tc>
                  <a:txBody>
                    <a:bodyPr/>
                    <a:lstStyle/>
                    <a:p>
                      <a:r>
                        <a:rPr lang="en-US" dirty="0" smtClean="0"/>
                        <a:t>20</a:t>
                      </a:r>
                      <a:endParaRPr lang="en-US" dirty="0"/>
                    </a:p>
                  </a:txBody>
                  <a:tcPr/>
                </a:tc>
                <a:extLst>
                  <a:ext uri="{0D108BD9-81ED-4DB2-BD59-A6C34878D82A}">
                    <a16:rowId xmlns:a16="http://schemas.microsoft.com/office/drawing/2014/main" val="2007330465"/>
                  </a:ext>
                </a:extLst>
              </a:tr>
              <a:tr h="370840">
                <a:tc>
                  <a:txBody>
                    <a:bodyPr/>
                    <a:lstStyle/>
                    <a:p>
                      <a:r>
                        <a:rPr lang="en-US" dirty="0" smtClean="0"/>
                        <a:t>76</a:t>
                      </a:r>
                      <a:endParaRPr lang="en-US" dirty="0"/>
                    </a:p>
                  </a:txBody>
                  <a:tcPr/>
                </a:tc>
                <a:tc>
                  <a:txBody>
                    <a:bodyPr/>
                    <a:lstStyle/>
                    <a:p>
                      <a:r>
                        <a:rPr lang="en-US" dirty="0" smtClean="0"/>
                        <a:t>2128</a:t>
                      </a:r>
                      <a:endParaRPr lang="en-US" dirty="0"/>
                    </a:p>
                  </a:txBody>
                  <a:tcPr/>
                </a:tc>
                <a:tc>
                  <a:txBody>
                    <a:bodyPr/>
                    <a:lstStyle/>
                    <a:p>
                      <a:r>
                        <a:rPr lang="en-US" dirty="0" smtClean="0"/>
                        <a:t>28</a:t>
                      </a:r>
                      <a:endParaRPr lang="en-US" dirty="0"/>
                    </a:p>
                  </a:txBody>
                  <a:tcPr/>
                </a:tc>
                <a:extLst>
                  <a:ext uri="{0D108BD9-81ED-4DB2-BD59-A6C34878D82A}">
                    <a16:rowId xmlns:a16="http://schemas.microsoft.com/office/drawing/2014/main" val="3625068883"/>
                  </a:ext>
                </a:extLst>
              </a:tr>
            </a:tbl>
          </a:graphicData>
        </a:graphic>
      </p:graphicFrame>
      <p:sp>
        <p:nvSpPr>
          <p:cNvPr id="7" name="TextBox 1"/>
          <p:cNvSpPr txBox="1"/>
          <p:nvPr/>
        </p:nvSpPr>
        <p:spPr>
          <a:xfrm>
            <a:off x="6137337" y="3501428"/>
            <a:ext cx="2431673" cy="914400"/>
          </a:xfrm>
          <a:prstGeom prst="rect">
            <a:avLst/>
          </a:prstGeom>
        </p:spPr>
        <p:txBody>
          <a:bodyPr wrap="squar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a:r>
              <a:rPr lang="en-US" sz="2400" dirty="0" smtClean="0">
                <a:solidFill>
                  <a:srgbClr val="FFFF00"/>
                </a:solidFill>
              </a:rPr>
              <a:t>Economies of Scale</a:t>
            </a:r>
            <a:endParaRPr lang="en-US" sz="2400" dirty="0">
              <a:solidFill>
                <a:srgbClr val="FFFF00"/>
              </a:solidFill>
            </a:endParaRPr>
          </a:p>
        </p:txBody>
      </p:sp>
      <p:sp>
        <p:nvSpPr>
          <p:cNvPr id="8" name="TextBox 1"/>
          <p:cNvSpPr txBox="1"/>
          <p:nvPr/>
        </p:nvSpPr>
        <p:spPr>
          <a:xfrm>
            <a:off x="9542202" y="2798346"/>
            <a:ext cx="2431673" cy="914400"/>
          </a:xfrm>
          <a:prstGeom prst="rect">
            <a:avLst/>
          </a:prstGeom>
        </p:spPr>
        <p:txBody>
          <a:bodyPr wrap="squar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a:r>
              <a:rPr lang="en-US" sz="2400" dirty="0" smtClean="0">
                <a:solidFill>
                  <a:srgbClr val="FFFF00"/>
                </a:solidFill>
              </a:rPr>
              <a:t>Diseconomies of Scale</a:t>
            </a:r>
            <a:endParaRPr lang="en-US" sz="2400" dirty="0">
              <a:solidFill>
                <a:srgbClr val="FFFF00"/>
              </a:solidFill>
            </a:endParaRPr>
          </a:p>
        </p:txBody>
      </p:sp>
      <p:sp>
        <p:nvSpPr>
          <p:cNvPr id="9" name="Right Brace 8"/>
          <p:cNvSpPr/>
          <p:nvPr/>
        </p:nvSpPr>
        <p:spPr>
          <a:xfrm>
            <a:off x="4304608" y="3131126"/>
            <a:ext cx="59574" cy="1191491"/>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0" name="TextBox 1"/>
          <p:cNvSpPr txBox="1"/>
          <p:nvPr/>
        </p:nvSpPr>
        <p:spPr>
          <a:xfrm>
            <a:off x="4206533" y="3373309"/>
            <a:ext cx="2004702" cy="678874"/>
          </a:xfrm>
          <a:prstGeom prst="rect">
            <a:avLst/>
          </a:prstGeom>
        </p:spPr>
        <p:txBody>
          <a:bodyPr wrap="squar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a:r>
              <a:rPr lang="en-US" sz="2400" b="1" dirty="0" smtClean="0">
                <a:solidFill>
                  <a:schemeClr val="bg2">
                    <a:lumMod val="50000"/>
                  </a:schemeClr>
                </a:solidFill>
              </a:rPr>
              <a:t>Economies of Scale</a:t>
            </a:r>
            <a:endParaRPr lang="en-US" sz="2400" b="1" dirty="0">
              <a:solidFill>
                <a:schemeClr val="bg2">
                  <a:lumMod val="50000"/>
                </a:schemeClr>
              </a:solidFill>
            </a:endParaRPr>
          </a:p>
        </p:txBody>
      </p:sp>
      <p:sp>
        <p:nvSpPr>
          <p:cNvPr id="11" name="Right Brace 10"/>
          <p:cNvSpPr/>
          <p:nvPr/>
        </p:nvSpPr>
        <p:spPr>
          <a:xfrm>
            <a:off x="4038606" y="4303093"/>
            <a:ext cx="70366" cy="1149928"/>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2" name="TextBox 1"/>
          <p:cNvSpPr txBox="1"/>
          <p:nvPr/>
        </p:nvSpPr>
        <p:spPr>
          <a:xfrm>
            <a:off x="4081263" y="4760761"/>
            <a:ext cx="2325608" cy="732611"/>
          </a:xfrm>
          <a:prstGeom prst="rect">
            <a:avLst/>
          </a:prstGeom>
        </p:spPr>
        <p:txBody>
          <a:bodyPr wrap="squar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a:r>
              <a:rPr lang="en-US" sz="2400" b="1" dirty="0" smtClean="0">
                <a:solidFill>
                  <a:schemeClr val="bg2">
                    <a:lumMod val="50000"/>
                  </a:schemeClr>
                </a:solidFill>
              </a:rPr>
              <a:t>Diseconomies of Scale</a:t>
            </a:r>
            <a:endParaRPr lang="en-US" sz="2400" b="1" dirty="0">
              <a:solidFill>
                <a:schemeClr val="bg2">
                  <a:lumMod val="50000"/>
                </a:schemeClr>
              </a:solidFill>
            </a:endParaRPr>
          </a:p>
        </p:txBody>
      </p:sp>
      <p:graphicFrame>
        <p:nvGraphicFramePr>
          <p:cNvPr id="13" name="Chart 12"/>
          <p:cNvGraphicFramePr>
            <a:graphicFrameLocks/>
          </p:cNvGraphicFramePr>
          <p:nvPr>
            <p:extLst>
              <p:ext uri="{D42A27DB-BD31-4B8C-83A1-F6EECF244321}">
                <p14:modId xmlns:p14="http://schemas.microsoft.com/office/powerpoint/2010/main" val="3784375783"/>
              </p:ext>
            </p:extLst>
          </p:nvPr>
        </p:nvGraphicFramePr>
        <p:xfrm>
          <a:off x="6736656" y="1415426"/>
          <a:ext cx="5045360" cy="3915765"/>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1478569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Remember</a:t>
            </a:r>
            <a:endParaRPr lang="en-US"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634446531"/>
              </p:ext>
            </p:extLst>
          </p:nvPr>
        </p:nvGraphicFramePr>
        <p:xfrm>
          <a:off x="1103313" y="2052638"/>
          <a:ext cx="8947150" cy="41957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Footer Placeholder 3"/>
          <p:cNvSpPr>
            <a:spLocks noGrp="1"/>
          </p:cNvSpPr>
          <p:nvPr>
            <p:ph type="ftr" sz="quarter" idx="11"/>
          </p:nvPr>
        </p:nvSpPr>
        <p:spPr/>
        <p:txBody>
          <a:bodyPr/>
          <a:lstStyle/>
          <a:p>
            <a:r>
              <a:rPr lang="en-US" smtClean="0"/>
              <a:t>CPDD MOE 2020</a:t>
            </a:r>
            <a:endParaRPr lang="en-US"/>
          </a:p>
        </p:txBody>
      </p:sp>
    </p:spTree>
    <p:extLst>
      <p:ext uri="{BB962C8B-B14F-4D97-AF65-F5344CB8AC3E}">
        <p14:creationId xmlns:p14="http://schemas.microsoft.com/office/powerpoint/2010/main" val="303330967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2" y="400467"/>
            <a:ext cx="9404723" cy="749065"/>
          </a:xfrm>
        </p:spPr>
        <p:txBody>
          <a:bodyPr/>
          <a:lstStyle/>
          <a:p>
            <a:r>
              <a:rPr lang="en-US" dirty="0" smtClean="0"/>
              <a:t>Activity 2</a:t>
            </a:r>
            <a:r>
              <a:rPr lang="en-US" dirty="0" smtClean="0"/>
              <a:t/>
            </a:r>
            <a:br>
              <a:rPr lang="en-US" dirty="0" smtClean="0"/>
            </a:br>
            <a:endParaRPr lang="en-US" dirty="0"/>
          </a:p>
        </p:txBody>
      </p:sp>
      <p:sp>
        <p:nvSpPr>
          <p:cNvPr id="3" name="Content Placeholder 2"/>
          <p:cNvSpPr>
            <a:spLocks noGrp="1"/>
          </p:cNvSpPr>
          <p:nvPr>
            <p:ph idx="1"/>
          </p:nvPr>
        </p:nvSpPr>
        <p:spPr>
          <a:xfrm>
            <a:off x="646111" y="1447800"/>
            <a:ext cx="10945108" cy="4800599"/>
          </a:xfrm>
        </p:spPr>
        <p:txBody>
          <a:bodyPr>
            <a:normAutofit/>
          </a:bodyPr>
          <a:lstStyle/>
          <a:p>
            <a:pPr marL="457200" indent="-457200">
              <a:buAutoNum type="arabicPeriod"/>
            </a:pPr>
            <a:r>
              <a:rPr lang="en-US" dirty="0" smtClean="0"/>
              <a:t>When a business notes rising unit costs after expansion, they are experiencing</a:t>
            </a:r>
          </a:p>
          <a:p>
            <a:pPr lvl="1" indent="-342900">
              <a:buAutoNum type="alphaLcParenR"/>
            </a:pPr>
            <a:r>
              <a:rPr lang="en-US" dirty="0" smtClean="0"/>
              <a:t>Growth</a:t>
            </a:r>
            <a:endParaRPr lang="en-US" dirty="0"/>
          </a:p>
          <a:p>
            <a:pPr lvl="1" indent="-342900">
              <a:buAutoNum type="alphaLcParenR"/>
            </a:pPr>
            <a:r>
              <a:rPr lang="en-US" dirty="0"/>
              <a:t>Economies of scale</a:t>
            </a:r>
          </a:p>
          <a:p>
            <a:pPr lvl="1" indent="-342900">
              <a:buAutoNum type="alphaLcParenR"/>
            </a:pPr>
            <a:r>
              <a:rPr lang="en-US" dirty="0"/>
              <a:t>Diminishing returns</a:t>
            </a:r>
          </a:p>
          <a:p>
            <a:pPr lvl="1" indent="-342900">
              <a:buAutoNum type="alphaLcParenR"/>
            </a:pPr>
            <a:r>
              <a:rPr lang="en-US" dirty="0"/>
              <a:t>Diseconomies of </a:t>
            </a:r>
            <a:r>
              <a:rPr lang="en-US" dirty="0" smtClean="0"/>
              <a:t>scale</a:t>
            </a:r>
          </a:p>
          <a:p>
            <a:pPr marL="400050" lvl="1" indent="0">
              <a:buNone/>
            </a:pPr>
            <a:endParaRPr lang="en-US" dirty="0" smtClean="0"/>
          </a:p>
          <a:p>
            <a:pPr marL="457200" indent="-457200">
              <a:buAutoNum type="arabicPeriod"/>
            </a:pPr>
            <a:r>
              <a:rPr lang="en-US" dirty="0"/>
              <a:t>As fixed costs are spread over increased levels of output, the firm experiences</a:t>
            </a:r>
            <a:endParaRPr lang="en-US" dirty="0" smtClean="0"/>
          </a:p>
          <a:p>
            <a:pPr lvl="1" indent="-342900">
              <a:buAutoNum type="alphaLcParenR"/>
            </a:pPr>
            <a:r>
              <a:rPr lang="en-US" dirty="0" smtClean="0"/>
              <a:t>Growth</a:t>
            </a:r>
            <a:endParaRPr lang="en-US" dirty="0"/>
          </a:p>
          <a:p>
            <a:pPr lvl="1" indent="-342900">
              <a:buAutoNum type="alphaLcParenR"/>
            </a:pPr>
            <a:r>
              <a:rPr lang="en-US" dirty="0"/>
              <a:t>Economies of scale</a:t>
            </a:r>
          </a:p>
          <a:p>
            <a:pPr lvl="1" indent="-342900">
              <a:buAutoNum type="alphaLcParenR"/>
            </a:pPr>
            <a:r>
              <a:rPr lang="en-US" dirty="0"/>
              <a:t>Diminishing returns</a:t>
            </a:r>
          </a:p>
          <a:p>
            <a:pPr lvl="1" indent="-342900">
              <a:buAutoNum type="alphaLcParenR"/>
            </a:pPr>
            <a:r>
              <a:rPr lang="en-US" dirty="0"/>
              <a:t>Diseconomies of scale</a:t>
            </a:r>
          </a:p>
          <a:p>
            <a:pPr marL="400050" lvl="1" indent="0">
              <a:buNone/>
            </a:pPr>
            <a:endParaRPr lang="en-US" dirty="0"/>
          </a:p>
        </p:txBody>
      </p:sp>
      <p:sp>
        <p:nvSpPr>
          <p:cNvPr id="4" name="Footer Placeholder 3"/>
          <p:cNvSpPr>
            <a:spLocks noGrp="1"/>
          </p:cNvSpPr>
          <p:nvPr>
            <p:ph type="ftr" sz="quarter" idx="11"/>
          </p:nvPr>
        </p:nvSpPr>
        <p:spPr>
          <a:xfrm rot="5400000">
            <a:off x="9813722" y="2049640"/>
            <a:ext cx="3859795" cy="304801"/>
          </a:xfrm>
        </p:spPr>
        <p:txBody>
          <a:bodyPr/>
          <a:lstStyle/>
          <a:p>
            <a:r>
              <a:rPr lang="en-US" dirty="0" smtClean="0"/>
              <a:t>CPDD MOE 2020</a:t>
            </a:r>
            <a:endParaRPr lang="en-US" dirty="0"/>
          </a:p>
        </p:txBody>
      </p:sp>
    </p:spTree>
    <p:extLst>
      <p:ext uri="{BB962C8B-B14F-4D97-AF65-F5344CB8AC3E}">
        <p14:creationId xmlns:p14="http://schemas.microsoft.com/office/powerpoint/2010/main" val="38739532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3">
                                            <p:txEl>
                                              <p:pRg st="4" end="4"/>
                                            </p:txEl>
                                          </p:spTgt>
                                        </p:tgtEl>
                                        <p:attrNameLst>
                                          <p:attrName>r</p:attrName>
                                        </p:attrNameLst>
                                      </p:cBhvr>
                                    </p:animRot>
                                  </p:childTnLst>
                                </p:cTn>
                              </p:par>
                            </p:childTnLst>
                          </p:cTn>
                        </p:par>
                      </p:childTnLst>
                    </p:cTn>
                  </p:par>
                  <p:par>
                    <p:cTn id="7" fill="hold">
                      <p:stCondLst>
                        <p:cond delay="indefinite"/>
                      </p:stCondLst>
                      <p:childTnLst>
                        <p:par>
                          <p:cTn id="8" fill="hold">
                            <p:stCondLst>
                              <p:cond delay="0"/>
                            </p:stCondLst>
                            <p:childTnLst>
                              <p:par>
                                <p:cTn id="9" presetID="8" presetClass="emph" presetSubtype="0" fill="hold" nodeType="clickEffect">
                                  <p:stCondLst>
                                    <p:cond delay="0"/>
                                  </p:stCondLst>
                                  <p:childTnLst>
                                    <p:animRot by="21600000">
                                      <p:cBhvr>
                                        <p:cTn id="10" dur="2000" fill="hold"/>
                                        <p:tgtEl>
                                          <p:spTgt spid="3">
                                            <p:txEl>
                                              <p:pRg st="8" end="8"/>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Diseconomies of Scale</a:t>
            </a:r>
            <a:endParaRPr lang="en-US"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60860993"/>
              </p:ext>
            </p:extLst>
          </p:nvPr>
        </p:nvGraphicFramePr>
        <p:xfrm>
          <a:off x="261257" y="1254034"/>
          <a:ext cx="11251584" cy="53949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Footer Placeholder 3"/>
          <p:cNvSpPr>
            <a:spLocks noGrp="1"/>
          </p:cNvSpPr>
          <p:nvPr>
            <p:ph type="ftr" sz="quarter" idx="11"/>
          </p:nvPr>
        </p:nvSpPr>
        <p:spPr>
          <a:xfrm rot="5400000">
            <a:off x="9735344" y="2068221"/>
            <a:ext cx="3859795" cy="304801"/>
          </a:xfrm>
        </p:spPr>
        <p:txBody>
          <a:bodyPr/>
          <a:lstStyle/>
          <a:p>
            <a:r>
              <a:rPr lang="en-US" dirty="0" smtClean="0"/>
              <a:t>CPDD MOE 2020</a:t>
            </a:r>
            <a:endParaRPr lang="en-US" dirty="0"/>
          </a:p>
        </p:txBody>
      </p:sp>
    </p:spTree>
    <p:extLst>
      <p:ext uri="{BB962C8B-B14F-4D97-AF65-F5344CB8AC3E}">
        <p14:creationId xmlns:p14="http://schemas.microsoft.com/office/powerpoint/2010/main" val="360900238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452718"/>
            <a:ext cx="9404723" cy="827442"/>
          </a:xfrm>
        </p:spPr>
        <p:txBody>
          <a:bodyPr/>
          <a:lstStyle/>
          <a:p>
            <a:r>
              <a:rPr lang="en-US" dirty="0" smtClean="0"/>
              <a:t>Internal diseconomies of scale</a:t>
            </a:r>
            <a:endParaRPr lang="en-US" dirty="0"/>
          </a:p>
        </p:txBody>
      </p:sp>
      <p:sp>
        <p:nvSpPr>
          <p:cNvPr id="3" name="Content Placeholder 2"/>
          <p:cNvSpPr>
            <a:spLocks noGrp="1"/>
          </p:cNvSpPr>
          <p:nvPr>
            <p:ph idx="1"/>
          </p:nvPr>
        </p:nvSpPr>
        <p:spPr>
          <a:xfrm>
            <a:off x="651592" y="1606731"/>
            <a:ext cx="10110652" cy="4846319"/>
          </a:xfrm>
        </p:spPr>
        <p:txBody>
          <a:bodyPr>
            <a:normAutofit/>
          </a:bodyPr>
          <a:lstStyle/>
          <a:p>
            <a:pPr marL="0" indent="0">
              <a:buNone/>
            </a:pPr>
            <a:r>
              <a:rPr lang="en-US" dirty="0" smtClean="0"/>
              <a:t>Management Inefficiencies – As expansion of production reduces unit cost, firms will continue to expand.  However, as the firm continues to grow, management becomes more difficult.  There are more employees and processes to supervise.  Eventually this will have a negative effect on efficiency and unit cost will rise.</a:t>
            </a:r>
          </a:p>
          <a:p>
            <a:pPr marL="0" indent="0">
              <a:buNone/>
            </a:pPr>
            <a:endParaRPr lang="en-US" dirty="0" smtClean="0"/>
          </a:p>
          <a:p>
            <a:pPr marL="0" indent="0">
              <a:buNone/>
            </a:pPr>
            <a:r>
              <a:rPr lang="en-US" dirty="0" smtClean="0"/>
              <a:t>Communication lags – Due to the growth of the firm, it becomes difficult to communicate effectively with all departments and employees.  This can negatively affect the firm.</a:t>
            </a:r>
          </a:p>
          <a:p>
            <a:pPr marL="0" indent="0">
              <a:buNone/>
            </a:pPr>
            <a:endParaRPr lang="en-US" dirty="0"/>
          </a:p>
          <a:p>
            <a:pPr marL="0" indent="0">
              <a:buNone/>
            </a:pPr>
            <a:r>
              <a:rPr lang="en-US" dirty="0" smtClean="0"/>
              <a:t>Resource inefficiencies – As expansion occurs, more is required of the fixed factors.  The factory space will seem smaller as more equipment and persons are added and will become inefficient.  The demands on power supply, air-conditioning, furniture </a:t>
            </a:r>
            <a:r>
              <a:rPr lang="en-US" dirty="0" err="1" smtClean="0"/>
              <a:t>etc</a:t>
            </a:r>
            <a:r>
              <a:rPr lang="en-US" dirty="0" smtClean="0"/>
              <a:t> will be greater and overwork will result in inefficiencies. </a:t>
            </a:r>
            <a:endParaRPr lang="en-US" dirty="0"/>
          </a:p>
        </p:txBody>
      </p:sp>
      <p:sp>
        <p:nvSpPr>
          <p:cNvPr id="4" name="Footer Placeholder 3"/>
          <p:cNvSpPr>
            <a:spLocks noGrp="1"/>
          </p:cNvSpPr>
          <p:nvPr>
            <p:ph type="ftr" sz="quarter" idx="11"/>
          </p:nvPr>
        </p:nvSpPr>
        <p:spPr>
          <a:xfrm rot="5400000">
            <a:off x="9696156" y="2230215"/>
            <a:ext cx="3859795" cy="304801"/>
          </a:xfrm>
        </p:spPr>
        <p:txBody>
          <a:bodyPr/>
          <a:lstStyle/>
          <a:p>
            <a:r>
              <a:rPr lang="en-US" dirty="0" smtClean="0"/>
              <a:t>CPDD MOE 2020</a:t>
            </a:r>
            <a:endParaRPr lang="en-US" dirty="0"/>
          </a:p>
        </p:txBody>
      </p:sp>
    </p:spTree>
    <p:extLst>
      <p:ext uri="{BB962C8B-B14F-4D97-AF65-F5344CB8AC3E}">
        <p14:creationId xmlns:p14="http://schemas.microsoft.com/office/powerpoint/2010/main" val="373420739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452718"/>
            <a:ext cx="9404723" cy="995082"/>
          </a:xfrm>
        </p:spPr>
        <p:txBody>
          <a:bodyPr/>
          <a:lstStyle/>
          <a:p>
            <a:r>
              <a:rPr lang="en-US" dirty="0" smtClean="0"/>
              <a:t>External diseconomies of scale</a:t>
            </a:r>
            <a:endParaRPr lang="en-US" dirty="0"/>
          </a:p>
        </p:txBody>
      </p:sp>
      <p:sp>
        <p:nvSpPr>
          <p:cNvPr id="3" name="Content Placeholder 2"/>
          <p:cNvSpPr>
            <a:spLocks noGrp="1"/>
          </p:cNvSpPr>
          <p:nvPr>
            <p:ph idx="1"/>
          </p:nvPr>
        </p:nvSpPr>
        <p:spPr>
          <a:xfrm>
            <a:off x="757646" y="1907177"/>
            <a:ext cx="10489474" cy="4341222"/>
          </a:xfrm>
        </p:spPr>
        <p:txBody>
          <a:bodyPr/>
          <a:lstStyle/>
          <a:p>
            <a:r>
              <a:rPr lang="en-US" dirty="0" smtClean="0"/>
              <a:t>Traffic/Congestion – As the firm grows, more employees will be hired and more deliveries have to be made to bring in inputs.  In high traffic areas, employees may be unable to get to work on time or may have to leave early and inputs for production will be delayed.  This can cause unit costs to rise.</a:t>
            </a:r>
            <a:endParaRPr lang="en-US" dirty="0"/>
          </a:p>
          <a:p>
            <a:r>
              <a:rPr lang="en-US" dirty="0" smtClean="0"/>
              <a:t>Pollution – With expansion there is more garbage and effluent.  This can lead to rodent infestation, pollution, increased costs for legal issues and containment.  This can lead to inefficiencies.</a:t>
            </a:r>
            <a:endParaRPr lang="en-US" dirty="0"/>
          </a:p>
        </p:txBody>
      </p:sp>
      <p:sp>
        <p:nvSpPr>
          <p:cNvPr id="4" name="Footer Placeholder 3"/>
          <p:cNvSpPr>
            <a:spLocks noGrp="1"/>
          </p:cNvSpPr>
          <p:nvPr>
            <p:ph type="ftr" sz="quarter" idx="11"/>
          </p:nvPr>
        </p:nvSpPr>
        <p:spPr>
          <a:xfrm rot="5400000">
            <a:off x="9643904" y="2230215"/>
            <a:ext cx="3859795" cy="304801"/>
          </a:xfrm>
        </p:spPr>
        <p:txBody>
          <a:bodyPr/>
          <a:lstStyle/>
          <a:p>
            <a:r>
              <a:rPr lang="en-US" dirty="0" smtClean="0"/>
              <a:t>CPDD MOE 2020</a:t>
            </a:r>
            <a:endParaRPr lang="en-US" dirty="0"/>
          </a:p>
        </p:txBody>
      </p:sp>
    </p:spTree>
    <p:extLst>
      <p:ext uri="{BB962C8B-B14F-4D97-AF65-F5344CB8AC3E}">
        <p14:creationId xmlns:p14="http://schemas.microsoft.com/office/powerpoint/2010/main" val="183764309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168890"/>
            <a:ext cx="9404723" cy="1400530"/>
          </a:xfrm>
        </p:spPr>
        <p:txBody>
          <a:bodyPr/>
          <a:lstStyle/>
          <a:p>
            <a:r>
              <a:rPr lang="en-US" dirty="0" smtClean="0"/>
              <a:t>Social and economic benefits of producing goods in large quantities</a:t>
            </a:r>
            <a:endParaRPr lang="en-US" dirty="0"/>
          </a:p>
        </p:txBody>
      </p:sp>
      <p:sp>
        <p:nvSpPr>
          <p:cNvPr id="4" name="Footer Placeholder 3"/>
          <p:cNvSpPr>
            <a:spLocks noGrp="1"/>
          </p:cNvSpPr>
          <p:nvPr>
            <p:ph type="ftr" sz="quarter" idx="11"/>
          </p:nvPr>
        </p:nvSpPr>
        <p:spPr>
          <a:xfrm rot="5400000">
            <a:off x="9748407" y="1945137"/>
            <a:ext cx="3859795" cy="304801"/>
          </a:xfrm>
        </p:spPr>
        <p:txBody>
          <a:bodyPr/>
          <a:lstStyle/>
          <a:p>
            <a:r>
              <a:rPr lang="en-US" dirty="0" smtClean="0"/>
              <a:t>CPDD MOE 2020</a:t>
            </a:r>
            <a:endParaRPr lang="en-US" dirty="0"/>
          </a:p>
        </p:txBody>
      </p:sp>
      <p:graphicFrame>
        <p:nvGraphicFramePr>
          <p:cNvPr id="5" name="Table 4"/>
          <p:cNvGraphicFramePr>
            <a:graphicFrameLocks noGrp="1"/>
          </p:cNvGraphicFramePr>
          <p:nvPr>
            <p:extLst>
              <p:ext uri="{D42A27DB-BD31-4B8C-83A1-F6EECF244321}">
                <p14:modId xmlns:p14="http://schemas.microsoft.com/office/powerpoint/2010/main" val="1234019847"/>
              </p:ext>
            </p:extLst>
          </p:nvPr>
        </p:nvGraphicFramePr>
        <p:xfrm>
          <a:off x="646111" y="2397983"/>
          <a:ext cx="11184594" cy="3474720"/>
        </p:xfrm>
        <a:graphic>
          <a:graphicData uri="http://schemas.openxmlformats.org/drawingml/2006/table">
            <a:tbl>
              <a:tblPr firstRow="1" bandRow="1">
                <a:tableStyleId>{5C22544A-7EE6-4342-B048-85BDC9FD1C3A}</a:tableStyleId>
              </a:tblPr>
              <a:tblGrid>
                <a:gridCol w="6107386">
                  <a:extLst>
                    <a:ext uri="{9D8B030D-6E8A-4147-A177-3AD203B41FA5}">
                      <a16:colId xmlns:a16="http://schemas.microsoft.com/office/drawing/2014/main" val="2691000776"/>
                    </a:ext>
                  </a:extLst>
                </a:gridCol>
                <a:gridCol w="5077208">
                  <a:extLst>
                    <a:ext uri="{9D8B030D-6E8A-4147-A177-3AD203B41FA5}">
                      <a16:colId xmlns:a16="http://schemas.microsoft.com/office/drawing/2014/main" val="4162526322"/>
                    </a:ext>
                  </a:extLst>
                </a:gridCol>
              </a:tblGrid>
              <a:tr h="1923570">
                <a:tc>
                  <a:txBody>
                    <a:bodyPr/>
                    <a:lstStyle/>
                    <a:p>
                      <a:r>
                        <a:rPr lang="en-US" dirty="0" smtClean="0"/>
                        <a:t>Economic Benefits</a:t>
                      </a:r>
                    </a:p>
                    <a:p>
                      <a:endParaRPr lang="en-US" dirty="0" smtClean="0"/>
                    </a:p>
                    <a:p>
                      <a:r>
                        <a:rPr lang="en-US" b="0" dirty="0" smtClean="0"/>
                        <a:t>1.	Division of </a:t>
                      </a:r>
                      <a:r>
                        <a:rPr lang="en-US" b="0" dirty="0" err="1" smtClean="0"/>
                        <a:t>labour</a:t>
                      </a:r>
                      <a:r>
                        <a:rPr lang="en-US" b="0" dirty="0" smtClean="0"/>
                        <a:t> –</a:t>
                      </a:r>
                      <a:r>
                        <a:rPr lang="en-US" b="0" baseline="0" dirty="0" smtClean="0"/>
                        <a:t> particular tasks are assigned 	to workers to increase efficiency</a:t>
                      </a:r>
                      <a:endParaRPr lang="en-US" b="0" dirty="0" smtClean="0"/>
                    </a:p>
                    <a:p>
                      <a:r>
                        <a:rPr lang="en-US" b="0" dirty="0" smtClean="0"/>
                        <a:t>2.	Use</a:t>
                      </a:r>
                      <a:r>
                        <a:rPr lang="en-US" b="0" baseline="0" dirty="0" smtClean="0"/>
                        <a:t> of machinery is viable </a:t>
                      </a:r>
                    </a:p>
                    <a:p>
                      <a:r>
                        <a:rPr lang="en-US" b="0" baseline="0" dirty="0" smtClean="0"/>
                        <a:t>3.	Maintenance of standards as large, replica 	products are made</a:t>
                      </a:r>
                    </a:p>
                    <a:p>
                      <a:r>
                        <a:rPr lang="en-US" b="0" baseline="0" dirty="0" smtClean="0"/>
                        <a:t>4.	Lower costs</a:t>
                      </a:r>
                      <a:endParaRPr lang="en-US" b="0" dirty="0"/>
                    </a:p>
                  </a:txBody>
                  <a:tcPr/>
                </a:tc>
                <a:tc>
                  <a:txBody>
                    <a:bodyPr/>
                    <a:lstStyle/>
                    <a:p>
                      <a:r>
                        <a:rPr lang="en-US" dirty="0" smtClean="0"/>
                        <a:t>Economic Costs</a:t>
                      </a:r>
                    </a:p>
                    <a:p>
                      <a:endParaRPr lang="en-US" dirty="0" smtClean="0"/>
                    </a:p>
                    <a:p>
                      <a:r>
                        <a:rPr lang="en-US" b="0" dirty="0" smtClean="0"/>
                        <a:t>1.	Capital costs are increased as </a:t>
                      </a:r>
                      <a:r>
                        <a:rPr lang="en-US" b="0" dirty="0" smtClean="0"/>
                        <a:t>the firm </a:t>
                      </a:r>
                      <a:r>
                        <a:rPr lang="en-US" b="0" dirty="0" smtClean="0"/>
                        <a:t>	grows</a:t>
                      </a:r>
                    </a:p>
                    <a:p>
                      <a:r>
                        <a:rPr lang="en-US" b="0" dirty="0" smtClean="0"/>
                        <a:t>2.	Inefficiency</a:t>
                      </a:r>
                      <a:r>
                        <a:rPr lang="en-US" b="0" baseline="0" dirty="0" smtClean="0"/>
                        <a:t> costs arise as the firm 	becomes too large to manage</a:t>
                      </a:r>
                      <a:endParaRPr lang="en-US" b="0" dirty="0"/>
                    </a:p>
                  </a:txBody>
                  <a:tcPr/>
                </a:tc>
                <a:extLst>
                  <a:ext uri="{0D108BD9-81ED-4DB2-BD59-A6C34878D82A}">
                    <a16:rowId xmlns:a16="http://schemas.microsoft.com/office/drawing/2014/main" val="2137439704"/>
                  </a:ext>
                </a:extLst>
              </a:tr>
              <a:tr h="471636">
                <a:tc>
                  <a:txBody>
                    <a:bodyPr/>
                    <a:lstStyle/>
                    <a:p>
                      <a:r>
                        <a:rPr lang="en-US" b="1" dirty="0" smtClean="0"/>
                        <a:t>Social Benefits</a:t>
                      </a:r>
                    </a:p>
                    <a:p>
                      <a:endParaRPr lang="en-US" dirty="0" smtClean="0"/>
                    </a:p>
                    <a:p>
                      <a:r>
                        <a:rPr lang="en-US" dirty="0" smtClean="0"/>
                        <a:t>1.	Sponsorship of national and community activities</a:t>
                      </a:r>
                    </a:p>
                    <a:p>
                      <a:r>
                        <a:rPr lang="en-US" dirty="0" smtClean="0"/>
                        <a:t>2.	Training activities for</a:t>
                      </a:r>
                      <a:r>
                        <a:rPr lang="en-US" baseline="0" dirty="0" smtClean="0"/>
                        <a:t> workers and public</a:t>
                      </a:r>
                      <a:endParaRPr lang="en-US" dirty="0"/>
                    </a:p>
                  </a:txBody>
                  <a:tcPr/>
                </a:tc>
                <a:tc>
                  <a:txBody>
                    <a:bodyPr/>
                    <a:lstStyle/>
                    <a:p>
                      <a:r>
                        <a:rPr lang="en-US" b="1" dirty="0" smtClean="0"/>
                        <a:t>Social Costs</a:t>
                      </a:r>
                    </a:p>
                    <a:p>
                      <a:endParaRPr lang="en-US" dirty="0" smtClean="0"/>
                    </a:p>
                    <a:p>
                      <a:r>
                        <a:rPr lang="en-US" dirty="0" smtClean="0"/>
                        <a:t>1.	Pollution</a:t>
                      </a:r>
                    </a:p>
                    <a:p>
                      <a:r>
                        <a:rPr lang="en-US" dirty="0" smtClean="0"/>
                        <a:t>2.	Congestion</a:t>
                      </a:r>
                      <a:endParaRPr lang="en-US" dirty="0"/>
                    </a:p>
                  </a:txBody>
                  <a:tcPr/>
                </a:tc>
                <a:extLst>
                  <a:ext uri="{0D108BD9-81ED-4DB2-BD59-A6C34878D82A}">
                    <a16:rowId xmlns:a16="http://schemas.microsoft.com/office/drawing/2014/main" val="1422155977"/>
                  </a:ext>
                </a:extLst>
              </a:tr>
            </a:tbl>
          </a:graphicData>
        </a:graphic>
      </p:graphicFrame>
    </p:spTree>
    <p:extLst>
      <p:ext uri="{BB962C8B-B14F-4D97-AF65-F5344CB8AC3E}">
        <p14:creationId xmlns:p14="http://schemas.microsoft.com/office/powerpoint/2010/main" val="43593834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21085" y="1319349"/>
            <a:ext cx="5996857" cy="5368834"/>
          </a:xfrm>
        </p:spPr>
        <p:txBody>
          <a:bodyPr>
            <a:normAutofit fontScale="92500" lnSpcReduction="20000"/>
          </a:bodyPr>
          <a:lstStyle/>
          <a:p>
            <a:r>
              <a:rPr lang="en-US" dirty="0"/>
              <a:t>So far we have looked at how expansion affects costs.  If the average costs fall the firm experiences economies of large scale production.  If the average costs rise, the firm experiences diseconomies of large scale production.</a:t>
            </a:r>
          </a:p>
          <a:p>
            <a:r>
              <a:rPr lang="en-US" dirty="0" smtClean="0"/>
              <a:t>However, as </a:t>
            </a:r>
            <a:r>
              <a:rPr lang="en-US" dirty="0"/>
              <a:t>firms expand </a:t>
            </a:r>
            <a:r>
              <a:rPr lang="en-US" dirty="0" smtClean="0"/>
              <a:t>not </a:t>
            </a:r>
            <a:r>
              <a:rPr lang="en-US" dirty="0"/>
              <a:t>only costs but production/output is also affected.  </a:t>
            </a:r>
          </a:p>
          <a:p>
            <a:r>
              <a:rPr lang="en-US" dirty="0" smtClean="0"/>
              <a:t>Recall our previous example:  As more workers are employed production continues to increase.</a:t>
            </a:r>
          </a:p>
          <a:p>
            <a:r>
              <a:rPr lang="en-US" dirty="0" smtClean="0"/>
              <a:t>However, as more workers continue to be employed, there is less office space per worker.  Eventually they will start to get in each other’s way.  The output per worker will also fall.</a:t>
            </a:r>
          </a:p>
          <a:p>
            <a:r>
              <a:rPr lang="en-US" dirty="0" smtClean="0"/>
              <a:t>As more units of the variable factor are added to the fixed factor, the law of diminishing returns sets in and production also declines.</a:t>
            </a:r>
            <a:endParaRPr lang="en-US" dirty="0"/>
          </a:p>
        </p:txBody>
      </p:sp>
      <p:sp>
        <p:nvSpPr>
          <p:cNvPr id="4" name="Footer Placeholder 3"/>
          <p:cNvSpPr>
            <a:spLocks noGrp="1"/>
          </p:cNvSpPr>
          <p:nvPr>
            <p:ph type="ftr" sz="quarter" idx="11"/>
          </p:nvPr>
        </p:nvSpPr>
        <p:spPr>
          <a:xfrm rot="5400000">
            <a:off x="9801552" y="2107474"/>
            <a:ext cx="3859795" cy="304801"/>
          </a:xfrm>
        </p:spPr>
        <p:txBody>
          <a:bodyPr/>
          <a:lstStyle/>
          <a:p>
            <a:r>
              <a:rPr lang="en-US" dirty="0" smtClean="0"/>
              <a:t>CPDD MOE 2020</a:t>
            </a:r>
            <a:endParaRPr lang="en-US" dirty="0"/>
          </a:p>
        </p:txBody>
      </p:sp>
      <p:sp>
        <p:nvSpPr>
          <p:cNvPr id="5" name="Rectangle 4"/>
          <p:cNvSpPr/>
          <p:nvPr/>
        </p:nvSpPr>
        <p:spPr>
          <a:xfrm>
            <a:off x="744582" y="1828800"/>
            <a:ext cx="4362995" cy="20116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miley Face 5"/>
          <p:cNvSpPr/>
          <p:nvPr/>
        </p:nvSpPr>
        <p:spPr>
          <a:xfrm>
            <a:off x="2690948" y="2599509"/>
            <a:ext cx="404949" cy="352698"/>
          </a:xfrm>
          <a:prstGeom prst="smileyFac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7" name="Smiley Face 6"/>
          <p:cNvSpPr/>
          <p:nvPr/>
        </p:nvSpPr>
        <p:spPr>
          <a:xfrm>
            <a:off x="3774133" y="2599509"/>
            <a:ext cx="378823" cy="339635"/>
          </a:xfrm>
          <a:prstGeom prst="smileyFac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8" name="Smiley Face 7"/>
          <p:cNvSpPr/>
          <p:nvPr/>
        </p:nvSpPr>
        <p:spPr>
          <a:xfrm>
            <a:off x="1164772" y="2220686"/>
            <a:ext cx="457200" cy="378823"/>
          </a:xfrm>
          <a:prstGeom prst="smileyFac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9" name="Smiley Face 8"/>
          <p:cNvSpPr/>
          <p:nvPr/>
        </p:nvSpPr>
        <p:spPr>
          <a:xfrm>
            <a:off x="2042162" y="2218509"/>
            <a:ext cx="457200" cy="378823"/>
          </a:xfrm>
          <a:prstGeom prst="smileyFac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0" name="Smiley Face 9"/>
          <p:cNvSpPr/>
          <p:nvPr/>
        </p:nvSpPr>
        <p:spPr>
          <a:xfrm>
            <a:off x="1702526" y="2682240"/>
            <a:ext cx="457200" cy="378823"/>
          </a:xfrm>
          <a:prstGeom prst="smileyFac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1" name="Smiley Face 10"/>
          <p:cNvSpPr/>
          <p:nvPr/>
        </p:nvSpPr>
        <p:spPr>
          <a:xfrm>
            <a:off x="1164772" y="3076303"/>
            <a:ext cx="457200" cy="378823"/>
          </a:xfrm>
          <a:prstGeom prst="smileyFac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2" name="Smiley Face 11"/>
          <p:cNvSpPr/>
          <p:nvPr/>
        </p:nvSpPr>
        <p:spPr>
          <a:xfrm>
            <a:off x="2185962" y="3076303"/>
            <a:ext cx="457200" cy="378823"/>
          </a:xfrm>
          <a:prstGeom prst="smileyFac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3" name="Smiley Face 12"/>
          <p:cNvSpPr/>
          <p:nvPr/>
        </p:nvSpPr>
        <p:spPr>
          <a:xfrm>
            <a:off x="2667839" y="1905000"/>
            <a:ext cx="365760" cy="313509"/>
          </a:xfrm>
          <a:prstGeom prst="smileyFac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4" name="Smiley Face 13"/>
          <p:cNvSpPr/>
          <p:nvPr/>
        </p:nvSpPr>
        <p:spPr>
          <a:xfrm>
            <a:off x="4110445" y="2002971"/>
            <a:ext cx="365760" cy="313509"/>
          </a:xfrm>
          <a:prstGeom prst="smileyFac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5" name="Smiley Face 14"/>
          <p:cNvSpPr/>
          <p:nvPr/>
        </p:nvSpPr>
        <p:spPr>
          <a:xfrm>
            <a:off x="1564222" y="1867989"/>
            <a:ext cx="365760" cy="313509"/>
          </a:xfrm>
          <a:prstGeom prst="smileyFac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6" name="Smiley Face 15"/>
          <p:cNvSpPr/>
          <p:nvPr/>
        </p:nvSpPr>
        <p:spPr>
          <a:xfrm>
            <a:off x="3302836" y="1948543"/>
            <a:ext cx="365760" cy="313509"/>
          </a:xfrm>
          <a:prstGeom prst="smileyFac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7" name="Smiley Face 16"/>
          <p:cNvSpPr/>
          <p:nvPr/>
        </p:nvSpPr>
        <p:spPr>
          <a:xfrm>
            <a:off x="4200224" y="2788920"/>
            <a:ext cx="365760" cy="313509"/>
          </a:xfrm>
          <a:prstGeom prst="smileyFac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8" name="Smiley Face 17"/>
          <p:cNvSpPr/>
          <p:nvPr/>
        </p:nvSpPr>
        <p:spPr>
          <a:xfrm>
            <a:off x="3302836" y="2904308"/>
            <a:ext cx="365760" cy="313509"/>
          </a:xfrm>
          <a:prstGeom prst="smileyFac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19" name="Smiley Face 18"/>
          <p:cNvSpPr/>
          <p:nvPr/>
        </p:nvSpPr>
        <p:spPr>
          <a:xfrm>
            <a:off x="4521703" y="3265714"/>
            <a:ext cx="365760" cy="313509"/>
          </a:xfrm>
          <a:prstGeom prst="smileyFac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20" name="Smiley Face 19"/>
          <p:cNvSpPr/>
          <p:nvPr/>
        </p:nvSpPr>
        <p:spPr>
          <a:xfrm>
            <a:off x="4554583" y="2407920"/>
            <a:ext cx="365760" cy="313509"/>
          </a:xfrm>
          <a:prstGeom prst="smileyFac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21" name="Smiley Face 20"/>
          <p:cNvSpPr/>
          <p:nvPr/>
        </p:nvSpPr>
        <p:spPr>
          <a:xfrm>
            <a:off x="3688079" y="3339736"/>
            <a:ext cx="365760" cy="313509"/>
          </a:xfrm>
          <a:prstGeom prst="smileyFac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22" name="Smiley Face 21"/>
          <p:cNvSpPr/>
          <p:nvPr/>
        </p:nvSpPr>
        <p:spPr>
          <a:xfrm>
            <a:off x="2845746" y="3278776"/>
            <a:ext cx="365760" cy="313509"/>
          </a:xfrm>
          <a:prstGeom prst="smileyFac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23" name="Smiley Face 22"/>
          <p:cNvSpPr/>
          <p:nvPr/>
        </p:nvSpPr>
        <p:spPr>
          <a:xfrm>
            <a:off x="1564222" y="3296192"/>
            <a:ext cx="667460" cy="435428"/>
          </a:xfrm>
          <a:prstGeom prst="smileyFac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24" name="Smiley Face 23"/>
          <p:cNvSpPr/>
          <p:nvPr/>
        </p:nvSpPr>
        <p:spPr>
          <a:xfrm>
            <a:off x="2236036" y="3405052"/>
            <a:ext cx="667460" cy="435428"/>
          </a:xfrm>
          <a:prstGeom prst="smileyFac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25" name="Smiley Face 24"/>
          <p:cNvSpPr/>
          <p:nvPr/>
        </p:nvSpPr>
        <p:spPr>
          <a:xfrm>
            <a:off x="4420412" y="1903909"/>
            <a:ext cx="667460" cy="435428"/>
          </a:xfrm>
          <a:prstGeom prst="smileyFac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26" name="Smiley Face 25"/>
          <p:cNvSpPr/>
          <p:nvPr/>
        </p:nvSpPr>
        <p:spPr>
          <a:xfrm>
            <a:off x="753071" y="2682237"/>
            <a:ext cx="667460" cy="435428"/>
          </a:xfrm>
          <a:prstGeom prst="smileyFac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27" name="Smiley Face 26"/>
          <p:cNvSpPr/>
          <p:nvPr/>
        </p:nvSpPr>
        <p:spPr>
          <a:xfrm>
            <a:off x="2813901" y="2259875"/>
            <a:ext cx="667460" cy="435428"/>
          </a:xfrm>
          <a:prstGeom prst="smileyFac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28" name="Smiley Face 27"/>
          <p:cNvSpPr/>
          <p:nvPr/>
        </p:nvSpPr>
        <p:spPr>
          <a:xfrm>
            <a:off x="3986283" y="3391988"/>
            <a:ext cx="667460" cy="435428"/>
          </a:xfrm>
          <a:prstGeom prst="smileyFac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29" name="Smiley Face 28"/>
          <p:cNvSpPr/>
          <p:nvPr/>
        </p:nvSpPr>
        <p:spPr>
          <a:xfrm>
            <a:off x="831042" y="1844040"/>
            <a:ext cx="667460" cy="435428"/>
          </a:xfrm>
          <a:prstGeom prst="smileyFac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31" name="Title 1"/>
          <p:cNvSpPr>
            <a:spLocks noGrp="1"/>
          </p:cNvSpPr>
          <p:nvPr>
            <p:ph type="title"/>
          </p:nvPr>
        </p:nvSpPr>
        <p:spPr>
          <a:xfrm>
            <a:off x="646111" y="452718"/>
            <a:ext cx="9404723" cy="1400530"/>
          </a:xfrm>
        </p:spPr>
        <p:txBody>
          <a:bodyPr/>
          <a:lstStyle/>
          <a:p>
            <a:r>
              <a:rPr lang="en-US" dirty="0" smtClean="0"/>
              <a:t>Diminishing returns to scale</a:t>
            </a:r>
            <a:endParaRPr lang="en-US" dirty="0"/>
          </a:p>
        </p:txBody>
      </p:sp>
    </p:spTree>
    <p:extLst>
      <p:ext uri="{BB962C8B-B14F-4D97-AF65-F5344CB8AC3E}">
        <p14:creationId xmlns:p14="http://schemas.microsoft.com/office/powerpoint/2010/main" val="3805479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1000"/>
                                        <p:tgtEl>
                                          <p:spTgt spid="6"/>
                                        </p:tgtEl>
                                      </p:cBhvr>
                                    </p:animEffect>
                                    <p:anim calcmode="lin" valueType="num">
                                      <p:cBhvr>
                                        <p:cTn id="29" dur="1000" fill="hold"/>
                                        <p:tgtEl>
                                          <p:spTgt spid="6"/>
                                        </p:tgtEl>
                                        <p:attrNameLst>
                                          <p:attrName>ppt_x</p:attrName>
                                        </p:attrNameLst>
                                      </p:cBhvr>
                                      <p:tavLst>
                                        <p:tav tm="0">
                                          <p:val>
                                            <p:strVal val="#ppt_x"/>
                                          </p:val>
                                        </p:tav>
                                        <p:tav tm="100000">
                                          <p:val>
                                            <p:strVal val="#ppt_x"/>
                                          </p:val>
                                        </p:tav>
                                      </p:tavLst>
                                    </p:anim>
                                    <p:anim calcmode="lin" valueType="num">
                                      <p:cBhvr>
                                        <p:cTn id="30"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1000"/>
                                        <p:tgtEl>
                                          <p:spTgt spid="7"/>
                                        </p:tgtEl>
                                      </p:cBhvr>
                                    </p:animEffect>
                                    <p:anim calcmode="lin" valueType="num">
                                      <p:cBhvr>
                                        <p:cTn id="36" dur="1000" fill="hold"/>
                                        <p:tgtEl>
                                          <p:spTgt spid="7"/>
                                        </p:tgtEl>
                                        <p:attrNameLst>
                                          <p:attrName>ppt_x</p:attrName>
                                        </p:attrNameLst>
                                      </p:cBhvr>
                                      <p:tavLst>
                                        <p:tav tm="0">
                                          <p:val>
                                            <p:strVal val="#ppt_x"/>
                                          </p:val>
                                        </p:tav>
                                        <p:tav tm="100000">
                                          <p:val>
                                            <p:strVal val="#ppt_x"/>
                                          </p:val>
                                        </p:tav>
                                      </p:tavLst>
                                    </p:anim>
                                    <p:anim calcmode="lin" valueType="num">
                                      <p:cBhvr>
                                        <p:cTn id="37"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fade">
                                      <p:cBhvr>
                                        <p:cTn id="42" dur="1000"/>
                                        <p:tgtEl>
                                          <p:spTgt spid="8"/>
                                        </p:tgtEl>
                                      </p:cBhvr>
                                    </p:animEffect>
                                    <p:anim calcmode="lin" valueType="num">
                                      <p:cBhvr>
                                        <p:cTn id="43" dur="1000" fill="hold"/>
                                        <p:tgtEl>
                                          <p:spTgt spid="8"/>
                                        </p:tgtEl>
                                        <p:attrNameLst>
                                          <p:attrName>ppt_x</p:attrName>
                                        </p:attrNameLst>
                                      </p:cBhvr>
                                      <p:tavLst>
                                        <p:tav tm="0">
                                          <p:val>
                                            <p:strVal val="#ppt_x"/>
                                          </p:val>
                                        </p:tav>
                                        <p:tav tm="100000">
                                          <p:val>
                                            <p:strVal val="#ppt_x"/>
                                          </p:val>
                                        </p:tav>
                                      </p:tavLst>
                                    </p:anim>
                                    <p:anim calcmode="lin" valueType="num">
                                      <p:cBhvr>
                                        <p:cTn id="4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9"/>
                                        </p:tgtEl>
                                        <p:attrNameLst>
                                          <p:attrName>style.visibility</p:attrName>
                                        </p:attrNameLst>
                                      </p:cBhvr>
                                      <p:to>
                                        <p:strVal val="visible"/>
                                      </p:to>
                                    </p:set>
                                    <p:animEffect transition="in" filter="fade">
                                      <p:cBhvr>
                                        <p:cTn id="49" dur="1000"/>
                                        <p:tgtEl>
                                          <p:spTgt spid="9"/>
                                        </p:tgtEl>
                                      </p:cBhvr>
                                    </p:animEffect>
                                    <p:anim calcmode="lin" valueType="num">
                                      <p:cBhvr>
                                        <p:cTn id="50" dur="1000" fill="hold"/>
                                        <p:tgtEl>
                                          <p:spTgt spid="9"/>
                                        </p:tgtEl>
                                        <p:attrNameLst>
                                          <p:attrName>ppt_x</p:attrName>
                                        </p:attrNameLst>
                                      </p:cBhvr>
                                      <p:tavLst>
                                        <p:tav tm="0">
                                          <p:val>
                                            <p:strVal val="#ppt_x"/>
                                          </p:val>
                                        </p:tav>
                                        <p:tav tm="100000">
                                          <p:val>
                                            <p:strVal val="#ppt_x"/>
                                          </p:val>
                                        </p:tav>
                                      </p:tavLst>
                                    </p:anim>
                                    <p:anim calcmode="lin" valueType="num">
                                      <p:cBhvr>
                                        <p:cTn id="51"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10"/>
                                        </p:tgtEl>
                                        <p:attrNameLst>
                                          <p:attrName>style.visibility</p:attrName>
                                        </p:attrNameLst>
                                      </p:cBhvr>
                                      <p:to>
                                        <p:strVal val="visible"/>
                                      </p:to>
                                    </p:set>
                                    <p:animEffect transition="in" filter="fade">
                                      <p:cBhvr>
                                        <p:cTn id="56" dur="1000"/>
                                        <p:tgtEl>
                                          <p:spTgt spid="10"/>
                                        </p:tgtEl>
                                      </p:cBhvr>
                                    </p:animEffect>
                                    <p:anim calcmode="lin" valueType="num">
                                      <p:cBhvr>
                                        <p:cTn id="57" dur="1000" fill="hold"/>
                                        <p:tgtEl>
                                          <p:spTgt spid="10"/>
                                        </p:tgtEl>
                                        <p:attrNameLst>
                                          <p:attrName>ppt_x</p:attrName>
                                        </p:attrNameLst>
                                      </p:cBhvr>
                                      <p:tavLst>
                                        <p:tav tm="0">
                                          <p:val>
                                            <p:strVal val="#ppt_x"/>
                                          </p:val>
                                        </p:tav>
                                        <p:tav tm="100000">
                                          <p:val>
                                            <p:strVal val="#ppt_x"/>
                                          </p:val>
                                        </p:tav>
                                      </p:tavLst>
                                    </p:anim>
                                    <p:anim calcmode="lin" valueType="num">
                                      <p:cBhvr>
                                        <p:cTn id="58"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grpId="0" nodeType="clickEffect">
                                  <p:stCondLst>
                                    <p:cond delay="0"/>
                                  </p:stCondLst>
                                  <p:childTnLst>
                                    <p:set>
                                      <p:cBhvr>
                                        <p:cTn id="62" dur="1" fill="hold">
                                          <p:stCondLst>
                                            <p:cond delay="0"/>
                                          </p:stCondLst>
                                        </p:cTn>
                                        <p:tgtEl>
                                          <p:spTgt spid="11"/>
                                        </p:tgtEl>
                                        <p:attrNameLst>
                                          <p:attrName>style.visibility</p:attrName>
                                        </p:attrNameLst>
                                      </p:cBhvr>
                                      <p:to>
                                        <p:strVal val="visible"/>
                                      </p:to>
                                    </p:set>
                                    <p:animEffect transition="in" filter="fade">
                                      <p:cBhvr>
                                        <p:cTn id="63" dur="1000"/>
                                        <p:tgtEl>
                                          <p:spTgt spid="11"/>
                                        </p:tgtEl>
                                      </p:cBhvr>
                                    </p:animEffect>
                                    <p:anim calcmode="lin" valueType="num">
                                      <p:cBhvr>
                                        <p:cTn id="64" dur="1000" fill="hold"/>
                                        <p:tgtEl>
                                          <p:spTgt spid="11"/>
                                        </p:tgtEl>
                                        <p:attrNameLst>
                                          <p:attrName>ppt_x</p:attrName>
                                        </p:attrNameLst>
                                      </p:cBhvr>
                                      <p:tavLst>
                                        <p:tav tm="0">
                                          <p:val>
                                            <p:strVal val="#ppt_x"/>
                                          </p:val>
                                        </p:tav>
                                        <p:tav tm="100000">
                                          <p:val>
                                            <p:strVal val="#ppt_x"/>
                                          </p:val>
                                        </p:tav>
                                      </p:tavLst>
                                    </p:anim>
                                    <p:anim calcmode="lin" valueType="num">
                                      <p:cBhvr>
                                        <p:cTn id="65"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grpId="0" nodeType="clickEffect">
                                  <p:stCondLst>
                                    <p:cond delay="0"/>
                                  </p:stCondLst>
                                  <p:childTnLst>
                                    <p:set>
                                      <p:cBhvr>
                                        <p:cTn id="69" dur="1" fill="hold">
                                          <p:stCondLst>
                                            <p:cond delay="0"/>
                                          </p:stCondLst>
                                        </p:cTn>
                                        <p:tgtEl>
                                          <p:spTgt spid="12"/>
                                        </p:tgtEl>
                                        <p:attrNameLst>
                                          <p:attrName>style.visibility</p:attrName>
                                        </p:attrNameLst>
                                      </p:cBhvr>
                                      <p:to>
                                        <p:strVal val="visible"/>
                                      </p:to>
                                    </p:set>
                                    <p:animEffect transition="in" filter="fade">
                                      <p:cBhvr>
                                        <p:cTn id="70" dur="1000"/>
                                        <p:tgtEl>
                                          <p:spTgt spid="12"/>
                                        </p:tgtEl>
                                      </p:cBhvr>
                                    </p:animEffect>
                                    <p:anim calcmode="lin" valueType="num">
                                      <p:cBhvr>
                                        <p:cTn id="71" dur="1000" fill="hold"/>
                                        <p:tgtEl>
                                          <p:spTgt spid="12"/>
                                        </p:tgtEl>
                                        <p:attrNameLst>
                                          <p:attrName>ppt_x</p:attrName>
                                        </p:attrNameLst>
                                      </p:cBhvr>
                                      <p:tavLst>
                                        <p:tav tm="0">
                                          <p:val>
                                            <p:strVal val="#ppt_x"/>
                                          </p:val>
                                        </p:tav>
                                        <p:tav tm="100000">
                                          <p:val>
                                            <p:strVal val="#ppt_x"/>
                                          </p:val>
                                        </p:tav>
                                      </p:tavLst>
                                    </p:anim>
                                    <p:anim calcmode="lin" valueType="num">
                                      <p:cBhvr>
                                        <p:cTn id="72"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nodeType="clickEffect">
                                  <p:stCondLst>
                                    <p:cond delay="0"/>
                                  </p:stCondLst>
                                  <p:childTnLst>
                                    <p:set>
                                      <p:cBhvr>
                                        <p:cTn id="76" dur="1" fill="hold">
                                          <p:stCondLst>
                                            <p:cond delay="0"/>
                                          </p:stCondLst>
                                        </p:cTn>
                                        <p:tgtEl>
                                          <p:spTgt spid="3">
                                            <p:txEl>
                                              <p:pRg st="3" end="3"/>
                                            </p:txEl>
                                          </p:spTgt>
                                        </p:tgtEl>
                                        <p:attrNameLst>
                                          <p:attrName>style.visibility</p:attrName>
                                        </p:attrNameLst>
                                      </p:cBhvr>
                                      <p:to>
                                        <p:strVal val="visible"/>
                                      </p:to>
                                    </p:set>
                                    <p:animEffect transition="in" filter="fade">
                                      <p:cBhvr>
                                        <p:cTn id="77" dur="1000"/>
                                        <p:tgtEl>
                                          <p:spTgt spid="3">
                                            <p:txEl>
                                              <p:pRg st="3" end="3"/>
                                            </p:txEl>
                                          </p:spTgt>
                                        </p:tgtEl>
                                      </p:cBhvr>
                                    </p:animEffect>
                                    <p:anim calcmode="lin" valueType="num">
                                      <p:cBhvr>
                                        <p:cTn id="7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79"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42" presetClass="entr" presetSubtype="0" fill="hold" nodeType="clickEffect">
                                  <p:stCondLst>
                                    <p:cond delay="0"/>
                                  </p:stCondLst>
                                  <p:childTnLst>
                                    <p:set>
                                      <p:cBhvr>
                                        <p:cTn id="83" dur="1" fill="hold">
                                          <p:stCondLst>
                                            <p:cond delay="0"/>
                                          </p:stCondLst>
                                        </p:cTn>
                                        <p:tgtEl>
                                          <p:spTgt spid="3">
                                            <p:txEl>
                                              <p:pRg st="4" end="4"/>
                                            </p:txEl>
                                          </p:spTgt>
                                        </p:tgtEl>
                                        <p:attrNameLst>
                                          <p:attrName>style.visibility</p:attrName>
                                        </p:attrNameLst>
                                      </p:cBhvr>
                                      <p:to>
                                        <p:strVal val="visible"/>
                                      </p:to>
                                    </p:set>
                                    <p:animEffect transition="in" filter="fade">
                                      <p:cBhvr>
                                        <p:cTn id="84" dur="1000"/>
                                        <p:tgtEl>
                                          <p:spTgt spid="3">
                                            <p:txEl>
                                              <p:pRg st="4" end="4"/>
                                            </p:txEl>
                                          </p:spTgt>
                                        </p:tgtEl>
                                      </p:cBhvr>
                                    </p:animEffect>
                                    <p:anim calcmode="lin" valueType="num">
                                      <p:cBhvr>
                                        <p:cTn id="85"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86"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42" presetClass="entr" presetSubtype="0" fill="hold" grpId="0" nodeType="clickEffect">
                                  <p:stCondLst>
                                    <p:cond delay="0"/>
                                  </p:stCondLst>
                                  <p:childTnLst>
                                    <p:set>
                                      <p:cBhvr>
                                        <p:cTn id="90" dur="1" fill="hold">
                                          <p:stCondLst>
                                            <p:cond delay="0"/>
                                          </p:stCondLst>
                                        </p:cTn>
                                        <p:tgtEl>
                                          <p:spTgt spid="13"/>
                                        </p:tgtEl>
                                        <p:attrNameLst>
                                          <p:attrName>style.visibility</p:attrName>
                                        </p:attrNameLst>
                                      </p:cBhvr>
                                      <p:to>
                                        <p:strVal val="visible"/>
                                      </p:to>
                                    </p:set>
                                    <p:animEffect transition="in" filter="fade">
                                      <p:cBhvr>
                                        <p:cTn id="91" dur="1000"/>
                                        <p:tgtEl>
                                          <p:spTgt spid="13"/>
                                        </p:tgtEl>
                                      </p:cBhvr>
                                    </p:animEffect>
                                    <p:anim calcmode="lin" valueType="num">
                                      <p:cBhvr>
                                        <p:cTn id="92" dur="1000" fill="hold"/>
                                        <p:tgtEl>
                                          <p:spTgt spid="13"/>
                                        </p:tgtEl>
                                        <p:attrNameLst>
                                          <p:attrName>ppt_x</p:attrName>
                                        </p:attrNameLst>
                                      </p:cBhvr>
                                      <p:tavLst>
                                        <p:tav tm="0">
                                          <p:val>
                                            <p:strVal val="#ppt_x"/>
                                          </p:val>
                                        </p:tav>
                                        <p:tav tm="100000">
                                          <p:val>
                                            <p:strVal val="#ppt_x"/>
                                          </p:val>
                                        </p:tav>
                                      </p:tavLst>
                                    </p:anim>
                                    <p:anim calcmode="lin" valueType="num">
                                      <p:cBhvr>
                                        <p:cTn id="93"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94" fill="hold">
                      <p:stCondLst>
                        <p:cond delay="indefinite"/>
                      </p:stCondLst>
                      <p:childTnLst>
                        <p:par>
                          <p:cTn id="95" fill="hold">
                            <p:stCondLst>
                              <p:cond delay="0"/>
                            </p:stCondLst>
                            <p:childTnLst>
                              <p:par>
                                <p:cTn id="96" presetID="42" presetClass="entr" presetSubtype="0" fill="hold" grpId="0" nodeType="clickEffect">
                                  <p:stCondLst>
                                    <p:cond delay="0"/>
                                  </p:stCondLst>
                                  <p:childTnLst>
                                    <p:set>
                                      <p:cBhvr>
                                        <p:cTn id="97" dur="1" fill="hold">
                                          <p:stCondLst>
                                            <p:cond delay="0"/>
                                          </p:stCondLst>
                                        </p:cTn>
                                        <p:tgtEl>
                                          <p:spTgt spid="14"/>
                                        </p:tgtEl>
                                        <p:attrNameLst>
                                          <p:attrName>style.visibility</p:attrName>
                                        </p:attrNameLst>
                                      </p:cBhvr>
                                      <p:to>
                                        <p:strVal val="visible"/>
                                      </p:to>
                                    </p:set>
                                    <p:animEffect transition="in" filter="fade">
                                      <p:cBhvr>
                                        <p:cTn id="98" dur="1000"/>
                                        <p:tgtEl>
                                          <p:spTgt spid="14"/>
                                        </p:tgtEl>
                                      </p:cBhvr>
                                    </p:animEffect>
                                    <p:anim calcmode="lin" valueType="num">
                                      <p:cBhvr>
                                        <p:cTn id="99" dur="1000" fill="hold"/>
                                        <p:tgtEl>
                                          <p:spTgt spid="14"/>
                                        </p:tgtEl>
                                        <p:attrNameLst>
                                          <p:attrName>ppt_x</p:attrName>
                                        </p:attrNameLst>
                                      </p:cBhvr>
                                      <p:tavLst>
                                        <p:tav tm="0">
                                          <p:val>
                                            <p:strVal val="#ppt_x"/>
                                          </p:val>
                                        </p:tav>
                                        <p:tav tm="100000">
                                          <p:val>
                                            <p:strVal val="#ppt_x"/>
                                          </p:val>
                                        </p:tav>
                                      </p:tavLst>
                                    </p:anim>
                                    <p:anim calcmode="lin" valueType="num">
                                      <p:cBhvr>
                                        <p:cTn id="100"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101" fill="hold">
                      <p:stCondLst>
                        <p:cond delay="indefinite"/>
                      </p:stCondLst>
                      <p:childTnLst>
                        <p:par>
                          <p:cTn id="102" fill="hold">
                            <p:stCondLst>
                              <p:cond delay="0"/>
                            </p:stCondLst>
                            <p:childTnLst>
                              <p:par>
                                <p:cTn id="103" presetID="42" presetClass="entr" presetSubtype="0" fill="hold" grpId="0" nodeType="clickEffect">
                                  <p:stCondLst>
                                    <p:cond delay="0"/>
                                  </p:stCondLst>
                                  <p:childTnLst>
                                    <p:set>
                                      <p:cBhvr>
                                        <p:cTn id="104" dur="1" fill="hold">
                                          <p:stCondLst>
                                            <p:cond delay="0"/>
                                          </p:stCondLst>
                                        </p:cTn>
                                        <p:tgtEl>
                                          <p:spTgt spid="22"/>
                                        </p:tgtEl>
                                        <p:attrNameLst>
                                          <p:attrName>style.visibility</p:attrName>
                                        </p:attrNameLst>
                                      </p:cBhvr>
                                      <p:to>
                                        <p:strVal val="visible"/>
                                      </p:to>
                                    </p:set>
                                    <p:animEffect transition="in" filter="fade">
                                      <p:cBhvr>
                                        <p:cTn id="105" dur="1000"/>
                                        <p:tgtEl>
                                          <p:spTgt spid="22"/>
                                        </p:tgtEl>
                                      </p:cBhvr>
                                    </p:animEffect>
                                    <p:anim calcmode="lin" valueType="num">
                                      <p:cBhvr>
                                        <p:cTn id="106" dur="1000" fill="hold"/>
                                        <p:tgtEl>
                                          <p:spTgt spid="22"/>
                                        </p:tgtEl>
                                        <p:attrNameLst>
                                          <p:attrName>ppt_x</p:attrName>
                                        </p:attrNameLst>
                                      </p:cBhvr>
                                      <p:tavLst>
                                        <p:tav tm="0">
                                          <p:val>
                                            <p:strVal val="#ppt_x"/>
                                          </p:val>
                                        </p:tav>
                                        <p:tav tm="100000">
                                          <p:val>
                                            <p:strVal val="#ppt_x"/>
                                          </p:val>
                                        </p:tav>
                                      </p:tavLst>
                                    </p:anim>
                                    <p:anim calcmode="lin" valueType="num">
                                      <p:cBhvr>
                                        <p:cTn id="107"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108" fill="hold">
                      <p:stCondLst>
                        <p:cond delay="indefinite"/>
                      </p:stCondLst>
                      <p:childTnLst>
                        <p:par>
                          <p:cTn id="109" fill="hold">
                            <p:stCondLst>
                              <p:cond delay="0"/>
                            </p:stCondLst>
                            <p:childTnLst>
                              <p:par>
                                <p:cTn id="110" presetID="42" presetClass="entr" presetSubtype="0" fill="hold" grpId="0" nodeType="clickEffect">
                                  <p:stCondLst>
                                    <p:cond delay="0"/>
                                  </p:stCondLst>
                                  <p:childTnLst>
                                    <p:set>
                                      <p:cBhvr>
                                        <p:cTn id="111" dur="1" fill="hold">
                                          <p:stCondLst>
                                            <p:cond delay="0"/>
                                          </p:stCondLst>
                                        </p:cTn>
                                        <p:tgtEl>
                                          <p:spTgt spid="21"/>
                                        </p:tgtEl>
                                        <p:attrNameLst>
                                          <p:attrName>style.visibility</p:attrName>
                                        </p:attrNameLst>
                                      </p:cBhvr>
                                      <p:to>
                                        <p:strVal val="visible"/>
                                      </p:to>
                                    </p:set>
                                    <p:animEffect transition="in" filter="fade">
                                      <p:cBhvr>
                                        <p:cTn id="112" dur="1000"/>
                                        <p:tgtEl>
                                          <p:spTgt spid="21"/>
                                        </p:tgtEl>
                                      </p:cBhvr>
                                    </p:animEffect>
                                    <p:anim calcmode="lin" valueType="num">
                                      <p:cBhvr>
                                        <p:cTn id="113" dur="1000" fill="hold"/>
                                        <p:tgtEl>
                                          <p:spTgt spid="21"/>
                                        </p:tgtEl>
                                        <p:attrNameLst>
                                          <p:attrName>ppt_x</p:attrName>
                                        </p:attrNameLst>
                                      </p:cBhvr>
                                      <p:tavLst>
                                        <p:tav tm="0">
                                          <p:val>
                                            <p:strVal val="#ppt_x"/>
                                          </p:val>
                                        </p:tav>
                                        <p:tav tm="100000">
                                          <p:val>
                                            <p:strVal val="#ppt_x"/>
                                          </p:val>
                                        </p:tav>
                                      </p:tavLst>
                                    </p:anim>
                                    <p:anim calcmode="lin" valueType="num">
                                      <p:cBhvr>
                                        <p:cTn id="114"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115" fill="hold">
                      <p:stCondLst>
                        <p:cond delay="indefinite"/>
                      </p:stCondLst>
                      <p:childTnLst>
                        <p:par>
                          <p:cTn id="116" fill="hold">
                            <p:stCondLst>
                              <p:cond delay="0"/>
                            </p:stCondLst>
                            <p:childTnLst>
                              <p:par>
                                <p:cTn id="117" presetID="42" presetClass="entr" presetSubtype="0" fill="hold" grpId="0" nodeType="clickEffect">
                                  <p:stCondLst>
                                    <p:cond delay="0"/>
                                  </p:stCondLst>
                                  <p:childTnLst>
                                    <p:set>
                                      <p:cBhvr>
                                        <p:cTn id="118" dur="1" fill="hold">
                                          <p:stCondLst>
                                            <p:cond delay="0"/>
                                          </p:stCondLst>
                                        </p:cTn>
                                        <p:tgtEl>
                                          <p:spTgt spid="20"/>
                                        </p:tgtEl>
                                        <p:attrNameLst>
                                          <p:attrName>style.visibility</p:attrName>
                                        </p:attrNameLst>
                                      </p:cBhvr>
                                      <p:to>
                                        <p:strVal val="visible"/>
                                      </p:to>
                                    </p:set>
                                    <p:animEffect transition="in" filter="fade">
                                      <p:cBhvr>
                                        <p:cTn id="119" dur="1000"/>
                                        <p:tgtEl>
                                          <p:spTgt spid="20"/>
                                        </p:tgtEl>
                                      </p:cBhvr>
                                    </p:animEffect>
                                    <p:anim calcmode="lin" valueType="num">
                                      <p:cBhvr>
                                        <p:cTn id="120" dur="1000" fill="hold"/>
                                        <p:tgtEl>
                                          <p:spTgt spid="20"/>
                                        </p:tgtEl>
                                        <p:attrNameLst>
                                          <p:attrName>ppt_x</p:attrName>
                                        </p:attrNameLst>
                                      </p:cBhvr>
                                      <p:tavLst>
                                        <p:tav tm="0">
                                          <p:val>
                                            <p:strVal val="#ppt_x"/>
                                          </p:val>
                                        </p:tav>
                                        <p:tav tm="100000">
                                          <p:val>
                                            <p:strVal val="#ppt_x"/>
                                          </p:val>
                                        </p:tav>
                                      </p:tavLst>
                                    </p:anim>
                                    <p:anim calcmode="lin" valueType="num">
                                      <p:cBhvr>
                                        <p:cTn id="121"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122" fill="hold">
                      <p:stCondLst>
                        <p:cond delay="indefinite"/>
                      </p:stCondLst>
                      <p:childTnLst>
                        <p:par>
                          <p:cTn id="123" fill="hold">
                            <p:stCondLst>
                              <p:cond delay="0"/>
                            </p:stCondLst>
                            <p:childTnLst>
                              <p:par>
                                <p:cTn id="124" presetID="42" presetClass="entr" presetSubtype="0" fill="hold" grpId="0" nodeType="clickEffect">
                                  <p:stCondLst>
                                    <p:cond delay="0"/>
                                  </p:stCondLst>
                                  <p:childTnLst>
                                    <p:set>
                                      <p:cBhvr>
                                        <p:cTn id="125" dur="1" fill="hold">
                                          <p:stCondLst>
                                            <p:cond delay="0"/>
                                          </p:stCondLst>
                                        </p:cTn>
                                        <p:tgtEl>
                                          <p:spTgt spid="19"/>
                                        </p:tgtEl>
                                        <p:attrNameLst>
                                          <p:attrName>style.visibility</p:attrName>
                                        </p:attrNameLst>
                                      </p:cBhvr>
                                      <p:to>
                                        <p:strVal val="visible"/>
                                      </p:to>
                                    </p:set>
                                    <p:animEffect transition="in" filter="fade">
                                      <p:cBhvr>
                                        <p:cTn id="126" dur="1000"/>
                                        <p:tgtEl>
                                          <p:spTgt spid="19"/>
                                        </p:tgtEl>
                                      </p:cBhvr>
                                    </p:animEffect>
                                    <p:anim calcmode="lin" valueType="num">
                                      <p:cBhvr>
                                        <p:cTn id="127" dur="1000" fill="hold"/>
                                        <p:tgtEl>
                                          <p:spTgt spid="19"/>
                                        </p:tgtEl>
                                        <p:attrNameLst>
                                          <p:attrName>ppt_x</p:attrName>
                                        </p:attrNameLst>
                                      </p:cBhvr>
                                      <p:tavLst>
                                        <p:tav tm="0">
                                          <p:val>
                                            <p:strVal val="#ppt_x"/>
                                          </p:val>
                                        </p:tav>
                                        <p:tav tm="100000">
                                          <p:val>
                                            <p:strVal val="#ppt_x"/>
                                          </p:val>
                                        </p:tav>
                                      </p:tavLst>
                                    </p:anim>
                                    <p:anim calcmode="lin" valueType="num">
                                      <p:cBhvr>
                                        <p:cTn id="128"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129" fill="hold">
                      <p:stCondLst>
                        <p:cond delay="indefinite"/>
                      </p:stCondLst>
                      <p:childTnLst>
                        <p:par>
                          <p:cTn id="130" fill="hold">
                            <p:stCondLst>
                              <p:cond delay="0"/>
                            </p:stCondLst>
                            <p:childTnLst>
                              <p:par>
                                <p:cTn id="131" presetID="42" presetClass="entr" presetSubtype="0" fill="hold" grpId="0" nodeType="clickEffect">
                                  <p:stCondLst>
                                    <p:cond delay="0"/>
                                  </p:stCondLst>
                                  <p:childTnLst>
                                    <p:set>
                                      <p:cBhvr>
                                        <p:cTn id="132" dur="1" fill="hold">
                                          <p:stCondLst>
                                            <p:cond delay="0"/>
                                          </p:stCondLst>
                                        </p:cTn>
                                        <p:tgtEl>
                                          <p:spTgt spid="18"/>
                                        </p:tgtEl>
                                        <p:attrNameLst>
                                          <p:attrName>style.visibility</p:attrName>
                                        </p:attrNameLst>
                                      </p:cBhvr>
                                      <p:to>
                                        <p:strVal val="visible"/>
                                      </p:to>
                                    </p:set>
                                    <p:animEffect transition="in" filter="fade">
                                      <p:cBhvr>
                                        <p:cTn id="133" dur="1000"/>
                                        <p:tgtEl>
                                          <p:spTgt spid="18"/>
                                        </p:tgtEl>
                                      </p:cBhvr>
                                    </p:animEffect>
                                    <p:anim calcmode="lin" valueType="num">
                                      <p:cBhvr>
                                        <p:cTn id="134" dur="1000" fill="hold"/>
                                        <p:tgtEl>
                                          <p:spTgt spid="18"/>
                                        </p:tgtEl>
                                        <p:attrNameLst>
                                          <p:attrName>ppt_x</p:attrName>
                                        </p:attrNameLst>
                                      </p:cBhvr>
                                      <p:tavLst>
                                        <p:tav tm="0">
                                          <p:val>
                                            <p:strVal val="#ppt_x"/>
                                          </p:val>
                                        </p:tav>
                                        <p:tav tm="100000">
                                          <p:val>
                                            <p:strVal val="#ppt_x"/>
                                          </p:val>
                                        </p:tav>
                                      </p:tavLst>
                                    </p:anim>
                                    <p:anim calcmode="lin" valueType="num">
                                      <p:cBhvr>
                                        <p:cTn id="135"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136" fill="hold">
                      <p:stCondLst>
                        <p:cond delay="indefinite"/>
                      </p:stCondLst>
                      <p:childTnLst>
                        <p:par>
                          <p:cTn id="137" fill="hold">
                            <p:stCondLst>
                              <p:cond delay="0"/>
                            </p:stCondLst>
                            <p:childTnLst>
                              <p:par>
                                <p:cTn id="138" presetID="42" presetClass="entr" presetSubtype="0" fill="hold" grpId="0" nodeType="clickEffect">
                                  <p:stCondLst>
                                    <p:cond delay="0"/>
                                  </p:stCondLst>
                                  <p:childTnLst>
                                    <p:set>
                                      <p:cBhvr>
                                        <p:cTn id="139" dur="1" fill="hold">
                                          <p:stCondLst>
                                            <p:cond delay="0"/>
                                          </p:stCondLst>
                                        </p:cTn>
                                        <p:tgtEl>
                                          <p:spTgt spid="17"/>
                                        </p:tgtEl>
                                        <p:attrNameLst>
                                          <p:attrName>style.visibility</p:attrName>
                                        </p:attrNameLst>
                                      </p:cBhvr>
                                      <p:to>
                                        <p:strVal val="visible"/>
                                      </p:to>
                                    </p:set>
                                    <p:animEffect transition="in" filter="fade">
                                      <p:cBhvr>
                                        <p:cTn id="140" dur="1000"/>
                                        <p:tgtEl>
                                          <p:spTgt spid="17"/>
                                        </p:tgtEl>
                                      </p:cBhvr>
                                    </p:animEffect>
                                    <p:anim calcmode="lin" valueType="num">
                                      <p:cBhvr>
                                        <p:cTn id="141" dur="1000" fill="hold"/>
                                        <p:tgtEl>
                                          <p:spTgt spid="17"/>
                                        </p:tgtEl>
                                        <p:attrNameLst>
                                          <p:attrName>ppt_x</p:attrName>
                                        </p:attrNameLst>
                                      </p:cBhvr>
                                      <p:tavLst>
                                        <p:tav tm="0">
                                          <p:val>
                                            <p:strVal val="#ppt_x"/>
                                          </p:val>
                                        </p:tav>
                                        <p:tav tm="100000">
                                          <p:val>
                                            <p:strVal val="#ppt_x"/>
                                          </p:val>
                                        </p:tav>
                                      </p:tavLst>
                                    </p:anim>
                                    <p:anim calcmode="lin" valueType="num">
                                      <p:cBhvr>
                                        <p:cTn id="142"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143" fill="hold">
                      <p:stCondLst>
                        <p:cond delay="indefinite"/>
                      </p:stCondLst>
                      <p:childTnLst>
                        <p:par>
                          <p:cTn id="144" fill="hold">
                            <p:stCondLst>
                              <p:cond delay="0"/>
                            </p:stCondLst>
                            <p:childTnLst>
                              <p:par>
                                <p:cTn id="145" presetID="42" presetClass="entr" presetSubtype="0" fill="hold" grpId="0" nodeType="clickEffect">
                                  <p:stCondLst>
                                    <p:cond delay="0"/>
                                  </p:stCondLst>
                                  <p:childTnLst>
                                    <p:set>
                                      <p:cBhvr>
                                        <p:cTn id="146" dur="1" fill="hold">
                                          <p:stCondLst>
                                            <p:cond delay="0"/>
                                          </p:stCondLst>
                                        </p:cTn>
                                        <p:tgtEl>
                                          <p:spTgt spid="16"/>
                                        </p:tgtEl>
                                        <p:attrNameLst>
                                          <p:attrName>style.visibility</p:attrName>
                                        </p:attrNameLst>
                                      </p:cBhvr>
                                      <p:to>
                                        <p:strVal val="visible"/>
                                      </p:to>
                                    </p:set>
                                    <p:animEffect transition="in" filter="fade">
                                      <p:cBhvr>
                                        <p:cTn id="147" dur="1000"/>
                                        <p:tgtEl>
                                          <p:spTgt spid="16"/>
                                        </p:tgtEl>
                                      </p:cBhvr>
                                    </p:animEffect>
                                    <p:anim calcmode="lin" valueType="num">
                                      <p:cBhvr>
                                        <p:cTn id="148" dur="1000" fill="hold"/>
                                        <p:tgtEl>
                                          <p:spTgt spid="16"/>
                                        </p:tgtEl>
                                        <p:attrNameLst>
                                          <p:attrName>ppt_x</p:attrName>
                                        </p:attrNameLst>
                                      </p:cBhvr>
                                      <p:tavLst>
                                        <p:tav tm="0">
                                          <p:val>
                                            <p:strVal val="#ppt_x"/>
                                          </p:val>
                                        </p:tav>
                                        <p:tav tm="100000">
                                          <p:val>
                                            <p:strVal val="#ppt_x"/>
                                          </p:val>
                                        </p:tav>
                                      </p:tavLst>
                                    </p:anim>
                                    <p:anim calcmode="lin" valueType="num">
                                      <p:cBhvr>
                                        <p:cTn id="149"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150" fill="hold">
                      <p:stCondLst>
                        <p:cond delay="indefinite"/>
                      </p:stCondLst>
                      <p:childTnLst>
                        <p:par>
                          <p:cTn id="151" fill="hold">
                            <p:stCondLst>
                              <p:cond delay="0"/>
                            </p:stCondLst>
                            <p:childTnLst>
                              <p:par>
                                <p:cTn id="152" presetID="42" presetClass="entr" presetSubtype="0" fill="hold" grpId="0" nodeType="clickEffect">
                                  <p:stCondLst>
                                    <p:cond delay="0"/>
                                  </p:stCondLst>
                                  <p:childTnLst>
                                    <p:set>
                                      <p:cBhvr>
                                        <p:cTn id="153" dur="1" fill="hold">
                                          <p:stCondLst>
                                            <p:cond delay="0"/>
                                          </p:stCondLst>
                                        </p:cTn>
                                        <p:tgtEl>
                                          <p:spTgt spid="15"/>
                                        </p:tgtEl>
                                        <p:attrNameLst>
                                          <p:attrName>style.visibility</p:attrName>
                                        </p:attrNameLst>
                                      </p:cBhvr>
                                      <p:to>
                                        <p:strVal val="visible"/>
                                      </p:to>
                                    </p:set>
                                    <p:animEffect transition="in" filter="fade">
                                      <p:cBhvr>
                                        <p:cTn id="154" dur="1000"/>
                                        <p:tgtEl>
                                          <p:spTgt spid="15"/>
                                        </p:tgtEl>
                                      </p:cBhvr>
                                    </p:animEffect>
                                    <p:anim calcmode="lin" valueType="num">
                                      <p:cBhvr>
                                        <p:cTn id="155" dur="1000" fill="hold"/>
                                        <p:tgtEl>
                                          <p:spTgt spid="15"/>
                                        </p:tgtEl>
                                        <p:attrNameLst>
                                          <p:attrName>ppt_x</p:attrName>
                                        </p:attrNameLst>
                                      </p:cBhvr>
                                      <p:tavLst>
                                        <p:tav tm="0">
                                          <p:val>
                                            <p:strVal val="#ppt_x"/>
                                          </p:val>
                                        </p:tav>
                                        <p:tav tm="100000">
                                          <p:val>
                                            <p:strVal val="#ppt_x"/>
                                          </p:val>
                                        </p:tav>
                                      </p:tavLst>
                                    </p:anim>
                                    <p:anim calcmode="lin" valueType="num">
                                      <p:cBhvr>
                                        <p:cTn id="156"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57" fill="hold">
                      <p:stCondLst>
                        <p:cond delay="indefinite"/>
                      </p:stCondLst>
                      <p:childTnLst>
                        <p:par>
                          <p:cTn id="158" fill="hold">
                            <p:stCondLst>
                              <p:cond delay="0"/>
                            </p:stCondLst>
                            <p:childTnLst>
                              <p:par>
                                <p:cTn id="159" presetID="2" presetClass="entr" presetSubtype="4" fill="hold" grpId="0" nodeType="clickEffect">
                                  <p:stCondLst>
                                    <p:cond delay="0"/>
                                  </p:stCondLst>
                                  <p:childTnLst>
                                    <p:set>
                                      <p:cBhvr>
                                        <p:cTn id="160" dur="1" fill="hold">
                                          <p:stCondLst>
                                            <p:cond delay="0"/>
                                          </p:stCondLst>
                                        </p:cTn>
                                        <p:tgtEl>
                                          <p:spTgt spid="29"/>
                                        </p:tgtEl>
                                        <p:attrNameLst>
                                          <p:attrName>style.visibility</p:attrName>
                                        </p:attrNameLst>
                                      </p:cBhvr>
                                      <p:to>
                                        <p:strVal val="visible"/>
                                      </p:to>
                                    </p:set>
                                    <p:anim calcmode="lin" valueType="num">
                                      <p:cBhvr additive="base">
                                        <p:cTn id="161" dur="500" fill="hold"/>
                                        <p:tgtEl>
                                          <p:spTgt spid="29"/>
                                        </p:tgtEl>
                                        <p:attrNameLst>
                                          <p:attrName>ppt_x</p:attrName>
                                        </p:attrNameLst>
                                      </p:cBhvr>
                                      <p:tavLst>
                                        <p:tav tm="0">
                                          <p:val>
                                            <p:strVal val="#ppt_x"/>
                                          </p:val>
                                        </p:tav>
                                        <p:tav tm="100000">
                                          <p:val>
                                            <p:strVal val="#ppt_x"/>
                                          </p:val>
                                        </p:tav>
                                      </p:tavLst>
                                    </p:anim>
                                    <p:anim calcmode="lin" valueType="num">
                                      <p:cBhvr additive="base">
                                        <p:cTn id="162"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par>
                    <p:cTn id="163" fill="hold">
                      <p:stCondLst>
                        <p:cond delay="indefinite"/>
                      </p:stCondLst>
                      <p:childTnLst>
                        <p:par>
                          <p:cTn id="164" fill="hold">
                            <p:stCondLst>
                              <p:cond delay="0"/>
                            </p:stCondLst>
                            <p:childTnLst>
                              <p:par>
                                <p:cTn id="165" presetID="2" presetClass="entr" presetSubtype="4" fill="hold" grpId="0" nodeType="clickEffect">
                                  <p:stCondLst>
                                    <p:cond delay="0"/>
                                  </p:stCondLst>
                                  <p:childTnLst>
                                    <p:set>
                                      <p:cBhvr>
                                        <p:cTn id="166" dur="1" fill="hold">
                                          <p:stCondLst>
                                            <p:cond delay="0"/>
                                          </p:stCondLst>
                                        </p:cTn>
                                        <p:tgtEl>
                                          <p:spTgt spid="28"/>
                                        </p:tgtEl>
                                        <p:attrNameLst>
                                          <p:attrName>style.visibility</p:attrName>
                                        </p:attrNameLst>
                                      </p:cBhvr>
                                      <p:to>
                                        <p:strVal val="visible"/>
                                      </p:to>
                                    </p:set>
                                    <p:anim calcmode="lin" valueType="num">
                                      <p:cBhvr additive="base">
                                        <p:cTn id="167" dur="500" fill="hold"/>
                                        <p:tgtEl>
                                          <p:spTgt spid="28"/>
                                        </p:tgtEl>
                                        <p:attrNameLst>
                                          <p:attrName>ppt_x</p:attrName>
                                        </p:attrNameLst>
                                      </p:cBhvr>
                                      <p:tavLst>
                                        <p:tav tm="0">
                                          <p:val>
                                            <p:strVal val="#ppt_x"/>
                                          </p:val>
                                        </p:tav>
                                        <p:tav tm="100000">
                                          <p:val>
                                            <p:strVal val="#ppt_x"/>
                                          </p:val>
                                        </p:tav>
                                      </p:tavLst>
                                    </p:anim>
                                    <p:anim calcmode="lin" valueType="num">
                                      <p:cBhvr additive="base">
                                        <p:cTn id="168"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169" fill="hold">
                      <p:stCondLst>
                        <p:cond delay="indefinite"/>
                      </p:stCondLst>
                      <p:childTnLst>
                        <p:par>
                          <p:cTn id="170" fill="hold">
                            <p:stCondLst>
                              <p:cond delay="0"/>
                            </p:stCondLst>
                            <p:childTnLst>
                              <p:par>
                                <p:cTn id="171" presetID="2" presetClass="entr" presetSubtype="4" fill="hold" grpId="0" nodeType="clickEffect">
                                  <p:stCondLst>
                                    <p:cond delay="0"/>
                                  </p:stCondLst>
                                  <p:childTnLst>
                                    <p:set>
                                      <p:cBhvr>
                                        <p:cTn id="172" dur="1" fill="hold">
                                          <p:stCondLst>
                                            <p:cond delay="0"/>
                                          </p:stCondLst>
                                        </p:cTn>
                                        <p:tgtEl>
                                          <p:spTgt spid="27"/>
                                        </p:tgtEl>
                                        <p:attrNameLst>
                                          <p:attrName>style.visibility</p:attrName>
                                        </p:attrNameLst>
                                      </p:cBhvr>
                                      <p:to>
                                        <p:strVal val="visible"/>
                                      </p:to>
                                    </p:set>
                                    <p:anim calcmode="lin" valueType="num">
                                      <p:cBhvr additive="base">
                                        <p:cTn id="173" dur="500" fill="hold"/>
                                        <p:tgtEl>
                                          <p:spTgt spid="27"/>
                                        </p:tgtEl>
                                        <p:attrNameLst>
                                          <p:attrName>ppt_x</p:attrName>
                                        </p:attrNameLst>
                                      </p:cBhvr>
                                      <p:tavLst>
                                        <p:tav tm="0">
                                          <p:val>
                                            <p:strVal val="#ppt_x"/>
                                          </p:val>
                                        </p:tav>
                                        <p:tav tm="100000">
                                          <p:val>
                                            <p:strVal val="#ppt_x"/>
                                          </p:val>
                                        </p:tav>
                                      </p:tavLst>
                                    </p:anim>
                                    <p:anim calcmode="lin" valueType="num">
                                      <p:cBhvr additive="base">
                                        <p:cTn id="174"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175" fill="hold">
                      <p:stCondLst>
                        <p:cond delay="indefinite"/>
                      </p:stCondLst>
                      <p:childTnLst>
                        <p:par>
                          <p:cTn id="176" fill="hold">
                            <p:stCondLst>
                              <p:cond delay="0"/>
                            </p:stCondLst>
                            <p:childTnLst>
                              <p:par>
                                <p:cTn id="177" presetID="2" presetClass="entr" presetSubtype="4" fill="hold" grpId="0" nodeType="clickEffect">
                                  <p:stCondLst>
                                    <p:cond delay="0"/>
                                  </p:stCondLst>
                                  <p:childTnLst>
                                    <p:set>
                                      <p:cBhvr>
                                        <p:cTn id="178" dur="1" fill="hold">
                                          <p:stCondLst>
                                            <p:cond delay="0"/>
                                          </p:stCondLst>
                                        </p:cTn>
                                        <p:tgtEl>
                                          <p:spTgt spid="26"/>
                                        </p:tgtEl>
                                        <p:attrNameLst>
                                          <p:attrName>style.visibility</p:attrName>
                                        </p:attrNameLst>
                                      </p:cBhvr>
                                      <p:to>
                                        <p:strVal val="visible"/>
                                      </p:to>
                                    </p:set>
                                    <p:anim calcmode="lin" valueType="num">
                                      <p:cBhvr additive="base">
                                        <p:cTn id="179" dur="500" fill="hold"/>
                                        <p:tgtEl>
                                          <p:spTgt spid="26"/>
                                        </p:tgtEl>
                                        <p:attrNameLst>
                                          <p:attrName>ppt_x</p:attrName>
                                        </p:attrNameLst>
                                      </p:cBhvr>
                                      <p:tavLst>
                                        <p:tav tm="0">
                                          <p:val>
                                            <p:strVal val="#ppt_x"/>
                                          </p:val>
                                        </p:tav>
                                        <p:tav tm="100000">
                                          <p:val>
                                            <p:strVal val="#ppt_x"/>
                                          </p:val>
                                        </p:tav>
                                      </p:tavLst>
                                    </p:anim>
                                    <p:anim calcmode="lin" valueType="num">
                                      <p:cBhvr additive="base">
                                        <p:cTn id="180"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181" fill="hold">
                      <p:stCondLst>
                        <p:cond delay="indefinite"/>
                      </p:stCondLst>
                      <p:childTnLst>
                        <p:par>
                          <p:cTn id="182" fill="hold">
                            <p:stCondLst>
                              <p:cond delay="0"/>
                            </p:stCondLst>
                            <p:childTnLst>
                              <p:par>
                                <p:cTn id="183" presetID="2" presetClass="entr" presetSubtype="4" fill="hold" grpId="0" nodeType="clickEffect">
                                  <p:stCondLst>
                                    <p:cond delay="0"/>
                                  </p:stCondLst>
                                  <p:childTnLst>
                                    <p:set>
                                      <p:cBhvr>
                                        <p:cTn id="184" dur="1" fill="hold">
                                          <p:stCondLst>
                                            <p:cond delay="0"/>
                                          </p:stCondLst>
                                        </p:cTn>
                                        <p:tgtEl>
                                          <p:spTgt spid="25"/>
                                        </p:tgtEl>
                                        <p:attrNameLst>
                                          <p:attrName>style.visibility</p:attrName>
                                        </p:attrNameLst>
                                      </p:cBhvr>
                                      <p:to>
                                        <p:strVal val="visible"/>
                                      </p:to>
                                    </p:set>
                                    <p:anim calcmode="lin" valueType="num">
                                      <p:cBhvr additive="base">
                                        <p:cTn id="185" dur="500" fill="hold"/>
                                        <p:tgtEl>
                                          <p:spTgt spid="25"/>
                                        </p:tgtEl>
                                        <p:attrNameLst>
                                          <p:attrName>ppt_x</p:attrName>
                                        </p:attrNameLst>
                                      </p:cBhvr>
                                      <p:tavLst>
                                        <p:tav tm="0">
                                          <p:val>
                                            <p:strVal val="#ppt_x"/>
                                          </p:val>
                                        </p:tav>
                                        <p:tav tm="100000">
                                          <p:val>
                                            <p:strVal val="#ppt_x"/>
                                          </p:val>
                                        </p:tav>
                                      </p:tavLst>
                                    </p:anim>
                                    <p:anim calcmode="lin" valueType="num">
                                      <p:cBhvr additive="base">
                                        <p:cTn id="186"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187" fill="hold">
                      <p:stCondLst>
                        <p:cond delay="indefinite"/>
                      </p:stCondLst>
                      <p:childTnLst>
                        <p:par>
                          <p:cTn id="188" fill="hold">
                            <p:stCondLst>
                              <p:cond delay="0"/>
                            </p:stCondLst>
                            <p:childTnLst>
                              <p:par>
                                <p:cTn id="189" presetID="2" presetClass="entr" presetSubtype="4" fill="hold" grpId="0" nodeType="clickEffect">
                                  <p:stCondLst>
                                    <p:cond delay="0"/>
                                  </p:stCondLst>
                                  <p:childTnLst>
                                    <p:set>
                                      <p:cBhvr>
                                        <p:cTn id="190" dur="1" fill="hold">
                                          <p:stCondLst>
                                            <p:cond delay="0"/>
                                          </p:stCondLst>
                                        </p:cTn>
                                        <p:tgtEl>
                                          <p:spTgt spid="24"/>
                                        </p:tgtEl>
                                        <p:attrNameLst>
                                          <p:attrName>style.visibility</p:attrName>
                                        </p:attrNameLst>
                                      </p:cBhvr>
                                      <p:to>
                                        <p:strVal val="visible"/>
                                      </p:to>
                                    </p:set>
                                    <p:anim calcmode="lin" valueType="num">
                                      <p:cBhvr additive="base">
                                        <p:cTn id="191" dur="500" fill="hold"/>
                                        <p:tgtEl>
                                          <p:spTgt spid="24"/>
                                        </p:tgtEl>
                                        <p:attrNameLst>
                                          <p:attrName>ppt_x</p:attrName>
                                        </p:attrNameLst>
                                      </p:cBhvr>
                                      <p:tavLst>
                                        <p:tav tm="0">
                                          <p:val>
                                            <p:strVal val="#ppt_x"/>
                                          </p:val>
                                        </p:tav>
                                        <p:tav tm="100000">
                                          <p:val>
                                            <p:strVal val="#ppt_x"/>
                                          </p:val>
                                        </p:tav>
                                      </p:tavLst>
                                    </p:anim>
                                    <p:anim calcmode="lin" valueType="num">
                                      <p:cBhvr additive="base">
                                        <p:cTn id="192"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193" fill="hold">
                      <p:stCondLst>
                        <p:cond delay="indefinite"/>
                      </p:stCondLst>
                      <p:childTnLst>
                        <p:par>
                          <p:cTn id="194" fill="hold">
                            <p:stCondLst>
                              <p:cond delay="0"/>
                            </p:stCondLst>
                            <p:childTnLst>
                              <p:par>
                                <p:cTn id="195" presetID="2" presetClass="entr" presetSubtype="4" fill="hold" grpId="0" nodeType="clickEffect">
                                  <p:stCondLst>
                                    <p:cond delay="0"/>
                                  </p:stCondLst>
                                  <p:childTnLst>
                                    <p:set>
                                      <p:cBhvr>
                                        <p:cTn id="196" dur="1" fill="hold">
                                          <p:stCondLst>
                                            <p:cond delay="0"/>
                                          </p:stCondLst>
                                        </p:cTn>
                                        <p:tgtEl>
                                          <p:spTgt spid="23"/>
                                        </p:tgtEl>
                                        <p:attrNameLst>
                                          <p:attrName>style.visibility</p:attrName>
                                        </p:attrNameLst>
                                      </p:cBhvr>
                                      <p:to>
                                        <p:strVal val="visible"/>
                                      </p:to>
                                    </p:set>
                                    <p:anim calcmode="lin" valueType="num">
                                      <p:cBhvr additive="base">
                                        <p:cTn id="197" dur="500" fill="hold"/>
                                        <p:tgtEl>
                                          <p:spTgt spid="23"/>
                                        </p:tgtEl>
                                        <p:attrNameLst>
                                          <p:attrName>ppt_x</p:attrName>
                                        </p:attrNameLst>
                                      </p:cBhvr>
                                      <p:tavLst>
                                        <p:tav tm="0">
                                          <p:val>
                                            <p:strVal val="#ppt_x"/>
                                          </p:val>
                                        </p:tav>
                                        <p:tav tm="100000">
                                          <p:val>
                                            <p:strVal val="#ppt_x"/>
                                          </p:val>
                                        </p:tav>
                                      </p:tavLst>
                                    </p:anim>
                                    <p:anim calcmode="lin" valueType="num">
                                      <p:cBhvr additive="base">
                                        <p:cTn id="198"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452718"/>
            <a:ext cx="9404723" cy="827442"/>
          </a:xfrm>
        </p:spPr>
        <p:txBody>
          <a:bodyPr/>
          <a:lstStyle/>
          <a:p>
            <a:r>
              <a:rPr lang="en-US" dirty="0" smtClean="0"/>
              <a:t>Activity 3</a:t>
            </a:r>
            <a:endParaRPr lang="en-US" dirty="0"/>
          </a:p>
        </p:txBody>
      </p:sp>
      <p:sp>
        <p:nvSpPr>
          <p:cNvPr id="3" name="Content Placeholder 2"/>
          <p:cNvSpPr>
            <a:spLocks noGrp="1"/>
          </p:cNvSpPr>
          <p:nvPr>
            <p:ph idx="1"/>
          </p:nvPr>
        </p:nvSpPr>
        <p:spPr>
          <a:xfrm>
            <a:off x="646112" y="1280160"/>
            <a:ext cx="10300562" cy="4968239"/>
          </a:xfrm>
        </p:spPr>
        <p:txBody>
          <a:bodyPr/>
          <a:lstStyle/>
          <a:p>
            <a:pPr marL="0" indent="0">
              <a:buNone/>
            </a:pPr>
            <a:r>
              <a:rPr lang="en-US" dirty="0" smtClean="0"/>
              <a:t>1. </a:t>
            </a:r>
            <a:r>
              <a:rPr lang="en-US" dirty="0"/>
              <a:t>The law of diminishing returns </a:t>
            </a:r>
            <a:r>
              <a:rPr lang="en-US" dirty="0" smtClean="0"/>
              <a:t>occurs when</a:t>
            </a:r>
          </a:p>
          <a:p>
            <a:pPr marL="0" indent="0">
              <a:buNone/>
            </a:pPr>
            <a:r>
              <a:rPr lang="en-US" dirty="0" smtClean="0"/>
              <a:t>	a) factors </a:t>
            </a:r>
            <a:r>
              <a:rPr lang="en-US" dirty="0"/>
              <a:t>of </a:t>
            </a:r>
            <a:r>
              <a:rPr lang="en-US" dirty="0" smtClean="0"/>
              <a:t>production are scarce</a:t>
            </a:r>
          </a:p>
          <a:p>
            <a:pPr marL="0" indent="0">
              <a:buNone/>
            </a:pPr>
            <a:r>
              <a:rPr lang="en-US" dirty="0"/>
              <a:t>	</a:t>
            </a:r>
            <a:r>
              <a:rPr lang="en-US" dirty="0" smtClean="0"/>
              <a:t>b) output increases</a:t>
            </a:r>
          </a:p>
          <a:p>
            <a:pPr marL="0" indent="0">
              <a:buNone/>
            </a:pPr>
            <a:r>
              <a:rPr lang="en-US" dirty="0"/>
              <a:t>	</a:t>
            </a:r>
            <a:r>
              <a:rPr lang="en-US" dirty="0" smtClean="0"/>
              <a:t>c) there </a:t>
            </a:r>
            <a:r>
              <a:rPr lang="en-US" dirty="0"/>
              <a:t>is at least one fixed factor of </a:t>
            </a:r>
            <a:r>
              <a:rPr lang="en-US" dirty="0" smtClean="0"/>
              <a:t>production</a:t>
            </a:r>
          </a:p>
          <a:p>
            <a:pPr marL="0" indent="0">
              <a:buNone/>
            </a:pPr>
            <a:r>
              <a:rPr lang="en-US" dirty="0"/>
              <a:t>	</a:t>
            </a:r>
            <a:r>
              <a:rPr lang="en-US" dirty="0" smtClean="0"/>
              <a:t>d) capital </a:t>
            </a:r>
            <a:r>
              <a:rPr lang="en-US" dirty="0"/>
              <a:t>is a variable </a:t>
            </a:r>
            <a:r>
              <a:rPr lang="en-US" dirty="0" smtClean="0"/>
              <a:t>factor </a:t>
            </a:r>
          </a:p>
          <a:p>
            <a:pPr marL="0" indent="0">
              <a:buNone/>
            </a:pPr>
            <a:endParaRPr lang="en-US" dirty="0"/>
          </a:p>
          <a:p>
            <a:pPr marL="0" indent="0">
              <a:buNone/>
            </a:pPr>
            <a:r>
              <a:rPr lang="en-US" dirty="0" smtClean="0"/>
              <a:t>2. </a:t>
            </a:r>
            <a:r>
              <a:rPr lang="en-US" dirty="0" smtClean="0"/>
              <a:t>Economies of scale occur in a firm when there is</a:t>
            </a:r>
          </a:p>
          <a:p>
            <a:pPr marL="0" indent="0">
              <a:buNone/>
            </a:pPr>
            <a:r>
              <a:rPr lang="en-US" dirty="0"/>
              <a:t>	</a:t>
            </a:r>
            <a:r>
              <a:rPr lang="en-US" dirty="0" smtClean="0"/>
              <a:t>a) rising average costs</a:t>
            </a:r>
          </a:p>
          <a:p>
            <a:pPr marL="0" indent="0">
              <a:buNone/>
            </a:pPr>
            <a:r>
              <a:rPr lang="en-US" dirty="0"/>
              <a:t>	</a:t>
            </a:r>
            <a:r>
              <a:rPr lang="en-US" dirty="0" smtClean="0"/>
              <a:t>b) falling average costs</a:t>
            </a:r>
          </a:p>
          <a:p>
            <a:pPr marL="0" indent="0">
              <a:buNone/>
            </a:pPr>
            <a:r>
              <a:rPr lang="en-US" dirty="0"/>
              <a:t>	</a:t>
            </a:r>
            <a:r>
              <a:rPr lang="en-US" dirty="0" smtClean="0"/>
              <a:t>c) constant average costs</a:t>
            </a:r>
          </a:p>
          <a:p>
            <a:pPr marL="0" indent="0">
              <a:buNone/>
            </a:pPr>
            <a:r>
              <a:rPr lang="en-US" dirty="0"/>
              <a:t>	</a:t>
            </a:r>
            <a:r>
              <a:rPr lang="en-US" dirty="0" smtClean="0"/>
              <a:t>d) no average costs</a:t>
            </a:r>
            <a:endParaRPr lang="en-US" dirty="0"/>
          </a:p>
        </p:txBody>
      </p:sp>
      <p:sp>
        <p:nvSpPr>
          <p:cNvPr id="4" name="Footer Placeholder 3"/>
          <p:cNvSpPr>
            <a:spLocks noGrp="1"/>
          </p:cNvSpPr>
          <p:nvPr>
            <p:ph type="ftr" sz="quarter" idx="11"/>
          </p:nvPr>
        </p:nvSpPr>
        <p:spPr>
          <a:xfrm rot="5400000">
            <a:off x="9709218" y="1971263"/>
            <a:ext cx="3859795" cy="304801"/>
          </a:xfrm>
        </p:spPr>
        <p:txBody>
          <a:bodyPr/>
          <a:lstStyle/>
          <a:p>
            <a:r>
              <a:rPr lang="en-US" dirty="0" smtClean="0"/>
              <a:t>CPDD MOE 2020</a:t>
            </a:r>
            <a:endParaRPr lang="en-US" dirty="0"/>
          </a:p>
        </p:txBody>
      </p:sp>
    </p:spTree>
    <p:extLst>
      <p:ext uri="{BB962C8B-B14F-4D97-AF65-F5344CB8AC3E}">
        <p14:creationId xmlns:p14="http://schemas.microsoft.com/office/powerpoint/2010/main" val="2283442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3">
                                            <p:txEl>
                                              <p:pRg st="3" end="3"/>
                                            </p:txEl>
                                          </p:spTgt>
                                        </p:tgtEl>
                                        <p:attrNameLst>
                                          <p:attrName>r</p:attrName>
                                        </p:attrNameLst>
                                      </p:cBhvr>
                                    </p:animRot>
                                  </p:childTnLst>
                                </p:cTn>
                              </p:par>
                            </p:childTnLst>
                          </p:cTn>
                        </p:par>
                      </p:childTnLst>
                    </p:cTn>
                  </p:par>
                  <p:par>
                    <p:cTn id="7" fill="hold">
                      <p:stCondLst>
                        <p:cond delay="indefinite"/>
                      </p:stCondLst>
                      <p:childTnLst>
                        <p:par>
                          <p:cTn id="8" fill="hold">
                            <p:stCondLst>
                              <p:cond delay="0"/>
                            </p:stCondLst>
                            <p:childTnLst>
                              <p:par>
                                <p:cTn id="9" presetID="8" presetClass="emph" presetSubtype="0" fill="hold" nodeType="clickEffect">
                                  <p:stCondLst>
                                    <p:cond delay="0"/>
                                  </p:stCondLst>
                                  <p:childTnLst>
                                    <p:animRot by="21600000">
                                      <p:cBhvr>
                                        <p:cTn id="10" dur="2000" fill="hold"/>
                                        <p:tgtEl>
                                          <p:spTgt spid="3">
                                            <p:txEl>
                                              <p:pRg st="8" end="8"/>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452718"/>
            <a:ext cx="9404723" cy="827442"/>
          </a:xfrm>
        </p:spPr>
        <p:txBody>
          <a:bodyPr/>
          <a:lstStyle/>
          <a:p>
            <a:r>
              <a:rPr lang="en-US" dirty="0" smtClean="0"/>
              <a:t>Assessment</a:t>
            </a:r>
            <a:endParaRPr lang="en-US" dirty="0"/>
          </a:p>
        </p:txBody>
      </p:sp>
      <p:sp>
        <p:nvSpPr>
          <p:cNvPr id="3" name="Content Placeholder 2"/>
          <p:cNvSpPr>
            <a:spLocks noGrp="1"/>
          </p:cNvSpPr>
          <p:nvPr>
            <p:ph idx="1"/>
          </p:nvPr>
        </p:nvSpPr>
        <p:spPr>
          <a:xfrm>
            <a:off x="404949" y="1476103"/>
            <a:ext cx="11438819" cy="4846319"/>
          </a:xfrm>
        </p:spPr>
        <p:txBody>
          <a:bodyPr>
            <a:noAutofit/>
          </a:bodyPr>
          <a:lstStyle/>
          <a:p>
            <a:pPr marL="0" indent="0">
              <a:buNone/>
            </a:pPr>
            <a:r>
              <a:rPr lang="en-US" dirty="0" smtClean="0">
                <a:latin typeface="Times New Roman" panose="02020603050405020304" pitchFamily="18" charset="0"/>
                <a:cs typeface="Times New Roman" panose="02020603050405020304" pitchFamily="18" charset="0"/>
              </a:rPr>
              <a:t>1. Define the following terms</a:t>
            </a:r>
          </a:p>
          <a:p>
            <a:pPr lvl="1" indent="-342900">
              <a:buAutoNum type="alphaLcParenR"/>
            </a:pPr>
            <a:r>
              <a:rPr lang="en-US" sz="2000" dirty="0">
                <a:latin typeface="Times New Roman" panose="02020603050405020304" pitchFamily="18" charset="0"/>
                <a:cs typeface="Times New Roman" panose="02020603050405020304" pitchFamily="18" charset="0"/>
              </a:rPr>
              <a:t>Economies of Scale</a:t>
            </a:r>
          </a:p>
          <a:p>
            <a:pPr lvl="1" indent="-342900">
              <a:buAutoNum type="alphaLcParenR"/>
            </a:pPr>
            <a:r>
              <a:rPr lang="en-US" sz="2000" dirty="0">
                <a:latin typeface="Times New Roman" panose="02020603050405020304" pitchFamily="18" charset="0"/>
                <a:cs typeface="Times New Roman" panose="02020603050405020304" pitchFamily="18" charset="0"/>
              </a:rPr>
              <a:t>Diseconomies of Scale</a:t>
            </a:r>
          </a:p>
          <a:p>
            <a:pPr lvl="1" indent="-342900">
              <a:buAutoNum type="alphaLcParenR"/>
            </a:pPr>
            <a:r>
              <a:rPr lang="en-US" sz="2000" dirty="0">
                <a:latin typeface="Times New Roman" panose="02020603050405020304" pitchFamily="18" charset="0"/>
                <a:cs typeface="Times New Roman" panose="02020603050405020304" pitchFamily="18" charset="0"/>
              </a:rPr>
              <a:t>Law of Diminishing Returns</a:t>
            </a:r>
          </a:p>
          <a:p>
            <a:pPr marL="0" indent="0">
              <a:buNone/>
            </a:pPr>
            <a:endParaRPr lang="en-US" dirty="0" smtClean="0">
              <a:latin typeface="Times New Roman" panose="02020603050405020304" pitchFamily="18" charset="0"/>
              <a:cs typeface="Times New Roman" panose="02020603050405020304" pitchFamily="18" charset="0"/>
            </a:endParaRPr>
          </a:p>
          <a:p>
            <a:pPr marL="0" indent="0">
              <a:buNone/>
            </a:pPr>
            <a:r>
              <a:rPr lang="en-US" dirty="0" smtClean="0">
                <a:latin typeface="Times New Roman" panose="02020603050405020304" pitchFamily="18" charset="0"/>
                <a:cs typeface="Times New Roman" panose="02020603050405020304" pitchFamily="18" charset="0"/>
              </a:rPr>
              <a:t>2. Discuss two internal and two external economies of scale.</a:t>
            </a:r>
          </a:p>
          <a:p>
            <a:pPr marL="0" indent="0">
              <a:buNone/>
            </a:pPr>
            <a:endParaRPr lang="en-US" dirty="0">
              <a:latin typeface="Times New Roman" panose="02020603050405020304" pitchFamily="18" charset="0"/>
              <a:cs typeface="Times New Roman" panose="02020603050405020304" pitchFamily="18" charset="0"/>
            </a:endParaRPr>
          </a:p>
          <a:p>
            <a:pPr marL="0" indent="0">
              <a:buNone/>
            </a:pPr>
            <a:r>
              <a:rPr lang="en-US" dirty="0" smtClean="0">
                <a:latin typeface="Times New Roman" panose="02020603050405020304" pitchFamily="18" charset="0"/>
                <a:cs typeface="Times New Roman" panose="02020603050405020304" pitchFamily="18" charset="0"/>
              </a:rPr>
              <a:t>3. Identify two internal and two external diseconomies of scale.</a:t>
            </a:r>
          </a:p>
          <a:p>
            <a:pPr marL="0" indent="0">
              <a:buNone/>
            </a:pPr>
            <a:endParaRPr lang="en-US" dirty="0">
              <a:latin typeface="Times New Roman" panose="02020603050405020304" pitchFamily="18" charset="0"/>
              <a:cs typeface="Times New Roman" panose="02020603050405020304" pitchFamily="18" charset="0"/>
            </a:endParaRPr>
          </a:p>
          <a:p>
            <a:pPr marL="0" indent="0">
              <a:buNone/>
            </a:pPr>
            <a:r>
              <a:rPr lang="en-US" dirty="0" smtClean="0">
                <a:latin typeface="Times New Roman" panose="02020603050405020304" pitchFamily="18" charset="0"/>
                <a:cs typeface="Times New Roman" panose="02020603050405020304" pitchFamily="18" charset="0"/>
              </a:rPr>
              <a:t>4. Using the concept of average cost, contrast economies and diseconomies of scale.</a:t>
            </a:r>
          </a:p>
          <a:p>
            <a:pPr marL="0" indent="0">
              <a:buNone/>
            </a:pPr>
            <a:endParaRPr lang="en-US" dirty="0">
              <a:latin typeface="Times New Roman" panose="02020603050405020304" pitchFamily="18" charset="0"/>
              <a:cs typeface="Times New Roman" panose="02020603050405020304" pitchFamily="18" charset="0"/>
            </a:endParaRPr>
          </a:p>
          <a:p>
            <a:pPr marL="0" indent="0">
              <a:buNone/>
            </a:pPr>
            <a:endParaRPr lang="en-US" dirty="0" smtClean="0">
              <a:latin typeface="Times New Roman" panose="02020603050405020304" pitchFamily="18" charset="0"/>
              <a:cs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a:p>
            <a:pPr marL="0" indent="0">
              <a:buNone/>
            </a:pPr>
            <a:endParaRPr lang="en-US" dirty="0" smtClean="0">
              <a:latin typeface="Times New Roman" panose="02020603050405020304" pitchFamily="18" charset="0"/>
              <a:cs typeface="Times New Roman" panose="02020603050405020304" pitchFamily="18" charset="0"/>
            </a:endParaRPr>
          </a:p>
          <a:p>
            <a:pPr lvl="1" indent="-342900">
              <a:buAutoNum type="alphaLcParenR"/>
            </a:pPr>
            <a:endParaRPr lang="en-US" sz="2000" dirty="0">
              <a:latin typeface="Times New Roman" panose="02020603050405020304" pitchFamily="18" charset="0"/>
              <a:cs typeface="Times New Roman" panose="02020603050405020304" pitchFamily="18" charset="0"/>
            </a:endParaRPr>
          </a:p>
          <a:p>
            <a:pPr marL="400050" lvl="1" indent="0">
              <a:buNone/>
            </a:pPr>
            <a:r>
              <a:rPr lang="en-US" sz="2000" dirty="0" smtClean="0">
                <a:latin typeface="Times New Roman" panose="02020603050405020304" pitchFamily="18" charset="0"/>
                <a:cs typeface="Times New Roman" panose="02020603050405020304" pitchFamily="18" charset="0"/>
              </a:rPr>
              <a:t> </a:t>
            </a:r>
          </a:p>
        </p:txBody>
      </p:sp>
      <p:sp>
        <p:nvSpPr>
          <p:cNvPr id="4" name="Footer Placeholder 3"/>
          <p:cNvSpPr>
            <a:spLocks noGrp="1"/>
          </p:cNvSpPr>
          <p:nvPr>
            <p:ph type="ftr" sz="quarter" idx="11"/>
          </p:nvPr>
        </p:nvSpPr>
        <p:spPr>
          <a:xfrm rot="5400000">
            <a:off x="9761470" y="2175786"/>
            <a:ext cx="3859795" cy="304801"/>
          </a:xfrm>
        </p:spPr>
        <p:txBody>
          <a:bodyPr/>
          <a:lstStyle/>
          <a:p>
            <a:r>
              <a:rPr lang="en-US" dirty="0" smtClean="0"/>
              <a:t>CPDD MOE 2020</a:t>
            </a:r>
            <a:endParaRPr lang="en-US" dirty="0"/>
          </a:p>
        </p:txBody>
      </p:sp>
    </p:spTree>
    <p:extLst>
      <p:ext uri="{BB962C8B-B14F-4D97-AF65-F5344CB8AC3E}">
        <p14:creationId xmlns:p14="http://schemas.microsoft.com/office/powerpoint/2010/main" val="26809025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452718"/>
            <a:ext cx="9404723" cy="814379"/>
          </a:xfrm>
        </p:spPr>
        <p:txBody>
          <a:bodyPr/>
          <a:lstStyle/>
          <a:p>
            <a:r>
              <a:rPr lang="en-US" dirty="0" smtClean="0"/>
              <a:t>Answer Key</a:t>
            </a:r>
            <a:endParaRPr lang="en-US" dirty="0"/>
          </a:p>
        </p:txBody>
      </p:sp>
      <p:sp>
        <p:nvSpPr>
          <p:cNvPr id="3" name="Content Placeholder 2"/>
          <p:cNvSpPr>
            <a:spLocks noGrp="1"/>
          </p:cNvSpPr>
          <p:nvPr>
            <p:ph idx="1"/>
          </p:nvPr>
        </p:nvSpPr>
        <p:spPr>
          <a:xfrm>
            <a:off x="646111" y="1447800"/>
            <a:ext cx="10918982" cy="5148943"/>
          </a:xfrm>
        </p:spPr>
        <p:txBody>
          <a:bodyPr/>
          <a:lstStyle/>
          <a:p>
            <a:pPr marL="0" indent="0">
              <a:buNone/>
            </a:pPr>
            <a:r>
              <a:rPr lang="en-US" dirty="0" smtClean="0"/>
              <a:t>1.	a) Economies of scale – Large scale production results in falling unit costs.</a:t>
            </a:r>
          </a:p>
          <a:p>
            <a:pPr marL="0" indent="0">
              <a:buNone/>
            </a:pPr>
            <a:r>
              <a:rPr lang="en-US" dirty="0" smtClean="0"/>
              <a:t>	b)Diseconomies of Scale – Large scale production results in rising unit costs.</a:t>
            </a:r>
          </a:p>
          <a:p>
            <a:pPr marL="0" indent="0">
              <a:buNone/>
            </a:pPr>
            <a:r>
              <a:rPr lang="en-US" dirty="0" smtClean="0"/>
              <a:t>	c)Law of Diminishing Returns – When one factor of production is fixed in supply and 		successive units of a variable factor are added to it, output will eventually 				decline.</a:t>
            </a:r>
          </a:p>
          <a:p>
            <a:pPr marL="0" indent="0">
              <a:buNone/>
            </a:pPr>
            <a:r>
              <a:rPr lang="en-US" dirty="0" smtClean="0"/>
              <a:t>2.	Slides 6-8</a:t>
            </a:r>
          </a:p>
          <a:p>
            <a:pPr marL="0" indent="0">
              <a:buNone/>
            </a:pPr>
            <a:endParaRPr lang="en-US" dirty="0"/>
          </a:p>
          <a:p>
            <a:pPr marL="0" indent="0">
              <a:buNone/>
            </a:pPr>
            <a:r>
              <a:rPr lang="en-US" dirty="0" smtClean="0"/>
              <a:t>3.	Slides 17-18</a:t>
            </a:r>
          </a:p>
          <a:p>
            <a:pPr marL="0" indent="0">
              <a:buNone/>
            </a:pPr>
            <a:endParaRPr lang="en-US" dirty="0"/>
          </a:p>
          <a:p>
            <a:pPr marL="0" indent="0">
              <a:buNone/>
            </a:pPr>
            <a:r>
              <a:rPr lang="en-US" dirty="0" smtClean="0"/>
              <a:t>4.</a:t>
            </a:r>
            <a:endParaRPr lang="en-US" dirty="0"/>
          </a:p>
        </p:txBody>
      </p:sp>
      <p:sp>
        <p:nvSpPr>
          <p:cNvPr id="4" name="Footer Placeholder 3"/>
          <p:cNvSpPr>
            <a:spLocks noGrp="1"/>
          </p:cNvSpPr>
          <p:nvPr>
            <p:ph type="ftr" sz="quarter" idx="11"/>
          </p:nvPr>
        </p:nvSpPr>
        <p:spPr>
          <a:xfrm rot="5400000">
            <a:off x="9787596" y="2010451"/>
            <a:ext cx="3859795" cy="304801"/>
          </a:xfrm>
        </p:spPr>
        <p:txBody>
          <a:bodyPr/>
          <a:lstStyle/>
          <a:p>
            <a:r>
              <a:rPr lang="en-US" dirty="0" smtClean="0"/>
              <a:t>CPDD MOE 2020</a:t>
            </a:r>
            <a:endParaRPr lang="en-US" dirty="0"/>
          </a:p>
        </p:txBody>
      </p:sp>
      <p:graphicFrame>
        <p:nvGraphicFramePr>
          <p:cNvPr id="5" name="Content Placeholder 4"/>
          <p:cNvGraphicFramePr>
            <a:graphicFrameLocks/>
          </p:cNvGraphicFramePr>
          <p:nvPr>
            <p:extLst>
              <p:ext uri="{D42A27DB-BD31-4B8C-83A1-F6EECF244321}">
                <p14:modId xmlns:p14="http://schemas.microsoft.com/office/powerpoint/2010/main" val="1870489551"/>
              </p:ext>
            </p:extLst>
          </p:nvPr>
        </p:nvGraphicFramePr>
        <p:xfrm>
          <a:off x="1442947" y="5368834"/>
          <a:ext cx="6956470" cy="9840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58238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3840</TotalTime>
  <Words>1595</Words>
  <Application>Microsoft Office PowerPoint</Application>
  <PresentationFormat>Widescreen</PresentationFormat>
  <Paragraphs>286</Paragraphs>
  <Slides>23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23</vt:i4>
      </vt:variant>
    </vt:vector>
  </HeadingPairs>
  <TitlesOfParts>
    <vt:vector size="29" baseType="lpstr">
      <vt:lpstr>Arial</vt:lpstr>
      <vt:lpstr>Calibri</vt:lpstr>
      <vt:lpstr>Century Gothic</vt:lpstr>
      <vt:lpstr>Times New Roman</vt:lpstr>
      <vt:lpstr>Wingdings 3</vt:lpstr>
      <vt:lpstr>Ion</vt:lpstr>
      <vt:lpstr>Economies and Diseconomies of Scale</vt:lpstr>
      <vt:lpstr>PowerPoint Presentation</vt:lpstr>
      <vt:lpstr>Economies of Scale</vt:lpstr>
      <vt:lpstr>PowerPoint Presentation</vt:lpstr>
      <vt:lpstr>PowerPoint Presentation</vt:lpstr>
      <vt:lpstr>Internal Economies of Scale</vt:lpstr>
      <vt:lpstr>Internal Economies of Scale (continued)</vt:lpstr>
      <vt:lpstr>External Economies of Scale</vt:lpstr>
      <vt:lpstr>Note:</vt:lpstr>
      <vt:lpstr>Example</vt:lpstr>
      <vt:lpstr>Look at what happens as output increases in the table and graph.</vt:lpstr>
      <vt:lpstr>Activity 1</vt:lpstr>
      <vt:lpstr>Answer Key – Activity 2</vt:lpstr>
      <vt:lpstr>Remember</vt:lpstr>
      <vt:lpstr>Activity 2 </vt:lpstr>
      <vt:lpstr>Diseconomies of Scale</vt:lpstr>
      <vt:lpstr>Internal diseconomies of scale</vt:lpstr>
      <vt:lpstr>External diseconomies of scale</vt:lpstr>
      <vt:lpstr>Social and economic benefits of producing goods in large quantities</vt:lpstr>
      <vt:lpstr>Diminishing returns to scale</vt:lpstr>
      <vt:lpstr>Activity 3</vt:lpstr>
      <vt:lpstr>Assessment</vt:lpstr>
      <vt:lpstr>Answer Key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Financial Sector</dc:title>
  <dc:creator>MOECurriculum</dc:creator>
  <cp:lastModifiedBy>Windows User</cp:lastModifiedBy>
  <cp:revision>89</cp:revision>
  <dcterms:created xsi:type="dcterms:W3CDTF">2020-04-20T16:57:08Z</dcterms:created>
  <dcterms:modified xsi:type="dcterms:W3CDTF">2020-09-16T14:32:24Z</dcterms:modified>
</cp:coreProperties>
</file>