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64" r:id="rId3"/>
    <p:sldId id="257" r:id="rId4"/>
    <p:sldId id="265" r:id="rId5"/>
    <p:sldId id="258" r:id="rId6"/>
    <p:sldId id="259" r:id="rId7"/>
    <p:sldId id="260" r:id="rId8"/>
    <p:sldId id="261" r:id="rId9"/>
    <p:sldId id="262" r:id="rId10"/>
    <p:sldId id="263"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9E6B81-5EFE-4AAB-8D48-BA18E7126228}" type="doc">
      <dgm:prSet loTypeId="urn:microsoft.com/office/officeart/2005/8/layout/hierarchy1" loCatId="hierarchy" qsTypeId="urn:microsoft.com/office/officeart/2005/8/quickstyle/simple2" qsCatId="simple" csTypeId="urn:microsoft.com/office/officeart/2005/8/colors/accent1_2" csCatId="accent1"/>
      <dgm:spPr/>
      <dgm:t>
        <a:bodyPr/>
        <a:lstStyle/>
        <a:p>
          <a:endParaRPr lang="en-US"/>
        </a:p>
      </dgm:t>
    </dgm:pt>
    <dgm:pt modelId="{47D6DA38-F540-44D7-9935-826A61C9B227}">
      <dgm:prSet/>
      <dgm:spPr/>
      <dgm:t>
        <a:bodyPr/>
        <a:lstStyle/>
        <a:p>
          <a:r>
            <a:rPr lang="en-TT"/>
            <a:t>A currency memorandum is a document used to record the disbursement of money for wages from the largest to the lowest increment of money.</a:t>
          </a:r>
          <a:endParaRPr lang="en-US"/>
        </a:p>
      </dgm:t>
    </dgm:pt>
    <dgm:pt modelId="{822F9DAD-70A3-49B4-8A4A-EC31BDE953AA}" type="parTrans" cxnId="{9BFF379E-CEC8-440D-87BA-C33DCE54125B}">
      <dgm:prSet/>
      <dgm:spPr/>
      <dgm:t>
        <a:bodyPr/>
        <a:lstStyle/>
        <a:p>
          <a:endParaRPr lang="en-US"/>
        </a:p>
      </dgm:t>
    </dgm:pt>
    <dgm:pt modelId="{539BF548-4602-4FD1-9959-CE4448EEC894}" type="sibTrans" cxnId="{9BFF379E-CEC8-440D-87BA-C33DCE54125B}">
      <dgm:prSet/>
      <dgm:spPr/>
      <dgm:t>
        <a:bodyPr/>
        <a:lstStyle/>
        <a:p>
          <a:endParaRPr lang="en-US"/>
        </a:p>
      </dgm:t>
    </dgm:pt>
    <dgm:pt modelId="{57EF1C31-1760-4151-A7C1-E621991AD5EA}">
      <dgm:prSet/>
      <dgm:spPr/>
      <dgm:t>
        <a:bodyPr/>
        <a:lstStyle/>
        <a:p>
          <a:r>
            <a:rPr lang="en-TT"/>
            <a:t>The currency memorandum is created using the paysheet</a:t>
          </a:r>
          <a:endParaRPr lang="en-US"/>
        </a:p>
      </dgm:t>
    </dgm:pt>
    <dgm:pt modelId="{EA7C6CAF-2833-4417-9D8A-017E29951511}" type="parTrans" cxnId="{2AFB4ED8-FE4E-4758-B04F-9A73FE93F6AD}">
      <dgm:prSet/>
      <dgm:spPr/>
      <dgm:t>
        <a:bodyPr/>
        <a:lstStyle/>
        <a:p>
          <a:endParaRPr lang="en-US"/>
        </a:p>
      </dgm:t>
    </dgm:pt>
    <dgm:pt modelId="{DBCD730B-7749-435E-9AE2-2CFEFBD11DDE}" type="sibTrans" cxnId="{2AFB4ED8-FE4E-4758-B04F-9A73FE93F6AD}">
      <dgm:prSet/>
      <dgm:spPr/>
      <dgm:t>
        <a:bodyPr/>
        <a:lstStyle/>
        <a:p>
          <a:endParaRPr lang="en-US"/>
        </a:p>
      </dgm:t>
    </dgm:pt>
    <dgm:pt modelId="{D0A076F8-21D5-4442-ABEF-7828FF78D0E6}" type="pres">
      <dgm:prSet presAssocID="{1E9E6B81-5EFE-4AAB-8D48-BA18E7126228}" presName="hierChild1" presStyleCnt="0">
        <dgm:presLayoutVars>
          <dgm:chPref val="1"/>
          <dgm:dir/>
          <dgm:animOne val="branch"/>
          <dgm:animLvl val="lvl"/>
          <dgm:resizeHandles/>
        </dgm:presLayoutVars>
      </dgm:prSet>
      <dgm:spPr/>
    </dgm:pt>
    <dgm:pt modelId="{E20F591A-E778-4859-A22B-5869CFBD8CA3}" type="pres">
      <dgm:prSet presAssocID="{47D6DA38-F540-44D7-9935-826A61C9B227}" presName="hierRoot1" presStyleCnt="0"/>
      <dgm:spPr/>
    </dgm:pt>
    <dgm:pt modelId="{C0C99672-EF8B-40A2-A35D-0E4C7BBE5C36}" type="pres">
      <dgm:prSet presAssocID="{47D6DA38-F540-44D7-9935-826A61C9B227}" presName="composite" presStyleCnt="0"/>
      <dgm:spPr/>
    </dgm:pt>
    <dgm:pt modelId="{C2C2CB86-0C01-4345-B382-5CFC558D5FE1}" type="pres">
      <dgm:prSet presAssocID="{47D6DA38-F540-44D7-9935-826A61C9B227}" presName="background" presStyleLbl="node0" presStyleIdx="0" presStyleCnt="2"/>
      <dgm:spPr/>
    </dgm:pt>
    <dgm:pt modelId="{96288C70-4A87-40F9-9BF9-60A330F92622}" type="pres">
      <dgm:prSet presAssocID="{47D6DA38-F540-44D7-9935-826A61C9B227}" presName="text" presStyleLbl="fgAcc0" presStyleIdx="0" presStyleCnt="2">
        <dgm:presLayoutVars>
          <dgm:chPref val="3"/>
        </dgm:presLayoutVars>
      </dgm:prSet>
      <dgm:spPr/>
    </dgm:pt>
    <dgm:pt modelId="{B9C2A07B-2E01-49AB-8DE5-51525F18D8BB}" type="pres">
      <dgm:prSet presAssocID="{47D6DA38-F540-44D7-9935-826A61C9B227}" presName="hierChild2" presStyleCnt="0"/>
      <dgm:spPr/>
    </dgm:pt>
    <dgm:pt modelId="{B5FE1323-CD2C-49BD-A089-63289E790844}" type="pres">
      <dgm:prSet presAssocID="{57EF1C31-1760-4151-A7C1-E621991AD5EA}" presName="hierRoot1" presStyleCnt="0"/>
      <dgm:spPr/>
    </dgm:pt>
    <dgm:pt modelId="{846E3A33-AB7D-44CE-B609-899F041782D7}" type="pres">
      <dgm:prSet presAssocID="{57EF1C31-1760-4151-A7C1-E621991AD5EA}" presName="composite" presStyleCnt="0"/>
      <dgm:spPr/>
    </dgm:pt>
    <dgm:pt modelId="{5783418A-FF40-463A-9F24-9FA692AFBDB0}" type="pres">
      <dgm:prSet presAssocID="{57EF1C31-1760-4151-A7C1-E621991AD5EA}" presName="background" presStyleLbl="node0" presStyleIdx="1" presStyleCnt="2"/>
      <dgm:spPr/>
    </dgm:pt>
    <dgm:pt modelId="{7A846759-D4FF-4E75-B165-732DD6B1E808}" type="pres">
      <dgm:prSet presAssocID="{57EF1C31-1760-4151-A7C1-E621991AD5EA}" presName="text" presStyleLbl="fgAcc0" presStyleIdx="1" presStyleCnt="2">
        <dgm:presLayoutVars>
          <dgm:chPref val="3"/>
        </dgm:presLayoutVars>
      </dgm:prSet>
      <dgm:spPr/>
    </dgm:pt>
    <dgm:pt modelId="{C7DE8870-FBEE-46C3-B349-5FE0AA15B8F5}" type="pres">
      <dgm:prSet presAssocID="{57EF1C31-1760-4151-A7C1-E621991AD5EA}" presName="hierChild2" presStyleCnt="0"/>
      <dgm:spPr/>
    </dgm:pt>
  </dgm:ptLst>
  <dgm:cxnLst>
    <dgm:cxn modelId="{AFC35C4C-85F8-4578-864C-0E22B4D8FAC4}" type="presOf" srcId="{57EF1C31-1760-4151-A7C1-E621991AD5EA}" destId="{7A846759-D4FF-4E75-B165-732DD6B1E808}" srcOrd="0" destOrd="0" presId="urn:microsoft.com/office/officeart/2005/8/layout/hierarchy1"/>
    <dgm:cxn modelId="{A7ECD07B-5883-4D17-B852-6C769755B48B}" type="presOf" srcId="{1E9E6B81-5EFE-4AAB-8D48-BA18E7126228}" destId="{D0A076F8-21D5-4442-ABEF-7828FF78D0E6}" srcOrd="0" destOrd="0" presId="urn:microsoft.com/office/officeart/2005/8/layout/hierarchy1"/>
    <dgm:cxn modelId="{9BFF379E-CEC8-440D-87BA-C33DCE54125B}" srcId="{1E9E6B81-5EFE-4AAB-8D48-BA18E7126228}" destId="{47D6DA38-F540-44D7-9935-826A61C9B227}" srcOrd="0" destOrd="0" parTransId="{822F9DAD-70A3-49B4-8A4A-EC31BDE953AA}" sibTransId="{539BF548-4602-4FD1-9959-CE4448EEC894}"/>
    <dgm:cxn modelId="{2AFB4ED8-FE4E-4758-B04F-9A73FE93F6AD}" srcId="{1E9E6B81-5EFE-4AAB-8D48-BA18E7126228}" destId="{57EF1C31-1760-4151-A7C1-E621991AD5EA}" srcOrd="1" destOrd="0" parTransId="{EA7C6CAF-2833-4417-9D8A-017E29951511}" sibTransId="{DBCD730B-7749-435E-9AE2-2CFEFBD11DDE}"/>
    <dgm:cxn modelId="{7463A3FD-91C7-49E8-B341-635E27CB5379}" type="presOf" srcId="{47D6DA38-F540-44D7-9935-826A61C9B227}" destId="{96288C70-4A87-40F9-9BF9-60A330F92622}" srcOrd="0" destOrd="0" presId="urn:microsoft.com/office/officeart/2005/8/layout/hierarchy1"/>
    <dgm:cxn modelId="{BA2DD40C-2F98-4374-A739-E777D793B60A}" type="presParOf" srcId="{D0A076F8-21D5-4442-ABEF-7828FF78D0E6}" destId="{E20F591A-E778-4859-A22B-5869CFBD8CA3}" srcOrd="0" destOrd="0" presId="urn:microsoft.com/office/officeart/2005/8/layout/hierarchy1"/>
    <dgm:cxn modelId="{1382CDCA-41A4-46CE-8DAF-58C218369A8B}" type="presParOf" srcId="{E20F591A-E778-4859-A22B-5869CFBD8CA3}" destId="{C0C99672-EF8B-40A2-A35D-0E4C7BBE5C36}" srcOrd="0" destOrd="0" presId="urn:microsoft.com/office/officeart/2005/8/layout/hierarchy1"/>
    <dgm:cxn modelId="{113CE421-9CD2-4A87-9FAB-42CCEF863199}" type="presParOf" srcId="{C0C99672-EF8B-40A2-A35D-0E4C7BBE5C36}" destId="{C2C2CB86-0C01-4345-B382-5CFC558D5FE1}" srcOrd="0" destOrd="0" presId="urn:microsoft.com/office/officeart/2005/8/layout/hierarchy1"/>
    <dgm:cxn modelId="{A5D2C91A-522A-4BD7-94E8-F6ABA54A96D0}" type="presParOf" srcId="{C0C99672-EF8B-40A2-A35D-0E4C7BBE5C36}" destId="{96288C70-4A87-40F9-9BF9-60A330F92622}" srcOrd="1" destOrd="0" presId="urn:microsoft.com/office/officeart/2005/8/layout/hierarchy1"/>
    <dgm:cxn modelId="{2B648A02-EA15-4BFF-93A3-6B2E817C2358}" type="presParOf" srcId="{E20F591A-E778-4859-A22B-5869CFBD8CA3}" destId="{B9C2A07B-2E01-49AB-8DE5-51525F18D8BB}" srcOrd="1" destOrd="0" presId="urn:microsoft.com/office/officeart/2005/8/layout/hierarchy1"/>
    <dgm:cxn modelId="{3D71AE70-68CC-4787-9376-B48D4CEE7CEA}" type="presParOf" srcId="{D0A076F8-21D5-4442-ABEF-7828FF78D0E6}" destId="{B5FE1323-CD2C-49BD-A089-63289E790844}" srcOrd="1" destOrd="0" presId="urn:microsoft.com/office/officeart/2005/8/layout/hierarchy1"/>
    <dgm:cxn modelId="{C546AD1F-E17C-427D-8F01-8FD809FEDB06}" type="presParOf" srcId="{B5FE1323-CD2C-49BD-A089-63289E790844}" destId="{846E3A33-AB7D-44CE-B609-899F041782D7}" srcOrd="0" destOrd="0" presId="urn:microsoft.com/office/officeart/2005/8/layout/hierarchy1"/>
    <dgm:cxn modelId="{8C8060BA-E444-4EDB-AF57-24604788F732}" type="presParOf" srcId="{846E3A33-AB7D-44CE-B609-899F041782D7}" destId="{5783418A-FF40-463A-9F24-9FA692AFBDB0}" srcOrd="0" destOrd="0" presId="urn:microsoft.com/office/officeart/2005/8/layout/hierarchy1"/>
    <dgm:cxn modelId="{655F1A7A-031C-4D6B-9E79-572B1A8C0EFF}" type="presParOf" srcId="{846E3A33-AB7D-44CE-B609-899F041782D7}" destId="{7A846759-D4FF-4E75-B165-732DD6B1E808}" srcOrd="1" destOrd="0" presId="urn:microsoft.com/office/officeart/2005/8/layout/hierarchy1"/>
    <dgm:cxn modelId="{CF74E1A7-1DBB-40E9-B8FD-8226ADF7FC69}" type="presParOf" srcId="{B5FE1323-CD2C-49BD-A089-63289E790844}" destId="{C7DE8870-FBEE-46C3-B349-5FE0AA15B8F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6BC949-CBDB-481C-8416-8C0F14D6830B}"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12CEF61-1CA9-417E-94AA-E8E3BA96EE3B}">
      <dgm:prSet/>
      <dgm:spPr/>
      <dgm:t>
        <a:bodyPr/>
        <a:lstStyle/>
        <a:p>
          <a:r>
            <a:rPr lang="en-TT"/>
            <a:t>To determine how many of each denomination in notes and coins to allocate for each worker</a:t>
          </a:r>
          <a:endParaRPr lang="en-US"/>
        </a:p>
      </dgm:t>
    </dgm:pt>
    <dgm:pt modelId="{B717991C-BBE0-47ED-B84B-A6AE8F0ACC95}" type="parTrans" cxnId="{B3AA6AFA-28DF-4C08-957F-75B7FA9A5243}">
      <dgm:prSet/>
      <dgm:spPr/>
      <dgm:t>
        <a:bodyPr/>
        <a:lstStyle/>
        <a:p>
          <a:endParaRPr lang="en-US"/>
        </a:p>
      </dgm:t>
    </dgm:pt>
    <dgm:pt modelId="{60C1CC80-202B-46FF-8BA8-1AB8D7EBDCCC}" type="sibTrans" cxnId="{B3AA6AFA-28DF-4C08-957F-75B7FA9A5243}">
      <dgm:prSet/>
      <dgm:spPr/>
      <dgm:t>
        <a:bodyPr/>
        <a:lstStyle/>
        <a:p>
          <a:endParaRPr lang="en-US"/>
        </a:p>
      </dgm:t>
    </dgm:pt>
    <dgm:pt modelId="{C7974B85-FC69-4C1C-9481-9CE8D115AFB6}">
      <dgm:prSet/>
      <dgm:spPr/>
      <dgm:t>
        <a:bodyPr/>
        <a:lstStyle/>
        <a:p>
          <a:r>
            <a:rPr lang="en-TT"/>
            <a:t>To calculate the total number of each denomination in notes and coins to request at the bank to pay employees</a:t>
          </a:r>
          <a:endParaRPr lang="en-US"/>
        </a:p>
      </dgm:t>
    </dgm:pt>
    <dgm:pt modelId="{1AA96C13-EE2B-4AE3-A929-86DE1F46DB4E}" type="parTrans" cxnId="{466AE864-1285-4CA0-AC96-203697CE6B80}">
      <dgm:prSet/>
      <dgm:spPr/>
      <dgm:t>
        <a:bodyPr/>
        <a:lstStyle/>
        <a:p>
          <a:endParaRPr lang="en-US"/>
        </a:p>
      </dgm:t>
    </dgm:pt>
    <dgm:pt modelId="{AF720CDB-F8C6-4178-93F9-DE42E8773A42}" type="sibTrans" cxnId="{466AE864-1285-4CA0-AC96-203697CE6B80}">
      <dgm:prSet/>
      <dgm:spPr/>
      <dgm:t>
        <a:bodyPr/>
        <a:lstStyle/>
        <a:p>
          <a:endParaRPr lang="en-US"/>
        </a:p>
      </dgm:t>
    </dgm:pt>
    <dgm:pt modelId="{F3847A73-20F9-4A8A-8C96-F8545C905D10}">
      <dgm:prSet/>
      <dgm:spPr/>
      <dgm:t>
        <a:bodyPr/>
        <a:lstStyle/>
        <a:p>
          <a:r>
            <a:rPr lang="en-TT"/>
            <a:t>Makes creation of employee pay packet less tedious</a:t>
          </a:r>
          <a:endParaRPr lang="en-US"/>
        </a:p>
      </dgm:t>
    </dgm:pt>
    <dgm:pt modelId="{1745EF1C-1E21-49ED-BCFC-DD4CD3E55D1A}" type="parTrans" cxnId="{2DE014DE-CCCC-4454-8CE6-C2D7E6EBA92A}">
      <dgm:prSet/>
      <dgm:spPr/>
      <dgm:t>
        <a:bodyPr/>
        <a:lstStyle/>
        <a:p>
          <a:endParaRPr lang="en-US"/>
        </a:p>
      </dgm:t>
    </dgm:pt>
    <dgm:pt modelId="{D64A2DA0-0B3B-4B9B-B3CC-F1A96354A2FF}" type="sibTrans" cxnId="{2DE014DE-CCCC-4454-8CE6-C2D7E6EBA92A}">
      <dgm:prSet/>
      <dgm:spPr/>
      <dgm:t>
        <a:bodyPr/>
        <a:lstStyle/>
        <a:p>
          <a:endParaRPr lang="en-US"/>
        </a:p>
      </dgm:t>
    </dgm:pt>
    <dgm:pt modelId="{A7A2E83E-63D3-485B-BA6B-A526DB352EAA}" type="pres">
      <dgm:prSet presAssocID="{5F6BC949-CBDB-481C-8416-8C0F14D6830B}" presName="root" presStyleCnt="0">
        <dgm:presLayoutVars>
          <dgm:dir/>
          <dgm:resizeHandles val="exact"/>
        </dgm:presLayoutVars>
      </dgm:prSet>
      <dgm:spPr/>
    </dgm:pt>
    <dgm:pt modelId="{09A9C8E1-35B6-48D5-84EF-37A12DE6B0DB}" type="pres">
      <dgm:prSet presAssocID="{112CEF61-1CA9-417E-94AA-E8E3BA96EE3B}" presName="compNode" presStyleCnt="0"/>
      <dgm:spPr/>
    </dgm:pt>
    <dgm:pt modelId="{5D7DAD57-E9DE-418C-9C2B-810F7F91D93B}" type="pres">
      <dgm:prSet presAssocID="{112CEF61-1CA9-417E-94AA-E8E3BA96EE3B}" presName="bgRect" presStyleLbl="bgShp" presStyleIdx="0" presStyleCnt="3"/>
      <dgm:spPr/>
    </dgm:pt>
    <dgm:pt modelId="{0BD4F08E-FA2E-4D28-8080-C144BFB7F970}" type="pres">
      <dgm:prSet presAssocID="{112CEF61-1CA9-417E-94AA-E8E3BA96EE3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uble"/>
        </a:ext>
      </dgm:extLst>
    </dgm:pt>
    <dgm:pt modelId="{44B728F4-2F0B-4AE6-A031-BFAC270B74D1}" type="pres">
      <dgm:prSet presAssocID="{112CEF61-1CA9-417E-94AA-E8E3BA96EE3B}" presName="spaceRect" presStyleCnt="0"/>
      <dgm:spPr/>
    </dgm:pt>
    <dgm:pt modelId="{917A542E-5409-49C1-8B2E-3F14D9B2F9F4}" type="pres">
      <dgm:prSet presAssocID="{112CEF61-1CA9-417E-94AA-E8E3BA96EE3B}" presName="parTx" presStyleLbl="revTx" presStyleIdx="0" presStyleCnt="3">
        <dgm:presLayoutVars>
          <dgm:chMax val="0"/>
          <dgm:chPref val="0"/>
        </dgm:presLayoutVars>
      </dgm:prSet>
      <dgm:spPr/>
    </dgm:pt>
    <dgm:pt modelId="{72A9F5D8-A11F-4E53-8FA7-072CF163F729}" type="pres">
      <dgm:prSet presAssocID="{60C1CC80-202B-46FF-8BA8-1AB8D7EBDCCC}" presName="sibTrans" presStyleCnt="0"/>
      <dgm:spPr/>
    </dgm:pt>
    <dgm:pt modelId="{4864FF83-479A-4D1B-B8B9-1837ED9B31DF}" type="pres">
      <dgm:prSet presAssocID="{C7974B85-FC69-4C1C-9481-9CE8D115AFB6}" presName="compNode" presStyleCnt="0"/>
      <dgm:spPr/>
    </dgm:pt>
    <dgm:pt modelId="{B5B544CA-BC6E-40A8-A773-CC168ED6C7A4}" type="pres">
      <dgm:prSet presAssocID="{C7974B85-FC69-4C1C-9481-9CE8D115AFB6}" presName="bgRect" presStyleLbl="bgShp" presStyleIdx="1" presStyleCnt="3"/>
      <dgm:spPr/>
    </dgm:pt>
    <dgm:pt modelId="{1E83D746-7F3B-4B27-92F5-717456FB0074}" type="pres">
      <dgm:prSet presAssocID="{C7974B85-FC69-4C1C-9481-9CE8D115AFB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llar"/>
        </a:ext>
      </dgm:extLst>
    </dgm:pt>
    <dgm:pt modelId="{5AE1902B-E63A-46D2-84DD-C685EAD608A7}" type="pres">
      <dgm:prSet presAssocID="{C7974B85-FC69-4C1C-9481-9CE8D115AFB6}" presName="spaceRect" presStyleCnt="0"/>
      <dgm:spPr/>
    </dgm:pt>
    <dgm:pt modelId="{528FAD0F-45D3-4D00-81F2-6AFECB04B997}" type="pres">
      <dgm:prSet presAssocID="{C7974B85-FC69-4C1C-9481-9CE8D115AFB6}" presName="parTx" presStyleLbl="revTx" presStyleIdx="1" presStyleCnt="3">
        <dgm:presLayoutVars>
          <dgm:chMax val="0"/>
          <dgm:chPref val="0"/>
        </dgm:presLayoutVars>
      </dgm:prSet>
      <dgm:spPr/>
    </dgm:pt>
    <dgm:pt modelId="{5D6C70CF-1B59-48E2-8505-F1D227FC43A6}" type="pres">
      <dgm:prSet presAssocID="{AF720CDB-F8C6-4178-93F9-DE42E8773A42}" presName="sibTrans" presStyleCnt="0"/>
      <dgm:spPr/>
    </dgm:pt>
    <dgm:pt modelId="{B04E522E-C0F1-4EF8-BDC7-22CDDCD10C80}" type="pres">
      <dgm:prSet presAssocID="{F3847A73-20F9-4A8A-8C96-F8545C905D10}" presName="compNode" presStyleCnt="0"/>
      <dgm:spPr/>
    </dgm:pt>
    <dgm:pt modelId="{4C0662F9-3F44-4A8F-8885-8632D847EEC0}" type="pres">
      <dgm:prSet presAssocID="{F3847A73-20F9-4A8A-8C96-F8545C905D10}" presName="bgRect" presStyleLbl="bgShp" presStyleIdx="2" presStyleCnt="3"/>
      <dgm:spPr/>
    </dgm:pt>
    <dgm:pt modelId="{A1AAF2D3-61D9-4032-97DB-FCD59B11E426}" type="pres">
      <dgm:prSet presAssocID="{F3847A73-20F9-4A8A-8C96-F8545C905D1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568B2A51-CFC8-44F8-881A-CC0AABB43C25}" type="pres">
      <dgm:prSet presAssocID="{F3847A73-20F9-4A8A-8C96-F8545C905D10}" presName="spaceRect" presStyleCnt="0"/>
      <dgm:spPr/>
    </dgm:pt>
    <dgm:pt modelId="{10841410-EE11-4092-84ED-F93BAAAC280F}" type="pres">
      <dgm:prSet presAssocID="{F3847A73-20F9-4A8A-8C96-F8545C905D10}" presName="parTx" presStyleLbl="revTx" presStyleIdx="2" presStyleCnt="3">
        <dgm:presLayoutVars>
          <dgm:chMax val="0"/>
          <dgm:chPref val="0"/>
        </dgm:presLayoutVars>
      </dgm:prSet>
      <dgm:spPr/>
    </dgm:pt>
  </dgm:ptLst>
  <dgm:cxnLst>
    <dgm:cxn modelId="{A097E709-2577-4B9C-86A5-A35860AD88FB}" type="presOf" srcId="{5F6BC949-CBDB-481C-8416-8C0F14D6830B}" destId="{A7A2E83E-63D3-485B-BA6B-A526DB352EAA}" srcOrd="0" destOrd="0" presId="urn:microsoft.com/office/officeart/2018/2/layout/IconVerticalSolidList"/>
    <dgm:cxn modelId="{F0998534-7EB1-44FB-96C7-4E53CD5C1B77}" type="presOf" srcId="{112CEF61-1CA9-417E-94AA-E8E3BA96EE3B}" destId="{917A542E-5409-49C1-8B2E-3F14D9B2F9F4}" srcOrd="0" destOrd="0" presId="urn:microsoft.com/office/officeart/2018/2/layout/IconVerticalSolidList"/>
    <dgm:cxn modelId="{466AE864-1285-4CA0-AC96-203697CE6B80}" srcId="{5F6BC949-CBDB-481C-8416-8C0F14D6830B}" destId="{C7974B85-FC69-4C1C-9481-9CE8D115AFB6}" srcOrd="1" destOrd="0" parTransId="{1AA96C13-EE2B-4AE3-A929-86DE1F46DB4E}" sibTransId="{AF720CDB-F8C6-4178-93F9-DE42E8773A42}"/>
    <dgm:cxn modelId="{AF6B6C46-4F5E-4549-80A4-250C59F85A62}" type="presOf" srcId="{C7974B85-FC69-4C1C-9481-9CE8D115AFB6}" destId="{528FAD0F-45D3-4D00-81F2-6AFECB04B997}" srcOrd="0" destOrd="0" presId="urn:microsoft.com/office/officeart/2018/2/layout/IconVerticalSolidList"/>
    <dgm:cxn modelId="{3033E094-F193-4090-A5CE-69960F244602}" type="presOf" srcId="{F3847A73-20F9-4A8A-8C96-F8545C905D10}" destId="{10841410-EE11-4092-84ED-F93BAAAC280F}" srcOrd="0" destOrd="0" presId="urn:microsoft.com/office/officeart/2018/2/layout/IconVerticalSolidList"/>
    <dgm:cxn modelId="{2DE014DE-CCCC-4454-8CE6-C2D7E6EBA92A}" srcId="{5F6BC949-CBDB-481C-8416-8C0F14D6830B}" destId="{F3847A73-20F9-4A8A-8C96-F8545C905D10}" srcOrd="2" destOrd="0" parTransId="{1745EF1C-1E21-49ED-BCFC-DD4CD3E55D1A}" sibTransId="{D64A2DA0-0B3B-4B9B-B3CC-F1A96354A2FF}"/>
    <dgm:cxn modelId="{B3AA6AFA-28DF-4C08-957F-75B7FA9A5243}" srcId="{5F6BC949-CBDB-481C-8416-8C0F14D6830B}" destId="{112CEF61-1CA9-417E-94AA-E8E3BA96EE3B}" srcOrd="0" destOrd="0" parTransId="{B717991C-BBE0-47ED-B84B-A6AE8F0ACC95}" sibTransId="{60C1CC80-202B-46FF-8BA8-1AB8D7EBDCCC}"/>
    <dgm:cxn modelId="{869BECF5-D79B-4933-8F06-D9ADFF8014EC}" type="presParOf" srcId="{A7A2E83E-63D3-485B-BA6B-A526DB352EAA}" destId="{09A9C8E1-35B6-48D5-84EF-37A12DE6B0DB}" srcOrd="0" destOrd="0" presId="urn:microsoft.com/office/officeart/2018/2/layout/IconVerticalSolidList"/>
    <dgm:cxn modelId="{E8658888-EF86-4611-8575-CAE18B5CF0AA}" type="presParOf" srcId="{09A9C8E1-35B6-48D5-84EF-37A12DE6B0DB}" destId="{5D7DAD57-E9DE-418C-9C2B-810F7F91D93B}" srcOrd="0" destOrd="0" presId="urn:microsoft.com/office/officeart/2018/2/layout/IconVerticalSolidList"/>
    <dgm:cxn modelId="{A8D409F1-457E-44D2-9725-B7FA0B0D3E9F}" type="presParOf" srcId="{09A9C8E1-35B6-48D5-84EF-37A12DE6B0DB}" destId="{0BD4F08E-FA2E-4D28-8080-C144BFB7F970}" srcOrd="1" destOrd="0" presId="urn:microsoft.com/office/officeart/2018/2/layout/IconVerticalSolidList"/>
    <dgm:cxn modelId="{85D91E52-B582-447A-9FA0-E16C220EAE49}" type="presParOf" srcId="{09A9C8E1-35B6-48D5-84EF-37A12DE6B0DB}" destId="{44B728F4-2F0B-4AE6-A031-BFAC270B74D1}" srcOrd="2" destOrd="0" presId="urn:microsoft.com/office/officeart/2018/2/layout/IconVerticalSolidList"/>
    <dgm:cxn modelId="{E0FDB33A-C983-445D-9629-EC37C8A4DDFC}" type="presParOf" srcId="{09A9C8E1-35B6-48D5-84EF-37A12DE6B0DB}" destId="{917A542E-5409-49C1-8B2E-3F14D9B2F9F4}" srcOrd="3" destOrd="0" presId="urn:microsoft.com/office/officeart/2018/2/layout/IconVerticalSolidList"/>
    <dgm:cxn modelId="{71AFC6EA-708C-4522-BBD2-BB6AB100FB56}" type="presParOf" srcId="{A7A2E83E-63D3-485B-BA6B-A526DB352EAA}" destId="{72A9F5D8-A11F-4E53-8FA7-072CF163F729}" srcOrd="1" destOrd="0" presId="urn:microsoft.com/office/officeart/2018/2/layout/IconVerticalSolidList"/>
    <dgm:cxn modelId="{10FE106B-EBF1-4D39-88C8-CD3A6EB5DCD0}" type="presParOf" srcId="{A7A2E83E-63D3-485B-BA6B-A526DB352EAA}" destId="{4864FF83-479A-4D1B-B8B9-1837ED9B31DF}" srcOrd="2" destOrd="0" presId="urn:microsoft.com/office/officeart/2018/2/layout/IconVerticalSolidList"/>
    <dgm:cxn modelId="{1494E196-BF80-477A-BEDB-282135A4A41E}" type="presParOf" srcId="{4864FF83-479A-4D1B-B8B9-1837ED9B31DF}" destId="{B5B544CA-BC6E-40A8-A773-CC168ED6C7A4}" srcOrd="0" destOrd="0" presId="urn:microsoft.com/office/officeart/2018/2/layout/IconVerticalSolidList"/>
    <dgm:cxn modelId="{473E3BB9-A322-49AE-8A4E-375BCDFBF86E}" type="presParOf" srcId="{4864FF83-479A-4D1B-B8B9-1837ED9B31DF}" destId="{1E83D746-7F3B-4B27-92F5-717456FB0074}" srcOrd="1" destOrd="0" presId="urn:microsoft.com/office/officeart/2018/2/layout/IconVerticalSolidList"/>
    <dgm:cxn modelId="{58E6F5DC-984F-4FD3-B974-3726BF9E8E77}" type="presParOf" srcId="{4864FF83-479A-4D1B-B8B9-1837ED9B31DF}" destId="{5AE1902B-E63A-46D2-84DD-C685EAD608A7}" srcOrd="2" destOrd="0" presId="urn:microsoft.com/office/officeart/2018/2/layout/IconVerticalSolidList"/>
    <dgm:cxn modelId="{01F92513-BF27-47A9-982E-66F4C4E94571}" type="presParOf" srcId="{4864FF83-479A-4D1B-B8B9-1837ED9B31DF}" destId="{528FAD0F-45D3-4D00-81F2-6AFECB04B997}" srcOrd="3" destOrd="0" presId="urn:microsoft.com/office/officeart/2018/2/layout/IconVerticalSolidList"/>
    <dgm:cxn modelId="{B83063C0-3E98-4812-8524-AD1D3A2468F3}" type="presParOf" srcId="{A7A2E83E-63D3-485B-BA6B-A526DB352EAA}" destId="{5D6C70CF-1B59-48E2-8505-F1D227FC43A6}" srcOrd="3" destOrd="0" presId="urn:microsoft.com/office/officeart/2018/2/layout/IconVerticalSolidList"/>
    <dgm:cxn modelId="{FD30BBF3-D00E-480F-9924-54EC428320DE}" type="presParOf" srcId="{A7A2E83E-63D3-485B-BA6B-A526DB352EAA}" destId="{B04E522E-C0F1-4EF8-BDC7-22CDDCD10C80}" srcOrd="4" destOrd="0" presId="urn:microsoft.com/office/officeart/2018/2/layout/IconVerticalSolidList"/>
    <dgm:cxn modelId="{509CF40A-F0E4-44FE-A9CE-D976A3BF7D05}" type="presParOf" srcId="{B04E522E-C0F1-4EF8-BDC7-22CDDCD10C80}" destId="{4C0662F9-3F44-4A8F-8885-8632D847EEC0}" srcOrd="0" destOrd="0" presId="urn:microsoft.com/office/officeart/2018/2/layout/IconVerticalSolidList"/>
    <dgm:cxn modelId="{71623809-2B83-411D-8F46-191CC2F1E8F7}" type="presParOf" srcId="{B04E522E-C0F1-4EF8-BDC7-22CDDCD10C80}" destId="{A1AAF2D3-61D9-4032-97DB-FCD59B11E426}" srcOrd="1" destOrd="0" presId="urn:microsoft.com/office/officeart/2018/2/layout/IconVerticalSolidList"/>
    <dgm:cxn modelId="{4C47F519-DEEA-42B9-9D4E-EEE112432BAE}" type="presParOf" srcId="{B04E522E-C0F1-4EF8-BDC7-22CDDCD10C80}" destId="{568B2A51-CFC8-44F8-881A-CC0AABB43C25}" srcOrd="2" destOrd="0" presId="urn:microsoft.com/office/officeart/2018/2/layout/IconVerticalSolidList"/>
    <dgm:cxn modelId="{EAD6FBF3-C7E4-445B-8B0B-B0E148A36556}" type="presParOf" srcId="{B04E522E-C0F1-4EF8-BDC7-22CDDCD10C80}" destId="{10841410-EE11-4092-84ED-F93BAAAC280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F1DAF5-4C17-406F-8BEC-D84561CF9510}"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C824D4F3-C666-4156-AE5F-74F190A9DFF9}">
      <dgm:prSet/>
      <dgm:spPr/>
      <dgm:t>
        <a:bodyPr/>
        <a:lstStyle/>
        <a:p>
          <a:r>
            <a:rPr lang="en-TT" dirty="0"/>
            <a:t>Use the form supplied to prepare a currency memorandum for the following daily paid labourers, each person to receive the least number of notes.</a:t>
          </a:r>
          <a:endParaRPr lang="en-US" dirty="0"/>
        </a:p>
      </dgm:t>
    </dgm:pt>
    <dgm:pt modelId="{A8B1FAFC-DBF6-4009-8703-1EEAC93F11BF}" type="parTrans" cxnId="{4EBCCD1D-6CDC-40AD-A541-E1278F68A64F}">
      <dgm:prSet/>
      <dgm:spPr/>
      <dgm:t>
        <a:bodyPr/>
        <a:lstStyle/>
        <a:p>
          <a:endParaRPr lang="en-US"/>
        </a:p>
      </dgm:t>
    </dgm:pt>
    <dgm:pt modelId="{1D490C0E-F16C-45EF-9D14-4CAD2C161BC0}" type="sibTrans" cxnId="{4EBCCD1D-6CDC-40AD-A541-E1278F68A64F}">
      <dgm:prSet/>
      <dgm:spPr/>
      <dgm:t>
        <a:bodyPr/>
        <a:lstStyle/>
        <a:p>
          <a:endParaRPr lang="en-US"/>
        </a:p>
      </dgm:t>
    </dgm:pt>
    <dgm:pt modelId="{1B6D5FFE-082D-45A9-988F-E6CA352A75D8}">
      <dgm:prSet/>
      <dgm:spPr/>
      <dgm:t>
        <a:bodyPr/>
        <a:lstStyle/>
        <a:p>
          <a:r>
            <a:rPr lang="en-TT" dirty="0"/>
            <a:t>Wendy Bissessar		$2,500.00</a:t>
          </a:r>
          <a:endParaRPr lang="en-US" dirty="0"/>
        </a:p>
      </dgm:t>
    </dgm:pt>
    <dgm:pt modelId="{44B1444E-0FAB-409D-9CA6-EE19326C653D}" type="parTrans" cxnId="{900A63E1-B221-48BA-A2A0-4D75D8FCB991}">
      <dgm:prSet/>
      <dgm:spPr/>
      <dgm:t>
        <a:bodyPr/>
        <a:lstStyle/>
        <a:p>
          <a:endParaRPr lang="en-US"/>
        </a:p>
      </dgm:t>
    </dgm:pt>
    <dgm:pt modelId="{FC58AFE5-9E99-4AA1-9FB4-23ECA4B5ED60}" type="sibTrans" cxnId="{900A63E1-B221-48BA-A2A0-4D75D8FCB991}">
      <dgm:prSet/>
      <dgm:spPr/>
      <dgm:t>
        <a:bodyPr/>
        <a:lstStyle/>
        <a:p>
          <a:endParaRPr lang="en-US"/>
        </a:p>
      </dgm:t>
    </dgm:pt>
    <dgm:pt modelId="{72098297-377F-467A-BE68-2C9DF6062346}">
      <dgm:prSet/>
      <dgm:spPr/>
      <dgm:t>
        <a:bodyPr/>
        <a:lstStyle/>
        <a:p>
          <a:r>
            <a:rPr lang="en-TT" dirty="0"/>
            <a:t>Anthony Haynes		$1,900.00</a:t>
          </a:r>
          <a:endParaRPr lang="en-US" dirty="0"/>
        </a:p>
      </dgm:t>
    </dgm:pt>
    <dgm:pt modelId="{70C55923-8E19-4FFB-B23C-CD07BE068CB0}" type="parTrans" cxnId="{9F809D57-63A3-47A7-8319-8CCB48834577}">
      <dgm:prSet/>
      <dgm:spPr/>
      <dgm:t>
        <a:bodyPr/>
        <a:lstStyle/>
        <a:p>
          <a:endParaRPr lang="en-US"/>
        </a:p>
      </dgm:t>
    </dgm:pt>
    <dgm:pt modelId="{3E595704-9C04-4727-9D08-00EED73BC58B}" type="sibTrans" cxnId="{9F809D57-63A3-47A7-8319-8CCB48834577}">
      <dgm:prSet/>
      <dgm:spPr/>
      <dgm:t>
        <a:bodyPr/>
        <a:lstStyle/>
        <a:p>
          <a:endParaRPr lang="en-US"/>
        </a:p>
      </dgm:t>
    </dgm:pt>
    <dgm:pt modelId="{14B15270-5E9C-4CB8-BAEF-96FD01D26152}">
      <dgm:prSet/>
      <dgm:spPr/>
      <dgm:t>
        <a:bodyPr/>
        <a:lstStyle/>
        <a:p>
          <a:r>
            <a:rPr lang="en-TT"/>
            <a:t>Hugh Constant		$1909.00</a:t>
          </a:r>
          <a:endParaRPr lang="en-US"/>
        </a:p>
      </dgm:t>
    </dgm:pt>
    <dgm:pt modelId="{27ED1125-5E9E-44FA-AB03-86EAE8D36CEB}" type="parTrans" cxnId="{B2CE7157-00DC-4A35-B29C-55A4E76852D9}">
      <dgm:prSet/>
      <dgm:spPr/>
      <dgm:t>
        <a:bodyPr/>
        <a:lstStyle/>
        <a:p>
          <a:endParaRPr lang="en-US"/>
        </a:p>
      </dgm:t>
    </dgm:pt>
    <dgm:pt modelId="{DC44496A-E6F0-4439-AB63-DE6E42749E65}" type="sibTrans" cxnId="{B2CE7157-00DC-4A35-B29C-55A4E76852D9}">
      <dgm:prSet/>
      <dgm:spPr/>
      <dgm:t>
        <a:bodyPr/>
        <a:lstStyle/>
        <a:p>
          <a:endParaRPr lang="en-US"/>
        </a:p>
      </dgm:t>
    </dgm:pt>
    <dgm:pt modelId="{FCF16622-44F4-4CFD-8482-B7B08330BF0F}">
      <dgm:prSet/>
      <dgm:spPr/>
      <dgm:t>
        <a:bodyPr/>
        <a:lstStyle/>
        <a:p>
          <a:r>
            <a:rPr lang="en-TT"/>
            <a:t>Sahadeo Khanai		$1,750.00</a:t>
          </a:r>
          <a:endParaRPr lang="en-US"/>
        </a:p>
      </dgm:t>
    </dgm:pt>
    <dgm:pt modelId="{04D9D6B8-866E-4E49-8396-75E3C1ABD0E3}" type="parTrans" cxnId="{43254DE9-0B90-4841-AD42-137EE69A876C}">
      <dgm:prSet/>
      <dgm:spPr/>
      <dgm:t>
        <a:bodyPr/>
        <a:lstStyle/>
        <a:p>
          <a:endParaRPr lang="en-US"/>
        </a:p>
      </dgm:t>
    </dgm:pt>
    <dgm:pt modelId="{00DBBB6C-EDF5-472F-B9D2-9CB80838C44B}" type="sibTrans" cxnId="{43254DE9-0B90-4841-AD42-137EE69A876C}">
      <dgm:prSet/>
      <dgm:spPr/>
      <dgm:t>
        <a:bodyPr/>
        <a:lstStyle/>
        <a:p>
          <a:endParaRPr lang="en-US"/>
        </a:p>
      </dgm:t>
    </dgm:pt>
    <dgm:pt modelId="{E761B633-0490-4D50-A075-97BD700DF018}">
      <dgm:prSet/>
      <dgm:spPr/>
      <dgm:t>
        <a:bodyPr/>
        <a:lstStyle/>
        <a:p>
          <a:r>
            <a:rPr lang="en-TT"/>
            <a:t>Brenda Elias		$2,300.00</a:t>
          </a:r>
          <a:endParaRPr lang="en-US"/>
        </a:p>
      </dgm:t>
    </dgm:pt>
    <dgm:pt modelId="{83161953-DE4B-4731-8F36-E8B7FFCBD1AE}" type="parTrans" cxnId="{F00597EB-9067-47E1-9FDC-D180CCCD455C}">
      <dgm:prSet/>
      <dgm:spPr/>
      <dgm:t>
        <a:bodyPr/>
        <a:lstStyle/>
        <a:p>
          <a:endParaRPr lang="en-US"/>
        </a:p>
      </dgm:t>
    </dgm:pt>
    <dgm:pt modelId="{5EA20E01-23F4-4C9B-8ACE-F6A0E285210B}" type="sibTrans" cxnId="{F00597EB-9067-47E1-9FDC-D180CCCD455C}">
      <dgm:prSet/>
      <dgm:spPr/>
      <dgm:t>
        <a:bodyPr/>
        <a:lstStyle/>
        <a:p>
          <a:endParaRPr lang="en-US"/>
        </a:p>
      </dgm:t>
    </dgm:pt>
    <dgm:pt modelId="{C32CA80D-AB6C-4C79-909A-C97D3F224032}">
      <dgm:prSet/>
      <dgm:spPr/>
      <dgm:t>
        <a:bodyPr/>
        <a:lstStyle/>
        <a:p>
          <a:r>
            <a:rPr lang="en-TT" dirty="0"/>
            <a:t>Timothy </a:t>
          </a:r>
          <a:r>
            <a:rPr lang="en-TT" dirty="0" err="1"/>
            <a:t>Mahabir</a:t>
          </a:r>
          <a:r>
            <a:rPr lang="en-TT" dirty="0"/>
            <a:t>		$2,000.00</a:t>
          </a:r>
          <a:endParaRPr lang="en-US" dirty="0"/>
        </a:p>
      </dgm:t>
    </dgm:pt>
    <dgm:pt modelId="{E7786906-0B68-498A-AAA4-2B669EB811DD}" type="parTrans" cxnId="{5A3A6281-8496-49AA-9847-4A08B34DB392}">
      <dgm:prSet/>
      <dgm:spPr/>
      <dgm:t>
        <a:bodyPr/>
        <a:lstStyle/>
        <a:p>
          <a:endParaRPr lang="en-US"/>
        </a:p>
      </dgm:t>
    </dgm:pt>
    <dgm:pt modelId="{5A2C6B46-7D10-4FBB-8F82-5BC517D6E27C}" type="sibTrans" cxnId="{5A3A6281-8496-49AA-9847-4A08B34DB392}">
      <dgm:prSet/>
      <dgm:spPr/>
      <dgm:t>
        <a:bodyPr/>
        <a:lstStyle/>
        <a:p>
          <a:endParaRPr lang="en-US"/>
        </a:p>
      </dgm:t>
    </dgm:pt>
    <dgm:pt modelId="{8B5081D2-06CA-439C-9201-B6E9399AE668}">
      <dgm:prSet/>
      <dgm:spPr/>
      <dgm:t>
        <a:bodyPr/>
        <a:lstStyle/>
        <a:p>
          <a:r>
            <a:rPr lang="en-TT"/>
            <a:t>Dennis Hubert		$2,050,00</a:t>
          </a:r>
          <a:endParaRPr lang="en-US"/>
        </a:p>
      </dgm:t>
    </dgm:pt>
    <dgm:pt modelId="{FAFC390C-3C4F-4C16-8291-846281815768}" type="parTrans" cxnId="{C9A26FF7-B314-46C6-BC09-7186E662197B}">
      <dgm:prSet/>
      <dgm:spPr/>
      <dgm:t>
        <a:bodyPr/>
        <a:lstStyle/>
        <a:p>
          <a:endParaRPr lang="en-US"/>
        </a:p>
      </dgm:t>
    </dgm:pt>
    <dgm:pt modelId="{995E04CE-52D9-4E54-9645-9A12232B0AD3}" type="sibTrans" cxnId="{C9A26FF7-B314-46C6-BC09-7186E662197B}">
      <dgm:prSet/>
      <dgm:spPr/>
      <dgm:t>
        <a:bodyPr/>
        <a:lstStyle/>
        <a:p>
          <a:endParaRPr lang="en-US"/>
        </a:p>
      </dgm:t>
    </dgm:pt>
    <dgm:pt modelId="{7B489B06-26A3-4119-B6DD-CE84D95BD341}">
      <dgm:prSet/>
      <dgm:spPr/>
      <dgm:t>
        <a:bodyPr/>
        <a:lstStyle/>
        <a:p>
          <a:r>
            <a:rPr lang="en-TT"/>
            <a:t>Richard Sant		$2,550.00</a:t>
          </a:r>
          <a:endParaRPr lang="en-US"/>
        </a:p>
      </dgm:t>
    </dgm:pt>
    <dgm:pt modelId="{1C5E3168-A9D6-4B8A-A20E-AB3D14D1FCC7}" type="parTrans" cxnId="{86058480-D493-4748-B623-8C2554453336}">
      <dgm:prSet/>
      <dgm:spPr/>
      <dgm:t>
        <a:bodyPr/>
        <a:lstStyle/>
        <a:p>
          <a:endParaRPr lang="en-US"/>
        </a:p>
      </dgm:t>
    </dgm:pt>
    <dgm:pt modelId="{49047376-7ABD-4902-A0EF-FEC36DADCA05}" type="sibTrans" cxnId="{86058480-D493-4748-B623-8C2554453336}">
      <dgm:prSet/>
      <dgm:spPr/>
      <dgm:t>
        <a:bodyPr/>
        <a:lstStyle/>
        <a:p>
          <a:endParaRPr lang="en-US"/>
        </a:p>
      </dgm:t>
    </dgm:pt>
    <dgm:pt modelId="{4301C978-87DB-48BF-9641-BE1A91B546D7}" type="pres">
      <dgm:prSet presAssocID="{94F1DAF5-4C17-406F-8BEC-D84561CF9510}" presName="vert0" presStyleCnt="0">
        <dgm:presLayoutVars>
          <dgm:dir/>
          <dgm:animOne val="branch"/>
          <dgm:animLvl val="lvl"/>
        </dgm:presLayoutVars>
      </dgm:prSet>
      <dgm:spPr/>
    </dgm:pt>
    <dgm:pt modelId="{A7A9AE76-8FAB-46BC-9938-52279A358287}" type="pres">
      <dgm:prSet presAssocID="{C824D4F3-C666-4156-AE5F-74F190A9DFF9}" presName="thickLine" presStyleLbl="alignNode1" presStyleIdx="0" presStyleCnt="1"/>
      <dgm:spPr/>
    </dgm:pt>
    <dgm:pt modelId="{80F58832-02EA-4D9C-85A2-C07703768BC2}" type="pres">
      <dgm:prSet presAssocID="{C824D4F3-C666-4156-AE5F-74F190A9DFF9}" presName="horz1" presStyleCnt="0"/>
      <dgm:spPr/>
    </dgm:pt>
    <dgm:pt modelId="{1F4E03CB-DF37-4D57-A718-71F4BB364A2F}" type="pres">
      <dgm:prSet presAssocID="{C824D4F3-C666-4156-AE5F-74F190A9DFF9}" presName="tx1" presStyleLbl="revTx" presStyleIdx="0" presStyleCnt="9"/>
      <dgm:spPr/>
    </dgm:pt>
    <dgm:pt modelId="{3D9387D4-6CB3-43C9-9601-F2E63995C4F9}" type="pres">
      <dgm:prSet presAssocID="{C824D4F3-C666-4156-AE5F-74F190A9DFF9}" presName="vert1" presStyleCnt="0"/>
      <dgm:spPr/>
    </dgm:pt>
    <dgm:pt modelId="{63E96F92-976F-49B1-BBF6-52C88EC5AC4C}" type="pres">
      <dgm:prSet presAssocID="{1B6D5FFE-082D-45A9-988F-E6CA352A75D8}" presName="vertSpace2a" presStyleCnt="0"/>
      <dgm:spPr/>
    </dgm:pt>
    <dgm:pt modelId="{B9969E26-982A-4A9A-929C-8E39E8F9FD1D}" type="pres">
      <dgm:prSet presAssocID="{1B6D5FFE-082D-45A9-988F-E6CA352A75D8}" presName="horz2" presStyleCnt="0"/>
      <dgm:spPr/>
    </dgm:pt>
    <dgm:pt modelId="{6CC1B6F4-AEE4-48A9-91B5-0BA90932E41A}" type="pres">
      <dgm:prSet presAssocID="{1B6D5FFE-082D-45A9-988F-E6CA352A75D8}" presName="horzSpace2" presStyleCnt="0"/>
      <dgm:spPr/>
    </dgm:pt>
    <dgm:pt modelId="{074D11D9-5AFE-47A7-A85B-E01652E66D85}" type="pres">
      <dgm:prSet presAssocID="{1B6D5FFE-082D-45A9-988F-E6CA352A75D8}" presName="tx2" presStyleLbl="revTx" presStyleIdx="1" presStyleCnt="9"/>
      <dgm:spPr/>
    </dgm:pt>
    <dgm:pt modelId="{06EEB885-A3EA-455F-8309-D603CC891B5B}" type="pres">
      <dgm:prSet presAssocID="{1B6D5FFE-082D-45A9-988F-E6CA352A75D8}" presName="vert2" presStyleCnt="0"/>
      <dgm:spPr/>
    </dgm:pt>
    <dgm:pt modelId="{842A6E67-BE18-453A-BFF6-1AF26227987C}" type="pres">
      <dgm:prSet presAssocID="{1B6D5FFE-082D-45A9-988F-E6CA352A75D8}" presName="thinLine2b" presStyleLbl="callout" presStyleIdx="0" presStyleCnt="8"/>
      <dgm:spPr/>
    </dgm:pt>
    <dgm:pt modelId="{93AD4117-3B09-46FE-8A5F-40890B649898}" type="pres">
      <dgm:prSet presAssocID="{1B6D5FFE-082D-45A9-988F-E6CA352A75D8}" presName="vertSpace2b" presStyleCnt="0"/>
      <dgm:spPr/>
    </dgm:pt>
    <dgm:pt modelId="{71EA86F6-527C-4AB9-909C-45127617D9AA}" type="pres">
      <dgm:prSet presAssocID="{72098297-377F-467A-BE68-2C9DF6062346}" presName="horz2" presStyleCnt="0"/>
      <dgm:spPr/>
    </dgm:pt>
    <dgm:pt modelId="{8184FDB2-60A4-456F-AF9C-7A59047EE6E7}" type="pres">
      <dgm:prSet presAssocID="{72098297-377F-467A-BE68-2C9DF6062346}" presName="horzSpace2" presStyleCnt="0"/>
      <dgm:spPr/>
    </dgm:pt>
    <dgm:pt modelId="{90AFF809-3AAE-4D76-B862-5FEA912E0BD6}" type="pres">
      <dgm:prSet presAssocID="{72098297-377F-467A-BE68-2C9DF6062346}" presName="tx2" presStyleLbl="revTx" presStyleIdx="2" presStyleCnt="9"/>
      <dgm:spPr/>
    </dgm:pt>
    <dgm:pt modelId="{43D401E3-3CD8-4526-9CBC-277A390A0497}" type="pres">
      <dgm:prSet presAssocID="{72098297-377F-467A-BE68-2C9DF6062346}" presName="vert2" presStyleCnt="0"/>
      <dgm:spPr/>
    </dgm:pt>
    <dgm:pt modelId="{D7E34BB6-CFB2-4244-A5F3-6BDDEE3F6162}" type="pres">
      <dgm:prSet presAssocID="{72098297-377F-467A-BE68-2C9DF6062346}" presName="thinLine2b" presStyleLbl="callout" presStyleIdx="1" presStyleCnt="8"/>
      <dgm:spPr/>
    </dgm:pt>
    <dgm:pt modelId="{23B27BA8-CD63-45EE-998B-F5CD8CF3DF2E}" type="pres">
      <dgm:prSet presAssocID="{72098297-377F-467A-BE68-2C9DF6062346}" presName="vertSpace2b" presStyleCnt="0"/>
      <dgm:spPr/>
    </dgm:pt>
    <dgm:pt modelId="{7CFC3AF1-EDDA-40E9-833D-5F278DF43015}" type="pres">
      <dgm:prSet presAssocID="{14B15270-5E9C-4CB8-BAEF-96FD01D26152}" presName="horz2" presStyleCnt="0"/>
      <dgm:spPr/>
    </dgm:pt>
    <dgm:pt modelId="{15FE8A02-8189-4D91-86B9-287E7FE9003D}" type="pres">
      <dgm:prSet presAssocID="{14B15270-5E9C-4CB8-BAEF-96FD01D26152}" presName="horzSpace2" presStyleCnt="0"/>
      <dgm:spPr/>
    </dgm:pt>
    <dgm:pt modelId="{0B73ECE4-7501-48B0-9426-C0B54E4A9FF5}" type="pres">
      <dgm:prSet presAssocID="{14B15270-5E9C-4CB8-BAEF-96FD01D26152}" presName="tx2" presStyleLbl="revTx" presStyleIdx="3" presStyleCnt="9"/>
      <dgm:spPr/>
    </dgm:pt>
    <dgm:pt modelId="{4915ABAB-4C81-46F2-BE6E-693C7EA56FB3}" type="pres">
      <dgm:prSet presAssocID="{14B15270-5E9C-4CB8-BAEF-96FD01D26152}" presName="vert2" presStyleCnt="0"/>
      <dgm:spPr/>
    </dgm:pt>
    <dgm:pt modelId="{B2B9CBA6-9FD6-45A1-AD9D-3242E73F82D9}" type="pres">
      <dgm:prSet presAssocID="{14B15270-5E9C-4CB8-BAEF-96FD01D26152}" presName="thinLine2b" presStyleLbl="callout" presStyleIdx="2" presStyleCnt="8"/>
      <dgm:spPr/>
    </dgm:pt>
    <dgm:pt modelId="{FDBD3706-BC65-4A50-9B5C-2F25340ABA1F}" type="pres">
      <dgm:prSet presAssocID="{14B15270-5E9C-4CB8-BAEF-96FD01D26152}" presName="vertSpace2b" presStyleCnt="0"/>
      <dgm:spPr/>
    </dgm:pt>
    <dgm:pt modelId="{A575F4B8-A878-4CBE-9CC0-B0FB203256AB}" type="pres">
      <dgm:prSet presAssocID="{FCF16622-44F4-4CFD-8482-B7B08330BF0F}" presName="horz2" presStyleCnt="0"/>
      <dgm:spPr/>
    </dgm:pt>
    <dgm:pt modelId="{C27E9C31-AD31-463A-B77A-54897D9C71AC}" type="pres">
      <dgm:prSet presAssocID="{FCF16622-44F4-4CFD-8482-B7B08330BF0F}" presName="horzSpace2" presStyleCnt="0"/>
      <dgm:spPr/>
    </dgm:pt>
    <dgm:pt modelId="{658E1AF1-7709-4555-8DA1-ECED37D89D37}" type="pres">
      <dgm:prSet presAssocID="{FCF16622-44F4-4CFD-8482-B7B08330BF0F}" presName="tx2" presStyleLbl="revTx" presStyleIdx="4" presStyleCnt="9"/>
      <dgm:spPr/>
    </dgm:pt>
    <dgm:pt modelId="{AE3FCF38-0F7F-49D9-9427-2544BE3C222D}" type="pres">
      <dgm:prSet presAssocID="{FCF16622-44F4-4CFD-8482-B7B08330BF0F}" presName="vert2" presStyleCnt="0"/>
      <dgm:spPr/>
    </dgm:pt>
    <dgm:pt modelId="{E028E539-362A-484F-8B92-E6CADD5EF283}" type="pres">
      <dgm:prSet presAssocID="{FCF16622-44F4-4CFD-8482-B7B08330BF0F}" presName="thinLine2b" presStyleLbl="callout" presStyleIdx="3" presStyleCnt="8"/>
      <dgm:spPr/>
    </dgm:pt>
    <dgm:pt modelId="{3DC90612-A97D-413C-94CC-A0D6EAE70376}" type="pres">
      <dgm:prSet presAssocID="{FCF16622-44F4-4CFD-8482-B7B08330BF0F}" presName="vertSpace2b" presStyleCnt="0"/>
      <dgm:spPr/>
    </dgm:pt>
    <dgm:pt modelId="{31B9AE02-C17D-49A6-99FF-ABFFD0EC7BF4}" type="pres">
      <dgm:prSet presAssocID="{E761B633-0490-4D50-A075-97BD700DF018}" presName="horz2" presStyleCnt="0"/>
      <dgm:spPr/>
    </dgm:pt>
    <dgm:pt modelId="{F02C0CDE-E66C-4BD9-9AE6-CAA55695BFE4}" type="pres">
      <dgm:prSet presAssocID="{E761B633-0490-4D50-A075-97BD700DF018}" presName="horzSpace2" presStyleCnt="0"/>
      <dgm:spPr/>
    </dgm:pt>
    <dgm:pt modelId="{64461823-B38B-4C5C-B205-8621747C0B2F}" type="pres">
      <dgm:prSet presAssocID="{E761B633-0490-4D50-A075-97BD700DF018}" presName="tx2" presStyleLbl="revTx" presStyleIdx="5" presStyleCnt="9"/>
      <dgm:spPr/>
    </dgm:pt>
    <dgm:pt modelId="{3C32875E-9B00-4C47-8AD0-E1D20C663B05}" type="pres">
      <dgm:prSet presAssocID="{E761B633-0490-4D50-A075-97BD700DF018}" presName="vert2" presStyleCnt="0"/>
      <dgm:spPr/>
    </dgm:pt>
    <dgm:pt modelId="{D5651889-EF45-485E-8BBC-1F4A13FCA40E}" type="pres">
      <dgm:prSet presAssocID="{E761B633-0490-4D50-A075-97BD700DF018}" presName="thinLine2b" presStyleLbl="callout" presStyleIdx="4" presStyleCnt="8"/>
      <dgm:spPr/>
    </dgm:pt>
    <dgm:pt modelId="{B6E7CA1D-F731-4ED2-AA54-43546A28CF51}" type="pres">
      <dgm:prSet presAssocID="{E761B633-0490-4D50-A075-97BD700DF018}" presName="vertSpace2b" presStyleCnt="0"/>
      <dgm:spPr/>
    </dgm:pt>
    <dgm:pt modelId="{69466794-0CD4-467C-97F9-DF1AE507EFA3}" type="pres">
      <dgm:prSet presAssocID="{C32CA80D-AB6C-4C79-909A-C97D3F224032}" presName="horz2" presStyleCnt="0"/>
      <dgm:spPr/>
    </dgm:pt>
    <dgm:pt modelId="{92A49002-BA73-426F-88A3-73C86F41E21B}" type="pres">
      <dgm:prSet presAssocID="{C32CA80D-AB6C-4C79-909A-C97D3F224032}" presName="horzSpace2" presStyleCnt="0"/>
      <dgm:spPr/>
    </dgm:pt>
    <dgm:pt modelId="{D65C1A49-C9CB-4738-BDEA-DC0FE7ABA68A}" type="pres">
      <dgm:prSet presAssocID="{C32CA80D-AB6C-4C79-909A-C97D3F224032}" presName="tx2" presStyleLbl="revTx" presStyleIdx="6" presStyleCnt="9"/>
      <dgm:spPr/>
    </dgm:pt>
    <dgm:pt modelId="{C0E92EE8-2648-4B62-9BD3-E6B08B675216}" type="pres">
      <dgm:prSet presAssocID="{C32CA80D-AB6C-4C79-909A-C97D3F224032}" presName="vert2" presStyleCnt="0"/>
      <dgm:spPr/>
    </dgm:pt>
    <dgm:pt modelId="{A337F5C9-A97F-4B50-AFA3-1262C315C415}" type="pres">
      <dgm:prSet presAssocID="{C32CA80D-AB6C-4C79-909A-C97D3F224032}" presName="thinLine2b" presStyleLbl="callout" presStyleIdx="5" presStyleCnt="8"/>
      <dgm:spPr/>
    </dgm:pt>
    <dgm:pt modelId="{CE6A7918-6607-43F8-84F5-5645E3F608EB}" type="pres">
      <dgm:prSet presAssocID="{C32CA80D-AB6C-4C79-909A-C97D3F224032}" presName="vertSpace2b" presStyleCnt="0"/>
      <dgm:spPr/>
    </dgm:pt>
    <dgm:pt modelId="{7E39C572-6BE3-4F13-8040-43909FB5BCD1}" type="pres">
      <dgm:prSet presAssocID="{8B5081D2-06CA-439C-9201-B6E9399AE668}" presName="horz2" presStyleCnt="0"/>
      <dgm:spPr/>
    </dgm:pt>
    <dgm:pt modelId="{267C54E7-85EA-4C0E-BAE6-C4FE69AA7A06}" type="pres">
      <dgm:prSet presAssocID="{8B5081D2-06CA-439C-9201-B6E9399AE668}" presName="horzSpace2" presStyleCnt="0"/>
      <dgm:spPr/>
    </dgm:pt>
    <dgm:pt modelId="{5884A5D9-44ED-471E-B0D6-39F81AD2208A}" type="pres">
      <dgm:prSet presAssocID="{8B5081D2-06CA-439C-9201-B6E9399AE668}" presName="tx2" presStyleLbl="revTx" presStyleIdx="7" presStyleCnt="9"/>
      <dgm:spPr/>
    </dgm:pt>
    <dgm:pt modelId="{35F10C27-65B8-42CF-8211-C2BD7207947F}" type="pres">
      <dgm:prSet presAssocID="{8B5081D2-06CA-439C-9201-B6E9399AE668}" presName="vert2" presStyleCnt="0"/>
      <dgm:spPr/>
    </dgm:pt>
    <dgm:pt modelId="{96512C5D-9604-4BC7-9602-8D8AFFFC0B5D}" type="pres">
      <dgm:prSet presAssocID="{8B5081D2-06CA-439C-9201-B6E9399AE668}" presName="thinLine2b" presStyleLbl="callout" presStyleIdx="6" presStyleCnt="8"/>
      <dgm:spPr/>
    </dgm:pt>
    <dgm:pt modelId="{A7295A5E-7FFD-41DC-94FD-BE7AD054DDAB}" type="pres">
      <dgm:prSet presAssocID="{8B5081D2-06CA-439C-9201-B6E9399AE668}" presName="vertSpace2b" presStyleCnt="0"/>
      <dgm:spPr/>
    </dgm:pt>
    <dgm:pt modelId="{A1FD58F3-FDAA-4551-B904-F344B25558B2}" type="pres">
      <dgm:prSet presAssocID="{7B489B06-26A3-4119-B6DD-CE84D95BD341}" presName="horz2" presStyleCnt="0"/>
      <dgm:spPr/>
    </dgm:pt>
    <dgm:pt modelId="{FD5510BA-5648-4AF4-9246-03BDE01D661B}" type="pres">
      <dgm:prSet presAssocID="{7B489B06-26A3-4119-B6DD-CE84D95BD341}" presName="horzSpace2" presStyleCnt="0"/>
      <dgm:spPr/>
    </dgm:pt>
    <dgm:pt modelId="{35FDC375-6817-436F-95A9-AE6A3AF378E4}" type="pres">
      <dgm:prSet presAssocID="{7B489B06-26A3-4119-B6DD-CE84D95BD341}" presName="tx2" presStyleLbl="revTx" presStyleIdx="8" presStyleCnt="9"/>
      <dgm:spPr/>
    </dgm:pt>
    <dgm:pt modelId="{5DCCB4A8-A8CE-4B11-B868-EB44786E4B32}" type="pres">
      <dgm:prSet presAssocID="{7B489B06-26A3-4119-B6DD-CE84D95BD341}" presName="vert2" presStyleCnt="0"/>
      <dgm:spPr/>
    </dgm:pt>
    <dgm:pt modelId="{41DB7E1D-1284-48CA-B633-4ADB3BBC8071}" type="pres">
      <dgm:prSet presAssocID="{7B489B06-26A3-4119-B6DD-CE84D95BD341}" presName="thinLine2b" presStyleLbl="callout" presStyleIdx="7" presStyleCnt="8"/>
      <dgm:spPr/>
    </dgm:pt>
    <dgm:pt modelId="{E365AB4C-EA7C-4284-B9B4-8B2D00864470}" type="pres">
      <dgm:prSet presAssocID="{7B489B06-26A3-4119-B6DD-CE84D95BD341}" presName="vertSpace2b" presStyleCnt="0"/>
      <dgm:spPr/>
    </dgm:pt>
  </dgm:ptLst>
  <dgm:cxnLst>
    <dgm:cxn modelId="{C2256B0E-7C8B-4170-8EAD-8BABAFC376A7}" type="presOf" srcId="{C824D4F3-C666-4156-AE5F-74F190A9DFF9}" destId="{1F4E03CB-DF37-4D57-A718-71F4BB364A2F}" srcOrd="0" destOrd="0" presId="urn:microsoft.com/office/officeart/2008/layout/LinedList"/>
    <dgm:cxn modelId="{4EBCCD1D-6CDC-40AD-A541-E1278F68A64F}" srcId="{94F1DAF5-4C17-406F-8BEC-D84561CF9510}" destId="{C824D4F3-C666-4156-AE5F-74F190A9DFF9}" srcOrd="0" destOrd="0" parTransId="{A8B1FAFC-DBF6-4009-8703-1EEAC93F11BF}" sibTransId="{1D490C0E-F16C-45EF-9D14-4CAD2C161BC0}"/>
    <dgm:cxn modelId="{D052973E-33BF-4F3B-A777-CB0DF6264569}" type="presOf" srcId="{E761B633-0490-4D50-A075-97BD700DF018}" destId="{64461823-B38B-4C5C-B205-8621747C0B2F}" srcOrd="0" destOrd="0" presId="urn:microsoft.com/office/officeart/2008/layout/LinedList"/>
    <dgm:cxn modelId="{9D69E640-0D27-472C-97DC-DE0F31DE8E18}" type="presOf" srcId="{1B6D5FFE-082D-45A9-988F-E6CA352A75D8}" destId="{074D11D9-5AFE-47A7-A85B-E01652E66D85}" srcOrd="0" destOrd="0" presId="urn:microsoft.com/office/officeart/2008/layout/LinedList"/>
    <dgm:cxn modelId="{10DF3F4A-8357-4676-9C0F-37D85DCDE32E}" type="presOf" srcId="{72098297-377F-467A-BE68-2C9DF6062346}" destId="{90AFF809-3AAE-4D76-B862-5FEA912E0BD6}" srcOrd="0" destOrd="0" presId="urn:microsoft.com/office/officeart/2008/layout/LinedList"/>
    <dgm:cxn modelId="{B2CE7157-00DC-4A35-B29C-55A4E76852D9}" srcId="{C824D4F3-C666-4156-AE5F-74F190A9DFF9}" destId="{14B15270-5E9C-4CB8-BAEF-96FD01D26152}" srcOrd="2" destOrd="0" parTransId="{27ED1125-5E9E-44FA-AB03-86EAE8D36CEB}" sibTransId="{DC44496A-E6F0-4439-AB63-DE6E42749E65}"/>
    <dgm:cxn modelId="{9F809D57-63A3-47A7-8319-8CCB48834577}" srcId="{C824D4F3-C666-4156-AE5F-74F190A9DFF9}" destId="{72098297-377F-467A-BE68-2C9DF6062346}" srcOrd="1" destOrd="0" parTransId="{70C55923-8E19-4FFB-B23C-CD07BE068CB0}" sibTransId="{3E595704-9C04-4727-9D08-00EED73BC58B}"/>
    <dgm:cxn modelId="{86058480-D493-4748-B623-8C2554453336}" srcId="{C824D4F3-C666-4156-AE5F-74F190A9DFF9}" destId="{7B489B06-26A3-4119-B6DD-CE84D95BD341}" srcOrd="7" destOrd="0" parTransId="{1C5E3168-A9D6-4B8A-A20E-AB3D14D1FCC7}" sibTransId="{49047376-7ABD-4902-A0EF-FEC36DADCA05}"/>
    <dgm:cxn modelId="{5A3A6281-8496-49AA-9847-4A08B34DB392}" srcId="{C824D4F3-C666-4156-AE5F-74F190A9DFF9}" destId="{C32CA80D-AB6C-4C79-909A-C97D3F224032}" srcOrd="5" destOrd="0" parTransId="{E7786906-0B68-498A-AAA4-2B669EB811DD}" sibTransId="{5A2C6B46-7D10-4FBB-8F82-5BC517D6E27C}"/>
    <dgm:cxn modelId="{42F00FA2-4427-4E65-9201-2CE5CDE75A97}" type="presOf" srcId="{FCF16622-44F4-4CFD-8482-B7B08330BF0F}" destId="{658E1AF1-7709-4555-8DA1-ECED37D89D37}" srcOrd="0" destOrd="0" presId="urn:microsoft.com/office/officeart/2008/layout/LinedList"/>
    <dgm:cxn modelId="{4B5B60B3-E579-4A35-939F-73A29B4CCE81}" type="presOf" srcId="{8B5081D2-06CA-439C-9201-B6E9399AE668}" destId="{5884A5D9-44ED-471E-B0D6-39F81AD2208A}" srcOrd="0" destOrd="0" presId="urn:microsoft.com/office/officeart/2008/layout/LinedList"/>
    <dgm:cxn modelId="{D57133CF-E552-4E6E-B7BE-8A9D34ED5185}" type="presOf" srcId="{7B489B06-26A3-4119-B6DD-CE84D95BD341}" destId="{35FDC375-6817-436F-95A9-AE6A3AF378E4}" srcOrd="0" destOrd="0" presId="urn:microsoft.com/office/officeart/2008/layout/LinedList"/>
    <dgm:cxn modelId="{0CF7A9D1-B599-46C8-B15E-CEE8CDD69E01}" type="presOf" srcId="{14B15270-5E9C-4CB8-BAEF-96FD01D26152}" destId="{0B73ECE4-7501-48B0-9426-C0B54E4A9FF5}" srcOrd="0" destOrd="0" presId="urn:microsoft.com/office/officeart/2008/layout/LinedList"/>
    <dgm:cxn modelId="{900A63E1-B221-48BA-A2A0-4D75D8FCB991}" srcId="{C824D4F3-C666-4156-AE5F-74F190A9DFF9}" destId="{1B6D5FFE-082D-45A9-988F-E6CA352A75D8}" srcOrd="0" destOrd="0" parTransId="{44B1444E-0FAB-409D-9CA6-EE19326C653D}" sibTransId="{FC58AFE5-9E99-4AA1-9FB4-23ECA4B5ED60}"/>
    <dgm:cxn modelId="{43254DE9-0B90-4841-AD42-137EE69A876C}" srcId="{C824D4F3-C666-4156-AE5F-74F190A9DFF9}" destId="{FCF16622-44F4-4CFD-8482-B7B08330BF0F}" srcOrd="3" destOrd="0" parTransId="{04D9D6B8-866E-4E49-8396-75E3C1ABD0E3}" sibTransId="{00DBBB6C-EDF5-472F-B9D2-9CB80838C44B}"/>
    <dgm:cxn modelId="{F00597EB-9067-47E1-9FDC-D180CCCD455C}" srcId="{C824D4F3-C666-4156-AE5F-74F190A9DFF9}" destId="{E761B633-0490-4D50-A075-97BD700DF018}" srcOrd="4" destOrd="0" parTransId="{83161953-DE4B-4731-8F36-E8B7FFCBD1AE}" sibTransId="{5EA20E01-23F4-4C9B-8ACE-F6A0E285210B}"/>
    <dgm:cxn modelId="{F0313CEE-E966-43AB-8A2A-6A191CC24ECD}" type="presOf" srcId="{94F1DAF5-4C17-406F-8BEC-D84561CF9510}" destId="{4301C978-87DB-48BF-9641-BE1A91B546D7}" srcOrd="0" destOrd="0" presId="urn:microsoft.com/office/officeart/2008/layout/LinedList"/>
    <dgm:cxn modelId="{105491F4-C9BA-494C-BA7D-1AB670DF7731}" type="presOf" srcId="{C32CA80D-AB6C-4C79-909A-C97D3F224032}" destId="{D65C1A49-C9CB-4738-BDEA-DC0FE7ABA68A}" srcOrd="0" destOrd="0" presId="urn:microsoft.com/office/officeart/2008/layout/LinedList"/>
    <dgm:cxn modelId="{C9A26FF7-B314-46C6-BC09-7186E662197B}" srcId="{C824D4F3-C666-4156-AE5F-74F190A9DFF9}" destId="{8B5081D2-06CA-439C-9201-B6E9399AE668}" srcOrd="6" destOrd="0" parTransId="{FAFC390C-3C4F-4C16-8291-846281815768}" sibTransId="{995E04CE-52D9-4E54-9645-9A12232B0AD3}"/>
    <dgm:cxn modelId="{EC06FA5C-8491-4451-A990-4CDD78DA8879}" type="presParOf" srcId="{4301C978-87DB-48BF-9641-BE1A91B546D7}" destId="{A7A9AE76-8FAB-46BC-9938-52279A358287}" srcOrd="0" destOrd="0" presId="urn:microsoft.com/office/officeart/2008/layout/LinedList"/>
    <dgm:cxn modelId="{66819733-DE9E-4369-8EC0-6D9A7712468B}" type="presParOf" srcId="{4301C978-87DB-48BF-9641-BE1A91B546D7}" destId="{80F58832-02EA-4D9C-85A2-C07703768BC2}" srcOrd="1" destOrd="0" presId="urn:microsoft.com/office/officeart/2008/layout/LinedList"/>
    <dgm:cxn modelId="{A2E8CDE3-9905-4D46-B453-01493F0829C3}" type="presParOf" srcId="{80F58832-02EA-4D9C-85A2-C07703768BC2}" destId="{1F4E03CB-DF37-4D57-A718-71F4BB364A2F}" srcOrd="0" destOrd="0" presId="urn:microsoft.com/office/officeart/2008/layout/LinedList"/>
    <dgm:cxn modelId="{3161D7DC-E2AA-4EBB-AC1E-CF090EC33856}" type="presParOf" srcId="{80F58832-02EA-4D9C-85A2-C07703768BC2}" destId="{3D9387D4-6CB3-43C9-9601-F2E63995C4F9}" srcOrd="1" destOrd="0" presId="urn:microsoft.com/office/officeart/2008/layout/LinedList"/>
    <dgm:cxn modelId="{DA96C670-0194-4433-941E-FB3021B78B6A}" type="presParOf" srcId="{3D9387D4-6CB3-43C9-9601-F2E63995C4F9}" destId="{63E96F92-976F-49B1-BBF6-52C88EC5AC4C}" srcOrd="0" destOrd="0" presId="urn:microsoft.com/office/officeart/2008/layout/LinedList"/>
    <dgm:cxn modelId="{E801D939-EC9C-4BD7-9A3B-34570C89A100}" type="presParOf" srcId="{3D9387D4-6CB3-43C9-9601-F2E63995C4F9}" destId="{B9969E26-982A-4A9A-929C-8E39E8F9FD1D}" srcOrd="1" destOrd="0" presId="urn:microsoft.com/office/officeart/2008/layout/LinedList"/>
    <dgm:cxn modelId="{FC03667C-70E9-476D-A3D0-7592BF226611}" type="presParOf" srcId="{B9969E26-982A-4A9A-929C-8E39E8F9FD1D}" destId="{6CC1B6F4-AEE4-48A9-91B5-0BA90932E41A}" srcOrd="0" destOrd="0" presId="urn:microsoft.com/office/officeart/2008/layout/LinedList"/>
    <dgm:cxn modelId="{AE3E2DCE-D0D2-4395-B029-D96468EA1091}" type="presParOf" srcId="{B9969E26-982A-4A9A-929C-8E39E8F9FD1D}" destId="{074D11D9-5AFE-47A7-A85B-E01652E66D85}" srcOrd="1" destOrd="0" presId="urn:microsoft.com/office/officeart/2008/layout/LinedList"/>
    <dgm:cxn modelId="{019BB283-9ACC-4539-ABCA-C397024A48E2}" type="presParOf" srcId="{B9969E26-982A-4A9A-929C-8E39E8F9FD1D}" destId="{06EEB885-A3EA-455F-8309-D603CC891B5B}" srcOrd="2" destOrd="0" presId="urn:microsoft.com/office/officeart/2008/layout/LinedList"/>
    <dgm:cxn modelId="{E3D82294-6D47-4D71-9E7F-BE7FEB492606}" type="presParOf" srcId="{3D9387D4-6CB3-43C9-9601-F2E63995C4F9}" destId="{842A6E67-BE18-453A-BFF6-1AF26227987C}" srcOrd="2" destOrd="0" presId="urn:microsoft.com/office/officeart/2008/layout/LinedList"/>
    <dgm:cxn modelId="{1A2F1273-4B5C-4B34-A165-1A392BD4D05A}" type="presParOf" srcId="{3D9387D4-6CB3-43C9-9601-F2E63995C4F9}" destId="{93AD4117-3B09-46FE-8A5F-40890B649898}" srcOrd="3" destOrd="0" presId="urn:microsoft.com/office/officeart/2008/layout/LinedList"/>
    <dgm:cxn modelId="{909A9C94-59E1-4CE4-B2D2-B68778FF7D6D}" type="presParOf" srcId="{3D9387D4-6CB3-43C9-9601-F2E63995C4F9}" destId="{71EA86F6-527C-4AB9-909C-45127617D9AA}" srcOrd="4" destOrd="0" presId="urn:microsoft.com/office/officeart/2008/layout/LinedList"/>
    <dgm:cxn modelId="{324A6D64-A82D-474A-A2DD-BCB86BB54A4D}" type="presParOf" srcId="{71EA86F6-527C-4AB9-909C-45127617D9AA}" destId="{8184FDB2-60A4-456F-AF9C-7A59047EE6E7}" srcOrd="0" destOrd="0" presId="urn:microsoft.com/office/officeart/2008/layout/LinedList"/>
    <dgm:cxn modelId="{BD921796-A61F-4FA9-A458-95AF8D7BCAF6}" type="presParOf" srcId="{71EA86F6-527C-4AB9-909C-45127617D9AA}" destId="{90AFF809-3AAE-4D76-B862-5FEA912E0BD6}" srcOrd="1" destOrd="0" presId="urn:microsoft.com/office/officeart/2008/layout/LinedList"/>
    <dgm:cxn modelId="{E9BC44C1-E817-407A-8469-5E2A1663A096}" type="presParOf" srcId="{71EA86F6-527C-4AB9-909C-45127617D9AA}" destId="{43D401E3-3CD8-4526-9CBC-277A390A0497}" srcOrd="2" destOrd="0" presId="urn:microsoft.com/office/officeart/2008/layout/LinedList"/>
    <dgm:cxn modelId="{EC8F022E-659B-4987-8F48-5DB89D2D2813}" type="presParOf" srcId="{3D9387D4-6CB3-43C9-9601-F2E63995C4F9}" destId="{D7E34BB6-CFB2-4244-A5F3-6BDDEE3F6162}" srcOrd="5" destOrd="0" presId="urn:microsoft.com/office/officeart/2008/layout/LinedList"/>
    <dgm:cxn modelId="{F8D23169-E9B0-4A44-A299-41D1A53E690B}" type="presParOf" srcId="{3D9387D4-6CB3-43C9-9601-F2E63995C4F9}" destId="{23B27BA8-CD63-45EE-998B-F5CD8CF3DF2E}" srcOrd="6" destOrd="0" presId="urn:microsoft.com/office/officeart/2008/layout/LinedList"/>
    <dgm:cxn modelId="{F8C7E88D-C454-4FAD-AAC1-41DA51ECC5FE}" type="presParOf" srcId="{3D9387D4-6CB3-43C9-9601-F2E63995C4F9}" destId="{7CFC3AF1-EDDA-40E9-833D-5F278DF43015}" srcOrd="7" destOrd="0" presId="urn:microsoft.com/office/officeart/2008/layout/LinedList"/>
    <dgm:cxn modelId="{9501344E-B1D2-48C7-994D-75729EFFE616}" type="presParOf" srcId="{7CFC3AF1-EDDA-40E9-833D-5F278DF43015}" destId="{15FE8A02-8189-4D91-86B9-287E7FE9003D}" srcOrd="0" destOrd="0" presId="urn:microsoft.com/office/officeart/2008/layout/LinedList"/>
    <dgm:cxn modelId="{E3B9A0FB-3FB6-4F49-BACC-D3F67EFEC9DD}" type="presParOf" srcId="{7CFC3AF1-EDDA-40E9-833D-5F278DF43015}" destId="{0B73ECE4-7501-48B0-9426-C0B54E4A9FF5}" srcOrd="1" destOrd="0" presId="urn:microsoft.com/office/officeart/2008/layout/LinedList"/>
    <dgm:cxn modelId="{F549FD3A-E0B4-4EDE-875D-C7022E1669BB}" type="presParOf" srcId="{7CFC3AF1-EDDA-40E9-833D-5F278DF43015}" destId="{4915ABAB-4C81-46F2-BE6E-693C7EA56FB3}" srcOrd="2" destOrd="0" presId="urn:microsoft.com/office/officeart/2008/layout/LinedList"/>
    <dgm:cxn modelId="{DC817B79-BF3A-4DB7-84DA-73B8BA9F54FD}" type="presParOf" srcId="{3D9387D4-6CB3-43C9-9601-F2E63995C4F9}" destId="{B2B9CBA6-9FD6-45A1-AD9D-3242E73F82D9}" srcOrd="8" destOrd="0" presId="urn:microsoft.com/office/officeart/2008/layout/LinedList"/>
    <dgm:cxn modelId="{2E2F60F9-32B6-4C01-B1F3-7D7AAF84768A}" type="presParOf" srcId="{3D9387D4-6CB3-43C9-9601-F2E63995C4F9}" destId="{FDBD3706-BC65-4A50-9B5C-2F25340ABA1F}" srcOrd="9" destOrd="0" presId="urn:microsoft.com/office/officeart/2008/layout/LinedList"/>
    <dgm:cxn modelId="{2F231674-7C7B-497A-85D1-F7AF743E0D52}" type="presParOf" srcId="{3D9387D4-6CB3-43C9-9601-F2E63995C4F9}" destId="{A575F4B8-A878-4CBE-9CC0-B0FB203256AB}" srcOrd="10" destOrd="0" presId="urn:microsoft.com/office/officeart/2008/layout/LinedList"/>
    <dgm:cxn modelId="{2926EF0A-921E-4408-8493-072DD6F69D07}" type="presParOf" srcId="{A575F4B8-A878-4CBE-9CC0-B0FB203256AB}" destId="{C27E9C31-AD31-463A-B77A-54897D9C71AC}" srcOrd="0" destOrd="0" presId="urn:microsoft.com/office/officeart/2008/layout/LinedList"/>
    <dgm:cxn modelId="{77EAAC50-0F07-4500-B664-ED17EA0B5505}" type="presParOf" srcId="{A575F4B8-A878-4CBE-9CC0-B0FB203256AB}" destId="{658E1AF1-7709-4555-8DA1-ECED37D89D37}" srcOrd="1" destOrd="0" presId="urn:microsoft.com/office/officeart/2008/layout/LinedList"/>
    <dgm:cxn modelId="{161AD680-8701-4234-8DCD-C3FC156661A9}" type="presParOf" srcId="{A575F4B8-A878-4CBE-9CC0-B0FB203256AB}" destId="{AE3FCF38-0F7F-49D9-9427-2544BE3C222D}" srcOrd="2" destOrd="0" presId="urn:microsoft.com/office/officeart/2008/layout/LinedList"/>
    <dgm:cxn modelId="{968AF35D-42A0-42B0-B7FF-0BD5EC949F42}" type="presParOf" srcId="{3D9387D4-6CB3-43C9-9601-F2E63995C4F9}" destId="{E028E539-362A-484F-8B92-E6CADD5EF283}" srcOrd="11" destOrd="0" presId="urn:microsoft.com/office/officeart/2008/layout/LinedList"/>
    <dgm:cxn modelId="{2A41B05A-17DB-464F-B707-EEFD0E2F7BE9}" type="presParOf" srcId="{3D9387D4-6CB3-43C9-9601-F2E63995C4F9}" destId="{3DC90612-A97D-413C-94CC-A0D6EAE70376}" srcOrd="12" destOrd="0" presId="urn:microsoft.com/office/officeart/2008/layout/LinedList"/>
    <dgm:cxn modelId="{858E1466-26DA-465D-B710-FC54B3176670}" type="presParOf" srcId="{3D9387D4-6CB3-43C9-9601-F2E63995C4F9}" destId="{31B9AE02-C17D-49A6-99FF-ABFFD0EC7BF4}" srcOrd="13" destOrd="0" presId="urn:microsoft.com/office/officeart/2008/layout/LinedList"/>
    <dgm:cxn modelId="{C2F204D2-AE34-4C27-8507-DA8347347301}" type="presParOf" srcId="{31B9AE02-C17D-49A6-99FF-ABFFD0EC7BF4}" destId="{F02C0CDE-E66C-4BD9-9AE6-CAA55695BFE4}" srcOrd="0" destOrd="0" presId="urn:microsoft.com/office/officeart/2008/layout/LinedList"/>
    <dgm:cxn modelId="{90DDAA32-DAE9-49A5-99D7-ECAF6DBAC259}" type="presParOf" srcId="{31B9AE02-C17D-49A6-99FF-ABFFD0EC7BF4}" destId="{64461823-B38B-4C5C-B205-8621747C0B2F}" srcOrd="1" destOrd="0" presId="urn:microsoft.com/office/officeart/2008/layout/LinedList"/>
    <dgm:cxn modelId="{93E79DB9-9E09-48AC-86AE-B5FF0C1FF8C1}" type="presParOf" srcId="{31B9AE02-C17D-49A6-99FF-ABFFD0EC7BF4}" destId="{3C32875E-9B00-4C47-8AD0-E1D20C663B05}" srcOrd="2" destOrd="0" presId="urn:microsoft.com/office/officeart/2008/layout/LinedList"/>
    <dgm:cxn modelId="{31E39672-D084-40F3-9A34-066DFB717D27}" type="presParOf" srcId="{3D9387D4-6CB3-43C9-9601-F2E63995C4F9}" destId="{D5651889-EF45-485E-8BBC-1F4A13FCA40E}" srcOrd="14" destOrd="0" presId="urn:microsoft.com/office/officeart/2008/layout/LinedList"/>
    <dgm:cxn modelId="{FF1A2B8D-47D5-4E36-BA72-A48CEA80B088}" type="presParOf" srcId="{3D9387D4-6CB3-43C9-9601-F2E63995C4F9}" destId="{B6E7CA1D-F731-4ED2-AA54-43546A28CF51}" srcOrd="15" destOrd="0" presId="urn:microsoft.com/office/officeart/2008/layout/LinedList"/>
    <dgm:cxn modelId="{E256ADEF-6CD8-4C1F-B322-27C82D408473}" type="presParOf" srcId="{3D9387D4-6CB3-43C9-9601-F2E63995C4F9}" destId="{69466794-0CD4-467C-97F9-DF1AE507EFA3}" srcOrd="16" destOrd="0" presId="urn:microsoft.com/office/officeart/2008/layout/LinedList"/>
    <dgm:cxn modelId="{76903C6E-E16C-4608-A695-FF55DB56282B}" type="presParOf" srcId="{69466794-0CD4-467C-97F9-DF1AE507EFA3}" destId="{92A49002-BA73-426F-88A3-73C86F41E21B}" srcOrd="0" destOrd="0" presId="urn:microsoft.com/office/officeart/2008/layout/LinedList"/>
    <dgm:cxn modelId="{C390EBCA-5495-40AB-B5D0-933BD57C695F}" type="presParOf" srcId="{69466794-0CD4-467C-97F9-DF1AE507EFA3}" destId="{D65C1A49-C9CB-4738-BDEA-DC0FE7ABA68A}" srcOrd="1" destOrd="0" presId="urn:microsoft.com/office/officeart/2008/layout/LinedList"/>
    <dgm:cxn modelId="{AAC8507A-6BE6-4256-83B9-5A5AFECFD691}" type="presParOf" srcId="{69466794-0CD4-467C-97F9-DF1AE507EFA3}" destId="{C0E92EE8-2648-4B62-9BD3-E6B08B675216}" srcOrd="2" destOrd="0" presId="urn:microsoft.com/office/officeart/2008/layout/LinedList"/>
    <dgm:cxn modelId="{C217F464-F5DF-49DA-8DD7-39E1CBD3DD19}" type="presParOf" srcId="{3D9387D4-6CB3-43C9-9601-F2E63995C4F9}" destId="{A337F5C9-A97F-4B50-AFA3-1262C315C415}" srcOrd="17" destOrd="0" presId="urn:microsoft.com/office/officeart/2008/layout/LinedList"/>
    <dgm:cxn modelId="{F0C49FF0-ED6D-4F2F-879E-25372BD40D9B}" type="presParOf" srcId="{3D9387D4-6CB3-43C9-9601-F2E63995C4F9}" destId="{CE6A7918-6607-43F8-84F5-5645E3F608EB}" srcOrd="18" destOrd="0" presId="urn:microsoft.com/office/officeart/2008/layout/LinedList"/>
    <dgm:cxn modelId="{FCF56745-F409-461A-BF78-BE14AAA73CFB}" type="presParOf" srcId="{3D9387D4-6CB3-43C9-9601-F2E63995C4F9}" destId="{7E39C572-6BE3-4F13-8040-43909FB5BCD1}" srcOrd="19" destOrd="0" presId="urn:microsoft.com/office/officeart/2008/layout/LinedList"/>
    <dgm:cxn modelId="{067A8C5B-1CB8-46D7-BBAD-EB4ACF50F358}" type="presParOf" srcId="{7E39C572-6BE3-4F13-8040-43909FB5BCD1}" destId="{267C54E7-85EA-4C0E-BAE6-C4FE69AA7A06}" srcOrd="0" destOrd="0" presId="urn:microsoft.com/office/officeart/2008/layout/LinedList"/>
    <dgm:cxn modelId="{6DB03AFA-801D-48E0-A536-F0431FFA0485}" type="presParOf" srcId="{7E39C572-6BE3-4F13-8040-43909FB5BCD1}" destId="{5884A5D9-44ED-471E-B0D6-39F81AD2208A}" srcOrd="1" destOrd="0" presId="urn:microsoft.com/office/officeart/2008/layout/LinedList"/>
    <dgm:cxn modelId="{B47F84D1-1040-4813-B42D-C14CA2AED03F}" type="presParOf" srcId="{7E39C572-6BE3-4F13-8040-43909FB5BCD1}" destId="{35F10C27-65B8-42CF-8211-C2BD7207947F}" srcOrd="2" destOrd="0" presId="urn:microsoft.com/office/officeart/2008/layout/LinedList"/>
    <dgm:cxn modelId="{77051C3A-719E-434B-B7B9-448BAA85065C}" type="presParOf" srcId="{3D9387D4-6CB3-43C9-9601-F2E63995C4F9}" destId="{96512C5D-9604-4BC7-9602-8D8AFFFC0B5D}" srcOrd="20" destOrd="0" presId="urn:microsoft.com/office/officeart/2008/layout/LinedList"/>
    <dgm:cxn modelId="{B7114A6C-362A-40B7-9C0C-68416236A5EE}" type="presParOf" srcId="{3D9387D4-6CB3-43C9-9601-F2E63995C4F9}" destId="{A7295A5E-7FFD-41DC-94FD-BE7AD054DDAB}" srcOrd="21" destOrd="0" presId="urn:microsoft.com/office/officeart/2008/layout/LinedList"/>
    <dgm:cxn modelId="{21966F44-826A-4CC8-8571-91A9AE8FE6FF}" type="presParOf" srcId="{3D9387D4-6CB3-43C9-9601-F2E63995C4F9}" destId="{A1FD58F3-FDAA-4551-B904-F344B25558B2}" srcOrd="22" destOrd="0" presId="urn:microsoft.com/office/officeart/2008/layout/LinedList"/>
    <dgm:cxn modelId="{05A6E1A7-6CEB-4F10-840F-FB56133E3636}" type="presParOf" srcId="{A1FD58F3-FDAA-4551-B904-F344B25558B2}" destId="{FD5510BA-5648-4AF4-9246-03BDE01D661B}" srcOrd="0" destOrd="0" presId="urn:microsoft.com/office/officeart/2008/layout/LinedList"/>
    <dgm:cxn modelId="{21CB4490-939B-48BC-9C20-00299B11B1DF}" type="presParOf" srcId="{A1FD58F3-FDAA-4551-B904-F344B25558B2}" destId="{35FDC375-6817-436F-95A9-AE6A3AF378E4}" srcOrd="1" destOrd="0" presId="urn:microsoft.com/office/officeart/2008/layout/LinedList"/>
    <dgm:cxn modelId="{E2E3CBBD-D88C-47DD-851A-EBA0D21C2F3E}" type="presParOf" srcId="{A1FD58F3-FDAA-4551-B904-F344B25558B2}" destId="{5DCCB4A8-A8CE-4B11-B868-EB44786E4B32}" srcOrd="2" destOrd="0" presId="urn:microsoft.com/office/officeart/2008/layout/LinedList"/>
    <dgm:cxn modelId="{BAB246A2-4529-4787-980A-920A5FEABD9F}" type="presParOf" srcId="{3D9387D4-6CB3-43C9-9601-F2E63995C4F9}" destId="{41DB7E1D-1284-48CA-B633-4ADB3BBC8071}" srcOrd="23" destOrd="0" presId="urn:microsoft.com/office/officeart/2008/layout/LinedList"/>
    <dgm:cxn modelId="{B61FB7BC-BFA7-4248-9B0A-45656A8DB435}" type="presParOf" srcId="{3D9387D4-6CB3-43C9-9601-F2E63995C4F9}" destId="{E365AB4C-EA7C-4284-B9B4-8B2D00864470}" srcOrd="24"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0DF5F25-8ABB-4F0B-A709-778348878918}"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4DAFE71A-068D-4D2B-90C3-72CEC5A9013D}">
      <dgm:prSet/>
      <dgm:spPr/>
      <dgm:t>
        <a:bodyPr/>
        <a:lstStyle/>
        <a:p>
          <a:r>
            <a:rPr lang="en-US"/>
            <a:t>How to calculate a paycheck retrieved from </a:t>
          </a:r>
          <a:r>
            <a:rPr lang="en-TT"/>
            <a:t>https://youtu.be/75IK5vEhHHw</a:t>
          </a:r>
          <a:endParaRPr lang="en-US"/>
        </a:p>
      </dgm:t>
    </dgm:pt>
    <dgm:pt modelId="{1288B2A8-973C-4110-A3D7-FC64FB8005D5}" type="parTrans" cxnId="{71ECCEEB-6D83-4323-8C8F-EE05AEC722B5}">
      <dgm:prSet/>
      <dgm:spPr/>
      <dgm:t>
        <a:bodyPr/>
        <a:lstStyle/>
        <a:p>
          <a:endParaRPr lang="en-TT"/>
        </a:p>
      </dgm:t>
    </dgm:pt>
    <dgm:pt modelId="{32120D83-4ED9-419D-B7EC-61F941BC5505}" type="sibTrans" cxnId="{71ECCEEB-6D83-4323-8C8F-EE05AEC722B5}">
      <dgm:prSet/>
      <dgm:spPr/>
      <dgm:t>
        <a:bodyPr/>
        <a:lstStyle/>
        <a:p>
          <a:endParaRPr lang="en-TT"/>
        </a:p>
      </dgm:t>
    </dgm:pt>
    <dgm:pt modelId="{E60ED8D9-458A-40C3-A90F-C4EFBA631E6E}">
      <dgm:prSet/>
      <dgm:spPr/>
      <dgm:t>
        <a:bodyPr/>
        <a:lstStyle/>
        <a:p>
          <a:r>
            <a:rPr lang="en-TT"/>
            <a:t>Caribbean Secondary Examination Council (2019). CSEC Office Administration Syllabus.   Macmillan Education retrieved from cxc-store.com</a:t>
          </a:r>
          <a:endParaRPr lang="en-US"/>
        </a:p>
      </dgm:t>
    </dgm:pt>
    <dgm:pt modelId="{C5074B62-AC8E-44DB-9D89-F472CD6673A7}" type="parTrans" cxnId="{84035F58-2848-4264-B0C5-28CC1901A96F}">
      <dgm:prSet/>
      <dgm:spPr/>
      <dgm:t>
        <a:bodyPr/>
        <a:lstStyle/>
        <a:p>
          <a:endParaRPr lang="en-TT"/>
        </a:p>
      </dgm:t>
    </dgm:pt>
    <dgm:pt modelId="{3EABE905-4FC0-468D-AFC0-50769F1044F5}" type="sibTrans" cxnId="{84035F58-2848-4264-B0C5-28CC1901A96F}">
      <dgm:prSet/>
      <dgm:spPr/>
      <dgm:t>
        <a:bodyPr/>
        <a:lstStyle/>
        <a:p>
          <a:endParaRPr lang="en-TT"/>
        </a:p>
      </dgm:t>
    </dgm:pt>
    <dgm:pt modelId="{7C650F2B-56C9-4FBD-B28A-1401237B7EDA}" type="pres">
      <dgm:prSet presAssocID="{40DF5F25-8ABB-4F0B-A709-778348878918}" presName="vert0" presStyleCnt="0">
        <dgm:presLayoutVars>
          <dgm:dir/>
          <dgm:animOne val="branch"/>
          <dgm:animLvl val="lvl"/>
        </dgm:presLayoutVars>
      </dgm:prSet>
      <dgm:spPr/>
    </dgm:pt>
    <dgm:pt modelId="{77FE4BF1-91EC-4AA6-80D7-D2FE0019502F}" type="pres">
      <dgm:prSet presAssocID="{E60ED8D9-458A-40C3-A90F-C4EFBA631E6E}" presName="thickLine" presStyleLbl="alignNode1" presStyleIdx="0" presStyleCnt="2"/>
      <dgm:spPr/>
    </dgm:pt>
    <dgm:pt modelId="{2CCE1570-2ECD-4AB7-B2A9-656B0291E7CD}" type="pres">
      <dgm:prSet presAssocID="{E60ED8D9-458A-40C3-A90F-C4EFBA631E6E}" presName="horz1" presStyleCnt="0"/>
      <dgm:spPr/>
    </dgm:pt>
    <dgm:pt modelId="{05798EB5-5B93-4605-ABB8-C0FD981F0537}" type="pres">
      <dgm:prSet presAssocID="{E60ED8D9-458A-40C3-A90F-C4EFBA631E6E}" presName="tx1" presStyleLbl="revTx" presStyleIdx="0" presStyleCnt="2"/>
      <dgm:spPr/>
    </dgm:pt>
    <dgm:pt modelId="{8F99E57B-0036-4D51-89F8-A8CEDC395010}" type="pres">
      <dgm:prSet presAssocID="{E60ED8D9-458A-40C3-A90F-C4EFBA631E6E}" presName="vert1" presStyleCnt="0"/>
      <dgm:spPr/>
    </dgm:pt>
    <dgm:pt modelId="{772BA797-6BCB-4C07-8B3D-9DFFA24C26D4}" type="pres">
      <dgm:prSet presAssocID="{4DAFE71A-068D-4D2B-90C3-72CEC5A9013D}" presName="thickLine" presStyleLbl="alignNode1" presStyleIdx="1" presStyleCnt="2"/>
      <dgm:spPr/>
    </dgm:pt>
    <dgm:pt modelId="{73006D3E-A684-4D9C-A4C9-6A3E3724E0C8}" type="pres">
      <dgm:prSet presAssocID="{4DAFE71A-068D-4D2B-90C3-72CEC5A9013D}" presName="horz1" presStyleCnt="0"/>
      <dgm:spPr/>
    </dgm:pt>
    <dgm:pt modelId="{5C689F60-140F-46E1-8C77-967DA8960EF5}" type="pres">
      <dgm:prSet presAssocID="{4DAFE71A-068D-4D2B-90C3-72CEC5A9013D}" presName="tx1" presStyleLbl="revTx" presStyleIdx="1" presStyleCnt="2"/>
      <dgm:spPr/>
    </dgm:pt>
    <dgm:pt modelId="{0188C85E-0F3F-41BF-9CFF-0BDD4C859E78}" type="pres">
      <dgm:prSet presAssocID="{4DAFE71A-068D-4D2B-90C3-72CEC5A9013D}" presName="vert1" presStyleCnt="0"/>
      <dgm:spPr/>
    </dgm:pt>
  </dgm:ptLst>
  <dgm:cxnLst>
    <dgm:cxn modelId="{EAE6E45E-1A17-4DD0-8B61-AC4E6AF70EE6}" type="presOf" srcId="{E60ED8D9-458A-40C3-A90F-C4EFBA631E6E}" destId="{05798EB5-5B93-4605-ABB8-C0FD981F0537}" srcOrd="0" destOrd="0" presId="urn:microsoft.com/office/officeart/2008/layout/LinedList"/>
    <dgm:cxn modelId="{84035F58-2848-4264-B0C5-28CC1901A96F}" srcId="{40DF5F25-8ABB-4F0B-A709-778348878918}" destId="{E60ED8D9-458A-40C3-A90F-C4EFBA631E6E}" srcOrd="0" destOrd="0" parTransId="{C5074B62-AC8E-44DB-9D89-F472CD6673A7}" sibTransId="{3EABE905-4FC0-468D-AFC0-50769F1044F5}"/>
    <dgm:cxn modelId="{EC1177B1-7A29-49A6-B116-F1B07E613DF8}" type="presOf" srcId="{40DF5F25-8ABB-4F0B-A709-778348878918}" destId="{7C650F2B-56C9-4FBD-B28A-1401237B7EDA}" srcOrd="0" destOrd="0" presId="urn:microsoft.com/office/officeart/2008/layout/LinedList"/>
    <dgm:cxn modelId="{71ECCEEB-6D83-4323-8C8F-EE05AEC722B5}" srcId="{40DF5F25-8ABB-4F0B-A709-778348878918}" destId="{4DAFE71A-068D-4D2B-90C3-72CEC5A9013D}" srcOrd="1" destOrd="0" parTransId="{1288B2A8-973C-4110-A3D7-FC64FB8005D5}" sibTransId="{32120D83-4ED9-419D-B7EC-61F941BC5505}"/>
    <dgm:cxn modelId="{66BF0FF4-529F-405A-85DA-BC20C03897D0}" type="presOf" srcId="{4DAFE71A-068D-4D2B-90C3-72CEC5A9013D}" destId="{5C689F60-140F-46E1-8C77-967DA8960EF5}" srcOrd="0" destOrd="0" presId="urn:microsoft.com/office/officeart/2008/layout/LinedList"/>
    <dgm:cxn modelId="{4DB425C1-352B-4390-B1F2-9251723F79EA}" type="presParOf" srcId="{7C650F2B-56C9-4FBD-B28A-1401237B7EDA}" destId="{77FE4BF1-91EC-4AA6-80D7-D2FE0019502F}" srcOrd="0" destOrd="0" presId="urn:microsoft.com/office/officeart/2008/layout/LinedList"/>
    <dgm:cxn modelId="{7AD66014-2FE5-4FE7-BCA5-3850143C228C}" type="presParOf" srcId="{7C650F2B-56C9-4FBD-B28A-1401237B7EDA}" destId="{2CCE1570-2ECD-4AB7-B2A9-656B0291E7CD}" srcOrd="1" destOrd="0" presId="urn:microsoft.com/office/officeart/2008/layout/LinedList"/>
    <dgm:cxn modelId="{894DD879-C030-486B-93C2-2AE89A245E78}" type="presParOf" srcId="{2CCE1570-2ECD-4AB7-B2A9-656B0291E7CD}" destId="{05798EB5-5B93-4605-ABB8-C0FD981F0537}" srcOrd="0" destOrd="0" presId="urn:microsoft.com/office/officeart/2008/layout/LinedList"/>
    <dgm:cxn modelId="{79696000-BB64-40EC-8767-D634922375F4}" type="presParOf" srcId="{2CCE1570-2ECD-4AB7-B2A9-656B0291E7CD}" destId="{8F99E57B-0036-4D51-89F8-A8CEDC395010}" srcOrd="1" destOrd="0" presId="urn:microsoft.com/office/officeart/2008/layout/LinedList"/>
    <dgm:cxn modelId="{0C69170A-895A-4FDD-8AD3-FA287725E34A}" type="presParOf" srcId="{7C650F2B-56C9-4FBD-B28A-1401237B7EDA}" destId="{772BA797-6BCB-4C07-8B3D-9DFFA24C26D4}" srcOrd="2" destOrd="0" presId="urn:microsoft.com/office/officeart/2008/layout/LinedList"/>
    <dgm:cxn modelId="{6DA08E24-83E4-4668-883E-D51C1D01733E}" type="presParOf" srcId="{7C650F2B-56C9-4FBD-B28A-1401237B7EDA}" destId="{73006D3E-A684-4D9C-A4C9-6A3E3724E0C8}" srcOrd="3" destOrd="0" presId="urn:microsoft.com/office/officeart/2008/layout/LinedList"/>
    <dgm:cxn modelId="{56F7D23C-A89D-4D0B-9558-53FAA19BBFDB}" type="presParOf" srcId="{73006D3E-A684-4D9C-A4C9-6A3E3724E0C8}" destId="{5C689F60-140F-46E1-8C77-967DA8960EF5}" srcOrd="0" destOrd="0" presId="urn:microsoft.com/office/officeart/2008/layout/LinedList"/>
    <dgm:cxn modelId="{5EFFC706-3A9E-41F6-8D46-4EDC811A1128}" type="presParOf" srcId="{73006D3E-A684-4D9C-A4C9-6A3E3724E0C8}" destId="{0188C85E-0F3F-41BF-9CFF-0BDD4C859E7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C2CB86-0C01-4345-B382-5CFC558D5FE1}">
      <dsp:nvSpPr>
        <dsp:cNvPr id="0" name=""/>
        <dsp:cNvSpPr/>
      </dsp:nvSpPr>
      <dsp:spPr>
        <a:xfrm>
          <a:off x="1227" y="267023"/>
          <a:ext cx="4309690" cy="273665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6288C70-4A87-40F9-9BF9-60A330F92622}">
      <dsp:nvSpPr>
        <dsp:cNvPr id="0" name=""/>
        <dsp:cNvSpPr/>
      </dsp:nvSpPr>
      <dsp:spPr>
        <a:xfrm>
          <a:off x="480082" y="721935"/>
          <a:ext cx="4309690" cy="273665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TT" sz="2900" kern="1200"/>
            <a:t>A currency memorandum is a document used to record the disbursement of money for wages from the largest to the lowest increment of money.</a:t>
          </a:r>
          <a:endParaRPr lang="en-US" sz="2900" kern="1200"/>
        </a:p>
      </dsp:txBody>
      <dsp:txXfrm>
        <a:off x="560236" y="802089"/>
        <a:ext cx="4149382" cy="2576345"/>
      </dsp:txXfrm>
    </dsp:sp>
    <dsp:sp modelId="{5783418A-FF40-463A-9F24-9FA692AFBDB0}">
      <dsp:nvSpPr>
        <dsp:cNvPr id="0" name=""/>
        <dsp:cNvSpPr/>
      </dsp:nvSpPr>
      <dsp:spPr>
        <a:xfrm>
          <a:off x="5268627" y="267023"/>
          <a:ext cx="4309690" cy="273665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7A846759-D4FF-4E75-B165-732DD6B1E808}">
      <dsp:nvSpPr>
        <dsp:cNvPr id="0" name=""/>
        <dsp:cNvSpPr/>
      </dsp:nvSpPr>
      <dsp:spPr>
        <a:xfrm>
          <a:off x="5747481" y="721935"/>
          <a:ext cx="4309690" cy="273665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TT" sz="2900" kern="1200"/>
            <a:t>The currency memorandum is created using the paysheet</a:t>
          </a:r>
          <a:endParaRPr lang="en-US" sz="2900" kern="1200"/>
        </a:p>
      </dsp:txBody>
      <dsp:txXfrm>
        <a:off x="5827635" y="802089"/>
        <a:ext cx="4149382" cy="25763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7DAD57-E9DE-418C-9C2B-810F7F91D93B}">
      <dsp:nvSpPr>
        <dsp:cNvPr id="0" name=""/>
        <dsp:cNvSpPr/>
      </dsp:nvSpPr>
      <dsp:spPr>
        <a:xfrm>
          <a:off x="0" y="638"/>
          <a:ext cx="5906181" cy="149412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D4F08E-FA2E-4D28-8080-C144BFB7F970}">
      <dsp:nvSpPr>
        <dsp:cNvPr id="0" name=""/>
        <dsp:cNvSpPr/>
      </dsp:nvSpPr>
      <dsp:spPr>
        <a:xfrm>
          <a:off x="451973" y="336816"/>
          <a:ext cx="821769" cy="8217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17A542E-5409-49C1-8B2E-3F14D9B2F9F4}">
      <dsp:nvSpPr>
        <dsp:cNvPr id="0" name=""/>
        <dsp:cNvSpPr/>
      </dsp:nvSpPr>
      <dsp:spPr>
        <a:xfrm>
          <a:off x="1725715" y="638"/>
          <a:ext cx="4180465" cy="1494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28" tIns="158128" rIns="158128" bIns="158128" numCol="1" spcCol="1270" anchor="ctr" anchorCtr="0">
          <a:noAutofit/>
        </a:bodyPr>
        <a:lstStyle/>
        <a:p>
          <a:pPr marL="0" lvl="0" indent="0" algn="l" defTabSz="977900">
            <a:lnSpc>
              <a:spcPct val="90000"/>
            </a:lnSpc>
            <a:spcBef>
              <a:spcPct val="0"/>
            </a:spcBef>
            <a:spcAft>
              <a:spcPct val="35000"/>
            </a:spcAft>
            <a:buNone/>
          </a:pPr>
          <a:r>
            <a:rPr lang="en-TT" sz="2200" kern="1200"/>
            <a:t>To determine how many of each denomination in notes and coins to allocate for each worker</a:t>
          </a:r>
          <a:endParaRPr lang="en-US" sz="2200" kern="1200"/>
        </a:p>
      </dsp:txBody>
      <dsp:txXfrm>
        <a:off x="1725715" y="638"/>
        <a:ext cx="4180465" cy="1494125"/>
      </dsp:txXfrm>
    </dsp:sp>
    <dsp:sp modelId="{B5B544CA-BC6E-40A8-A773-CC168ED6C7A4}">
      <dsp:nvSpPr>
        <dsp:cNvPr id="0" name=""/>
        <dsp:cNvSpPr/>
      </dsp:nvSpPr>
      <dsp:spPr>
        <a:xfrm>
          <a:off x="0" y="1868296"/>
          <a:ext cx="5906181" cy="149412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83D746-7F3B-4B27-92F5-717456FB0074}">
      <dsp:nvSpPr>
        <dsp:cNvPr id="0" name=""/>
        <dsp:cNvSpPr/>
      </dsp:nvSpPr>
      <dsp:spPr>
        <a:xfrm>
          <a:off x="451973" y="2204474"/>
          <a:ext cx="821769" cy="8217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8FAD0F-45D3-4D00-81F2-6AFECB04B997}">
      <dsp:nvSpPr>
        <dsp:cNvPr id="0" name=""/>
        <dsp:cNvSpPr/>
      </dsp:nvSpPr>
      <dsp:spPr>
        <a:xfrm>
          <a:off x="1725715" y="1868296"/>
          <a:ext cx="4180465" cy="1494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28" tIns="158128" rIns="158128" bIns="158128" numCol="1" spcCol="1270" anchor="ctr" anchorCtr="0">
          <a:noAutofit/>
        </a:bodyPr>
        <a:lstStyle/>
        <a:p>
          <a:pPr marL="0" lvl="0" indent="0" algn="l" defTabSz="977900">
            <a:lnSpc>
              <a:spcPct val="90000"/>
            </a:lnSpc>
            <a:spcBef>
              <a:spcPct val="0"/>
            </a:spcBef>
            <a:spcAft>
              <a:spcPct val="35000"/>
            </a:spcAft>
            <a:buNone/>
          </a:pPr>
          <a:r>
            <a:rPr lang="en-TT" sz="2200" kern="1200"/>
            <a:t>To calculate the total number of each denomination in notes and coins to request at the bank to pay employees</a:t>
          </a:r>
          <a:endParaRPr lang="en-US" sz="2200" kern="1200"/>
        </a:p>
      </dsp:txBody>
      <dsp:txXfrm>
        <a:off x="1725715" y="1868296"/>
        <a:ext cx="4180465" cy="1494125"/>
      </dsp:txXfrm>
    </dsp:sp>
    <dsp:sp modelId="{4C0662F9-3F44-4A8F-8885-8632D847EEC0}">
      <dsp:nvSpPr>
        <dsp:cNvPr id="0" name=""/>
        <dsp:cNvSpPr/>
      </dsp:nvSpPr>
      <dsp:spPr>
        <a:xfrm>
          <a:off x="0" y="3735953"/>
          <a:ext cx="5906181" cy="149412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AAF2D3-61D9-4032-97DB-FCD59B11E426}">
      <dsp:nvSpPr>
        <dsp:cNvPr id="0" name=""/>
        <dsp:cNvSpPr/>
      </dsp:nvSpPr>
      <dsp:spPr>
        <a:xfrm>
          <a:off x="451973" y="4072131"/>
          <a:ext cx="821769" cy="82176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841410-EE11-4092-84ED-F93BAAAC280F}">
      <dsp:nvSpPr>
        <dsp:cNvPr id="0" name=""/>
        <dsp:cNvSpPr/>
      </dsp:nvSpPr>
      <dsp:spPr>
        <a:xfrm>
          <a:off x="1725715" y="3735953"/>
          <a:ext cx="4180465" cy="1494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28" tIns="158128" rIns="158128" bIns="158128" numCol="1" spcCol="1270" anchor="ctr" anchorCtr="0">
          <a:noAutofit/>
        </a:bodyPr>
        <a:lstStyle/>
        <a:p>
          <a:pPr marL="0" lvl="0" indent="0" algn="l" defTabSz="977900">
            <a:lnSpc>
              <a:spcPct val="90000"/>
            </a:lnSpc>
            <a:spcBef>
              <a:spcPct val="0"/>
            </a:spcBef>
            <a:spcAft>
              <a:spcPct val="35000"/>
            </a:spcAft>
            <a:buNone/>
          </a:pPr>
          <a:r>
            <a:rPr lang="en-TT" sz="2200" kern="1200"/>
            <a:t>Makes creation of employee pay packet less tedious</a:t>
          </a:r>
          <a:endParaRPr lang="en-US" sz="2200" kern="1200"/>
        </a:p>
      </dsp:txBody>
      <dsp:txXfrm>
        <a:off x="1725715" y="3735953"/>
        <a:ext cx="4180465" cy="14941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A9AE76-8FAB-46BC-9938-52279A358287}">
      <dsp:nvSpPr>
        <dsp:cNvPr id="0" name=""/>
        <dsp:cNvSpPr/>
      </dsp:nvSpPr>
      <dsp:spPr>
        <a:xfrm>
          <a:off x="0" y="0"/>
          <a:ext cx="590618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4E03CB-DF37-4D57-A718-71F4BB364A2F}">
      <dsp:nvSpPr>
        <dsp:cNvPr id="0" name=""/>
        <dsp:cNvSpPr/>
      </dsp:nvSpPr>
      <dsp:spPr>
        <a:xfrm>
          <a:off x="0" y="0"/>
          <a:ext cx="1181236" cy="5230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TT" sz="1400" kern="1200" dirty="0"/>
            <a:t>Use the form supplied to prepare a currency memorandum for the following daily paid labourers, each person to receive the least number of notes.</a:t>
          </a:r>
          <a:endParaRPr lang="en-US" sz="1400" kern="1200" dirty="0"/>
        </a:p>
      </dsp:txBody>
      <dsp:txXfrm>
        <a:off x="0" y="0"/>
        <a:ext cx="1181236" cy="5230718"/>
      </dsp:txXfrm>
    </dsp:sp>
    <dsp:sp modelId="{074D11D9-5AFE-47A7-A85B-E01652E66D85}">
      <dsp:nvSpPr>
        <dsp:cNvPr id="0" name=""/>
        <dsp:cNvSpPr/>
      </dsp:nvSpPr>
      <dsp:spPr>
        <a:xfrm>
          <a:off x="1269828" y="30936"/>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dirty="0"/>
            <a:t>Wendy Bissessar		$2,500.00</a:t>
          </a:r>
          <a:endParaRPr lang="en-US" sz="2400" kern="1200" dirty="0"/>
        </a:p>
      </dsp:txBody>
      <dsp:txXfrm>
        <a:off x="1269828" y="30936"/>
        <a:ext cx="4636352" cy="618721"/>
      </dsp:txXfrm>
    </dsp:sp>
    <dsp:sp modelId="{842A6E67-BE18-453A-BFF6-1AF26227987C}">
      <dsp:nvSpPr>
        <dsp:cNvPr id="0" name=""/>
        <dsp:cNvSpPr/>
      </dsp:nvSpPr>
      <dsp:spPr>
        <a:xfrm>
          <a:off x="1181236" y="649657"/>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AFF809-3AAE-4D76-B862-5FEA912E0BD6}">
      <dsp:nvSpPr>
        <dsp:cNvPr id="0" name=""/>
        <dsp:cNvSpPr/>
      </dsp:nvSpPr>
      <dsp:spPr>
        <a:xfrm>
          <a:off x="1269828" y="680593"/>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dirty="0"/>
            <a:t>Anthony Haynes		$1,900.00</a:t>
          </a:r>
          <a:endParaRPr lang="en-US" sz="2400" kern="1200" dirty="0"/>
        </a:p>
      </dsp:txBody>
      <dsp:txXfrm>
        <a:off x="1269828" y="680593"/>
        <a:ext cx="4636352" cy="618721"/>
      </dsp:txXfrm>
    </dsp:sp>
    <dsp:sp modelId="{D7E34BB6-CFB2-4244-A5F3-6BDDEE3F6162}">
      <dsp:nvSpPr>
        <dsp:cNvPr id="0" name=""/>
        <dsp:cNvSpPr/>
      </dsp:nvSpPr>
      <dsp:spPr>
        <a:xfrm>
          <a:off x="1181236" y="1299314"/>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73ECE4-7501-48B0-9426-C0B54E4A9FF5}">
      <dsp:nvSpPr>
        <dsp:cNvPr id="0" name=""/>
        <dsp:cNvSpPr/>
      </dsp:nvSpPr>
      <dsp:spPr>
        <a:xfrm>
          <a:off x="1269828" y="1330251"/>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a:t>Hugh Constant		$1909.00</a:t>
          </a:r>
          <a:endParaRPr lang="en-US" sz="2400" kern="1200"/>
        </a:p>
      </dsp:txBody>
      <dsp:txXfrm>
        <a:off x="1269828" y="1330251"/>
        <a:ext cx="4636352" cy="618721"/>
      </dsp:txXfrm>
    </dsp:sp>
    <dsp:sp modelId="{B2B9CBA6-9FD6-45A1-AD9D-3242E73F82D9}">
      <dsp:nvSpPr>
        <dsp:cNvPr id="0" name=""/>
        <dsp:cNvSpPr/>
      </dsp:nvSpPr>
      <dsp:spPr>
        <a:xfrm>
          <a:off x="1181236" y="1948972"/>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8E1AF1-7709-4555-8DA1-ECED37D89D37}">
      <dsp:nvSpPr>
        <dsp:cNvPr id="0" name=""/>
        <dsp:cNvSpPr/>
      </dsp:nvSpPr>
      <dsp:spPr>
        <a:xfrm>
          <a:off x="1269828" y="1979908"/>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a:t>Sahadeo Khanai		$1,750.00</a:t>
          </a:r>
          <a:endParaRPr lang="en-US" sz="2400" kern="1200"/>
        </a:p>
      </dsp:txBody>
      <dsp:txXfrm>
        <a:off x="1269828" y="1979908"/>
        <a:ext cx="4636352" cy="618721"/>
      </dsp:txXfrm>
    </dsp:sp>
    <dsp:sp modelId="{E028E539-362A-484F-8B92-E6CADD5EF283}">
      <dsp:nvSpPr>
        <dsp:cNvPr id="0" name=""/>
        <dsp:cNvSpPr/>
      </dsp:nvSpPr>
      <dsp:spPr>
        <a:xfrm>
          <a:off x="1181236" y="2598629"/>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461823-B38B-4C5C-B205-8621747C0B2F}">
      <dsp:nvSpPr>
        <dsp:cNvPr id="0" name=""/>
        <dsp:cNvSpPr/>
      </dsp:nvSpPr>
      <dsp:spPr>
        <a:xfrm>
          <a:off x="1269828" y="2629565"/>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a:t>Brenda Elias		$2,300.00</a:t>
          </a:r>
          <a:endParaRPr lang="en-US" sz="2400" kern="1200"/>
        </a:p>
      </dsp:txBody>
      <dsp:txXfrm>
        <a:off x="1269828" y="2629565"/>
        <a:ext cx="4636352" cy="618721"/>
      </dsp:txXfrm>
    </dsp:sp>
    <dsp:sp modelId="{D5651889-EF45-485E-8BBC-1F4A13FCA40E}">
      <dsp:nvSpPr>
        <dsp:cNvPr id="0" name=""/>
        <dsp:cNvSpPr/>
      </dsp:nvSpPr>
      <dsp:spPr>
        <a:xfrm>
          <a:off x="1181236" y="3248287"/>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1A49-C9CB-4738-BDEA-DC0FE7ABA68A}">
      <dsp:nvSpPr>
        <dsp:cNvPr id="0" name=""/>
        <dsp:cNvSpPr/>
      </dsp:nvSpPr>
      <dsp:spPr>
        <a:xfrm>
          <a:off x="1269828" y="3279223"/>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dirty="0"/>
            <a:t>Timothy </a:t>
          </a:r>
          <a:r>
            <a:rPr lang="en-TT" sz="2400" kern="1200" dirty="0" err="1"/>
            <a:t>Mahabir</a:t>
          </a:r>
          <a:r>
            <a:rPr lang="en-TT" sz="2400" kern="1200" dirty="0"/>
            <a:t>		$2,000.00</a:t>
          </a:r>
          <a:endParaRPr lang="en-US" sz="2400" kern="1200" dirty="0"/>
        </a:p>
      </dsp:txBody>
      <dsp:txXfrm>
        <a:off x="1269828" y="3279223"/>
        <a:ext cx="4636352" cy="618721"/>
      </dsp:txXfrm>
    </dsp:sp>
    <dsp:sp modelId="{A337F5C9-A97F-4B50-AFA3-1262C315C415}">
      <dsp:nvSpPr>
        <dsp:cNvPr id="0" name=""/>
        <dsp:cNvSpPr/>
      </dsp:nvSpPr>
      <dsp:spPr>
        <a:xfrm>
          <a:off x="1181236" y="3897944"/>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884A5D9-44ED-471E-B0D6-39F81AD2208A}">
      <dsp:nvSpPr>
        <dsp:cNvPr id="0" name=""/>
        <dsp:cNvSpPr/>
      </dsp:nvSpPr>
      <dsp:spPr>
        <a:xfrm>
          <a:off x="1269828" y="3928880"/>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a:t>Dennis Hubert		$2,050,00</a:t>
          </a:r>
          <a:endParaRPr lang="en-US" sz="2400" kern="1200"/>
        </a:p>
      </dsp:txBody>
      <dsp:txXfrm>
        <a:off x="1269828" y="3928880"/>
        <a:ext cx="4636352" cy="618721"/>
      </dsp:txXfrm>
    </dsp:sp>
    <dsp:sp modelId="{96512C5D-9604-4BC7-9602-8D8AFFFC0B5D}">
      <dsp:nvSpPr>
        <dsp:cNvPr id="0" name=""/>
        <dsp:cNvSpPr/>
      </dsp:nvSpPr>
      <dsp:spPr>
        <a:xfrm>
          <a:off x="1181236" y="4547602"/>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FDC375-6817-436F-95A9-AE6A3AF378E4}">
      <dsp:nvSpPr>
        <dsp:cNvPr id="0" name=""/>
        <dsp:cNvSpPr/>
      </dsp:nvSpPr>
      <dsp:spPr>
        <a:xfrm>
          <a:off x="1269828" y="4578538"/>
          <a:ext cx="4636352" cy="61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TT" sz="2400" kern="1200"/>
            <a:t>Richard Sant		$2,550.00</a:t>
          </a:r>
          <a:endParaRPr lang="en-US" sz="2400" kern="1200"/>
        </a:p>
      </dsp:txBody>
      <dsp:txXfrm>
        <a:off x="1269828" y="4578538"/>
        <a:ext cx="4636352" cy="618721"/>
      </dsp:txXfrm>
    </dsp:sp>
    <dsp:sp modelId="{41DB7E1D-1284-48CA-B633-4ADB3BBC8071}">
      <dsp:nvSpPr>
        <dsp:cNvPr id="0" name=""/>
        <dsp:cNvSpPr/>
      </dsp:nvSpPr>
      <dsp:spPr>
        <a:xfrm>
          <a:off x="1181236" y="5197259"/>
          <a:ext cx="472494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E4BF1-91EC-4AA6-80D7-D2FE0019502F}">
      <dsp:nvSpPr>
        <dsp:cNvPr id="0" name=""/>
        <dsp:cNvSpPr/>
      </dsp:nvSpPr>
      <dsp:spPr>
        <a:xfrm>
          <a:off x="0" y="0"/>
          <a:ext cx="590618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798EB5-5B93-4605-ABB8-C0FD981F0537}">
      <dsp:nvSpPr>
        <dsp:cNvPr id="0" name=""/>
        <dsp:cNvSpPr/>
      </dsp:nvSpPr>
      <dsp:spPr>
        <a:xfrm>
          <a:off x="0" y="0"/>
          <a:ext cx="5906181" cy="2615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TT" sz="3500" kern="1200"/>
            <a:t>Caribbean Secondary Examination Council (2019). CSEC Office Administration Syllabus.   Macmillan Education retrieved from cxc-store.com</a:t>
          </a:r>
          <a:endParaRPr lang="en-US" sz="3500" kern="1200"/>
        </a:p>
      </dsp:txBody>
      <dsp:txXfrm>
        <a:off x="0" y="0"/>
        <a:ext cx="5906181" cy="2615359"/>
      </dsp:txXfrm>
    </dsp:sp>
    <dsp:sp modelId="{772BA797-6BCB-4C07-8B3D-9DFFA24C26D4}">
      <dsp:nvSpPr>
        <dsp:cNvPr id="0" name=""/>
        <dsp:cNvSpPr/>
      </dsp:nvSpPr>
      <dsp:spPr>
        <a:xfrm>
          <a:off x="0" y="2615359"/>
          <a:ext cx="5906181"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689F60-140F-46E1-8C77-967DA8960EF5}">
      <dsp:nvSpPr>
        <dsp:cNvPr id="0" name=""/>
        <dsp:cNvSpPr/>
      </dsp:nvSpPr>
      <dsp:spPr>
        <a:xfrm>
          <a:off x="0" y="2615359"/>
          <a:ext cx="5906181" cy="2615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a:t>How to calculate a paycheck retrieved from </a:t>
          </a:r>
          <a:r>
            <a:rPr lang="en-TT" sz="3500" kern="1200"/>
            <a:t>https://youtu.be/75IK5vEhHHw</a:t>
          </a:r>
          <a:endParaRPr lang="en-US" sz="3500" kern="1200"/>
        </a:p>
      </dsp:txBody>
      <dsp:txXfrm>
        <a:off x="0" y="2615359"/>
        <a:ext cx="5906181" cy="261535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5/17/2020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90795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622855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022356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839188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5/17/2020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046199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303641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5/17/2020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97500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276801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890277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5/17/2020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586766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5/17/2020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71936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5/17/2020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23323707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68" r:id="rId5"/>
    <p:sldLayoutId id="2147483663" r:id="rId6"/>
    <p:sldLayoutId id="2147483664" r:id="rId7"/>
    <p:sldLayoutId id="2147483665" r:id="rId8"/>
    <p:sldLayoutId id="2147483666" r:id="rId9"/>
    <p:sldLayoutId id="2147483667" r:id="rId10"/>
    <p:sldLayoutId id="2147483669" r:id="rId11"/>
  </p:sldLayoutIdLst>
  <p:hf sldNum="0" hdr="0" ftr="0" dt="0"/>
  <p:txStyles>
    <p:titleStyle>
      <a:lvl1pPr algn="l" defTabSz="914400" rtl="0" eaLnBrk="1" latinLnBrk="0" hangingPunct="1">
        <a:lnSpc>
          <a:spcPct val="90000"/>
        </a:lnSpc>
        <a:spcBef>
          <a:spcPct val="0"/>
        </a:spcBef>
        <a:buNone/>
        <a:defRPr lang="en-US" sz="36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thebluediamondgallery.com/wooden-tile/r/review.html" TargetMode="External"/><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75IK5vEhHHw" TargetMode="External"/><Relationship Id="rId2" Type="http://schemas.openxmlformats.org/officeDocument/2006/relationships/slideLayout" Target="../slideLayouts/slideLayout4.xml"/><Relationship Id="rId1" Type="http://schemas.openxmlformats.org/officeDocument/2006/relationships/video" Target="https://www.youtube.com/embed/75IK5vEhHHw?feature=oembed"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3PeCwuKX5es"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25">
            <a:extLst>
              <a:ext uri="{FF2B5EF4-FFF2-40B4-BE49-F238E27FC236}">
                <a16:creationId xmlns:a16="http://schemas.microsoft.com/office/drawing/2014/main" id="{A643B7E8-B361-4A91-A7A5-07418CFCF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p:nvSpPr>
          <p:cNvPr id="33" name="Rectangle 27">
            <a:extLst>
              <a:ext uri="{FF2B5EF4-FFF2-40B4-BE49-F238E27FC236}">
                <a16:creationId xmlns:a16="http://schemas.microsoft.com/office/drawing/2014/main" id="{D7A74E93-DAA8-4661-8F23-0F48710EAF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7" y="643464"/>
            <a:ext cx="6269159" cy="5571072"/>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useBgFill="1">
        <p:nvSpPr>
          <p:cNvPr id="30" name="Rectangle 29">
            <a:extLst>
              <a:ext uri="{FF2B5EF4-FFF2-40B4-BE49-F238E27FC236}">
                <a16:creationId xmlns:a16="http://schemas.microsoft.com/office/drawing/2014/main" id="{FF212E38-C041-49D9-9236-29FF44B27E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16" y="809244"/>
            <a:ext cx="5943600" cy="5239512"/>
          </a:xfrm>
          <a:prstGeom prst="rect">
            <a:avLst/>
          </a:prstGeom>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C62404EB-3E43-472C-968F-E72E32E29401}"/>
              </a:ext>
            </a:extLst>
          </p:cNvPr>
          <p:cNvSpPr>
            <a:spLocks noGrp="1"/>
          </p:cNvSpPr>
          <p:nvPr>
            <p:ph type="ctrTitle"/>
          </p:nvPr>
        </p:nvSpPr>
        <p:spPr>
          <a:xfrm>
            <a:off x="1243632" y="1559768"/>
            <a:ext cx="5068568" cy="3135379"/>
          </a:xfrm>
        </p:spPr>
        <p:txBody>
          <a:bodyPr>
            <a:normAutofit/>
          </a:bodyPr>
          <a:lstStyle/>
          <a:p>
            <a:r>
              <a:rPr lang="en-TT" sz="4700"/>
              <a:t>CSEC OFFICE ADMINISTRATION</a:t>
            </a:r>
          </a:p>
        </p:txBody>
      </p:sp>
      <p:sp>
        <p:nvSpPr>
          <p:cNvPr id="3" name="Subtitle 2">
            <a:extLst>
              <a:ext uri="{FF2B5EF4-FFF2-40B4-BE49-F238E27FC236}">
                <a16:creationId xmlns:a16="http://schemas.microsoft.com/office/drawing/2014/main" id="{67CA2E30-9844-4691-A46B-73468B7A9A8A}"/>
              </a:ext>
            </a:extLst>
          </p:cNvPr>
          <p:cNvSpPr>
            <a:spLocks noGrp="1"/>
          </p:cNvSpPr>
          <p:nvPr>
            <p:ph type="subTitle" idx="1"/>
          </p:nvPr>
        </p:nvSpPr>
        <p:spPr>
          <a:xfrm>
            <a:off x="1243633" y="4708186"/>
            <a:ext cx="5068567" cy="797089"/>
          </a:xfrm>
        </p:spPr>
        <p:txBody>
          <a:bodyPr>
            <a:normAutofit/>
          </a:bodyPr>
          <a:lstStyle/>
          <a:p>
            <a:pPr>
              <a:lnSpc>
                <a:spcPct val="90000"/>
              </a:lnSpc>
              <a:spcAft>
                <a:spcPts val="600"/>
              </a:spcAft>
            </a:pPr>
            <a:r>
              <a:rPr lang="en-TT" sz="1300" dirty="0"/>
              <a:t>Section IX: Accounts and Financial Services</a:t>
            </a:r>
          </a:p>
          <a:p>
            <a:pPr>
              <a:lnSpc>
                <a:spcPct val="90000"/>
              </a:lnSpc>
              <a:spcAft>
                <a:spcPts val="600"/>
              </a:spcAft>
            </a:pPr>
            <a:r>
              <a:rPr lang="en-TT" sz="1300" dirty="0"/>
              <a:t>Lesson 4 – Form 4</a:t>
            </a:r>
          </a:p>
          <a:p>
            <a:pPr>
              <a:lnSpc>
                <a:spcPct val="90000"/>
              </a:lnSpc>
              <a:spcAft>
                <a:spcPts val="600"/>
              </a:spcAft>
            </a:pPr>
            <a:r>
              <a:rPr lang="en-TT" sz="1300" dirty="0"/>
              <a:t>Suggested Learning Time: 60 mins</a:t>
            </a:r>
          </a:p>
        </p:txBody>
      </p:sp>
      <p:sp>
        <p:nvSpPr>
          <p:cNvPr id="32" name="Rectangle 31">
            <a:extLst>
              <a:ext uri="{FF2B5EF4-FFF2-40B4-BE49-F238E27FC236}">
                <a16:creationId xmlns:a16="http://schemas.microsoft.com/office/drawing/2014/main" id="{790391D1-AA86-467F-A77E-0606FCCCD2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7796" y="640856"/>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4" name="Straight Connector 33">
            <a:extLst>
              <a:ext uri="{FF2B5EF4-FFF2-40B4-BE49-F238E27FC236}">
                <a16:creationId xmlns:a16="http://schemas.microsoft.com/office/drawing/2014/main" id="{4A430F17-C7B1-40FD-89FA-55002B6636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32096" y="640855"/>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3EAAD29-514C-4272-AA97-D2DCEB35B6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23736" y="640855"/>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080894D-F290-4DF4-82A7-905285A7E1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32096" y="1286150"/>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7091CF91-CE19-4EC6-BE5F-EACFC2D22E44}"/>
              </a:ext>
            </a:extLst>
          </p:cNvPr>
          <p:cNvPicPr>
            <a:picLocks noChangeAspect="1"/>
          </p:cNvPicPr>
          <p:nvPr/>
        </p:nvPicPr>
        <p:blipFill rotWithShape="1">
          <a:blip r:embed="rId2"/>
          <a:srcRect l="29382" r="28366"/>
          <a:stretch/>
        </p:blipFill>
        <p:spPr>
          <a:xfrm>
            <a:off x="7555832" y="10"/>
            <a:ext cx="4636163" cy="6857990"/>
          </a:xfrm>
          <a:prstGeom prst="rect">
            <a:avLst/>
          </a:prstGeom>
        </p:spPr>
      </p:pic>
    </p:spTree>
    <p:extLst>
      <p:ext uri="{BB962C8B-B14F-4D97-AF65-F5344CB8AC3E}">
        <p14:creationId xmlns:p14="http://schemas.microsoft.com/office/powerpoint/2010/main" val="2293069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2E2A95-1A08-4118-83C6-B1CA5648E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FFEFC7E-85EE-4AC9-A351-FBEB13A1D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534" y="237744"/>
            <a:ext cx="2926080" cy="6382512"/>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CB2511BB-FC4C-45F3-94EB-661D6806C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9100" y="413053"/>
            <a:ext cx="2616201" cy="6064596"/>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14DDE8-F45F-40D2-8E01-5640BCFF5D9A}"/>
              </a:ext>
            </a:extLst>
          </p:cNvPr>
          <p:cNvSpPr>
            <a:spLocks noGrp="1"/>
          </p:cNvSpPr>
          <p:nvPr>
            <p:ph type="title"/>
          </p:nvPr>
        </p:nvSpPr>
        <p:spPr>
          <a:xfrm>
            <a:off x="557720" y="612843"/>
            <a:ext cx="2312480" cy="940186"/>
          </a:xfrm>
        </p:spPr>
        <p:txBody>
          <a:bodyPr anchor="b">
            <a:normAutofit/>
          </a:bodyPr>
          <a:lstStyle/>
          <a:p>
            <a:r>
              <a:rPr lang="en-TT" sz="2800" dirty="0"/>
              <a:t>Step Three</a:t>
            </a:r>
          </a:p>
        </p:txBody>
      </p:sp>
      <p:sp>
        <p:nvSpPr>
          <p:cNvPr id="3" name="Content Placeholder 2">
            <a:extLst>
              <a:ext uri="{FF2B5EF4-FFF2-40B4-BE49-F238E27FC236}">
                <a16:creationId xmlns:a16="http://schemas.microsoft.com/office/drawing/2014/main" id="{4DAC03E2-12C9-45E8-A0FE-468B18C5E285}"/>
              </a:ext>
            </a:extLst>
          </p:cNvPr>
          <p:cNvSpPr>
            <a:spLocks noGrp="1"/>
          </p:cNvSpPr>
          <p:nvPr>
            <p:ph idx="1"/>
          </p:nvPr>
        </p:nvSpPr>
        <p:spPr>
          <a:xfrm>
            <a:off x="557720" y="2149813"/>
            <a:ext cx="2312479" cy="3854197"/>
          </a:xfrm>
        </p:spPr>
        <p:txBody>
          <a:bodyPr>
            <a:normAutofit lnSpcReduction="10000"/>
          </a:bodyPr>
          <a:lstStyle/>
          <a:p>
            <a:r>
              <a:rPr lang="en-TT" dirty="0">
                <a:solidFill>
                  <a:schemeClr val="tx1">
                    <a:lumMod val="85000"/>
                    <a:lumOff val="15000"/>
                  </a:schemeClr>
                </a:solidFill>
              </a:rPr>
              <a:t>Determine the amount of money to be requested for each worker.</a:t>
            </a:r>
          </a:p>
          <a:p>
            <a:r>
              <a:rPr lang="en-TT" dirty="0">
                <a:solidFill>
                  <a:schemeClr val="tx1">
                    <a:lumMod val="85000"/>
                    <a:lumOff val="15000"/>
                  </a:schemeClr>
                </a:solidFill>
              </a:rPr>
              <a:t>Remember that each person is to receive the least number of notes.</a:t>
            </a:r>
          </a:p>
          <a:p>
            <a:r>
              <a:rPr lang="en-TT" dirty="0">
                <a:solidFill>
                  <a:schemeClr val="tx1">
                    <a:lumMod val="85000"/>
                    <a:lumOff val="15000"/>
                  </a:schemeClr>
                </a:solidFill>
              </a:rPr>
              <a:t>The first employee is supposed to receive $2,500.  The smallest amount would be 25, $100.00 notes.</a:t>
            </a:r>
          </a:p>
        </p:txBody>
      </p:sp>
      <p:sp>
        <p:nvSpPr>
          <p:cNvPr id="15" name="Rectangle 14">
            <a:extLst>
              <a:ext uri="{FF2B5EF4-FFF2-40B4-BE49-F238E27FC236}">
                <a16:creationId xmlns:a16="http://schemas.microsoft.com/office/drawing/2014/main" id="{68DC0EC7-60EA-4BD3-BC04-D547DE1B28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9764" y="413053"/>
            <a:ext cx="8212114" cy="6064596"/>
          </a:xfrm>
          <a:prstGeom prst="rect">
            <a:avLst/>
          </a:prstGeom>
          <a:noFill/>
          <a:ln w="6350" cap="sq" cmpd="sng" algn="ctr">
            <a:solidFill>
              <a:srgbClr val="404040"/>
            </a:solidFill>
            <a:prstDash val="solid"/>
            <a:miter lim="800000"/>
          </a:ln>
          <a:effectLst/>
        </p:spPr>
      </p:sp>
      <p:graphicFrame>
        <p:nvGraphicFramePr>
          <p:cNvPr id="4" name="Table 3">
            <a:extLst>
              <a:ext uri="{FF2B5EF4-FFF2-40B4-BE49-F238E27FC236}">
                <a16:creationId xmlns:a16="http://schemas.microsoft.com/office/drawing/2014/main" id="{E0C953DE-9ED5-45B9-B0BF-19B560AE430F}"/>
              </a:ext>
            </a:extLst>
          </p:cNvPr>
          <p:cNvGraphicFramePr>
            <a:graphicFrameLocks noGrp="1"/>
          </p:cNvGraphicFramePr>
          <p:nvPr>
            <p:extLst>
              <p:ext uri="{D42A27DB-BD31-4B8C-83A1-F6EECF244321}">
                <p14:modId xmlns:p14="http://schemas.microsoft.com/office/powerpoint/2010/main" val="2379148405"/>
              </p:ext>
            </p:extLst>
          </p:nvPr>
        </p:nvGraphicFramePr>
        <p:xfrm>
          <a:off x="4049422" y="1317988"/>
          <a:ext cx="7237881" cy="4250436"/>
        </p:xfrm>
        <a:graphic>
          <a:graphicData uri="http://schemas.openxmlformats.org/drawingml/2006/table">
            <a:tbl>
              <a:tblPr firstRow="1" firstCol="1" bandRow="1">
                <a:tableStyleId>{5C22544A-7EE6-4342-B048-85BDC9FD1C3A}</a:tableStyleId>
              </a:tblPr>
              <a:tblGrid>
                <a:gridCol w="525350">
                  <a:extLst>
                    <a:ext uri="{9D8B030D-6E8A-4147-A177-3AD203B41FA5}">
                      <a16:colId xmlns:a16="http://schemas.microsoft.com/office/drawing/2014/main" val="1832596087"/>
                    </a:ext>
                  </a:extLst>
                </a:gridCol>
                <a:gridCol w="987157">
                  <a:extLst>
                    <a:ext uri="{9D8B030D-6E8A-4147-A177-3AD203B41FA5}">
                      <a16:colId xmlns:a16="http://schemas.microsoft.com/office/drawing/2014/main" val="3113909118"/>
                    </a:ext>
                  </a:extLst>
                </a:gridCol>
                <a:gridCol w="634725">
                  <a:extLst>
                    <a:ext uri="{9D8B030D-6E8A-4147-A177-3AD203B41FA5}">
                      <a16:colId xmlns:a16="http://schemas.microsoft.com/office/drawing/2014/main" val="3353732376"/>
                    </a:ext>
                  </a:extLst>
                </a:gridCol>
                <a:gridCol w="542711">
                  <a:extLst>
                    <a:ext uri="{9D8B030D-6E8A-4147-A177-3AD203B41FA5}">
                      <a16:colId xmlns:a16="http://schemas.microsoft.com/office/drawing/2014/main" val="1408249453"/>
                    </a:ext>
                  </a:extLst>
                </a:gridCol>
                <a:gridCol w="542711">
                  <a:extLst>
                    <a:ext uri="{9D8B030D-6E8A-4147-A177-3AD203B41FA5}">
                      <a16:colId xmlns:a16="http://schemas.microsoft.com/office/drawing/2014/main" val="2765644757"/>
                    </a:ext>
                  </a:extLst>
                </a:gridCol>
                <a:gridCol w="450697">
                  <a:extLst>
                    <a:ext uri="{9D8B030D-6E8A-4147-A177-3AD203B41FA5}">
                      <a16:colId xmlns:a16="http://schemas.microsoft.com/office/drawing/2014/main" val="1958782057"/>
                    </a:ext>
                  </a:extLst>
                </a:gridCol>
                <a:gridCol w="450697">
                  <a:extLst>
                    <a:ext uri="{9D8B030D-6E8A-4147-A177-3AD203B41FA5}">
                      <a16:colId xmlns:a16="http://schemas.microsoft.com/office/drawing/2014/main" val="2711414001"/>
                    </a:ext>
                  </a:extLst>
                </a:gridCol>
                <a:gridCol w="497572">
                  <a:extLst>
                    <a:ext uri="{9D8B030D-6E8A-4147-A177-3AD203B41FA5}">
                      <a16:colId xmlns:a16="http://schemas.microsoft.com/office/drawing/2014/main" val="1527646699"/>
                    </a:ext>
                  </a:extLst>
                </a:gridCol>
                <a:gridCol w="497572">
                  <a:extLst>
                    <a:ext uri="{9D8B030D-6E8A-4147-A177-3AD203B41FA5}">
                      <a16:colId xmlns:a16="http://schemas.microsoft.com/office/drawing/2014/main" val="786234811"/>
                    </a:ext>
                  </a:extLst>
                </a:gridCol>
                <a:gridCol w="405557">
                  <a:extLst>
                    <a:ext uri="{9D8B030D-6E8A-4147-A177-3AD203B41FA5}">
                      <a16:colId xmlns:a16="http://schemas.microsoft.com/office/drawing/2014/main" val="969934594"/>
                    </a:ext>
                  </a:extLst>
                </a:gridCol>
                <a:gridCol w="405557">
                  <a:extLst>
                    <a:ext uri="{9D8B030D-6E8A-4147-A177-3AD203B41FA5}">
                      <a16:colId xmlns:a16="http://schemas.microsoft.com/office/drawing/2014/main" val="2753161951"/>
                    </a:ext>
                  </a:extLst>
                </a:gridCol>
                <a:gridCol w="1134032">
                  <a:extLst>
                    <a:ext uri="{9D8B030D-6E8A-4147-A177-3AD203B41FA5}">
                      <a16:colId xmlns:a16="http://schemas.microsoft.com/office/drawing/2014/main" val="1102479645"/>
                    </a:ext>
                  </a:extLst>
                </a:gridCol>
                <a:gridCol w="163543">
                  <a:extLst>
                    <a:ext uri="{9D8B030D-6E8A-4147-A177-3AD203B41FA5}">
                      <a16:colId xmlns:a16="http://schemas.microsoft.com/office/drawing/2014/main" val="1180228699"/>
                    </a:ext>
                  </a:extLst>
                </a:gridCol>
              </a:tblGrid>
              <a:tr h="240001">
                <a:tc gridSpan="13">
                  <a:txBody>
                    <a:bodyPr/>
                    <a:lstStyle/>
                    <a:p>
                      <a:pPr>
                        <a:spcAft>
                          <a:spcPts val="0"/>
                        </a:spcAft>
                      </a:pPr>
                      <a:r>
                        <a:rPr lang="en-TT" sz="1300">
                          <a:effectLst/>
                        </a:rPr>
                        <a:t>Currency Memorandum – Land &amp; Associates Limited</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extLst>
                  <a:ext uri="{0D108BD9-81ED-4DB2-BD59-A6C34878D82A}">
                    <a16:rowId xmlns:a16="http://schemas.microsoft.com/office/drawing/2014/main" val="46505807"/>
                  </a:ext>
                </a:extLst>
              </a:tr>
              <a:tr h="240001">
                <a:tc>
                  <a:txBody>
                    <a:bodyPr/>
                    <a:lstStyle/>
                    <a:p>
                      <a:pPr>
                        <a:spcAft>
                          <a:spcPts val="0"/>
                        </a:spcAft>
                      </a:pPr>
                      <a:r>
                        <a:rPr lang="en-TT" sz="1300">
                          <a:effectLst/>
                        </a:rPr>
                        <a:t>No.</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Name</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$100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$20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.25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Total Cash</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68430187"/>
                  </a:ext>
                </a:extLst>
              </a:tr>
              <a:tr h="440002">
                <a:tc>
                  <a:txBody>
                    <a:bodyPr/>
                    <a:lstStyle/>
                    <a:p>
                      <a:pPr>
                        <a:spcAft>
                          <a:spcPts val="0"/>
                        </a:spcAft>
                      </a:pPr>
                      <a:r>
                        <a:rPr lang="en-TT" sz="1300">
                          <a:effectLst/>
                        </a:rPr>
                        <a:t>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Wendy Bissessar</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dirty="0">
                          <a:effectLst/>
                        </a:rPr>
                        <a:t> 25</a:t>
                      </a:r>
                      <a:endParaRPr lang="en-TT"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dirty="0">
                          <a:solidFill>
                            <a:srgbClr val="000000"/>
                          </a:solidFill>
                          <a:effectLst/>
                          <a:latin typeface="Calibri" panose="020F0502020204030204" pitchFamily="34" charset="0"/>
                        </a:rPr>
                        <a:t> TT$        2,500.00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20914767"/>
                  </a:ext>
                </a:extLst>
              </a:tr>
              <a:tr h="440002">
                <a:tc>
                  <a:txBody>
                    <a:bodyPr/>
                    <a:lstStyle/>
                    <a:p>
                      <a:pPr>
                        <a:spcAft>
                          <a:spcPts val="0"/>
                        </a:spcAft>
                      </a:pPr>
                      <a:r>
                        <a:rPr lang="en-TT" sz="1300">
                          <a:effectLst/>
                        </a:rPr>
                        <a:t>2</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Anthony Haynes</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19</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1,900.00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9432430"/>
                  </a:ext>
                </a:extLst>
              </a:tr>
              <a:tr h="440002">
                <a:tc>
                  <a:txBody>
                    <a:bodyPr/>
                    <a:lstStyle/>
                    <a:p>
                      <a:pPr>
                        <a:spcAft>
                          <a:spcPts val="0"/>
                        </a:spcAft>
                      </a:pPr>
                      <a:r>
                        <a:rPr lang="en-TT" sz="1300">
                          <a:effectLst/>
                        </a:rPr>
                        <a:t>3</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Hugh Constant</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19</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9</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1,909.00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86957497"/>
                  </a:ext>
                </a:extLst>
              </a:tr>
              <a:tr h="440002">
                <a:tc>
                  <a:txBody>
                    <a:bodyPr/>
                    <a:lstStyle/>
                    <a:p>
                      <a:pPr>
                        <a:spcAft>
                          <a:spcPts val="0"/>
                        </a:spcAft>
                      </a:pPr>
                      <a:r>
                        <a:rPr lang="en-TT" sz="1300">
                          <a:effectLst/>
                        </a:rPr>
                        <a:t>4</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Sahadeo Khannai</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17</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2</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1,750.00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77145130"/>
                  </a:ext>
                </a:extLst>
              </a:tr>
              <a:tr h="440002">
                <a:tc>
                  <a:txBody>
                    <a:bodyPr/>
                    <a:lstStyle/>
                    <a:p>
                      <a:pPr>
                        <a:spcAft>
                          <a:spcPts val="0"/>
                        </a:spcAft>
                      </a:pPr>
                      <a:r>
                        <a:rPr lang="en-TT" sz="1300">
                          <a:effectLst/>
                        </a:rPr>
                        <a:t>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Brenda Elias</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23</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2,300.00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76854121"/>
                  </a:ext>
                </a:extLst>
              </a:tr>
              <a:tr h="440002">
                <a:tc>
                  <a:txBody>
                    <a:bodyPr/>
                    <a:lstStyle/>
                    <a:p>
                      <a:pPr>
                        <a:spcAft>
                          <a:spcPts val="0"/>
                        </a:spcAft>
                      </a:pPr>
                      <a:r>
                        <a:rPr lang="en-TT" sz="1300">
                          <a:effectLst/>
                        </a:rPr>
                        <a:t>6</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Timothy Mahabir</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20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2,000.00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74734403"/>
                  </a:ext>
                </a:extLst>
              </a:tr>
              <a:tr h="440002">
                <a:tc>
                  <a:txBody>
                    <a:bodyPr/>
                    <a:lstStyle/>
                    <a:p>
                      <a:pPr>
                        <a:spcAft>
                          <a:spcPts val="0"/>
                        </a:spcAft>
                      </a:pPr>
                      <a:r>
                        <a:rPr lang="en-TT" sz="1300">
                          <a:effectLst/>
                        </a:rPr>
                        <a:t>7</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Dennis Hubert</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20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2</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2,050.00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92456023"/>
                  </a:ext>
                </a:extLst>
              </a:tr>
              <a:tr h="440002">
                <a:tc>
                  <a:txBody>
                    <a:bodyPr/>
                    <a:lstStyle/>
                    <a:p>
                      <a:pPr>
                        <a:spcAft>
                          <a:spcPts val="0"/>
                        </a:spcAft>
                      </a:pPr>
                      <a:r>
                        <a:rPr lang="en-TT" sz="1300">
                          <a:effectLst/>
                        </a:rPr>
                        <a:t>8</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Richard Sant</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25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2</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2,550.00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93858550"/>
                  </a:ext>
                </a:extLst>
              </a:tr>
              <a:tr h="250418">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Total</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168</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6</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3</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9</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ctr"/>
                      <a:r>
                        <a:rPr lang="en-TT" sz="1300" b="0" i="0" u="none" strike="noStrike">
                          <a:solidFill>
                            <a:srgbClr val="000000"/>
                          </a:solidFill>
                          <a:effectLst/>
                          <a:latin typeface="Times New Roman" panose="02020603050405020304" pitchFamily="18" charset="0"/>
                        </a:rPr>
                        <a:t> TT$16,959.00 </a:t>
                      </a:r>
                    </a:p>
                  </a:txBody>
                  <a:tcPr marL="10417" marR="10417" marT="10417" marB="0" anchor="ctr"/>
                </a:tc>
                <a:tc>
                  <a:txBody>
                    <a:bodyPr/>
                    <a:lstStyle/>
                    <a:p>
                      <a:pPr>
                        <a:spcAft>
                          <a:spcPts val="0"/>
                        </a:spcAft>
                      </a:pPr>
                      <a:r>
                        <a:rPr lang="en-TT" sz="1300" dirty="0">
                          <a:effectLst/>
                        </a:rPr>
                        <a:t> </a:t>
                      </a:r>
                      <a:endParaRPr lang="en-TT"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34618032"/>
                  </a:ext>
                </a:extLst>
              </a:tr>
            </a:tbl>
          </a:graphicData>
        </a:graphic>
      </p:graphicFrame>
    </p:spTree>
    <p:extLst>
      <p:ext uri="{BB962C8B-B14F-4D97-AF65-F5344CB8AC3E}">
        <p14:creationId xmlns:p14="http://schemas.microsoft.com/office/powerpoint/2010/main" val="2415134987"/>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8632963-757B-40C2-BB84-FC6107A54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19386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able&#10;&#10;Description automatically generated">
            <a:extLst>
              <a:ext uri="{FF2B5EF4-FFF2-40B4-BE49-F238E27FC236}">
                <a16:creationId xmlns:a16="http://schemas.microsoft.com/office/drawing/2014/main" id="{60FB8FD5-6C26-401A-AD6F-039E2760B5A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341" r="9091" b="4050"/>
          <a:stretch/>
        </p:blipFill>
        <p:spPr>
          <a:xfrm>
            <a:off x="20" y="-1"/>
            <a:ext cx="12191980" cy="6857999"/>
          </a:xfrm>
          <a:prstGeom prst="rect">
            <a:avLst/>
          </a:prstGeom>
        </p:spPr>
      </p:pic>
      <p:sp>
        <p:nvSpPr>
          <p:cNvPr id="12" name="Rectangle 11">
            <a:extLst>
              <a:ext uri="{FF2B5EF4-FFF2-40B4-BE49-F238E27FC236}">
                <a16:creationId xmlns:a16="http://schemas.microsoft.com/office/drawing/2014/main" id="{2853AE55-7E35-44B0-89F1-3F52B262AF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7615" y="253548"/>
            <a:ext cx="5612193" cy="6361598"/>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BC4BE4D-4B50-4F51-9F85-4B5D60B02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5448" y="407588"/>
            <a:ext cx="5299768" cy="6022878"/>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C2A5B6-920D-4081-8A9B-9D00C2605DF2}"/>
              </a:ext>
            </a:extLst>
          </p:cNvPr>
          <p:cNvSpPr>
            <a:spLocks noGrp="1"/>
          </p:cNvSpPr>
          <p:nvPr>
            <p:ph type="title"/>
          </p:nvPr>
        </p:nvSpPr>
        <p:spPr>
          <a:xfrm>
            <a:off x="774043" y="727626"/>
            <a:ext cx="4602152" cy="1718225"/>
          </a:xfrm>
        </p:spPr>
        <p:txBody>
          <a:bodyPr>
            <a:normAutofit/>
          </a:bodyPr>
          <a:lstStyle/>
          <a:p>
            <a:pPr algn="ctr"/>
            <a:r>
              <a:rPr lang="en-TT" sz="4400" dirty="0"/>
              <a:t>Activity Sheet</a:t>
            </a:r>
          </a:p>
        </p:txBody>
      </p:sp>
      <p:sp>
        <p:nvSpPr>
          <p:cNvPr id="3" name="Content Placeholder 2">
            <a:extLst>
              <a:ext uri="{FF2B5EF4-FFF2-40B4-BE49-F238E27FC236}">
                <a16:creationId xmlns:a16="http://schemas.microsoft.com/office/drawing/2014/main" id="{610D820F-3D1B-4BC5-87E4-4092CB855516}"/>
              </a:ext>
            </a:extLst>
          </p:cNvPr>
          <p:cNvSpPr>
            <a:spLocks noGrp="1"/>
          </p:cNvSpPr>
          <p:nvPr>
            <p:ph idx="1"/>
          </p:nvPr>
        </p:nvSpPr>
        <p:spPr>
          <a:xfrm>
            <a:off x="774043" y="2538920"/>
            <a:ext cx="4602152" cy="3480066"/>
          </a:xfrm>
        </p:spPr>
        <p:txBody>
          <a:bodyPr>
            <a:normAutofit/>
          </a:bodyPr>
          <a:lstStyle/>
          <a:p>
            <a:r>
              <a:rPr lang="en-TT" dirty="0"/>
              <a:t>Utilize the activity sheet to review the concept explored in this lesson.</a:t>
            </a:r>
          </a:p>
          <a:p>
            <a:r>
              <a:rPr lang="en-TT" dirty="0"/>
              <a:t>Remember to take your time and check your answer using the answer key.</a:t>
            </a:r>
          </a:p>
          <a:p>
            <a:r>
              <a:rPr lang="en-TT" dirty="0"/>
              <a:t>Time yourself!</a:t>
            </a:r>
          </a:p>
        </p:txBody>
      </p:sp>
    </p:spTree>
    <p:extLst>
      <p:ext uri="{BB962C8B-B14F-4D97-AF65-F5344CB8AC3E}">
        <p14:creationId xmlns:p14="http://schemas.microsoft.com/office/powerpoint/2010/main" val="1175803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A2AD6B69-E0A0-476D-9EE1-6B69F04C5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16BE10A1-AD5F-4AB3-8A94-41D62B494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w="6350" cap="flat" cmpd="sng" algn="ctr">
            <a:noFill/>
            <a:prstDash val="solid"/>
          </a:ln>
          <a:effectLst>
            <a:softEdge rad="0"/>
          </a:effectLst>
        </p:spPr>
      </p:sp>
      <p:sp>
        <p:nvSpPr>
          <p:cNvPr id="2" name="Title 1">
            <a:extLst>
              <a:ext uri="{FF2B5EF4-FFF2-40B4-BE49-F238E27FC236}">
                <a16:creationId xmlns:a16="http://schemas.microsoft.com/office/drawing/2014/main" id="{C53F2017-372F-4D56-A8B0-17785D71C75D}"/>
              </a:ext>
            </a:extLst>
          </p:cNvPr>
          <p:cNvSpPr>
            <a:spLocks noGrp="1"/>
          </p:cNvSpPr>
          <p:nvPr>
            <p:ph type="title"/>
          </p:nvPr>
        </p:nvSpPr>
        <p:spPr>
          <a:xfrm>
            <a:off x="573409" y="559477"/>
            <a:ext cx="3765200" cy="5709931"/>
          </a:xfrm>
        </p:spPr>
        <p:txBody>
          <a:bodyPr>
            <a:normAutofit/>
          </a:bodyPr>
          <a:lstStyle/>
          <a:p>
            <a:pPr algn="ctr"/>
            <a:r>
              <a:rPr lang="en-TT" dirty="0"/>
              <a:t>References</a:t>
            </a:r>
          </a:p>
        </p:txBody>
      </p:sp>
      <p:sp>
        <p:nvSpPr>
          <p:cNvPr id="32" name="Rectangle 31">
            <a:extLst>
              <a:ext uri="{FF2B5EF4-FFF2-40B4-BE49-F238E27FC236}">
                <a16:creationId xmlns:a16="http://schemas.microsoft.com/office/drawing/2014/main" id="{5684BFFE-6A90-4311-ACD5-B34177D46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4122323" cy="6108192"/>
          </a:xfrm>
          <a:prstGeom prst="rect">
            <a:avLst/>
          </a:prstGeom>
          <a:noFill/>
          <a:ln w="6350" cap="sq" cmpd="sng" algn="ctr">
            <a:solidFill>
              <a:schemeClr val="tx1">
                <a:lumMod val="75000"/>
                <a:lumOff val="25000"/>
              </a:schemeClr>
            </a:solidFill>
            <a:prstDash val="solid"/>
            <a:miter lim="800000"/>
          </a:ln>
          <a:effectLst/>
        </p:spPr>
      </p:sp>
      <p:graphicFrame>
        <p:nvGraphicFramePr>
          <p:cNvPr id="5" name="Content Placeholder 2">
            <a:extLst>
              <a:ext uri="{FF2B5EF4-FFF2-40B4-BE49-F238E27FC236}">
                <a16:creationId xmlns:a16="http://schemas.microsoft.com/office/drawing/2014/main" id="{49D62A94-5D6B-4AA4-9224-400526620426}"/>
              </a:ext>
            </a:extLst>
          </p:cNvPr>
          <p:cNvGraphicFramePr>
            <a:graphicFrameLocks noGrp="1"/>
          </p:cNvGraphicFramePr>
          <p:nvPr>
            <p:ph idx="1"/>
            <p:extLst>
              <p:ext uri="{D42A27DB-BD31-4B8C-83A1-F6EECF244321}">
                <p14:modId xmlns:p14="http://schemas.microsoft.com/office/powerpoint/2010/main" val="1535541830"/>
              </p:ext>
            </p:extLst>
          </p:nvPr>
        </p:nvGraphicFramePr>
        <p:xfrm>
          <a:off x="5478124" y="800947"/>
          <a:ext cx="5906181" cy="5230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7698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A9DE8-25C0-4B55-99F2-76AED501CC03}"/>
              </a:ext>
            </a:extLst>
          </p:cNvPr>
          <p:cNvSpPr>
            <a:spLocks noGrp="1"/>
          </p:cNvSpPr>
          <p:nvPr>
            <p:ph type="title"/>
          </p:nvPr>
        </p:nvSpPr>
        <p:spPr/>
        <p:txBody>
          <a:bodyPr/>
          <a:lstStyle/>
          <a:p>
            <a:pPr algn="ctr"/>
            <a:r>
              <a:rPr lang="en-TT" dirty="0"/>
              <a:t>Review Lesson 3 - Payroll</a:t>
            </a:r>
          </a:p>
        </p:txBody>
      </p:sp>
      <p:sp>
        <p:nvSpPr>
          <p:cNvPr id="3" name="Content Placeholder 2">
            <a:extLst>
              <a:ext uri="{FF2B5EF4-FFF2-40B4-BE49-F238E27FC236}">
                <a16:creationId xmlns:a16="http://schemas.microsoft.com/office/drawing/2014/main" id="{787C980D-2EB0-44A3-A1C1-DE6E3CB0860F}"/>
              </a:ext>
            </a:extLst>
          </p:cNvPr>
          <p:cNvSpPr>
            <a:spLocks noGrp="1"/>
          </p:cNvSpPr>
          <p:nvPr>
            <p:ph sz="half" idx="1"/>
          </p:nvPr>
        </p:nvSpPr>
        <p:spPr/>
        <p:txBody>
          <a:bodyPr>
            <a:normAutofit lnSpcReduction="10000"/>
          </a:bodyPr>
          <a:lstStyle/>
          <a:p>
            <a:r>
              <a:rPr lang="en-TT" dirty="0"/>
              <a:t>Click the </a:t>
            </a:r>
            <a:r>
              <a:rPr lang="en-TT" dirty="0">
                <a:hlinkClick r:id="rId3"/>
              </a:rPr>
              <a:t>link</a:t>
            </a:r>
            <a:r>
              <a:rPr lang="en-TT" dirty="0"/>
              <a:t> to watch the video</a:t>
            </a:r>
          </a:p>
          <a:p>
            <a:pPr marL="0" indent="0">
              <a:buNone/>
            </a:pPr>
            <a:r>
              <a:rPr lang="en-TT" dirty="0"/>
              <a:t>Utilise your notes from lesson 3 to answer the following questions:</a:t>
            </a:r>
          </a:p>
          <a:p>
            <a:r>
              <a:rPr lang="en-TT" dirty="0"/>
              <a:t>What is Gross Pay?</a:t>
            </a:r>
          </a:p>
          <a:p>
            <a:r>
              <a:rPr lang="en-TT" dirty="0"/>
              <a:t>What is statutory deductions?</a:t>
            </a:r>
          </a:p>
          <a:p>
            <a:r>
              <a:rPr lang="en-TT" dirty="0"/>
              <a:t>Identify two examples of statutory deductions?</a:t>
            </a:r>
          </a:p>
          <a:p>
            <a:r>
              <a:rPr lang="en-TT" dirty="0"/>
              <a:t>What is voluntary deductions?</a:t>
            </a:r>
          </a:p>
          <a:p>
            <a:r>
              <a:rPr lang="en-TT" dirty="0"/>
              <a:t>Identify two examples of voluntary deductions?</a:t>
            </a:r>
          </a:p>
          <a:p>
            <a:r>
              <a:rPr lang="en-TT" dirty="0"/>
              <a:t>What is net pay.</a:t>
            </a:r>
          </a:p>
        </p:txBody>
      </p:sp>
      <p:pic>
        <p:nvPicPr>
          <p:cNvPr id="5" name="Online Media 4" title="How to Calculate a Paycheck for Your Employees">
            <a:hlinkClick r:id="" action="ppaction://media"/>
            <a:extLst>
              <a:ext uri="{FF2B5EF4-FFF2-40B4-BE49-F238E27FC236}">
                <a16:creationId xmlns:a16="http://schemas.microsoft.com/office/drawing/2014/main" id="{AD84D0CA-673B-464A-8039-61D0D111A0CE}"/>
              </a:ext>
            </a:extLst>
          </p:cNvPr>
          <p:cNvPicPr>
            <a:picLocks noGrp="1" noRot="1" noChangeAspect="1"/>
          </p:cNvPicPr>
          <p:nvPr>
            <p:ph sz="half" idx="2"/>
            <a:videoFile r:link="rId1"/>
          </p:nvPr>
        </p:nvPicPr>
        <p:blipFill>
          <a:blip r:embed="rId4"/>
          <a:stretch>
            <a:fillRect/>
          </a:stretch>
        </p:blipFill>
        <p:spPr>
          <a:xfrm>
            <a:off x="6461125" y="2665413"/>
            <a:ext cx="4664075" cy="2624137"/>
          </a:xfrm>
          <a:prstGeom prst="rect">
            <a:avLst/>
          </a:prstGeom>
        </p:spPr>
      </p:pic>
    </p:spTree>
    <p:extLst>
      <p:ext uri="{BB962C8B-B14F-4D97-AF65-F5344CB8AC3E}">
        <p14:creationId xmlns:p14="http://schemas.microsoft.com/office/powerpoint/2010/main" val="234231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tint val="95000"/>
              </a:schemeClr>
              <a:schemeClr val="bg1">
                <a:shade val="92000"/>
                <a:satMod val="115000"/>
              </a:schemeClr>
            </a:duotone>
          </a:blip>
          <a:tile tx="0" ty="0" sx="60000" sy="60000" flip="none" algn="tl"/>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04DB13E-F722-4ED6-BB00-556651E95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7B58A187-A4B1-42EB-A4C7-8635BA507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2" name="Rectangle 11">
            <a:extLst>
              <a:ext uri="{FF2B5EF4-FFF2-40B4-BE49-F238E27FC236}">
                <a16:creationId xmlns:a16="http://schemas.microsoft.com/office/drawing/2014/main" id="{37F14E7F-3054-458C-ACF9-A8DA1757C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4" name="Rectangle 13">
            <a:extLst>
              <a:ext uri="{FF2B5EF4-FFF2-40B4-BE49-F238E27FC236}">
                <a16:creationId xmlns:a16="http://schemas.microsoft.com/office/drawing/2014/main" id="{93747C1C-97FC-4D70-A6C8-A01FBCF5A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6" name="Group 15">
            <a:extLst>
              <a:ext uri="{FF2B5EF4-FFF2-40B4-BE49-F238E27FC236}">
                <a16:creationId xmlns:a16="http://schemas.microsoft.com/office/drawing/2014/main" id="{E26428D7-C6F3-473D-A360-A3F5C3E872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05CDC370-AE44-4300-98BA-FE204E88176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7B15501-CB9A-4642-80EE-2876EF039EB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AFF9525-325F-47B3-A63C-93C12253AD7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B66F8A2C-B8CF-4B20-9A73-2ADCF63027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Rectangle 22">
            <a:extLst>
              <a:ext uri="{FF2B5EF4-FFF2-40B4-BE49-F238E27FC236}">
                <a16:creationId xmlns:a16="http://schemas.microsoft.com/office/drawing/2014/main" id="{B5DD78E9-DE0D-47AF-A0DB-F475221E3D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useBgFill="1">
        <p:nvSpPr>
          <p:cNvPr id="25" name="Rectangle 24">
            <a:extLst>
              <a:ext uri="{FF2B5EF4-FFF2-40B4-BE49-F238E27FC236}">
                <a16:creationId xmlns:a16="http://schemas.microsoft.com/office/drawing/2014/main" id="{A118D329-2010-4A15-B57C-429FFAE35B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E9CB05DE-9342-4DCE-ABBE-45752E4B1346}"/>
              </a:ext>
            </a:extLst>
          </p:cNvPr>
          <p:cNvSpPr>
            <a:spLocks noGrp="1"/>
          </p:cNvSpPr>
          <p:nvPr>
            <p:ph type="title"/>
          </p:nvPr>
        </p:nvSpPr>
        <p:spPr>
          <a:xfrm>
            <a:off x="1263520" y="1272800"/>
            <a:ext cx="6544620" cy="4312402"/>
          </a:xfrm>
        </p:spPr>
        <p:txBody>
          <a:bodyPr vert="horz" lIns="91440" tIns="45720" rIns="91440" bIns="45720" rtlCol="0" anchor="ctr">
            <a:normAutofit/>
          </a:bodyPr>
          <a:lstStyle/>
          <a:p>
            <a:pPr algn="r">
              <a:lnSpc>
                <a:spcPct val="83000"/>
              </a:lnSpc>
            </a:pPr>
            <a:r>
              <a:rPr lang="en-US" sz="4000" cap="all" spc="-100" dirty="0">
                <a:solidFill>
                  <a:schemeClr val="tx1"/>
                </a:solidFill>
              </a:rPr>
              <a:t>Objective</a:t>
            </a:r>
          </a:p>
        </p:txBody>
      </p:sp>
      <p:sp>
        <p:nvSpPr>
          <p:cNvPr id="3" name="Content Placeholder 2">
            <a:extLst>
              <a:ext uri="{FF2B5EF4-FFF2-40B4-BE49-F238E27FC236}">
                <a16:creationId xmlns:a16="http://schemas.microsoft.com/office/drawing/2014/main" id="{FB5E5422-31C6-46B8-A466-F7B83D0BC770}"/>
              </a:ext>
            </a:extLst>
          </p:cNvPr>
          <p:cNvSpPr>
            <a:spLocks noGrp="1"/>
          </p:cNvSpPr>
          <p:nvPr>
            <p:ph idx="1"/>
          </p:nvPr>
        </p:nvSpPr>
        <p:spPr>
          <a:xfrm>
            <a:off x="8473440" y="1272800"/>
            <a:ext cx="2481307" cy="4312402"/>
          </a:xfrm>
        </p:spPr>
        <p:txBody>
          <a:bodyPr vert="horz" lIns="91440" tIns="45720" rIns="91440" bIns="45720" rtlCol="0" anchor="ctr">
            <a:normAutofit/>
          </a:bodyPr>
          <a:lstStyle/>
          <a:p>
            <a:pPr marL="0" indent="0">
              <a:spcBef>
                <a:spcPts val="0"/>
              </a:spcBef>
              <a:spcAft>
                <a:spcPts val="600"/>
              </a:spcAft>
              <a:buNone/>
            </a:pPr>
            <a:r>
              <a:rPr lang="en-US" sz="3600" spc="80" dirty="0">
                <a:solidFill>
                  <a:schemeClr val="tx1">
                    <a:lumMod val="95000"/>
                    <a:lumOff val="5000"/>
                  </a:schemeClr>
                </a:solidFill>
              </a:rPr>
              <a:t>Prepare simple documents in the accounts office</a:t>
            </a:r>
          </a:p>
        </p:txBody>
      </p:sp>
      <p:cxnSp>
        <p:nvCxnSpPr>
          <p:cNvPr id="27" name="Straight Connector 26">
            <a:extLst>
              <a:ext uri="{FF2B5EF4-FFF2-40B4-BE49-F238E27FC236}">
                <a16:creationId xmlns:a16="http://schemas.microsoft.com/office/drawing/2014/main" id="{994262BC-EE98-4BD6-82DB-4955E8DCC2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2" y="2057401"/>
            <a:ext cx="0" cy="274320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5400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6EE7E08-B389-43E5-B019-1B0A8ACBB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screenshot of a cell phone&#10;&#10;Description automatically generated">
            <a:extLst>
              <a:ext uri="{FF2B5EF4-FFF2-40B4-BE49-F238E27FC236}">
                <a16:creationId xmlns:a16="http://schemas.microsoft.com/office/drawing/2014/main" id="{B720F0CB-8392-4F5B-8255-2C49415EEEE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27654" y="1925889"/>
            <a:ext cx="5367165" cy="3019030"/>
          </a:xfrm>
          <a:prstGeom prst="rect">
            <a:avLst/>
          </a:prstGeom>
        </p:spPr>
      </p:pic>
      <p:sp>
        <p:nvSpPr>
          <p:cNvPr id="14" name="Rectangle 13">
            <a:extLst>
              <a:ext uri="{FF2B5EF4-FFF2-40B4-BE49-F238E27FC236}">
                <a16:creationId xmlns:a16="http://schemas.microsoft.com/office/drawing/2014/main" id="{E60D94A5-8A09-4BAB-8F7C-69BC34C54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1267" y="255102"/>
            <a:ext cx="5342133" cy="6361598"/>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A1AE32B-3A6E-4C5E-8FEB-73861B9A2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9100" y="393365"/>
            <a:ext cx="5018211" cy="6035547"/>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965D74-D458-4E40-9CDF-0B6C99892215}"/>
              </a:ext>
            </a:extLst>
          </p:cNvPr>
          <p:cNvSpPr>
            <a:spLocks noGrp="1"/>
          </p:cNvSpPr>
          <p:nvPr>
            <p:ph type="title"/>
          </p:nvPr>
        </p:nvSpPr>
        <p:spPr>
          <a:xfrm>
            <a:off x="7064082" y="642594"/>
            <a:ext cx="4472921" cy="1643928"/>
          </a:xfrm>
        </p:spPr>
        <p:txBody>
          <a:bodyPr>
            <a:normAutofit/>
          </a:bodyPr>
          <a:lstStyle/>
          <a:p>
            <a:r>
              <a:rPr lang="en-TT" sz="4400"/>
              <a:t>Pay sheet</a:t>
            </a:r>
          </a:p>
        </p:txBody>
      </p:sp>
      <p:sp>
        <p:nvSpPr>
          <p:cNvPr id="3" name="Content Placeholder 2">
            <a:extLst>
              <a:ext uri="{FF2B5EF4-FFF2-40B4-BE49-F238E27FC236}">
                <a16:creationId xmlns:a16="http://schemas.microsoft.com/office/drawing/2014/main" id="{ACDB4FED-D9A8-43E0-B814-324A52E35F01}"/>
              </a:ext>
            </a:extLst>
          </p:cNvPr>
          <p:cNvSpPr>
            <a:spLocks noGrp="1"/>
          </p:cNvSpPr>
          <p:nvPr>
            <p:ph idx="1"/>
          </p:nvPr>
        </p:nvSpPr>
        <p:spPr>
          <a:xfrm>
            <a:off x="7064082" y="2385390"/>
            <a:ext cx="4472922" cy="3649649"/>
          </a:xfrm>
        </p:spPr>
        <p:txBody>
          <a:bodyPr>
            <a:normAutofit/>
          </a:bodyPr>
          <a:lstStyle/>
          <a:p>
            <a:r>
              <a:rPr lang="en-TT" dirty="0"/>
              <a:t>This is a list of employees and the payments due to them for wages or salaries for a pay period, usually weekly, bi-weekly, or monthly.  </a:t>
            </a:r>
          </a:p>
          <a:p>
            <a:r>
              <a:rPr lang="en-TT" dirty="0"/>
              <a:t>It summarises the gross wage or salaries, the total deductions and the net pay of each employee</a:t>
            </a:r>
          </a:p>
        </p:txBody>
      </p:sp>
    </p:spTree>
    <p:extLst>
      <p:ext uri="{BB962C8B-B14F-4D97-AF65-F5344CB8AC3E}">
        <p14:creationId xmlns:p14="http://schemas.microsoft.com/office/powerpoint/2010/main" val="1096217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B72A9B-FD82-4F09-BF1E-D39311D3A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D39B371-6E4E-4070-AB4E-4D788405A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B937DAED-8BFE-4563-BB45-B5E554D70A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1">
            <a:extLst>
              <a:ext uri="{FF2B5EF4-FFF2-40B4-BE49-F238E27FC236}">
                <a16:creationId xmlns:a16="http://schemas.microsoft.com/office/drawing/2014/main" id="{93F0DAF1-E320-406D-9FEC-33615C0A60F9}"/>
              </a:ext>
            </a:extLst>
          </p:cNvPr>
          <p:cNvSpPr>
            <a:spLocks noGrp="1"/>
          </p:cNvSpPr>
          <p:nvPr>
            <p:ph type="title"/>
          </p:nvPr>
        </p:nvSpPr>
        <p:spPr>
          <a:xfrm>
            <a:off x="1066800" y="642594"/>
            <a:ext cx="10058400" cy="1371600"/>
          </a:xfrm>
        </p:spPr>
        <p:txBody>
          <a:bodyPr>
            <a:normAutofit/>
          </a:bodyPr>
          <a:lstStyle/>
          <a:p>
            <a:pPr algn="ctr"/>
            <a:r>
              <a:rPr lang="en-TT" dirty="0"/>
              <a:t>Currency Memorandum</a:t>
            </a:r>
            <a:endParaRPr lang="en-TT"/>
          </a:p>
        </p:txBody>
      </p:sp>
      <p:graphicFrame>
        <p:nvGraphicFramePr>
          <p:cNvPr id="5" name="Content Placeholder 2">
            <a:extLst>
              <a:ext uri="{FF2B5EF4-FFF2-40B4-BE49-F238E27FC236}">
                <a16:creationId xmlns:a16="http://schemas.microsoft.com/office/drawing/2014/main" id="{3B1D3A91-79ED-49A9-80F6-81DF19D1735F}"/>
              </a:ext>
            </a:extLst>
          </p:cNvPr>
          <p:cNvGraphicFramePr>
            <a:graphicFrameLocks noGrp="1"/>
          </p:cNvGraphicFramePr>
          <p:nvPr>
            <p:ph idx="1"/>
            <p:extLst>
              <p:ext uri="{D42A27DB-BD31-4B8C-83A1-F6EECF244321}">
                <p14:modId xmlns:p14="http://schemas.microsoft.com/office/powerpoint/2010/main" val="1172359683"/>
              </p:ext>
            </p:extLst>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91855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AD6B69-E0A0-476D-9EE1-6B69F04C5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6BE10A1-AD5F-4AB3-8A94-41D62B494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w="6350" cap="flat" cmpd="sng" algn="ctr">
            <a:noFill/>
            <a:prstDash val="solid"/>
          </a:ln>
          <a:effectLst>
            <a:softEdge rad="0"/>
          </a:effectLst>
        </p:spPr>
      </p:sp>
      <p:sp>
        <p:nvSpPr>
          <p:cNvPr id="2" name="Title 1">
            <a:extLst>
              <a:ext uri="{FF2B5EF4-FFF2-40B4-BE49-F238E27FC236}">
                <a16:creationId xmlns:a16="http://schemas.microsoft.com/office/drawing/2014/main" id="{02E98A4B-AE56-4700-86FB-80918678D118}"/>
              </a:ext>
            </a:extLst>
          </p:cNvPr>
          <p:cNvSpPr>
            <a:spLocks noGrp="1"/>
          </p:cNvSpPr>
          <p:nvPr>
            <p:ph type="title"/>
          </p:nvPr>
        </p:nvSpPr>
        <p:spPr>
          <a:xfrm>
            <a:off x="573409" y="559477"/>
            <a:ext cx="3765200" cy="5709931"/>
          </a:xfrm>
        </p:spPr>
        <p:txBody>
          <a:bodyPr>
            <a:normAutofit/>
          </a:bodyPr>
          <a:lstStyle/>
          <a:p>
            <a:pPr algn="ctr"/>
            <a:r>
              <a:rPr lang="en-TT" dirty="0"/>
              <a:t>Reasons for establishing currency memorandum</a:t>
            </a:r>
            <a:endParaRPr lang="en-TT"/>
          </a:p>
        </p:txBody>
      </p:sp>
      <p:sp>
        <p:nvSpPr>
          <p:cNvPr id="14" name="Rectangle 13">
            <a:extLst>
              <a:ext uri="{FF2B5EF4-FFF2-40B4-BE49-F238E27FC236}">
                <a16:creationId xmlns:a16="http://schemas.microsoft.com/office/drawing/2014/main" id="{5684BFFE-6A90-4311-ACD5-B34177D46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4122323" cy="6108192"/>
          </a:xfrm>
          <a:prstGeom prst="rect">
            <a:avLst/>
          </a:prstGeom>
          <a:noFill/>
          <a:ln w="6350" cap="sq" cmpd="sng" algn="ctr">
            <a:solidFill>
              <a:schemeClr val="tx1">
                <a:lumMod val="75000"/>
                <a:lumOff val="25000"/>
              </a:schemeClr>
            </a:solidFill>
            <a:prstDash val="solid"/>
            <a:miter lim="800000"/>
          </a:ln>
          <a:effectLst/>
        </p:spPr>
      </p:sp>
      <p:graphicFrame>
        <p:nvGraphicFramePr>
          <p:cNvPr id="5" name="Content Placeholder 2">
            <a:extLst>
              <a:ext uri="{FF2B5EF4-FFF2-40B4-BE49-F238E27FC236}">
                <a16:creationId xmlns:a16="http://schemas.microsoft.com/office/drawing/2014/main" id="{91C3BDC2-9158-426B-B95D-5F715DCF55DA}"/>
              </a:ext>
            </a:extLst>
          </p:cNvPr>
          <p:cNvGraphicFramePr>
            <a:graphicFrameLocks noGrp="1"/>
          </p:cNvGraphicFramePr>
          <p:nvPr>
            <p:ph idx="1"/>
            <p:extLst>
              <p:ext uri="{D42A27DB-BD31-4B8C-83A1-F6EECF244321}">
                <p14:modId xmlns:p14="http://schemas.microsoft.com/office/powerpoint/2010/main" val="2234884322"/>
              </p:ext>
            </p:extLst>
          </p:nvPr>
        </p:nvGraphicFramePr>
        <p:xfrm>
          <a:off x="5478124" y="800947"/>
          <a:ext cx="5906181" cy="5230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0623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AD6B69-E0A0-476D-9EE1-6B69F04C5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6BE10A1-AD5F-4AB3-8A94-41D62B494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w="6350" cap="flat" cmpd="sng" algn="ctr">
            <a:noFill/>
            <a:prstDash val="solid"/>
          </a:ln>
          <a:effectLst>
            <a:softEdge rad="0"/>
          </a:effectLst>
        </p:spPr>
      </p:sp>
      <p:sp>
        <p:nvSpPr>
          <p:cNvPr id="2" name="Title 1">
            <a:extLst>
              <a:ext uri="{FF2B5EF4-FFF2-40B4-BE49-F238E27FC236}">
                <a16:creationId xmlns:a16="http://schemas.microsoft.com/office/drawing/2014/main" id="{941FC7E0-0122-4670-BD42-878D8DA52540}"/>
              </a:ext>
            </a:extLst>
          </p:cNvPr>
          <p:cNvSpPr>
            <a:spLocks noGrp="1"/>
          </p:cNvSpPr>
          <p:nvPr>
            <p:ph type="title"/>
          </p:nvPr>
        </p:nvSpPr>
        <p:spPr>
          <a:xfrm>
            <a:off x="573409" y="559477"/>
            <a:ext cx="3765200" cy="5709931"/>
          </a:xfrm>
        </p:spPr>
        <p:txBody>
          <a:bodyPr>
            <a:normAutofit/>
          </a:bodyPr>
          <a:lstStyle/>
          <a:p>
            <a:pPr algn="ctr"/>
            <a:r>
              <a:rPr lang="en-TT" dirty="0"/>
              <a:t>Steps in creating a currency memorandum</a:t>
            </a:r>
            <a:endParaRPr lang="en-TT"/>
          </a:p>
        </p:txBody>
      </p:sp>
      <p:sp>
        <p:nvSpPr>
          <p:cNvPr id="15" name="Rectangle 14">
            <a:extLst>
              <a:ext uri="{FF2B5EF4-FFF2-40B4-BE49-F238E27FC236}">
                <a16:creationId xmlns:a16="http://schemas.microsoft.com/office/drawing/2014/main" id="{5684BFFE-6A90-4311-ACD5-B34177D46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4122323" cy="6108192"/>
          </a:xfrm>
          <a:prstGeom prst="rect">
            <a:avLst/>
          </a:prstGeom>
          <a:noFill/>
          <a:ln w="6350" cap="sq" cmpd="sng" algn="ctr">
            <a:solidFill>
              <a:schemeClr val="tx1">
                <a:lumMod val="75000"/>
                <a:lumOff val="25000"/>
              </a:schemeClr>
            </a:solidFill>
            <a:prstDash val="solid"/>
            <a:miter lim="800000"/>
          </a:ln>
          <a:effectLst/>
        </p:spPr>
      </p:sp>
      <p:graphicFrame>
        <p:nvGraphicFramePr>
          <p:cNvPr id="6" name="Content Placeholder 3">
            <a:extLst>
              <a:ext uri="{FF2B5EF4-FFF2-40B4-BE49-F238E27FC236}">
                <a16:creationId xmlns:a16="http://schemas.microsoft.com/office/drawing/2014/main" id="{6D513C11-04DF-442D-87A0-7A445D01E627}"/>
              </a:ext>
            </a:extLst>
          </p:cNvPr>
          <p:cNvGraphicFramePr>
            <a:graphicFrameLocks noGrp="1"/>
          </p:cNvGraphicFramePr>
          <p:nvPr>
            <p:ph idx="1"/>
            <p:extLst>
              <p:ext uri="{D42A27DB-BD31-4B8C-83A1-F6EECF244321}">
                <p14:modId xmlns:p14="http://schemas.microsoft.com/office/powerpoint/2010/main" val="2781081920"/>
              </p:ext>
            </p:extLst>
          </p:nvPr>
        </p:nvGraphicFramePr>
        <p:xfrm>
          <a:off x="5478124" y="800947"/>
          <a:ext cx="5906181" cy="5230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8416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A869E3-DDCA-4744-88AD-9A312445D115}"/>
              </a:ext>
            </a:extLst>
          </p:cNvPr>
          <p:cNvSpPr>
            <a:spLocks noGrp="1"/>
          </p:cNvSpPr>
          <p:nvPr>
            <p:ph sz="half" idx="1"/>
          </p:nvPr>
        </p:nvSpPr>
        <p:spPr/>
        <p:txBody>
          <a:bodyPr/>
          <a:lstStyle/>
          <a:p>
            <a:pPr marL="0" indent="0">
              <a:buNone/>
            </a:pPr>
            <a:r>
              <a:rPr lang="en-TT" sz="2400" b="1" dirty="0"/>
              <a:t>Step One</a:t>
            </a:r>
          </a:p>
          <a:p>
            <a:r>
              <a:rPr lang="en-TT" dirty="0"/>
              <a:t>Determine the total amount of money required from the bank by adding the total salaries.</a:t>
            </a:r>
          </a:p>
          <a:p>
            <a:r>
              <a:rPr lang="en-TT" dirty="0"/>
              <a:t>In this case, the bank needs to supply the business with $16, 959.00</a:t>
            </a:r>
          </a:p>
          <a:p>
            <a:pPr marL="0" indent="0">
              <a:buNone/>
            </a:pPr>
            <a:endParaRPr lang="en-TT" dirty="0"/>
          </a:p>
        </p:txBody>
      </p:sp>
      <p:sp>
        <p:nvSpPr>
          <p:cNvPr id="4" name="Content Placeholder 3">
            <a:extLst>
              <a:ext uri="{FF2B5EF4-FFF2-40B4-BE49-F238E27FC236}">
                <a16:creationId xmlns:a16="http://schemas.microsoft.com/office/drawing/2014/main" id="{B7FE9E47-4564-4A2E-B8A9-D8E95C5C3A11}"/>
              </a:ext>
            </a:extLst>
          </p:cNvPr>
          <p:cNvSpPr>
            <a:spLocks noGrp="1"/>
          </p:cNvSpPr>
          <p:nvPr>
            <p:ph sz="half" idx="2"/>
          </p:nvPr>
        </p:nvSpPr>
        <p:spPr/>
        <p:txBody>
          <a:bodyPr/>
          <a:lstStyle/>
          <a:p>
            <a:pPr marL="342900" indent="-342900">
              <a:buAutoNum type="arabicPeriod"/>
            </a:pPr>
            <a:r>
              <a:rPr lang="en-TT" dirty="0"/>
              <a:t>Wendy Bissessar	$2,500.00</a:t>
            </a:r>
          </a:p>
          <a:p>
            <a:pPr marL="342900" indent="-342900">
              <a:buAutoNum type="arabicPeriod"/>
            </a:pPr>
            <a:r>
              <a:rPr lang="en-TT" dirty="0"/>
              <a:t>Anthony Haynes	$1,900.00</a:t>
            </a:r>
          </a:p>
          <a:p>
            <a:pPr marL="342900" indent="-342900">
              <a:buAutoNum type="arabicPeriod"/>
            </a:pPr>
            <a:r>
              <a:rPr lang="en-TT" dirty="0"/>
              <a:t>Hugh Constant		$1909.00</a:t>
            </a:r>
          </a:p>
          <a:p>
            <a:pPr marL="342900" indent="-342900">
              <a:buAutoNum type="arabicPeriod"/>
            </a:pPr>
            <a:r>
              <a:rPr lang="en-TT" dirty="0" err="1"/>
              <a:t>Sahadeo</a:t>
            </a:r>
            <a:r>
              <a:rPr lang="en-TT" dirty="0"/>
              <a:t> </a:t>
            </a:r>
            <a:r>
              <a:rPr lang="en-TT" dirty="0" err="1"/>
              <a:t>Khanai</a:t>
            </a:r>
            <a:r>
              <a:rPr lang="en-TT" dirty="0"/>
              <a:t>		$1,750.00</a:t>
            </a:r>
          </a:p>
          <a:p>
            <a:pPr marL="342900" indent="-342900">
              <a:buAutoNum type="arabicPeriod"/>
            </a:pPr>
            <a:r>
              <a:rPr lang="en-TT" dirty="0"/>
              <a:t>Brenda Elias		$2,300.00</a:t>
            </a:r>
          </a:p>
          <a:p>
            <a:pPr marL="342900" indent="-342900">
              <a:buAutoNum type="arabicPeriod"/>
            </a:pPr>
            <a:r>
              <a:rPr lang="en-TT" dirty="0"/>
              <a:t>Timothy </a:t>
            </a:r>
            <a:r>
              <a:rPr lang="en-TT" dirty="0" err="1"/>
              <a:t>Mahabir</a:t>
            </a:r>
            <a:r>
              <a:rPr lang="en-TT" dirty="0"/>
              <a:t>	$2,000.00</a:t>
            </a:r>
          </a:p>
          <a:p>
            <a:pPr marL="342900" indent="-342900">
              <a:buAutoNum type="arabicPeriod"/>
            </a:pPr>
            <a:r>
              <a:rPr lang="en-TT" dirty="0"/>
              <a:t>Dennis Hubert		$2,050,00</a:t>
            </a:r>
          </a:p>
          <a:p>
            <a:pPr marL="342900" indent="-342900">
              <a:buAutoNum type="arabicPeriod"/>
            </a:pPr>
            <a:r>
              <a:rPr lang="en-TT" dirty="0"/>
              <a:t>Richard Sant		$2,550.00</a:t>
            </a:r>
          </a:p>
          <a:p>
            <a:pPr marL="0" indent="0">
              <a:buNone/>
            </a:pPr>
            <a:r>
              <a:rPr lang="en-TT" b="1" dirty="0"/>
              <a:t>Total	</a:t>
            </a:r>
            <a:r>
              <a:rPr lang="en-TT" dirty="0"/>
              <a:t>		</a:t>
            </a:r>
            <a:r>
              <a:rPr lang="en-TT" b="1" dirty="0"/>
              <a:t>$16,959.00 </a:t>
            </a:r>
          </a:p>
          <a:p>
            <a:pPr marL="0" indent="0">
              <a:buNone/>
            </a:pPr>
            <a:endParaRPr lang="en-TT" dirty="0"/>
          </a:p>
        </p:txBody>
      </p:sp>
    </p:spTree>
    <p:extLst>
      <p:ext uri="{BB962C8B-B14F-4D97-AF65-F5344CB8AC3E}">
        <p14:creationId xmlns:p14="http://schemas.microsoft.com/office/powerpoint/2010/main" val="3961205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82E2A95-1A08-4118-83C6-B1CA5648E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FFEFC7E-85EE-4AC9-A351-FBEB13A1D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534" y="237744"/>
            <a:ext cx="2926080" cy="6382512"/>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CB2511BB-FC4C-45F3-94EB-661D6806C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9100" y="413053"/>
            <a:ext cx="2616201" cy="6064596"/>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6F35BD-206F-4A5B-80D9-7DB99455B42F}"/>
              </a:ext>
            </a:extLst>
          </p:cNvPr>
          <p:cNvSpPr>
            <a:spLocks noGrp="1"/>
          </p:cNvSpPr>
          <p:nvPr>
            <p:ph type="title"/>
          </p:nvPr>
        </p:nvSpPr>
        <p:spPr>
          <a:xfrm>
            <a:off x="557720" y="612843"/>
            <a:ext cx="2312480" cy="1063331"/>
          </a:xfrm>
        </p:spPr>
        <p:txBody>
          <a:bodyPr anchor="b">
            <a:normAutofit/>
          </a:bodyPr>
          <a:lstStyle/>
          <a:p>
            <a:r>
              <a:rPr lang="en-TT" sz="2800" dirty="0"/>
              <a:t>Step Two </a:t>
            </a:r>
          </a:p>
        </p:txBody>
      </p:sp>
      <p:sp>
        <p:nvSpPr>
          <p:cNvPr id="3" name="Content Placeholder 2">
            <a:extLst>
              <a:ext uri="{FF2B5EF4-FFF2-40B4-BE49-F238E27FC236}">
                <a16:creationId xmlns:a16="http://schemas.microsoft.com/office/drawing/2014/main" id="{302C93AF-1230-4D8B-97F4-CBC5B33C56C7}"/>
              </a:ext>
            </a:extLst>
          </p:cNvPr>
          <p:cNvSpPr>
            <a:spLocks noGrp="1"/>
          </p:cNvSpPr>
          <p:nvPr>
            <p:ph idx="1"/>
          </p:nvPr>
        </p:nvSpPr>
        <p:spPr>
          <a:xfrm>
            <a:off x="552334" y="1851483"/>
            <a:ext cx="2312479" cy="3854197"/>
          </a:xfrm>
        </p:spPr>
        <p:txBody>
          <a:bodyPr>
            <a:noAutofit/>
          </a:bodyPr>
          <a:lstStyle/>
          <a:p>
            <a:r>
              <a:rPr lang="en-TT" dirty="0">
                <a:solidFill>
                  <a:schemeClr val="tx1">
                    <a:lumMod val="85000"/>
                    <a:lumOff val="15000"/>
                  </a:schemeClr>
                </a:solidFill>
              </a:rPr>
              <a:t>Complete the table inserting the name of the workers and the total amount of money each worker is supposed to received at the end of the period.  You can also include the total amount of money to be requested by the bank because we have already calculated this figure.</a:t>
            </a:r>
          </a:p>
        </p:txBody>
      </p:sp>
      <p:sp>
        <p:nvSpPr>
          <p:cNvPr id="16" name="Rectangle 15">
            <a:extLst>
              <a:ext uri="{FF2B5EF4-FFF2-40B4-BE49-F238E27FC236}">
                <a16:creationId xmlns:a16="http://schemas.microsoft.com/office/drawing/2014/main" id="{68DC0EC7-60EA-4BD3-BC04-D547DE1B28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9764" y="413053"/>
            <a:ext cx="8212114" cy="6064596"/>
          </a:xfrm>
          <a:prstGeom prst="rect">
            <a:avLst/>
          </a:prstGeom>
          <a:noFill/>
          <a:ln w="6350" cap="sq" cmpd="sng" algn="ctr">
            <a:solidFill>
              <a:srgbClr val="404040"/>
            </a:solidFill>
            <a:prstDash val="solid"/>
            <a:miter lim="800000"/>
          </a:ln>
          <a:effectLst/>
        </p:spPr>
      </p:sp>
      <p:graphicFrame>
        <p:nvGraphicFramePr>
          <p:cNvPr id="5" name="Table 4">
            <a:extLst>
              <a:ext uri="{FF2B5EF4-FFF2-40B4-BE49-F238E27FC236}">
                <a16:creationId xmlns:a16="http://schemas.microsoft.com/office/drawing/2014/main" id="{97E62592-1226-48CA-A76F-761CFA621D0D}"/>
              </a:ext>
            </a:extLst>
          </p:cNvPr>
          <p:cNvGraphicFramePr>
            <a:graphicFrameLocks noGrp="1"/>
          </p:cNvGraphicFramePr>
          <p:nvPr>
            <p:extLst>
              <p:ext uri="{D42A27DB-BD31-4B8C-83A1-F6EECF244321}">
                <p14:modId xmlns:p14="http://schemas.microsoft.com/office/powerpoint/2010/main" val="2677910764"/>
              </p:ext>
            </p:extLst>
          </p:nvPr>
        </p:nvGraphicFramePr>
        <p:xfrm>
          <a:off x="4049422" y="1317988"/>
          <a:ext cx="7237881" cy="4250436"/>
        </p:xfrm>
        <a:graphic>
          <a:graphicData uri="http://schemas.openxmlformats.org/drawingml/2006/table">
            <a:tbl>
              <a:tblPr firstRow="1" firstCol="1" bandRow="1">
                <a:tableStyleId>{5C22544A-7EE6-4342-B048-85BDC9FD1C3A}</a:tableStyleId>
              </a:tblPr>
              <a:tblGrid>
                <a:gridCol w="525350">
                  <a:extLst>
                    <a:ext uri="{9D8B030D-6E8A-4147-A177-3AD203B41FA5}">
                      <a16:colId xmlns:a16="http://schemas.microsoft.com/office/drawing/2014/main" val="1832596087"/>
                    </a:ext>
                  </a:extLst>
                </a:gridCol>
                <a:gridCol w="987157">
                  <a:extLst>
                    <a:ext uri="{9D8B030D-6E8A-4147-A177-3AD203B41FA5}">
                      <a16:colId xmlns:a16="http://schemas.microsoft.com/office/drawing/2014/main" val="3113909118"/>
                    </a:ext>
                  </a:extLst>
                </a:gridCol>
                <a:gridCol w="634725">
                  <a:extLst>
                    <a:ext uri="{9D8B030D-6E8A-4147-A177-3AD203B41FA5}">
                      <a16:colId xmlns:a16="http://schemas.microsoft.com/office/drawing/2014/main" val="3353732376"/>
                    </a:ext>
                  </a:extLst>
                </a:gridCol>
                <a:gridCol w="542711">
                  <a:extLst>
                    <a:ext uri="{9D8B030D-6E8A-4147-A177-3AD203B41FA5}">
                      <a16:colId xmlns:a16="http://schemas.microsoft.com/office/drawing/2014/main" val="1408249453"/>
                    </a:ext>
                  </a:extLst>
                </a:gridCol>
                <a:gridCol w="542711">
                  <a:extLst>
                    <a:ext uri="{9D8B030D-6E8A-4147-A177-3AD203B41FA5}">
                      <a16:colId xmlns:a16="http://schemas.microsoft.com/office/drawing/2014/main" val="2765644757"/>
                    </a:ext>
                  </a:extLst>
                </a:gridCol>
                <a:gridCol w="450697">
                  <a:extLst>
                    <a:ext uri="{9D8B030D-6E8A-4147-A177-3AD203B41FA5}">
                      <a16:colId xmlns:a16="http://schemas.microsoft.com/office/drawing/2014/main" val="1958782057"/>
                    </a:ext>
                  </a:extLst>
                </a:gridCol>
                <a:gridCol w="450697">
                  <a:extLst>
                    <a:ext uri="{9D8B030D-6E8A-4147-A177-3AD203B41FA5}">
                      <a16:colId xmlns:a16="http://schemas.microsoft.com/office/drawing/2014/main" val="2711414001"/>
                    </a:ext>
                  </a:extLst>
                </a:gridCol>
                <a:gridCol w="497572">
                  <a:extLst>
                    <a:ext uri="{9D8B030D-6E8A-4147-A177-3AD203B41FA5}">
                      <a16:colId xmlns:a16="http://schemas.microsoft.com/office/drawing/2014/main" val="1527646699"/>
                    </a:ext>
                  </a:extLst>
                </a:gridCol>
                <a:gridCol w="497572">
                  <a:extLst>
                    <a:ext uri="{9D8B030D-6E8A-4147-A177-3AD203B41FA5}">
                      <a16:colId xmlns:a16="http://schemas.microsoft.com/office/drawing/2014/main" val="786234811"/>
                    </a:ext>
                  </a:extLst>
                </a:gridCol>
                <a:gridCol w="405557">
                  <a:extLst>
                    <a:ext uri="{9D8B030D-6E8A-4147-A177-3AD203B41FA5}">
                      <a16:colId xmlns:a16="http://schemas.microsoft.com/office/drawing/2014/main" val="969934594"/>
                    </a:ext>
                  </a:extLst>
                </a:gridCol>
                <a:gridCol w="405557">
                  <a:extLst>
                    <a:ext uri="{9D8B030D-6E8A-4147-A177-3AD203B41FA5}">
                      <a16:colId xmlns:a16="http://schemas.microsoft.com/office/drawing/2014/main" val="2753161951"/>
                    </a:ext>
                  </a:extLst>
                </a:gridCol>
                <a:gridCol w="1134032">
                  <a:extLst>
                    <a:ext uri="{9D8B030D-6E8A-4147-A177-3AD203B41FA5}">
                      <a16:colId xmlns:a16="http://schemas.microsoft.com/office/drawing/2014/main" val="1102479645"/>
                    </a:ext>
                  </a:extLst>
                </a:gridCol>
                <a:gridCol w="163543">
                  <a:extLst>
                    <a:ext uri="{9D8B030D-6E8A-4147-A177-3AD203B41FA5}">
                      <a16:colId xmlns:a16="http://schemas.microsoft.com/office/drawing/2014/main" val="1180228699"/>
                    </a:ext>
                  </a:extLst>
                </a:gridCol>
              </a:tblGrid>
              <a:tr h="240001">
                <a:tc gridSpan="13">
                  <a:txBody>
                    <a:bodyPr/>
                    <a:lstStyle/>
                    <a:p>
                      <a:pPr>
                        <a:spcAft>
                          <a:spcPts val="0"/>
                        </a:spcAft>
                      </a:pPr>
                      <a:r>
                        <a:rPr lang="en-TT" sz="1300" dirty="0">
                          <a:effectLst/>
                        </a:rPr>
                        <a:t>Currency Memorandum </a:t>
                      </a:r>
                      <a:endParaRPr lang="en-TT"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tc hMerge="1">
                  <a:txBody>
                    <a:bodyPr/>
                    <a:lstStyle/>
                    <a:p>
                      <a:endParaRPr lang="en-TT"/>
                    </a:p>
                  </a:txBody>
                  <a:tcPr/>
                </a:tc>
                <a:extLst>
                  <a:ext uri="{0D108BD9-81ED-4DB2-BD59-A6C34878D82A}">
                    <a16:rowId xmlns:a16="http://schemas.microsoft.com/office/drawing/2014/main" val="46505807"/>
                  </a:ext>
                </a:extLst>
              </a:tr>
              <a:tr h="240001">
                <a:tc>
                  <a:txBody>
                    <a:bodyPr/>
                    <a:lstStyle/>
                    <a:p>
                      <a:pPr>
                        <a:spcAft>
                          <a:spcPts val="0"/>
                        </a:spcAft>
                      </a:pPr>
                      <a:r>
                        <a:rPr lang="en-TT" sz="1300">
                          <a:effectLst/>
                        </a:rPr>
                        <a:t>No.</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Name</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$100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$20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.25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.10</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Total Cash</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68430187"/>
                  </a:ext>
                </a:extLst>
              </a:tr>
              <a:tr h="440002">
                <a:tc>
                  <a:txBody>
                    <a:bodyPr/>
                    <a:lstStyle/>
                    <a:p>
                      <a:pPr>
                        <a:spcAft>
                          <a:spcPts val="0"/>
                        </a:spcAft>
                      </a:pPr>
                      <a:r>
                        <a:rPr lang="en-TT" sz="1300">
                          <a:effectLst/>
                        </a:rPr>
                        <a:t>1</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Wendy Bissessar</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2,500.00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20914767"/>
                  </a:ext>
                </a:extLst>
              </a:tr>
              <a:tr h="440002">
                <a:tc>
                  <a:txBody>
                    <a:bodyPr/>
                    <a:lstStyle/>
                    <a:p>
                      <a:pPr>
                        <a:spcAft>
                          <a:spcPts val="0"/>
                        </a:spcAft>
                      </a:pPr>
                      <a:r>
                        <a:rPr lang="en-TT" sz="1300">
                          <a:effectLst/>
                        </a:rPr>
                        <a:t>2</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Anthony Haynes</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1,900.00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9432430"/>
                  </a:ext>
                </a:extLst>
              </a:tr>
              <a:tr h="440002">
                <a:tc>
                  <a:txBody>
                    <a:bodyPr/>
                    <a:lstStyle/>
                    <a:p>
                      <a:pPr>
                        <a:spcAft>
                          <a:spcPts val="0"/>
                        </a:spcAft>
                      </a:pPr>
                      <a:r>
                        <a:rPr lang="en-TT" sz="1300">
                          <a:effectLst/>
                        </a:rPr>
                        <a:t>3</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Hugh Constant</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1,909.00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86957497"/>
                  </a:ext>
                </a:extLst>
              </a:tr>
              <a:tr h="440002">
                <a:tc>
                  <a:txBody>
                    <a:bodyPr/>
                    <a:lstStyle/>
                    <a:p>
                      <a:pPr>
                        <a:spcAft>
                          <a:spcPts val="0"/>
                        </a:spcAft>
                      </a:pPr>
                      <a:r>
                        <a:rPr lang="en-TT" sz="1300">
                          <a:effectLst/>
                        </a:rPr>
                        <a:t>4</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Sahadeo Khannai</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1,750.00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77145130"/>
                  </a:ext>
                </a:extLst>
              </a:tr>
              <a:tr h="440002">
                <a:tc>
                  <a:txBody>
                    <a:bodyPr/>
                    <a:lstStyle/>
                    <a:p>
                      <a:pPr>
                        <a:spcAft>
                          <a:spcPts val="0"/>
                        </a:spcAft>
                      </a:pPr>
                      <a:r>
                        <a:rPr lang="en-TT" sz="1300">
                          <a:effectLst/>
                        </a:rPr>
                        <a:t>5</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Brenda Elias</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2,300.00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76854121"/>
                  </a:ext>
                </a:extLst>
              </a:tr>
              <a:tr h="440002">
                <a:tc>
                  <a:txBody>
                    <a:bodyPr/>
                    <a:lstStyle/>
                    <a:p>
                      <a:pPr>
                        <a:spcAft>
                          <a:spcPts val="0"/>
                        </a:spcAft>
                      </a:pPr>
                      <a:r>
                        <a:rPr lang="en-TT" sz="1300">
                          <a:effectLst/>
                        </a:rPr>
                        <a:t>6</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Timothy Mahabir</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2,000.00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74734403"/>
                  </a:ext>
                </a:extLst>
              </a:tr>
              <a:tr h="440002">
                <a:tc>
                  <a:txBody>
                    <a:bodyPr/>
                    <a:lstStyle/>
                    <a:p>
                      <a:pPr>
                        <a:spcAft>
                          <a:spcPts val="0"/>
                        </a:spcAft>
                      </a:pPr>
                      <a:r>
                        <a:rPr lang="en-TT" sz="1300">
                          <a:effectLst/>
                        </a:rPr>
                        <a:t>7</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Dennis Hubert</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2,050.00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92456023"/>
                  </a:ext>
                </a:extLst>
              </a:tr>
              <a:tr h="440002">
                <a:tc>
                  <a:txBody>
                    <a:bodyPr/>
                    <a:lstStyle/>
                    <a:p>
                      <a:pPr>
                        <a:spcAft>
                          <a:spcPts val="0"/>
                        </a:spcAft>
                      </a:pPr>
                      <a:r>
                        <a:rPr lang="en-TT" sz="1300">
                          <a:effectLst/>
                        </a:rPr>
                        <a:t>8</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Richard Sant</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b"/>
                      <a:r>
                        <a:rPr lang="en-TT" sz="1200" b="0" i="0" u="none" strike="noStrike">
                          <a:solidFill>
                            <a:srgbClr val="000000"/>
                          </a:solidFill>
                          <a:effectLst/>
                          <a:latin typeface="Calibri" panose="020F0502020204030204" pitchFamily="34" charset="0"/>
                        </a:rPr>
                        <a:t> TT$        2,550.00 </a:t>
                      </a:r>
                    </a:p>
                  </a:txBody>
                  <a:tcPr marL="10417" marR="10417" marT="10417" marB="0" anchor="b"/>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93858550"/>
                  </a:ext>
                </a:extLst>
              </a:tr>
              <a:tr h="250418">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Total</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spcAft>
                          <a:spcPts val="0"/>
                        </a:spcAft>
                      </a:pPr>
                      <a:r>
                        <a:rPr lang="en-TT" sz="1300">
                          <a:effectLst/>
                        </a:rPr>
                        <a:t> </a:t>
                      </a:r>
                      <a:endParaRPr lang="en-TT"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75000" marR="75000" marT="0" marB="0"/>
                </a:tc>
                <a:tc>
                  <a:txBody>
                    <a:bodyPr/>
                    <a:lstStyle/>
                    <a:p>
                      <a:pPr algn="r" fontAlgn="ctr"/>
                      <a:r>
                        <a:rPr lang="en-TT" sz="1300" b="0" i="0" u="none" strike="noStrike">
                          <a:solidFill>
                            <a:srgbClr val="000000"/>
                          </a:solidFill>
                          <a:effectLst/>
                          <a:latin typeface="Times New Roman" panose="02020603050405020304" pitchFamily="18" charset="0"/>
                        </a:rPr>
                        <a:t> TT$16,959.00 </a:t>
                      </a:r>
                    </a:p>
                  </a:txBody>
                  <a:tcPr marL="10417" marR="10417" marT="10417" marB="0" anchor="ctr"/>
                </a:tc>
                <a:tc>
                  <a:txBody>
                    <a:bodyPr/>
                    <a:lstStyle/>
                    <a:p>
                      <a:pPr>
                        <a:spcAft>
                          <a:spcPts val="0"/>
                        </a:spcAft>
                      </a:pPr>
                      <a:r>
                        <a:rPr lang="en-TT" sz="1300" dirty="0">
                          <a:effectLst/>
                        </a:rPr>
                        <a:t> </a:t>
                      </a:r>
                      <a:endParaRPr lang="en-TT"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34618032"/>
                  </a:ext>
                </a:extLst>
              </a:tr>
            </a:tbl>
          </a:graphicData>
        </a:graphic>
      </p:graphicFrame>
    </p:spTree>
    <p:extLst>
      <p:ext uri="{BB962C8B-B14F-4D97-AF65-F5344CB8AC3E}">
        <p14:creationId xmlns:p14="http://schemas.microsoft.com/office/powerpoint/2010/main" val="2519641993"/>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DarkSeedLeftStep">
      <a:dk1>
        <a:srgbClr val="000000"/>
      </a:dk1>
      <a:lt1>
        <a:srgbClr val="FFFFFF"/>
      </a:lt1>
      <a:dk2>
        <a:srgbClr val="412434"/>
      </a:dk2>
      <a:lt2>
        <a:srgbClr val="E2E8E7"/>
      </a:lt2>
      <a:accent1>
        <a:srgbClr val="D43B4E"/>
      </a:accent1>
      <a:accent2>
        <a:srgbClr val="C32A7C"/>
      </a:accent2>
      <a:accent3>
        <a:srgbClr val="D43BCE"/>
      </a:accent3>
      <a:accent4>
        <a:srgbClr val="892AC3"/>
      </a:accent4>
      <a:accent5>
        <a:srgbClr val="5F40D5"/>
      </a:accent5>
      <a:accent6>
        <a:srgbClr val="3452C5"/>
      </a:accent6>
      <a:hlink>
        <a:srgbClr val="8A62CA"/>
      </a:hlink>
      <a:folHlink>
        <a:srgbClr val="7F7F7F"/>
      </a:folHlink>
    </a:clrScheme>
    <a:fontScheme name="Savon">
      <a:majorFont>
        <a:latin typeface="Century Gothic"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0</TotalTime>
  <Words>932</Words>
  <Application>Microsoft Office PowerPoint</Application>
  <PresentationFormat>Widescreen</PresentationFormat>
  <Paragraphs>322</Paragraphs>
  <Slides>12</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Calibri</vt:lpstr>
      <vt:lpstr>Century Gothic</vt:lpstr>
      <vt:lpstr>Garamond</vt:lpstr>
      <vt:lpstr>Gill Sans MT</vt:lpstr>
      <vt:lpstr>Times New Roman</vt:lpstr>
      <vt:lpstr>SavonVTI</vt:lpstr>
      <vt:lpstr>CSEC OFFICE ADMINISTRATION</vt:lpstr>
      <vt:lpstr>Review Lesson 3 - Payroll</vt:lpstr>
      <vt:lpstr>Objective</vt:lpstr>
      <vt:lpstr>Pay sheet</vt:lpstr>
      <vt:lpstr>Currency Memorandum</vt:lpstr>
      <vt:lpstr>Reasons for establishing currency memorandum</vt:lpstr>
      <vt:lpstr>Steps in creating a currency memorandum</vt:lpstr>
      <vt:lpstr>PowerPoint Presentation</vt:lpstr>
      <vt:lpstr>Step Two </vt:lpstr>
      <vt:lpstr>Step Three</vt:lpstr>
      <vt:lpstr>Activity Sheet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CSEC OFFICE ADMINISTRATION</dc:title>
  <dc:creator>Roxanne Phillip</dc:creator>
  <cp:lastModifiedBy>Roxanne Phillip</cp:lastModifiedBy>
  <cp:revision>1</cp:revision>
  <dcterms:created xsi:type="dcterms:W3CDTF">2020-05-17T21:28:45Z</dcterms:created>
  <dcterms:modified xsi:type="dcterms:W3CDTF">2020-05-17T21:28:58Z</dcterms:modified>
</cp:coreProperties>
</file>