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6" r:id="rId2"/>
  </p:sldMasterIdLst>
  <p:notesMasterIdLst>
    <p:notesMasterId r:id="rId31"/>
  </p:notesMasterIdLst>
  <p:handoutMasterIdLst>
    <p:handoutMasterId r:id="rId32"/>
  </p:handoutMasterIdLst>
  <p:sldIdLst>
    <p:sldId id="259" r:id="rId3"/>
    <p:sldId id="264" r:id="rId4"/>
    <p:sldId id="260" r:id="rId5"/>
    <p:sldId id="261" r:id="rId6"/>
    <p:sldId id="262" r:id="rId7"/>
    <p:sldId id="265" r:id="rId8"/>
    <p:sldId id="263" r:id="rId9"/>
    <p:sldId id="266" r:id="rId10"/>
    <p:sldId id="267" r:id="rId11"/>
    <p:sldId id="268" r:id="rId12"/>
    <p:sldId id="269" r:id="rId13"/>
    <p:sldId id="270" r:id="rId14"/>
    <p:sldId id="271" r:id="rId15"/>
    <p:sldId id="273" r:id="rId16"/>
    <p:sldId id="272" r:id="rId17"/>
    <p:sldId id="274" r:id="rId18"/>
    <p:sldId id="275" r:id="rId19"/>
    <p:sldId id="286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177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09733D-69F8-45CE-987F-1E3A67C77C5D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73FB42-312D-429D-A89D-91E21C85F0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1549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BDC3DB-9C0B-4EEA-BE0C-C823D6258BF2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809D77-6270-417D-B912-9E40620F0D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234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C5F242F-74F1-4966-87BA-7F9F8A1DB331}" type="datetime1">
              <a:rPr lang="en-US" smtClean="0"/>
              <a:t>4/5/2020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TT"/>
              <a:t>DEREK RAMDATT/ RIO CLARO EAST SECONDARY/25th APRIL 2016/ CROP PROTECTION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343399"/>
            <a:ext cx="85344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0"/>
            <a:ext cx="103632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6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722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993ACD-6BC8-4F1B-863B-3206921F815F}" type="datetime1">
              <a:rPr lang="en-US" smtClean="0"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TT"/>
              <a:t>DEREK RAMDATT/ RIO CLARO EAST SECONDARY/25th APRIL 2016/ CROP PROTECTION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223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2E882B-4EF8-4704-BF95-7F6429195C6B}" type="datetime1">
              <a:rPr lang="en-US" smtClean="0"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TT"/>
              <a:t>DEREK RAMDATT/ RIO CLARO EAST SECONDARY/25th APRIL 2016/ CROP PROTECTION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498316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49831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807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3828D-71ED-4765-B732-A4448C1C65FD}" type="datetime1">
              <a:rPr lang="en-US" smtClean="0"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/>
              <a:t>DEREK RAMDATT/ RIO CLARO EAST SECONDARY/25th APRIL 2016/ CROP PROTECTION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457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2E4D-1FCC-4D00-851E-B55B1C7E63BD}" type="datetime1">
              <a:rPr lang="en-US" smtClean="0"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/>
              <a:t>DEREK RAMDATT/ RIO CLARO EAST SECONDARY/25th APRIL 2016/ CROP PROTECTION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697163"/>
            <a:ext cx="103632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0"/>
            <a:ext cx="10363200" cy="2505075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804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417D799-6337-4645-B234-B1B2C7226964}" type="datetime1">
              <a:rPr lang="en-US" smtClean="0"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TT"/>
              <a:t>DEREK RAMDATT/ RIO CLARO EAST SECONDARY/25th APRIL 2016/ CROP PROTECTION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8785"/>
            <a:ext cx="5384800" cy="3429015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12805" y="1828800"/>
            <a:ext cx="5388864" cy="342925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057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CA933-F7B7-403C-862D-BF84F7F78561}" type="datetime1">
              <a:rPr lang="en-US" smtClean="0"/>
              <a:t>4/5/2020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/>
              <a:t>DEREK RAMDATT/ RIO CLARO EAST SECONDARY/25th APRIL 2016/ CROP PROTECTION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201237" y="2453474"/>
            <a:ext cx="5388864" cy="283370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1" y="1840825"/>
            <a:ext cx="5389033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453473"/>
            <a:ext cx="5388864" cy="283403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40825"/>
            <a:ext cx="5386917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01068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54855-3891-4CB1-A888-3DB0EC4BD4B0}" type="datetime1">
              <a:rPr lang="en-US" smtClean="0"/>
              <a:t>4/5/2020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/>
              <a:t>DEREK RAMDATT/ RIO CLARO EAST SECONDARY/25th APRIL 2016/ CROP PROTECTION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002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617EF-C488-44DC-896B-9A8F8F1EEE73}" type="datetime1">
              <a:rPr lang="en-US" smtClean="0"/>
              <a:t>4/5/2020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/>
              <a:t>DEREK RAMDATT/ RIO CLARO EAST SECONDARY/25th APRIL 2016/ CROP PROTECTION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437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59D5E-3DEC-4D61-BFAE-8CB8B50712A0}" type="datetime1">
              <a:rPr lang="en-US" smtClean="0"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/>
              <a:t>DEREK RAMDATT/ RIO CLARO EAST SECONDARY/25th APRIL 2016/ CROP PROTECTION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8850" y="273052"/>
            <a:ext cx="6661151" cy="498474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6117" y="2438401"/>
            <a:ext cx="4011084" cy="2819399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6117" y="266700"/>
            <a:ext cx="4011084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579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59A8E35-34CC-487F-86A0-14A90113D2A6}" type="datetime1">
              <a:rPr lang="en-US" smtClean="0"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TT"/>
              <a:t>DEREK RAMDATT/ RIO CLARO EAST SECONDARY/25th APRIL 2016/ CROP PROTECTION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0835" y="1597800"/>
            <a:ext cx="8072965" cy="38552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9435" y="5579250"/>
            <a:ext cx="7615765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9435" y="228600"/>
            <a:ext cx="7615765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183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03488" y="6137408"/>
            <a:ext cx="1173043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2"/>
                </a:solidFill>
                <a:latin typeface="Century Gothic" pitchFamily="34" charset="0"/>
              </a:defRPr>
            </a:lvl1pPr>
          </a:lstStyle>
          <a:p>
            <a:fld id="{03FB9A57-EBE1-45BD-9C68-03E9876E7EEC}" type="datetime1">
              <a:rPr lang="en-US" smtClean="0"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92275" y="6137408"/>
            <a:ext cx="3654313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latin typeface="Century Gothic" pitchFamily="34" charset="0"/>
              </a:defRPr>
            </a:lvl1pPr>
          </a:lstStyle>
          <a:p>
            <a:r>
              <a:rPr lang="en-TT"/>
              <a:t>DEREK RAMDATT/ RIO CLARO EAST SECONDARY/25th APRIL 2016/ CROP PROTECTION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33430" y="6137408"/>
            <a:ext cx="749300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2"/>
                </a:solidFill>
                <a:latin typeface="Century Gothic" pitchFamily="34" charset="0"/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58826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tx2"/>
              </a:solidFill>
            </a:endParaRPr>
          </a:p>
        </p:txBody>
      </p:sp>
      <p:sp>
        <p:nvSpPr>
          <p:cNvPr id="10" name="Freeform 2"/>
          <p:cNvSpPr>
            <a:spLocks/>
          </p:cNvSpPr>
          <p:nvPr/>
        </p:nvSpPr>
        <p:spPr bwMode="ltGray">
          <a:xfrm>
            <a:off x="11112" y="6456363"/>
            <a:ext cx="12180887" cy="423862"/>
          </a:xfrm>
          <a:custGeom>
            <a:avLst/>
            <a:gdLst>
              <a:gd name="T0" fmla="*/ 0 w 5760"/>
              <a:gd name="T1" fmla="*/ 266 h 267"/>
              <a:gd name="T2" fmla="*/ 5759 w 5760"/>
              <a:gd name="T3" fmla="*/ 266 h 267"/>
              <a:gd name="T4" fmla="*/ 5759 w 5760"/>
              <a:gd name="T5" fmla="*/ 81 h 267"/>
              <a:gd name="T6" fmla="*/ 5573 w 5760"/>
              <a:gd name="T7" fmla="*/ 111 h 267"/>
              <a:gd name="T8" fmla="*/ 5104 w 5760"/>
              <a:gd name="T9" fmla="*/ 131 h 267"/>
              <a:gd name="T10" fmla="*/ 4602 w 5760"/>
              <a:gd name="T11" fmla="*/ 101 h 267"/>
              <a:gd name="T12" fmla="*/ 4143 w 5760"/>
              <a:gd name="T13" fmla="*/ 141 h 267"/>
              <a:gd name="T14" fmla="*/ 3918 w 5760"/>
              <a:gd name="T15" fmla="*/ 141 h 267"/>
              <a:gd name="T16" fmla="*/ 3790 w 5760"/>
              <a:gd name="T17" fmla="*/ 131 h 267"/>
              <a:gd name="T18" fmla="*/ 3459 w 5760"/>
              <a:gd name="T19" fmla="*/ 81 h 267"/>
              <a:gd name="T20" fmla="*/ 2979 w 5760"/>
              <a:gd name="T21" fmla="*/ 91 h 267"/>
              <a:gd name="T22" fmla="*/ 2733 w 5760"/>
              <a:gd name="T23" fmla="*/ 20 h 267"/>
              <a:gd name="T24" fmla="*/ 2434 w 5760"/>
              <a:gd name="T25" fmla="*/ 51 h 267"/>
              <a:gd name="T26" fmla="*/ 2220 w 5760"/>
              <a:gd name="T27" fmla="*/ 81 h 267"/>
              <a:gd name="T28" fmla="*/ 2050 w 5760"/>
              <a:gd name="T29" fmla="*/ 91 h 267"/>
              <a:gd name="T30" fmla="*/ 1751 w 5760"/>
              <a:gd name="T31" fmla="*/ 71 h 267"/>
              <a:gd name="T32" fmla="*/ 1441 w 5760"/>
              <a:gd name="T33" fmla="*/ 51 h 267"/>
              <a:gd name="T34" fmla="*/ 1131 w 5760"/>
              <a:gd name="T35" fmla="*/ 20 h 267"/>
              <a:gd name="T36" fmla="*/ 757 w 5760"/>
              <a:gd name="T37" fmla="*/ 40 h 267"/>
              <a:gd name="T38" fmla="*/ 384 w 5760"/>
              <a:gd name="T39" fmla="*/ 71 h 267"/>
              <a:gd name="T40" fmla="*/ 128 w 5760"/>
              <a:gd name="T41" fmla="*/ 10 h 267"/>
              <a:gd name="T42" fmla="*/ 0 w 5760"/>
              <a:gd name="T43" fmla="*/ 0 h 267"/>
              <a:gd name="T44" fmla="*/ 0 w 5760"/>
              <a:gd name="T45" fmla="*/ 266 h 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5760" h="267">
                <a:moveTo>
                  <a:pt x="0" y="266"/>
                </a:moveTo>
                <a:lnTo>
                  <a:pt x="5759" y="266"/>
                </a:lnTo>
                <a:lnTo>
                  <a:pt x="5759" y="81"/>
                </a:lnTo>
                <a:lnTo>
                  <a:pt x="5573" y="111"/>
                </a:lnTo>
                <a:lnTo>
                  <a:pt x="5104" y="131"/>
                </a:lnTo>
                <a:lnTo>
                  <a:pt x="4602" y="101"/>
                </a:lnTo>
                <a:lnTo>
                  <a:pt x="4143" y="141"/>
                </a:lnTo>
                <a:lnTo>
                  <a:pt x="3918" y="141"/>
                </a:lnTo>
                <a:lnTo>
                  <a:pt x="3790" y="131"/>
                </a:lnTo>
                <a:lnTo>
                  <a:pt x="3459" y="81"/>
                </a:lnTo>
                <a:lnTo>
                  <a:pt x="2979" y="91"/>
                </a:lnTo>
                <a:lnTo>
                  <a:pt x="2733" y="20"/>
                </a:lnTo>
                <a:lnTo>
                  <a:pt x="2434" y="51"/>
                </a:lnTo>
                <a:lnTo>
                  <a:pt x="2220" y="81"/>
                </a:lnTo>
                <a:lnTo>
                  <a:pt x="2050" y="91"/>
                </a:lnTo>
                <a:lnTo>
                  <a:pt x="1751" y="71"/>
                </a:lnTo>
                <a:lnTo>
                  <a:pt x="1441" y="51"/>
                </a:lnTo>
                <a:lnTo>
                  <a:pt x="1131" y="20"/>
                </a:lnTo>
                <a:lnTo>
                  <a:pt x="757" y="40"/>
                </a:lnTo>
                <a:lnTo>
                  <a:pt x="384" y="71"/>
                </a:lnTo>
                <a:lnTo>
                  <a:pt x="128" y="10"/>
                </a:lnTo>
                <a:lnTo>
                  <a:pt x="0" y="0"/>
                </a:lnTo>
                <a:lnTo>
                  <a:pt x="0" y="266"/>
                </a:lnTo>
              </a:path>
            </a:pathLst>
          </a:custGeom>
          <a:solidFill>
            <a:srgbClr val="9DA09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1" name="Group 68"/>
          <p:cNvGrpSpPr>
            <a:grpSpLocks/>
          </p:cNvGrpSpPr>
          <p:nvPr/>
        </p:nvGrpSpPr>
        <p:grpSpPr bwMode="auto">
          <a:xfrm>
            <a:off x="68263" y="4291013"/>
            <a:ext cx="2384425" cy="2447925"/>
            <a:chOff x="43" y="2703"/>
            <a:chExt cx="1502" cy="1542"/>
          </a:xfrm>
        </p:grpSpPr>
        <p:grpSp>
          <p:nvGrpSpPr>
            <p:cNvPr id="55" name="Group 28"/>
            <p:cNvGrpSpPr>
              <a:grpSpLocks/>
            </p:cNvGrpSpPr>
            <p:nvPr/>
          </p:nvGrpSpPr>
          <p:grpSpPr bwMode="auto">
            <a:xfrm>
              <a:off x="106" y="2703"/>
              <a:ext cx="1387" cy="1542"/>
              <a:chOff x="106" y="2703"/>
              <a:chExt cx="1387" cy="1542"/>
            </a:xfrm>
          </p:grpSpPr>
          <p:grpSp>
            <p:nvGrpSpPr>
              <p:cNvPr id="95" name="Group 5"/>
              <p:cNvGrpSpPr>
                <a:grpSpLocks/>
              </p:cNvGrpSpPr>
              <p:nvPr/>
            </p:nvGrpSpPr>
            <p:grpSpPr bwMode="auto">
              <a:xfrm>
                <a:off x="506" y="3583"/>
                <a:ext cx="135" cy="584"/>
                <a:chOff x="506" y="3583"/>
                <a:chExt cx="135" cy="584"/>
              </a:xfrm>
            </p:grpSpPr>
            <p:sp>
              <p:nvSpPr>
                <p:cNvPr id="118" name="Freeform 3"/>
                <p:cNvSpPr>
                  <a:spLocks/>
                </p:cNvSpPr>
                <p:nvPr/>
              </p:nvSpPr>
              <p:spPr bwMode="ltGray">
                <a:xfrm>
                  <a:off x="509" y="3861"/>
                  <a:ext cx="132" cy="239"/>
                </a:xfrm>
                <a:custGeom>
                  <a:avLst/>
                  <a:gdLst>
                    <a:gd name="T0" fmla="*/ 0 w 132"/>
                    <a:gd name="T1" fmla="*/ 238 h 239"/>
                    <a:gd name="T2" fmla="*/ 19 w 132"/>
                    <a:gd name="T3" fmla="*/ 184 h 239"/>
                    <a:gd name="T4" fmla="*/ 36 w 132"/>
                    <a:gd name="T5" fmla="*/ 126 h 239"/>
                    <a:gd name="T6" fmla="*/ 44 w 132"/>
                    <a:gd name="T7" fmla="*/ 100 h 239"/>
                    <a:gd name="T8" fmla="*/ 55 w 132"/>
                    <a:gd name="T9" fmla="*/ 70 h 239"/>
                    <a:gd name="T10" fmla="*/ 72 w 132"/>
                    <a:gd name="T11" fmla="*/ 39 h 239"/>
                    <a:gd name="T12" fmla="*/ 83 w 132"/>
                    <a:gd name="T13" fmla="*/ 19 h 239"/>
                    <a:gd name="T14" fmla="*/ 93 w 132"/>
                    <a:gd name="T15" fmla="*/ 10 h 239"/>
                    <a:gd name="T16" fmla="*/ 105 w 132"/>
                    <a:gd name="T17" fmla="*/ 2 h 239"/>
                    <a:gd name="T18" fmla="*/ 118 w 132"/>
                    <a:gd name="T19" fmla="*/ 0 h 239"/>
                    <a:gd name="T20" fmla="*/ 124 w 132"/>
                    <a:gd name="T21" fmla="*/ 6 h 239"/>
                    <a:gd name="T22" fmla="*/ 131 w 132"/>
                    <a:gd name="T23" fmla="*/ 22 h 2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32" h="239">
                      <a:moveTo>
                        <a:pt x="0" y="238"/>
                      </a:moveTo>
                      <a:lnTo>
                        <a:pt x="19" y="184"/>
                      </a:lnTo>
                      <a:lnTo>
                        <a:pt x="36" y="126"/>
                      </a:lnTo>
                      <a:lnTo>
                        <a:pt x="44" y="100"/>
                      </a:lnTo>
                      <a:lnTo>
                        <a:pt x="55" y="70"/>
                      </a:lnTo>
                      <a:lnTo>
                        <a:pt x="72" y="39"/>
                      </a:lnTo>
                      <a:lnTo>
                        <a:pt x="83" y="19"/>
                      </a:lnTo>
                      <a:lnTo>
                        <a:pt x="93" y="10"/>
                      </a:lnTo>
                      <a:lnTo>
                        <a:pt x="105" y="2"/>
                      </a:lnTo>
                      <a:lnTo>
                        <a:pt x="118" y="0"/>
                      </a:lnTo>
                      <a:lnTo>
                        <a:pt x="124" y="6"/>
                      </a:lnTo>
                      <a:lnTo>
                        <a:pt x="131" y="22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9" name="Freeform 4"/>
                <p:cNvSpPr>
                  <a:spLocks/>
                </p:cNvSpPr>
                <p:nvPr/>
              </p:nvSpPr>
              <p:spPr bwMode="ltGray">
                <a:xfrm>
                  <a:off x="506" y="3583"/>
                  <a:ext cx="90" cy="584"/>
                </a:xfrm>
                <a:custGeom>
                  <a:avLst/>
                  <a:gdLst>
                    <a:gd name="T0" fmla="*/ 0 w 90"/>
                    <a:gd name="T1" fmla="*/ 583 h 584"/>
                    <a:gd name="T2" fmla="*/ 0 w 90"/>
                    <a:gd name="T3" fmla="*/ 528 h 584"/>
                    <a:gd name="T4" fmla="*/ 0 w 90"/>
                    <a:gd name="T5" fmla="*/ 487 h 584"/>
                    <a:gd name="T6" fmla="*/ 2 w 90"/>
                    <a:gd name="T7" fmla="*/ 458 h 584"/>
                    <a:gd name="T8" fmla="*/ 2 w 90"/>
                    <a:gd name="T9" fmla="*/ 423 h 584"/>
                    <a:gd name="T10" fmla="*/ 2 w 90"/>
                    <a:gd name="T11" fmla="*/ 387 h 584"/>
                    <a:gd name="T12" fmla="*/ 3 w 90"/>
                    <a:gd name="T13" fmla="*/ 357 h 584"/>
                    <a:gd name="T14" fmla="*/ 5 w 90"/>
                    <a:gd name="T15" fmla="*/ 329 h 584"/>
                    <a:gd name="T16" fmla="*/ 8 w 90"/>
                    <a:gd name="T17" fmla="*/ 280 h 584"/>
                    <a:gd name="T18" fmla="*/ 13 w 90"/>
                    <a:gd name="T19" fmla="*/ 227 h 584"/>
                    <a:gd name="T20" fmla="*/ 19 w 90"/>
                    <a:gd name="T21" fmla="*/ 173 h 584"/>
                    <a:gd name="T22" fmla="*/ 23 w 90"/>
                    <a:gd name="T23" fmla="*/ 116 h 584"/>
                    <a:gd name="T24" fmla="*/ 27 w 90"/>
                    <a:gd name="T25" fmla="*/ 81 h 584"/>
                    <a:gd name="T26" fmla="*/ 30 w 90"/>
                    <a:gd name="T27" fmla="*/ 68 h 584"/>
                    <a:gd name="T28" fmla="*/ 38 w 90"/>
                    <a:gd name="T29" fmla="*/ 45 h 584"/>
                    <a:gd name="T30" fmla="*/ 46 w 90"/>
                    <a:gd name="T31" fmla="*/ 28 h 584"/>
                    <a:gd name="T32" fmla="*/ 55 w 90"/>
                    <a:gd name="T33" fmla="*/ 15 h 584"/>
                    <a:gd name="T34" fmla="*/ 63 w 90"/>
                    <a:gd name="T35" fmla="*/ 3 h 584"/>
                    <a:gd name="T36" fmla="*/ 69 w 90"/>
                    <a:gd name="T37" fmla="*/ 0 h 584"/>
                    <a:gd name="T38" fmla="*/ 78 w 90"/>
                    <a:gd name="T39" fmla="*/ 0 h 584"/>
                    <a:gd name="T40" fmla="*/ 86 w 90"/>
                    <a:gd name="T41" fmla="*/ 4 h 584"/>
                    <a:gd name="T42" fmla="*/ 89 w 90"/>
                    <a:gd name="T43" fmla="*/ 10 h 5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90" h="584">
                      <a:moveTo>
                        <a:pt x="0" y="583"/>
                      </a:moveTo>
                      <a:lnTo>
                        <a:pt x="0" y="528"/>
                      </a:lnTo>
                      <a:lnTo>
                        <a:pt x="0" y="487"/>
                      </a:lnTo>
                      <a:lnTo>
                        <a:pt x="2" y="458"/>
                      </a:lnTo>
                      <a:lnTo>
                        <a:pt x="2" y="423"/>
                      </a:lnTo>
                      <a:lnTo>
                        <a:pt x="2" y="387"/>
                      </a:lnTo>
                      <a:lnTo>
                        <a:pt x="3" y="357"/>
                      </a:lnTo>
                      <a:lnTo>
                        <a:pt x="5" y="329"/>
                      </a:lnTo>
                      <a:lnTo>
                        <a:pt x="8" y="280"/>
                      </a:lnTo>
                      <a:lnTo>
                        <a:pt x="13" y="227"/>
                      </a:lnTo>
                      <a:lnTo>
                        <a:pt x="19" y="173"/>
                      </a:lnTo>
                      <a:lnTo>
                        <a:pt x="23" y="116"/>
                      </a:lnTo>
                      <a:lnTo>
                        <a:pt x="27" y="81"/>
                      </a:lnTo>
                      <a:lnTo>
                        <a:pt x="30" y="68"/>
                      </a:lnTo>
                      <a:lnTo>
                        <a:pt x="38" y="45"/>
                      </a:lnTo>
                      <a:lnTo>
                        <a:pt x="46" y="28"/>
                      </a:lnTo>
                      <a:lnTo>
                        <a:pt x="55" y="15"/>
                      </a:lnTo>
                      <a:lnTo>
                        <a:pt x="63" y="3"/>
                      </a:lnTo>
                      <a:lnTo>
                        <a:pt x="69" y="0"/>
                      </a:lnTo>
                      <a:lnTo>
                        <a:pt x="78" y="0"/>
                      </a:lnTo>
                      <a:lnTo>
                        <a:pt x="86" y="4"/>
                      </a:lnTo>
                      <a:lnTo>
                        <a:pt x="89" y="10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6" name="Group 8"/>
              <p:cNvGrpSpPr>
                <a:grpSpLocks/>
              </p:cNvGrpSpPr>
              <p:nvPr/>
            </p:nvGrpSpPr>
            <p:grpSpPr bwMode="auto">
              <a:xfrm>
                <a:off x="243" y="3542"/>
                <a:ext cx="270" cy="631"/>
                <a:chOff x="243" y="3542"/>
                <a:chExt cx="270" cy="631"/>
              </a:xfrm>
            </p:grpSpPr>
            <p:sp>
              <p:nvSpPr>
                <p:cNvPr id="116" name="Freeform 6"/>
                <p:cNvSpPr>
                  <a:spLocks/>
                </p:cNvSpPr>
                <p:nvPr/>
              </p:nvSpPr>
              <p:spPr bwMode="ltGray">
                <a:xfrm>
                  <a:off x="350" y="3908"/>
                  <a:ext cx="163" cy="265"/>
                </a:xfrm>
                <a:custGeom>
                  <a:avLst/>
                  <a:gdLst>
                    <a:gd name="T0" fmla="*/ 162 w 163"/>
                    <a:gd name="T1" fmla="*/ 264 h 265"/>
                    <a:gd name="T2" fmla="*/ 138 w 163"/>
                    <a:gd name="T3" fmla="*/ 239 h 265"/>
                    <a:gd name="T4" fmla="*/ 128 w 163"/>
                    <a:gd name="T5" fmla="*/ 222 h 265"/>
                    <a:gd name="T6" fmla="*/ 122 w 163"/>
                    <a:gd name="T7" fmla="*/ 210 h 265"/>
                    <a:gd name="T8" fmla="*/ 86 w 163"/>
                    <a:gd name="T9" fmla="*/ 88 h 265"/>
                    <a:gd name="T10" fmla="*/ 66 w 163"/>
                    <a:gd name="T11" fmla="*/ 49 h 265"/>
                    <a:gd name="T12" fmla="*/ 52 w 163"/>
                    <a:gd name="T13" fmla="*/ 24 h 265"/>
                    <a:gd name="T14" fmla="*/ 41 w 163"/>
                    <a:gd name="T15" fmla="*/ 13 h 265"/>
                    <a:gd name="T16" fmla="*/ 27 w 163"/>
                    <a:gd name="T17" fmla="*/ 3 h 265"/>
                    <a:gd name="T18" fmla="*/ 15 w 163"/>
                    <a:gd name="T19" fmla="*/ 0 h 265"/>
                    <a:gd name="T20" fmla="*/ 5 w 163"/>
                    <a:gd name="T21" fmla="*/ 2 h 265"/>
                    <a:gd name="T22" fmla="*/ 0 w 163"/>
                    <a:gd name="T23" fmla="*/ 17 h 2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63" h="265">
                      <a:moveTo>
                        <a:pt x="162" y="264"/>
                      </a:moveTo>
                      <a:lnTo>
                        <a:pt x="138" y="239"/>
                      </a:lnTo>
                      <a:lnTo>
                        <a:pt x="128" y="222"/>
                      </a:lnTo>
                      <a:lnTo>
                        <a:pt x="122" y="210"/>
                      </a:lnTo>
                      <a:lnTo>
                        <a:pt x="86" y="88"/>
                      </a:lnTo>
                      <a:lnTo>
                        <a:pt x="66" y="49"/>
                      </a:lnTo>
                      <a:lnTo>
                        <a:pt x="52" y="24"/>
                      </a:lnTo>
                      <a:lnTo>
                        <a:pt x="41" y="13"/>
                      </a:lnTo>
                      <a:lnTo>
                        <a:pt x="27" y="3"/>
                      </a:lnTo>
                      <a:lnTo>
                        <a:pt x="15" y="0"/>
                      </a:lnTo>
                      <a:lnTo>
                        <a:pt x="5" y="2"/>
                      </a:lnTo>
                      <a:lnTo>
                        <a:pt x="0" y="17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7" name="Freeform 7"/>
                <p:cNvSpPr>
                  <a:spLocks/>
                </p:cNvSpPr>
                <p:nvPr/>
              </p:nvSpPr>
              <p:spPr bwMode="ltGray">
                <a:xfrm>
                  <a:off x="243" y="3542"/>
                  <a:ext cx="250" cy="628"/>
                </a:xfrm>
                <a:custGeom>
                  <a:avLst/>
                  <a:gdLst>
                    <a:gd name="T0" fmla="*/ 249 w 250"/>
                    <a:gd name="T1" fmla="*/ 627 h 628"/>
                    <a:gd name="T2" fmla="*/ 242 w 250"/>
                    <a:gd name="T3" fmla="*/ 577 h 628"/>
                    <a:gd name="T4" fmla="*/ 164 w 250"/>
                    <a:gd name="T5" fmla="*/ 237 h 628"/>
                    <a:gd name="T6" fmla="*/ 128 w 250"/>
                    <a:gd name="T7" fmla="*/ 132 h 628"/>
                    <a:gd name="T8" fmla="*/ 118 w 250"/>
                    <a:gd name="T9" fmla="*/ 97 h 628"/>
                    <a:gd name="T10" fmla="*/ 105 w 250"/>
                    <a:gd name="T11" fmla="*/ 57 h 628"/>
                    <a:gd name="T12" fmla="*/ 90 w 250"/>
                    <a:gd name="T13" fmla="*/ 27 h 628"/>
                    <a:gd name="T14" fmla="*/ 75 w 250"/>
                    <a:gd name="T15" fmla="*/ 11 h 628"/>
                    <a:gd name="T16" fmla="*/ 57 w 250"/>
                    <a:gd name="T17" fmla="*/ 0 h 628"/>
                    <a:gd name="T18" fmla="*/ 38 w 250"/>
                    <a:gd name="T19" fmla="*/ 0 h 628"/>
                    <a:gd name="T20" fmla="*/ 26 w 250"/>
                    <a:gd name="T21" fmla="*/ 12 h 628"/>
                    <a:gd name="T22" fmla="*/ 0 w 250"/>
                    <a:gd name="T23" fmla="*/ 70 h 6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50" h="628">
                      <a:moveTo>
                        <a:pt x="249" y="627"/>
                      </a:moveTo>
                      <a:lnTo>
                        <a:pt x="242" y="577"/>
                      </a:lnTo>
                      <a:lnTo>
                        <a:pt x="164" y="237"/>
                      </a:lnTo>
                      <a:lnTo>
                        <a:pt x="128" y="132"/>
                      </a:lnTo>
                      <a:lnTo>
                        <a:pt x="118" y="97"/>
                      </a:lnTo>
                      <a:lnTo>
                        <a:pt x="105" y="57"/>
                      </a:lnTo>
                      <a:lnTo>
                        <a:pt x="90" y="27"/>
                      </a:lnTo>
                      <a:lnTo>
                        <a:pt x="75" y="11"/>
                      </a:lnTo>
                      <a:lnTo>
                        <a:pt x="57" y="0"/>
                      </a:lnTo>
                      <a:lnTo>
                        <a:pt x="38" y="0"/>
                      </a:lnTo>
                      <a:lnTo>
                        <a:pt x="26" y="12"/>
                      </a:lnTo>
                      <a:lnTo>
                        <a:pt x="0" y="70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97" name="Freeform 9"/>
              <p:cNvSpPr>
                <a:spLocks/>
              </p:cNvSpPr>
              <p:nvPr/>
            </p:nvSpPr>
            <p:spPr bwMode="ltGray">
              <a:xfrm>
                <a:off x="351" y="3908"/>
                <a:ext cx="59" cy="262"/>
              </a:xfrm>
              <a:custGeom>
                <a:avLst/>
                <a:gdLst>
                  <a:gd name="T0" fmla="*/ 0 w 59"/>
                  <a:gd name="T1" fmla="*/ 261 h 262"/>
                  <a:gd name="T2" fmla="*/ 8 w 59"/>
                  <a:gd name="T3" fmla="*/ 202 h 262"/>
                  <a:gd name="T4" fmla="*/ 15 w 59"/>
                  <a:gd name="T5" fmla="*/ 138 h 262"/>
                  <a:gd name="T6" fmla="*/ 19 w 59"/>
                  <a:gd name="T7" fmla="*/ 110 h 262"/>
                  <a:gd name="T8" fmla="*/ 24 w 59"/>
                  <a:gd name="T9" fmla="*/ 77 h 262"/>
                  <a:gd name="T10" fmla="*/ 31 w 59"/>
                  <a:gd name="T11" fmla="*/ 43 h 262"/>
                  <a:gd name="T12" fmla="*/ 36 w 59"/>
                  <a:gd name="T13" fmla="*/ 21 h 262"/>
                  <a:gd name="T14" fmla="*/ 41 w 59"/>
                  <a:gd name="T15" fmla="*/ 11 h 262"/>
                  <a:gd name="T16" fmla="*/ 46 w 59"/>
                  <a:gd name="T17" fmla="*/ 2 h 262"/>
                  <a:gd name="T18" fmla="*/ 52 w 59"/>
                  <a:gd name="T19" fmla="*/ 0 h 262"/>
                  <a:gd name="T20" fmla="*/ 55 w 59"/>
                  <a:gd name="T21" fmla="*/ 7 h 262"/>
                  <a:gd name="T22" fmla="*/ 58 w 59"/>
                  <a:gd name="T23" fmla="*/ 24 h 2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262">
                    <a:moveTo>
                      <a:pt x="0" y="261"/>
                    </a:moveTo>
                    <a:lnTo>
                      <a:pt x="8" y="202"/>
                    </a:lnTo>
                    <a:lnTo>
                      <a:pt x="15" y="138"/>
                    </a:lnTo>
                    <a:lnTo>
                      <a:pt x="19" y="110"/>
                    </a:lnTo>
                    <a:lnTo>
                      <a:pt x="24" y="77"/>
                    </a:lnTo>
                    <a:lnTo>
                      <a:pt x="31" y="43"/>
                    </a:lnTo>
                    <a:lnTo>
                      <a:pt x="36" y="21"/>
                    </a:lnTo>
                    <a:lnTo>
                      <a:pt x="41" y="11"/>
                    </a:lnTo>
                    <a:lnTo>
                      <a:pt x="46" y="2"/>
                    </a:lnTo>
                    <a:lnTo>
                      <a:pt x="52" y="0"/>
                    </a:lnTo>
                    <a:lnTo>
                      <a:pt x="55" y="7"/>
                    </a:lnTo>
                    <a:lnTo>
                      <a:pt x="58" y="24"/>
                    </a:lnTo>
                  </a:path>
                </a:pathLst>
              </a:custGeom>
              <a:solidFill>
                <a:srgbClr val="CEDA9D"/>
              </a:solidFill>
              <a:ln w="127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" name="Freeform 10"/>
              <p:cNvSpPr>
                <a:spLocks/>
              </p:cNvSpPr>
              <p:nvPr/>
            </p:nvSpPr>
            <p:spPr bwMode="ltGray">
              <a:xfrm>
                <a:off x="349" y="3605"/>
                <a:ext cx="41" cy="640"/>
              </a:xfrm>
              <a:custGeom>
                <a:avLst/>
                <a:gdLst>
                  <a:gd name="T0" fmla="*/ 0 w 41"/>
                  <a:gd name="T1" fmla="*/ 639 h 640"/>
                  <a:gd name="T2" fmla="*/ 0 w 41"/>
                  <a:gd name="T3" fmla="*/ 579 h 640"/>
                  <a:gd name="T4" fmla="*/ 0 w 41"/>
                  <a:gd name="T5" fmla="*/ 534 h 640"/>
                  <a:gd name="T6" fmla="*/ 0 w 41"/>
                  <a:gd name="T7" fmla="*/ 503 h 640"/>
                  <a:gd name="T8" fmla="*/ 1 w 41"/>
                  <a:gd name="T9" fmla="*/ 464 h 640"/>
                  <a:gd name="T10" fmla="*/ 1 w 41"/>
                  <a:gd name="T11" fmla="*/ 424 h 640"/>
                  <a:gd name="T12" fmla="*/ 1 w 41"/>
                  <a:gd name="T13" fmla="*/ 391 h 640"/>
                  <a:gd name="T14" fmla="*/ 2 w 41"/>
                  <a:gd name="T15" fmla="*/ 361 h 640"/>
                  <a:gd name="T16" fmla="*/ 4 w 41"/>
                  <a:gd name="T17" fmla="*/ 307 h 640"/>
                  <a:gd name="T18" fmla="*/ 5 w 41"/>
                  <a:gd name="T19" fmla="*/ 249 h 640"/>
                  <a:gd name="T20" fmla="*/ 8 w 41"/>
                  <a:gd name="T21" fmla="*/ 190 h 640"/>
                  <a:gd name="T22" fmla="*/ 10 w 41"/>
                  <a:gd name="T23" fmla="*/ 127 h 640"/>
                  <a:gd name="T24" fmla="*/ 12 w 41"/>
                  <a:gd name="T25" fmla="*/ 89 h 640"/>
                  <a:gd name="T26" fmla="*/ 13 w 41"/>
                  <a:gd name="T27" fmla="*/ 75 h 640"/>
                  <a:gd name="T28" fmla="*/ 17 w 41"/>
                  <a:gd name="T29" fmla="*/ 49 h 640"/>
                  <a:gd name="T30" fmla="*/ 20 w 41"/>
                  <a:gd name="T31" fmla="*/ 31 h 640"/>
                  <a:gd name="T32" fmla="*/ 24 w 41"/>
                  <a:gd name="T33" fmla="*/ 16 h 640"/>
                  <a:gd name="T34" fmla="*/ 28 w 41"/>
                  <a:gd name="T35" fmla="*/ 3 h 640"/>
                  <a:gd name="T36" fmla="*/ 31 w 41"/>
                  <a:gd name="T37" fmla="*/ 0 h 640"/>
                  <a:gd name="T38" fmla="*/ 35 w 41"/>
                  <a:gd name="T39" fmla="*/ 0 h 640"/>
                  <a:gd name="T40" fmla="*/ 38 w 41"/>
                  <a:gd name="T41" fmla="*/ 5 h 640"/>
                  <a:gd name="T42" fmla="*/ 40 w 41"/>
                  <a:gd name="T43" fmla="*/ 1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1" h="640">
                    <a:moveTo>
                      <a:pt x="0" y="639"/>
                    </a:moveTo>
                    <a:lnTo>
                      <a:pt x="0" y="579"/>
                    </a:lnTo>
                    <a:lnTo>
                      <a:pt x="0" y="534"/>
                    </a:lnTo>
                    <a:lnTo>
                      <a:pt x="0" y="503"/>
                    </a:lnTo>
                    <a:lnTo>
                      <a:pt x="1" y="464"/>
                    </a:lnTo>
                    <a:lnTo>
                      <a:pt x="1" y="424"/>
                    </a:lnTo>
                    <a:lnTo>
                      <a:pt x="1" y="391"/>
                    </a:lnTo>
                    <a:lnTo>
                      <a:pt x="2" y="361"/>
                    </a:lnTo>
                    <a:lnTo>
                      <a:pt x="4" y="307"/>
                    </a:lnTo>
                    <a:lnTo>
                      <a:pt x="5" y="249"/>
                    </a:lnTo>
                    <a:lnTo>
                      <a:pt x="8" y="190"/>
                    </a:lnTo>
                    <a:lnTo>
                      <a:pt x="10" y="127"/>
                    </a:lnTo>
                    <a:lnTo>
                      <a:pt x="12" y="89"/>
                    </a:lnTo>
                    <a:lnTo>
                      <a:pt x="13" y="75"/>
                    </a:lnTo>
                    <a:lnTo>
                      <a:pt x="17" y="49"/>
                    </a:lnTo>
                    <a:lnTo>
                      <a:pt x="20" y="31"/>
                    </a:lnTo>
                    <a:lnTo>
                      <a:pt x="24" y="16"/>
                    </a:lnTo>
                    <a:lnTo>
                      <a:pt x="28" y="3"/>
                    </a:lnTo>
                    <a:lnTo>
                      <a:pt x="31" y="0"/>
                    </a:lnTo>
                    <a:lnTo>
                      <a:pt x="35" y="0"/>
                    </a:lnTo>
                    <a:lnTo>
                      <a:pt x="38" y="5"/>
                    </a:lnTo>
                    <a:lnTo>
                      <a:pt x="40" y="10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9" name="Freeform 11"/>
              <p:cNvSpPr>
                <a:spLocks/>
              </p:cNvSpPr>
              <p:nvPr/>
            </p:nvSpPr>
            <p:spPr bwMode="ltGray">
              <a:xfrm>
                <a:off x="106" y="3013"/>
                <a:ext cx="140" cy="1097"/>
              </a:xfrm>
              <a:custGeom>
                <a:avLst/>
                <a:gdLst>
                  <a:gd name="T0" fmla="*/ 139 w 140"/>
                  <a:gd name="T1" fmla="*/ 1096 h 1097"/>
                  <a:gd name="T2" fmla="*/ 135 w 140"/>
                  <a:gd name="T3" fmla="*/ 1009 h 1097"/>
                  <a:gd name="T4" fmla="*/ 90 w 140"/>
                  <a:gd name="T5" fmla="*/ 415 h 1097"/>
                  <a:gd name="T6" fmla="*/ 71 w 140"/>
                  <a:gd name="T7" fmla="*/ 230 h 1097"/>
                  <a:gd name="T8" fmla="*/ 66 w 140"/>
                  <a:gd name="T9" fmla="*/ 170 h 1097"/>
                  <a:gd name="T10" fmla="*/ 58 w 140"/>
                  <a:gd name="T11" fmla="*/ 100 h 1097"/>
                  <a:gd name="T12" fmla="*/ 50 w 140"/>
                  <a:gd name="T13" fmla="*/ 47 h 1097"/>
                  <a:gd name="T14" fmla="*/ 41 w 140"/>
                  <a:gd name="T15" fmla="*/ 19 h 1097"/>
                  <a:gd name="T16" fmla="*/ 32 w 140"/>
                  <a:gd name="T17" fmla="*/ 1 h 1097"/>
                  <a:gd name="T18" fmla="*/ 21 w 140"/>
                  <a:gd name="T19" fmla="*/ 0 h 1097"/>
                  <a:gd name="T20" fmla="*/ 14 w 140"/>
                  <a:gd name="T21" fmla="*/ 21 h 1097"/>
                  <a:gd name="T22" fmla="*/ 0 w 140"/>
                  <a:gd name="T23" fmla="*/ 122 h 10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0" h="1097">
                    <a:moveTo>
                      <a:pt x="139" y="1096"/>
                    </a:moveTo>
                    <a:lnTo>
                      <a:pt x="135" y="1009"/>
                    </a:lnTo>
                    <a:lnTo>
                      <a:pt x="90" y="415"/>
                    </a:lnTo>
                    <a:lnTo>
                      <a:pt x="71" y="230"/>
                    </a:lnTo>
                    <a:lnTo>
                      <a:pt x="66" y="170"/>
                    </a:lnTo>
                    <a:lnTo>
                      <a:pt x="58" y="100"/>
                    </a:lnTo>
                    <a:lnTo>
                      <a:pt x="50" y="47"/>
                    </a:lnTo>
                    <a:lnTo>
                      <a:pt x="41" y="19"/>
                    </a:lnTo>
                    <a:lnTo>
                      <a:pt x="32" y="1"/>
                    </a:lnTo>
                    <a:lnTo>
                      <a:pt x="21" y="0"/>
                    </a:lnTo>
                    <a:lnTo>
                      <a:pt x="14" y="21"/>
                    </a:lnTo>
                    <a:lnTo>
                      <a:pt x="0" y="122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00" name="Group 16"/>
              <p:cNvGrpSpPr>
                <a:grpSpLocks/>
              </p:cNvGrpSpPr>
              <p:nvPr/>
            </p:nvGrpSpPr>
            <p:grpSpPr bwMode="auto">
              <a:xfrm>
                <a:off x="193" y="2703"/>
                <a:ext cx="152" cy="1529"/>
                <a:chOff x="193" y="2703"/>
                <a:chExt cx="152" cy="1529"/>
              </a:xfrm>
            </p:grpSpPr>
            <p:sp>
              <p:nvSpPr>
                <p:cNvPr id="112" name="Freeform 12"/>
                <p:cNvSpPr>
                  <a:spLocks/>
                </p:cNvSpPr>
                <p:nvPr/>
              </p:nvSpPr>
              <p:spPr bwMode="ltGray">
                <a:xfrm>
                  <a:off x="193" y="3846"/>
                  <a:ext cx="92" cy="386"/>
                </a:xfrm>
                <a:custGeom>
                  <a:avLst/>
                  <a:gdLst>
                    <a:gd name="T0" fmla="*/ 91 w 92"/>
                    <a:gd name="T1" fmla="*/ 385 h 386"/>
                    <a:gd name="T2" fmla="*/ 77 w 92"/>
                    <a:gd name="T3" fmla="*/ 347 h 386"/>
                    <a:gd name="T4" fmla="*/ 72 w 92"/>
                    <a:gd name="T5" fmla="*/ 325 h 386"/>
                    <a:gd name="T6" fmla="*/ 69 w 92"/>
                    <a:gd name="T7" fmla="*/ 306 h 386"/>
                    <a:gd name="T8" fmla="*/ 48 w 92"/>
                    <a:gd name="T9" fmla="*/ 129 h 386"/>
                    <a:gd name="T10" fmla="*/ 37 w 92"/>
                    <a:gd name="T11" fmla="*/ 73 h 386"/>
                    <a:gd name="T12" fmla="*/ 29 w 92"/>
                    <a:gd name="T13" fmla="*/ 37 h 386"/>
                    <a:gd name="T14" fmla="*/ 23 w 92"/>
                    <a:gd name="T15" fmla="*/ 18 h 386"/>
                    <a:gd name="T16" fmla="*/ 15 w 92"/>
                    <a:gd name="T17" fmla="*/ 5 h 386"/>
                    <a:gd name="T18" fmla="*/ 8 w 92"/>
                    <a:gd name="T19" fmla="*/ 0 h 386"/>
                    <a:gd name="T20" fmla="*/ 2 w 92"/>
                    <a:gd name="T21" fmla="*/ 3 h 386"/>
                    <a:gd name="T22" fmla="*/ 0 w 92"/>
                    <a:gd name="T23" fmla="*/ 25 h 3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92" h="386">
                      <a:moveTo>
                        <a:pt x="91" y="385"/>
                      </a:moveTo>
                      <a:lnTo>
                        <a:pt x="77" y="347"/>
                      </a:lnTo>
                      <a:lnTo>
                        <a:pt x="72" y="325"/>
                      </a:lnTo>
                      <a:lnTo>
                        <a:pt x="69" y="306"/>
                      </a:lnTo>
                      <a:lnTo>
                        <a:pt x="48" y="129"/>
                      </a:lnTo>
                      <a:lnTo>
                        <a:pt x="37" y="73"/>
                      </a:lnTo>
                      <a:lnTo>
                        <a:pt x="29" y="37"/>
                      </a:lnTo>
                      <a:lnTo>
                        <a:pt x="23" y="18"/>
                      </a:lnTo>
                      <a:lnTo>
                        <a:pt x="15" y="5"/>
                      </a:lnTo>
                      <a:lnTo>
                        <a:pt x="8" y="0"/>
                      </a:lnTo>
                      <a:lnTo>
                        <a:pt x="2" y="3"/>
                      </a:lnTo>
                      <a:lnTo>
                        <a:pt x="0" y="25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3" name="Freeform 13"/>
                <p:cNvSpPr>
                  <a:spLocks/>
                </p:cNvSpPr>
                <p:nvPr/>
              </p:nvSpPr>
              <p:spPr bwMode="ltGray">
                <a:xfrm>
                  <a:off x="215" y="2703"/>
                  <a:ext cx="130" cy="1413"/>
                </a:xfrm>
                <a:custGeom>
                  <a:avLst/>
                  <a:gdLst>
                    <a:gd name="T0" fmla="*/ 0 w 130"/>
                    <a:gd name="T1" fmla="*/ 1412 h 1413"/>
                    <a:gd name="T2" fmla="*/ 45 w 130"/>
                    <a:gd name="T3" fmla="*/ 888 h 1413"/>
                    <a:gd name="T4" fmla="*/ 50 w 130"/>
                    <a:gd name="T5" fmla="*/ 804 h 1413"/>
                    <a:gd name="T6" fmla="*/ 62 w 130"/>
                    <a:gd name="T7" fmla="*/ 668 h 1413"/>
                    <a:gd name="T8" fmla="*/ 73 w 130"/>
                    <a:gd name="T9" fmla="*/ 526 h 1413"/>
                    <a:gd name="T10" fmla="*/ 79 w 130"/>
                    <a:gd name="T11" fmla="*/ 450 h 1413"/>
                    <a:gd name="T12" fmla="*/ 82 w 130"/>
                    <a:gd name="T13" fmla="*/ 368 h 1413"/>
                    <a:gd name="T14" fmla="*/ 85 w 130"/>
                    <a:gd name="T15" fmla="*/ 291 h 1413"/>
                    <a:gd name="T16" fmla="*/ 93 w 130"/>
                    <a:gd name="T17" fmla="*/ 202 h 1413"/>
                    <a:gd name="T18" fmla="*/ 100 w 130"/>
                    <a:gd name="T19" fmla="*/ 120 h 1413"/>
                    <a:gd name="T20" fmla="*/ 110 w 130"/>
                    <a:gd name="T21" fmla="*/ 48 h 1413"/>
                    <a:gd name="T22" fmla="*/ 117 w 130"/>
                    <a:gd name="T23" fmla="*/ 3 h 1413"/>
                    <a:gd name="T24" fmla="*/ 122 w 130"/>
                    <a:gd name="T25" fmla="*/ 0 h 1413"/>
                    <a:gd name="T26" fmla="*/ 126 w 130"/>
                    <a:gd name="T27" fmla="*/ 23 h 1413"/>
                    <a:gd name="T28" fmla="*/ 129 w 130"/>
                    <a:gd name="T29" fmla="*/ 102 h 14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30" h="1413">
                      <a:moveTo>
                        <a:pt x="0" y="1412"/>
                      </a:moveTo>
                      <a:lnTo>
                        <a:pt x="45" y="888"/>
                      </a:lnTo>
                      <a:lnTo>
                        <a:pt x="50" y="804"/>
                      </a:lnTo>
                      <a:lnTo>
                        <a:pt x="62" y="668"/>
                      </a:lnTo>
                      <a:lnTo>
                        <a:pt x="73" y="526"/>
                      </a:lnTo>
                      <a:lnTo>
                        <a:pt x="79" y="450"/>
                      </a:lnTo>
                      <a:lnTo>
                        <a:pt x="82" y="368"/>
                      </a:lnTo>
                      <a:lnTo>
                        <a:pt x="85" y="291"/>
                      </a:lnTo>
                      <a:lnTo>
                        <a:pt x="93" y="202"/>
                      </a:lnTo>
                      <a:lnTo>
                        <a:pt x="100" y="120"/>
                      </a:lnTo>
                      <a:lnTo>
                        <a:pt x="110" y="48"/>
                      </a:lnTo>
                      <a:lnTo>
                        <a:pt x="117" y="3"/>
                      </a:lnTo>
                      <a:lnTo>
                        <a:pt x="122" y="0"/>
                      </a:lnTo>
                      <a:lnTo>
                        <a:pt x="126" y="23"/>
                      </a:lnTo>
                      <a:lnTo>
                        <a:pt x="129" y="102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4" name="Freeform 14"/>
                <p:cNvSpPr>
                  <a:spLocks/>
                </p:cNvSpPr>
                <p:nvPr/>
              </p:nvSpPr>
              <p:spPr bwMode="ltGray">
                <a:xfrm>
                  <a:off x="237" y="3336"/>
                  <a:ext cx="106" cy="522"/>
                </a:xfrm>
                <a:custGeom>
                  <a:avLst/>
                  <a:gdLst>
                    <a:gd name="T0" fmla="*/ 0 w 106"/>
                    <a:gd name="T1" fmla="*/ 521 h 522"/>
                    <a:gd name="T2" fmla="*/ 20 w 106"/>
                    <a:gd name="T3" fmla="*/ 408 h 522"/>
                    <a:gd name="T4" fmla="*/ 32 w 106"/>
                    <a:gd name="T5" fmla="*/ 278 h 522"/>
                    <a:gd name="T6" fmla="*/ 38 w 106"/>
                    <a:gd name="T7" fmla="*/ 220 h 522"/>
                    <a:gd name="T8" fmla="*/ 47 w 106"/>
                    <a:gd name="T9" fmla="*/ 153 h 522"/>
                    <a:gd name="T10" fmla="*/ 59 w 106"/>
                    <a:gd name="T11" fmla="*/ 84 h 522"/>
                    <a:gd name="T12" fmla="*/ 69 w 106"/>
                    <a:gd name="T13" fmla="*/ 40 h 522"/>
                    <a:gd name="T14" fmla="*/ 75 w 106"/>
                    <a:gd name="T15" fmla="*/ 19 h 522"/>
                    <a:gd name="T16" fmla="*/ 84 w 106"/>
                    <a:gd name="T17" fmla="*/ 3 h 522"/>
                    <a:gd name="T18" fmla="*/ 96 w 106"/>
                    <a:gd name="T19" fmla="*/ 0 h 522"/>
                    <a:gd name="T20" fmla="*/ 101 w 106"/>
                    <a:gd name="T21" fmla="*/ 11 h 522"/>
                    <a:gd name="T22" fmla="*/ 105 w 106"/>
                    <a:gd name="T23" fmla="*/ 46 h 5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06" h="522">
                      <a:moveTo>
                        <a:pt x="0" y="521"/>
                      </a:moveTo>
                      <a:lnTo>
                        <a:pt x="20" y="408"/>
                      </a:lnTo>
                      <a:lnTo>
                        <a:pt x="32" y="278"/>
                      </a:lnTo>
                      <a:lnTo>
                        <a:pt x="38" y="220"/>
                      </a:lnTo>
                      <a:lnTo>
                        <a:pt x="47" y="153"/>
                      </a:lnTo>
                      <a:lnTo>
                        <a:pt x="59" y="84"/>
                      </a:lnTo>
                      <a:lnTo>
                        <a:pt x="69" y="40"/>
                      </a:lnTo>
                      <a:lnTo>
                        <a:pt x="75" y="19"/>
                      </a:lnTo>
                      <a:lnTo>
                        <a:pt x="84" y="3"/>
                      </a:lnTo>
                      <a:lnTo>
                        <a:pt x="96" y="0"/>
                      </a:lnTo>
                      <a:lnTo>
                        <a:pt x="101" y="11"/>
                      </a:lnTo>
                      <a:lnTo>
                        <a:pt x="105" y="46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5" name="Freeform 15"/>
                <p:cNvSpPr>
                  <a:spLocks/>
                </p:cNvSpPr>
                <p:nvPr/>
              </p:nvSpPr>
              <p:spPr bwMode="ltGray">
                <a:xfrm>
                  <a:off x="194" y="3521"/>
                  <a:ext cx="48" cy="255"/>
                </a:xfrm>
                <a:custGeom>
                  <a:avLst/>
                  <a:gdLst>
                    <a:gd name="T0" fmla="*/ 0 w 48"/>
                    <a:gd name="T1" fmla="*/ 0 h 255"/>
                    <a:gd name="T2" fmla="*/ 7 w 48"/>
                    <a:gd name="T3" fmla="*/ 16 h 255"/>
                    <a:gd name="T4" fmla="*/ 18 w 48"/>
                    <a:gd name="T5" fmla="*/ 34 h 255"/>
                    <a:gd name="T6" fmla="*/ 26 w 48"/>
                    <a:gd name="T7" fmla="*/ 70 h 255"/>
                    <a:gd name="T8" fmla="*/ 33 w 48"/>
                    <a:gd name="T9" fmla="*/ 101 h 255"/>
                    <a:gd name="T10" fmla="*/ 40 w 48"/>
                    <a:gd name="T11" fmla="*/ 132 h 255"/>
                    <a:gd name="T12" fmla="*/ 43 w 48"/>
                    <a:gd name="T13" fmla="*/ 158 h 255"/>
                    <a:gd name="T14" fmla="*/ 45 w 48"/>
                    <a:gd name="T15" fmla="*/ 184 h 255"/>
                    <a:gd name="T16" fmla="*/ 47 w 48"/>
                    <a:gd name="T17" fmla="*/ 219 h 255"/>
                    <a:gd name="T18" fmla="*/ 47 w 48"/>
                    <a:gd name="T19" fmla="*/ 254 h 2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8" h="255">
                      <a:moveTo>
                        <a:pt x="0" y="0"/>
                      </a:moveTo>
                      <a:lnTo>
                        <a:pt x="7" y="16"/>
                      </a:lnTo>
                      <a:lnTo>
                        <a:pt x="18" y="34"/>
                      </a:lnTo>
                      <a:lnTo>
                        <a:pt x="26" y="70"/>
                      </a:lnTo>
                      <a:lnTo>
                        <a:pt x="33" y="101"/>
                      </a:lnTo>
                      <a:lnTo>
                        <a:pt x="40" y="132"/>
                      </a:lnTo>
                      <a:lnTo>
                        <a:pt x="43" y="158"/>
                      </a:lnTo>
                      <a:lnTo>
                        <a:pt x="45" y="184"/>
                      </a:lnTo>
                      <a:lnTo>
                        <a:pt x="47" y="219"/>
                      </a:lnTo>
                      <a:lnTo>
                        <a:pt x="47" y="254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01" name="Freeform 17"/>
              <p:cNvSpPr>
                <a:spLocks/>
              </p:cNvSpPr>
              <p:nvPr/>
            </p:nvSpPr>
            <p:spPr bwMode="ltGray">
              <a:xfrm>
                <a:off x="782" y="4015"/>
                <a:ext cx="164" cy="130"/>
              </a:xfrm>
              <a:custGeom>
                <a:avLst/>
                <a:gdLst>
                  <a:gd name="T0" fmla="*/ 163 w 164"/>
                  <a:gd name="T1" fmla="*/ 129 h 130"/>
                  <a:gd name="T2" fmla="*/ 138 w 164"/>
                  <a:gd name="T3" fmla="*/ 116 h 130"/>
                  <a:gd name="T4" fmla="*/ 129 w 164"/>
                  <a:gd name="T5" fmla="*/ 109 h 130"/>
                  <a:gd name="T6" fmla="*/ 123 w 164"/>
                  <a:gd name="T7" fmla="*/ 103 h 130"/>
                  <a:gd name="T8" fmla="*/ 86 w 164"/>
                  <a:gd name="T9" fmla="*/ 43 h 130"/>
                  <a:gd name="T10" fmla="*/ 67 w 164"/>
                  <a:gd name="T11" fmla="*/ 24 h 130"/>
                  <a:gd name="T12" fmla="*/ 52 w 164"/>
                  <a:gd name="T13" fmla="*/ 12 h 130"/>
                  <a:gd name="T14" fmla="*/ 41 w 164"/>
                  <a:gd name="T15" fmla="*/ 6 h 130"/>
                  <a:gd name="T16" fmla="*/ 27 w 164"/>
                  <a:gd name="T17" fmla="*/ 2 h 130"/>
                  <a:gd name="T18" fmla="*/ 14 w 164"/>
                  <a:gd name="T19" fmla="*/ 0 h 130"/>
                  <a:gd name="T20" fmla="*/ 5 w 164"/>
                  <a:gd name="T21" fmla="*/ 0 h 130"/>
                  <a:gd name="T22" fmla="*/ 0 w 164"/>
                  <a:gd name="T23" fmla="*/ 8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4" h="130">
                    <a:moveTo>
                      <a:pt x="163" y="129"/>
                    </a:moveTo>
                    <a:lnTo>
                      <a:pt x="138" y="116"/>
                    </a:lnTo>
                    <a:lnTo>
                      <a:pt x="129" y="109"/>
                    </a:lnTo>
                    <a:lnTo>
                      <a:pt x="123" y="103"/>
                    </a:lnTo>
                    <a:lnTo>
                      <a:pt x="86" y="43"/>
                    </a:lnTo>
                    <a:lnTo>
                      <a:pt x="67" y="24"/>
                    </a:lnTo>
                    <a:lnTo>
                      <a:pt x="52" y="12"/>
                    </a:lnTo>
                    <a:lnTo>
                      <a:pt x="41" y="6"/>
                    </a:lnTo>
                    <a:lnTo>
                      <a:pt x="27" y="2"/>
                    </a:lnTo>
                    <a:lnTo>
                      <a:pt x="14" y="0"/>
                    </a:lnTo>
                    <a:lnTo>
                      <a:pt x="5" y="0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CEDA9D"/>
              </a:solidFill>
              <a:ln w="127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" name="Freeform 18"/>
              <p:cNvSpPr>
                <a:spLocks/>
              </p:cNvSpPr>
              <p:nvPr/>
            </p:nvSpPr>
            <p:spPr bwMode="ltGray">
              <a:xfrm>
                <a:off x="1275" y="3966"/>
                <a:ext cx="218" cy="140"/>
              </a:xfrm>
              <a:custGeom>
                <a:avLst/>
                <a:gdLst>
                  <a:gd name="T0" fmla="*/ 0 w 218"/>
                  <a:gd name="T1" fmla="*/ 139 h 140"/>
                  <a:gd name="T2" fmla="*/ 32 w 218"/>
                  <a:gd name="T3" fmla="*/ 108 h 140"/>
                  <a:gd name="T4" fmla="*/ 59 w 218"/>
                  <a:gd name="T5" fmla="*/ 73 h 140"/>
                  <a:gd name="T6" fmla="*/ 73 w 218"/>
                  <a:gd name="T7" fmla="*/ 58 h 140"/>
                  <a:gd name="T8" fmla="*/ 93 w 218"/>
                  <a:gd name="T9" fmla="*/ 41 h 140"/>
                  <a:gd name="T10" fmla="*/ 119 w 218"/>
                  <a:gd name="T11" fmla="*/ 23 h 140"/>
                  <a:gd name="T12" fmla="*/ 139 w 218"/>
                  <a:gd name="T13" fmla="*/ 11 h 140"/>
                  <a:gd name="T14" fmla="*/ 153 w 218"/>
                  <a:gd name="T15" fmla="*/ 5 h 140"/>
                  <a:gd name="T16" fmla="*/ 173 w 218"/>
                  <a:gd name="T17" fmla="*/ 1 h 140"/>
                  <a:gd name="T18" fmla="*/ 196 w 218"/>
                  <a:gd name="T19" fmla="*/ 0 h 140"/>
                  <a:gd name="T20" fmla="*/ 206 w 218"/>
                  <a:gd name="T21" fmla="*/ 3 h 140"/>
                  <a:gd name="T22" fmla="*/ 217 w 218"/>
                  <a:gd name="T23" fmla="*/ 13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8" h="140">
                    <a:moveTo>
                      <a:pt x="0" y="139"/>
                    </a:moveTo>
                    <a:lnTo>
                      <a:pt x="32" y="108"/>
                    </a:lnTo>
                    <a:lnTo>
                      <a:pt x="59" y="73"/>
                    </a:lnTo>
                    <a:lnTo>
                      <a:pt x="73" y="58"/>
                    </a:lnTo>
                    <a:lnTo>
                      <a:pt x="93" y="41"/>
                    </a:lnTo>
                    <a:lnTo>
                      <a:pt x="119" y="23"/>
                    </a:lnTo>
                    <a:lnTo>
                      <a:pt x="139" y="11"/>
                    </a:lnTo>
                    <a:lnTo>
                      <a:pt x="153" y="5"/>
                    </a:lnTo>
                    <a:lnTo>
                      <a:pt x="173" y="1"/>
                    </a:lnTo>
                    <a:lnTo>
                      <a:pt x="196" y="0"/>
                    </a:lnTo>
                    <a:lnTo>
                      <a:pt x="206" y="3"/>
                    </a:lnTo>
                    <a:lnTo>
                      <a:pt x="217" y="13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" name="Freeform 19"/>
              <p:cNvSpPr>
                <a:spLocks/>
              </p:cNvSpPr>
              <p:nvPr/>
            </p:nvSpPr>
            <p:spPr bwMode="ltGray">
              <a:xfrm>
                <a:off x="1268" y="3802"/>
                <a:ext cx="150" cy="345"/>
              </a:xfrm>
              <a:custGeom>
                <a:avLst/>
                <a:gdLst>
                  <a:gd name="T0" fmla="*/ 0 w 150"/>
                  <a:gd name="T1" fmla="*/ 344 h 345"/>
                  <a:gd name="T2" fmla="*/ 0 w 150"/>
                  <a:gd name="T3" fmla="*/ 311 h 345"/>
                  <a:gd name="T4" fmla="*/ 0 w 150"/>
                  <a:gd name="T5" fmla="*/ 287 h 345"/>
                  <a:gd name="T6" fmla="*/ 3 w 150"/>
                  <a:gd name="T7" fmla="*/ 270 h 345"/>
                  <a:gd name="T8" fmla="*/ 5 w 150"/>
                  <a:gd name="T9" fmla="*/ 249 h 345"/>
                  <a:gd name="T10" fmla="*/ 5 w 150"/>
                  <a:gd name="T11" fmla="*/ 228 h 345"/>
                  <a:gd name="T12" fmla="*/ 5 w 150"/>
                  <a:gd name="T13" fmla="*/ 211 h 345"/>
                  <a:gd name="T14" fmla="*/ 10 w 150"/>
                  <a:gd name="T15" fmla="*/ 194 h 345"/>
                  <a:gd name="T16" fmla="*/ 14 w 150"/>
                  <a:gd name="T17" fmla="*/ 165 h 345"/>
                  <a:gd name="T18" fmla="*/ 22 w 150"/>
                  <a:gd name="T19" fmla="*/ 134 h 345"/>
                  <a:gd name="T20" fmla="*/ 31 w 150"/>
                  <a:gd name="T21" fmla="*/ 102 h 345"/>
                  <a:gd name="T22" fmla="*/ 38 w 150"/>
                  <a:gd name="T23" fmla="*/ 68 h 345"/>
                  <a:gd name="T24" fmla="*/ 45 w 150"/>
                  <a:gd name="T25" fmla="*/ 48 h 345"/>
                  <a:gd name="T26" fmla="*/ 50 w 150"/>
                  <a:gd name="T27" fmla="*/ 40 h 345"/>
                  <a:gd name="T28" fmla="*/ 64 w 150"/>
                  <a:gd name="T29" fmla="*/ 27 h 345"/>
                  <a:gd name="T30" fmla="*/ 77 w 150"/>
                  <a:gd name="T31" fmla="*/ 16 h 345"/>
                  <a:gd name="T32" fmla="*/ 91 w 150"/>
                  <a:gd name="T33" fmla="*/ 8 h 345"/>
                  <a:gd name="T34" fmla="*/ 106 w 150"/>
                  <a:gd name="T35" fmla="*/ 2 h 345"/>
                  <a:gd name="T36" fmla="*/ 117 w 150"/>
                  <a:gd name="T37" fmla="*/ 0 h 345"/>
                  <a:gd name="T38" fmla="*/ 131 w 150"/>
                  <a:gd name="T39" fmla="*/ 0 h 345"/>
                  <a:gd name="T40" fmla="*/ 143 w 150"/>
                  <a:gd name="T41" fmla="*/ 2 h 345"/>
                  <a:gd name="T42" fmla="*/ 149 w 150"/>
                  <a:gd name="T43" fmla="*/ 5 h 3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0" h="345">
                    <a:moveTo>
                      <a:pt x="0" y="344"/>
                    </a:moveTo>
                    <a:lnTo>
                      <a:pt x="0" y="311"/>
                    </a:lnTo>
                    <a:lnTo>
                      <a:pt x="0" y="287"/>
                    </a:lnTo>
                    <a:lnTo>
                      <a:pt x="3" y="270"/>
                    </a:lnTo>
                    <a:lnTo>
                      <a:pt x="5" y="249"/>
                    </a:lnTo>
                    <a:lnTo>
                      <a:pt x="5" y="228"/>
                    </a:lnTo>
                    <a:lnTo>
                      <a:pt x="5" y="211"/>
                    </a:lnTo>
                    <a:lnTo>
                      <a:pt x="10" y="194"/>
                    </a:lnTo>
                    <a:lnTo>
                      <a:pt x="14" y="165"/>
                    </a:lnTo>
                    <a:lnTo>
                      <a:pt x="22" y="134"/>
                    </a:lnTo>
                    <a:lnTo>
                      <a:pt x="31" y="102"/>
                    </a:lnTo>
                    <a:lnTo>
                      <a:pt x="38" y="68"/>
                    </a:lnTo>
                    <a:lnTo>
                      <a:pt x="45" y="48"/>
                    </a:lnTo>
                    <a:lnTo>
                      <a:pt x="50" y="40"/>
                    </a:lnTo>
                    <a:lnTo>
                      <a:pt x="64" y="27"/>
                    </a:lnTo>
                    <a:lnTo>
                      <a:pt x="77" y="16"/>
                    </a:lnTo>
                    <a:lnTo>
                      <a:pt x="91" y="8"/>
                    </a:lnTo>
                    <a:lnTo>
                      <a:pt x="106" y="2"/>
                    </a:lnTo>
                    <a:lnTo>
                      <a:pt x="117" y="0"/>
                    </a:lnTo>
                    <a:lnTo>
                      <a:pt x="131" y="0"/>
                    </a:lnTo>
                    <a:lnTo>
                      <a:pt x="143" y="2"/>
                    </a:lnTo>
                    <a:lnTo>
                      <a:pt x="149" y="5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" name="Freeform 20"/>
              <p:cNvSpPr>
                <a:spLocks/>
              </p:cNvSpPr>
              <p:nvPr/>
            </p:nvSpPr>
            <p:spPr bwMode="ltGray">
              <a:xfrm>
                <a:off x="707" y="3886"/>
                <a:ext cx="261" cy="312"/>
              </a:xfrm>
              <a:custGeom>
                <a:avLst/>
                <a:gdLst>
                  <a:gd name="T0" fmla="*/ 260 w 261"/>
                  <a:gd name="T1" fmla="*/ 311 h 312"/>
                  <a:gd name="T2" fmla="*/ 252 w 261"/>
                  <a:gd name="T3" fmla="*/ 286 h 312"/>
                  <a:gd name="T4" fmla="*/ 171 w 261"/>
                  <a:gd name="T5" fmla="*/ 117 h 312"/>
                  <a:gd name="T6" fmla="*/ 134 w 261"/>
                  <a:gd name="T7" fmla="*/ 65 h 312"/>
                  <a:gd name="T8" fmla="*/ 124 w 261"/>
                  <a:gd name="T9" fmla="*/ 48 h 312"/>
                  <a:gd name="T10" fmla="*/ 109 w 261"/>
                  <a:gd name="T11" fmla="*/ 28 h 312"/>
                  <a:gd name="T12" fmla="*/ 94 w 261"/>
                  <a:gd name="T13" fmla="*/ 13 h 312"/>
                  <a:gd name="T14" fmla="*/ 78 w 261"/>
                  <a:gd name="T15" fmla="*/ 5 h 312"/>
                  <a:gd name="T16" fmla="*/ 59 w 261"/>
                  <a:gd name="T17" fmla="*/ 0 h 312"/>
                  <a:gd name="T18" fmla="*/ 40 w 261"/>
                  <a:gd name="T19" fmla="*/ 0 h 312"/>
                  <a:gd name="T20" fmla="*/ 27 w 261"/>
                  <a:gd name="T21" fmla="*/ 5 h 312"/>
                  <a:gd name="T22" fmla="*/ 0 w 261"/>
                  <a:gd name="T23" fmla="*/ 35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61" h="312">
                    <a:moveTo>
                      <a:pt x="260" y="311"/>
                    </a:moveTo>
                    <a:lnTo>
                      <a:pt x="252" y="286"/>
                    </a:lnTo>
                    <a:lnTo>
                      <a:pt x="171" y="117"/>
                    </a:lnTo>
                    <a:lnTo>
                      <a:pt x="134" y="65"/>
                    </a:lnTo>
                    <a:lnTo>
                      <a:pt x="124" y="48"/>
                    </a:lnTo>
                    <a:lnTo>
                      <a:pt x="109" y="28"/>
                    </a:lnTo>
                    <a:lnTo>
                      <a:pt x="94" y="13"/>
                    </a:lnTo>
                    <a:lnTo>
                      <a:pt x="78" y="5"/>
                    </a:lnTo>
                    <a:lnTo>
                      <a:pt x="59" y="0"/>
                    </a:lnTo>
                    <a:lnTo>
                      <a:pt x="40" y="0"/>
                    </a:lnTo>
                    <a:lnTo>
                      <a:pt x="27" y="5"/>
                    </a:lnTo>
                    <a:lnTo>
                      <a:pt x="0" y="35"/>
                    </a:lnTo>
                  </a:path>
                </a:pathLst>
              </a:custGeom>
              <a:solidFill>
                <a:srgbClr val="CEDA9D"/>
              </a:solidFill>
              <a:ln w="127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" name="Freeform 21"/>
              <p:cNvSpPr>
                <a:spLocks/>
              </p:cNvSpPr>
              <p:nvPr/>
            </p:nvSpPr>
            <p:spPr bwMode="ltGray">
              <a:xfrm>
                <a:off x="1026" y="3664"/>
                <a:ext cx="236" cy="479"/>
              </a:xfrm>
              <a:custGeom>
                <a:avLst/>
                <a:gdLst>
                  <a:gd name="T0" fmla="*/ 0 w 236"/>
                  <a:gd name="T1" fmla="*/ 478 h 479"/>
                  <a:gd name="T2" fmla="*/ 84 w 236"/>
                  <a:gd name="T3" fmla="*/ 300 h 479"/>
                  <a:gd name="T4" fmla="*/ 93 w 236"/>
                  <a:gd name="T5" fmla="*/ 272 h 479"/>
                  <a:gd name="T6" fmla="*/ 114 w 236"/>
                  <a:gd name="T7" fmla="*/ 226 h 479"/>
                  <a:gd name="T8" fmla="*/ 133 w 236"/>
                  <a:gd name="T9" fmla="*/ 178 h 479"/>
                  <a:gd name="T10" fmla="*/ 144 w 236"/>
                  <a:gd name="T11" fmla="*/ 152 h 479"/>
                  <a:gd name="T12" fmla="*/ 149 w 236"/>
                  <a:gd name="T13" fmla="*/ 124 h 479"/>
                  <a:gd name="T14" fmla="*/ 157 w 236"/>
                  <a:gd name="T15" fmla="*/ 98 h 479"/>
                  <a:gd name="T16" fmla="*/ 169 w 236"/>
                  <a:gd name="T17" fmla="*/ 68 h 479"/>
                  <a:gd name="T18" fmla="*/ 183 w 236"/>
                  <a:gd name="T19" fmla="*/ 40 h 479"/>
                  <a:gd name="T20" fmla="*/ 200 w 236"/>
                  <a:gd name="T21" fmla="*/ 16 h 479"/>
                  <a:gd name="T22" fmla="*/ 214 w 236"/>
                  <a:gd name="T23" fmla="*/ 1 h 479"/>
                  <a:gd name="T24" fmla="*/ 222 w 236"/>
                  <a:gd name="T25" fmla="*/ 0 h 479"/>
                  <a:gd name="T26" fmla="*/ 230 w 236"/>
                  <a:gd name="T27" fmla="*/ 8 h 479"/>
                  <a:gd name="T28" fmla="*/ 235 w 236"/>
                  <a:gd name="T29" fmla="*/ 34 h 4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6" h="479">
                    <a:moveTo>
                      <a:pt x="0" y="478"/>
                    </a:moveTo>
                    <a:lnTo>
                      <a:pt x="84" y="300"/>
                    </a:lnTo>
                    <a:lnTo>
                      <a:pt x="93" y="272"/>
                    </a:lnTo>
                    <a:lnTo>
                      <a:pt x="114" y="226"/>
                    </a:lnTo>
                    <a:lnTo>
                      <a:pt x="133" y="178"/>
                    </a:lnTo>
                    <a:lnTo>
                      <a:pt x="144" y="152"/>
                    </a:lnTo>
                    <a:lnTo>
                      <a:pt x="149" y="124"/>
                    </a:lnTo>
                    <a:lnTo>
                      <a:pt x="157" y="98"/>
                    </a:lnTo>
                    <a:lnTo>
                      <a:pt x="169" y="68"/>
                    </a:lnTo>
                    <a:lnTo>
                      <a:pt x="183" y="40"/>
                    </a:lnTo>
                    <a:lnTo>
                      <a:pt x="200" y="16"/>
                    </a:lnTo>
                    <a:lnTo>
                      <a:pt x="214" y="1"/>
                    </a:lnTo>
                    <a:lnTo>
                      <a:pt x="222" y="0"/>
                    </a:lnTo>
                    <a:lnTo>
                      <a:pt x="230" y="8"/>
                    </a:lnTo>
                    <a:lnTo>
                      <a:pt x="235" y="34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" name="Freeform 22"/>
              <p:cNvSpPr>
                <a:spLocks/>
              </p:cNvSpPr>
              <p:nvPr/>
            </p:nvSpPr>
            <p:spPr bwMode="ltGray">
              <a:xfrm>
                <a:off x="1067" y="3877"/>
                <a:ext cx="189" cy="178"/>
              </a:xfrm>
              <a:custGeom>
                <a:avLst/>
                <a:gdLst>
                  <a:gd name="T0" fmla="*/ 0 w 189"/>
                  <a:gd name="T1" fmla="*/ 177 h 178"/>
                  <a:gd name="T2" fmla="*/ 35 w 189"/>
                  <a:gd name="T3" fmla="*/ 138 h 178"/>
                  <a:gd name="T4" fmla="*/ 57 w 189"/>
                  <a:gd name="T5" fmla="*/ 94 h 178"/>
                  <a:gd name="T6" fmla="*/ 70 w 189"/>
                  <a:gd name="T7" fmla="*/ 74 h 178"/>
                  <a:gd name="T8" fmla="*/ 86 w 189"/>
                  <a:gd name="T9" fmla="*/ 51 h 178"/>
                  <a:gd name="T10" fmla="*/ 107 w 189"/>
                  <a:gd name="T11" fmla="*/ 28 h 178"/>
                  <a:gd name="T12" fmla="*/ 123 w 189"/>
                  <a:gd name="T13" fmla="*/ 13 h 178"/>
                  <a:gd name="T14" fmla="*/ 136 w 189"/>
                  <a:gd name="T15" fmla="*/ 6 h 178"/>
                  <a:gd name="T16" fmla="*/ 152 w 189"/>
                  <a:gd name="T17" fmla="*/ 1 h 178"/>
                  <a:gd name="T18" fmla="*/ 171 w 189"/>
                  <a:gd name="T19" fmla="*/ 0 h 178"/>
                  <a:gd name="T20" fmla="*/ 179 w 189"/>
                  <a:gd name="T21" fmla="*/ 3 h 178"/>
                  <a:gd name="T22" fmla="*/ 188 w 189"/>
                  <a:gd name="T23" fmla="*/ 15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89" h="178">
                    <a:moveTo>
                      <a:pt x="0" y="177"/>
                    </a:moveTo>
                    <a:lnTo>
                      <a:pt x="35" y="138"/>
                    </a:lnTo>
                    <a:lnTo>
                      <a:pt x="57" y="94"/>
                    </a:lnTo>
                    <a:lnTo>
                      <a:pt x="70" y="74"/>
                    </a:lnTo>
                    <a:lnTo>
                      <a:pt x="86" y="51"/>
                    </a:lnTo>
                    <a:lnTo>
                      <a:pt x="107" y="28"/>
                    </a:lnTo>
                    <a:lnTo>
                      <a:pt x="123" y="13"/>
                    </a:lnTo>
                    <a:lnTo>
                      <a:pt x="136" y="6"/>
                    </a:lnTo>
                    <a:lnTo>
                      <a:pt x="152" y="1"/>
                    </a:lnTo>
                    <a:lnTo>
                      <a:pt x="171" y="0"/>
                    </a:lnTo>
                    <a:lnTo>
                      <a:pt x="179" y="3"/>
                    </a:lnTo>
                    <a:lnTo>
                      <a:pt x="188" y="15"/>
                    </a:lnTo>
                  </a:path>
                </a:pathLst>
              </a:custGeom>
              <a:solidFill>
                <a:srgbClr val="CEDA9D"/>
              </a:solidFill>
              <a:ln w="127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" name="Freeform 23"/>
              <p:cNvSpPr>
                <a:spLocks/>
              </p:cNvSpPr>
              <p:nvPr/>
            </p:nvSpPr>
            <p:spPr bwMode="ltGray">
              <a:xfrm>
                <a:off x="988" y="3941"/>
                <a:ext cx="91" cy="87"/>
              </a:xfrm>
              <a:custGeom>
                <a:avLst/>
                <a:gdLst>
                  <a:gd name="T0" fmla="*/ 0 w 91"/>
                  <a:gd name="T1" fmla="*/ 0 h 87"/>
                  <a:gd name="T2" fmla="*/ 15 w 91"/>
                  <a:gd name="T3" fmla="*/ 5 h 87"/>
                  <a:gd name="T4" fmla="*/ 33 w 91"/>
                  <a:gd name="T5" fmla="*/ 11 h 87"/>
                  <a:gd name="T6" fmla="*/ 50 w 91"/>
                  <a:gd name="T7" fmla="*/ 23 h 87"/>
                  <a:gd name="T8" fmla="*/ 65 w 91"/>
                  <a:gd name="T9" fmla="*/ 33 h 87"/>
                  <a:gd name="T10" fmla="*/ 77 w 91"/>
                  <a:gd name="T11" fmla="*/ 44 h 87"/>
                  <a:gd name="T12" fmla="*/ 84 w 91"/>
                  <a:gd name="T13" fmla="*/ 53 h 87"/>
                  <a:gd name="T14" fmla="*/ 87 w 91"/>
                  <a:gd name="T15" fmla="*/ 62 h 87"/>
                  <a:gd name="T16" fmla="*/ 90 w 91"/>
                  <a:gd name="T17" fmla="*/ 74 h 87"/>
                  <a:gd name="T18" fmla="*/ 90 w 91"/>
                  <a:gd name="T19" fmla="*/ 86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1" h="87">
                    <a:moveTo>
                      <a:pt x="0" y="0"/>
                    </a:moveTo>
                    <a:lnTo>
                      <a:pt x="15" y="5"/>
                    </a:lnTo>
                    <a:lnTo>
                      <a:pt x="33" y="11"/>
                    </a:lnTo>
                    <a:lnTo>
                      <a:pt x="50" y="23"/>
                    </a:lnTo>
                    <a:lnTo>
                      <a:pt x="65" y="33"/>
                    </a:lnTo>
                    <a:lnTo>
                      <a:pt x="77" y="44"/>
                    </a:lnTo>
                    <a:lnTo>
                      <a:pt x="84" y="53"/>
                    </a:lnTo>
                    <a:lnTo>
                      <a:pt x="87" y="62"/>
                    </a:lnTo>
                    <a:lnTo>
                      <a:pt x="90" y="74"/>
                    </a:lnTo>
                    <a:lnTo>
                      <a:pt x="90" y="86"/>
                    </a:lnTo>
                  </a:path>
                </a:pathLst>
              </a:custGeom>
              <a:solidFill>
                <a:srgbClr val="CEDA9D"/>
              </a:solidFill>
              <a:ln w="127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" name="Freeform 24"/>
              <p:cNvSpPr>
                <a:spLocks/>
              </p:cNvSpPr>
              <p:nvPr/>
            </p:nvSpPr>
            <p:spPr bwMode="ltGray">
              <a:xfrm>
                <a:off x="460" y="3189"/>
                <a:ext cx="227" cy="968"/>
              </a:xfrm>
              <a:custGeom>
                <a:avLst/>
                <a:gdLst>
                  <a:gd name="T0" fmla="*/ 0 w 227"/>
                  <a:gd name="T1" fmla="*/ 967 h 968"/>
                  <a:gd name="T2" fmla="*/ 80 w 227"/>
                  <a:gd name="T3" fmla="*/ 608 h 968"/>
                  <a:gd name="T4" fmla="*/ 89 w 227"/>
                  <a:gd name="T5" fmla="*/ 550 h 968"/>
                  <a:gd name="T6" fmla="*/ 109 w 227"/>
                  <a:gd name="T7" fmla="*/ 458 h 968"/>
                  <a:gd name="T8" fmla="*/ 128 w 227"/>
                  <a:gd name="T9" fmla="*/ 361 h 968"/>
                  <a:gd name="T10" fmla="*/ 138 w 227"/>
                  <a:gd name="T11" fmla="*/ 307 h 968"/>
                  <a:gd name="T12" fmla="*/ 143 w 227"/>
                  <a:gd name="T13" fmla="*/ 252 h 968"/>
                  <a:gd name="T14" fmla="*/ 151 w 227"/>
                  <a:gd name="T15" fmla="*/ 199 h 968"/>
                  <a:gd name="T16" fmla="*/ 163 w 227"/>
                  <a:gd name="T17" fmla="*/ 138 h 968"/>
                  <a:gd name="T18" fmla="*/ 175 w 227"/>
                  <a:gd name="T19" fmla="*/ 81 h 968"/>
                  <a:gd name="T20" fmla="*/ 192 w 227"/>
                  <a:gd name="T21" fmla="*/ 32 h 968"/>
                  <a:gd name="T22" fmla="*/ 206 w 227"/>
                  <a:gd name="T23" fmla="*/ 2 h 968"/>
                  <a:gd name="T24" fmla="*/ 214 w 227"/>
                  <a:gd name="T25" fmla="*/ 0 h 968"/>
                  <a:gd name="T26" fmla="*/ 221 w 227"/>
                  <a:gd name="T27" fmla="*/ 15 h 968"/>
                  <a:gd name="T28" fmla="*/ 226 w 227"/>
                  <a:gd name="T29" fmla="*/ 69 h 9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27" h="968">
                    <a:moveTo>
                      <a:pt x="0" y="967"/>
                    </a:moveTo>
                    <a:lnTo>
                      <a:pt x="80" y="608"/>
                    </a:lnTo>
                    <a:lnTo>
                      <a:pt x="89" y="550"/>
                    </a:lnTo>
                    <a:lnTo>
                      <a:pt x="109" y="458"/>
                    </a:lnTo>
                    <a:lnTo>
                      <a:pt x="128" y="361"/>
                    </a:lnTo>
                    <a:lnTo>
                      <a:pt x="138" y="307"/>
                    </a:lnTo>
                    <a:lnTo>
                      <a:pt x="143" y="252"/>
                    </a:lnTo>
                    <a:lnTo>
                      <a:pt x="151" y="199"/>
                    </a:lnTo>
                    <a:lnTo>
                      <a:pt x="163" y="138"/>
                    </a:lnTo>
                    <a:lnTo>
                      <a:pt x="175" y="81"/>
                    </a:lnTo>
                    <a:lnTo>
                      <a:pt x="192" y="32"/>
                    </a:lnTo>
                    <a:lnTo>
                      <a:pt x="206" y="2"/>
                    </a:lnTo>
                    <a:lnTo>
                      <a:pt x="214" y="0"/>
                    </a:lnTo>
                    <a:lnTo>
                      <a:pt x="221" y="15"/>
                    </a:lnTo>
                    <a:lnTo>
                      <a:pt x="226" y="69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" name="Freeform 25"/>
              <p:cNvSpPr>
                <a:spLocks/>
              </p:cNvSpPr>
              <p:nvPr/>
            </p:nvSpPr>
            <p:spPr bwMode="ltGray">
              <a:xfrm>
                <a:off x="501" y="3621"/>
                <a:ext cx="179" cy="360"/>
              </a:xfrm>
              <a:custGeom>
                <a:avLst/>
                <a:gdLst>
                  <a:gd name="T0" fmla="*/ 0 w 179"/>
                  <a:gd name="T1" fmla="*/ 359 h 360"/>
                  <a:gd name="T2" fmla="*/ 33 w 179"/>
                  <a:gd name="T3" fmla="*/ 281 h 360"/>
                  <a:gd name="T4" fmla="*/ 54 w 179"/>
                  <a:gd name="T5" fmla="*/ 191 h 360"/>
                  <a:gd name="T6" fmla="*/ 65 w 179"/>
                  <a:gd name="T7" fmla="*/ 151 h 360"/>
                  <a:gd name="T8" fmla="*/ 81 w 179"/>
                  <a:gd name="T9" fmla="*/ 105 h 360"/>
                  <a:gd name="T10" fmla="*/ 101 w 179"/>
                  <a:gd name="T11" fmla="*/ 57 h 360"/>
                  <a:gd name="T12" fmla="*/ 117 w 179"/>
                  <a:gd name="T13" fmla="*/ 28 h 360"/>
                  <a:gd name="T14" fmla="*/ 128 w 179"/>
                  <a:gd name="T15" fmla="*/ 13 h 360"/>
                  <a:gd name="T16" fmla="*/ 144 w 179"/>
                  <a:gd name="T17" fmla="*/ 2 h 360"/>
                  <a:gd name="T18" fmla="*/ 162 w 179"/>
                  <a:gd name="T19" fmla="*/ 0 h 360"/>
                  <a:gd name="T20" fmla="*/ 169 w 179"/>
                  <a:gd name="T21" fmla="*/ 8 h 360"/>
                  <a:gd name="T22" fmla="*/ 178 w 179"/>
                  <a:gd name="T23" fmla="*/ 31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9" h="360">
                    <a:moveTo>
                      <a:pt x="0" y="359"/>
                    </a:moveTo>
                    <a:lnTo>
                      <a:pt x="33" y="281"/>
                    </a:lnTo>
                    <a:lnTo>
                      <a:pt x="54" y="191"/>
                    </a:lnTo>
                    <a:lnTo>
                      <a:pt x="65" y="151"/>
                    </a:lnTo>
                    <a:lnTo>
                      <a:pt x="81" y="105"/>
                    </a:lnTo>
                    <a:lnTo>
                      <a:pt x="101" y="57"/>
                    </a:lnTo>
                    <a:lnTo>
                      <a:pt x="117" y="28"/>
                    </a:lnTo>
                    <a:lnTo>
                      <a:pt x="128" y="13"/>
                    </a:lnTo>
                    <a:lnTo>
                      <a:pt x="144" y="2"/>
                    </a:lnTo>
                    <a:lnTo>
                      <a:pt x="162" y="0"/>
                    </a:lnTo>
                    <a:lnTo>
                      <a:pt x="169" y="8"/>
                    </a:lnTo>
                    <a:lnTo>
                      <a:pt x="178" y="31"/>
                    </a:lnTo>
                  </a:path>
                </a:pathLst>
              </a:custGeom>
              <a:solidFill>
                <a:srgbClr val="CEDA9D"/>
              </a:solidFill>
              <a:ln w="127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" name="Freeform 26"/>
              <p:cNvSpPr>
                <a:spLocks/>
              </p:cNvSpPr>
              <p:nvPr/>
            </p:nvSpPr>
            <p:spPr bwMode="ltGray">
              <a:xfrm>
                <a:off x="425" y="3751"/>
                <a:ext cx="88" cy="174"/>
              </a:xfrm>
              <a:custGeom>
                <a:avLst/>
                <a:gdLst>
                  <a:gd name="T0" fmla="*/ 0 w 88"/>
                  <a:gd name="T1" fmla="*/ 0 h 174"/>
                  <a:gd name="T2" fmla="*/ 14 w 88"/>
                  <a:gd name="T3" fmla="*/ 10 h 174"/>
                  <a:gd name="T4" fmla="*/ 32 w 88"/>
                  <a:gd name="T5" fmla="*/ 24 h 174"/>
                  <a:gd name="T6" fmla="*/ 48 w 88"/>
                  <a:gd name="T7" fmla="*/ 47 h 174"/>
                  <a:gd name="T8" fmla="*/ 62 w 88"/>
                  <a:gd name="T9" fmla="*/ 68 h 174"/>
                  <a:gd name="T10" fmla="*/ 75 w 88"/>
                  <a:gd name="T11" fmla="*/ 90 h 174"/>
                  <a:gd name="T12" fmla="*/ 81 w 88"/>
                  <a:gd name="T13" fmla="*/ 108 h 174"/>
                  <a:gd name="T14" fmla="*/ 84 w 88"/>
                  <a:gd name="T15" fmla="*/ 125 h 174"/>
                  <a:gd name="T16" fmla="*/ 87 w 88"/>
                  <a:gd name="T17" fmla="*/ 148 h 174"/>
                  <a:gd name="T18" fmla="*/ 87 w 88"/>
                  <a:gd name="T19" fmla="*/ 173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8" h="174">
                    <a:moveTo>
                      <a:pt x="0" y="0"/>
                    </a:moveTo>
                    <a:lnTo>
                      <a:pt x="14" y="10"/>
                    </a:lnTo>
                    <a:lnTo>
                      <a:pt x="32" y="24"/>
                    </a:lnTo>
                    <a:lnTo>
                      <a:pt x="48" y="47"/>
                    </a:lnTo>
                    <a:lnTo>
                      <a:pt x="62" y="68"/>
                    </a:lnTo>
                    <a:lnTo>
                      <a:pt x="75" y="90"/>
                    </a:lnTo>
                    <a:lnTo>
                      <a:pt x="81" y="108"/>
                    </a:lnTo>
                    <a:lnTo>
                      <a:pt x="84" y="125"/>
                    </a:lnTo>
                    <a:lnTo>
                      <a:pt x="87" y="148"/>
                    </a:lnTo>
                    <a:lnTo>
                      <a:pt x="87" y="173"/>
                    </a:lnTo>
                  </a:path>
                </a:pathLst>
              </a:custGeom>
              <a:solidFill>
                <a:srgbClr val="CEDA9D"/>
              </a:solidFill>
              <a:ln w="127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" name="Freeform 27"/>
              <p:cNvSpPr>
                <a:spLocks/>
              </p:cNvSpPr>
              <p:nvPr/>
            </p:nvSpPr>
            <p:spPr bwMode="ltGray">
              <a:xfrm>
                <a:off x="915" y="3389"/>
                <a:ext cx="123" cy="805"/>
              </a:xfrm>
              <a:custGeom>
                <a:avLst/>
                <a:gdLst>
                  <a:gd name="T0" fmla="*/ 121 w 123"/>
                  <a:gd name="T1" fmla="*/ 804 h 805"/>
                  <a:gd name="T2" fmla="*/ 122 w 123"/>
                  <a:gd name="T3" fmla="*/ 687 h 805"/>
                  <a:gd name="T4" fmla="*/ 122 w 123"/>
                  <a:gd name="T5" fmla="*/ 634 h 805"/>
                  <a:gd name="T6" fmla="*/ 119 w 123"/>
                  <a:gd name="T7" fmla="*/ 596 h 805"/>
                  <a:gd name="T8" fmla="*/ 117 w 123"/>
                  <a:gd name="T9" fmla="*/ 551 h 805"/>
                  <a:gd name="T10" fmla="*/ 118 w 123"/>
                  <a:gd name="T11" fmla="*/ 503 h 805"/>
                  <a:gd name="T12" fmla="*/ 116 w 123"/>
                  <a:gd name="T13" fmla="*/ 464 h 805"/>
                  <a:gd name="T14" fmla="*/ 114 w 123"/>
                  <a:gd name="T15" fmla="*/ 428 h 805"/>
                  <a:gd name="T16" fmla="*/ 109 w 123"/>
                  <a:gd name="T17" fmla="*/ 365 h 805"/>
                  <a:gd name="T18" fmla="*/ 103 w 123"/>
                  <a:gd name="T19" fmla="*/ 296 h 805"/>
                  <a:gd name="T20" fmla="*/ 96 w 123"/>
                  <a:gd name="T21" fmla="*/ 226 h 805"/>
                  <a:gd name="T22" fmla="*/ 90 w 123"/>
                  <a:gd name="T23" fmla="*/ 151 h 805"/>
                  <a:gd name="T24" fmla="*/ 84 w 123"/>
                  <a:gd name="T25" fmla="*/ 106 h 805"/>
                  <a:gd name="T26" fmla="*/ 80 w 123"/>
                  <a:gd name="T27" fmla="*/ 89 h 805"/>
                  <a:gd name="T28" fmla="*/ 68 w 123"/>
                  <a:gd name="T29" fmla="*/ 59 h 805"/>
                  <a:gd name="T30" fmla="*/ 58 w 123"/>
                  <a:gd name="T31" fmla="*/ 37 h 805"/>
                  <a:gd name="T32" fmla="*/ 47 w 123"/>
                  <a:gd name="T33" fmla="*/ 18 h 805"/>
                  <a:gd name="T34" fmla="*/ 34 w 123"/>
                  <a:gd name="T35" fmla="*/ 4 h 805"/>
                  <a:gd name="T36" fmla="*/ 26 w 123"/>
                  <a:gd name="T37" fmla="*/ 0 h 805"/>
                  <a:gd name="T38" fmla="*/ 14 w 123"/>
                  <a:gd name="T39" fmla="*/ 0 h 805"/>
                  <a:gd name="T40" fmla="*/ 5 w 123"/>
                  <a:gd name="T41" fmla="*/ 5 h 805"/>
                  <a:gd name="T42" fmla="*/ 0 w 123"/>
                  <a:gd name="T43" fmla="*/ 13 h 8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23" h="805">
                    <a:moveTo>
                      <a:pt x="121" y="804"/>
                    </a:moveTo>
                    <a:lnTo>
                      <a:pt x="122" y="687"/>
                    </a:lnTo>
                    <a:lnTo>
                      <a:pt x="122" y="634"/>
                    </a:lnTo>
                    <a:lnTo>
                      <a:pt x="119" y="596"/>
                    </a:lnTo>
                    <a:lnTo>
                      <a:pt x="117" y="551"/>
                    </a:lnTo>
                    <a:lnTo>
                      <a:pt x="118" y="503"/>
                    </a:lnTo>
                    <a:lnTo>
                      <a:pt x="116" y="464"/>
                    </a:lnTo>
                    <a:lnTo>
                      <a:pt x="114" y="428"/>
                    </a:lnTo>
                    <a:lnTo>
                      <a:pt x="109" y="365"/>
                    </a:lnTo>
                    <a:lnTo>
                      <a:pt x="103" y="296"/>
                    </a:lnTo>
                    <a:lnTo>
                      <a:pt x="96" y="226"/>
                    </a:lnTo>
                    <a:lnTo>
                      <a:pt x="90" y="151"/>
                    </a:lnTo>
                    <a:lnTo>
                      <a:pt x="84" y="106"/>
                    </a:lnTo>
                    <a:lnTo>
                      <a:pt x="80" y="89"/>
                    </a:lnTo>
                    <a:lnTo>
                      <a:pt x="68" y="59"/>
                    </a:lnTo>
                    <a:lnTo>
                      <a:pt x="58" y="37"/>
                    </a:lnTo>
                    <a:lnTo>
                      <a:pt x="47" y="18"/>
                    </a:lnTo>
                    <a:lnTo>
                      <a:pt x="34" y="4"/>
                    </a:lnTo>
                    <a:lnTo>
                      <a:pt x="26" y="0"/>
                    </a:lnTo>
                    <a:lnTo>
                      <a:pt x="14" y="0"/>
                    </a:lnTo>
                    <a:lnTo>
                      <a:pt x="5" y="5"/>
                    </a:lnTo>
                    <a:lnTo>
                      <a:pt x="0" y="13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6" name="Freeform 29"/>
            <p:cNvSpPr>
              <a:spLocks/>
            </p:cNvSpPr>
            <p:nvPr/>
          </p:nvSpPr>
          <p:spPr bwMode="ltGray">
            <a:xfrm>
              <a:off x="324" y="3805"/>
              <a:ext cx="29" cy="224"/>
            </a:xfrm>
            <a:custGeom>
              <a:avLst/>
              <a:gdLst>
                <a:gd name="T0" fmla="*/ 27 w 29"/>
                <a:gd name="T1" fmla="*/ 35 h 224"/>
                <a:gd name="T2" fmla="*/ 21 w 29"/>
                <a:gd name="T3" fmla="*/ 0 h 224"/>
                <a:gd name="T4" fmla="*/ 17 w 29"/>
                <a:gd name="T5" fmla="*/ 0 h 224"/>
                <a:gd name="T6" fmla="*/ 14 w 29"/>
                <a:gd name="T7" fmla="*/ 2 h 224"/>
                <a:gd name="T8" fmla="*/ 12 w 29"/>
                <a:gd name="T9" fmla="*/ 11 h 224"/>
                <a:gd name="T10" fmla="*/ 5 w 29"/>
                <a:gd name="T11" fmla="*/ 40 h 224"/>
                <a:gd name="T12" fmla="*/ 3 w 29"/>
                <a:gd name="T13" fmla="*/ 53 h 224"/>
                <a:gd name="T14" fmla="*/ 2 w 29"/>
                <a:gd name="T15" fmla="*/ 66 h 224"/>
                <a:gd name="T16" fmla="*/ 0 w 29"/>
                <a:gd name="T17" fmla="*/ 104 h 224"/>
                <a:gd name="T18" fmla="*/ 0 w 29"/>
                <a:gd name="T19" fmla="*/ 116 h 224"/>
                <a:gd name="T20" fmla="*/ 0 w 29"/>
                <a:gd name="T21" fmla="*/ 130 h 224"/>
                <a:gd name="T22" fmla="*/ 1 w 29"/>
                <a:gd name="T23" fmla="*/ 146 h 224"/>
                <a:gd name="T24" fmla="*/ 3 w 29"/>
                <a:gd name="T25" fmla="*/ 169 h 224"/>
                <a:gd name="T26" fmla="*/ 6 w 29"/>
                <a:gd name="T27" fmla="*/ 185 h 224"/>
                <a:gd name="T28" fmla="*/ 9 w 29"/>
                <a:gd name="T29" fmla="*/ 202 h 224"/>
                <a:gd name="T30" fmla="*/ 15 w 29"/>
                <a:gd name="T31" fmla="*/ 223 h 224"/>
                <a:gd name="T32" fmla="*/ 12 w 29"/>
                <a:gd name="T33" fmla="*/ 197 h 224"/>
                <a:gd name="T34" fmla="*/ 9 w 29"/>
                <a:gd name="T35" fmla="*/ 173 h 224"/>
                <a:gd name="T36" fmla="*/ 8 w 29"/>
                <a:gd name="T37" fmla="*/ 152 h 224"/>
                <a:gd name="T38" fmla="*/ 9 w 29"/>
                <a:gd name="T39" fmla="*/ 130 h 224"/>
                <a:gd name="T40" fmla="*/ 9 w 29"/>
                <a:gd name="T41" fmla="*/ 116 h 224"/>
                <a:gd name="T42" fmla="*/ 8 w 29"/>
                <a:gd name="T43" fmla="*/ 97 h 224"/>
                <a:gd name="T44" fmla="*/ 7 w 29"/>
                <a:gd name="T45" fmla="*/ 83 h 224"/>
                <a:gd name="T46" fmla="*/ 10 w 29"/>
                <a:gd name="T47" fmla="*/ 53 h 224"/>
                <a:gd name="T48" fmla="*/ 10 w 29"/>
                <a:gd name="T49" fmla="*/ 38 h 224"/>
                <a:gd name="T50" fmla="*/ 12 w 29"/>
                <a:gd name="T51" fmla="*/ 25 h 224"/>
                <a:gd name="T52" fmla="*/ 17 w 29"/>
                <a:gd name="T53" fmla="*/ 8 h 224"/>
                <a:gd name="T54" fmla="*/ 19 w 29"/>
                <a:gd name="T55" fmla="*/ 21 h 224"/>
                <a:gd name="T56" fmla="*/ 28 w 29"/>
                <a:gd name="T57" fmla="*/ 42 h 224"/>
                <a:gd name="T58" fmla="*/ 27 w 29"/>
                <a:gd name="T59" fmla="*/ 35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9" h="224">
                  <a:moveTo>
                    <a:pt x="27" y="35"/>
                  </a:moveTo>
                  <a:lnTo>
                    <a:pt x="21" y="0"/>
                  </a:lnTo>
                  <a:lnTo>
                    <a:pt x="17" y="0"/>
                  </a:lnTo>
                  <a:lnTo>
                    <a:pt x="14" y="2"/>
                  </a:lnTo>
                  <a:lnTo>
                    <a:pt x="12" y="11"/>
                  </a:lnTo>
                  <a:lnTo>
                    <a:pt x="5" y="40"/>
                  </a:lnTo>
                  <a:lnTo>
                    <a:pt x="3" y="53"/>
                  </a:lnTo>
                  <a:lnTo>
                    <a:pt x="2" y="66"/>
                  </a:lnTo>
                  <a:lnTo>
                    <a:pt x="0" y="104"/>
                  </a:lnTo>
                  <a:lnTo>
                    <a:pt x="0" y="116"/>
                  </a:lnTo>
                  <a:lnTo>
                    <a:pt x="0" y="130"/>
                  </a:lnTo>
                  <a:lnTo>
                    <a:pt x="1" y="146"/>
                  </a:lnTo>
                  <a:lnTo>
                    <a:pt x="3" y="169"/>
                  </a:lnTo>
                  <a:lnTo>
                    <a:pt x="6" y="185"/>
                  </a:lnTo>
                  <a:lnTo>
                    <a:pt x="9" y="202"/>
                  </a:lnTo>
                  <a:lnTo>
                    <a:pt x="15" y="223"/>
                  </a:lnTo>
                  <a:lnTo>
                    <a:pt x="12" y="197"/>
                  </a:lnTo>
                  <a:lnTo>
                    <a:pt x="9" y="173"/>
                  </a:lnTo>
                  <a:lnTo>
                    <a:pt x="8" y="152"/>
                  </a:lnTo>
                  <a:lnTo>
                    <a:pt x="9" y="130"/>
                  </a:lnTo>
                  <a:lnTo>
                    <a:pt x="9" y="116"/>
                  </a:lnTo>
                  <a:lnTo>
                    <a:pt x="8" y="97"/>
                  </a:lnTo>
                  <a:lnTo>
                    <a:pt x="7" y="83"/>
                  </a:lnTo>
                  <a:lnTo>
                    <a:pt x="10" y="53"/>
                  </a:lnTo>
                  <a:lnTo>
                    <a:pt x="10" y="38"/>
                  </a:lnTo>
                  <a:lnTo>
                    <a:pt x="12" y="25"/>
                  </a:lnTo>
                  <a:lnTo>
                    <a:pt x="17" y="8"/>
                  </a:lnTo>
                  <a:lnTo>
                    <a:pt x="19" y="21"/>
                  </a:lnTo>
                  <a:lnTo>
                    <a:pt x="28" y="42"/>
                  </a:lnTo>
                  <a:lnTo>
                    <a:pt x="27" y="35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7" name="Group 33"/>
            <p:cNvGrpSpPr>
              <a:grpSpLocks/>
            </p:cNvGrpSpPr>
            <p:nvPr/>
          </p:nvGrpSpPr>
          <p:grpSpPr bwMode="auto">
            <a:xfrm>
              <a:off x="454" y="3586"/>
              <a:ext cx="255" cy="498"/>
              <a:chOff x="454" y="3586"/>
              <a:chExt cx="255" cy="498"/>
            </a:xfrm>
          </p:grpSpPr>
          <p:sp>
            <p:nvSpPr>
              <p:cNvPr id="92" name="Freeform 30"/>
              <p:cNvSpPr>
                <a:spLocks/>
              </p:cNvSpPr>
              <p:nvPr/>
            </p:nvSpPr>
            <p:spPr bwMode="ltGray">
              <a:xfrm>
                <a:off x="633" y="3878"/>
                <a:ext cx="38" cy="206"/>
              </a:xfrm>
              <a:custGeom>
                <a:avLst/>
                <a:gdLst>
                  <a:gd name="T0" fmla="*/ 7 w 38"/>
                  <a:gd name="T1" fmla="*/ 0 h 206"/>
                  <a:gd name="T2" fmla="*/ 14 w 38"/>
                  <a:gd name="T3" fmla="*/ 15 h 206"/>
                  <a:gd name="T4" fmla="*/ 22 w 38"/>
                  <a:gd name="T5" fmla="*/ 40 h 206"/>
                  <a:gd name="T6" fmla="*/ 29 w 38"/>
                  <a:gd name="T7" fmla="*/ 74 h 206"/>
                  <a:gd name="T8" fmla="*/ 37 w 38"/>
                  <a:gd name="T9" fmla="*/ 118 h 206"/>
                  <a:gd name="T10" fmla="*/ 37 w 38"/>
                  <a:gd name="T11" fmla="*/ 164 h 206"/>
                  <a:gd name="T12" fmla="*/ 33 w 38"/>
                  <a:gd name="T13" fmla="*/ 205 h 206"/>
                  <a:gd name="T14" fmla="*/ 29 w 38"/>
                  <a:gd name="T15" fmla="*/ 205 h 206"/>
                  <a:gd name="T16" fmla="*/ 33 w 38"/>
                  <a:gd name="T17" fmla="*/ 164 h 206"/>
                  <a:gd name="T18" fmla="*/ 33 w 38"/>
                  <a:gd name="T19" fmla="*/ 130 h 206"/>
                  <a:gd name="T20" fmla="*/ 26 w 38"/>
                  <a:gd name="T21" fmla="*/ 93 h 206"/>
                  <a:gd name="T22" fmla="*/ 14 w 38"/>
                  <a:gd name="T23" fmla="*/ 56 h 206"/>
                  <a:gd name="T24" fmla="*/ 0 w 38"/>
                  <a:gd name="T25" fmla="*/ 9 h 206"/>
                  <a:gd name="T26" fmla="*/ 7 w 38"/>
                  <a:gd name="T27" fmla="*/ 0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" h="206">
                    <a:moveTo>
                      <a:pt x="7" y="0"/>
                    </a:moveTo>
                    <a:lnTo>
                      <a:pt x="14" y="15"/>
                    </a:lnTo>
                    <a:lnTo>
                      <a:pt x="22" y="40"/>
                    </a:lnTo>
                    <a:lnTo>
                      <a:pt x="29" y="74"/>
                    </a:lnTo>
                    <a:lnTo>
                      <a:pt x="37" y="118"/>
                    </a:lnTo>
                    <a:lnTo>
                      <a:pt x="37" y="164"/>
                    </a:lnTo>
                    <a:lnTo>
                      <a:pt x="33" y="205"/>
                    </a:lnTo>
                    <a:lnTo>
                      <a:pt x="29" y="205"/>
                    </a:lnTo>
                    <a:lnTo>
                      <a:pt x="33" y="164"/>
                    </a:lnTo>
                    <a:lnTo>
                      <a:pt x="33" y="130"/>
                    </a:lnTo>
                    <a:lnTo>
                      <a:pt x="26" y="93"/>
                    </a:lnTo>
                    <a:lnTo>
                      <a:pt x="14" y="56"/>
                    </a:lnTo>
                    <a:lnTo>
                      <a:pt x="0" y="9"/>
                    </a:lnTo>
                    <a:lnTo>
                      <a:pt x="7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" name="Freeform 31"/>
              <p:cNvSpPr>
                <a:spLocks/>
              </p:cNvSpPr>
              <p:nvPr/>
            </p:nvSpPr>
            <p:spPr bwMode="ltGray">
              <a:xfrm>
                <a:off x="454" y="3767"/>
                <a:ext cx="61" cy="205"/>
              </a:xfrm>
              <a:custGeom>
                <a:avLst/>
                <a:gdLst>
                  <a:gd name="T0" fmla="*/ 58 w 61"/>
                  <a:gd name="T1" fmla="*/ 32 h 205"/>
                  <a:gd name="T2" fmla="*/ 46 w 61"/>
                  <a:gd name="T3" fmla="*/ 0 h 205"/>
                  <a:gd name="T4" fmla="*/ 37 w 61"/>
                  <a:gd name="T5" fmla="*/ 0 h 205"/>
                  <a:gd name="T6" fmla="*/ 31 w 61"/>
                  <a:gd name="T7" fmla="*/ 2 h 205"/>
                  <a:gd name="T8" fmla="*/ 26 w 61"/>
                  <a:gd name="T9" fmla="*/ 10 h 205"/>
                  <a:gd name="T10" fmla="*/ 12 w 61"/>
                  <a:gd name="T11" fmla="*/ 37 h 205"/>
                  <a:gd name="T12" fmla="*/ 7 w 61"/>
                  <a:gd name="T13" fmla="*/ 48 h 205"/>
                  <a:gd name="T14" fmla="*/ 4 w 61"/>
                  <a:gd name="T15" fmla="*/ 60 h 205"/>
                  <a:gd name="T16" fmla="*/ 0 w 61"/>
                  <a:gd name="T17" fmla="*/ 95 h 205"/>
                  <a:gd name="T18" fmla="*/ 0 w 61"/>
                  <a:gd name="T19" fmla="*/ 106 h 205"/>
                  <a:gd name="T20" fmla="*/ 0 w 61"/>
                  <a:gd name="T21" fmla="*/ 119 h 205"/>
                  <a:gd name="T22" fmla="*/ 2 w 61"/>
                  <a:gd name="T23" fmla="*/ 133 h 205"/>
                  <a:gd name="T24" fmla="*/ 8 w 61"/>
                  <a:gd name="T25" fmla="*/ 155 h 205"/>
                  <a:gd name="T26" fmla="*/ 13 w 61"/>
                  <a:gd name="T27" fmla="*/ 169 h 205"/>
                  <a:gd name="T28" fmla="*/ 20 w 61"/>
                  <a:gd name="T29" fmla="*/ 184 h 205"/>
                  <a:gd name="T30" fmla="*/ 33 w 61"/>
                  <a:gd name="T31" fmla="*/ 204 h 205"/>
                  <a:gd name="T32" fmla="*/ 26 w 61"/>
                  <a:gd name="T33" fmla="*/ 180 h 205"/>
                  <a:gd name="T34" fmla="*/ 20 w 61"/>
                  <a:gd name="T35" fmla="*/ 158 h 205"/>
                  <a:gd name="T36" fmla="*/ 18 w 61"/>
                  <a:gd name="T37" fmla="*/ 138 h 205"/>
                  <a:gd name="T38" fmla="*/ 18 w 61"/>
                  <a:gd name="T39" fmla="*/ 119 h 205"/>
                  <a:gd name="T40" fmla="*/ 20 w 61"/>
                  <a:gd name="T41" fmla="*/ 106 h 205"/>
                  <a:gd name="T42" fmla="*/ 18 w 61"/>
                  <a:gd name="T43" fmla="*/ 89 h 205"/>
                  <a:gd name="T44" fmla="*/ 16 w 61"/>
                  <a:gd name="T45" fmla="*/ 76 h 205"/>
                  <a:gd name="T46" fmla="*/ 22 w 61"/>
                  <a:gd name="T47" fmla="*/ 48 h 205"/>
                  <a:gd name="T48" fmla="*/ 23 w 61"/>
                  <a:gd name="T49" fmla="*/ 35 h 205"/>
                  <a:gd name="T50" fmla="*/ 28 w 61"/>
                  <a:gd name="T51" fmla="*/ 23 h 205"/>
                  <a:gd name="T52" fmla="*/ 37 w 61"/>
                  <a:gd name="T53" fmla="*/ 8 h 205"/>
                  <a:gd name="T54" fmla="*/ 42 w 61"/>
                  <a:gd name="T55" fmla="*/ 19 h 205"/>
                  <a:gd name="T56" fmla="*/ 60 w 61"/>
                  <a:gd name="T57" fmla="*/ 38 h 205"/>
                  <a:gd name="T58" fmla="*/ 58 w 61"/>
                  <a:gd name="T59" fmla="*/ 32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61" h="205">
                    <a:moveTo>
                      <a:pt x="58" y="32"/>
                    </a:moveTo>
                    <a:lnTo>
                      <a:pt x="46" y="0"/>
                    </a:lnTo>
                    <a:lnTo>
                      <a:pt x="37" y="0"/>
                    </a:lnTo>
                    <a:lnTo>
                      <a:pt x="31" y="2"/>
                    </a:lnTo>
                    <a:lnTo>
                      <a:pt x="26" y="10"/>
                    </a:lnTo>
                    <a:lnTo>
                      <a:pt x="12" y="37"/>
                    </a:lnTo>
                    <a:lnTo>
                      <a:pt x="7" y="48"/>
                    </a:lnTo>
                    <a:lnTo>
                      <a:pt x="4" y="60"/>
                    </a:lnTo>
                    <a:lnTo>
                      <a:pt x="0" y="95"/>
                    </a:lnTo>
                    <a:lnTo>
                      <a:pt x="0" y="106"/>
                    </a:lnTo>
                    <a:lnTo>
                      <a:pt x="0" y="119"/>
                    </a:lnTo>
                    <a:lnTo>
                      <a:pt x="2" y="133"/>
                    </a:lnTo>
                    <a:lnTo>
                      <a:pt x="8" y="155"/>
                    </a:lnTo>
                    <a:lnTo>
                      <a:pt x="13" y="169"/>
                    </a:lnTo>
                    <a:lnTo>
                      <a:pt x="20" y="184"/>
                    </a:lnTo>
                    <a:lnTo>
                      <a:pt x="33" y="204"/>
                    </a:lnTo>
                    <a:lnTo>
                      <a:pt x="26" y="180"/>
                    </a:lnTo>
                    <a:lnTo>
                      <a:pt x="20" y="158"/>
                    </a:lnTo>
                    <a:lnTo>
                      <a:pt x="18" y="138"/>
                    </a:lnTo>
                    <a:lnTo>
                      <a:pt x="18" y="119"/>
                    </a:lnTo>
                    <a:lnTo>
                      <a:pt x="20" y="106"/>
                    </a:lnTo>
                    <a:lnTo>
                      <a:pt x="18" y="89"/>
                    </a:lnTo>
                    <a:lnTo>
                      <a:pt x="16" y="76"/>
                    </a:lnTo>
                    <a:lnTo>
                      <a:pt x="22" y="48"/>
                    </a:lnTo>
                    <a:lnTo>
                      <a:pt x="23" y="35"/>
                    </a:lnTo>
                    <a:lnTo>
                      <a:pt x="28" y="23"/>
                    </a:lnTo>
                    <a:lnTo>
                      <a:pt x="37" y="8"/>
                    </a:lnTo>
                    <a:lnTo>
                      <a:pt x="42" y="19"/>
                    </a:lnTo>
                    <a:lnTo>
                      <a:pt x="60" y="38"/>
                    </a:lnTo>
                    <a:lnTo>
                      <a:pt x="58" y="32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" name="Freeform 32"/>
              <p:cNvSpPr>
                <a:spLocks/>
              </p:cNvSpPr>
              <p:nvPr/>
            </p:nvSpPr>
            <p:spPr bwMode="ltGray">
              <a:xfrm>
                <a:off x="559" y="3586"/>
                <a:ext cx="150" cy="369"/>
              </a:xfrm>
              <a:custGeom>
                <a:avLst/>
                <a:gdLst>
                  <a:gd name="T0" fmla="*/ 48 w 150"/>
                  <a:gd name="T1" fmla="*/ 4 h 369"/>
                  <a:gd name="T2" fmla="*/ 52 w 150"/>
                  <a:gd name="T3" fmla="*/ 15 h 369"/>
                  <a:gd name="T4" fmla="*/ 85 w 150"/>
                  <a:gd name="T5" fmla="*/ 13 h 369"/>
                  <a:gd name="T6" fmla="*/ 72 w 150"/>
                  <a:gd name="T7" fmla="*/ 19 h 369"/>
                  <a:gd name="T8" fmla="*/ 58 w 150"/>
                  <a:gd name="T9" fmla="*/ 24 h 369"/>
                  <a:gd name="T10" fmla="*/ 89 w 150"/>
                  <a:gd name="T11" fmla="*/ 34 h 369"/>
                  <a:gd name="T12" fmla="*/ 65 w 150"/>
                  <a:gd name="T13" fmla="*/ 38 h 369"/>
                  <a:gd name="T14" fmla="*/ 63 w 150"/>
                  <a:gd name="T15" fmla="*/ 48 h 369"/>
                  <a:gd name="T16" fmla="*/ 133 w 150"/>
                  <a:gd name="T17" fmla="*/ 100 h 369"/>
                  <a:gd name="T18" fmla="*/ 68 w 150"/>
                  <a:gd name="T19" fmla="*/ 62 h 369"/>
                  <a:gd name="T20" fmla="*/ 82 w 150"/>
                  <a:gd name="T21" fmla="*/ 84 h 369"/>
                  <a:gd name="T22" fmla="*/ 73 w 150"/>
                  <a:gd name="T23" fmla="*/ 85 h 369"/>
                  <a:gd name="T24" fmla="*/ 85 w 150"/>
                  <a:gd name="T25" fmla="*/ 115 h 369"/>
                  <a:gd name="T26" fmla="*/ 112 w 150"/>
                  <a:gd name="T27" fmla="*/ 146 h 369"/>
                  <a:gd name="T28" fmla="*/ 82 w 150"/>
                  <a:gd name="T29" fmla="*/ 123 h 369"/>
                  <a:gd name="T30" fmla="*/ 107 w 150"/>
                  <a:gd name="T31" fmla="*/ 170 h 369"/>
                  <a:gd name="T32" fmla="*/ 85 w 150"/>
                  <a:gd name="T33" fmla="*/ 139 h 369"/>
                  <a:gd name="T34" fmla="*/ 79 w 150"/>
                  <a:gd name="T35" fmla="*/ 139 h 369"/>
                  <a:gd name="T36" fmla="*/ 87 w 150"/>
                  <a:gd name="T37" fmla="*/ 166 h 369"/>
                  <a:gd name="T38" fmla="*/ 81 w 150"/>
                  <a:gd name="T39" fmla="*/ 166 h 369"/>
                  <a:gd name="T40" fmla="*/ 94 w 150"/>
                  <a:gd name="T41" fmla="*/ 198 h 369"/>
                  <a:gd name="T42" fmla="*/ 86 w 150"/>
                  <a:gd name="T43" fmla="*/ 190 h 369"/>
                  <a:gd name="T44" fmla="*/ 93 w 150"/>
                  <a:gd name="T45" fmla="*/ 220 h 369"/>
                  <a:gd name="T46" fmla="*/ 87 w 150"/>
                  <a:gd name="T47" fmla="*/ 210 h 369"/>
                  <a:gd name="T48" fmla="*/ 81 w 150"/>
                  <a:gd name="T49" fmla="*/ 207 h 369"/>
                  <a:gd name="T50" fmla="*/ 85 w 150"/>
                  <a:gd name="T51" fmla="*/ 229 h 369"/>
                  <a:gd name="T52" fmla="*/ 99 w 150"/>
                  <a:gd name="T53" fmla="*/ 269 h 369"/>
                  <a:gd name="T54" fmla="*/ 81 w 150"/>
                  <a:gd name="T55" fmla="*/ 238 h 369"/>
                  <a:gd name="T56" fmla="*/ 77 w 150"/>
                  <a:gd name="T57" fmla="*/ 233 h 369"/>
                  <a:gd name="T58" fmla="*/ 78 w 150"/>
                  <a:gd name="T59" fmla="*/ 267 h 369"/>
                  <a:gd name="T60" fmla="*/ 72 w 150"/>
                  <a:gd name="T61" fmla="*/ 283 h 369"/>
                  <a:gd name="T62" fmla="*/ 70 w 150"/>
                  <a:gd name="T63" fmla="*/ 264 h 369"/>
                  <a:gd name="T64" fmla="*/ 17 w 150"/>
                  <a:gd name="T65" fmla="*/ 315 h 369"/>
                  <a:gd name="T66" fmla="*/ 65 w 150"/>
                  <a:gd name="T67" fmla="*/ 241 h 369"/>
                  <a:gd name="T68" fmla="*/ 55 w 150"/>
                  <a:gd name="T69" fmla="*/ 257 h 369"/>
                  <a:gd name="T70" fmla="*/ 69 w 150"/>
                  <a:gd name="T71" fmla="*/ 216 h 369"/>
                  <a:gd name="T72" fmla="*/ 10 w 150"/>
                  <a:gd name="T73" fmla="*/ 248 h 369"/>
                  <a:gd name="T74" fmla="*/ 69 w 150"/>
                  <a:gd name="T75" fmla="*/ 204 h 369"/>
                  <a:gd name="T76" fmla="*/ 61 w 150"/>
                  <a:gd name="T77" fmla="*/ 193 h 369"/>
                  <a:gd name="T78" fmla="*/ 67 w 150"/>
                  <a:gd name="T79" fmla="*/ 177 h 369"/>
                  <a:gd name="T80" fmla="*/ 58 w 150"/>
                  <a:gd name="T81" fmla="*/ 177 h 369"/>
                  <a:gd name="T82" fmla="*/ 32 w 150"/>
                  <a:gd name="T83" fmla="*/ 208 h 369"/>
                  <a:gd name="T84" fmla="*/ 57 w 150"/>
                  <a:gd name="T85" fmla="*/ 148 h 369"/>
                  <a:gd name="T86" fmla="*/ 62 w 150"/>
                  <a:gd name="T87" fmla="*/ 126 h 369"/>
                  <a:gd name="T88" fmla="*/ 55 w 150"/>
                  <a:gd name="T89" fmla="*/ 122 h 369"/>
                  <a:gd name="T90" fmla="*/ 57 w 150"/>
                  <a:gd name="T91" fmla="*/ 101 h 369"/>
                  <a:gd name="T92" fmla="*/ 53 w 150"/>
                  <a:gd name="T93" fmla="*/ 99 h 369"/>
                  <a:gd name="T94" fmla="*/ 35 w 150"/>
                  <a:gd name="T95" fmla="*/ 117 h 369"/>
                  <a:gd name="T96" fmla="*/ 49 w 150"/>
                  <a:gd name="T97" fmla="*/ 87 h 369"/>
                  <a:gd name="T98" fmla="*/ 48 w 150"/>
                  <a:gd name="T99" fmla="*/ 62 h 369"/>
                  <a:gd name="T100" fmla="*/ 49 w 150"/>
                  <a:gd name="T101" fmla="*/ 46 h 369"/>
                  <a:gd name="T102" fmla="*/ 34 w 150"/>
                  <a:gd name="T103" fmla="*/ 46 h 369"/>
                  <a:gd name="T104" fmla="*/ 38 w 150"/>
                  <a:gd name="T105" fmla="*/ 24 h 369"/>
                  <a:gd name="T106" fmla="*/ 31 w 150"/>
                  <a:gd name="T107" fmla="*/ 19 h 369"/>
                  <a:gd name="T108" fmla="*/ 33 w 150"/>
                  <a:gd name="T109" fmla="*/ 0 h 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50" h="369">
                    <a:moveTo>
                      <a:pt x="33" y="0"/>
                    </a:moveTo>
                    <a:lnTo>
                      <a:pt x="39" y="1"/>
                    </a:lnTo>
                    <a:lnTo>
                      <a:pt x="48" y="4"/>
                    </a:lnTo>
                    <a:lnTo>
                      <a:pt x="42" y="5"/>
                    </a:lnTo>
                    <a:lnTo>
                      <a:pt x="47" y="10"/>
                    </a:lnTo>
                    <a:lnTo>
                      <a:pt x="52" y="15"/>
                    </a:lnTo>
                    <a:lnTo>
                      <a:pt x="60" y="17"/>
                    </a:lnTo>
                    <a:lnTo>
                      <a:pt x="72" y="16"/>
                    </a:lnTo>
                    <a:lnTo>
                      <a:pt x="85" y="13"/>
                    </a:lnTo>
                    <a:lnTo>
                      <a:pt x="119" y="16"/>
                    </a:lnTo>
                    <a:lnTo>
                      <a:pt x="86" y="14"/>
                    </a:lnTo>
                    <a:lnTo>
                      <a:pt x="72" y="19"/>
                    </a:lnTo>
                    <a:lnTo>
                      <a:pt x="60" y="17"/>
                    </a:lnTo>
                    <a:lnTo>
                      <a:pt x="52" y="21"/>
                    </a:lnTo>
                    <a:lnTo>
                      <a:pt x="58" y="24"/>
                    </a:lnTo>
                    <a:lnTo>
                      <a:pt x="54" y="27"/>
                    </a:lnTo>
                    <a:lnTo>
                      <a:pt x="65" y="35"/>
                    </a:lnTo>
                    <a:lnTo>
                      <a:pt x="89" y="34"/>
                    </a:lnTo>
                    <a:lnTo>
                      <a:pt x="121" y="63"/>
                    </a:lnTo>
                    <a:lnTo>
                      <a:pt x="89" y="35"/>
                    </a:lnTo>
                    <a:lnTo>
                      <a:pt x="65" y="38"/>
                    </a:lnTo>
                    <a:lnTo>
                      <a:pt x="58" y="38"/>
                    </a:lnTo>
                    <a:lnTo>
                      <a:pt x="71" y="48"/>
                    </a:lnTo>
                    <a:lnTo>
                      <a:pt x="63" y="48"/>
                    </a:lnTo>
                    <a:lnTo>
                      <a:pt x="77" y="59"/>
                    </a:lnTo>
                    <a:lnTo>
                      <a:pt x="103" y="74"/>
                    </a:lnTo>
                    <a:lnTo>
                      <a:pt x="133" y="100"/>
                    </a:lnTo>
                    <a:lnTo>
                      <a:pt x="103" y="76"/>
                    </a:lnTo>
                    <a:lnTo>
                      <a:pt x="76" y="62"/>
                    </a:lnTo>
                    <a:lnTo>
                      <a:pt x="68" y="62"/>
                    </a:lnTo>
                    <a:lnTo>
                      <a:pt x="81" y="70"/>
                    </a:lnTo>
                    <a:lnTo>
                      <a:pt x="72" y="73"/>
                    </a:lnTo>
                    <a:lnTo>
                      <a:pt x="82" y="84"/>
                    </a:lnTo>
                    <a:lnTo>
                      <a:pt x="146" y="172"/>
                    </a:lnTo>
                    <a:lnTo>
                      <a:pt x="82" y="85"/>
                    </a:lnTo>
                    <a:lnTo>
                      <a:pt x="73" y="85"/>
                    </a:lnTo>
                    <a:lnTo>
                      <a:pt x="83" y="99"/>
                    </a:lnTo>
                    <a:lnTo>
                      <a:pt x="76" y="98"/>
                    </a:lnTo>
                    <a:lnTo>
                      <a:pt x="85" y="115"/>
                    </a:lnTo>
                    <a:lnTo>
                      <a:pt x="112" y="145"/>
                    </a:lnTo>
                    <a:lnTo>
                      <a:pt x="138" y="189"/>
                    </a:lnTo>
                    <a:lnTo>
                      <a:pt x="112" y="146"/>
                    </a:lnTo>
                    <a:lnTo>
                      <a:pt x="85" y="116"/>
                    </a:lnTo>
                    <a:lnTo>
                      <a:pt x="76" y="112"/>
                    </a:lnTo>
                    <a:lnTo>
                      <a:pt x="82" y="123"/>
                    </a:lnTo>
                    <a:lnTo>
                      <a:pt x="77" y="121"/>
                    </a:lnTo>
                    <a:lnTo>
                      <a:pt x="85" y="138"/>
                    </a:lnTo>
                    <a:lnTo>
                      <a:pt x="107" y="170"/>
                    </a:lnTo>
                    <a:lnTo>
                      <a:pt x="149" y="211"/>
                    </a:lnTo>
                    <a:lnTo>
                      <a:pt x="107" y="170"/>
                    </a:lnTo>
                    <a:lnTo>
                      <a:pt x="85" y="139"/>
                    </a:lnTo>
                    <a:lnTo>
                      <a:pt x="81" y="139"/>
                    </a:lnTo>
                    <a:lnTo>
                      <a:pt x="120" y="233"/>
                    </a:lnTo>
                    <a:lnTo>
                      <a:pt x="79" y="139"/>
                    </a:lnTo>
                    <a:lnTo>
                      <a:pt x="85" y="152"/>
                    </a:lnTo>
                    <a:lnTo>
                      <a:pt x="79" y="147"/>
                    </a:lnTo>
                    <a:lnTo>
                      <a:pt x="87" y="166"/>
                    </a:lnTo>
                    <a:lnTo>
                      <a:pt x="115" y="210"/>
                    </a:lnTo>
                    <a:lnTo>
                      <a:pt x="87" y="170"/>
                    </a:lnTo>
                    <a:lnTo>
                      <a:pt x="81" y="166"/>
                    </a:lnTo>
                    <a:lnTo>
                      <a:pt x="87" y="179"/>
                    </a:lnTo>
                    <a:lnTo>
                      <a:pt x="120" y="264"/>
                    </a:lnTo>
                    <a:lnTo>
                      <a:pt x="94" y="198"/>
                    </a:lnTo>
                    <a:lnTo>
                      <a:pt x="85" y="179"/>
                    </a:lnTo>
                    <a:lnTo>
                      <a:pt x="81" y="177"/>
                    </a:lnTo>
                    <a:lnTo>
                      <a:pt x="86" y="190"/>
                    </a:lnTo>
                    <a:lnTo>
                      <a:pt x="81" y="188"/>
                    </a:lnTo>
                    <a:lnTo>
                      <a:pt x="89" y="205"/>
                    </a:lnTo>
                    <a:lnTo>
                      <a:pt x="93" y="220"/>
                    </a:lnTo>
                    <a:lnTo>
                      <a:pt x="135" y="269"/>
                    </a:lnTo>
                    <a:lnTo>
                      <a:pt x="92" y="220"/>
                    </a:lnTo>
                    <a:lnTo>
                      <a:pt x="87" y="210"/>
                    </a:lnTo>
                    <a:lnTo>
                      <a:pt x="82" y="207"/>
                    </a:lnTo>
                    <a:lnTo>
                      <a:pt x="92" y="235"/>
                    </a:lnTo>
                    <a:lnTo>
                      <a:pt x="81" y="207"/>
                    </a:lnTo>
                    <a:lnTo>
                      <a:pt x="87" y="220"/>
                    </a:lnTo>
                    <a:lnTo>
                      <a:pt x="81" y="218"/>
                    </a:lnTo>
                    <a:lnTo>
                      <a:pt x="85" y="229"/>
                    </a:lnTo>
                    <a:lnTo>
                      <a:pt x="99" y="269"/>
                    </a:lnTo>
                    <a:lnTo>
                      <a:pt x="113" y="294"/>
                    </a:lnTo>
                    <a:lnTo>
                      <a:pt x="99" y="269"/>
                    </a:lnTo>
                    <a:lnTo>
                      <a:pt x="85" y="231"/>
                    </a:lnTo>
                    <a:lnTo>
                      <a:pt x="79" y="229"/>
                    </a:lnTo>
                    <a:lnTo>
                      <a:pt x="81" y="238"/>
                    </a:lnTo>
                    <a:lnTo>
                      <a:pt x="92" y="264"/>
                    </a:lnTo>
                    <a:lnTo>
                      <a:pt x="81" y="241"/>
                    </a:lnTo>
                    <a:lnTo>
                      <a:pt x="77" y="233"/>
                    </a:lnTo>
                    <a:lnTo>
                      <a:pt x="82" y="254"/>
                    </a:lnTo>
                    <a:lnTo>
                      <a:pt x="76" y="250"/>
                    </a:lnTo>
                    <a:lnTo>
                      <a:pt x="78" y="267"/>
                    </a:lnTo>
                    <a:lnTo>
                      <a:pt x="74" y="259"/>
                    </a:lnTo>
                    <a:lnTo>
                      <a:pt x="71" y="266"/>
                    </a:lnTo>
                    <a:lnTo>
                      <a:pt x="72" y="283"/>
                    </a:lnTo>
                    <a:lnTo>
                      <a:pt x="99" y="368"/>
                    </a:lnTo>
                    <a:lnTo>
                      <a:pt x="70" y="283"/>
                    </a:lnTo>
                    <a:lnTo>
                      <a:pt x="70" y="264"/>
                    </a:lnTo>
                    <a:lnTo>
                      <a:pt x="70" y="253"/>
                    </a:lnTo>
                    <a:lnTo>
                      <a:pt x="65" y="259"/>
                    </a:lnTo>
                    <a:lnTo>
                      <a:pt x="17" y="315"/>
                    </a:lnTo>
                    <a:lnTo>
                      <a:pt x="66" y="254"/>
                    </a:lnTo>
                    <a:lnTo>
                      <a:pt x="70" y="238"/>
                    </a:lnTo>
                    <a:lnTo>
                      <a:pt x="65" y="241"/>
                    </a:lnTo>
                    <a:lnTo>
                      <a:pt x="72" y="223"/>
                    </a:lnTo>
                    <a:lnTo>
                      <a:pt x="66" y="230"/>
                    </a:lnTo>
                    <a:lnTo>
                      <a:pt x="55" y="257"/>
                    </a:lnTo>
                    <a:lnTo>
                      <a:pt x="65" y="228"/>
                    </a:lnTo>
                    <a:lnTo>
                      <a:pt x="70" y="216"/>
                    </a:lnTo>
                    <a:lnTo>
                      <a:pt x="69" y="216"/>
                    </a:lnTo>
                    <a:lnTo>
                      <a:pt x="63" y="223"/>
                    </a:lnTo>
                    <a:lnTo>
                      <a:pt x="51" y="237"/>
                    </a:lnTo>
                    <a:lnTo>
                      <a:pt x="10" y="248"/>
                    </a:lnTo>
                    <a:lnTo>
                      <a:pt x="52" y="235"/>
                    </a:lnTo>
                    <a:lnTo>
                      <a:pt x="65" y="218"/>
                    </a:lnTo>
                    <a:lnTo>
                      <a:pt x="69" y="204"/>
                    </a:lnTo>
                    <a:lnTo>
                      <a:pt x="63" y="204"/>
                    </a:lnTo>
                    <a:lnTo>
                      <a:pt x="69" y="190"/>
                    </a:lnTo>
                    <a:lnTo>
                      <a:pt x="61" y="193"/>
                    </a:lnTo>
                    <a:lnTo>
                      <a:pt x="33" y="220"/>
                    </a:lnTo>
                    <a:lnTo>
                      <a:pt x="61" y="193"/>
                    </a:lnTo>
                    <a:lnTo>
                      <a:pt x="67" y="177"/>
                    </a:lnTo>
                    <a:lnTo>
                      <a:pt x="60" y="181"/>
                    </a:lnTo>
                    <a:lnTo>
                      <a:pt x="65" y="168"/>
                    </a:lnTo>
                    <a:lnTo>
                      <a:pt x="58" y="177"/>
                    </a:lnTo>
                    <a:lnTo>
                      <a:pt x="63" y="158"/>
                    </a:lnTo>
                    <a:lnTo>
                      <a:pt x="57" y="167"/>
                    </a:lnTo>
                    <a:lnTo>
                      <a:pt x="32" y="208"/>
                    </a:lnTo>
                    <a:lnTo>
                      <a:pt x="58" y="167"/>
                    </a:lnTo>
                    <a:lnTo>
                      <a:pt x="65" y="143"/>
                    </a:lnTo>
                    <a:lnTo>
                      <a:pt x="57" y="148"/>
                    </a:lnTo>
                    <a:lnTo>
                      <a:pt x="15" y="171"/>
                    </a:lnTo>
                    <a:lnTo>
                      <a:pt x="57" y="147"/>
                    </a:lnTo>
                    <a:lnTo>
                      <a:pt x="62" y="126"/>
                    </a:lnTo>
                    <a:lnTo>
                      <a:pt x="57" y="130"/>
                    </a:lnTo>
                    <a:lnTo>
                      <a:pt x="61" y="117"/>
                    </a:lnTo>
                    <a:lnTo>
                      <a:pt x="55" y="122"/>
                    </a:lnTo>
                    <a:lnTo>
                      <a:pt x="36" y="179"/>
                    </a:lnTo>
                    <a:lnTo>
                      <a:pt x="57" y="117"/>
                    </a:lnTo>
                    <a:lnTo>
                      <a:pt x="57" y="101"/>
                    </a:lnTo>
                    <a:lnTo>
                      <a:pt x="50" y="109"/>
                    </a:lnTo>
                    <a:lnTo>
                      <a:pt x="38" y="141"/>
                    </a:lnTo>
                    <a:lnTo>
                      <a:pt x="53" y="99"/>
                    </a:lnTo>
                    <a:lnTo>
                      <a:pt x="55" y="85"/>
                    </a:lnTo>
                    <a:lnTo>
                      <a:pt x="50" y="92"/>
                    </a:lnTo>
                    <a:lnTo>
                      <a:pt x="35" y="117"/>
                    </a:lnTo>
                    <a:lnTo>
                      <a:pt x="0" y="133"/>
                    </a:lnTo>
                    <a:lnTo>
                      <a:pt x="36" y="116"/>
                    </a:lnTo>
                    <a:lnTo>
                      <a:pt x="49" y="87"/>
                    </a:lnTo>
                    <a:lnTo>
                      <a:pt x="51" y="70"/>
                    </a:lnTo>
                    <a:lnTo>
                      <a:pt x="45" y="79"/>
                    </a:lnTo>
                    <a:lnTo>
                      <a:pt x="48" y="62"/>
                    </a:lnTo>
                    <a:lnTo>
                      <a:pt x="25" y="106"/>
                    </a:lnTo>
                    <a:lnTo>
                      <a:pt x="47" y="59"/>
                    </a:lnTo>
                    <a:lnTo>
                      <a:pt x="49" y="46"/>
                    </a:lnTo>
                    <a:lnTo>
                      <a:pt x="42" y="57"/>
                    </a:lnTo>
                    <a:lnTo>
                      <a:pt x="43" y="36"/>
                    </a:lnTo>
                    <a:lnTo>
                      <a:pt x="34" y="46"/>
                    </a:lnTo>
                    <a:lnTo>
                      <a:pt x="2" y="81"/>
                    </a:lnTo>
                    <a:lnTo>
                      <a:pt x="34" y="44"/>
                    </a:lnTo>
                    <a:lnTo>
                      <a:pt x="38" y="24"/>
                    </a:lnTo>
                    <a:lnTo>
                      <a:pt x="33" y="30"/>
                    </a:lnTo>
                    <a:lnTo>
                      <a:pt x="36" y="15"/>
                    </a:lnTo>
                    <a:lnTo>
                      <a:pt x="31" y="19"/>
                    </a:lnTo>
                    <a:lnTo>
                      <a:pt x="30" y="8"/>
                    </a:lnTo>
                    <a:lnTo>
                      <a:pt x="31" y="3"/>
                    </a:lnTo>
                    <a:lnTo>
                      <a:pt x="33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8" name="Freeform 34"/>
            <p:cNvSpPr>
              <a:spLocks/>
            </p:cNvSpPr>
            <p:nvPr/>
          </p:nvSpPr>
          <p:spPr bwMode="ltGray">
            <a:xfrm>
              <a:off x="407" y="3928"/>
              <a:ext cx="17" cy="225"/>
            </a:xfrm>
            <a:custGeom>
              <a:avLst/>
              <a:gdLst>
                <a:gd name="T0" fmla="*/ 2 w 17"/>
                <a:gd name="T1" fmla="*/ 0 h 225"/>
                <a:gd name="T2" fmla="*/ 6 w 17"/>
                <a:gd name="T3" fmla="*/ 16 h 225"/>
                <a:gd name="T4" fmla="*/ 9 w 17"/>
                <a:gd name="T5" fmla="*/ 43 h 225"/>
                <a:gd name="T6" fmla="*/ 13 w 17"/>
                <a:gd name="T7" fmla="*/ 81 h 225"/>
                <a:gd name="T8" fmla="*/ 16 w 17"/>
                <a:gd name="T9" fmla="*/ 128 h 225"/>
                <a:gd name="T10" fmla="*/ 16 w 17"/>
                <a:gd name="T11" fmla="*/ 179 h 225"/>
                <a:gd name="T12" fmla="*/ 14 w 17"/>
                <a:gd name="T13" fmla="*/ 224 h 225"/>
                <a:gd name="T14" fmla="*/ 13 w 17"/>
                <a:gd name="T15" fmla="*/ 224 h 225"/>
                <a:gd name="T16" fmla="*/ 14 w 17"/>
                <a:gd name="T17" fmla="*/ 179 h 225"/>
                <a:gd name="T18" fmla="*/ 14 w 17"/>
                <a:gd name="T19" fmla="*/ 142 h 225"/>
                <a:gd name="T20" fmla="*/ 10 w 17"/>
                <a:gd name="T21" fmla="*/ 101 h 225"/>
                <a:gd name="T22" fmla="*/ 6 w 17"/>
                <a:gd name="T23" fmla="*/ 61 h 225"/>
                <a:gd name="T24" fmla="*/ 0 w 17"/>
                <a:gd name="T25" fmla="*/ 10 h 225"/>
                <a:gd name="T26" fmla="*/ 2 w 17"/>
                <a:gd name="T27" fmla="*/ 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" h="225">
                  <a:moveTo>
                    <a:pt x="2" y="0"/>
                  </a:moveTo>
                  <a:lnTo>
                    <a:pt x="6" y="16"/>
                  </a:lnTo>
                  <a:lnTo>
                    <a:pt x="9" y="43"/>
                  </a:lnTo>
                  <a:lnTo>
                    <a:pt x="13" y="81"/>
                  </a:lnTo>
                  <a:lnTo>
                    <a:pt x="16" y="128"/>
                  </a:lnTo>
                  <a:lnTo>
                    <a:pt x="16" y="179"/>
                  </a:lnTo>
                  <a:lnTo>
                    <a:pt x="14" y="224"/>
                  </a:lnTo>
                  <a:lnTo>
                    <a:pt x="13" y="224"/>
                  </a:lnTo>
                  <a:lnTo>
                    <a:pt x="14" y="179"/>
                  </a:lnTo>
                  <a:lnTo>
                    <a:pt x="14" y="142"/>
                  </a:lnTo>
                  <a:lnTo>
                    <a:pt x="10" y="101"/>
                  </a:lnTo>
                  <a:lnTo>
                    <a:pt x="6" y="61"/>
                  </a:lnTo>
                  <a:lnTo>
                    <a:pt x="0" y="10"/>
                  </a:lnTo>
                  <a:lnTo>
                    <a:pt x="2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35"/>
            <p:cNvSpPr>
              <a:spLocks/>
            </p:cNvSpPr>
            <p:nvPr/>
          </p:nvSpPr>
          <p:spPr bwMode="ltGray">
            <a:xfrm>
              <a:off x="372" y="3608"/>
              <a:ext cx="70" cy="404"/>
            </a:xfrm>
            <a:custGeom>
              <a:avLst/>
              <a:gdLst>
                <a:gd name="T0" fmla="*/ 22 w 70"/>
                <a:gd name="T1" fmla="*/ 5 h 404"/>
                <a:gd name="T2" fmla="*/ 23 w 70"/>
                <a:gd name="T3" fmla="*/ 16 h 404"/>
                <a:gd name="T4" fmla="*/ 39 w 70"/>
                <a:gd name="T5" fmla="*/ 15 h 404"/>
                <a:gd name="T6" fmla="*/ 33 w 70"/>
                <a:gd name="T7" fmla="*/ 20 h 404"/>
                <a:gd name="T8" fmla="*/ 26 w 70"/>
                <a:gd name="T9" fmla="*/ 27 h 404"/>
                <a:gd name="T10" fmla="*/ 41 w 70"/>
                <a:gd name="T11" fmla="*/ 37 h 404"/>
                <a:gd name="T12" fmla="*/ 30 w 70"/>
                <a:gd name="T13" fmla="*/ 40 h 404"/>
                <a:gd name="T14" fmla="*/ 29 w 70"/>
                <a:gd name="T15" fmla="*/ 52 h 404"/>
                <a:gd name="T16" fmla="*/ 61 w 70"/>
                <a:gd name="T17" fmla="*/ 109 h 404"/>
                <a:gd name="T18" fmla="*/ 31 w 70"/>
                <a:gd name="T19" fmla="*/ 68 h 404"/>
                <a:gd name="T20" fmla="*/ 38 w 70"/>
                <a:gd name="T21" fmla="*/ 92 h 404"/>
                <a:gd name="T22" fmla="*/ 34 w 70"/>
                <a:gd name="T23" fmla="*/ 94 h 404"/>
                <a:gd name="T24" fmla="*/ 39 w 70"/>
                <a:gd name="T25" fmla="*/ 126 h 404"/>
                <a:gd name="T26" fmla="*/ 51 w 70"/>
                <a:gd name="T27" fmla="*/ 160 h 404"/>
                <a:gd name="T28" fmla="*/ 38 w 70"/>
                <a:gd name="T29" fmla="*/ 135 h 404"/>
                <a:gd name="T30" fmla="*/ 49 w 70"/>
                <a:gd name="T31" fmla="*/ 186 h 404"/>
                <a:gd name="T32" fmla="*/ 39 w 70"/>
                <a:gd name="T33" fmla="*/ 152 h 404"/>
                <a:gd name="T34" fmla="*/ 37 w 70"/>
                <a:gd name="T35" fmla="*/ 152 h 404"/>
                <a:gd name="T36" fmla="*/ 40 w 70"/>
                <a:gd name="T37" fmla="*/ 182 h 404"/>
                <a:gd name="T38" fmla="*/ 37 w 70"/>
                <a:gd name="T39" fmla="*/ 182 h 404"/>
                <a:gd name="T40" fmla="*/ 44 w 70"/>
                <a:gd name="T41" fmla="*/ 217 h 404"/>
                <a:gd name="T42" fmla="*/ 39 w 70"/>
                <a:gd name="T43" fmla="*/ 208 h 404"/>
                <a:gd name="T44" fmla="*/ 43 w 70"/>
                <a:gd name="T45" fmla="*/ 240 h 404"/>
                <a:gd name="T46" fmla="*/ 40 w 70"/>
                <a:gd name="T47" fmla="*/ 230 h 404"/>
                <a:gd name="T48" fmla="*/ 37 w 70"/>
                <a:gd name="T49" fmla="*/ 227 h 404"/>
                <a:gd name="T50" fmla="*/ 39 w 70"/>
                <a:gd name="T51" fmla="*/ 251 h 404"/>
                <a:gd name="T52" fmla="*/ 46 w 70"/>
                <a:gd name="T53" fmla="*/ 295 h 404"/>
                <a:gd name="T54" fmla="*/ 37 w 70"/>
                <a:gd name="T55" fmla="*/ 261 h 404"/>
                <a:gd name="T56" fmla="*/ 35 w 70"/>
                <a:gd name="T57" fmla="*/ 255 h 404"/>
                <a:gd name="T58" fmla="*/ 36 w 70"/>
                <a:gd name="T59" fmla="*/ 292 h 404"/>
                <a:gd name="T60" fmla="*/ 33 w 70"/>
                <a:gd name="T61" fmla="*/ 310 h 404"/>
                <a:gd name="T62" fmla="*/ 32 w 70"/>
                <a:gd name="T63" fmla="*/ 290 h 404"/>
                <a:gd name="T64" fmla="*/ 7 w 70"/>
                <a:gd name="T65" fmla="*/ 345 h 404"/>
                <a:gd name="T66" fmla="*/ 30 w 70"/>
                <a:gd name="T67" fmla="*/ 264 h 404"/>
                <a:gd name="T68" fmla="*/ 26 w 70"/>
                <a:gd name="T69" fmla="*/ 282 h 404"/>
                <a:gd name="T70" fmla="*/ 31 w 70"/>
                <a:gd name="T71" fmla="*/ 236 h 404"/>
                <a:gd name="T72" fmla="*/ 5 w 70"/>
                <a:gd name="T73" fmla="*/ 272 h 404"/>
                <a:gd name="T74" fmla="*/ 31 w 70"/>
                <a:gd name="T75" fmla="*/ 223 h 404"/>
                <a:gd name="T76" fmla="*/ 28 w 70"/>
                <a:gd name="T77" fmla="*/ 212 h 404"/>
                <a:gd name="T78" fmla="*/ 31 w 70"/>
                <a:gd name="T79" fmla="*/ 193 h 404"/>
                <a:gd name="T80" fmla="*/ 26 w 70"/>
                <a:gd name="T81" fmla="*/ 193 h 404"/>
                <a:gd name="T82" fmla="*/ 15 w 70"/>
                <a:gd name="T83" fmla="*/ 228 h 404"/>
                <a:gd name="T84" fmla="*/ 26 w 70"/>
                <a:gd name="T85" fmla="*/ 162 h 404"/>
                <a:gd name="T86" fmla="*/ 29 w 70"/>
                <a:gd name="T87" fmla="*/ 138 h 404"/>
                <a:gd name="T88" fmla="*/ 26 w 70"/>
                <a:gd name="T89" fmla="*/ 133 h 404"/>
                <a:gd name="T90" fmla="*/ 26 w 70"/>
                <a:gd name="T91" fmla="*/ 111 h 404"/>
                <a:gd name="T92" fmla="*/ 24 w 70"/>
                <a:gd name="T93" fmla="*/ 108 h 404"/>
                <a:gd name="T94" fmla="*/ 16 w 70"/>
                <a:gd name="T95" fmla="*/ 129 h 404"/>
                <a:gd name="T96" fmla="*/ 23 w 70"/>
                <a:gd name="T97" fmla="*/ 96 h 404"/>
                <a:gd name="T98" fmla="*/ 22 w 70"/>
                <a:gd name="T99" fmla="*/ 68 h 404"/>
                <a:gd name="T100" fmla="*/ 23 w 70"/>
                <a:gd name="T101" fmla="*/ 51 h 404"/>
                <a:gd name="T102" fmla="*/ 15 w 70"/>
                <a:gd name="T103" fmla="*/ 50 h 404"/>
                <a:gd name="T104" fmla="*/ 18 w 70"/>
                <a:gd name="T105" fmla="*/ 27 h 404"/>
                <a:gd name="T106" fmla="*/ 14 w 70"/>
                <a:gd name="T107" fmla="*/ 21 h 404"/>
                <a:gd name="T108" fmla="*/ 15 w 70"/>
                <a:gd name="T109" fmla="*/ 0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0" h="404">
                  <a:moveTo>
                    <a:pt x="15" y="0"/>
                  </a:moveTo>
                  <a:lnTo>
                    <a:pt x="18" y="1"/>
                  </a:lnTo>
                  <a:lnTo>
                    <a:pt x="22" y="5"/>
                  </a:lnTo>
                  <a:lnTo>
                    <a:pt x="19" y="6"/>
                  </a:lnTo>
                  <a:lnTo>
                    <a:pt x="21" y="11"/>
                  </a:lnTo>
                  <a:lnTo>
                    <a:pt x="23" y="16"/>
                  </a:lnTo>
                  <a:lnTo>
                    <a:pt x="28" y="19"/>
                  </a:lnTo>
                  <a:lnTo>
                    <a:pt x="33" y="18"/>
                  </a:lnTo>
                  <a:lnTo>
                    <a:pt x="39" y="15"/>
                  </a:lnTo>
                  <a:lnTo>
                    <a:pt x="55" y="18"/>
                  </a:lnTo>
                  <a:lnTo>
                    <a:pt x="39" y="16"/>
                  </a:lnTo>
                  <a:lnTo>
                    <a:pt x="33" y="20"/>
                  </a:lnTo>
                  <a:lnTo>
                    <a:pt x="28" y="19"/>
                  </a:lnTo>
                  <a:lnTo>
                    <a:pt x="23" y="23"/>
                  </a:lnTo>
                  <a:lnTo>
                    <a:pt x="26" y="27"/>
                  </a:lnTo>
                  <a:lnTo>
                    <a:pt x="25" y="29"/>
                  </a:lnTo>
                  <a:lnTo>
                    <a:pt x="30" y="38"/>
                  </a:lnTo>
                  <a:lnTo>
                    <a:pt x="41" y="37"/>
                  </a:lnTo>
                  <a:lnTo>
                    <a:pt x="55" y="69"/>
                  </a:lnTo>
                  <a:lnTo>
                    <a:pt x="41" y="38"/>
                  </a:lnTo>
                  <a:lnTo>
                    <a:pt x="30" y="40"/>
                  </a:lnTo>
                  <a:lnTo>
                    <a:pt x="26" y="42"/>
                  </a:lnTo>
                  <a:lnTo>
                    <a:pt x="33" y="52"/>
                  </a:lnTo>
                  <a:lnTo>
                    <a:pt x="29" y="52"/>
                  </a:lnTo>
                  <a:lnTo>
                    <a:pt x="35" y="65"/>
                  </a:lnTo>
                  <a:lnTo>
                    <a:pt x="47" y="81"/>
                  </a:lnTo>
                  <a:lnTo>
                    <a:pt x="61" y="109"/>
                  </a:lnTo>
                  <a:lnTo>
                    <a:pt x="47" y="84"/>
                  </a:lnTo>
                  <a:lnTo>
                    <a:pt x="35" y="68"/>
                  </a:lnTo>
                  <a:lnTo>
                    <a:pt x="31" y="68"/>
                  </a:lnTo>
                  <a:lnTo>
                    <a:pt x="37" y="77"/>
                  </a:lnTo>
                  <a:lnTo>
                    <a:pt x="33" y="80"/>
                  </a:lnTo>
                  <a:lnTo>
                    <a:pt x="38" y="92"/>
                  </a:lnTo>
                  <a:lnTo>
                    <a:pt x="67" y="189"/>
                  </a:lnTo>
                  <a:lnTo>
                    <a:pt x="38" y="94"/>
                  </a:lnTo>
                  <a:lnTo>
                    <a:pt x="34" y="94"/>
                  </a:lnTo>
                  <a:lnTo>
                    <a:pt x="38" y="108"/>
                  </a:lnTo>
                  <a:lnTo>
                    <a:pt x="35" y="107"/>
                  </a:lnTo>
                  <a:lnTo>
                    <a:pt x="39" y="126"/>
                  </a:lnTo>
                  <a:lnTo>
                    <a:pt x="51" y="159"/>
                  </a:lnTo>
                  <a:lnTo>
                    <a:pt x="64" y="207"/>
                  </a:lnTo>
                  <a:lnTo>
                    <a:pt x="51" y="160"/>
                  </a:lnTo>
                  <a:lnTo>
                    <a:pt x="39" y="127"/>
                  </a:lnTo>
                  <a:lnTo>
                    <a:pt x="35" y="122"/>
                  </a:lnTo>
                  <a:lnTo>
                    <a:pt x="38" y="135"/>
                  </a:lnTo>
                  <a:lnTo>
                    <a:pt x="35" y="133"/>
                  </a:lnTo>
                  <a:lnTo>
                    <a:pt x="39" y="151"/>
                  </a:lnTo>
                  <a:lnTo>
                    <a:pt x="49" y="186"/>
                  </a:lnTo>
                  <a:lnTo>
                    <a:pt x="69" y="231"/>
                  </a:lnTo>
                  <a:lnTo>
                    <a:pt x="50" y="187"/>
                  </a:lnTo>
                  <a:lnTo>
                    <a:pt x="39" y="152"/>
                  </a:lnTo>
                  <a:lnTo>
                    <a:pt x="37" y="152"/>
                  </a:lnTo>
                  <a:lnTo>
                    <a:pt x="55" y="255"/>
                  </a:lnTo>
                  <a:lnTo>
                    <a:pt x="37" y="152"/>
                  </a:lnTo>
                  <a:lnTo>
                    <a:pt x="39" y="166"/>
                  </a:lnTo>
                  <a:lnTo>
                    <a:pt x="37" y="161"/>
                  </a:lnTo>
                  <a:lnTo>
                    <a:pt x="40" y="182"/>
                  </a:lnTo>
                  <a:lnTo>
                    <a:pt x="53" y="230"/>
                  </a:lnTo>
                  <a:lnTo>
                    <a:pt x="40" y="186"/>
                  </a:lnTo>
                  <a:lnTo>
                    <a:pt x="37" y="182"/>
                  </a:lnTo>
                  <a:lnTo>
                    <a:pt x="40" y="196"/>
                  </a:lnTo>
                  <a:lnTo>
                    <a:pt x="55" y="290"/>
                  </a:lnTo>
                  <a:lnTo>
                    <a:pt x="44" y="217"/>
                  </a:lnTo>
                  <a:lnTo>
                    <a:pt x="39" y="196"/>
                  </a:lnTo>
                  <a:lnTo>
                    <a:pt x="37" y="193"/>
                  </a:lnTo>
                  <a:lnTo>
                    <a:pt x="39" y="208"/>
                  </a:lnTo>
                  <a:lnTo>
                    <a:pt x="37" y="206"/>
                  </a:lnTo>
                  <a:lnTo>
                    <a:pt x="41" y="225"/>
                  </a:lnTo>
                  <a:lnTo>
                    <a:pt x="43" y="240"/>
                  </a:lnTo>
                  <a:lnTo>
                    <a:pt x="62" y="294"/>
                  </a:lnTo>
                  <a:lnTo>
                    <a:pt x="42" y="242"/>
                  </a:lnTo>
                  <a:lnTo>
                    <a:pt x="40" y="230"/>
                  </a:lnTo>
                  <a:lnTo>
                    <a:pt x="38" y="227"/>
                  </a:lnTo>
                  <a:lnTo>
                    <a:pt x="42" y="258"/>
                  </a:lnTo>
                  <a:lnTo>
                    <a:pt x="37" y="227"/>
                  </a:lnTo>
                  <a:lnTo>
                    <a:pt x="40" y="242"/>
                  </a:lnTo>
                  <a:lnTo>
                    <a:pt x="37" y="238"/>
                  </a:lnTo>
                  <a:lnTo>
                    <a:pt x="39" y="251"/>
                  </a:lnTo>
                  <a:lnTo>
                    <a:pt x="46" y="295"/>
                  </a:lnTo>
                  <a:lnTo>
                    <a:pt x="52" y="322"/>
                  </a:lnTo>
                  <a:lnTo>
                    <a:pt x="46" y="295"/>
                  </a:lnTo>
                  <a:lnTo>
                    <a:pt x="39" y="253"/>
                  </a:lnTo>
                  <a:lnTo>
                    <a:pt x="37" y="251"/>
                  </a:lnTo>
                  <a:lnTo>
                    <a:pt x="37" y="261"/>
                  </a:lnTo>
                  <a:lnTo>
                    <a:pt x="42" y="290"/>
                  </a:lnTo>
                  <a:lnTo>
                    <a:pt x="37" y="264"/>
                  </a:lnTo>
                  <a:lnTo>
                    <a:pt x="35" y="255"/>
                  </a:lnTo>
                  <a:lnTo>
                    <a:pt x="38" y="278"/>
                  </a:lnTo>
                  <a:lnTo>
                    <a:pt x="35" y="274"/>
                  </a:lnTo>
                  <a:lnTo>
                    <a:pt x="36" y="292"/>
                  </a:lnTo>
                  <a:lnTo>
                    <a:pt x="34" y="284"/>
                  </a:lnTo>
                  <a:lnTo>
                    <a:pt x="33" y="291"/>
                  </a:lnTo>
                  <a:lnTo>
                    <a:pt x="33" y="310"/>
                  </a:lnTo>
                  <a:lnTo>
                    <a:pt x="45" y="403"/>
                  </a:lnTo>
                  <a:lnTo>
                    <a:pt x="32" y="310"/>
                  </a:lnTo>
                  <a:lnTo>
                    <a:pt x="32" y="290"/>
                  </a:lnTo>
                  <a:lnTo>
                    <a:pt x="32" y="277"/>
                  </a:lnTo>
                  <a:lnTo>
                    <a:pt x="29" y="284"/>
                  </a:lnTo>
                  <a:lnTo>
                    <a:pt x="7" y="345"/>
                  </a:lnTo>
                  <a:lnTo>
                    <a:pt x="30" y="278"/>
                  </a:lnTo>
                  <a:lnTo>
                    <a:pt x="32" y="261"/>
                  </a:lnTo>
                  <a:lnTo>
                    <a:pt x="30" y="264"/>
                  </a:lnTo>
                  <a:lnTo>
                    <a:pt x="33" y="244"/>
                  </a:lnTo>
                  <a:lnTo>
                    <a:pt x="30" y="252"/>
                  </a:lnTo>
                  <a:lnTo>
                    <a:pt x="26" y="282"/>
                  </a:lnTo>
                  <a:lnTo>
                    <a:pt x="30" y="250"/>
                  </a:lnTo>
                  <a:lnTo>
                    <a:pt x="32" y="236"/>
                  </a:lnTo>
                  <a:lnTo>
                    <a:pt x="31" y="236"/>
                  </a:lnTo>
                  <a:lnTo>
                    <a:pt x="29" y="244"/>
                  </a:lnTo>
                  <a:lnTo>
                    <a:pt x="23" y="260"/>
                  </a:lnTo>
                  <a:lnTo>
                    <a:pt x="5" y="272"/>
                  </a:lnTo>
                  <a:lnTo>
                    <a:pt x="23" y="258"/>
                  </a:lnTo>
                  <a:lnTo>
                    <a:pt x="30" y="238"/>
                  </a:lnTo>
                  <a:lnTo>
                    <a:pt x="31" y="223"/>
                  </a:lnTo>
                  <a:lnTo>
                    <a:pt x="29" y="223"/>
                  </a:lnTo>
                  <a:lnTo>
                    <a:pt x="31" y="208"/>
                  </a:lnTo>
                  <a:lnTo>
                    <a:pt x="28" y="212"/>
                  </a:lnTo>
                  <a:lnTo>
                    <a:pt x="15" y="240"/>
                  </a:lnTo>
                  <a:lnTo>
                    <a:pt x="28" y="211"/>
                  </a:lnTo>
                  <a:lnTo>
                    <a:pt x="31" y="193"/>
                  </a:lnTo>
                  <a:lnTo>
                    <a:pt x="28" y="198"/>
                  </a:lnTo>
                  <a:lnTo>
                    <a:pt x="30" y="184"/>
                  </a:lnTo>
                  <a:lnTo>
                    <a:pt x="26" y="193"/>
                  </a:lnTo>
                  <a:lnTo>
                    <a:pt x="29" y="172"/>
                  </a:lnTo>
                  <a:lnTo>
                    <a:pt x="26" y="183"/>
                  </a:lnTo>
                  <a:lnTo>
                    <a:pt x="15" y="228"/>
                  </a:lnTo>
                  <a:lnTo>
                    <a:pt x="26" y="183"/>
                  </a:lnTo>
                  <a:lnTo>
                    <a:pt x="29" y="157"/>
                  </a:lnTo>
                  <a:lnTo>
                    <a:pt x="26" y="162"/>
                  </a:lnTo>
                  <a:lnTo>
                    <a:pt x="7" y="187"/>
                  </a:lnTo>
                  <a:lnTo>
                    <a:pt x="26" y="161"/>
                  </a:lnTo>
                  <a:lnTo>
                    <a:pt x="29" y="138"/>
                  </a:lnTo>
                  <a:lnTo>
                    <a:pt x="26" y="142"/>
                  </a:lnTo>
                  <a:lnTo>
                    <a:pt x="28" y="129"/>
                  </a:lnTo>
                  <a:lnTo>
                    <a:pt x="26" y="133"/>
                  </a:lnTo>
                  <a:lnTo>
                    <a:pt x="16" y="197"/>
                  </a:lnTo>
                  <a:lnTo>
                    <a:pt x="26" y="128"/>
                  </a:lnTo>
                  <a:lnTo>
                    <a:pt x="26" y="111"/>
                  </a:lnTo>
                  <a:lnTo>
                    <a:pt x="23" y="119"/>
                  </a:lnTo>
                  <a:lnTo>
                    <a:pt x="18" y="155"/>
                  </a:lnTo>
                  <a:lnTo>
                    <a:pt x="24" y="108"/>
                  </a:lnTo>
                  <a:lnTo>
                    <a:pt x="26" y="94"/>
                  </a:lnTo>
                  <a:lnTo>
                    <a:pt x="23" y="100"/>
                  </a:lnTo>
                  <a:lnTo>
                    <a:pt x="16" y="129"/>
                  </a:lnTo>
                  <a:lnTo>
                    <a:pt x="0" y="145"/>
                  </a:lnTo>
                  <a:lnTo>
                    <a:pt x="16" y="127"/>
                  </a:lnTo>
                  <a:lnTo>
                    <a:pt x="23" y="96"/>
                  </a:lnTo>
                  <a:lnTo>
                    <a:pt x="23" y="76"/>
                  </a:lnTo>
                  <a:lnTo>
                    <a:pt x="21" y="86"/>
                  </a:lnTo>
                  <a:lnTo>
                    <a:pt x="22" y="68"/>
                  </a:lnTo>
                  <a:lnTo>
                    <a:pt x="11" y="115"/>
                  </a:lnTo>
                  <a:lnTo>
                    <a:pt x="21" y="65"/>
                  </a:lnTo>
                  <a:lnTo>
                    <a:pt x="23" y="51"/>
                  </a:lnTo>
                  <a:lnTo>
                    <a:pt x="19" y="62"/>
                  </a:lnTo>
                  <a:lnTo>
                    <a:pt x="20" y="40"/>
                  </a:lnTo>
                  <a:lnTo>
                    <a:pt x="15" y="50"/>
                  </a:lnTo>
                  <a:lnTo>
                    <a:pt x="0" y="88"/>
                  </a:lnTo>
                  <a:lnTo>
                    <a:pt x="15" y="49"/>
                  </a:lnTo>
                  <a:lnTo>
                    <a:pt x="18" y="27"/>
                  </a:lnTo>
                  <a:lnTo>
                    <a:pt x="15" y="33"/>
                  </a:lnTo>
                  <a:lnTo>
                    <a:pt x="16" y="16"/>
                  </a:lnTo>
                  <a:lnTo>
                    <a:pt x="14" y="21"/>
                  </a:lnTo>
                  <a:lnTo>
                    <a:pt x="13" y="8"/>
                  </a:lnTo>
                  <a:lnTo>
                    <a:pt x="14" y="3"/>
                  </a:lnTo>
                  <a:lnTo>
                    <a:pt x="15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0" name="Group 38"/>
            <p:cNvGrpSpPr>
              <a:grpSpLocks/>
            </p:cNvGrpSpPr>
            <p:nvPr/>
          </p:nvGrpSpPr>
          <p:grpSpPr bwMode="auto">
            <a:xfrm>
              <a:off x="139" y="3607"/>
              <a:ext cx="217" cy="566"/>
              <a:chOff x="139" y="3607"/>
              <a:chExt cx="217" cy="566"/>
            </a:xfrm>
          </p:grpSpPr>
          <p:sp>
            <p:nvSpPr>
              <p:cNvPr id="90" name="Freeform 36"/>
              <p:cNvSpPr>
                <a:spLocks/>
              </p:cNvSpPr>
              <p:nvPr/>
            </p:nvSpPr>
            <p:spPr bwMode="ltGray">
              <a:xfrm>
                <a:off x="308" y="3918"/>
                <a:ext cx="48" cy="255"/>
              </a:xfrm>
              <a:custGeom>
                <a:avLst/>
                <a:gdLst>
                  <a:gd name="T0" fmla="*/ 37 w 48"/>
                  <a:gd name="T1" fmla="*/ 0 h 255"/>
                  <a:gd name="T2" fmla="*/ 34 w 48"/>
                  <a:gd name="T3" fmla="*/ 5 h 255"/>
                  <a:gd name="T4" fmla="*/ 18 w 48"/>
                  <a:gd name="T5" fmla="*/ 50 h 255"/>
                  <a:gd name="T6" fmla="*/ 9 w 48"/>
                  <a:gd name="T7" fmla="*/ 92 h 255"/>
                  <a:gd name="T8" fmla="*/ 0 w 48"/>
                  <a:gd name="T9" fmla="*/ 145 h 255"/>
                  <a:gd name="T10" fmla="*/ 0 w 48"/>
                  <a:gd name="T11" fmla="*/ 203 h 255"/>
                  <a:gd name="T12" fmla="*/ 4 w 48"/>
                  <a:gd name="T13" fmla="*/ 254 h 255"/>
                  <a:gd name="T14" fmla="*/ 9 w 48"/>
                  <a:gd name="T15" fmla="*/ 254 h 255"/>
                  <a:gd name="T16" fmla="*/ 4 w 48"/>
                  <a:gd name="T17" fmla="*/ 203 h 255"/>
                  <a:gd name="T18" fmla="*/ 4 w 48"/>
                  <a:gd name="T19" fmla="*/ 161 h 255"/>
                  <a:gd name="T20" fmla="*/ 14 w 48"/>
                  <a:gd name="T21" fmla="*/ 115 h 255"/>
                  <a:gd name="T22" fmla="*/ 28 w 48"/>
                  <a:gd name="T23" fmla="*/ 69 h 255"/>
                  <a:gd name="T24" fmla="*/ 47 w 48"/>
                  <a:gd name="T25" fmla="*/ 11 h 255"/>
                  <a:gd name="T26" fmla="*/ 37 w 48"/>
                  <a:gd name="T27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8" h="255">
                    <a:moveTo>
                      <a:pt x="37" y="0"/>
                    </a:moveTo>
                    <a:lnTo>
                      <a:pt x="34" y="5"/>
                    </a:lnTo>
                    <a:lnTo>
                      <a:pt x="18" y="50"/>
                    </a:lnTo>
                    <a:lnTo>
                      <a:pt x="9" y="92"/>
                    </a:lnTo>
                    <a:lnTo>
                      <a:pt x="0" y="145"/>
                    </a:lnTo>
                    <a:lnTo>
                      <a:pt x="0" y="203"/>
                    </a:lnTo>
                    <a:lnTo>
                      <a:pt x="4" y="254"/>
                    </a:lnTo>
                    <a:lnTo>
                      <a:pt x="9" y="254"/>
                    </a:lnTo>
                    <a:lnTo>
                      <a:pt x="4" y="203"/>
                    </a:lnTo>
                    <a:lnTo>
                      <a:pt x="4" y="161"/>
                    </a:lnTo>
                    <a:lnTo>
                      <a:pt x="14" y="115"/>
                    </a:lnTo>
                    <a:lnTo>
                      <a:pt x="28" y="69"/>
                    </a:lnTo>
                    <a:lnTo>
                      <a:pt x="47" y="11"/>
                    </a:lnTo>
                    <a:lnTo>
                      <a:pt x="37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1" name="Freeform 37"/>
              <p:cNvSpPr>
                <a:spLocks/>
              </p:cNvSpPr>
              <p:nvPr/>
            </p:nvSpPr>
            <p:spPr bwMode="ltGray">
              <a:xfrm>
                <a:off x="139" y="3607"/>
                <a:ext cx="186" cy="326"/>
              </a:xfrm>
              <a:custGeom>
                <a:avLst/>
                <a:gdLst>
                  <a:gd name="T0" fmla="*/ 84 w 186"/>
                  <a:gd name="T1" fmla="*/ 8 h 326"/>
                  <a:gd name="T2" fmla="*/ 13 w 186"/>
                  <a:gd name="T3" fmla="*/ 14 h 326"/>
                  <a:gd name="T4" fmla="*/ 79 w 186"/>
                  <a:gd name="T5" fmla="*/ 14 h 326"/>
                  <a:gd name="T6" fmla="*/ 68 w 186"/>
                  <a:gd name="T7" fmla="*/ 28 h 326"/>
                  <a:gd name="T8" fmla="*/ 68 w 186"/>
                  <a:gd name="T9" fmla="*/ 34 h 326"/>
                  <a:gd name="T10" fmla="*/ 36 w 186"/>
                  <a:gd name="T11" fmla="*/ 49 h 326"/>
                  <a:gd name="T12" fmla="*/ 60 w 186"/>
                  <a:gd name="T13" fmla="*/ 43 h 326"/>
                  <a:gd name="T14" fmla="*/ 60 w 186"/>
                  <a:gd name="T15" fmla="*/ 51 h 326"/>
                  <a:gd name="T16" fmla="*/ 66 w 186"/>
                  <a:gd name="T17" fmla="*/ 54 h 326"/>
                  <a:gd name="T18" fmla="*/ 8 w 186"/>
                  <a:gd name="T19" fmla="*/ 88 h 326"/>
                  <a:gd name="T20" fmla="*/ 63 w 186"/>
                  <a:gd name="T21" fmla="*/ 71 h 326"/>
                  <a:gd name="T22" fmla="*/ 49 w 186"/>
                  <a:gd name="T23" fmla="*/ 94 h 326"/>
                  <a:gd name="T24" fmla="*/ 8 w 186"/>
                  <a:gd name="T25" fmla="*/ 109 h 326"/>
                  <a:gd name="T26" fmla="*/ 52 w 186"/>
                  <a:gd name="T27" fmla="*/ 97 h 326"/>
                  <a:gd name="T28" fmla="*/ 18 w 186"/>
                  <a:gd name="T29" fmla="*/ 122 h 326"/>
                  <a:gd name="T30" fmla="*/ 39 w 186"/>
                  <a:gd name="T31" fmla="*/ 111 h 326"/>
                  <a:gd name="T32" fmla="*/ 52 w 186"/>
                  <a:gd name="T33" fmla="*/ 109 h 326"/>
                  <a:gd name="T34" fmla="*/ 52 w 186"/>
                  <a:gd name="T35" fmla="*/ 117 h 326"/>
                  <a:gd name="T36" fmla="*/ 44 w 186"/>
                  <a:gd name="T37" fmla="*/ 133 h 326"/>
                  <a:gd name="T38" fmla="*/ 5 w 186"/>
                  <a:gd name="T39" fmla="*/ 154 h 326"/>
                  <a:gd name="T40" fmla="*/ 49 w 186"/>
                  <a:gd name="T41" fmla="*/ 136 h 326"/>
                  <a:gd name="T42" fmla="*/ 42 w 186"/>
                  <a:gd name="T43" fmla="*/ 160 h 326"/>
                  <a:gd name="T44" fmla="*/ 32 w 186"/>
                  <a:gd name="T45" fmla="*/ 174 h 326"/>
                  <a:gd name="T46" fmla="*/ 36 w 186"/>
                  <a:gd name="T47" fmla="*/ 174 h 326"/>
                  <a:gd name="T48" fmla="*/ 36 w 186"/>
                  <a:gd name="T49" fmla="*/ 182 h 326"/>
                  <a:gd name="T50" fmla="*/ 8 w 186"/>
                  <a:gd name="T51" fmla="*/ 202 h 326"/>
                  <a:gd name="T52" fmla="*/ 32 w 186"/>
                  <a:gd name="T53" fmla="*/ 199 h 326"/>
                  <a:gd name="T54" fmla="*/ 32 w 186"/>
                  <a:gd name="T55" fmla="*/ 202 h 326"/>
                  <a:gd name="T56" fmla="*/ 34 w 186"/>
                  <a:gd name="T57" fmla="*/ 211 h 326"/>
                  <a:gd name="T58" fmla="*/ 28 w 186"/>
                  <a:gd name="T59" fmla="*/ 228 h 326"/>
                  <a:gd name="T60" fmla="*/ 34 w 186"/>
                  <a:gd name="T61" fmla="*/ 237 h 326"/>
                  <a:gd name="T62" fmla="*/ 36 w 186"/>
                  <a:gd name="T63" fmla="*/ 273 h 326"/>
                  <a:gd name="T64" fmla="*/ 42 w 186"/>
                  <a:gd name="T65" fmla="*/ 228 h 326"/>
                  <a:gd name="T66" fmla="*/ 86 w 186"/>
                  <a:gd name="T67" fmla="*/ 325 h 326"/>
                  <a:gd name="T68" fmla="*/ 60 w 186"/>
                  <a:gd name="T69" fmla="*/ 211 h 326"/>
                  <a:gd name="T70" fmla="*/ 60 w 186"/>
                  <a:gd name="T71" fmla="*/ 208 h 326"/>
                  <a:gd name="T72" fmla="*/ 63 w 186"/>
                  <a:gd name="T73" fmla="*/ 199 h 326"/>
                  <a:gd name="T74" fmla="*/ 100 w 186"/>
                  <a:gd name="T75" fmla="*/ 256 h 326"/>
                  <a:gd name="T76" fmla="*/ 76 w 186"/>
                  <a:gd name="T77" fmla="*/ 225 h 326"/>
                  <a:gd name="T78" fmla="*/ 68 w 186"/>
                  <a:gd name="T79" fmla="*/ 174 h 326"/>
                  <a:gd name="T80" fmla="*/ 70 w 186"/>
                  <a:gd name="T81" fmla="*/ 160 h 326"/>
                  <a:gd name="T82" fmla="*/ 84 w 186"/>
                  <a:gd name="T83" fmla="*/ 193 h 326"/>
                  <a:gd name="T84" fmla="*/ 76 w 186"/>
                  <a:gd name="T85" fmla="*/ 142 h 326"/>
                  <a:gd name="T86" fmla="*/ 89 w 186"/>
                  <a:gd name="T87" fmla="*/ 133 h 326"/>
                  <a:gd name="T88" fmla="*/ 100 w 186"/>
                  <a:gd name="T89" fmla="*/ 168 h 326"/>
                  <a:gd name="T90" fmla="*/ 86 w 186"/>
                  <a:gd name="T91" fmla="*/ 109 h 326"/>
                  <a:gd name="T92" fmla="*/ 89 w 186"/>
                  <a:gd name="T93" fmla="*/ 102 h 326"/>
                  <a:gd name="T94" fmla="*/ 92 w 186"/>
                  <a:gd name="T95" fmla="*/ 74 h 326"/>
                  <a:gd name="T96" fmla="*/ 105 w 186"/>
                  <a:gd name="T97" fmla="*/ 76 h 326"/>
                  <a:gd name="T98" fmla="*/ 152 w 186"/>
                  <a:gd name="T99" fmla="*/ 151 h 326"/>
                  <a:gd name="T100" fmla="*/ 118 w 186"/>
                  <a:gd name="T101" fmla="*/ 109 h 326"/>
                  <a:gd name="T102" fmla="*/ 100 w 186"/>
                  <a:gd name="T103" fmla="*/ 49 h 326"/>
                  <a:gd name="T104" fmla="*/ 105 w 186"/>
                  <a:gd name="T105" fmla="*/ 38 h 326"/>
                  <a:gd name="T106" fmla="*/ 128 w 186"/>
                  <a:gd name="T107" fmla="*/ 71 h 326"/>
                  <a:gd name="T108" fmla="*/ 123 w 186"/>
                  <a:gd name="T109" fmla="*/ 68 h 326"/>
                  <a:gd name="T110" fmla="*/ 113 w 186"/>
                  <a:gd name="T111" fmla="*/ 22 h 326"/>
                  <a:gd name="T112" fmla="*/ 142 w 186"/>
                  <a:gd name="T113" fmla="*/ 68 h 326"/>
                  <a:gd name="T114" fmla="*/ 123 w 186"/>
                  <a:gd name="T115" fmla="*/ 46 h 326"/>
                  <a:gd name="T116" fmla="*/ 108 w 186"/>
                  <a:gd name="T117" fmla="*/ 2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86" h="326">
                    <a:moveTo>
                      <a:pt x="104" y="4"/>
                    </a:moveTo>
                    <a:lnTo>
                      <a:pt x="92" y="0"/>
                    </a:lnTo>
                    <a:lnTo>
                      <a:pt x="84" y="8"/>
                    </a:lnTo>
                    <a:lnTo>
                      <a:pt x="76" y="11"/>
                    </a:lnTo>
                    <a:lnTo>
                      <a:pt x="58" y="14"/>
                    </a:lnTo>
                    <a:lnTo>
                      <a:pt x="13" y="14"/>
                    </a:lnTo>
                    <a:lnTo>
                      <a:pt x="58" y="16"/>
                    </a:lnTo>
                    <a:lnTo>
                      <a:pt x="70" y="11"/>
                    </a:lnTo>
                    <a:lnTo>
                      <a:pt x="79" y="14"/>
                    </a:lnTo>
                    <a:lnTo>
                      <a:pt x="68" y="19"/>
                    </a:lnTo>
                    <a:lnTo>
                      <a:pt x="76" y="19"/>
                    </a:lnTo>
                    <a:lnTo>
                      <a:pt x="68" y="28"/>
                    </a:lnTo>
                    <a:lnTo>
                      <a:pt x="10" y="76"/>
                    </a:lnTo>
                    <a:lnTo>
                      <a:pt x="70" y="28"/>
                    </a:lnTo>
                    <a:lnTo>
                      <a:pt x="68" y="34"/>
                    </a:lnTo>
                    <a:lnTo>
                      <a:pt x="60" y="43"/>
                    </a:lnTo>
                    <a:lnTo>
                      <a:pt x="52" y="46"/>
                    </a:lnTo>
                    <a:lnTo>
                      <a:pt x="36" y="49"/>
                    </a:lnTo>
                    <a:lnTo>
                      <a:pt x="10" y="43"/>
                    </a:lnTo>
                    <a:lnTo>
                      <a:pt x="52" y="49"/>
                    </a:lnTo>
                    <a:lnTo>
                      <a:pt x="60" y="43"/>
                    </a:lnTo>
                    <a:lnTo>
                      <a:pt x="68" y="40"/>
                    </a:lnTo>
                    <a:lnTo>
                      <a:pt x="66" y="49"/>
                    </a:lnTo>
                    <a:lnTo>
                      <a:pt x="60" y="51"/>
                    </a:lnTo>
                    <a:lnTo>
                      <a:pt x="8" y="79"/>
                    </a:lnTo>
                    <a:lnTo>
                      <a:pt x="60" y="54"/>
                    </a:lnTo>
                    <a:lnTo>
                      <a:pt x="66" y="54"/>
                    </a:lnTo>
                    <a:lnTo>
                      <a:pt x="60" y="62"/>
                    </a:lnTo>
                    <a:lnTo>
                      <a:pt x="52" y="71"/>
                    </a:lnTo>
                    <a:lnTo>
                      <a:pt x="8" y="88"/>
                    </a:lnTo>
                    <a:lnTo>
                      <a:pt x="58" y="68"/>
                    </a:lnTo>
                    <a:lnTo>
                      <a:pt x="60" y="68"/>
                    </a:lnTo>
                    <a:lnTo>
                      <a:pt x="63" y="71"/>
                    </a:lnTo>
                    <a:lnTo>
                      <a:pt x="52" y="82"/>
                    </a:lnTo>
                    <a:lnTo>
                      <a:pt x="63" y="79"/>
                    </a:lnTo>
                    <a:lnTo>
                      <a:pt x="49" y="94"/>
                    </a:lnTo>
                    <a:lnTo>
                      <a:pt x="39" y="102"/>
                    </a:lnTo>
                    <a:lnTo>
                      <a:pt x="18" y="109"/>
                    </a:lnTo>
                    <a:lnTo>
                      <a:pt x="8" y="109"/>
                    </a:lnTo>
                    <a:lnTo>
                      <a:pt x="26" y="106"/>
                    </a:lnTo>
                    <a:lnTo>
                      <a:pt x="47" y="99"/>
                    </a:lnTo>
                    <a:lnTo>
                      <a:pt x="52" y="97"/>
                    </a:lnTo>
                    <a:lnTo>
                      <a:pt x="47" y="106"/>
                    </a:lnTo>
                    <a:lnTo>
                      <a:pt x="36" y="117"/>
                    </a:lnTo>
                    <a:lnTo>
                      <a:pt x="18" y="122"/>
                    </a:lnTo>
                    <a:lnTo>
                      <a:pt x="0" y="128"/>
                    </a:lnTo>
                    <a:lnTo>
                      <a:pt x="23" y="120"/>
                    </a:lnTo>
                    <a:lnTo>
                      <a:pt x="39" y="111"/>
                    </a:lnTo>
                    <a:lnTo>
                      <a:pt x="52" y="102"/>
                    </a:lnTo>
                    <a:lnTo>
                      <a:pt x="55" y="99"/>
                    </a:lnTo>
                    <a:lnTo>
                      <a:pt x="52" y="109"/>
                    </a:lnTo>
                    <a:lnTo>
                      <a:pt x="58" y="106"/>
                    </a:lnTo>
                    <a:lnTo>
                      <a:pt x="63" y="109"/>
                    </a:lnTo>
                    <a:lnTo>
                      <a:pt x="52" y="117"/>
                    </a:lnTo>
                    <a:lnTo>
                      <a:pt x="52" y="122"/>
                    </a:lnTo>
                    <a:lnTo>
                      <a:pt x="39" y="133"/>
                    </a:lnTo>
                    <a:lnTo>
                      <a:pt x="44" y="133"/>
                    </a:lnTo>
                    <a:lnTo>
                      <a:pt x="39" y="140"/>
                    </a:lnTo>
                    <a:lnTo>
                      <a:pt x="21" y="151"/>
                    </a:lnTo>
                    <a:lnTo>
                      <a:pt x="5" y="154"/>
                    </a:lnTo>
                    <a:lnTo>
                      <a:pt x="28" y="147"/>
                    </a:lnTo>
                    <a:lnTo>
                      <a:pt x="42" y="140"/>
                    </a:lnTo>
                    <a:lnTo>
                      <a:pt x="49" y="136"/>
                    </a:lnTo>
                    <a:lnTo>
                      <a:pt x="49" y="145"/>
                    </a:lnTo>
                    <a:lnTo>
                      <a:pt x="49" y="147"/>
                    </a:lnTo>
                    <a:lnTo>
                      <a:pt x="42" y="160"/>
                    </a:lnTo>
                    <a:lnTo>
                      <a:pt x="34" y="168"/>
                    </a:lnTo>
                    <a:lnTo>
                      <a:pt x="39" y="168"/>
                    </a:lnTo>
                    <a:lnTo>
                      <a:pt x="32" y="174"/>
                    </a:lnTo>
                    <a:lnTo>
                      <a:pt x="5" y="188"/>
                    </a:lnTo>
                    <a:lnTo>
                      <a:pt x="23" y="179"/>
                    </a:lnTo>
                    <a:lnTo>
                      <a:pt x="36" y="174"/>
                    </a:lnTo>
                    <a:lnTo>
                      <a:pt x="36" y="182"/>
                    </a:lnTo>
                    <a:lnTo>
                      <a:pt x="28" y="185"/>
                    </a:lnTo>
                    <a:lnTo>
                      <a:pt x="36" y="182"/>
                    </a:lnTo>
                    <a:lnTo>
                      <a:pt x="36" y="188"/>
                    </a:lnTo>
                    <a:lnTo>
                      <a:pt x="32" y="193"/>
                    </a:lnTo>
                    <a:lnTo>
                      <a:pt x="8" y="202"/>
                    </a:lnTo>
                    <a:lnTo>
                      <a:pt x="28" y="193"/>
                    </a:lnTo>
                    <a:lnTo>
                      <a:pt x="28" y="196"/>
                    </a:lnTo>
                    <a:lnTo>
                      <a:pt x="32" y="199"/>
                    </a:lnTo>
                    <a:lnTo>
                      <a:pt x="8" y="219"/>
                    </a:lnTo>
                    <a:lnTo>
                      <a:pt x="26" y="204"/>
                    </a:lnTo>
                    <a:lnTo>
                      <a:pt x="32" y="202"/>
                    </a:lnTo>
                    <a:lnTo>
                      <a:pt x="34" y="208"/>
                    </a:lnTo>
                    <a:lnTo>
                      <a:pt x="28" y="213"/>
                    </a:lnTo>
                    <a:lnTo>
                      <a:pt x="34" y="211"/>
                    </a:lnTo>
                    <a:lnTo>
                      <a:pt x="28" y="228"/>
                    </a:lnTo>
                    <a:lnTo>
                      <a:pt x="5" y="248"/>
                    </a:lnTo>
                    <a:lnTo>
                      <a:pt x="28" y="228"/>
                    </a:lnTo>
                    <a:lnTo>
                      <a:pt x="26" y="237"/>
                    </a:lnTo>
                    <a:lnTo>
                      <a:pt x="34" y="228"/>
                    </a:lnTo>
                    <a:lnTo>
                      <a:pt x="34" y="237"/>
                    </a:lnTo>
                    <a:lnTo>
                      <a:pt x="36" y="276"/>
                    </a:lnTo>
                    <a:lnTo>
                      <a:pt x="60" y="325"/>
                    </a:lnTo>
                    <a:lnTo>
                      <a:pt x="36" y="273"/>
                    </a:lnTo>
                    <a:lnTo>
                      <a:pt x="36" y="253"/>
                    </a:lnTo>
                    <a:lnTo>
                      <a:pt x="39" y="239"/>
                    </a:lnTo>
                    <a:lnTo>
                      <a:pt x="42" y="228"/>
                    </a:lnTo>
                    <a:lnTo>
                      <a:pt x="47" y="208"/>
                    </a:lnTo>
                    <a:lnTo>
                      <a:pt x="52" y="216"/>
                    </a:lnTo>
                    <a:lnTo>
                      <a:pt x="86" y="325"/>
                    </a:lnTo>
                    <a:lnTo>
                      <a:pt x="55" y="216"/>
                    </a:lnTo>
                    <a:lnTo>
                      <a:pt x="55" y="204"/>
                    </a:lnTo>
                    <a:lnTo>
                      <a:pt x="60" y="211"/>
                    </a:lnTo>
                    <a:lnTo>
                      <a:pt x="66" y="316"/>
                    </a:lnTo>
                    <a:lnTo>
                      <a:pt x="63" y="225"/>
                    </a:lnTo>
                    <a:lnTo>
                      <a:pt x="60" y="208"/>
                    </a:lnTo>
                    <a:lnTo>
                      <a:pt x="58" y="202"/>
                    </a:lnTo>
                    <a:lnTo>
                      <a:pt x="60" y="188"/>
                    </a:lnTo>
                    <a:lnTo>
                      <a:pt x="63" y="199"/>
                    </a:lnTo>
                    <a:lnTo>
                      <a:pt x="70" y="222"/>
                    </a:lnTo>
                    <a:lnTo>
                      <a:pt x="79" y="237"/>
                    </a:lnTo>
                    <a:lnTo>
                      <a:pt x="100" y="256"/>
                    </a:lnTo>
                    <a:lnTo>
                      <a:pt x="145" y="294"/>
                    </a:lnTo>
                    <a:lnTo>
                      <a:pt x="86" y="239"/>
                    </a:lnTo>
                    <a:lnTo>
                      <a:pt x="76" y="225"/>
                    </a:lnTo>
                    <a:lnTo>
                      <a:pt x="70" y="216"/>
                    </a:lnTo>
                    <a:lnTo>
                      <a:pt x="66" y="204"/>
                    </a:lnTo>
                    <a:lnTo>
                      <a:pt x="68" y="174"/>
                    </a:lnTo>
                    <a:lnTo>
                      <a:pt x="70" y="182"/>
                    </a:lnTo>
                    <a:lnTo>
                      <a:pt x="70" y="165"/>
                    </a:lnTo>
                    <a:lnTo>
                      <a:pt x="70" y="160"/>
                    </a:lnTo>
                    <a:lnTo>
                      <a:pt x="76" y="174"/>
                    </a:lnTo>
                    <a:lnTo>
                      <a:pt x="126" y="279"/>
                    </a:lnTo>
                    <a:lnTo>
                      <a:pt x="84" y="193"/>
                    </a:lnTo>
                    <a:lnTo>
                      <a:pt x="79" y="185"/>
                    </a:lnTo>
                    <a:lnTo>
                      <a:pt x="76" y="174"/>
                    </a:lnTo>
                    <a:lnTo>
                      <a:pt x="76" y="142"/>
                    </a:lnTo>
                    <a:lnTo>
                      <a:pt x="79" y="145"/>
                    </a:lnTo>
                    <a:lnTo>
                      <a:pt x="81" y="128"/>
                    </a:lnTo>
                    <a:lnTo>
                      <a:pt x="89" y="133"/>
                    </a:lnTo>
                    <a:lnTo>
                      <a:pt x="128" y="251"/>
                    </a:lnTo>
                    <a:lnTo>
                      <a:pt x="108" y="193"/>
                    </a:lnTo>
                    <a:lnTo>
                      <a:pt x="100" y="168"/>
                    </a:lnTo>
                    <a:lnTo>
                      <a:pt x="89" y="145"/>
                    </a:lnTo>
                    <a:lnTo>
                      <a:pt x="89" y="131"/>
                    </a:lnTo>
                    <a:lnTo>
                      <a:pt x="86" y="109"/>
                    </a:lnTo>
                    <a:lnTo>
                      <a:pt x="92" y="111"/>
                    </a:lnTo>
                    <a:lnTo>
                      <a:pt x="113" y="228"/>
                    </a:lnTo>
                    <a:lnTo>
                      <a:pt x="89" y="102"/>
                    </a:lnTo>
                    <a:lnTo>
                      <a:pt x="89" y="91"/>
                    </a:lnTo>
                    <a:lnTo>
                      <a:pt x="92" y="99"/>
                    </a:lnTo>
                    <a:lnTo>
                      <a:pt x="92" y="74"/>
                    </a:lnTo>
                    <a:lnTo>
                      <a:pt x="97" y="82"/>
                    </a:lnTo>
                    <a:lnTo>
                      <a:pt x="97" y="68"/>
                    </a:lnTo>
                    <a:lnTo>
                      <a:pt x="105" y="76"/>
                    </a:lnTo>
                    <a:lnTo>
                      <a:pt x="116" y="106"/>
                    </a:lnTo>
                    <a:lnTo>
                      <a:pt x="128" y="122"/>
                    </a:lnTo>
                    <a:lnTo>
                      <a:pt x="152" y="151"/>
                    </a:lnTo>
                    <a:lnTo>
                      <a:pt x="166" y="177"/>
                    </a:lnTo>
                    <a:lnTo>
                      <a:pt x="128" y="122"/>
                    </a:lnTo>
                    <a:lnTo>
                      <a:pt x="118" y="109"/>
                    </a:lnTo>
                    <a:lnTo>
                      <a:pt x="108" y="88"/>
                    </a:lnTo>
                    <a:lnTo>
                      <a:pt x="105" y="74"/>
                    </a:lnTo>
                    <a:lnTo>
                      <a:pt x="100" y="49"/>
                    </a:lnTo>
                    <a:lnTo>
                      <a:pt x="102" y="51"/>
                    </a:lnTo>
                    <a:lnTo>
                      <a:pt x="108" y="49"/>
                    </a:lnTo>
                    <a:lnTo>
                      <a:pt x="105" y="38"/>
                    </a:lnTo>
                    <a:lnTo>
                      <a:pt x="110" y="49"/>
                    </a:lnTo>
                    <a:lnTo>
                      <a:pt x="116" y="60"/>
                    </a:lnTo>
                    <a:lnTo>
                      <a:pt x="128" y="71"/>
                    </a:lnTo>
                    <a:lnTo>
                      <a:pt x="148" y="82"/>
                    </a:lnTo>
                    <a:lnTo>
                      <a:pt x="185" y="111"/>
                    </a:lnTo>
                    <a:lnTo>
                      <a:pt x="123" y="68"/>
                    </a:lnTo>
                    <a:lnTo>
                      <a:pt x="116" y="57"/>
                    </a:lnTo>
                    <a:lnTo>
                      <a:pt x="113" y="51"/>
                    </a:lnTo>
                    <a:lnTo>
                      <a:pt x="113" y="22"/>
                    </a:lnTo>
                    <a:lnTo>
                      <a:pt x="118" y="31"/>
                    </a:lnTo>
                    <a:lnTo>
                      <a:pt x="126" y="46"/>
                    </a:lnTo>
                    <a:lnTo>
                      <a:pt x="142" y="68"/>
                    </a:lnTo>
                    <a:lnTo>
                      <a:pt x="163" y="91"/>
                    </a:lnTo>
                    <a:lnTo>
                      <a:pt x="168" y="102"/>
                    </a:lnTo>
                    <a:lnTo>
                      <a:pt x="123" y="46"/>
                    </a:lnTo>
                    <a:lnTo>
                      <a:pt x="118" y="25"/>
                    </a:lnTo>
                    <a:lnTo>
                      <a:pt x="120" y="11"/>
                    </a:lnTo>
                    <a:lnTo>
                      <a:pt x="108" y="2"/>
                    </a:lnTo>
                    <a:lnTo>
                      <a:pt x="104" y="4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1" name="Freeform 39"/>
            <p:cNvSpPr>
              <a:spLocks/>
            </p:cNvSpPr>
            <p:nvPr/>
          </p:nvSpPr>
          <p:spPr bwMode="ltGray">
            <a:xfrm>
              <a:off x="43" y="3130"/>
              <a:ext cx="108" cy="566"/>
            </a:xfrm>
            <a:custGeom>
              <a:avLst/>
              <a:gdLst>
                <a:gd name="T0" fmla="*/ 48 w 108"/>
                <a:gd name="T1" fmla="*/ 15 h 566"/>
                <a:gd name="T2" fmla="*/ 8 w 108"/>
                <a:gd name="T3" fmla="*/ 24 h 566"/>
                <a:gd name="T4" fmla="*/ 45 w 108"/>
                <a:gd name="T5" fmla="*/ 24 h 566"/>
                <a:gd name="T6" fmla="*/ 38 w 108"/>
                <a:gd name="T7" fmla="*/ 50 h 566"/>
                <a:gd name="T8" fmla="*/ 38 w 108"/>
                <a:gd name="T9" fmla="*/ 59 h 566"/>
                <a:gd name="T10" fmla="*/ 20 w 108"/>
                <a:gd name="T11" fmla="*/ 83 h 566"/>
                <a:gd name="T12" fmla="*/ 35 w 108"/>
                <a:gd name="T13" fmla="*/ 75 h 566"/>
                <a:gd name="T14" fmla="*/ 35 w 108"/>
                <a:gd name="T15" fmla="*/ 90 h 566"/>
                <a:gd name="T16" fmla="*/ 38 w 108"/>
                <a:gd name="T17" fmla="*/ 94 h 566"/>
                <a:gd name="T18" fmla="*/ 3 w 108"/>
                <a:gd name="T19" fmla="*/ 154 h 566"/>
                <a:gd name="T20" fmla="*/ 36 w 108"/>
                <a:gd name="T21" fmla="*/ 124 h 566"/>
                <a:gd name="T22" fmla="*/ 28 w 108"/>
                <a:gd name="T23" fmla="*/ 163 h 566"/>
                <a:gd name="T24" fmla="*/ 3 w 108"/>
                <a:gd name="T25" fmla="*/ 188 h 566"/>
                <a:gd name="T26" fmla="*/ 30 w 108"/>
                <a:gd name="T27" fmla="*/ 168 h 566"/>
                <a:gd name="T28" fmla="*/ 10 w 108"/>
                <a:gd name="T29" fmla="*/ 214 h 566"/>
                <a:gd name="T30" fmla="*/ 21 w 108"/>
                <a:gd name="T31" fmla="*/ 192 h 566"/>
                <a:gd name="T32" fmla="*/ 30 w 108"/>
                <a:gd name="T33" fmla="*/ 188 h 566"/>
                <a:gd name="T34" fmla="*/ 30 w 108"/>
                <a:gd name="T35" fmla="*/ 203 h 566"/>
                <a:gd name="T36" fmla="*/ 26 w 108"/>
                <a:gd name="T37" fmla="*/ 232 h 566"/>
                <a:gd name="T38" fmla="*/ 2 w 108"/>
                <a:gd name="T39" fmla="*/ 267 h 566"/>
                <a:gd name="T40" fmla="*/ 28 w 108"/>
                <a:gd name="T41" fmla="*/ 238 h 566"/>
                <a:gd name="T42" fmla="*/ 24 w 108"/>
                <a:gd name="T43" fmla="*/ 278 h 566"/>
                <a:gd name="T44" fmla="*/ 18 w 108"/>
                <a:gd name="T45" fmla="*/ 302 h 566"/>
                <a:gd name="T46" fmla="*/ 20 w 108"/>
                <a:gd name="T47" fmla="*/ 302 h 566"/>
                <a:gd name="T48" fmla="*/ 20 w 108"/>
                <a:gd name="T49" fmla="*/ 318 h 566"/>
                <a:gd name="T50" fmla="*/ 3 w 108"/>
                <a:gd name="T51" fmla="*/ 351 h 566"/>
                <a:gd name="T52" fmla="*/ 18 w 108"/>
                <a:gd name="T53" fmla="*/ 347 h 566"/>
                <a:gd name="T54" fmla="*/ 18 w 108"/>
                <a:gd name="T55" fmla="*/ 351 h 566"/>
                <a:gd name="T56" fmla="*/ 19 w 108"/>
                <a:gd name="T57" fmla="*/ 367 h 566"/>
                <a:gd name="T58" fmla="*/ 16 w 108"/>
                <a:gd name="T59" fmla="*/ 396 h 566"/>
                <a:gd name="T60" fmla="*/ 19 w 108"/>
                <a:gd name="T61" fmla="*/ 411 h 566"/>
                <a:gd name="T62" fmla="*/ 20 w 108"/>
                <a:gd name="T63" fmla="*/ 475 h 566"/>
                <a:gd name="T64" fmla="*/ 24 w 108"/>
                <a:gd name="T65" fmla="*/ 396 h 566"/>
                <a:gd name="T66" fmla="*/ 50 w 108"/>
                <a:gd name="T67" fmla="*/ 565 h 566"/>
                <a:gd name="T68" fmla="*/ 35 w 108"/>
                <a:gd name="T69" fmla="*/ 367 h 566"/>
                <a:gd name="T70" fmla="*/ 35 w 108"/>
                <a:gd name="T71" fmla="*/ 362 h 566"/>
                <a:gd name="T72" fmla="*/ 36 w 108"/>
                <a:gd name="T73" fmla="*/ 347 h 566"/>
                <a:gd name="T74" fmla="*/ 58 w 108"/>
                <a:gd name="T75" fmla="*/ 446 h 566"/>
                <a:gd name="T76" fmla="*/ 44 w 108"/>
                <a:gd name="T77" fmla="*/ 391 h 566"/>
                <a:gd name="T78" fmla="*/ 38 w 108"/>
                <a:gd name="T79" fmla="*/ 302 h 566"/>
                <a:gd name="T80" fmla="*/ 40 w 108"/>
                <a:gd name="T81" fmla="*/ 278 h 566"/>
                <a:gd name="T82" fmla="*/ 48 w 108"/>
                <a:gd name="T83" fmla="*/ 336 h 566"/>
                <a:gd name="T84" fmla="*/ 44 w 108"/>
                <a:gd name="T85" fmla="*/ 248 h 566"/>
                <a:gd name="T86" fmla="*/ 52 w 108"/>
                <a:gd name="T87" fmla="*/ 232 h 566"/>
                <a:gd name="T88" fmla="*/ 58 w 108"/>
                <a:gd name="T89" fmla="*/ 292 h 566"/>
                <a:gd name="T90" fmla="*/ 50 w 108"/>
                <a:gd name="T91" fmla="*/ 188 h 566"/>
                <a:gd name="T92" fmla="*/ 52 w 108"/>
                <a:gd name="T93" fmla="*/ 177 h 566"/>
                <a:gd name="T94" fmla="*/ 53 w 108"/>
                <a:gd name="T95" fmla="*/ 128 h 566"/>
                <a:gd name="T96" fmla="*/ 61 w 108"/>
                <a:gd name="T97" fmla="*/ 135 h 566"/>
                <a:gd name="T98" fmla="*/ 88 w 108"/>
                <a:gd name="T99" fmla="*/ 263 h 566"/>
                <a:gd name="T100" fmla="*/ 68 w 108"/>
                <a:gd name="T101" fmla="*/ 188 h 566"/>
                <a:gd name="T102" fmla="*/ 58 w 108"/>
                <a:gd name="T103" fmla="*/ 83 h 566"/>
                <a:gd name="T104" fmla="*/ 61 w 108"/>
                <a:gd name="T105" fmla="*/ 65 h 566"/>
                <a:gd name="T106" fmla="*/ 74 w 108"/>
                <a:gd name="T107" fmla="*/ 124 h 566"/>
                <a:gd name="T108" fmla="*/ 71 w 108"/>
                <a:gd name="T109" fmla="*/ 118 h 566"/>
                <a:gd name="T110" fmla="*/ 65 w 108"/>
                <a:gd name="T111" fmla="*/ 40 h 566"/>
                <a:gd name="T112" fmla="*/ 82 w 108"/>
                <a:gd name="T113" fmla="*/ 118 h 566"/>
                <a:gd name="T114" fmla="*/ 71 w 108"/>
                <a:gd name="T115" fmla="*/ 79 h 566"/>
                <a:gd name="T116" fmla="*/ 62 w 108"/>
                <a:gd name="T117" fmla="*/ 4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8" h="566">
                  <a:moveTo>
                    <a:pt x="60" y="7"/>
                  </a:moveTo>
                  <a:lnTo>
                    <a:pt x="53" y="0"/>
                  </a:lnTo>
                  <a:lnTo>
                    <a:pt x="48" y="15"/>
                  </a:lnTo>
                  <a:lnTo>
                    <a:pt x="44" y="19"/>
                  </a:lnTo>
                  <a:lnTo>
                    <a:pt x="33" y="24"/>
                  </a:lnTo>
                  <a:lnTo>
                    <a:pt x="8" y="24"/>
                  </a:lnTo>
                  <a:lnTo>
                    <a:pt x="33" y="29"/>
                  </a:lnTo>
                  <a:lnTo>
                    <a:pt x="40" y="19"/>
                  </a:lnTo>
                  <a:lnTo>
                    <a:pt x="45" y="24"/>
                  </a:lnTo>
                  <a:lnTo>
                    <a:pt x="38" y="35"/>
                  </a:lnTo>
                  <a:lnTo>
                    <a:pt x="44" y="35"/>
                  </a:lnTo>
                  <a:lnTo>
                    <a:pt x="38" y="50"/>
                  </a:lnTo>
                  <a:lnTo>
                    <a:pt x="5" y="135"/>
                  </a:lnTo>
                  <a:lnTo>
                    <a:pt x="40" y="50"/>
                  </a:lnTo>
                  <a:lnTo>
                    <a:pt x="38" y="59"/>
                  </a:lnTo>
                  <a:lnTo>
                    <a:pt x="35" y="75"/>
                  </a:lnTo>
                  <a:lnTo>
                    <a:pt x="30" y="79"/>
                  </a:lnTo>
                  <a:lnTo>
                    <a:pt x="20" y="83"/>
                  </a:lnTo>
                  <a:lnTo>
                    <a:pt x="5" y="75"/>
                  </a:lnTo>
                  <a:lnTo>
                    <a:pt x="30" y="83"/>
                  </a:lnTo>
                  <a:lnTo>
                    <a:pt x="35" y="75"/>
                  </a:lnTo>
                  <a:lnTo>
                    <a:pt x="38" y="68"/>
                  </a:lnTo>
                  <a:lnTo>
                    <a:pt x="38" y="83"/>
                  </a:lnTo>
                  <a:lnTo>
                    <a:pt x="35" y="90"/>
                  </a:lnTo>
                  <a:lnTo>
                    <a:pt x="3" y="139"/>
                  </a:lnTo>
                  <a:lnTo>
                    <a:pt x="35" y="94"/>
                  </a:lnTo>
                  <a:lnTo>
                    <a:pt x="38" y="94"/>
                  </a:lnTo>
                  <a:lnTo>
                    <a:pt x="35" y="108"/>
                  </a:lnTo>
                  <a:lnTo>
                    <a:pt x="30" y="124"/>
                  </a:lnTo>
                  <a:lnTo>
                    <a:pt x="3" y="154"/>
                  </a:lnTo>
                  <a:lnTo>
                    <a:pt x="33" y="118"/>
                  </a:lnTo>
                  <a:lnTo>
                    <a:pt x="35" y="118"/>
                  </a:lnTo>
                  <a:lnTo>
                    <a:pt x="36" y="124"/>
                  </a:lnTo>
                  <a:lnTo>
                    <a:pt x="30" y="143"/>
                  </a:lnTo>
                  <a:lnTo>
                    <a:pt x="36" y="139"/>
                  </a:lnTo>
                  <a:lnTo>
                    <a:pt x="28" y="163"/>
                  </a:lnTo>
                  <a:lnTo>
                    <a:pt x="21" y="177"/>
                  </a:lnTo>
                  <a:lnTo>
                    <a:pt x="10" y="188"/>
                  </a:lnTo>
                  <a:lnTo>
                    <a:pt x="3" y="188"/>
                  </a:lnTo>
                  <a:lnTo>
                    <a:pt x="15" y="183"/>
                  </a:lnTo>
                  <a:lnTo>
                    <a:pt x="27" y="173"/>
                  </a:lnTo>
                  <a:lnTo>
                    <a:pt x="30" y="168"/>
                  </a:lnTo>
                  <a:lnTo>
                    <a:pt x="27" y="183"/>
                  </a:lnTo>
                  <a:lnTo>
                    <a:pt x="20" y="203"/>
                  </a:lnTo>
                  <a:lnTo>
                    <a:pt x="10" y="214"/>
                  </a:lnTo>
                  <a:lnTo>
                    <a:pt x="0" y="221"/>
                  </a:lnTo>
                  <a:lnTo>
                    <a:pt x="13" y="208"/>
                  </a:lnTo>
                  <a:lnTo>
                    <a:pt x="21" y="192"/>
                  </a:lnTo>
                  <a:lnTo>
                    <a:pt x="30" y="177"/>
                  </a:lnTo>
                  <a:lnTo>
                    <a:pt x="31" y="173"/>
                  </a:lnTo>
                  <a:lnTo>
                    <a:pt x="30" y="188"/>
                  </a:lnTo>
                  <a:lnTo>
                    <a:pt x="33" y="183"/>
                  </a:lnTo>
                  <a:lnTo>
                    <a:pt x="36" y="188"/>
                  </a:lnTo>
                  <a:lnTo>
                    <a:pt x="30" y="203"/>
                  </a:lnTo>
                  <a:lnTo>
                    <a:pt x="30" y="214"/>
                  </a:lnTo>
                  <a:lnTo>
                    <a:pt x="21" y="232"/>
                  </a:lnTo>
                  <a:lnTo>
                    <a:pt x="26" y="232"/>
                  </a:lnTo>
                  <a:lnTo>
                    <a:pt x="21" y="243"/>
                  </a:lnTo>
                  <a:lnTo>
                    <a:pt x="11" y="263"/>
                  </a:lnTo>
                  <a:lnTo>
                    <a:pt x="2" y="267"/>
                  </a:lnTo>
                  <a:lnTo>
                    <a:pt x="16" y="256"/>
                  </a:lnTo>
                  <a:lnTo>
                    <a:pt x="24" y="243"/>
                  </a:lnTo>
                  <a:lnTo>
                    <a:pt x="28" y="238"/>
                  </a:lnTo>
                  <a:lnTo>
                    <a:pt x="28" y="252"/>
                  </a:lnTo>
                  <a:lnTo>
                    <a:pt x="28" y="256"/>
                  </a:lnTo>
                  <a:lnTo>
                    <a:pt x="24" y="278"/>
                  </a:lnTo>
                  <a:lnTo>
                    <a:pt x="19" y="292"/>
                  </a:lnTo>
                  <a:lnTo>
                    <a:pt x="21" y="292"/>
                  </a:lnTo>
                  <a:lnTo>
                    <a:pt x="18" y="302"/>
                  </a:lnTo>
                  <a:lnTo>
                    <a:pt x="2" y="327"/>
                  </a:lnTo>
                  <a:lnTo>
                    <a:pt x="13" y="312"/>
                  </a:lnTo>
                  <a:lnTo>
                    <a:pt x="20" y="302"/>
                  </a:lnTo>
                  <a:lnTo>
                    <a:pt x="20" y="318"/>
                  </a:lnTo>
                  <a:lnTo>
                    <a:pt x="16" y="321"/>
                  </a:lnTo>
                  <a:lnTo>
                    <a:pt x="20" y="318"/>
                  </a:lnTo>
                  <a:lnTo>
                    <a:pt x="20" y="327"/>
                  </a:lnTo>
                  <a:lnTo>
                    <a:pt x="18" y="336"/>
                  </a:lnTo>
                  <a:lnTo>
                    <a:pt x="3" y="351"/>
                  </a:lnTo>
                  <a:lnTo>
                    <a:pt x="16" y="336"/>
                  </a:lnTo>
                  <a:lnTo>
                    <a:pt x="16" y="343"/>
                  </a:lnTo>
                  <a:lnTo>
                    <a:pt x="18" y="347"/>
                  </a:lnTo>
                  <a:lnTo>
                    <a:pt x="3" y="381"/>
                  </a:lnTo>
                  <a:lnTo>
                    <a:pt x="15" y="356"/>
                  </a:lnTo>
                  <a:lnTo>
                    <a:pt x="18" y="351"/>
                  </a:lnTo>
                  <a:lnTo>
                    <a:pt x="19" y="362"/>
                  </a:lnTo>
                  <a:lnTo>
                    <a:pt x="16" y="372"/>
                  </a:lnTo>
                  <a:lnTo>
                    <a:pt x="19" y="367"/>
                  </a:lnTo>
                  <a:lnTo>
                    <a:pt x="16" y="396"/>
                  </a:lnTo>
                  <a:lnTo>
                    <a:pt x="2" y="429"/>
                  </a:lnTo>
                  <a:lnTo>
                    <a:pt x="16" y="396"/>
                  </a:lnTo>
                  <a:lnTo>
                    <a:pt x="15" y="411"/>
                  </a:lnTo>
                  <a:lnTo>
                    <a:pt x="19" y="396"/>
                  </a:lnTo>
                  <a:lnTo>
                    <a:pt x="19" y="411"/>
                  </a:lnTo>
                  <a:lnTo>
                    <a:pt x="20" y="481"/>
                  </a:lnTo>
                  <a:lnTo>
                    <a:pt x="35" y="565"/>
                  </a:lnTo>
                  <a:lnTo>
                    <a:pt x="20" y="475"/>
                  </a:lnTo>
                  <a:lnTo>
                    <a:pt x="20" y="440"/>
                  </a:lnTo>
                  <a:lnTo>
                    <a:pt x="21" y="416"/>
                  </a:lnTo>
                  <a:lnTo>
                    <a:pt x="24" y="396"/>
                  </a:lnTo>
                  <a:lnTo>
                    <a:pt x="27" y="362"/>
                  </a:lnTo>
                  <a:lnTo>
                    <a:pt x="30" y="376"/>
                  </a:lnTo>
                  <a:lnTo>
                    <a:pt x="50" y="565"/>
                  </a:lnTo>
                  <a:lnTo>
                    <a:pt x="31" y="376"/>
                  </a:lnTo>
                  <a:lnTo>
                    <a:pt x="31" y="356"/>
                  </a:lnTo>
                  <a:lnTo>
                    <a:pt x="35" y="367"/>
                  </a:lnTo>
                  <a:lnTo>
                    <a:pt x="38" y="551"/>
                  </a:lnTo>
                  <a:lnTo>
                    <a:pt x="36" y="391"/>
                  </a:lnTo>
                  <a:lnTo>
                    <a:pt x="35" y="362"/>
                  </a:lnTo>
                  <a:lnTo>
                    <a:pt x="33" y="351"/>
                  </a:lnTo>
                  <a:lnTo>
                    <a:pt x="35" y="327"/>
                  </a:lnTo>
                  <a:lnTo>
                    <a:pt x="36" y="347"/>
                  </a:lnTo>
                  <a:lnTo>
                    <a:pt x="40" y="387"/>
                  </a:lnTo>
                  <a:lnTo>
                    <a:pt x="45" y="411"/>
                  </a:lnTo>
                  <a:lnTo>
                    <a:pt x="58" y="446"/>
                  </a:lnTo>
                  <a:lnTo>
                    <a:pt x="83" y="511"/>
                  </a:lnTo>
                  <a:lnTo>
                    <a:pt x="50" y="416"/>
                  </a:lnTo>
                  <a:lnTo>
                    <a:pt x="44" y="391"/>
                  </a:lnTo>
                  <a:lnTo>
                    <a:pt x="40" y="376"/>
                  </a:lnTo>
                  <a:lnTo>
                    <a:pt x="38" y="356"/>
                  </a:lnTo>
                  <a:lnTo>
                    <a:pt x="38" y="302"/>
                  </a:lnTo>
                  <a:lnTo>
                    <a:pt x="40" y="318"/>
                  </a:lnTo>
                  <a:lnTo>
                    <a:pt x="40" y="287"/>
                  </a:lnTo>
                  <a:lnTo>
                    <a:pt x="40" y="278"/>
                  </a:lnTo>
                  <a:lnTo>
                    <a:pt x="44" y="302"/>
                  </a:lnTo>
                  <a:lnTo>
                    <a:pt x="73" y="485"/>
                  </a:lnTo>
                  <a:lnTo>
                    <a:pt x="48" y="336"/>
                  </a:lnTo>
                  <a:lnTo>
                    <a:pt x="45" y="321"/>
                  </a:lnTo>
                  <a:lnTo>
                    <a:pt x="44" y="302"/>
                  </a:lnTo>
                  <a:lnTo>
                    <a:pt x="44" y="248"/>
                  </a:lnTo>
                  <a:lnTo>
                    <a:pt x="45" y="252"/>
                  </a:lnTo>
                  <a:lnTo>
                    <a:pt x="46" y="221"/>
                  </a:lnTo>
                  <a:lnTo>
                    <a:pt x="52" y="232"/>
                  </a:lnTo>
                  <a:lnTo>
                    <a:pt x="74" y="436"/>
                  </a:lnTo>
                  <a:lnTo>
                    <a:pt x="62" y="336"/>
                  </a:lnTo>
                  <a:lnTo>
                    <a:pt x="58" y="292"/>
                  </a:lnTo>
                  <a:lnTo>
                    <a:pt x="52" y="252"/>
                  </a:lnTo>
                  <a:lnTo>
                    <a:pt x="52" y="228"/>
                  </a:lnTo>
                  <a:lnTo>
                    <a:pt x="50" y="188"/>
                  </a:lnTo>
                  <a:lnTo>
                    <a:pt x="53" y="192"/>
                  </a:lnTo>
                  <a:lnTo>
                    <a:pt x="65" y="396"/>
                  </a:lnTo>
                  <a:lnTo>
                    <a:pt x="52" y="177"/>
                  </a:lnTo>
                  <a:lnTo>
                    <a:pt x="52" y="159"/>
                  </a:lnTo>
                  <a:lnTo>
                    <a:pt x="53" y="173"/>
                  </a:lnTo>
                  <a:lnTo>
                    <a:pt x="53" y="128"/>
                  </a:lnTo>
                  <a:lnTo>
                    <a:pt x="56" y="143"/>
                  </a:lnTo>
                  <a:lnTo>
                    <a:pt x="56" y="118"/>
                  </a:lnTo>
                  <a:lnTo>
                    <a:pt x="61" y="135"/>
                  </a:lnTo>
                  <a:lnTo>
                    <a:pt x="68" y="183"/>
                  </a:lnTo>
                  <a:lnTo>
                    <a:pt x="74" y="214"/>
                  </a:lnTo>
                  <a:lnTo>
                    <a:pt x="88" y="263"/>
                  </a:lnTo>
                  <a:lnTo>
                    <a:pt x="96" y="308"/>
                  </a:lnTo>
                  <a:lnTo>
                    <a:pt x="74" y="214"/>
                  </a:lnTo>
                  <a:lnTo>
                    <a:pt x="68" y="188"/>
                  </a:lnTo>
                  <a:lnTo>
                    <a:pt x="62" y="154"/>
                  </a:lnTo>
                  <a:lnTo>
                    <a:pt x="61" y="128"/>
                  </a:lnTo>
                  <a:lnTo>
                    <a:pt x="58" y="83"/>
                  </a:lnTo>
                  <a:lnTo>
                    <a:pt x="60" y="90"/>
                  </a:lnTo>
                  <a:lnTo>
                    <a:pt x="62" y="83"/>
                  </a:lnTo>
                  <a:lnTo>
                    <a:pt x="61" y="65"/>
                  </a:lnTo>
                  <a:lnTo>
                    <a:pt x="63" y="83"/>
                  </a:lnTo>
                  <a:lnTo>
                    <a:pt x="68" y="104"/>
                  </a:lnTo>
                  <a:lnTo>
                    <a:pt x="74" y="124"/>
                  </a:lnTo>
                  <a:lnTo>
                    <a:pt x="86" y="143"/>
                  </a:lnTo>
                  <a:lnTo>
                    <a:pt x="107" y="192"/>
                  </a:lnTo>
                  <a:lnTo>
                    <a:pt x="71" y="118"/>
                  </a:lnTo>
                  <a:lnTo>
                    <a:pt x="68" y="99"/>
                  </a:lnTo>
                  <a:lnTo>
                    <a:pt x="65" y="90"/>
                  </a:lnTo>
                  <a:lnTo>
                    <a:pt x="65" y="40"/>
                  </a:lnTo>
                  <a:lnTo>
                    <a:pt x="68" y="55"/>
                  </a:lnTo>
                  <a:lnTo>
                    <a:pt x="73" y="79"/>
                  </a:lnTo>
                  <a:lnTo>
                    <a:pt x="82" y="118"/>
                  </a:lnTo>
                  <a:lnTo>
                    <a:pt x="95" y="159"/>
                  </a:lnTo>
                  <a:lnTo>
                    <a:pt x="98" y="177"/>
                  </a:lnTo>
                  <a:lnTo>
                    <a:pt x="71" y="79"/>
                  </a:lnTo>
                  <a:lnTo>
                    <a:pt x="68" y="44"/>
                  </a:lnTo>
                  <a:lnTo>
                    <a:pt x="70" y="19"/>
                  </a:lnTo>
                  <a:lnTo>
                    <a:pt x="62" y="4"/>
                  </a:lnTo>
                  <a:lnTo>
                    <a:pt x="60" y="7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2" name="Group 47"/>
            <p:cNvGrpSpPr>
              <a:grpSpLocks/>
            </p:cNvGrpSpPr>
            <p:nvPr/>
          </p:nvGrpSpPr>
          <p:grpSpPr bwMode="auto">
            <a:xfrm>
              <a:off x="117" y="2718"/>
              <a:ext cx="332" cy="1514"/>
              <a:chOff x="117" y="2718"/>
              <a:chExt cx="332" cy="1514"/>
            </a:xfrm>
          </p:grpSpPr>
          <p:sp>
            <p:nvSpPr>
              <p:cNvPr id="83" name="Freeform 40"/>
              <p:cNvSpPr>
                <a:spLocks/>
              </p:cNvSpPr>
              <p:nvPr/>
            </p:nvSpPr>
            <p:spPr bwMode="ltGray">
              <a:xfrm>
                <a:off x="167" y="3861"/>
                <a:ext cx="28" cy="371"/>
              </a:xfrm>
              <a:custGeom>
                <a:avLst/>
                <a:gdLst>
                  <a:gd name="T0" fmla="*/ 21 w 28"/>
                  <a:gd name="T1" fmla="*/ 0 h 371"/>
                  <a:gd name="T2" fmla="*/ 19 w 28"/>
                  <a:gd name="T3" fmla="*/ 7 h 371"/>
                  <a:gd name="T4" fmla="*/ 11 w 28"/>
                  <a:gd name="T5" fmla="*/ 72 h 371"/>
                  <a:gd name="T6" fmla="*/ 5 w 28"/>
                  <a:gd name="T7" fmla="*/ 135 h 371"/>
                  <a:gd name="T8" fmla="*/ 0 w 28"/>
                  <a:gd name="T9" fmla="*/ 212 h 371"/>
                  <a:gd name="T10" fmla="*/ 0 w 28"/>
                  <a:gd name="T11" fmla="*/ 296 h 371"/>
                  <a:gd name="T12" fmla="*/ 3 w 28"/>
                  <a:gd name="T13" fmla="*/ 370 h 371"/>
                  <a:gd name="T14" fmla="*/ 5 w 28"/>
                  <a:gd name="T15" fmla="*/ 370 h 371"/>
                  <a:gd name="T16" fmla="*/ 3 w 28"/>
                  <a:gd name="T17" fmla="*/ 296 h 371"/>
                  <a:gd name="T18" fmla="*/ 3 w 28"/>
                  <a:gd name="T19" fmla="*/ 234 h 371"/>
                  <a:gd name="T20" fmla="*/ 8 w 28"/>
                  <a:gd name="T21" fmla="*/ 167 h 371"/>
                  <a:gd name="T22" fmla="*/ 15 w 28"/>
                  <a:gd name="T23" fmla="*/ 101 h 371"/>
                  <a:gd name="T24" fmla="*/ 27 w 28"/>
                  <a:gd name="T25" fmla="*/ 16 h 371"/>
                  <a:gd name="T26" fmla="*/ 21 w 28"/>
                  <a:gd name="T27" fmla="*/ 0 h 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" h="371">
                    <a:moveTo>
                      <a:pt x="21" y="0"/>
                    </a:moveTo>
                    <a:lnTo>
                      <a:pt x="19" y="7"/>
                    </a:lnTo>
                    <a:lnTo>
                      <a:pt x="11" y="72"/>
                    </a:lnTo>
                    <a:lnTo>
                      <a:pt x="5" y="135"/>
                    </a:lnTo>
                    <a:lnTo>
                      <a:pt x="0" y="212"/>
                    </a:lnTo>
                    <a:lnTo>
                      <a:pt x="0" y="296"/>
                    </a:lnTo>
                    <a:lnTo>
                      <a:pt x="3" y="370"/>
                    </a:lnTo>
                    <a:lnTo>
                      <a:pt x="5" y="370"/>
                    </a:lnTo>
                    <a:lnTo>
                      <a:pt x="3" y="296"/>
                    </a:lnTo>
                    <a:lnTo>
                      <a:pt x="3" y="234"/>
                    </a:lnTo>
                    <a:lnTo>
                      <a:pt x="8" y="167"/>
                    </a:lnTo>
                    <a:lnTo>
                      <a:pt x="15" y="101"/>
                    </a:lnTo>
                    <a:lnTo>
                      <a:pt x="27" y="16"/>
                    </a:lnTo>
                    <a:lnTo>
                      <a:pt x="21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" name="Freeform 41"/>
              <p:cNvSpPr>
                <a:spLocks/>
              </p:cNvSpPr>
              <p:nvPr/>
            </p:nvSpPr>
            <p:spPr bwMode="ltGray">
              <a:xfrm>
                <a:off x="117" y="3482"/>
                <a:ext cx="88" cy="450"/>
              </a:xfrm>
              <a:custGeom>
                <a:avLst/>
                <a:gdLst>
                  <a:gd name="T0" fmla="*/ 86 w 88"/>
                  <a:gd name="T1" fmla="*/ 70 h 450"/>
                  <a:gd name="T2" fmla="*/ 79 w 88"/>
                  <a:gd name="T3" fmla="*/ 40 h 450"/>
                  <a:gd name="T4" fmla="*/ 76 w 88"/>
                  <a:gd name="T5" fmla="*/ 29 h 450"/>
                  <a:gd name="T6" fmla="*/ 70 w 88"/>
                  <a:gd name="T7" fmla="*/ 18 h 450"/>
                  <a:gd name="T8" fmla="*/ 64 w 88"/>
                  <a:gd name="T9" fmla="*/ 10 h 450"/>
                  <a:gd name="T10" fmla="*/ 56 w 88"/>
                  <a:gd name="T11" fmla="*/ 1 h 450"/>
                  <a:gd name="T12" fmla="*/ 49 w 88"/>
                  <a:gd name="T13" fmla="*/ 0 h 450"/>
                  <a:gd name="T14" fmla="*/ 42 w 88"/>
                  <a:gd name="T15" fmla="*/ 4 h 450"/>
                  <a:gd name="T16" fmla="*/ 35 w 88"/>
                  <a:gd name="T17" fmla="*/ 8 h 450"/>
                  <a:gd name="T18" fmla="*/ 27 w 88"/>
                  <a:gd name="T19" fmla="*/ 16 h 450"/>
                  <a:gd name="T20" fmla="*/ 22 w 88"/>
                  <a:gd name="T21" fmla="*/ 33 h 450"/>
                  <a:gd name="T22" fmla="*/ 17 w 88"/>
                  <a:gd name="T23" fmla="*/ 57 h 450"/>
                  <a:gd name="T24" fmla="*/ 12 w 88"/>
                  <a:gd name="T25" fmla="*/ 76 h 450"/>
                  <a:gd name="T26" fmla="*/ 7 w 88"/>
                  <a:gd name="T27" fmla="*/ 95 h 450"/>
                  <a:gd name="T28" fmla="*/ 2 w 88"/>
                  <a:gd name="T29" fmla="*/ 121 h 450"/>
                  <a:gd name="T30" fmla="*/ 0 w 88"/>
                  <a:gd name="T31" fmla="*/ 175 h 450"/>
                  <a:gd name="T32" fmla="*/ 0 w 88"/>
                  <a:gd name="T33" fmla="*/ 216 h 450"/>
                  <a:gd name="T34" fmla="*/ 5 w 88"/>
                  <a:gd name="T35" fmla="*/ 275 h 450"/>
                  <a:gd name="T36" fmla="*/ 12 w 88"/>
                  <a:gd name="T37" fmla="*/ 327 h 450"/>
                  <a:gd name="T38" fmla="*/ 27 w 88"/>
                  <a:gd name="T39" fmla="*/ 449 h 450"/>
                  <a:gd name="T40" fmla="*/ 21 w 88"/>
                  <a:gd name="T41" fmla="*/ 318 h 450"/>
                  <a:gd name="T42" fmla="*/ 18 w 88"/>
                  <a:gd name="T43" fmla="*/ 273 h 450"/>
                  <a:gd name="T44" fmla="*/ 15 w 88"/>
                  <a:gd name="T45" fmla="*/ 232 h 450"/>
                  <a:gd name="T46" fmla="*/ 15 w 88"/>
                  <a:gd name="T47" fmla="*/ 190 h 450"/>
                  <a:gd name="T48" fmla="*/ 17 w 88"/>
                  <a:gd name="T49" fmla="*/ 143 h 450"/>
                  <a:gd name="T50" fmla="*/ 19 w 88"/>
                  <a:gd name="T51" fmla="*/ 106 h 450"/>
                  <a:gd name="T52" fmla="*/ 23 w 88"/>
                  <a:gd name="T53" fmla="*/ 62 h 450"/>
                  <a:gd name="T54" fmla="*/ 29 w 88"/>
                  <a:gd name="T55" fmla="*/ 40 h 450"/>
                  <a:gd name="T56" fmla="*/ 37 w 88"/>
                  <a:gd name="T57" fmla="*/ 32 h 450"/>
                  <a:gd name="T58" fmla="*/ 59 w 88"/>
                  <a:gd name="T59" fmla="*/ 27 h 450"/>
                  <a:gd name="T60" fmla="*/ 72 w 88"/>
                  <a:gd name="T61" fmla="*/ 42 h 450"/>
                  <a:gd name="T62" fmla="*/ 87 w 88"/>
                  <a:gd name="T63" fmla="*/ 75 h 450"/>
                  <a:gd name="T64" fmla="*/ 86 w 88"/>
                  <a:gd name="T65" fmla="*/ 70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8" h="450">
                    <a:moveTo>
                      <a:pt x="86" y="70"/>
                    </a:moveTo>
                    <a:lnTo>
                      <a:pt x="79" y="40"/>
                    </a:lnTo>
                    <a:lnTo>
                      <a:pt x="76" y="29"/>
                    </a:lnTo>
                    <a:lnTo>
                      <a:pt x="70" y="18"/>
                    </a:lnTo>
                    <a:lnTo>
                      <a:pt x="64" y="10"/>
                    </a:lnTo>
                    <a:lnTo>
                      <a:pt x="56" y="1"/>
                    </a:lnTo>
                    <a:lnTo>
                      <a:pt x="49" y="0"/>
                    </a:lnTo>
                    <a:lnTo>
                      <a:pt x="42" y="4"/>
                    </a:lnTo>
                    <a:lnTo>
                      <a:pt x="35" y="8"/>
                    </a:lnTo>
                    <a:lnTo>
                      <a:pt x="27" y="16"/>
                    </a:lnTo>
                    <a:lnTo>
                      <a:pt x="22" y="33"/>
                    </a:lnTo>
                    <a:lnTo>
                      <a:pt x="17" y="57"/>
                    </a:lnTo>
                    <a:lnTo>
                      <a:pt x="12" y="76"/>
                    </a:lnTo>
                    <a:lnTo>
                      <a:pt x="7" y="95"/>
                    </a:lnTo>
                    <a:lnTo>
                      <a:pt x="2" y="121"/>
                    </a:lnTo>
                    <a:lnTo>
                      <a:pt x="0" y="175"/>
                    </a:lnTo>
                    <a:lnTo>
                      <a:pt x="0" y="216"/>
                    </a:lnTo>
                    <a:lnTo>
                      <a:pt x="5" y="275"/>
                    </a:lnTo>
                    <a:lnTo>
                      <a:pt x="12" y="327"/>
                    </a:lnTo>
                    <a:lnTo>
                      <a:pt x="27" y="449"/>
                    </a:lnTo>
                    <a:lnTo>
                      <a:pt x="21" y="318"/>
                    </a:lnTo>
                    <a:lnTo>
                      <a:pt x="18" y="273"/>
                    </a:lnTo>
                    <a:lnTo>
                      <a:pt x="15" y="232"/>
                    </a:lnTo>
                    <a:lnTo>
                      <a:pt x="15" y="190"/>
                    </a:lnTo>
                    <a:lnTo>
                      <a:pt x="17" y="143"/>
                    </a:lnTo>
                    <a:lnTo>
                      <a:pt x="19" y="106"/>
                    </a:lnTo>
                    <a:lnTo>
                      <a:pt x="23" y="62"/>
                    </a:lnTo>
                    <a:lnTo>
                      <a:pt x="29" y="40"/>
                    </a:lnTo>
                    <a:lnTo>
                      <a:pt x="37" y="32"/>
                    </a:lnTo>
                    <a:lnTo>
                      <a:pt x="59" y="27"/>
                    </a:lnTo>
                    <a:lnTo>
                      <a:pt x="72" y="42"/>
                    </a:lnTo>
                    <a:lnTo>
                      <a:pt x="87" y="75"/>
                    </a:lnTo>
                    <a:lnTo>
                      <a:pt x="86" y="7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85" name="Group 44"/>
              <p:cNvGrpSpPr>
                <a:grpSpLocks/>
              </p:cNvGrpSpPr>
              <p:nvPr/>
            </p:nvGrpSpPr>
            <p:grpSpPr bwMode="auto">
              <a:xfrm>
                <a:off x="231" y="2718"/>
                <a:ext cx="218" cy="641"/>
                <a:chOff x="231" y="2718"/>
                <a:chExt cx="218" cy="641"/>
              </a:xfrm>
            </p:grpSpPr>
            <p:sp>
              <p:nvSpPr>
                <p:cNvPr id="88" name="Freeform 42"/>
                <p:cNvSpPr>
                  <a:spLocks/>
                </p:cNvSpPr>
                <p:nvPr/>
              </p:nvSpPr>
              <p:spPr bwMode="ltGray">
                <a:xfrm>
                  <a:off x="231" y="2718"/>
                  <a:ext cx="122" cy="641"/>
                </a:xfrm>
                <a:custGeom>
                  <a:avLst/>
                  <a:gdLst>
                    <a:gd name="T0" fmla="*/ 114 w 122"/>
                    <a:gd name="T1" fmla="*/ 14 h 641"/>
                    <a:gd name="T2" fmla="*/ 112 w 122"/>
                    <a:gd name="T3" fmla="*/ 0 h 641"/>
                    <a:gd name="T4" fmla="*/ 104 w 122"/>
                    <a:gd name="T5" fmla="*/ 5 h 641"/>
                    <a:gd name="T6" fmla="*/ 99 w 122"/>
                    <a:gd name="T7" fmla="*/ 22 h 641"/>
                    <a:gd name="T8" fmla="*/ 3 w 122"/>
                    <a:gd name="T9" fmla="*/ 140 h 641"/>
                    <a:gd name="T10" fmla="*/ 89 w 122"/>
                    <a:gd name="T11" fmla="*/ 57 h 641"/>
                    <a:gd name="T12" fmla="*/ 90 w 122"/>
                    <a:gd name="T13" fmla="*/ 73 h 641"/>
                    <a:gd name="T14" fmla="*/ 47 w 122"/>
                    <a:gd name="T15" fmla="*/ 173 h 641"/>
                    <a:gd name="T16" fmla="*/ 100 w 122"/>
                    <a:gd name="T17" fmla="*/ 93 h 641"/>
                    <a:gd name="T18" fmla="*/ 93 w 122"/>
                    <a:gd name="T19" fmla="*/ 126 h 641"/>
                    <a:gd name="T20" fmla="*/ 76 w 122"/>
                    <a:gd name="T21" fmla="*/ 181 h 641"/>
                    <a:gd name="T22" fmla="*/ 26 w 122"/>
                    <a:gd name="T23" fmla="*/ 326 h 641"/>
                    <a:gd name="T24" fmla="*/ 28 w 122"/>
                    <a:gd name="T25" fmla="*/ 315 h 641"/>
                    <a:gd name="T26" fmla="*/ 61 w 122"/>
                    <a:gd name="T27" fmla="*/ 224 h 641"/>
                    <a:gd name="T28" fmla="*/ 87 w 122"/>
                    <a:gd name="T29" fmla="*/ 154 h 641"/>
                    <a:gd name="T30" fmla="*/ 99 w 122"/>
                    <a:gd name="T31" fmla="*/ 120 h 641"/>
                    <a:gd name="T32" fmla="*/ 101 w 122"/>
                    <a:gd name="T33" fmla="*/ 132 h 641"/>
                    <a:gd name="T34" fmla="*/ 87 w 122"/>
                    <a:gd name="T35" fmla="*/ 176 h 641"/>
                    <a:gd name="T36" fmla="*/ 67 w 122"/>
                    <a:gd name="T37" fmla="*/ 237 h 641"/>
                    <a:gd name="T38" fmla="*/ 93 w 122"/>
                    <a:gd name="T39" fmla="*/ 154 h 641"/>
                    <a:gd name="T40" fmla="*/ 101 w 122"/>
                    <a:gd name="T41" fmla="*/ 132 h 641"/>
                    <a:gd name="T42" fmla="*/ 102 w 122"/>
                    <a:gd name="T43" fmla="*/ 156 h 641"/>
                    <a:gd name="T44" fmla="*/ 93 w 122"/>
                    <a:gd name="T45" fmla="*/ 198 h 641"/>
                    <a:gd name="T46" fmla="*/ 67 w 122"/>
                    <a:gd name="T47" fmla="*/ 254 h 641"/>
                    <a:gd name="T48" fmla="*/ 44 w 122"/>
                    <a:gd name="T49" fmla="*/ 305 h 641"/>
                    <a:gd name="T50" fmla="*/ 70 w 122"/>
                    <a:gd name="T51" fmla="*/ 253 h 641"/>
                    <a:gd name="T52" fmla="*/ 97 w 122"/>
                    <a:gd name="T53" fmla="*/ 193 h 641"/>
                    <a:gd name="T54" fmla="*/ 96 w 122"/>
                    <a:gd name="T55" fmla="*/ 213 h 641"/>
                    <a:gd name="T56" fmla="*/ 97 w 122"/>
                    <a:gd name="T57" fmla="*/ 248 h 641"/>
                    <a:gd name="T58" fmla="*/ 92 w 122"/>
                    <a:gd name="T59" fmla="*/ 266 h 641"/>
                    <a:gd name="T60" fmla="*/ 71 w 122"/>
                    <a:gd name="T61" fmla="*/ 317 h 641"/>
                    <a:gd name="T62" fmla="*/ 30 w 122"/>
                    <a:gd name="T63" fmla="*/ 399 h 641"/>
                    <a:gd name="T64" fmla="*/ 36 w 122"/>
                    <a:gd name="T65" fmla="*/ 381 h 641"/>
                    <a:gd name="T66" fmla="*/ 87 w 122"/>
                    <a:gd name="T67" fmla="*/ 282 h 641"/>
                    <a:gd name="T68" fmla="*/ 103 w 122"/>
                    <a:gd name="T69" fmla="*/ 239 h 641"/>
                    <a:gd name="T70" fmla="*/ 62 w 122"/>
                    <a:gd name="T71" fmla="*/ 367 h 641"/>
                    <a:gd name="T72" fmla="*/ 102 w 122"/>
                    <a:gd name="T73" fmla="*/ 277 h 641"/>
                    <a:gd name="T74" fmla="*/ 101 w 122"/>
                    <a:gd name="T75" fmla="*/ 313 h 641"/>
                    <a:gd name="T76" fmla="*/ 81 w 122"/>
                    <a:gd name="T77" fmla="*/ 399 h 641"/>
                    <a:gd name="T78" fmla="*/ 46 w 122"/>
                    <a:gd name="T79" fmla="*/ 460 h 641"/>
                    <a:gd name="T80" fmla="*/ 14 w 122"/>
                    <a:gd name="T81" fmla="*/ 515 h 641"/>
                    <a:gd name="T82" fmla="*/ 63 w 122"/>
                    <a:gd name="T83" fmla="*/ 438 h 641"/>
                    <a:gd name="T84" fmla="*/ 83 w 122"/>
                    <a:gd name="T85" fmla="*/ 393 h 641"/>
                    <a:gd name="T86" fmla="*/ 101 w 122"/>
                    <a:gd name="T87" fmla="*/ 328 h 641"/>
                    <a:gd name="T88" fmla="*/ 99 w 122"/>
                    <a:gd name="T89" fmla="*/ 357 h 641"/>
                    <a:gd name="T90" fmla="*/ 98 w 122"/>
                    <a:gd name="T91" fmla="*/ 386 h 641"/>
                    <a:gd name="T92" fmla="*/ 99 w 122"/>
                    <a:gd name="T93" fmla="*/ 415 h 641"/>
                    <a:gd name="T94" fmla="*/ 81 w 122"/>
                    <a:gd name="T95" fmla="*/ 471 h 641"/>
                    <a:gd name="T96" fmla="*/ 47 w 122"/>
                    <a:gd name="T97" fmla="*/ 521 h 641"/>
                    <a:gd name="T98" fmla="*/ 50 w 122"/>
                    <a:gd name="T99" fmla="*/ 517 h 641"/>
                    <a:gd name="T100" fmla="*/ 91 w 122"/>
                    <a:gd name="T101" fmla="*/ 449 h 641"/>
                    <a:gd name="T102" fmla="*/ 89 w 122"/>
                    <a:gd name="T103" fmla="*/ 466 h 641"/>
                    <a:gd name="T104" fmla="*/ 91 w 122"/>
                    <a:gd name="T105" fmla="*/ 476 h 641"/>
                    <a:gd name="T106" fmla="*/ 93 w 122"/>
                    <a:gd name="T107" fmla="*/ 492 h 641"/>
                    <a:gd name="T108" fmla="*/ 73 w 122"/>
                    <a:gd name="T109" fmla="*/ 544 h 641"/>
                    <a:gd name="T110" fmla="*/ 50 w 122"/>
                    <a:gd name="T111" fmla="*/ 555 h 641"/>
                    <a:gd name="T112" fmla="*/ 91 w 122"/>
                    <a:gd name="T113" fmla="*/ 510 h 641"/>
                    <a:gd name="T114" fmla="*/ 89 w 122"/>
                    <a:gd name="T115" fmla="*/ 536 h 641"/>
                    <a:gd name="T116" fmla="*/ 92 w 122"/>
                    <a:gd name="T117" fmla="*/ 550 h 641"/>
                    <a:gd name="T118" fmla="*/ 44 w 122"/>
                    <a:gd name="T119" fmla="*/ 640 h 641"/>
                    <a:gd name="T120" fmla="*/ 89 w 122"/>
                    <a:gd name="T121" fmla="*/ 571 h 641"/>
                    <a:gd name="T122" fmla="*/ 98 w 122"/>
                    <a:gd name="T123" fmla="*/ 546 h 641"/>
                    <a:gd name="T124" fmla="*/ 105 w 122"/>
                    <a:gd name="T125" fmla="*/ 523 h 6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22" h="641">
                      <a:moveTo>
                        <a:pt x="112" y="49"/>
                      </a:moveTo>
                      <a:lnTo>
                        <a:pt x="114" y="14"/>
                      </a:lnTo>
                      <a:lnTo>
                        <a:pt x="121" y="12"/>
                      </a:lnTo>
                      <a:lnTo>
                        <a:pt x="112" y="0"/>
                      </a:lnTo>
                      <a:lnTo>
                        <a:pt x="109" y="0"/>
                      </a:lnTo>
                      <a:lnTo>
                        <a:pt x="104" y="5"/>
                      </a:lnTo>
                      <a:lnTo>
                        <a:pt x="104" y="16"/>
                      </a:lnTo>
                      <a:lnTo>
                        <a:pt x="99" y="22"/>
                      </a:lnTo>
                      <a:lnTo>
                        <a:pt x="59" y="114"/>
                      </a:lnTo>
                      <a:lnTo>
                        <a:pt x="3" y="140"/>
                      </a:lnTo>
                      <a:lnTo>
                        <a:pt x="58" y="113"/>
                      </a:lnTo>
                      <a:lnTo>
                        <a:pt x="89" y="57"/>
                      </a:lnTo>
                      <a:lnTo>
                        <a:pt x="99" y="49"/>
                      </a:lnTo>
                      <a:lnTo>
                        <a:pt x="90" y="73"/>
                      </a:lnTo>
                      <a:lnTo>
                        <a:pt x="99" y="74"/>
                      </a:lnTo>
                      <a:lnTo>
                        <a:pt x="47" y="173"/>
                      </a:lnTo>
                      <a:lnTo>
                        <a:pt x="83" y="111"/>
                      </a:lnTo>
                      <a:lnTo>
                        <a:pt x="100" y="93"/>
                      </a:lnTo>
                      <a:lnTo>
                        <a:pt x="99" y="106"/>
                      </a:lnTo>
                      <a:lnTo>
                        <a:pt x="93" y="126"/>
                      </a:lnTo>
                      <a:lnTo>
                        <a:pt x="89" y="143"/>
                      </a:lnTo>
                      <a:lnTo>
                        <a:pt x="76" y="181"/>
                      </a:lnTo>
                      <a:lnTo>
                        <a:pt x="54" y="248"/>
                      </a:lnTo>
                      <a:lnTo>
                        <a:pt x="26" y="326"/>
                      </a:lnTo>
                      <a:lnTo>
                        <a:pt x="3" y="381"/>
                      </a:lnTo>
                      <a:lnTo>
                        <a:pt x="28" y="315"/>
                      </a:lnTo>
                      <a:lnTo>
                        <a:pt x="42" y="275"/>
                      </a:lnTo>
                      <a:lnTo>
                        <a:pt x="61" y="224"/>
                      </a:lnTo>
                      <a:lnTo>
                        <a:pt x="71" y="193"/>
                      </a:lnTo>
                      <a:lnTo>
                        <a:pt x="87" y="154"/>
                      </a:lnTo>
                      <a:lnTo>
                        <a:pt x="93" y="136"/>
                      </a:lnTo>
                      <a:lnTo>
                        <a:pt x="99" y="120"/>
                      </a:lnTo>
                      <a:lnTo>
                        <a:pt x="95" y="122"/>
                      </a:lnTo>
                      <a:lnTo>
                        <a:pt x="101" y="132"/>
                      </a:lnTo>
                      <a:lnTo>
                        <a:pt x="95" y="143"/>
                      </a:lnTo>
                      <a:lnTo>
                        <a:pt x="87" y="176"/>
                      </a:lnTo>
                      <a:lnTo>
                        <a:pt x="78" y="210"/>
                      </a:lnTo>
                      <a:lnTo>
                        <a:pt x="67" y="237"/>
                      </a:lnTo>
                      <a:lnTo>
                        <a:pt x="85" y="181"/>
                      </a:lnTo>
                      <a:lnTo>
                        <a:pt x="93" y="154"/>
                      </a:lnTo>
                      <a:lnTo>
                        <a:pt x="99" y="132"/>
                      </a:lnTo>
                      <a:lnTo>
                        <a:pt x="101" y="132"/>
                      </a:lnTo>
                      <a:lnTo>
                        <a:pt x="97" y="164"/>
                      </a:lnTo>
                      <a:lnTo>
                        <a:pt x="102" y="156"/>
                      </a:lnTo>
                      <a:lnTo>
                        <a:pt x="99" y="176"/>
                      </a:lnTo>
                      <a:lnTo>
                        <a:pt x="93" y="198"/>
                      </a:lnTo>
                      <a:lnTo>
                        <a:pt x="81" y="231"/>
                      </a:lnTo>
                      <a:lnTo>
                        <a:pt x="67" y="254"/>
                      </a:lnTo>
                      <a:lnTo>
                        <a:pt x="54" y="282"/>
                      </a:lnTo>
                      <a:lnTo>
                        <a:pt x="44" y="305"/>
                      </a:lnTo>
                      <a:lnTo>
                        <a:pt x="50" y="293"/>
                      </a:lnTo>
                      <a:lnTo>
                        <a:pt x="70" y="253"/>
                      </a:lnTo>
                      <a:lnTo>
                        <a:pt x="93" y="204"/>
                      </a:lnTo>
                      <a:lnTo>
                        <a:pt x="97" y="193"/>
                      </a:lnTo>
                      <a:lnTo>
                        <a:pt x="101" y="176"/>
                      </a:lnTo>
                      <a:lnTo>
                        <a:pt x="96" y="213"/>
                      </a:lnTo>
                      <a:lnTo>
                        <a:pt x="105" y="199"/>
                      </a:lnTo>
                      <a:lnTo>
                        <a:pt x="97" y="248"/>
                      </a:lnTo>
                      <a:lnTo>
                        <a:pt x="95" y="259"/>
                      </a:lnTo>
                      <a:lnTo>
                        <a:pt x="92" y="266"/>
                      </a:lnTo>
                      <a:lnTo>
                        <a:pt x="82" y="292"/>
                      </a:lnTo>
                      <a:lnTo>
                        <a:pt x="71" y="317"/>
                      </a:lnTo>
                      <a:lnTo>
                        <a:pt x="50" y="359"/>
                      </a:lnTo>
                      <a:lnTo>
                        <a:pt x="30" y="399"/>
                      </a:lnTo>
                      <a:lnTo>
                        <a:pt x="0" y="454"/>
                      </a:lnTo>
                      <a:lnTo>
                        <a:pt x="36" y="381"/>
                      </a:lnTo>
                      <a:lnTo>
                        <a:pt x="73" y="310"/>
                      </a:lnTo>
                      <a:lnTo>
                        <a:pt x="87" y="282"/>
                      </a:lnTo>
                      <a:lnTo>
                        <a:pt x="95" y="252"/>
                      </a:lnTo>
                      <a:lnTo>
                        <a:pt x="103" y="239"/>
                      </a:lnTo>
                      <a:lnTo>
                        <a:pt x="104" y="240"/>
                      </a:lnTo>
                      <a:lnTo>
                        <a:pt x="62" y="367"/>
                      </a:lnTo>
                      <a:lnTo>
                        <a:pt x="95" y="280"/>
                      </a:lnTo>
                      <a:lnTo>
                        <a:pt x="102" y="277"/>
                      </a:lnTo>
                      <a:lnTo>
                        <a:pt x="93" y="324"/>
                      </a:lnTo>
                      <a:lnTo>
                        <a:pt x="101" y="313"/>
                      </a:lnTo>
                      <a:lnTo>
                        <a:pt x="89" y="365"/>
                      </a:lnTo>
                      <a:lnTo>
                        <a:pt x="81" y="399"/>
                      </a:lnTo>
                      <a:lnTo>
                        <a:pt x="67" y="426"/>
                      </a:lnTo>
                      <a:lnTo>
                        <a:pt x="46" y="460"/>
                      </a:lnTo>
                      <a:lnTo>
                        <a:pt x="28" y="492"/>
                      </a:lnTo>
                      <a:lnTo>
                        <a:pt x="14" y="515"/>
                      </a:lnTo>
                      <a:lnTo>
                        <a:pt x="3" y="527"/>
                      </a:lnTo>
                      <a:lnTo>
                        <a:pt x="63" y="438"/>
                      </a:lnTo>
                      <a:lnTo>
                        <a:pt x="76" y="411"/>
                      </a:lnTo>
                      <a:lnTo>
                        <a:pt x="83" y="393"/>
                      </a:lnTo>
                      <a:lnTo>
                        <a:pt x="92" y="359"/>
                      </a:lnTo>
                      <a:lnTo>
                        <a:pt x="101" y="328"/>
                      </a:lnTo>
                      <a:lnTo>
                        <a:pt x="92" y="373"/>
                      </a:lnTo>
                      <a:lnTo>
                        <a:pt x="99" y="357"/>
                      </a:lnTo>
                      <a:lnTo>
                        <a:pt x="91" y="394"/>
                      </a:lnTo>
                      <a:lnTo>
                        <a:pt x="98" y="386"/>
                      </a:lnTo>
                      <a:lnTo>
                        <a:pt x="90" y="430"/>
                      </a:lnTo>
                      <a:lnTo>
                        <a:pt x="99" y="415"/>
                      </a:lnTo>
                      <a:lnTo>
                        <a:pt x="91" y="438"/>
                      </a:lnTo>
                      <a:lnTo>
                        <a:pt x="81" y="471"/>
                      </a:lnTo>
                      <a:lnTo>
                        <a:pt x="73" y="481"/>
                      </a:lnTo>
                      <a:lnTo>
                        <a:pt x="47" y="521"/>
                      </a:lnTo>
                      <a:lnTo>
                        <a:pt x="24" y="544"/>
                      </a:lnTo>
                      <a:lnTo>
                        <a:pt x="50" y="517"/>
                      </a:lnTo>
                      <a:lnTo>
                        <a:pt x="71" y="482"/>
                      </a:lnTo>
                      <a:lnTo>
                        <a:pt x="91" y="449"/>
                      </a:lnTo>
                      <a:lnTo>
                        <a:pt x="97" y="433"/>
                      </a:lnTo>
                      <a:lnTo>
                        <a:pt x="89" y="466"/>
                      </a:lnTo>
                      <a:lnTo>
                        <a:pt x="95" y="460"/>
                      </a:lnTo>
                      <a:lnTo>
                        <a:pt x="91" y="476"/>
                      </a:lnTo>
                      <a:lnTo>
                        <a:pt x="89" y="499"/>
                      </a:lnTo>
                      <a:lnTo>
                        <a:pt x="93" y="492"/>
                      </a:lnTo>
                      <a:lnTo>
                        <a:pt x="88" y="512"/>
                      </a:lnTo>
                      <a:lnTo>
                        <a:pt x="73" y="544"/>
                      </a:lnTo>
                      <a:lnTo>
                        <a:pt x="63" y="549"/>
                      </a:lnTo>
                      <a:lnTo>
                        <a:pt x="50" y="555"/>
                      </a:lnTo>
                      <a:lnTo>
                        <a:pt x="75" y="538"/>
                      </a:lnTo>
                      <a:lnTo>
                        <a:pt x="91" y="510"/>
                      </a:lnTo>
                      <a:lnTo>
                        <a:pt x="95" y="488"/>
                      </a:lnTo>
                      <a:lnTo>
                        <a:pt x="89" y="536"/>
                      </a:lnTo>
                      <a:lnTo>
                        <a:pt x="95" y="523"/>
                      </a:lnTo>
                      <a:lnTo>
                        <a:pt x="92" y="550"/>
                      </a:lnTo>
                      <a:lnTo>
                        <a:pt x="85" y="585"/>
                      </a:lnTo>
                      <a:lnTo>
                        <a:pt x="44" y="640"/>
                      </a:lnTo>
                      <a:lnTo>
                        <a:pt x="85" y="589"/>
                      </a:lnTo>
                      <a:lnTo>
                        <a:pt x="89" y="571"/>
                      </a:lnTo>
                      <a:lnTo>
                        <a:pt x="92" y="560"/>
                      </a:lnTo>
                      <a:lnTo>
                        <a:pt x="98" y="546"/>
                      </a:lnTo>
                      <a:lnTo>
                        <a:pt x="103" y="572"/>
                      </a:lnTo>
                      <a:lnTo>
                        <a:pt x="105" y="523"/>
                      </a:lnTo>
                      <a:lnTo>
                        <a:pt x="112" y="49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9" name="Freeform 43"/>
                <p:cNvSpPr>
                  <a:spLocks/>
                </p:cNvSpPr>
                <p:nvPr/>
              </p:nvSpPr>
              <p:spPr bwMode="ltGray">
                <a:xfrm>
                  <a:off x="335" y="2718"/>
                  <a:ext cx="114" cy="641"/>
                </a:xfrm>
                <a:custGeom>
                  <a:avLst/>
                  <a:gdLst>
                    <a:gd name="T0" fmla="*/ 0 w 114"/>
                    <a:gd name="T1" fmla="*/ 529 h 641"/>
                    <a:gd name="T2" fmla="*/ 4 w 114"/>
                    <a:gd name="T3" fmla="*/ 507 h 641"/>
                    <a:gd name="T4" fmla="*/ 32 w 114"/>
                    <a:gd name="T5" fmla="*/ 640 h 641"/>
                    <a:gd name="T6" fmla="*/ 10 w 114"/>
                    <a:gd name="T7" fmla="*/ 510 h 641"/>
                    <a:gd name="T8" fmla="*/ 12 w 114"/>
                    <a:gd name="T9" fmla="*/ 496 h 641"/>
                    <a:gd name="T10" fmla="*/ 39 w 114"/>
                    <a:gd name="T11" fmla="*/ 591 h 641"/>
                    <a:gd name="T12" fmla="*/ 11 w 114"/>
                    <a:gd name="T13" fmla="*/ 490 h 641"/>
                    <a:gd name="T14" fmla="*/ 15 w 114"/>
                    <a:gd name="T15" fmla="*/ 469 h 641"/>
                    <a:gd name="T16" fmla="*/ 18 w 114"/>
                    <a:gd name="T17" fmla="*/ 446 h 641"/>
                    <a:gd name="T18" fmla="*/ 16 w 114"/>
                    <a:gd name="T19" fmla="*/ 430 h 641"/>
                    <a:gd name="T20" fmla="*/ 20 w 114"/>
                    <a:gd name="T21" fmla="*/ 420 h 641"/>
                    <a:gd name="T22" fmla="*/ 18 w 114"/>
                    <a:gd name="T23" fmla="*/ 418 h 641"/>
                    <a:gd name="T24" fmla="*/ 18 w 114"/>
                    <a:gd name="T25" fmla="*/ 395 h 641"/>
                    <a:gd name="T26" fmla="*/ 20 w 114"/>
                    <a:gd name="T27" fmla="*/ 379 h 641"/>
                    <a:gd name="T28" fmla="*/ 53 w 114"/>
                    <a:gd name="T29" fmla="*/ 491 h 641"/>
                    <a:gd name="T30" fmla="*/ 18 w 114"/>
                    <a:gd name="T31" fmla="*/ 374 h 641"/>
                    <a:gd name="T32" fmla="*/ 22 w 114"/>
                    <a:gd name="T33" fmla="*/ 374 h 641"/>
                    <a:gd name="T34" fmla="*/ 22 w 114"/>
                    <a:gd name="T35" fmla="*/ 340 h 641"/>
                    <a:gd name="T36" fmla="*/ 64 w 114"/>
                    <a:gd name="T37" fmla="*/ 419 h 641"/>
                    <a:gd name="T38" fmla="*/ 31 w 114"/>
                    <a:gd name="T39" fmla="*/ 364 h 641"/>
                    <a:gd name="T40" fmla="*/ 19 w 114"/>
                    <a:gd name="T41" fmla="*/ 318 h 641"/>
                    <a:gd name="T42" fmla="*/ 20 w 114"/>
                    <a:gd name="T43" fmla="*/ 301 h 641"/>
                    <a:gd name="T44" fmla="*/ 27 w 114"/>
                    <a:gd name="T45" fmla="*/ 316 h 641"/>
                    <a:gd name="T46" fmla="*/ 28 w 114"/>
                    <a:gd name="T47" fmla="*/ 295 h 641"/>
                    <a:gd name="T48" fmla="*/ 59 w 114"/>
                    <a:gd name="T49" fmla="*/ 330 h 641"/>
                    <a:gd name="T50" fmla="*/ 47 w 114"/>
                    <a:gd name="T51" fmla="*/ 313 h 641"/>
                    <a:gd name="T52" fmla="*/ 23 w 114"/>
                    <a:gd name="T53" fmla="*/ 269 h 641"/>
                    <a:gd name="T54" fmla="*/ 22 w 114"/>
                    <a:gd name="T55" fmla="*/ 240 h 641"/>
                    <a:gd name="T56" fmla="*/ 24 w 114"/>
                    <a:gd name="T57" fmla="*/ 222 h 641"/>
                    <a:gd name="T58" fmla="*/ 32 w 114"/>
                    <a:gd name="T59" fmla="*/ 235 h 641"/>
                    <a:gd name="T60" fmla="*/ 31 w 114"/>
                    <a:gd name="T61" fmla="*/ 206 h 641"/>
                    <a:gd name="T62" fmla="*/ 28 w 114"/>
                    <a:gd name="T63" fmla="*/ 185 h 641"/>
                    <a:gd name="T64" fmla="*/ 30 w 114"/>
                    <a:gd name="T65" fmla="*/ 174 h 641"/>
                    <a:gd name="T66" fmla="*/ 63 w 114"/>
                    <a:gd name="T67" fmla="*/ 228 h 641"/>
                    <a:gd name="T68" fmla="*/ 101 w 114"/>
                    <a:gd name="T69" fmla="*/ 269 h 641"/>
                    <a:gd name="T70" fmla="*/ 47 w 114"/>
                    <a:gd name="T71" fmla="*/ 202 h 641"/>
                    <a:gd name="T72" fmla="*/ 30 w 114"/>
                    <a:gd name="T73" fmla="*/ 174 h 641"/>
                    <a:gd name="T74" fmla="*/ 32 w 114"/>
                    <a:gd name="T75" fmla="*/ 158 h 641"/>
                    <a:gd name="T76" fmla="*/ 28 w 114"/>
                    <a:gd name="T77" fmla="*/ 122 h 641"/>
                    <a:gd name="T78" fmla="*/ 30 w 114"/>
                    <a:gd name="T79" fmla="*/ 97 h 641"/>
                    <a:gd name="T80" fmla="*/ 47 w 114"/>
                    <a:gd name="T81" fmla="*/ 127 h 641"/>
                    <a:gd name="T82" fmla="*/ 44 w 114"/>
                    <a:gd name="T83" fmla="*/ 119 h 641"/>
                    <a:gd name="T84" fmla="*/ 32 w 114"/>
                    <a:gd name="T85" fmla="*/ 97 h 641"/>
                    <a:gd name="T86" fmla="*/ 30 w 114"/>
                    <a:gd name="T87" fmla="*/ 86 h 641"/>
                    <a:gd name="T88" fmla="*/ 24 w 114"/>
                    <a:gd name="T89" fmla="*/ 70 h 641"/>
                    <a:gd name="T90" fmla="*/ 59 w 114"/>
                    <a:gd name="T91" fmla="*/ 99 h 641"/>
                    <a:gd name="T92" fmla="*/ 24 w 114"/>
                    <a:gd name="T93" fmla="*/ 47 h 641"/>
                    <a:gd name="T94" fmla="*/ 65 w 114"/>
                    <a:gd name="T95" fmla="*/ 47 h 641"/>
                    <a:gd name="T96" fmla="*/ 84 w 114"/>
                    <a:gd name="T97" fmla="*/ 40 h 641"/>
                    <a:gd name="T98" fmla="*/ 30 w 114"/>
                    <a:gd name="T99" fmla="*/ 47 h 641"/>
                    <a:gd name="T100" fmla="*/ 22 w 114"/>
                    <a:gd name="T101" fmla="*/ 19 h 641"/>
                    <a:gd name="T102" fmla="*/ 10 w 114"/>
                    <a:gd name="T103" fmla="*/ 8 h 641"/>
                    <a:gd name="T104" fmla="*/ 0 w 114"/>
                    <a:gd name="T105" fmla="*/ 556 h 6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14" h="641">
                      <a:moveTo>
                        <a:pt x="0" y="556"/>
                      </a:moveTo>
                      <a:lnTo>
                        <a:pt x="0" y="529"/>
                      </a:lnTo>
                      <a:lnTo>
                        <a:pt x="7" y="545"/>
                      </a:lnTo>
                      <a:lnTo>
                        <a:pt x="4" y="507"/>
                      </a:lnTo>
                      <a:lnTo>
                        <a:pt x="10" y="512"/>
                      </a:lnTo>
                      <a:lnTo>
                        <a:pt x="32" y="640"/>
                      </a:lnTo>
                      <a:lnTo>
                        <a:pt x="12" y="529"/>
                      </a:lnTo>
                      <a:lnTo>
                        <a:pt x="10" y="510"/>
                      </a:lnTo>
                      <a:lnTo>
                        <a:pt x="8" y="491"/>
                      </a:lnTo>
                      <a:lnTo>
                        <a:pt x="12" y="496"/>
                      </a:lnTo>
                      <a:lnTo>
                        <a:pt x="25" y="531"/>
                      </a:lnTo>
                      <a:lnTo>
                        <a:pt x="39" y="591"/>
                      </a:lnTo>
                      <a:lnTo>
                        <a:pt x="18" y="512"/>
                      </a:lnTo>
                      <a:lnTo>
                        <a:pt x="11" y="490"/>
                      </a:lnTo>
                      <a:lnTo>
                        <a:pt x="10" y="460"/>
                      </a:lnTo>
                      <a:lnTo>
                        <a:pt x="15" y="469"/>
                      </a:lnTo>
                      <a:lnTo>
                        <a:pt x="14" y="434"/>
                      </a:lnTo>
                      <a:lnTo>
                        <a:pt x="18" y="446"/>
                      </a:lnTo>
                      <a:lnTo>
                        <a:pt x="38" y="562"/>
                      </a:lnTo>
                      <a:lnTo>
                        <a:pt x="16" y="430"/>
                      </a:lnTo>
                      <a:lnTo>
                        <a:pt x="14" y="407"/>
                      </a:lnTo>
                      <a:lnTo>
                        <a:pt x="20" y="420"/>
                      </a:lnTo>
                      <a:lnTo>
                        <a:pt x="36" y="485"/>
                      </a:lnTo>
                      <a:lnTo>
                        <a:pt x="18" y="418"/>
                      </a:lnTo>
                      <a:lnTo>
                        <a:pt x="12" y="385"/>
                      </a:lnTo>
                      <a:lnTo>
                        <a:pt x="18" y="395"/>
                      </a:lnTo>
                      <a:lnTo>
                        <a:pt x="14" y="374"/>
                      </a:lnTo>
                      <a:lnTo>
                        <a:pt x="20" y="379"/>
                      </a:lnTo>
                      <a:lnTo>
                        <a:pt x="26" y="418"/>
                      </a:lnTo>
                      <a:lnTo>
                        <a:pt x="53" y="491"/>
                      </a:lnTo>
                      <a:lnTo>
                        <a:pt x="24" y="407"/>
                      </a:lnTo>
                      <a:lnTo>
                        <a:pt x="18" y="374"/>
                      </a:lnTo>
                      <a:lnTo>
                        <a:pt x="16" y="357"/>
                      </a:lnTo>
                      <a:lnTo>
                        <a:pt x="22" y="374"/>
                      </a:lnTo>
                      <a:lnTo>
                        <a:pt x="18" y="336"/>
                      </a:lnTo>
                      <a:lnTo>
                        <a:pt x="22" y="340"/>
                      </a:lnTo>
                      <a:lnTo>
                        <a:pt x="25" y="360"/>
                      </a:lnTo>
                      <a:lnTo>
                        <a:pt x="64" y="419"/>
                      </a:lnTo>
                      <a:lnTo>
                        <a:pt x="43" y="384"/>
                      </a:lnTo>
                      <a:lnTo>
                        <a:pt x="31" y="364"/>
                      </a:lnTo>
                      <a:lnTo>
                        <a:pt x="28" y="357"/>
                      </a:lnTo>
                      <a:lnTo>
                        <a:pt x="19" y="318"/>
                      </a:lnTo>
                      <a:lnTo>
                        <a:pt x="22" y="325"/>
                      </a:lnTo>
                      <a:lnTo>
                        <a:pt x="20" y="301"/>
                      </a:lnTo>
                      <a:lnTo>
                        <a:pt x="19" y="306"/>
                      </a:lnTo>
                      <a:lnTo>
                        <a:pt x="27" y="316"/>
                      </a:lnTo>
                      <a:lnTo>
                        <a:pt x="21" y="290"/>
                      </a:lnTo>
                      <a:lnTo>
                        <a:pt x="28" y="295"/>
                      </a:lnTo>
                      <a:lnTo>
                        <a:pt x="43" y="308"/>
                      </a:lnTo>
                      <a:lnTo>
                        <a:pt x="59" y="330"/>
                      </a:lnTo>
                      <a:lnTo>
                        <a:pt x="99" y="413"/>
                      </a:lnTo>
                      <a:lnTo>
                        <a:pt x="47" y="313"/>
                      </a:lnTo>
                      <a:lnTo>
                        <a:pt x="28" y="290"/>
                      </a:lnTo>
                      <a:lnTo>
                        <a:pt x="23" y="269"/>
                      </a:lnTo>
                      <a:lnTo>
                        <a:pt x="31" y="279"/>
                      </a:lnTo>
                      <a:lnTo>
                        <a:pt x="22" y="240"/>
                      </a:lnTo>
                      <a:lnTo>
                        <a:pt x="28" y="243"/>
                      </a:lnTo>
                      <a:lnTo>
                        <a:pt x="24" y="222"/>
                      </a:lnTo>
                      <a:lnTo>
                        <a:pt x="25" y="218"/>
                      </a:lnTo>
                      <a:lnTo>
                        <a:pt x="32" y="235"/>
                      </a:lnTo>
                      <a:lnTo>
                        <a:pt x="25" y="206"/>
                      </a:lnTo>
                      <a:lnTo>
                        <a:pt x="31" y="206"/>
                      </a:lnTo>
                      <a:lnTo>
                        <a:pt x="24" y="185"/>
                      </a:lnTo>
                      <a:lnTo>
                        <a:pt x="28" y="185"/>
                      </a:lnTo>
                      <a:lnTo>
                        <a:pt x="24" y="174"/>
                      </a:lnTo>
                      <a:lnTo>
                        <a:pt x="30" y="174"/>
                      </a:lnTo>
                      <a:lnTo>
                        <a:pt x="42" y="198"/>
                      </a:lnTo>
                      <a:lnTo>
                        <a:pt x="63" y="228"/>
                      </a:lnTo>
                      <a:lnTo>
                        <a:pt x="83" y="252"/>
                      </a:lnTo>
                      <a:lnTo>
                        <a:pt x="101" y="269"/>
                      </a:lnTo>
                      <a:lnTo>
                        <a:pt x="57" y="218"/>
                      </a:lnTo>
                      <a:lnTo>
                        <a:pt x="47" y="202"/>
                      </a:lnTo>
                      <a:lnTo>
                        <a:pt x="32" y="181"/>
                      </a:lnTo>
                      <a:lnTo>
                        <a:pt x="30" y="174"/>
                      </a:lnTo>
                      <a:lnTo>
                        <a:pt x="26" y="152"/>
                      </a:lnTo>
                      <a:lnTo>
                        <a:pt x="32" y="158"/>
                      </a:lnTo>
                      <a:lnTo>
                        <a:pt x="25" y="122"/>
                      </a:lnTo>
                      <a:lnTo>
                        <a:pt x="28" y="122"/>
                      </a:lnTo>
                      <a:lnTo>
                        <a:pt x="24" y="97"/>
                      </a:lnTo>
                      <a:lnTo>
                        <a:pt x="30" y="97"/>
                      </a:lnTo>
                      <a:lnTo>
                        <a:pt x="34" y="109"/>
                      </a:lnTo>
                      <a:lnTo>
                        <a:pt x="47" y="127"/>
                      </a:lnTo>
                      <a:lnTo>
                        <a:pt x="87" y="169"/>
                      </a:lnTo>
                      <a:lnTo>
                        <a:pt x="44" y="119"/>
                      </a:lnTo>
                      <a:lnTo>
                        <a:pt x="34" y="108"/>
                      </a:lnTo>
                      <a:lnTo>
                        <a:pt x="32" y="97"/>
                      </a:lnTo>
                      <a:lnTo>
                        <a:pt x="26" y="80"/>
                      </a:lnTo>
                      <a:lnTo>
                        <a:pt x="30" y="86"/>
                      </a:lnTo>
                      <a:lnTo>
                        <a:pt x="20" y="63"/>
                      </a:lnTo>
                      <a:lnTo>
                        <a:pt x="24" y="70"/>
                      </a:lnTo>
                      <a:lnTo>
                        <a:pt x="33" y="69"/>
                      </a:lnTo>
                      <a:lnTo>
                        <a:pt x="59" y="99"/>
                      </a:lnTo>
                      <a:lnTo>
                        <a:pt x="32" y="70"/>
                      </a:lnTo>
                      <a:lnTo>
                        <a:pt x="24" y="47"/>
                      </a:lnTo>
                      <a:lnTo>
                        <a:pt x="32" y="47"/>
                      </a:lnTo>
                      <a:lnTo>
                        <a:pt x="65" y="47"/>
                      </a:lnTo>
                      <a:lnTo>
                        <a:pt x="113" y="24"/>
                      </a:lnTo>
                      <a:lnTo>
                        <a:pt x="84" y="40"/>
                      </a:lnTo>
                      <a:lnTo>
                        <a:pt x="42" y="52"/>
                      </a:lnTo>
                      <a:lnTo>
                        <a:pt x="30" y="47"/>
                      </a:lnTo>
                      <a:lnTo>
                        <a:pt x="26" y="36"/>
                      </a:lnTo>
                      <a:lnTo>
                        <a:pt x="22" y="19"/>
                      </a:lnTo>
                      <a:lnTo>
                        <a:pt x="13" y="0"/>
                      </a:lnTo>
                      <a:lnTo>
                        <a:pt x="10" y="8"/>
                      </a:lnTo>
                      <a:lnTo>
                        <a:pt x="8" y="1"/>
                      </a:lnTo>
                      <a:lnTo>
                        <a:pt x="0" y="556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86" name="Freeform 45"/>
              <p:cNvSpPr>
                <a:spLocks/>
              </p:cNvSpPr>
              <p:nvPr/>
            </p:nvSpPr>
            <p:spPr bwMode="ltGray">
              <a:xfrm>
                <a:off x="336" y="3361"/>
                <a:ext cx="31" cy="490"/>
              </a:xfrm>
              <a:custGeom>
                <a:avLst/>
                <a:gdLst>
                  <a:gd name="T0" fmla="*/ 5 w 31"/>
                  <a:gd name="T1" fmla="*/ 0 h 490"/>
                  <a:gd name="T2" fmla="*/ 11 w 31"/>
                  <a:gd name="T3" fmla="*/ 37 h 490"/>
                  <a:gd name="T4" fmla="*/ 18 w 31"/>
                  <a:gd name="T5" fmla="*/ 96 h 490"/>
                  <a:gd name="T6" fmla="*/ 24 w 31"/>
                  <a:gd name="T7" fmla="*/ 178 h 490"/>
                  <a:gd name="T8" fmla="*/ 30 w 31"/>
                  <a:gd name="T9" fmla="*/ 282 h 490"/>
                  <a:gd name="T10" fmla="*/ 30 w 31"/>
                  <a:gd name="T11" fmla="*/ 393 h 490"/>
                  <a:gd name="T12" fmla="*/ 27 w 31"/>
                  <a:gd name="T13" fmla="*/ 489 h 490"/>
                  <a:gd name="T14" fmla="*/ 24 w 31"/>
                  <a:gd name="T15" fmla="*/ 489 h 490"/>
                  <a:gd name="T16" fmla="*/ 27 w 31"/>
                  <a:gd name="T17" fmla="*/ 393 h 490"/>
                  <a:gd name="T18" fmla="*/ 27 w 31"/>
                  <a:gd name="T19" fmla="*/ 311 h 490"/>
                  <a:gd name="T20" fmla="*/ 21 w 31"/>
                  <a:gd name="T21" fmla="*/ 222 h 490"/>
                  <a:gd name="T22" fmla="*/ 11 w 31"/>
                  <a:gd name="T23" fmla="*/ 133 h 490"/>
                  <a:gd name="T24" fmla="*/ 0 w 31"/>
                  <a:gd name="T25" fmla="*/ 22 h 490"/>
                  <a:gd name="T26" fmla="*/ 5 w 31"/>
                  <a:gd name="T27" fmla="*/ 0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" h="490">
                    <a:moveTo>
                      <a:pt x="5" y="0"/>
                    </a:moveTo>
                    <a:lnTo>
                      <a:pt x="11" y="37"/>
                    </a:lnTo>
                    <a:lnTo>
                      <a:pt x="18" y="96"/>
                    </a:lnTo>
                    <a:lnTo>
                      <a:pt x="24" y="178"/>
                    </a:lnTo>
                    <a:lnTo>
                      <a:pt x="30" y="282"/>
                    </a:lnTo>
                    <a:lnTo>
                      <a:pt x="30" y="393"/>
                    </a:lnTo>
                    <a:lnTo>
                      <a:pt x="27" y="489"/>
                    </a:lnTo>
                    <a:lnTo>
                      <a:pt x="24" y="489"/>
                    </a:lnTo>
                    <a:lnTo>
                      <a:pt x="27" y="393"/>
                    </a:lnTo>
                    <a:lnTo>
                      <a:pt x="27" y="311"/>
                    </a:lnTo>
                    <a:lnTo>
                      <a:pt x="21" y="222"/>
                    </a:lnTo>
                    <a:lnTo>
                      <a:pt x="11" y="133"/>
                    </a:lnTo>
                    <a:lnTo>
                      <a:pt x="0" y="22"/>
                    </a:lnTo>
                    <a:lnTo>
                      <a:pt x="5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" name="Freeform 46"/>
              <p:cNvSpPr>
                <a:spLocks/>
              </p:cNvSpPr>
              <p:nvPr/>
            </p:nvSpPr>
            <p:spPr bwMode="ltGray">
              <a:xfrm>
                <a:off x="181" y="3161"/>
                <a:ext cx="90" cy="439"/>
              </a:xfrm>
              <a:custGeom>
                <a:avLst/>
                <a:gdLst>
                  <a:gd name="T0" fmla="*/ 25 w 90"/>
                  <a:gd name="T1" fmla="*/ 438 h 439"/>
                  <a:gd name="T2" fmla="*/ 19 w 90"/>
                  <a:gd name="T3" fmla="*/ 362 h 439"/>
                  <a:gd name="T4" fmla="*/ 16 w 90"/>
                  <a:gd name="T5" fmla="*/ 330 h 439"/>
                  <a:gd name="T6" fmla="*/ 10 w 90"/>
                  <a:gd name="T7" fmla="*/ 291 h 439"/>
                  <a:gd name="T8" fmla="*/ 3 w 90"/>
                  <a:gd name="T9" fmla="*/ 253 h 439"/>
                  <a:gd name="T10" fmla="*/ 1 w 90"/>
                  <a:gd name="T11" fmla="*/ 231 h 439"/>
                  <a:gd name="T12" fmla="*/ 0 w 90"/>
                  <a:gd name="T13" fmla="*/ 209 h 439"/>
                  <a:gd name="T14" fmla="*/ 1 w 90"/>
                  <a:gd name="T15" fmla="*/ 176 h 439"/>
                  <a:gd name="T16" fmla="*/ 2 w 90"/>
                  <a:gd name="T17" fmla="*/ 143 h 439"/>
                  <a:gd name="T18" fmla="*/ 13 w 90"/>
                  <a:gd name="T19" fmla="*/ 59 h 439"/>
                  <a:gd name="T20" fmla="*/ 16 w 90"/>
                  <a:gd name="T21" fmla="*/ 40 h 439"/>
                  <a:gd name="T22" fmla="*/ 25 w 90"/>
                  <a:gd name="T23" fmla="*/ 19 h 439"/>
                  <a:gd name="T24" fmla="*/ 32 w 90"/>
                  <a:gd name="T25" fmla="*/ 5 h 439"/>
                  <a:gd name="T26" fmla="*/ 41 w 90"/>
                  <a:gd name="T27" fmla="*/ 0 h 439"/>
                  <a:gd name="T28" fmla="*/ 48 w 90"/>
                  <a:gd name="T29" fmla="*/ 5 h 439"/>
                  <a:gd name="T30" fmla="*/ 58 w 90"/>
                  <a:gd name="T31" fmla="*/ 19 h 439"/>
                  <a:gd name="T32" fmla="*/ 67 w 90"/>
                  <a:gd name="T33" fmla="*/ 44 h 439"/>
                  <a:gd name="T34" fmla="*/ 69 w 90"/>
                  <a:gd name="T35" fmla="*/ 62 h 439"/>
                  <a:gd name="T36" fmla="*/ 75 w 90"/>
                  <a:gd name="T37" fmla="*/ 89 h 439"/>
                  <a:gd name="T38" fmla="*/ 80 w 90"/>
                  <a:gd name="T39" fmla="*/ 112 h 439"/>
                  <a:gd name="T40" fmla="*/ 87 w 90"/>
                  <a:gd name="T41" fmla="*/ 227 h 439"/>
                  <a:gd name="T42" fmla="*/ 89 w 90"/>
                  <a:gd name="T43" fmla="*/ 249 h 439"/>
                  <a:gd name="T44" fmla="*/ 87 w 90"/>
                  <a:gd name="T45" fmla="*/ 285 h 439"/>
                  <a:gd name="T46" fmla="*/ 82 w 90"/>
                  <a:gd name="T47" fmla="*/ 393 h 439"/>
                  <a:gd name="T48" fmla="*/ 82 w 90"/>
                  <a:gd name="T49" fmla="*/ 288 h 439"/>
                  <a:gd name="T50" fmla="*/ 80 w 90"/>
                  <a:gd name="T51" fmla="*/ 242 h 439"/>
                  <a:gd name="T52" fmla="*/ 78 w 90"/>
                  <a:gd name="T53" fmla="*/ 213 h 439"/>
                  <a:gd name="T54" fmla="*/ 75 w 90"/>
                  <a:gd name="T55" fmla="*/ 176 h 439"/>
                  <a:gd name="T56" fmla="*/ 70 w 90"/>
                  <a:gd name="T57" fmla="*/ 138 h 439"/>
                  <a:gd name="T58" fmla="*/ 65 w 90"/>
                  <a:gd name="T59" fmla="*/ 100 h 439"/>
                  <a:gd name="T60" fmla="*/ 59 w 90"/>
                  <a:gd name="T61" fmla="*/ 66 h 439"/>
                  <a:gd name="T62" fmla="*/ 53 w 90"/>
                  <a:gd name="T63" fmla="*/ 35 h 439"/>
                  <a:gd name="T64" fmla="*/ 48 w 90"/>
                  <a:gd name="T65" fmla="*/ 19 h 439"/>
                  <a:gd name="T66" fmla="*/ 42 w 90"/>
                  <a:gd name="T67" fmla="*/ 11 h 439"/>
                  <a:gd name="T68" fmla="*/ 36 w 90"/>
                  <a:gd name="T69" fmla="*/ 19 h 439"/>
                  <a:gd name="T70" fmla="*/ 30 w 90"/>
                  <a:gd name="T71" fmla="*/ 34 h 439"/>
                  <a:gd name="T72" fmla="*/ 28 w 90"/>
                  <a:gd name="T73" fmla="*/ 62 h 439"/>
                  <a:gd name="T74" fmla="*/ 28 w 90"/>
                  <a:gd name="T75" fmla="*/ 84 h 439"/>
                  <a:gd name="T76" fmla="*/ 26 w 90"/>
                  <a:gd name="T77" fmla="*/ 125 h 439"/>
                  <a:gd name="T78" fmla="*/ 24 w 90"/>
                  <a:gd name="T79" fmla="*/ 149 h 439"/>
                  <a:gd name="T80" fmla="*/ 18 w 90"/>
                  <a:gd name="T81" fmla="*/ 188 h 439"/>
                  <a:gd name="T82" fmla="*/ 16 w 90"/>
                  <a:gd name="T83" fmla="*/ 209 h 439"/>
                  <a:gd name="T84" fmla="*/ 15 w 90"/>
                  <a:gd name="T85" fmla="*/ 228 h 439"/>
                  <a:gd name="T86" fmla="*/ 15 w 90"/>
                  <a:gd name="T87" fmla="*/ 258 h 439"/>
                  <a:gd name="T88" fmla="*/ 26 w 90"/>
                  <a:gd name="T89" fmla="*/ 356 h 439"/>
                  <a:gd name="T90" fmla="*/ 25 w 90"/>
                  <a:gd name="T91" fmla="*/ 438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90" h="439">
                    <a:moveTo>
                      <a:pt x="25" y="438"/>
                    </a:moveTo>
                    <a:lnTo>
                      <a:pt x="19" y="362"/>
                    </a:lnTo>
                    <a:lnTo>
                      <a:pt x="16" y="330"/>
                    </a:lnTo>
                    <a:lnTo>
                      <a:pt x="10" y="291"/>
                    </a:lnTo>
                    <a:lnTo>
                      <a:pt x="3" y="253"/>
                    </a:lnTo>
                    <a:lnTo>
                      <a:pt x="1" y="231"/>
                    </a:lnTo>
                    <a:lnTo>
                      <a:pt x="0" y="209"/>
                    </a:lnTo>
                    <a:lnTo>
                      <a:pt x="1" y="176"/>
                    </a:lnTo>
                    <a:lnTo>
                      <a:pt x="2" y="143"/>
                    </a:lnTo>
                    <a:lnTo>
                      <a:pt x="13" y="59"/>
                    </a:lnTo>
                    <a:lnTo>
                      <a:pt x="16" y="40"/>
                    </a:lnTo>
                    <a:lnTo>
                      <a:pt x="25" y="19"/>
                    </a:lnTo>
                    <a:lnTo>
                      <a:pt x="32" y="5"/>
                    </a:lnTo>
                    <a:lnTo>
                      <a:pt x="41" y="0"/>
                    </a:lnTo>
                    <a:lnTo>
                      <a:pt x="48" y="5"/>
                    </a:lnTo>
                    <a:lnTo>
                      <a:pt x="58" y="19"/>
                    </a:lnTo>
                    <a:lnTo>
                      <a:pt x="67" y="44"/>
                    </a:lnTo>
                    <a:lnTo>
                      <a:pt x="69" y="62"/>
                    </a:lnTo>
                    <a:lnTo>
                      <a:pt x="75" y="89"/>
                    </a:lnTo>
                    <a:lnTo>
                      <a:pt x="80" y="112"/>
                    </a:lnTo>
                    <a:lnTo>
                      <a:pt x="87" y="227"/>
                    </a:lnTo>
                    <a:lnTo>
                      <a:pt x="89" y="249"/>
                    </a:lnTo>
                    <a:lnTo>
                      <a:pt x="87" y="285"/>
                    </a:lnTo>
                    <a:lnTo>
                      <a:pt x="82" y="393"/>
                    </a:lnTo>
                    <a:lnTo>
                      <a:pt x="82" y="288"/>
                    </a:lnTo>
                    <a:lnTo>
                      <a:pt x="80" y="242"/>
                    </a:lnTo>
                    <a:lnTo>
                      <a:pt x="78" y="213"/>
                    </a:lnTo>
                    <a:lnTo>
                      <a:pt x="75" y="176"/>
                    </a:lnTo>
                    <a:lnTo>
                      <a:pt x="70" y="138"/>
                    </a:lnTo>
                    <a:lnTo>
                      <a:pt x="65" y="100"/>
                    </a:lnTo>
                    <a:lnTo>
                      <a:pt x="59" y="66"/>
                    </a:lnTo>
                    <a:lnTo>
                      <a:pt x="53" y="35"/>
                    </a:lnTo>
                    <a:lnTo>
                      <a:pt x="48" y="19"/>
                    </a:lnTo>
                    <a:lnTo>
                      <a:pt x="42" y="11"/>
                    </a:lnTo>
                    <a:lnTo>
                      <a:pt x="36" y="19"/>
                    </a:lnTo>
                    <a:lnTo>
                      <a:pt x="30" y="34"/>
                    </a:lnTo>
                    <a:lnTo>
                      <a:pt x="28" y="62"/>
                    </a:lnTo>
                    <a:lnTo>
                      <a:pt x="28" y="84"/>
                    </a:lnTo>
                    <a:lnTo>
                      <a:pt x="26" y="125"/>
                    </a:lnTo>
                    <a:lnTo>
                      <a:pt x="24" y="149"/>
                    </a:lnTo>
                    <a:lnTo>
                      <a:pt x="18" y="188"/>
                    </a:lnTo>
                    <a:lnTo>
                      <a:pt x="16" y="209"/>
                    </a:lnTo>
                    <a:lnTo>
                      <a:pt x="15" y="228"/>
                    </a:lnTo>
                    <a:lnTo>
                      <a:pt x="15" y="258"/>
                    </a:lnTo>
                    <a:lnTo>
                      <a:pt x="26" y="356"/>
                    </a:lnTo>
                    <a:lnTo>
                      <a:pt x="25" y="438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3" name="Freeform 48"/>
            <p:cNvSpPr>
              <a:spLocks/>
            </p:cNvSpPr>
            <p:nvPr/>
          </p:nvSpPr>
          <p:spPr bwMode="ltGray">
            <a:xfrm>
              <a:off x="737" y="4020"/>
              <a:ext cx="48" cy="125"/>
            </a:xfrm>
            <a:custGeom>
              <a:avLst/>
              <a:gdLst>
                <a:gd name="T0" fmla="*/ 37 w 48"/>
                <a:gd name="T1" fmla="*/ 0 h 125"/>
                <a:gd name="T2" fmla="*/ 34 w 48"/>
                <a:gd name="T3" fmla="*/ 2 h 125"/>
                <a:gd name="T4" fmla="*/ 18 w 48"/>
                <a:gd name="T5" fmla="*/ 24 h 125"/>
                <a:gd name="T6" fmla="*/ 9 w 48"/>
                <a:gd name="T7" fmla="*/ 45 h 125"/>
                <a:gd name="T8" fmla="*/ 0 w 48"/>
                <a:gd name="T9" fmla="*/ 71 h 125"/>
                <a:gd name="T10" fmla="*/ 0 w 48"/>
                <a:gd name="T11" fmla="*/ 99 h 125"/>
                <a:gd name="T12" fmla="*/ 4 w 48"/>
                <a:gd name="T13" fmla="*/ 124 h 125"/>
                <a:gd name="T14" fmla="*/ 9 w 48"/>
                <a:gd name="T15" fmla="*/ 124 h 125"/>
                <a:gd name="T16" fmla="*/ 4 w 48"/>
                <a:gd name="T17" fmla="*/ 99 h 125"/>
                <a:gd name="T18" fmla="*/ 4 w 48"/>
                <a:gd name="T19" fmla="*/ 78 h 125"/>
                <a:gd name="T20" fmla="*/ 14 w 48"/>
                <a:gd name="T21" fmla="*/ 56 h 125"/>
                <a:gd name="T22" fmla="*/ 28 w 48"/>
                <a:gd name="T23" fmla="*/ 33 h 125"/>
                <a:gd name="T24" fmla="*/ 47 w 48"/>
                <a:gd name="T25" fmla="*/ 5 h 125"/>
                <a:gd name="T26" fmla="*/ 37 w 48"/>
                <a:gd name="T27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8" h="125">
                  <a:moveTo>
                    <a:pt x="37" y="0"/>
                  </a:moveTo>
                  <a:lnTo>
                    <a:pt x="34" y="2"/>
                  </a:lnTo>
                  <a:lnTo>
                    <a:pt x="18" y="24"/>
                  </a:lnTo>
                  <a:lnTo>
                    <a:pt x="9" y="45"/>
                  </a:lnTo>
                  <a:lnTo>
                    <a:pt x="0" y="71"/>
                  </a:lnTo>
                  <a:lnTo>
                    <a:pt x="0" y="99"/>
                  </a:lnTo>
                  <a:lnTo>
                    <a:pt x="4" y="124"/>
                  </a:lnTo>
                  <a:lnTo>
                    <a:pt x="9" y="124"/>
                  </a:lnTo>
                  <a:lnTo>
                    <a:pt x="4" y="99"/>
                  </a:lnTo>
                  <a:lnTo>
                    <a:pt x="4" y="78"/>
                  </a:lnTo>
                  <a:lnTo>
                    <a:pt x="14" y="56"/>
                  </a:lnTo>
                  <a:lnTo>
                    <a:pt x="28" y="33"/>
                  </a:lnTo>
                  <a:lnTo>
                    <a:pt x="47" y="5"/>
                  </a:lnTo>
                  <a:lnTo>
                    <a:pt x="37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49"/>
            <p:cNvSpPr>
              <a:spLocks/>
            </p:cNvSpPr>
            <p:nvPr/>
          </p:nvSpPr>
          <p:spPr bwMode="ltGray">
            <a:xfrm>
              <a:off x="1483" y="3976"/>
              <a:ext cx="62" cy="121"/>
            </a:xfrm>
            <a:custGeom>
              <a:avLst/>
              <a:gdLst>
                <a:gd name="T0" fmla="*/ 12 w 62"/>
                <a:gd name="T1" fmla="*/ 0 h 121"/>
                <a:gd name="T2" fmla="*/ 24 w 62"/>
                <a:gd name="T3" fmla="*/ 8 h 121"/>
                <a:gd name="T4" fmla="*/ 36 w 62"/>
                <a:gd name="T5" fmla="*/ 23 h 121"/>
                <a:gd name="T6" fmla="*/ 48 w 62"/>
                <a:gd name="T7" fmla="*/ 43 h 121"/>
                <a:gd name="T8" fmla="*/ 61 w 62"/>
                <a:gd name="T9" fmla="*/ 69 h 121"/>
                <a:gd name="T10" fmla="*/ 61 w 62"/>
                <a:gd name="T11" fmla="*/ 96 h 121"/>
                <a:gd name="T12" fmla="*/ 55 w 62"/>
                <a:gd name="T13" fmla="*/ 120 h 121"/>
                <a:gd name="T14" fmla="*/ 48 w 62"/>
                <a:gd name="T15" fmla="*/ 120 h 121"/>
                <a:gd name="T16" fmla="*/ 55 w 62"/>
                <a:gd name="T17" fmla="*/ 96 h 121"/>
                <a:gd name="T18" fmla="*/ 55 w 62"/>
                <a:gd name="T19" fmla="*/ 76 h 121"/>
                <a:gd name="T20" fmla="*/ 43 w 62"/>
                <a:gd name="T21" fmla="*/ 54 h 121"/>
                <a:gd name="T22" fmla="*/ 24 w 62"/>
                <a:gd name="T23" fmla="*/ 32 h 121"/>
                <a:gd name="T24" fmla="*/ 0 w 62"/>
                <a:gd name="T25" fmla="*/ 5 h 121"/>
                <a:gd name="T26" fmla="*/ 12 w 62"/>
                <a:gd name="T27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2" h="121">
                  <a:moveTo>
                    <a:pt x="12" y="0"/>
                  </a:moveTo>
                  <a:lnTo>
                    <a:pt x="24" y="8"/>
                  </a:lnTo>
                  <a:lnTo>
                    <a:pt x="36" y="23"/>
                  </a:lnTo>
                  <a:lnTo>
                    <a:pt x="48" y="43"/>
                  </a:lnTo>
                  <a:lnTo>
                    <a:pt x="61" y="69"/>
                  </a:lnTo>
                  <a:lnTo>
                    <a:pt x="61" y="96"/>
                  </a:lnTo>
                  <a:lnTo>
                    <a:pt x="55" y="120"/>
                  </a:lnTo>
                  <a:lnTo>
                    <a:pt x="48" y="120"/>
                  </a:lnTo>
                  <a:lnTo>
                    <a:pt x="55" y="96"/>
                  </a:lnTo>
                  <a:lnTo>
                    <a:pt x="55" y="76"/>
                  </a:lnTo>
                  <a:lnTo>
                    <a:pt x="43" y="54"/>
                  </a:lnTo>
                  <a:lnTo>
                    <a:pt x="24" y="32"/>
                  </a:lnTo>
                  <a:lnTo>
                    <a:pt x="0" y="5"/>
                  </a:lnTo>
                  <a:lnTo>
                    <a:pt x="12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50"/>
            <p:cNvSpPr>
              <a:spLocks/>
            </p:cNvSpPr>
            <p:nvPr/>
          </p:nvSpPr>
          <p:spPr bwMode="ltGray">
            <a:xfrm>
              <a:off x="1181" y="3908"/>
              <a:ext cx="104" cy="121"/>
            </a:xfrm>
            <a:custGeom>
              <a:avLst/>
              <a:gdLst>
                <a:gd name="T0" fmla="*/ 100 w 104"/>
                <a:gd name="T1" fmla="*/ 19 h 121"/>
                <a:gd name="T2" fmla="*/ 79 w 104"/>
                <a:gd name="T3" fmla="*/ 0 h 121"/>
                <a:gd name="T4" fmla="*/ 65 w 104"/>
                <a:gd name="T5" fmla="*/ 0 h 121"/>
                <a:gd name="T6" fmla="*/ 53 w 104"/>
                <a:gd name="T7" fmla="*/ 1 h 121"/>
                <a:gd name="T8" fmla="*/ 44 w 104"/>
                <a:gd name="T9" fmla="*/ 6 h 121"/>
                <a:gd name="T10" fmla="*/ 20 w 104"/>
                <a:gd name="T11" fmla="*/ 21 h 121"/>
                <a:gd name="T12" fmla="*/ 12 w 104"/>
                <a:gd name="T13" fmla="*/ 28 h 121"/>
                <a:gd name="T14" fmla="*/ 7 w 104"/>
                <a:gd name="T15" fmla="*/ 35 h 121"/>
                <a:gd name="T16" fmla="*/ 1 w 104"/>
                <a:gd name="T17" fmla="*/ 56 h 121"/>
                <a:gd name="T18" fmla="*/ 0 w 104"/>
                <a:gd name="T19" fmla="*/ 62 h 121"/>
                <a:gd name="T20" fmla="*/ 1 w 104"/>
                <a:gd name="T21" fmla="*/ 70 h 121"/>
                <a:gd name="T22" fmla="*/ 5 w 104"/>
                <a:gd name="T23" fmla="*/ 79 h 121"/>
                <a:gd name="T24" fmla="*/ 15 w 104"/>
                <a:gd name="T25" fmla="*/ 91 h 121"/>
                <a:gd name="T26" fmla="*/ 23 w 104"/>
                <a:gd name="T27" fmla="*/ 100 h 121"/>
                <a:gd name="T28" fmla="*/ 34 w 104"/>
                <a:gd name="T29" fmla="*/ 109 h 121"/>
                <a:gd name="T30" fmla="*/ 58 w 104"/>
                <a:gd name="T31" fmla="*/ 120 h 121"/>
                <a:gd name="T32" fmla="*/ 45 w 104"/>
                <a:gd name="T33" fmla="*/ 106 h 121"/>
                <a:gd name="T34" fmla="*/ 36 w 104"/>
                <a:gd name="T35" fmla="*/ 93 h 121"/>
                <a:gd name="T36" fmla="*/ 31 w 104"/>
                <a:gd name="T37" fmla="*/ 81 h 121"/>
                <a:gd name="T38" fmla="*/ 32 w 104"/>
                <a:gd name="T39" fmla="*/ 70 h 121"/>
                <a:gd name="T40" fmla="*/ 34 w 104"/>
                <a:gd name="T41" fmla="*/ 62 h 121"/>
                <a:gd name="T42" fmla="*/ 31 w 104"/>
                <a:gd name="T43" fmla="*/ 52 h 121"/>
                <a:gd name="T44" fmla="*/ 28 w 104"/>
                <a:gd name="T45" fmla="*/ 44 h 121"/>
                <a:gd name="T46" fmla="*/ 37 w 104"/>
                <a:gd name="T47" fmla="*/ 28 h 121"/>
                <a:gd name="T48" fmla="*/ 39 w 104"/>
                <a:gd name="T49" fmla="*/ 20 h 121"/>
                <a:gd name="T50" fmla="*/ 48 w 104"/>
                <a:gd name="T51" fmla="*/ 13 h 121"/>
                <a:gd name="T52" fmla="*/ 65 w 104"/>
                <a:gd name="T53" fmla="*/ 5 h 121"/>
                <a:gd name="T54" fmla="*/ 73 w 104"/>
                <a:gd name="T55" fmla="*/ 11 h 121"/>
                <a:gd name="T56" fmla="*/ 103 w 104"/>
                <a:gd name="T57" fmla="*/ 22 h 121"/>
                <a:gd name="T58" fmla="*/ 100 w 104"/>
                <a:gd name="T59" fmla="*/ 19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04" h="121">
                  <a:moveTo>
                    <a:pt x="100" y="19"/>
                  </a:moveTo>
                  <a:lnTo>
                    <a:pt x="79" y="0"/>
                  </a:lnTo>
                  <a:lnTo>
                    <a:pt x="65" y="0"/>
                  </a:lnTo>
                  <a:lnTo>
                    <a:pt x="53" y="1"/>
                  </a:lnTo>
                  <a:lnTo>
                    <a:pt x="44" y="6"/>
                  </a:lnTo>
                  <a:lnTo>
                    <a:pt x="20" y="21"/>
                  </a:lnTo>
                  <a:lnTo>
                    <a:pt x="12" y="28"/>
                  </a:lnTo>
                  <a:lnTo>
                    <a:pt x="7" y="35"/>
                  </a:lnTo>
                  <a:lnTo>
                    <a:pt x="1" y="56"/>
                  </a:lnTo>
                  <a:lnTo>
                    <a:pt x="0" y="62"/>
                  </a:lnTo>
                  <a:lnTo>
                    <a:pt x="1" y="70"/>
                  </a:lnTo>
                  <a:lnTo>
                    <a:pt x="5" y="79"/>
                  </a:lnTo>
                  <a:lnTo>
                    <a:pt x="15" y="91"/>
                  </a:lnTo>
                  <a:lnTo>
                    <a:pt x="23" y="100"/>
                  </a:lnTo>
                  <a:lnTo>
                    <a:pt x="34" y="109"/>
                  </a:lnTo>
                  <a:lnTo>
                    <a:pt x="58" y="120"/>
                  </a:lnTo>
                  <a:lnTo>
                    <a:pt x="45" y="106"/>
                  </a:lnTo>
                  <a:lnTo>
                    <a:pt x="36" y="93"/>
                  </a:lnTo>
                  <a:lnTo>
                    <a:pt x="31" y="81"/>
                  </a:lnTo>
                  <a:lnTo>
                    <a:pt x="32" y="70"/>
                  </a:lnTo>
                  <a:lnTo>
                    <a:pt x="34" y="62"/>
                  </a:lnTo>
                  <a:lnTo>
                    <a:pt x="31" y="52"/>
                  </a:lnTo>
                  <a:lnTo>
                    <a:pt x="28" y="44"/>
                  </a:lnTo>
                  <a:lnTo>
                    <a:pt x="37" y="28"/>
                  </a:lnTo>
                  <a:lnTo>
                    <a:pt x="39" y="20"/>
                  </a:lnTo>
                  <a:lnTo>
                    <a:pt x="48" y="13"/>
                  </a:lnTo>
                  <a:lnTo>
                    <a:pt x="65" y="5"/>
                  </a:lnTo>
                  <a:lnTo>
                    <a:pt x="73" y="11"/>
                  </a:lnTo>
                  <a:lnTo>
                    <a:pt x="103" y="22"/>
                  </a:lnTo>
                  <a:lnTo>
                    <a:pt x="100" y="19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51"/>
            <p:cNvSpPr>
              <a:spLocks/>
            </p:cNvSpPr>
            <p:nvPr/>
          </p:nvSpPr>
          <p:spPr bwMode="ltGray">
            <a:xfrm>
              <a:off x="596" y="3919"/>
              <a:ext cx="196" cy="161"/>
            </a:xfrm>
            <a:custGeom>
              <a:avLst/>
              <a:gdLst>
                <a:gd name="T0" fmla="*/ 89 w 196"/>
                <a:gd name="T1" fmla="*/ 4 h 161"/>
                <a:gd name="T2" fmla="*/ 13 w 196"/>
                <a:gd name="T3" fmla="*/ 7 h 161"/>
                <a:gd name="T4" fmla="*/ 83 w 196"/>
                <a:gd name="T5" fmla="*/ 7 h 161"/>
                <a:gd name="T6" fmla="*/ 72 w 196"/>
                <a:gd name="T7" fmla="*/ 13 h 161"/>
                <a:gd name="T8" fmla="*/ 72 w 196"/>
                <a:gd name="T9" fmla="*/ 16 h 161"/>
                <a:gd name="T10" fmla="*/ 38 w 196"/>
                <a:gd name="T11" fmla="*/ 24 h 161"/>
                <a:gd name="T12" fmla="*/ 63 w 196"/>
                <a:gd name="T13" fmla="*/ 21 h 161"/>
                <a:gd name="T14" fmla="*/ 63 w 196"/>
                <a:gd name="T15" fmla="*/ 25 h 161"/>
                <a:gd name="T16" fmla="*/ 70 w 196"/>
                <a:gd name="T17" fmla="*/ 27 h 161"/>
                <a:gd name="T18" fmla="*/ 8 w 196"/>
                <a:gd name="T19" fmla="*/ 43 h 161"/>
                <a:gd name="T20" fmla="*/ 66 w 196"/>
                <a:gd name="T21" fmla="*/ 35 h 161"/>
                <a:gd name="T22" fmla="*/ 52 w 196"/>
                <a:gd name="T23" fmla="*/ 46 h 161"/>
                <a:gd name="T24" fmla="*/ 8 w 196"/>
                <a:gd name="T25" fmla="*/ 53 h 161"/>
                <a:gd name="T26" fmla="*/ 55 w 196"/>
                <a:gd name="T27" fmla="*/ 47 h 161"/>
                <a:gd name="T28" fmla="*/ 18 w 196"/>
                <a:gd name="T29" fmla="*/ 60 h 161"/>
                <a:gd name="T30" fmla="*/ 40 w 196"/>
                <a:gd name="T31" fmla="*/ 54 h 161"/>
                <a:gd name="T32" fmla="*/ 55 w 196"/>
                <a:gd name="T33" fmla="*/ 53 h 161"/>
                <a:gd name="T34" fmla="*/ 55 w 196"/>
                <a:gd name="T35" fmla="*/ 57 h 161"/>
                <a:gd name="T36" fmla="*/ 46 w 196"/>
                <a:gd name="T37" fmla="*/ 65 h 161"/>
                <a:gd name="T38" fmla="*/ 5 w 196"/>
                <a:gd name="T39" fmla="*/ 75 h 161"/>
                <a:gd name="T40" fmla="*/ 52 w 196"/>
                <a:gd name="T41" fmla="*/ 67 h 161"/>
                <a:gd name="T42" fmla="*/ 44 w 196"/>
                <a:gd name="T43" fmla="*/ 78 h 161"/>
                <a:gd name="T44" fmla="*/ 33 w 196"/>
                <a:gd name="T45" fmla="*/ 85 h 161"/>
                <a:gd name="T46" fmla="*/ 38 w 196"/>
                <a:gd name="T47" fmla="*/ 85 h 161"/>
                <a:gd name="T48" fmla="*/ 38 w 196"/>
                <a:gd name="T49" fmla="*/ 89 h 161"/>
                <a:gd name="T50" fmla="*/ 8 w 196"/>
                <a:gd name="T51" fmla="*/ 99 h 161"/>
                <a:gd name="T52" fmla="*/ 33 w 196"/>
                <a:gd name="T53" fmla="*/ 98 h 161"/>
                <a:gd name="T54" fmla="*/ 33 w 196"/>
                <a:gd name="T55" fmla="*/ 99 h 161"/>
                <a:gd name="T56" fmla="*/ 35 w 196"/>
                <a:gd name="T57" fmla="*/ 103 h 161"/>
                <a:gd name="T58" fmla="*/ 29 w 196"/>
                <a:gd name="T59" fmla="*/ 112 h 161"/>
                <a:gd name="T60" fmla="*/ 35 w 196"/>
                <a:gd name="T61" fmla="*/ 116 h 161"/>
                <a:gd name="T62" fmla="*/ 38 w 196"/>
                <a:gd name="T63" fmla="*/ 135 h 161"/>
                <a:gd name="T64" fmla="*/ 44 w 196"/>
                <a:gd name="T65" fmla="*/ 112 h 161"/>
                <a:gd name="T66" fmla="*/ 91 w 196"/>
                <a:gd name="T67" fmla="*/ 160 h 161"/>
                <a:gd name="T68" fmla="*/ 63 w 196"/>
                <a:gd name="T69" fmla="*/ 103 h 161"/>
                <a:gd name="T70" fmla="*/ 63 w 196"/>
                <a:gd name="T71" fmla="*/ 103 h 161"/>
                <a:gd name="T72" fmla="*/ 66 w 196"/>
                <a:gd name="T73" fmla="*/ 98 h 161"/>
                <a:gd name="T74" fmla="*/ 105 w 196"/>
                <a:gd name="T75" fmla="*/ 126 h 161"/>
                <a:gd name="T76" fmla="*/ 80 w 196"/>
                <a:gd name="T77" fmla="*/ 111 h 161"/>
                <a:gd name="T78" fmla="*/ 72 w 196"/>
                <a:gd name="T79" fmla="*/ 85 h 161"/>
                <a:gd name="T80" fmla="*/ 74 w 196"/>
                <a:gd name="T81" fmla="*/ 78 h 161"/>
                <a:gd name="T82" fmla="*/ 89 w 196"/>
                <a:gd name="T83" fmla="*/ 95 h 161"/>
                <a:gd name="T84" fmla="*/ 80 w 196"/>
                <a:gd name="T85" fmla="*/ 70 h 161"/>
                <a:gd name="T86" fmla="*/ 94 w 196"/>
                <a:gd name="T87" fmla="*/ 65 h 161"/>
                <a:gd name="T88" fmla="*/ 105 w 196"/>
                <a:gd name="T89" fmla="*/ 83 h 161"/>
                <a:gd name="T90" fmla="*/ 91 w 196"/>
                <a:gd name="T91" fmla="*/ 53 h 161"/>
                <a:gd name="T92" fmla="*/ 94 w 196"/>
                <a:gd name="T93" fmla="*/ 50 h 161"/>
                <a:gd name="T94" fmla="*/ 97 w 196"/>
                <a:gd name="T95" fmla="*/ 36 h 161"/>
                <a:gd name="T96" fmla="*/ 111 w 196"/>
                <a:gd name="T97" fmla="*/ 37 h 161"/>
                <a:gd name="T98" fmla="*/ 161 w 196"/>
                <a:gd name="T99" fmla="*/ 74 h 161"/>
                <a:gd name="T100" fmla="*/ 124 w 196"/>
                <a:gd name="T101" fmla="*/ 53 h 161"/>
                <a:gd name="T102" fmla="*/ 105 w 196"/>
                <a:gd name="T103" fmla="*/ 24 h 161"/>
                <a:gd name="T104" fmla="*/ 111 w 196"/>
                <a:gd name="T105" fmla="*/ 18 h 161"/>
                <a:gd name="T106" fmla="*/ 135 w 196"/>
                <a:gd name="T107" fmla="*/ 35 h 161"/>
                <a:gd name="T108" fmla="*/ 130 w 196"/>
                <a:gd name="T109" fmla="*/ 33 h 161"/>
                <a:gd name="T110" fmla="*/ 119 w 196"/>
                <a:gd name="T111" fmla="*/ 10 h 161"/>
                <a:gd name="T112" fmla="*/ 150 w 196"/>
                <a:gd name="T113" fmla="*/ 33 h 161"/>
                <a:gd name="T114" fmla="*/ 130 w 196"/>
                <a:gd name="T115" fmla="*/ 22 h 161"/>
                <a:gd name="T116" fmla="*/ 114 w 196"/>
                <a:gd name="T117" fmla="*/ 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6" h="161">
                  <a:moveTo>
                    <a:pt x="110" y="2"/>
                  </a:moveTo>
                  <a:lnTo>
                    <a:pt x="97" y="0"/>
                  </a:lnTo>
                  <a:lnTo>
                    <a:pt x="89" y="4"/>
                  </a:lnTo>
                  <a:lnTo>
                    <a:pt x="80" y="5"/>
                  </a:lnTo>
                  <a:lnTo>
                    <a:pt x="61" y="7"/>
                  </a:lnTo>
                  <a:lnTo>
                    <a:pt x="13" y="7"/>
                  </a:lnTo>
                  <a:lnTo>
                    <a:pt x="61" y="8"/>
                  </a:lnTo>
                  <a:lnTo>
                    <a:pt x="74" y="5"/>
                  </a:lnTo>
                  <a:lnTo>
                    <a:pt x="83" y="7"/>
                  </a:lnTo>
                  <a:lnTo>
                    <a:pt x="72" y="9"/>
                  </a:lnTo>
                  <a:lnTo>
                    <a:pt x="80" y="9"/>
                  </a:lnTo>
                  <a:lnTo>
                    <a:pt x="72" y="13"/>
                  </a:lnTo>
                  <a:lnTo>
                    <a:pt x="10" y="37"/>
                  </a:lnTo>
                  <a:lnTo>
                    <a:pt x="74" y="13"/>
                  </a:lnTo>
                  <a:lnTo>
                    <a:pt x="72" y="16"/>
                  </a:lnTo>
                  <a:lnTo>
                    <a:pt x="63" y="21"/>
                  </a:lnTo>
                  <a:lnTo>
                    <a:pt x="55" y="22"/>
                  </a:lnTo>
                  <a:lnTo>
                    <a:pt x="38" y="24"/>
                  </a:lnTo>
                  <a:lnTo>
                    <a:pt x="10" y="21"/>
                  </a:lnTo>
                  <a:lnTo>
                    <a:pt x="55" y="24"/>
                  </a:lnTo>
                  <a:lnTo>
                    <a:pt x="63" y="21"/>
                  </a:lnTo>
                  <a:lnTo>
                    <a:pt x="72" y="19"/>
                  </a:lnTo>
                  <a:lnTo>
                    <a:pt x="70" y="24"/>
                  </a:lnTo>
                  <a:lnTo>
                    <a:pt x="63" y="25"/>
                  </a:lnTo>
                  <a:lnTo>
                    <a:pt x="8" y="39"/>
                  </a:lnTo>
                  <a:lnTo>
                    <a:pt x="63" y="27"/>
                  </a:lnTo>
                  <a:lnTo>
                    <a:pt x="70" y="27"/>
                  </a:lnTo>
                  <a:lnTo>
                    <a:pt x="63" y="30"/>
                  </a:lnTo>
                  <a:lnTo>
                    <a:pt x="55" y="35"/>
                  </a:lnTo>
                  <a:lnTo>
                    <a:pt x="8" y="43"/>
                  </a:lnTo>
                  <a:lnTo>
                    <a:pt x="61" y="33"/>
                  </a:lnTo>
                  <a:lnTo>
                    <a:pt x="63" y="33"/>
                  </a:lnTo>
                  <a:lnTo>
                    <a:pt x="66" y="35"/>
                  </a:lnTo>
                  <a:lnTo>
                    <a:pt x="55" y="40"/>
                  </a:lnTo>
                  <a:lnTo>
                    <a:pt x="66" y="39"/>
                  </a:lnTo>
                  <a:lnTo>
                    <a:pt x="52" y="46"/>
                  </a:lnTo>
                  <a:lnTo>
                    <a:pt x="40" y="50"/>
                  </a:lnTo>
                  <a:lnTo>
                    <a:pt x="18" y="53"/>
                  </a:lnTo>
                  <a:lnTo>
                    <a:pt x="8" y="53"/>
                  </a:lnTo>
                  <a:lnTo>
                    <a:pt x="27" y="51"/>
                  </a:lnTo>
                  <a:lnTo>
                    <a:pt x="49" y="48"/>
                  </a:lnTo>
                  <a:lnTo>
                    <a:pt x="55" y="47"/>
                  </a:lnTo>
                  <a:lnTo>
                    <a:pt x="49" y="51"/>
                  </a:lnTo>
                  <a:lnTo>
                    <a:pt x="38" y="57"/>
                  </a:lnTo>
                  <a:lnTo>
                    <a:pt x="18" y="60"/>
                  </a:lnTo>
                  <a:lnTo>
                    <a:pt x="0" y="62"/>
                  </a:lnTo>
                  <a:lnTo>
                    <a:pt x="24" y="59"/>
                  </a:lnTo>
                  <a:lnTo>
                    <a:pt x="40" y="54"/>
                  </a:lnTo>
                  <a:lnTo>
                    <a:pt x="55" y="50"/>
                  </a:lnTo>
                  <a:lnTo>
                    <a:pt x="57" y="48"/>
                  </a:lnTo>
                  <a:lnTo>
                    <a:pt x="55" y="53"/>
                  </a:lnTo>
                  <a:lnTo>
                    <a:pt x="61" y="51"/>
                  </a:lnTo>
                  <a:lnTo>
                    <a:pt x="66" y="53"/>
                  </a:lnTo>
                  <a:lnTo>
                    <a:pt x="55" y="57"/>
                  </a:lnTo>
                  <a:lnTo>
                    <a:pt x="55" y="60"/>
                  </a:lnTo>
                  <a:lnTo>
                    <a:pt x="40" y="65"/>
                  </a:lnTo>
                  <a:lnTo>
                    <a:pt x="46" y="65"/>
                  </a:lnTo>
                  <a:lnTo>
                    <a:pt x="40" y="69"/>
                  </a:lnTo>
                  <a:lnTo>
                    <a:pt x="21" y="74"/>
                  </a:lnTo>
                  <a:lnTo>
                    <a:pt x="5" y="75"/>
                  </a:lnTo>
                  <a:lnTo>
                    <a:pt x="29" y="73"/>
                  </a:lnTo>
                  <a:lnTo>
                    <a:pt x="44" y="69"/>
                  </a:lnTo>
                  <a:lnTo>
                    <a:pt x="52" y="67"/>
                  </a:lnTo>
                  <a:lnTo>
                    <a:pt x="52" y="71"/>
                  </a:lnTo>
                  <a:lnTo>
                    <a:pt x="52" y="73"/>
                  </a:lnTo>
                  <a:lnTo>
                    <a:pt x="44" y="78"/>
                  </a:lnTo>
                  <a:lnTo>
                    <a:pt x="35" y="83"/>
                  </a:lnTo>
                  <a:lnTo>
                    <a:pt x="40" y="83"/>
                  </a:lnTo>
                  <a:lnTo>
                    <a:pt x="33" y="85"/>
                  </a:lnTo>
                  <a:lnTo>
                    <a:pt x="5" y="92"/>
                  </a:lnTo>
                  <a:lnTo>
                    <a:pt x="24" y="88"/>
                  </a:lnTo>
                  <a:lnTo>
                    <a:pt x="38" y="85"/>
                  </a:lnTo>
                  <a:lnTo>
                    <a:pt x="38" y="89"/>
                  </a:lnTo>
                  <a:lnTo>
                    <a:pt x="29" y="91"/>
                  </a:lnTo>
                  <a:lnTo>
                    <a:pt x="38" y="89"/>
                  </a:lnTo>
                  <a:lnTo>
                    <a:pt x="38" y="92"/>
                  </a:lnTo>
                  <a:lnTo>
                    <a:pt x="33" y="95"/>
                  </a:lnTo>
                  <a:lnTo>
                    <a:pt x="8" y="99"/>
                  </a:lnTo>
                  <a:lnTo>
                    <a:pt x="29" y="95"/>
                  </a:lnTo>
                  <a:lnTo>
                    <a:pt x="29" y="97"/>
                  </a:lnTo>
                  <a:lnTo>
                    <a:pt x="33" y="98"/>
                  </a:lnTo>
                  <a:lnTo>
                    <a:pt x="8" y="108"/>
                  </a:lnTo>
                  <a:lnTo>
                    <a:pt x="27" y="100"/>
                  </a:lnTo>
                  <a:lnTo>
                    <a:pt x="33" y="99"/>
                  </a:lnTo>
                  <a:lnTo>
                    <a:pt x="35" y="103"/>
                  </a:lnTo>
                  <a:lnTo>
                    <a:pt x="29" y="105"/>
                  </a:lnTo>
                  <a:lnTo>
                    <a:pt x="35" y="103"/>
                  </a:lnTo>
                  <a:lnTo>
                    <a:pt x="29" y="112"/>
                  </a:lnTo>
                  <a:lnTo>
                    <a:pt x="5" y="122"/>
                  </a:lnTo>
                  <a:lnTo>
                    <a:pt x="29" y="112"/>
                  </a:lnTo>
                  <a:lnTo>
                    <a:pt x="27" y="116"/>
                  </a:lnTo>
                  <a:lnTo>
                    <a:pt x="35" y="112"/>
                  </a:lnTo>
                  <a:lnTo>
                    <a:pt x="35" y="116"/>
                  </a:lnTo>
                  <a:lnTo>
                    <a:pt x="38" y="135"/>
                  </a:lnTo>
                  <a:lnTo>
                    <a:pt x="63" y="160"/>
                  </a:lnTo>
                  <a:lnTo>
                    <a:pt x="38" y="135"/>
                  </a:lnTo>
                  <a:lnTo>
                    <a:pt x="38" y="124"/>
                  </a:lnTo>
                  <a:lnTo>
                    <a:pt x="40" y="117"/>
                  </a:lnTo>
                  <a:lnTo>
                    <a:pt x="44" y="112"/>
                  </a:lnTo>
                  <a:lnTo>
                    <a:pt x="49" y="103"/>
                  </a:lnTo>
                  <a:lnTo>
                    <a:pt x="55" y="106"/>
                  </a:lnTo>
                  <a:lnTo>
                    <a:pt x="91" y="160"/>
                  </a:lnTo>
                  <a:lnTo>
                    <a:pt x="57" y="106"/>
                  </a:lnTo>
                  <a:lnTo>
                    <a:pt x="57" y="100"/>
                  </a:lnTo>
                  <a:lnTo>
                    <a:pt x="63" y="103"/>
                  </a:lnTo>
                  <a:lnTo>
                    <a:pt x="70" y="155"/>
                  </a:lnTo>
                  <a:lnTo>
                    <a:pt x="66" y="111"/>
                  </a:lnTo>
                  <a:lnTo>
                    <a:pt x="63" y="103"/>
                  </a:lnTo>
                  <a:lnTo>
                    <a:pt x="61" y="99"/>
                  </a:lnTo>
                  <a:lnTo>
                    <a:pt x="63" y="92"/>
                  </a:lnTo>
                  <a:lnTo>
                    <a:pt x="66" y="98"/>
                  </a:lnTo>
                  <a:lnTo>
                    <a:pt x="74" y="109"/>
                  </a:lnTo>
                  <a:lnTo>
                    <a:pt x="83" y="116"/>
                  </a:lnTo>
                  <a:lnTo>
                    <a:pt x="105" y="126"/>
                  </a:lnTo>
                  <a:lnTo>
                    <a:pt x="153" y="144"/>
                  </a:lnTo>
                  <a:lnTo>
                    <a:pt x="91" y="117"/>
                  </a:lnTo>
                  <a:lnTo>
                    <a:pt x="80" y="111"/>
                  </a:lnTo>
                  <a:lnTo>
                    <a:pt x="74" y="106"/>
                  </a:lnTo>
                  <a:lnTo>
                    <a:pt x="70" y="100"/>
                  </a:lnTo>
                  <a:lnTo>
                    <a:pt x="72" y="85"/>
                  </a:lnTo>
                  <a:lnTo>
                    <a:pt x="74" y="89"/>
                  </a:lnTo>
                  <a:lnTo>
                    <a:pt x="74" y="81"/>
                  </a:lnTo>
                  <a:lnTo>
                    <a:pt x="74" y="78"/>
                  </a:lnTo>
                  <a:lnTo>
                    <a:pt x="80" y="85"/>
                  </a:lnTo>
                  <a:lnTo>
                    <a:pt x="133" y="137"/>
                  </a:lnTo>
                  <a:lnTo>
                    <a:pt x="89" y="95"/>
                  </a:lnTo>
                  <a:lnTo>
                    <a:pt x="83" y="91"/>
                  </a:lnTo>
                  <a:lnTo>
                    <a:pt x="80" y="85"/>
                  </a:lnTo>
                  <a:lnTo>
                    <a:pt x="80" y="70"/>
                  </a:lnTo>
                  <a:lnTo>
                    <a:pt x="83" y="71"/>
                  </a:lnTo>
                  <a:lnTo>
                    <a:pt x="86" y="62"/>
                  </a:lnTo>
                  <a:lnTo>
                    <a:pt x="94" y="65"/>
                  </a:lnTo>
                  <a:lnTo>
                    <a:pt x="135" y="123"/>
                  </a:lnTo>
                  <a:lnTo>
                    <a:pt x="113" y="95"/>
                  </a:lnTo>
                  <a:lnTo>
                    <a:pt x="105" y="83"/>
                  </a:lnTo>
                  <a:lnTo>
                    <a:pt x="94" y="71"/>
                  </a:lnTo>
                  <a:lnTo>
                    <a:pt x="94" y="65"/>
                  </a:lnTo>
                  <a:lnTo>
                    <a:pt x="91" y="53"/>
                  </a:lnTo>
                  <a:lnTo>
                    <a:pt x="97" y="54"/>
                  </a:lnTo>
                  <a:lnTo>
                    <a:pt x="119" y="112"/>
                  </a:lnTo>
                  <a:lnTo>
                    <a:pt x="94" y="50"/>
                  </a:lnTo>
                  <a:lnTo>
                    <a:pt x="94" y="45"/>
                  </a:lnTo>
                  <a:lnTo>
                    <a:pt x="97" y="48"/>
                  </a:lnTo>
                  <a:lnTo>
                    <a:pt x="97" y="36"/>
                  </a:lnTo>
                  <a:lnTo>
                    <a:pt x="102" y="40"/>
                  </a:lnTo>
                  <a:lnTo>
                    <a:pt x="102" y="33"/>
                  </a:lnTo>
                  <a:lnTo>
                    <a:pt x="111" y="37"/>
                  </a:lnTo>
                  <a:lnTo>
                    <a:pt x="122" y="51"/>
                  </a:lnTo>
                  <a:lnTo>
                    <a:pt x="135" y="60"/>
                  </a:lnTo>
                  <a:lnTo>
                    <a:pt x="161" y="74"/>
                  </a:lnTo>
                  <a:lnTo>
                    <a:pt x="175" y="86"/>
                  </a:lnTo>
                  <a:lnTo>
                    <a:pt x="135" y="60"/>
                  </a:lnTo>
                  <a:lnTo>
                    <a:pt x="124" y="53"/>
                  </a:lnTo>
                  <a:lnTo>
                    <a:pt x="113" y="43"/>
                  </a:lnTo>
                  <a:lnTo>
                    <a:pt x="111" y="36"/>
                  </a:lnTo>
                  <a:lnTo>
                    <a:pt x="105" y="24"/>
                  </a:lnTo>
                  <a:lnTo>
                    <a:pt x="108" y="25"/>
                  </a:lnTo>
                  <a:lnTo>
                    <a:pt x="113" y="24"/>
                  </a:lnTo>
                  <a:lnTo>
                    <a:pt x="111" y="18"/>
                  </a:lnTo>
                  <a:lnTo>
                    <a:pt x="116" y="24"/>
                  </a:lnTo>
                  <a:lnTo>
                    <a:pt x="122" y="29"/>
                  </a:lnTo>
                  <a:lnTo>
                    <a:pt x="135" y="35"/>
                  </a:lnTo>
                  <a:lnTo>
                    <a:pt x="156" y="40"/>
                  </a:lnTo>
                  <a:lnTo>
                    <a:pt x="195" y="54"/>
                  </a:lnTo>
                  <a:lnTo>
                    <a:pt x="130" y="33"/>
                  </a:lnTo>
                  <a:lnTo>
                    <a:pt x="122" y="27"/>
                  </a:lnTo>
                  <a:lnTo>
                    <a:pt x="119" y="25"/>
                  </a:lnTo>
                  <a:lnTo>
                    <a:pt x="119" y="10"/>
                  </a:lnTo>
                  <a:lnTo>
                    <a:pt x="124" y="15"/>
                  </a:lnTo>
                  <a:lnTo>
                    <a:pt x="133" y="22"/>
                  </a:lnTo>
                  <a:lnTo>
                    <a:pt x="150" y="33"/>
                  </a:lnTo>
                  <a:lnTo>
                    <a:pt x="172" y="45"/>
                  </a:lnTo>
                  <a:lnTo>
                    <a:pt x="178" y="50"/>
                  </a:lnTo>
                  <a:lnTo>
                    <a:pt x="130" y="22"/>
                  </a:lnTo>
                  <a:lnTo>
                    <a:pt x="124" y="12"/>
                  </a:lnTo>
                  <a:lnTo>
                    <a:pt x="127" y="5"/>
                  </a:lnTo>
                  <a:lnTo>
                    <a:pt x="114" y="1"/>
                  </a:lnTo>
                  <a:lnTo>
                    <a:pt x="110" y="2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52"/>
            <p:cNvSpPr>
              <a:spLocks/>
            </p:cNvSpPr>
            <p:nvPr/>
          </p:nvSpPr>
          <p:spPr bwMode="ltGray">
            <a:xfrm>
              <a:off x="921" y="3984"/>
              <a:ext cx="148" cy="160"/>
            </a:xfrm>
            <a:custGeom>
              <a:avLst/>
              <a:gdLst>
                <a:gd name="T0" fmla="*/ 34 w 148"/>
                <a:gd name="T1" fmla="*/ 159 h 160"/>
                <a:gd name="T2" fmla="*/ 5 w 148"/>
                <a:gd name="T3" fmla="*/ 91 h 160"/>
                <a:gd name="T4" fmla="*/ 2 w 148"/>
                <a:gd name="T5" fmla="*/ 88 h 160"/>
                <a:gd name="T6" fmla="*/ 0 w 148"/>
                <a:gd name="T7" fmla="*/ 82 h 160"/>
                <a:gd name="T8" fmla="*/ 0 w 148"/>
                <a:gd name="T9" fmla="*/ 76 h 160"/>
                <a:gd name="T10" fmla="*/ 0 w 148"/>
                <a:gd name="T11" fmla="*/ 71 h 160"/>
                <a:gd name="T12" fmla="*/ 0 w 148"/>
                <a:gd name="T13" fmla="*/ 64 h 160"/>
                <a:gd name="T14" fmla="*/ 4 w 148"/>
                <a:gd name="T15" fmla="*/ 54 h 160"/>
                <a:gd name="T16" fmla="*/ 20 w 148"/>
                <a:gd name="T17" fmla="*/ 17 h 160"/>
                <a:gd name="T18" fmla="*/ 24 w 148"/>
                <a:gd name="T19" fmla="*/ 14 h 160"/>
                <a:gd name="T20" fmla="*/ 31 w 148"/>
                <a:gd name="T21" fmla="*/ 8 h 160"/>
                <a:gd name="T22" fmla="*/ 39 w 148"/>
                <a:gd name="T23" fmla="*/ 3 h 160"/>
                <a:gd name="T24" fmla="*/ 51 w 148"/>
                <a:gd name="T25" fmla="*/ 0 h 160"/>
                <a:gd name="T26" fmla="*/ 61 w 148"/>
                <a:gd name="T27" fmla="*/ 0 h 160"/>
                <a:gd name="T28" fmla="*/ 69 w 148"/>
                <a:gd name="T29" fmla="*/ 2 h 160"/>
                <a:gd name="T30" fmla="*/ 79 w 148"/>
                <a:gd name="T31" fmla="*/ 5 h 160"/>
                <a:gd name="T32" fmla="*/ 92 w 148"/>
                <a:gd name="T33" fmla="*/ 11 h 160"/>
                <a:gd name="T34" fmla="*/ 106 w 148"/>
                <a:gd name="T35" fmla="*/ 19 h 160"/>
                <a:gd name="T36" fmla="*/ 114 w 148"/>
                <a:gd name="T37" fmla="*/ 24 h 160"/>
                <a:gd name="T38" fmla="*/ 120 w 148"/>
                <a:gd name="T39" fmla="*/ 31 h 160"/>
                <a:gd name="T40" fmla="*/ 123 w 148"/>
                <a:gd name="T41" fmla="*/ 35 h 160"/>
                <a:gd name="T42" fmla="*/ 136 w 148"/>
                <a:gd name="T43" fmla="*/ 55 h 160"/>
                <a:gd name="T44" fmla="*/ 136 w 148"/>
                <a:gd name="T45" fmla="*/ 57 h 160"/>
                <a:gd name="T46" fmla="*/ 139 w 148"/>
                <a:gd name="T47" fmla="*/ 65 h 160"/>
                <a:gd name="T48" fmla="*/ 141 w 148"/>
                <a:gd name="T49" fmla="*/ 71 h 160"/>
                <a:gd name="T50" fmla="*/ 147 w 148"/>
                <a:gd name="T51" fmla="*/ 101 h 160"/>
                <a:gd name="T52" fmla="*/ 138 w 148"/>
                <a:gd name="T53" fmla="*/ 83 h 160"/>
                <a:gd name="T54" fmla="*/ 131 w 148"/>
                <a:gd name="T55" fmla="*/ 70 h 160"/>
                <a:gd name="T56" fmla="*/ 123 w 148"/>
                <a:gd name="T57" fmla="*/ 57 h 160"/>
                <a:gd name="T58" fmla="*/ 113 w 148"/>
                <a:gd name="T59" fmla="*/ 43 h 160"/>
                <a:gd name="T60" fmla="*/ 78 w 148"/>
                <a:gd name="T61" fmla="*/ 12 h 160"/>
                <a:gd name="T62" fmla="*/ 69 w 148"/>
                <a:gd name="T63" fmla="*/ 8 h 160"/>
                <a:gd name="T64" fmla="*/ 61 w 148"/>
                <a:gd name="T65" fmla="*/ 6 h 160"/>
                <a:gd name="T66" fmla="*/ 54 w 148"/>
                <a:gd name="T67" fmla="*/ 6 h 160"/>
                <a:gd name="T68" fmla="*/ 48 w 148"/>
                <a:gd name="T69" fmla="*/ 10 h 160"/>
                <a:gd name="T70" fmla="*/ 38 w 148"/>
                <a:gd name="T71" fmla="*/ 21 h 160"/>
                <a:gd name="T72" fmla="*/ 28 w 148"/>
                <a:gd name="T73" fmla="*/ 57 h 160"/>
                <a:gd name="T74" fmla="*/ 18 w 148"/>
                <a:gd name="T75" fmla="*/ 82 h 160"/>
                <a:gd name="T76" fmla="*/ 17 w 148"/>
                <a:gd name="T77" fmla="*/ 88 h 160"/>
                <a:gd name="T78" fmla="*/ 18 w 148"/>
                <a:gd name="T79" fmla="*/ 94 h 160"/>
                <a:gd name="T80" fmla="*/ 19 w 148"/>
                <a:gd name="T81" fmla="*/ 100 h 160"/>
                <a:gd name="T82" fmla="*/ 27 w 148"/>
                <a:gd name="T83" fmla="*/ 112 h 160"/>
                <a:gd name="T84" fmla="*/ 22 w 148"/>
                <a:gd name="T85" fmla="*/ 101 h 160"/>
                <a:gd name="T86" fmla="*/ 32 w 148"/>
                <a:gd name="T87" fmla="*/ 125 h 160"/>
                <a:gd name="T88" fmla="*/ 38 w 148"/>
                <a:gd name="T89" fmla="*/ 137 h 160"/>
                <a:gd name="T90" fmla="*/ 39 w 148"/>
                <a:gd name="T91" fmla="*/ 147 h 160"/>
                <a:gd name="T92" fmla="*/ 35 w 148"/>
                <a:gd name="T93" fmla="*/ 156 h 160"/>
                <a:gd name="T94" fmla="*/ 34 w 148"/>
                <a:gd name="T95" fmla="*/ 15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48" h="160">
                  <a:moveTo>
                    <a:pt x="34" y="159"/>
                  </a:moveTo>
                  <a:lnTo>
                    <a:pt x="5" y="91"/>
                  </a:lnTo>
                  <a:lnTo>
                    <a:pt x="2" y="88"/>
                  </a:lnTo>
                  <a:lnTo>
                    <a:pt x="0" y="82"/>
                  </a:lnTo>
                  <a:lnTo>
                    <a:pt x="0" y="76"/>
                  </a:lnTo>
                  <a:lnTo>
                    <a:pt x="0" y="71"/>
                  </a:lnTo>
                  <a:lnTo>
                    <a:pt x="0" y="64"/>
                  </a:lnTo>
                  <a:lnTo>
                    <a:pt x="4" y="54"/>
                  </a:lnTo>
                  <a:lnTo>
                    <a:pt x="20" y="17"/>
                  </a:lnTo>
                  <a:lnTo>
                    <a:pt x="24" y="14"/>
                  </a:lnTo>
                  <a:lnTo>
                    <a:pt x="31" y="8"/>
                  </a:lnTo>
                  <a:lnTo>
                    <a:pt x="39" y="3"/>
                  </a:lnTo>
                  <a:lnTo>
                    <a:pt x="51" y="0"/>
                  </a:lnTo>
                  <a:lnTo>
                    <a:pt x="61" y="0"/>
                  </a:lnTo>
                  <a:lnTo>
                    <a:pt x="69" y="2"/>
                  </a:lnTo>
                  <a:lnTo>
                    <a:pt x="79" y="5"/>
                  </a:lnTo>
                  <a:lnTo>
                    <a:pt x="92" y="11"/>
                  </a:lnTo>
                  <a:lnTo>
                    <a:pt x="106" y="19"/>
                  </a:lnTo>
                  <a:lnTo>
                    <a:pt x="114" y="24"/>
                  </a:lnTo>
                  <a:lnTo>
                    <a:pt x="120" y="31"/>
                  </a:lnTo>
                  <a:lnTo>
                    <a:pt x="123" y="35"/>
                  </a:lnTo>
                  <a:lnTo>
                    <a:pt x="136" y="55"/>
                  </a:lnTo>
                  <a:lnTo>
                    <a:pt x="136" y="57"/>
                  </a:lnTo>
                  <a:lnTo>
                    <a:pt x="139" y="65"/>
                  </a:lnTo>
                  <a:lnTo>
                    <a:pt x="141" y="71"/>
                  </a:lnTo>
                  <a:lnTo>
                    <a:pt x="147" y="101"/>
                  </a:lnTo>
                  <a:lnTo>
                    <a:pt x="138" y="83"/>
                  </a:lnTo>
                  <a:lnTo>
                    <a:pt x="131" y="70"/>
                  </a:lnTo>
                  <a:lnTo>
                    <a:pt x="123" y="57"/>
                  </a:lnTo>
                  <a:lnTo>
                    <a:pt x="113" y="43"/>
                  </a:lnTo>
                  <a:lnTo>
                    <a:pt x="78" y="12"/>
                  </a:lnTo>
                  <a:lnTo>
                    <a:pt x="69" y="8"/>
                  </a:lnTo>
                  <a:lnTo>
                    <a:pt x="61" y="6"/>
                  </a:lnTo>
                  <a:lnTo>
                    <a:pt x="54" y="6"/>
                  </a:lnTo>
                  <a:lnTo>
                    <a:pt x="48" y="10"/>
                  </a:lnTo>
                  <a:lnTo>
                    <a:pt x="38" y="21"/>
                  </a:lnTo>
                  <a:lnTo>
                    <a:pt x="28" y="57"/>
                  </a:lnTo>
                  <a:lnTo>
                    <a:pt x="18" y="82"/>
                  </a:lnTo>
                  <a:lnTo>
                    <a:pt x="17" y="88"/>
                  </a:lnTo>
                  <a:lnTo>
                    <a:pt x="18" y="94"/>
                  </a:lnTo>
                  <a:lnTo>
                    <a:pt x="19" y="100"/>
                  </a:lnTo>
                  <a:lnTo>
                    <a:pt x="27" y="112"/>
                  </a:lnTo>
                  <a:lnTo>
                    <a:pt x="22" y="101"/>
                  </a:lnTo>
                  <a:lnTo>
                    <a:pt x="32" y="125"/>
                  </a:lnTo>
                  <a:lnTo>
                    <a:pt x="38" y="137"/>
                  </a:lnTo>
                  <a:lnTo>
                    <a:pt x="39" y="147"/>
                  </a:lnTo>
                  <a:lnTo>
                    <a:pt x="35" y="156"/>
                  </a:lnTo>
                  <a:lnTo>
                    <a:pt x="34" y="159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53"/>
            <p:cNvSpPr>
              <a:spLocks/>
            </p:cNvSpPr>
            <p:nvPr/>
          </p:nvSpPr>
          <p:spPr bwMode="ltGray">
            <a:xfrm>
              <a:off x="844" y="3928"/>
              <a:ext cx="164" cy="152"/>
            </a:xfrm>
            <a:custGeom>
              <a:avLst/>
              <a:gdLst>
                <a:gd name="T0" fmla="*/ 160 w 164"/>
                <a:gd name="T1" fmla="*/ 23 h 152"/>
                <a:gd name="T2" fmla="*/ 149 w 164"/>
                <a:gd name="T3" fmla="*/ 13 h 152"/>
                <a:gd name="T4" fmla="*/ 143 w 164"/>
                <a:gd name="T5" fmla="*/ 9 h 152"/>
                <a:gd name="T6" fmla="*/ 131 w 164"/>
                <a:gd name="T7" fmla="*/ 6 h 152"/>
                <a:gd name="T8" fmla="*/ 120 w 164"/>
                <a:gd name="T9" fmla="*/ 3 h 152"/>
                <a:gd name="T10" fmla="*/ 105 w 164"/>
                <a:gd name="T11" fmla="*/ 0 h 152"/>
                <a:gd name="T12" fmla="*/ 92 w 164"/>
                <a:gd name="T13" fmla="*/ 0 h 152"/>
                <a:gd name="T14" fmla="*/ 80 w 164"/>
                <a:gd name="T15" fmla="*/ 1 h 152"/>
                <a:gd name="T16" fmla="*/ 66 w 164"/>
                <a:gd name="T17" fmla="*/ 2 h 152"/>
                <a:gd name="T18" fmla="*/ 51 w 164"/>
                <a:gd name="T19" fmla="*/ 5 h 152"/>
                <a:gd name="T20" fmla="*/ 42 w 164"/>
                <a:gd name="T21" fmla="*/ 10 h 152"/>
                <a:gd name="T22" fmla="*/ 32 w 164"/>
                <a:gd name="T23" fmla="*/ 19 h 152"/>
                <a:gd name="T24" fmla="*/ 22 w 164"/>
                <a:gd name="T25" fmla="*/ 25 h 152"/>
                <a:gd name="T26" fmla="*/ 15 w 164"/>
                <a:gd name="T27" fmla="*/ 32 h 152"/>
                <a:gd name="T28" fmla="*/ 5 w 164"/>
                <a:gd name="T29" fmla="*/ 41 h 152"/>
                <a:gd name="T30" fmla="*/ 0 w 164"/>
                <a:gd name="T31" fmla="*/ 58 h 152"/>
                <a:gd name="T32" fmla="*/ 2 w 164"/>
                <a:gd name="T33" fmla="*/ 72 h 152"/>
                <a:gd name="T34" fmla="*/ 9 w 164"/>
                <a:gd name="T35" fmla="*/ 92 h 152"/>
                <a:gd name="T36" fmla="*/ 22 w 164"/>
                <a:gd name="T37" fmla="*/ 109 h 152"/>
                <a:gd name="T38" fmla="*/ 51 w 164"/>
                <a:gd name="T39" fmla="*/ 151 h 152"/>
                <a:gd name="T40" fmla="*/ 40 w 164"/>
                <a:gd name="T41" fmla="*/ 107 h 152"/>
                <a:gd name="T42" fmla="*/ 34 w 164"/>
                <a:gd name="T43" fmla="*/ 91 h 152"/>
                <a:gd name="T44" fmla="*/ 30 w 164"/>
                <a:gd name="T45" fmla="*/ 78 h 152"/>
                <a:gd name="T46" fmla="*/ 28 w 164"/>
                <a:gd name="T47" fmla="*/ 63 h 152"/>
                <a:gd name="T48" fmla="*/ 32 w 164"/>
                <a:gd name="T49" fmla="*/ 48 h 152"/>
                <a:gd name="T50" fmla="*/ 36 w 164"/>
                <a:gd name="T51" fmla="*/ 35 h 152"/>
                <a:gd name="T52" fmla="*/ 44 w 164"/>
                <a:gd name="T53" fmla="*/ 20 h 152"/>
                <a:gd name="T54" fmla="*/ 56 w 164"/>
                <a:gd name="T55" fmla="*/ 13 h 152"/>
                <a:gd name="T56" fmla="*/ 71 w 164"/>
                <a:gd name="T57" fmla="*/ 10 h 152"/>
                <a:gd name="T58" fmla="*/ 111 w 164"/>
                <a:gd name="T59" fmla="*/ 9 h 152"/>
                <a:gd name="T60" fmla="*/ 136 w 164"/>
                <a:gd name="T61" fmla="*/ 14 h 152"/>
                <a:gd name="T62" fmla="*/ 163 w 164"/>
                <a:gd name="T63" fmla="*/ 25 h 152"/>
                <a:gd name="T64" fmla="*/ 160 w 164"/>
                <a:gd name="T65" fmla="*/ 23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4" h="152">
                  <a:moveTo>
                    <a:pt x="160" y="23"/>
                  </a:moveTo>
                  <a:lnTo>
                    <a:pt x="149" y="13"/>
                  </a:lnTo>
                  <a:lnTo>
                    <a:pt x="143" y="9"/>
                  </a:lnTo>
                  <a:lnTo>
                    <a:pt x="131" y="6"/>
                  </a:lnTo>
                  <a:lnTo>
                    <a:pt x="120" y="3"/>
                  </a:lnTo>
                  <a:lnTo>
                    <a:pt x="105" y="0"/>
                  </a:lnTo>
                  <a:lnTo>
                    <a:pt x="92" y="0"/>
                  </a:lnTo>
                  <a:lnTo>
                    <a:pt x="80" y="1"/>
                  </a:lnTo>
                  <a:lnTo>
                    <a:pt x="66" y="2"/>
                  </a:lnTo>
                  <a:lnTo>
                    <a:pt x="51" y="5"/>
                  </a:lnTo>
                  <a:lnTo>
                    <a:pt x="42" y="10"/>
                  </a:lnTo>
                  <a:lnTo>
                    <a:pt x="32" y="19"/>
                  </a:lnTo>
                  <a:lnTo>
                    <a:pt x="22" y="25"/>
                  </a:lnTo>
                  <a:lnTo>
                    <a:pt x="15" y="32"/>
                  </a:lnTo>
                  <a:lnTo>
                    <a:pt x="5" y="41"/>
                  </a:lnTo>
                  <a:lnTo>
                    <a:pt x="0" y="58"/>
                  </a:lnTo>
                  <a:lnTo>
                    <a:pt x="2" y="72"/>
                  </a:lnTo>
                  <a:lnTo>
                    <a:pt x="9" y="92"/>
                  </a:lnTo>
                  <a:lnTo>
                    <a:pt x="22" y="109"/>
                  </a:lnTo>
                  <a:lnTo>
                    <a:pt x="51" y="151"/>
                  </a:lnTo>
                  <a:lnTo>
                    <a:pt x="40" y="107"/>
                  </a:lnTo>
                  <a:lnTo>
                    <a:pt x="34" y="91"/>
                  </a:lnTo>
                  <a:lnTo>
                    <a:pt x="30" y="78"/>
                  </a:lnTo>
                  <a:lnTo>
                    <a:pt x="28" y="63"/>
                  </a:lnTo>
                  <a:lnTo>
                    <a:pt x="32" y="48"/>
                  </a:lnTo>
                  <a:lnTo>
                    <a:pt x="36" y="35"/>
                  </a:lnTo>
                  <a:lnTo>
                    <a:pt x="44" y="20"/>
                  </a:lnTo>
                  <a:lnTo>
                    <a:pt x="56" y="13"/>
                  </a:lnTo>
                  <a:lnTo>
                    <a:pt x="71" y="10"/>
                  </a:lnTo>
                  <a:lnTo>
                    <a:pt x="111" y="9"/>
                  </a:lnTo>
                  <a:lnTo>
                    <a:pt x="136" y="14"/>
                  </a:lnTo>
                  <a:lnTo>
                    <a:pt x="163" y="25"/>
                  </a:lnTo>
                  <a:lnTo>
                    <a:pt x="160" y="23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54"/>
            <p:cNvSpPr>
              <a:spLocks/>
            </p:cNvSpPr>
            <p:nvPr/>
          </p:nvSpPr>
          <p:spPr bwMode="ltGray">
            <a:xfrm>
              <a:off x="961" y="3819"/>
              <a:ext cx="170" cy="148"/>
            </a:xfrm>
            <a:custGeom>
              <a:avLst/>
              <a:gdLst>
                <a:gd name="T0" fmla="*/ 49 w 170"/>
                <a:gd name="T1" fmla="*/ 147 h 148"/>
                <a:gd name="T2" fmla="*/ 37 w 170"/>
                <a:gd name="T3" fmla="*/ 121 h 148"/>
                <a:gd name="T4" fmla="*/ 32 w 170"/>
                <a:gd name="T5" fmla="*/ 111 h 148"/>
                <a:gd name="T6" fmla="*/ 20 w 170"/>
                <a:gd name="T7" fmla="*/ 97 h 148"/>
                <a:gd name="T8" fmla="*/ 8 w 170"/>
                <a:gd name="T9" fmla="*/ 85 h 148"/>
                <a:gd name="T10" fmla="*/ 1 w 170"/>
                <a:gd name="T11" fmla="*/ 77 h 148"/>
                <a:gd name="T12" fmla="*/ 0 w 170"/>
                <a:gd name="T13" fmla="*/ 69 h 148"/>
                <a:gd name="T14" fmla="*/ 2 w 170"/>
                <a:gd name="T15" fmla="*/ 58 h 148"/>
                <a:gd name="T16" fmla="*/ 5 w 170"/>
                <a:gd name="T17" fmla="*/ 48 h 148"/>
                <a:gd name="T18" fmla="*/ 24 w 170"/>
                <a:gd name="T19" fmla="*/ 20 h 148"/>
                <a:gd name="T20" fmla="*/ 32 w 170"/>
                <a:gd name="T21" fmla="*/ 13 h 148"/>
                <a:gd name="T22" fmla="*/ 48 w 170"/>
                <a:gd name="T23" fmla="*/ 6 h 148"/>
                <a:gd name="T24" fmla="*/ 61 w 170"/>
                <a:gd name="T25" fmla="*/ 1 h 148"/>
                <a:gd name="T26" fmla="*/ 78 w 170"/>
                <a:gd name="T27" fmla="*/ 0 h 148"/>
                <a:gd name="T28" fmla="*/ 92 w 170"/>
                <a:gd name="T29" fmla="*/ 2 h 148"/>
                <a:gd name="T30" fmla="*/ 109 w 170"/>
                <a:gd name="T31" fmla="*/ 6 h 148"/>
                <a:gd name="T32" fmla="*/ 126 w 170"/>
                <a:gd name="T33" fmla="*/ 15 h 148"/>
                <a:gd name="T34" fmla="*/ 132 w 170"/>
                <a:gd name="T35" fmla="*/ 21 h 148"/>
                <a:gd name="T36" fmla="*/ 143 w 170"/>
                <a:gd name="T37" fmla="*/ 29 h 148"/>
                <a:gd name="T38" fmla="*/ 152 w 170"/>
                <a:gd name="T39" fmla="*/ 37 h 148"/>
                <a:gd name="T40" fmla="*/ 167 w 170"/>
                <a:gd name="T41" fmla="*/ 76 h 148"/>
                <a:gd name="T42" fmla="*/ 169 w 170"/>
                <a:gd name="T43" fmla="*/ 83 h 148"/>
                <a:gd name="T44" fmla="*/ 166 w 170"/>
                <a:gd name="T45" fmla="*/ 96 h 148"/>
                <a:gd name="T46" fmla="*/ 156 w 170"/>
                <a:gd name="T47" fmla="*/ 132 h 148"/>
                <a:gd name="T48" fmla="*/ 157 w 170"/>
                <a:gd name="T49" fmla="*/ 96 h 148"/>
                <a:gd name="T50" fmla="*/ 152 w 170"/>
                <a:gd name="T51" fmla="*/ 81 h 148"/>
                <a:gd name="T52" fmla="*/ 148 w 170"/>
                <a:gd name="T53" fmla="*/ 72 h 148"/>
                <a:gd name="T54" fmla="*/ 142 w 170"/>
                <a:gd name="T55" fmla="*/ 58 h 148"/>
                <a:gd name="T56" fmla="*/ 134 w 170"/>
                <a:gd name="T57" fmla="*/ 46 h 148"/>
                <a:gd name="T58" fmla="*/ 124 w 170"/>
                <a:gd name="T59" fmla="*/ 34 h 148"/>
                <a:gd name="T60" fmla="*/ 112 w 170"/>
                <a:gd name="T61" fmla="*/ 22 h 148"/>
                <a:gd name="T62" fmla="*/ 102 w 170"/>
                <a:gd name="T63" fmla="*/ 12 h 148"/>
                <a:gd name="T64" fmla="*/ 92 w 170"/>
                <a:gd name="T65" fmla="*/ 6 h 148"/>
                <a:gd name="T66" fmla="*/ 80 w 170"/>
                <a:gd name="T67" fmla="*/ 4 h 148"/>
                <a:gd name="T68" fmla="*/ 68 w 170"/>
                <a:gd name="T69" fmla="*/ 6 h 148"/>
                <a:gd name="T70" fmla="*/ 59 w 170"/>
                <a:gd name="T71" fmla="*/ 11 h 148"/>
                <a:gd name="T72" fmla="*/ 54 w 170"/>
                <a:gd name="T73" fmla="*/ 21 h 148"/>
                <a:gd name="T74" fmla="*/ 54 w 170"/>
                <a:gd name="T75" fmla="*/ 28 h 148"/>
                <a:gd name="T76" fmla="*/ 50 w 170"/>
                <a:gd name="T77" fmla="*/ 42 h 148"/>
                <a:gd name="T78" fmla="*/ 45 w 170"/>
                <a:gd name="T79" fmla="*/ 50 h 148"/>
                <a:gd name="T80" fmla="*/ 34 w 170"/>
                <a:gd name="T81" fmla="*/ 63 h 148"/>
                <a:gd name="T82" fmla="*/ 32 w 170"/>
                <a:gd name="T83" fmla="*/ 69 h 148"/>
                <a:gd name="T84" fmla="*/ 30 w 170"/>
                <a:gd name="T85" fmla="*/ 77 h 148"/>
                <a:gd name="T86" fmla="*/ 30 w 170"/>
                <a:gd name="T87" fmla="*/ 86 h 148"/>
                <a:gd name="T88" fmla="*/ 50 w 170"/>
                <a:gd name="T89" fmla="*/ 119 h 148"/>
                <a:gd name="T90" fmla="*/ 49 w 170"/>
                <a:gd name="T91" fmla="*/ 147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70" h="148">
                  <a:moveTo>
                    <a:pt x="49" y="147"/>
                  </a:moveTo>
                  <a:lnTo>
                    <a:pt x="37" y="121"/>
                  </a:lnTo>
                  <a:lnTo>
                    <a:pt x="32" y="111"/>
                  </a:lnTo>
                  <a:lnTo>
                    <a:pt x="20" y="97"/>
                  </a:lnTo>
                  <a:lnTo>
                    <a:pt x="8" y="85"/>
                  </a:lnTo>
                  <a:lnTo>
                    <a:pt x="1" y="77"/>
                  </a:lnTo>
                  <a:lnTo>
                    <a:pt x="0" y="69"/>
                  </a:lnTo>
                  <a:lnTo>
                    <a:pt x="2" y="58"/>
                  </a:lnTo>
                  <a:lnTo>
                    <a:pt x="5" y="48"/>
                  </a:lnTo>
                  <a:lnTo>
                    <a:pt x="24" y="20"/>
                  </a:lnTo>
                  <a:lnTo>
                    <a:pt x="32" y="13"/>
                  </a:lnTo>
                  <a:lnTo>
                    <a:pt x="48" y="6"/>
                  </a:lnTo>
                  <a:lnTo>
                    <a:pt x="61" y="1"/>
                  </a:lnTo>
                  <a:lnTo>
                    <a:pt x="78" y="0"/>
                  </a:lnTo>
                  <a:lnTo>
                    <a:pt x="92" y="2"/>
                  </a:lnTo>
                  <a:lnTo>
                    <a:pt x="109" y="6"/>
                  </a:lnTo>
                  <a:lnTo>
                    <a:pt x="126" y="15"/>
                  </a:lnTo>
                  <a:lnTo>
                    <a:pt x="132" y="21"/>
                  </a:lnTo>
                  <a:lnTo>
                    <a:pt x="143" y="29"/>
                  </a:lnTo>
                  <a:lnTo>
                    <a:pt x="152" y="37"/>
                  </a:lnTo>
                  <a:lnTo>
                    <a:pt x="167" y="76"/>
                  </a:lnTo>
                  <a:lnTo>
                    <a:pt x="169" y="83"/>
                  </a:lnTo>
                  <a:lnTo>
                    <a:pt x="166" y="96"/>
                  </a:lnTo>
                  <a:lnTo>
                    <a:pt x="156" y="132"/>
                  </a:lnTo>
                  <a:lnTo>
                    <a:pt x="157" y="96"/>
                  </a:lnTo>
                  <a:lnTo>
                    <a:pt x="152" y="81"/>
                  </a:lnTo>
                  <a:lnTo>
                    <a:pt x="148" y="72"/>
                  </a:lnTo>
                  <a:lnTo>
                    <a:pt x="142" y="58"/>
                  </a:lnTo>
                  <a:lnTo>
                    <a:pt x="134" y="46"/>
                  </a:lnTo>
                  <a:lnTo>
                    <a:pt x="124" y="34"/>
                  </a:lnTo>
                  <a:lnTo>
                    <a:pt x="112" y="22"/>
                  </a:lnTo>
                  <a:lnTo>
                    <a:pt x="102" y="12"/>
                  </a:lnTo>
                  <a:lnTo>
                    <a:pt x="92" y="6"/>
                  </a:lnTo>
                  <a:lnTo>
                    <a:pt x="80" y="4"/>
                  </a:lnTo>
                  <a:lnTo>
                    <a:pt x="68" y="6"/>
                  </a:lnTo>
                  <a:lnTo>
                    <a:pt x="59" y="11"/>
                  </a:lnTo>
                  <a:lnTo>
                    <a:pt x="54" y="21"/>
                  </a:lnTo>
                  <a:lnTo>
                    <a:pt x="54" y="28"/>
                  </a:lnTo>
                  <a:lnTo>
                    <a:pt x="50" y="42"/>
                  </a:lnTo>
                  <a:lnTo>
                    <a:pt x="45" y="50"/>
                  </a:lnTo>
                  <a:lnTo>
                    <a:pt x="34" y="63"/>
                  </a:lnTo>
                  <a:lnTo>
                    <a:pt x="32" y="69"/>
                  </a:lnTo>
                  <a:lnTo>
                    <a:pt x="30" y="77"/>
                  </a:lnTo>
                  <a:lnTo>
                    <a:pt x="30" y="86"/>
                  </a:lnTo>
                  <a:lnTo>
                    <a:pt x="50" y="119"/>
                  </a:lnTo>
                  <a:lnTo>
                    <a:pt x="49" y="147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55"/>
            <p:cNvSpPr>
              <a:spLocks/>
            </p:cNvSpPr>
            <p:nvPr/>
          </p:nvSpPr>
          <p:spPr bwMode="ltGray">
            <a:xfrm>
              <a:off x="1052" y="3670"/>
              <a:ext cx="225" cy="215"/>
            </a:xfrm>
            <a:custGeom>
              <a:avLst/>
              <a:gdLst>
                <a:gd name="T0" fmla="*/ 210 w 225"/>
                <a:gd name="T1" fmla="*/ 5 h 215"/>
                <a:gd name="T2" fmla="*/ 209 w 225"/>
                <a:gd name="T3" fmla="*/ 0 h 215"/>
                <a:gd name="T4" fmla="*/ 193 w 225"/>
                <a:gd name="T5" fmla="*/ 2 h 215"/>
                <a:gd name="T6" fmla="*/ 184 w 225"/>
                <a:gd name="T7" fmla="*/ 7 h 215"/>
                <a:gd name="T8" fmla="*/ 5 w 225"/>
                <a:gd name="T9" fmla="*/ 46 h 215"/>
                <a:gd name="T10" fmla="*/ 164 w 225"/>
                <a:gd name="T11" fmla="*/ 18 h 215"/>
                <a:gd name="T12" fmla="*/ 166 w 225"/>
                <a:gd name="T13" fmla="*/ 24 h 215"/>
                <a:gd name="T14" fmla="*/ 89 w 225"/>
                <a:gd name="T15" fmla="*/ 57 h 215"/>
                <a:gd name="T16" fmla="*/ 185 w 225"/>
                <a:gd name="T17" fmla="*/ 31 h 215"/>
                <a:gd name="T18" fmla="*/ 172 w 225"/>
                <a:gd name="T19" fmla="*/ 42 h 215"/>
                <a:gd name="T20" fmla="*/ 142 w 225"/>
                <a:gd name="T21" fmla="*/ 60 h 215"/>
                <a:gd name="T22" fmla="*/ 49 w 225"/>
                <a:gd name="T23" fmla="*/ 109 h 215"/>
                <a:gd name="T24" fmla="*/ 52 w 225"/>
                <a:gd name="T25" fmla="*/ 105 h 215"/>
                <a:gd name="T26" fmla="*/ 113 w 225"/>
                <a:gd name="T27" fmla="*/ 75 h 215"/>
                <a:gd name="T28" fmla="*/ 161 w 225"/>
                <a:gd name="T29" fmla="*/ 51 h 215"/>
                <a:gd name="T30" fmla="*/ 184 w 225"/>
                <a:gd name="T31" fmla="*/ 40 h 215"/>
                <a:gd name="T32" fmla="*/ 188 w 225"/>
                <a:gd name="T33" fmla="*/ 44 h 215"/>
                <a:gd name="T34" fmla="*/ 161 w 225"/>
                <a:gd name="T35" fmla="*/ 59 h 215"/>
                <a:gd name="T36" fmla="*/ 124 w 225"/>
                <a:gd name="T37" fmla="*/ 79 h 215"/>
                <a:gd name="T38" fmla="*/ 172 w 225"/>
                <a:gd name="T39" fmla="*/ 51 h 215"/>
                <a:gd name="T40" fmla="*/ 188 w 225"/>
                <a:gd name="T41" fmla="*/ 44 h 215"/>
                <a:gd name="T42" fmla="*/ 190 w 225"/>
                <a:gd name="T43" fmla="*/ 52 h 215"/>
                <a:gd name="T44" fmla="*/ 172 w 225"/>
                <a:gd name="T45" fmla="*/ 66 h 215"/>
                <a:gd name="T46" fmla="*/ 124 w 225"/>
                <a:gd name="T47" fmla="*/ 85 h 215"/>
                <a:gd name="T48" fmla="*/ 82 w 225"/>
                <a:gd name="T49" fmla="*/ 102 h 215"/>
                <a:gd name="T50" fmla="*/ 131 w 225"/>
                <a:gd name="T51" fmla="*/ 84 h 215"/>
                <a:gd name="T52" fmla="*/ 180 w 225"/>
                <a:gd name="T53" fmla="*/ 64 h 215"/>
                <a:gd name="T54" fmla="*/ 178 w 225"/>
                <a:gd name="T55" fmla="*/ 71 h 215"/>
                <a:gd name="T56" fmla="*/ 180 w 225"/>
                <a:gd name="T57" fmla="*/ 83 h 215"/>
                <a:gd name="T58" fmla="*/ 172 w 225"/>
                <a:gd name="T59" fmla="*/ 89 h 215"/>
                <a:gd name="T60" fmla="*/ 132 w 225"/>
                <a:gd name="T61" fmla="*/ 105 h 215"/>
                <a:gd name="T62" fmla="*/ 56 w 225"/>
                <a:gd name="T63" fmla="*/ 133 h 215"/>
                <a:gd name="T64" fmla="*/ 67 w 225"/>
                <a:gd name="T65" fmla="*/ 127 h 215"/>
                <a:gd name="T66" fmla="*/ 161 w 225"/>
                <a:gd name="T67" fmla="*/ 94 h 215"/>
                <a:gd name="T68" fmla="*/ 191 w 225"/>
                <a:gd name="T69" fmla="*/ 80 h 215"/>
                <a:gd name="T70" fmla="*/ 115 w 225"/>
                <a:gd name="T71" fmla="*/ 122 h 215"/>
                <a:gd name="T72" fmla="*/ 190 w 225"/>
                <a:gd name="T73" fmla="*/ 92 h 215"/>
                <a:gd name="T74" fmla="*/ 188 w 225"/>
                <a:gd name="T75" fmla="*/ 105 h 215"/>
                <a:gd name="T76" fmla="*/ 150 w 225"/>
                <a:gd name="T77" fmla="*/ 133 h 215"/>
                <a:gd name="T78" fmla="*/ 86 w 225"/>
                <a:gd name="T79" fmla="*/ 154 h 215"/>
                <a:gd name="T80" fmla="*/ 26 w 225"/>
                <a:gd name="T81" fmla="*/ 172 h 215"/>
                <a:gd name="T82" fmla="*/ 117 w 225"/>
                <a:gd name="T83" fmla="*/ 146 h 215"/>
                <a:gd name="T84" fmla="*/ 153 w 225"/>
                <a:gd name="T85" fmla="*/ 131 h 215"/>
                <a:gd name="T86" fmla="*/ 188 w 225"/>
                <a:gd name="T87" fmla="*/ 109 h 215"/>
                <a:gd name="T88" fmla="*/ 184 w 225"/>
                <a:gd name="T89" fmla="*/ 119 h 215"/>
                <a:gd name="T90" fmla="*/ 182 w 225"/>
                <a:gd name="T91" fmla="*/ 129 h 215"/>
                <a:gd name="T92" fmla="*/ 184 w 225"/>
                <a:gd name="T93" fmla="*/ 138 h 215"/>
                <a:gd name="T94" fmla="*/ 150 w 225"/>
                <a:gd name="T95" fmla="*/ 157 h 215"/>
                <a:gd name="T96" fmla="*/ 88 w 225"/>
                <a:gd name="T97" fmla="*/ 174 h 215"/>
                <a:gd name="T98" fmla="*/ 92 w 225"/>
                <a:gd name="T99" fmla="*/ 173 h 215"/>
                <a:gd name="T100" fmla="*/ 169 w 225"/>
                <a:gd name="T101" fmla="*/ 150 h 215"/>
                <a:gd name="T102" fmla="*/ 165 w 225"/>
                <a:gd name="T103" fmla="*/ 156 h 215"/>
                <a:gd name="T104" fmla="*/ 169 w 225"/>
                <a:gd name="T105" fmla="*/ 159 h 215"/>
                <a:gd name="T106" fmla="*/ 172 w 225"/>
                <a:gd name="T107" fmla="*/ 165 h 215"/>
                <a:gd name="T108" fmla="*/ 135 w 225"/>
                <a:gd name="T109" fmla="*/ 181 h 215"/>
                <a:gd name="T110" fmla="*/ 93 w 225"/>
                <a:gd name="T111" fmla="*/ 185 h 215"/>
                <a:gd name="T112" fmla="*/ 169 w 225"/>
                <a:gd name="T113" fmla="*/ 170 h 215"/>
                <a:gd name="T114" fmla="*/ 165 w 225"/>
                <a:gd name="T115" fmla="*/ 178 h 215"/>
                <a:gd name="T116" fmla="*/ 170 w 225"/>
                <a:gd name="T117" fmla="*/ 184 h 215"/>
                <a:gd name="T118" fmla="*/ 82 w 225"/>
                <a:gd name="T119" fmla="*/ 214 h 215"/>
                <a:gd name="T120" fmla="*/ 166 w 225"/>
                <a:gd name="T121" fmla="*/ 191 h 215"/>
                <a:gd name="T122" fmla="*/ 183 w 225"/>
                <a:gd name="T123" fmla="*/ 182 h 215"/>
                <a:gd name="T124" fmla="*/ 194 w 225"/>
                <a:gd name="T125" fmla="*/ 17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5" h="215">
                  <a:moveTo>
                    <a:pt x="207" y="16"/>
                  </a:moveTo>
                  <a:lnTo>
                    <a:pt x="210" y="5"/>
                  </a:lnTo>
                  <a:lnTo>
                    <a:pt x="224" y="4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193" y="2"/>
                  </a:lnTo>
                  <a:lnTo>
                    <a:pt x="193" y="5"/>
                  </a:lnTo>
                  <a:lnTo>
                    <a:pt x="184" y="7"/>
                  </a:lnTo>
                  <a:lnTo>
                    <a:pt x="109" y="37"/>
                  </a:lnTo>
                  <a:lnTo>
                    <a:pt x="5" y="46"/>
                  </a:lnTo>
                  <a:lnTo>
                    <a:pt x="107" y="37"/>
                  </a:lnTo>
                  <a:lnTo>
                    <a:pt x="164" y="18"/>
                  </a:lnTo>
                  <a:lnTo>
                    <a:pt x="184" y="16"/>
                  </a:lnTo>
                  <a:lnTo>
                    <a:pt x="166" y="24"/>
                  </a:lnTo>
                  <a:lnTo>
                    <a:pt x="184" y="24"/>
                  </a:lnTo>
                  <a:lnTo>
                    <a:pt x="89" y="57"/>
                  </a:lnTo>
                  <a:lnTo>
                    <a:pt x="153" y="37"/>
                  </a:lnTo>
                  <a:lnTo>
                    <a:pt x="185" y="31"/>
                  </a:lnTo>
                  <a:lnTo>
                    <a:pt x="184" y="35"/>
                  </a:lnTo>
                  <a:lnTo>
                    <a:pt x="172" y="42"/>
                  </a:lnTo>
                  <a:lnTo>
                    <a:pt x="164" y="48"/>
                  </a:lnTo>
                  <a:lnTo>
                    <a:pt x="142" y="60"/>
                  </a:lnTo>
                  <a:lnTo>
                    <a:pt x="101" y="83"/>
                  </a:lnTo>
                  <a:lnTo>
                    <a:pt x="49" y="109"/>
                  </a:lnTo>
                  <a:lnTo>
                    <a:pt x="7" y="127"/>
                  </a:lnTo>
                  <a:lnTo>
                    <a:pt x="52" y="105"/>
                  </a:lnTo>
                  <a:lnTo>
                    <a:pt x="79" y="92"/>
                  </a:lnTo>
                  <a:lnTo>
                    <a:pt x="113" y="75"/>
                  </a:lnTo>
                  <a:lnTo>
                    <a:pt x="131" y="64"/>
                  </a:lnTo>
                  <a:lnTo>
                    <a:pt x="161" y="51"/>
                  </a:lnTo>
                  <a:lnTo>
                    <a:pt x="172" y="46"/>
                  </a:lnTo>
                  <a:lnTo>
                    <a:pt x="184" y="40"/>
                  </a:lnTo>
                  <a:lnTo>
                    <a:pt x="177" y="40"/>
                  </a:lnTo>
                  <a:lnTo>
                    <a:pt x="188" y="44"/>
                  </a:lnTo>
                  <a:lnTo>
                    <a:pt x="177" y="48"/>
                  </a:lnTo>
                  <a:lnTo>
                    <a:pt x="161" y="59"/>
                  </a:lnTo>
                  <a:lnTo>
                    <a:pt x="144" y="70"/>
                  </a:lnTo>
                  <a:lnTo>
                    <a:pt x="124" y="79"/>
                  </a:lnTo>
                  <a:lnTo>
                    <a:pt x="158" y="60"/>
                  </a:lnTo>
                  <a:lnTo>
                    <a:pt x="172" y="51"/>
                  </a:lnTo>
                  <a:lnTo>
                    <a:pt x="184" y="44"/>
                  </a:lnTo>
                  <a:lnTo>
                    <a:pt x="188" y="44"/>
                  </a:lnTo>
                  <a:lnTo>
                    <a:pt x="180" y="54"/>
                  </a:lnTo>
                  <a:lnTo>
                    <a:pt x="190" y="52"/>
                  </a:lnTo>
                  <a:lnTo>
                    <a:pt x="184" y="59"/>
                  </a:lnTo>
                  <a:lnTo>
                    <a:pt x="172" y="66"/>
                  </a:lnTo>
                  <a:lnTo>
                    <a:pt x="150" y="77"/>
                  </a:lnTo>
                  <a:lnTo>
                    <a:pt x="124" y="85"/>
                  </a:lnTo>
                  <a:lnTo>
                    <a:pt x="101" y="94"/>
                  </a:lnTo>
                  <a:lnTo>
                    <a:pt x="82" y="102"/>
                  </a:lnTo>
                  <a:lnTo>
                    <a:pt x="93" y="97"/>
                  </a:lnTo>
                  <a:lnTo>
                    <a:pt x="131" y="84"/>
                  </a:lnTo>
                  <a:lnTo>
                    <a:pt x="172" y="68"/>
                  </a:lnTo>
                  <a:lnTo>
                    <a:pt x="180" y="64"/>
                  </a:lnTo>
                  <a:lnTo>
                    <a:pt x="188" y="59"/>
                  </a:lnTo>
                  <a:lnTo>
                    <a:pt x="178" y="71"/>
                  </a:lnTo>
                  <a:lnTo>
                    <a:pt x="194" y="66"/>
                  </a:lnTo>
                  <a:lnTo>
                    <a:pt x="180" y="83"/>
                  </a:lnTo>
                  <a:lnTo>
                    <a:pt x="177" y="86"/>
                  </a:lnTo>
                  <a:lnTo>
                    <a:pt x="172" y="89"/>
                  </a:lnTo>
                  <a:lnTo>
                    <a:pt x="153" y="97"/>
                  </a:lnTo>
                  <a:lnTo>
                    <a:pt x="132" y="105"/>
                  </a:lnTo>
                  <a:lnTo>
                    <a:pt x="92" y="120"/>
                  </a:lnTo>
                  <a:lnTo>
                    <a:pt x="56" y="133"/>
                  </a:lnTo>
                  <a:lnTo>
                    <a:pt x="0" y="151"/>
                  </a:lnTo>
                  <a:lnTo>
                    <a:pt x="67" y="127"/>
                  </a:lnTo>
                  <a:lnTo>
                    <a:pt x="135" y="103"/>
                  </a:lnTo>
                  <a:lnTo>
                    <a:pt x="161" y="94"/>
                  </a:lnTo>
                  <a:lnTo>
                    <a:pt x="177" y="83"/>
                  </a:lnTo>
                  <a:lnTo>
                    <a:pt x="191" y="80"/>
                  </a:lnTo>
                  <a:lnTo>
                    <a:pt x="193" y="80"/>
                  </a:lnTo>
                  <a:lnTo>
                    <a:pt x="115" y="122"/>
                  </a:lnTo>
                  <a:lnTo>
                    <a:pt x="176" y="93"/>
                  </a:lnTo>
                  <a:lnTo>
                    <a:pt x="190" y="92"/>
                  </a:lnTo>
                  <a:lnTo>
                    <a:pt x="173" y="108"/>
                  </a:lnTo>
                  <a:lnTo>
                    <a:pt x="188" y="105"/>
                  </a:lnTo>
                  <a:lnTo>
                    <a:pt x="165" y="121"/>
                  </a:lnTo>
                  <a:lnTo>
                    <a:pt x="150" y="133"/>
                  </a:lnTo>
                  <a:lnTo>
                    <a:pt x="124" y="142"/>
                  </a:lnTo>
                  <a:lnTo>
                    <a:pt x="86" y="154"/>
                  </a:lnTo>
                  <a:lnTo>
                    <a:pt x="52" y="165"/>
                  </a:lnTo>
                  <a:lnTo>
                    <a:pt x="26" y="172"/>
                  </a:lnTo>
                  <a:lnTo>
                    <a:pt x="7" y="176"/>
                  </a:lnTo>
                  <a:lnTo>
                    <a:pt x="117" y="146"/>
                  </a:lnTo>
                  <a:lnTo>
                    <a:pt x="142" y="138"/>
                  </a:lnTo>
                  <a:lnTo>
                    <a:pt x="153" y="131"/>
                  </a:lnTo>
                  <a:lnTo>
                    <a:pt x="171" y="120"/>
                  </a:lnTo>
                  <a:lnTo>
                    <a:pt x="188" y="109"/>
                  </a:lnTo>
                  <a:lnTo>
                    <a:pt x="170" y="124"/>
                  </a:lnTo>
                  <a:lnTo>
                    <a:pt x="184" y="119"/>
                  </a:lnTo>
                  <a:lnTo>
                    <a:pt x="169" y="132"/>
                  </a:lnTo>
                  <a:lnTo>
                    <a:pt x="182" y="129"/>
                  </a:lnTo>
                  <a:lnTo>
                    <a:pt x="167" y="143"/>
                  </a:lnTo>
                  <a:lnTo>
                    <a:pt x="184" y="138"/>
                  </a:lnTo>
                  <a:lnTo>
                    <a:pt x="169" y="146"/>
                  </a:lnTo>
                  <a:lnTo>
                    <a:pt x="150" y="157"/>
                  </a:lnTo>
                  <a:lnTo>
                    <a:pt x="135" y="160"/>
                  </a:lnTo>
                  <a:lnTo>
                    <a:pt x="88" y="174"/>
                  </a:lnTo>
                  <a:lnTo>
                    <a:pt x="45" y="181"/>
                  </a:lnTo>
                  <a:lnTo>
                    <a:pt x="92" y="173"/>
                  </a:lnTo>
                  <a:lnTo>
                    <a:pt x="131" y="161"/>
                  </a:lnTo>
                  <a:lnTo>
                    <a:pt x="169" y="150"/>
                  </a:lnTo>
                  <a:lnTo>
                    <a:pt x="180" y="144"/>
                  </a:lnTo>
                  <a:lnTo>
                    <a:pt x="165" y="156"/>
                  </a:lnTo>
                  <a:lnTo>
                    <a:pt x="177" y="154"/>
                  </a:lnTo>
                  <a:lnTo>
                    <a:pt x="169" y="159"/>
                  </a:lnTo>
                  <a:lnTo>
                    <a:pt x="166" y="167"/>
                  </a:lnTo>
                  <a:lnTo>
                    <a:pt x="172" y="165"/>
                  </a:lnTo>
                  <a:lnTo>
                    <a:pt x="163" y="171"/>
                  </a:lnTo>
                  <a:lnTo>
                    <a:pt x="135" y="181"/>
                  </a:lnTo>
                  <a:lnTo>
                    <a:pt x="117" y="183"/>
                  </a:lnTo>
                  <a:lnTo>
                    <a:pt x="93" y="185"/>
                  </a:lnTo>
                  <a:lnTo>
                    <a:pt x="139" y="180"/>
                  </a:lnTo>
                  <a:lnTo>
                    <a:pt x="169" y="170"/>
                  </a:lnTo>
                  <a:lnTo>
                    <a:pt x="177" y="163"/>
                  </a:lnTo>
                  <a:lnTo>
                    <a:pt x="165" y="178"/>
                  </a:lnTo>
                  <a:lnTo>
                    <a:pt x="177" y="175"/>
                  </a:lnTo>
                  <a:lnTo>
                    <a:pt x="170" y="184"/>
                  </a:lnTo>
                  <a:lnTo>
                    <a:pt x="158" y="195"/>
                  </a:lnTo>
                  <a:lnTo>
                    <a:pt x="82" y="214"/>
                  </a:lnTo>
                  <a:lnTo>
                    <a:pt x="158" y="197"/>
                  </a:lnTo>
                  <a:lnTo>
                    <a:pt x="166" y="191"/>
                  </a:lnTo>
                  <a:lnTo>
                    <a:pt x="170" y="187"/>
                  </a:lnTo>
                  <a:lnTo>
                    <a:pt x="183" y="182"/>
                  </a:lnTo>
                  <a:lnTo>
                    <a:pt x="191" y="191"/>
                  </a:lnTo>
                  <a:lnTo>
                    <a:pt x="194" y="175"/>
                  </a:lnTo>
                  <a:lnTo>
                    <a:pt x="207" y="16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56"/>
            <p:cNvSpPr>
              <a:spLocks/>
            </p:cNvSpPr>
            <p:nvPr/>
          </p:nvSpPr>
          <p:spPr bwMode="ltGray">
            <a:xfrm>
              <a:off x="1243" y="3670"/>
              <a:ext cx="217" cy="217"/>
            </a:xfrm>
            <a:custGeom>
              <a:avLst/>
              <a:gdLst>
                <a:gd name="T0" fmla="*/ 1 w 217"/>
                <a:gd name="T1" fmla="*/ 178 h 217"/>
                <a:gd name="T2" fmla="*/ 8 w 217"/>
                <a:gd name="T3" fmla="*/ 171 h 217"/>
                <a:gd name="T4" fmla="*/ 62 w 217"/>
                <a:gd name="T5" fmla="*/ 216 h 217"/>
                <a:gd name="T6" fmla="*/ 19 w 217"/>
                <a:gd name="T7" fmla="*/ 172 h 217"/>
                <a:gd name="T8" fmla="*/ 24 w 217"/>
                <a:gd name="T9" fmla="*/ 167 h 217"/>
                <a:gd name="T10" fmla="*/ 76 w 217"/>
                <a:gd name="T11" fmla="*/ 199 h 217"/>
                <a:gd name="T12" fmla="*/ 21 w 217"/>
                <a:gd name="T13" fmla="*/ 165 h 217"/>
                <a:gd name="T14" fmla="*/ 29 w 217"/>
                <a:gd name="T15" fmla="*/ 158 h 217"/>
                <a:gd name="T16" fmla="*/ 35 w 217"/>
                <a:gd name="T17" fmla="*/ 150 h 217"/>
                <a:gd name="T18" fmla="*/ 32 w 217"/>
                <a:gd name="T19" fmla="*/ 144 h 217"/>
                <a:gd name="T20" fmla="*/ 39 w 217"/>
                <a:gd name="T21" fmla="*/ 142 h 217"/>
                <a:gd name="T22" fmla="*/ 35 w 217"/>
                <a:gd name="T23" fmla="*/ 141 h 217"/>
                <a:gd name="T24" fmla="*/ 35 w 217"/>
                <a:gd name="T25" fmla="*/ 133 h 217"/>
                <a:gd name="T26" fmla="*/ 39 w 217"/>
                <a:gd name="T27" fmla="*/ 128 h 217"/>
                <a:gd name="T28" fmla="*/ 102 w 217"/>
                <a:gd name="T29" fmla="*/ 166 h 217"/>
                <a:gd name="T30" fmla="*/ 35 w 217"/>
                <a:gd name="T31" fmla="*/ 126 h 217"/>
                <a:gd name="T32" fmla="*/ 42 w 217"/>
                <a:gd name="T33" fmla="*/ 126 h 217"/>
                <a:gd name="T34" fmla="*/ 42 w 217"/>
                <a:gd name="T35" fmla="*/ 114 h 217"/>
                <a:gd name="T36" fmla="*/ 123 w 217"/>
                <a:gd name="T37" fmla="*/ 141 h 217"/>
                <a:gd name="T38" fmla="*/ 59 w 217"/>
                <a:gd name="T39" fmla="*/ 123 h 217"/>
                <a:gd name="T40" fmla="*/ 37 w 217"/>
                <a:gd name="T41" fmla="*/ 107 h 217"/>
                <a:gd name="T42" fmla="*/ 39 w 217"/>
                <a:gd name="T43" fmla="*/ 101 h 217"/>
                <a:gd name="T44" fmla="*/ 53 w 217"/>
                <a:gd name="T45" fmla="*/ 106 h 217"/>
                <a:gd name="T46" fmla="*/ 54 w 217"/>
                <a:gd name="T47" fmla="*/ 100 h 217"/>
                <a:gd name="T48" fmla="*/ 113 w 217"/>
                <a:gd name="T49" fmla="*/ 112 h 217"/>
                <a:gd name="T50" fmla="*/ 91 w 217"/>
                <a:gd name="T51" fmla="*/ 105 h 217"/>
                <a:gd name="T52" fmla="*/ 45 w 217"/>
                <a:gd name="T53" fmla="*/ 90 h 217"/>
                <a:gd name="T54" fmla="*/ 42 w 217"/>
                <a:gd name="T55" fmla="*/ 81 h 217"/>
                <a:gd name="T56" fmla="*/ 46 w 217"/>
                <a:gd name="T57" fmla="*/ 75 h 217"/>
                <a:gd name="T58" fmla="*/ 62 w 217"/>
                <a:gd name="T59" fmla="*/ 79 h 217"/>
                <a:gd name="T60" fmla="*/ 59 w 217"/>
                <a:gd name="T61" fmla="*/ 69 h 217"/>
                <a:gd name="T62" fmla="*/ 54 w 217"/>
                <a:gd name="T63" fmla="*/ 62 h 217"/>
                <a:gd name="T64" fmla="*/ 58 w 217"/>
                <a:gd name="T65" fmla="*/ 58 h 217"/>
                <a:gd name="T66" fmla="*/ 120 w 217"/>
                <a:gd name="T67" fmla="*/ 76 h 217"/>
                <a:gd name="T68" fmla="*/ 193 w 217"/>
                <a:gd name="T69" fmla="*/ 90 h 217"/>
                <a:gd name="T70" fmla="*/ 91 w 217"/>
                <a:gd name="T71" fmla="*/ 68 h 217"/>
                <a:gd name="T72" fmla="*/ 58 w 217"/>
                <a:gd name="T73" fmla="*/ 58 h 217"/>
                <a:gd name="T74" fmla="*/ 62 w 217"/>
                <a:gd name="T75" fmla="*/ 53 h 217"/>
                <a:gd name="T76" fmla="*/ 56 w 217"/>
                <a:gd name="T77" fmla="*/ 41 h 217"/>
                <a:gd name="T78" fmla="*/ 58 w 217"/>
                <a:gd name="T79" fmla="*/ 32 h 217"/>
                <a:gd name="T80" fmla="*/ 91 w 217"/>
                <a:gd name="T81" fmla="*/ 43 h 217"/>
                <a:gd name="T82" fmla="*/ 84 w 217"/>
                <a:gd name="T83" fmla="*/ 40 h 217"/>
                <a:gd name="T84" fmla="*/ 62 w 217"/>
                <a:gd name="T85" fmla="*/ 32 h 217"/>
                <a:gd name="T86" fmla="*/ 58 w 217"/>
                <a:gd name="T87" fmla="*/ 29 h 217"/>
                <a:gd name="T88" fmla="*/ 46 w 217"/>
                <a:gd name="T89" fmla="*/ 23 h 217"/>
                <a:gd name="T90" fmla="*/ 113 w 217"/>
                <a:gd name="T91" fmla="*/ 33 h 217"/>
                <a:gd name="T92" fmla="*/ 46 w 217"/>
                <a:gd name="T93" fmla="*/ 16 h 217"/>
                <a:gd name="T94" fmla="*/ 125 w 217"/>
                <a:gd name="T95" fmla="*/ 16 h 217"/>
                <a:gd name="T96" fmla="*/ 159 w 217"/>
                <a:gd name="T97" fmla="*/ 13 h 217"/>
                <a:gd name="T98" fmla="*/ 58 w 217"/>
                <a:gd name="T99" fmla="*/ 16 h 217"/>
                <a:gd name="T100" fmla="*/ 42 w 217"/>
                <a:gd name="T101" fmla="*/ 6 h 217"/>
                <a:gd name="T102" fmla="*/ 20 w 217"/>
                <a:gd name="T103" fmla="*/ 2 h 217"/>
                <a:gd name="T104" fmla="*/ 0 w 217"/>
                <a:gd name="T105" fmla="*/ 188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17" h="217">
                  <a:moveTo>
                    <a:pt x="0" y="188"/>
                  </a:moveTo>
                  <a:lnTo>
                    <a:pt x="1" y="178"/>
                  </a:lnTo>
                  <a:lnTo>
                    <a:pt x="13" y="183"/>
                  </a:lnTo>
                  <a:lnTo>
                    <a:pt x="8" y="171"/>
                  </a:lnTo>
                  <a:lnTo>
                    <a:pt x="20" y="172"/>
                  </a:lnTo>
                  <a:lnTo>
                    <a:pt x="62" y="216"/>
                  </a:lnTo>
                  <a:lnTo>
                    <a:pt x="24" y="178"/>
                  </a:lnTo>
                  <a:lnTo>
                    <a:pt x="19" y="172"/>
                  </a:lnTo>
                  <a:lnTo>
                    <a:pt x="16" y="166"/>
                  </a:lnTo>
                  <a:lnTo>
                    <a:pt x="24" y="167"/>
                  </a:lnTo>
                  <a:lnTo>
                    <a:pt x="48" y="179"/>
                  </a:lnTo>
                  <a:lnTo>
                    <a:pt x="76" y="199"/>
                  </a:lnTo>
                  <a:lnTo>
                    <a:pt x="35" y="172"/>
                  </a:lnTo>
                  <a:lnTo>
                    <a:pt x="21" y="165"/>
                  </a:lnTo>
                  <a:lnTo>
                    <a:pt x="20" y="155"/>
                  </a:lnTo>
                  <a:lnTo>
                    <a:pt x="29" y="158"/>
                  </a:lnTo>
                  <a:lnTo>
                    <a:pt x="27" y="147"/>
                  </a:lnTo>
                  <a:lnTo>
                    <a:pt x="35" y="150"/>
                  </a:lnTo>
                  <a:lnTo>
                    <a:pt x="72" y="189"/>
                  </a:lnTo>
                  <a:lnTo>
                    <a:pt x="32" y="144"/>
                  </a:lnTo>
                  <a:lnTo>
                    <a:pt x="27" y="137"/>
                  </a:lnTo>
                  <a:lnTo>
                    <a:pt x="39" y="142"/>
                  </a:lnTo>
                  <a:lnTo>
                    <a:pt x="69" y="164"/>
                  </a:lnTo>
                  <a:lnTo>
                    <a:pt x="35" y="141"/>
                  </a:lnTo>
                  <a:lnTo>
                    <a:pt x="24" y="129"/>
                  </a:lnTo>
                  <a:lnTo>
                    <a:pt x="35" y="133"/>
                  </a:lnTo>
                  <a:lnTo>
                    <a:pt x="27" y="126"/>
                  </a:lnTo>
                  <a:lnTo>
                    <a:pt x="39" y="128"/>
                  </a:lnTo>
                  <a:lnTo>
                    <a:pt x="49" y="141"/>
                  </a:lnTo>
                  <a:lnTo>
                    <a:pt x="102" y="166"/>
                  </a:lnTo>
                  <a:lnTo>
                    <a:pt x="46" y="137"/>
                  </a:lnTo>
                  <a:lnTo>
                    <a:pt x="35" y="126"/>
                  </a:lnTo>
                  <a:lnTo>
                    <a:pt x="32" y="120"/>
                  </a:lnTo>
                  <a:lnTo>
                    <a:pt x="42" y="126"/>
                  </a:lnTo>
                  <a:lnTo>
                    <a:pt x="35" y="113"/>
                  </a:lnTo>
                  <a:lnTo>
                    <a:pt x="42" y="114"/>
                  </a:lnTo>
                  <a:lnTo>
                    <a:pt x="48" y="121"/>
                  </a:lnTo>
                  <a:lnTo>
                    <a:pt x="123" y="141"/>
                  </a:lnTo>
                  <a:lnTo>
                    <a:pt x="83" y="129"/>
                  </a:lnTo>
                  <a:lnTo>
                    <a:pt x="59" y="123"/>
                  </a:lnTo>
                  <a:lnTo>
                    <a:pt x="53" y="120"/>
                  </a:lnTo>
                  <a:lnTo>
                    <a:pt x="37" y="107"/>
                  </a:lnTo>
                  <a:lnTo>
                    <a:pt x="42" y="109"/>
                  </a:lnTo>
                  <a:lnTo>
                    <a:pt x="39" y="101"/>
                  </a:lnTo>
                  <a:lnTo>
                    <a:pt x="37" y="103"/>
                  </a:lnTo>
                  <a:lnTo>
                    <a:pt x="53" y="106"/>
                  </a:lnTo>
                  <a:lnTo>
                    <a:pt x="42" y="98"/>
                  </a:lnTo>
                  <a:lnTo>
                    <a:pt x="54" y="100"/>
                  </a:lnTo>
                  <a:lnTo>
                    <a:pt x="82" y="103"/>
                  </a:lnTo>
                  <a:lnTo>
                    <a:pt x="113" y="112"/>
                  </a:lnTo>
                  <a:lnTo>
                    <a:pt x="189" y="139"/>
                  </a:lnTo>
                  <a:lnTo>
                    <a:pt x="91" y="105"/>
                  </a:lnTo>
                  <a:lnTo>
                    <a:pt x="54" y="98"/>
                  </a:lnTo>
                  <a:lnTo>
                    <a:pt x="45" y="90"/>
                  </a:lnTo>
                  <a:lnTo>
                    <a:pt x="59" y="94"/>
                  </a:lnTo>
                  <a:lnTo>
                    <a:pt x="42" y="81"/>
                  </a:lnTo>
                  <a:lnTo>
                    <a:pt x="54" y="82"/>
                  </a:lnTo>
                  <a:lnTo>
                    <a:pt x="46" y="75"/>
                  </a:lnTo>
                  <a:lnTo>
                    <a:pt x="48" y="73"/>
                  </a:lnTo>
                  <a:lnTo>
                    <a:pt x="62" y="79"/>
                  </a:lnTo>
                  <a:lnTo>
                    <a:pt x="48" y="69"/>
                  </a:lnTo>
                  <a:lnTo>
                    <a:pt x="59" y="69"/>
                  </a:lnTo>
                  <a:lnTo>
                    <a:pt x="46" y="62"/>
                  </a:lnTo>
                  <a:lnTo>
                    <a:pt x="54" y="62"/>
                  </a:lnTo>
                  <a:lnTo>
                    <a:pt x="46" y="58"/>
                  </a:lnTo>
                  <a:lnTo>
                    <a:pt x="58" y="58"/>
                  </a:lnTo>
                  <a:lnTo>
                    <a:pt x="81" y="67"/>
                  </a:lnTo>
                  <a:lnTo>
                    <a:pt x="120" y="76"/>
                  </a:lnTo>
                  <a:lnTo>
                    <a:pt x="159" y="84"/>
                  </a:lnTo>
                  <a:lnTo>
                    <a:pt x="193" y="90"/>
                  </a:lnTo>
                  <a:lnTo>
                    <a:pt x="110" y="73"/>
                  </a:lnTo>
                  <a:lnTo>
                    <a:pt x="91" y="68"/>
                  </a:lnTo>
                  <a:lnTo>
                    <a:pt x="62" y="61"/>
                  </a:lnTo>
                  <a:lnTo>
                    <a:pt x="58" y="58"/>
                  </a:lnTo>
                  <a:lnTo>
                    <a:pt x="50" y="51"/>
                  </a:lnTo>
                  <a:lnTo>
                    <a:pt x="62" y="53"/>
                  </a:lnTo>
                  <a:lnTo>
                    <a:pt x="48" y="41"/>
                  </a:lnTo>
                  <a:lnTo>
                    <a:pt x="56" y="41"/>
                  </a:lnTo>
                  <a:lnTo>
                    <a:pt x="46" y="32"/>
                  </a:lnTo>
                  <a:lnTo>
                    <a:pt x="58" y="32"/>
                  </a:lnTo>
                  <a:lnTo>
                    <a:pt x="65" y="37"/>
                  </a:lnTo>
                  <a:lnTo>
                    <a:pt x="91" y="43"/>
                  </a:lnTo>
                  <a:lnTo>
                    <a:pt x="167" y="57"/>
                  </a:lnTo>
                  <a:lnTo>
                    <a:pt x="84" y="40"/>
                  </a:lnTo>
                  <a:lnTo>
                    <a:pt x="65" y="36"/>
                  </a:lnTo>
                  <a:lnTo>
                    <a:pt x="62" y="32"/>
                  </a:lnTo>
                  <a:lnTo>
                    <a:pt x="50" y="27"/>
                  </a:lnTo>
                  <a:lnTo>
                    <a:pt x="58" y="29"/>
                  </a:lnTo>
                  <a:lnTo>
                    <a:pt x="39" y="21"/>
                  </a:lnTo>
                  <a:lnTo>
                    <a:pt x="46" y="23"/>
                  </a:lnTo>
                  <a:lnTo>
                    <a:pt x="64" y="23"/>
                  </a:lnTo>
                  <a:lnTo>
                    <a:pt x="113" y="33"/>
                  </a:lnTo>
                  <a:lnTo>
                    <a:pt x="62" y="23"/>
                  </a:lnTo>
                  <a:lnTo>
                    <a:pt x="46" y="16"/>
                  </a:lnTo>
                  <a:lnTo>
                    <a:pt x="62" y="16"/>
                  </a:lnTo>
                  <a:lnTo>
                    <a:pt x="125" y="16"/>
                  </a:lnTo>
                  <a:lnTo>
                    <a:pt x="216" y="8"/>
                  </a:lnTo>
                  <a:lnTo>
                    <a:pt x="159" y="13"/>
                  </a:lnTo>
                  <a:lnTo>
                    <a:pt x="81" y="17"/>
                  </a:lnTo>
                  <a:lnTo>
                    <a:pt x="58" y="16"/>
                  </a:lnTo>
                  <a:lnTo>
                    <a:pt x="50" y="12"/>
                  </a:lnTo>
                  <a:lnTo>
                    <a:pt x="42" y="6"/>
                  </a:lnTo>
                  <a:lnTo>
                    <a:pt x="25" y="0"/>
                  </a:lnTo>
                  <a:lnTo>
                    <a:pt x="20" y="2"/>
                  </a:lnTo>
                  <a:lnTo>
                    <a:pt x="16" y="0"/>
                  </a:lnTo>
                  <a:lnTo>
                    <a:pt x="0" y="188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57"/>
            <p:cNvSpPr>
              <a:spLocks/>
            </p:cNvSpPr>
            <p:nvPr/>
          </p:nvSpPr>
          <p:spPr bwMode="ltGray">
            <a:xfrm>
              <a:off x="1245" y="3887"/>
              <a:ext cx="58" cy="164"/>
            </a:xfrm>
            <a:custGeom>
              <a:avLst/>
              <a:gdLst>
                <a:gd name="T0" fmla="*/ 11 w 58"/>
                <a:gd name="T1" fmla="*/ 0 h 164"/>
                <a:gd name="T2" fmla="*/ 22 w 58"/>
                <a:gd name="T3" fmla="*/ 12 h 164"/>
                <a:gd name="T4" fmla="*/ 34 w 58"/>
                <a:gd name="T5" fmla="*/ 32 h 164"/>
                <a:gd name="T6" fmla="*/ 46 w 58"/>
                <a:gd name="T7" fmla="*/ 59 h 164"/>
                <a:gd name="T8" fmla="*/ 57 w 58"/>
                <a:gd name="T9" fmla="*/ 94 h 164"/>
                <a:gd name="T10" fmla="*/ 57 w 58"/>
                <a:gd name="T11" fmla="*/ 130 h 164"/>
                <a:gd name="T12" fmla="*/ 51 w 58"/>
                <a:gd name="T13" fmla="*/ 163 h 164"/>
                <a:gd name="T14" fmla="*/ 46 w 58"/>
                <a:gd name="T15" fmla="*/ 163 h 164"/>
                <a:gd name="T16" fmla="*/ 51 w 58"/>
                <a:gd name="T17" fmla="*/ 130 h 164"/>
                <a:gd name="T18" fmla="*/ 51 w 58"/>
                <a:gd name="T19" fmla="*/ 103 h 164"/>
                <a:gd name="T20" fmla="*/ 39 w 58"/>
                <a:gd name="T21" fmla="*/ 73 h 164"/>
                <a:gd name="T22" fmla="*/ 22 w 58"/>
                <a:gd name="T23" fmla="*/ 44 h 164"/>
                <a:gd name="T24" fmla="*/ 0 w 58"/>
                <a:gd name="T25" fmla="*/ 7 h 164"/>
                <a:gd name="T26" fmla="*/ 11 w 58"/>
                <a:gd name="T27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8" h="164">
                  <a:moveTo>
                    <a:pt x="11" y="0"/>
                  </a:moveTo>
                  <a:lnTo>
                    <a:pt x="22" y="12"/>
                  </a:lnTo>
                  <a:lnTo>
                    <a:pt x="34" y="32"/>
                  </a:lnTo>
                  <a:lnTo>
                    <a:pt x="46" y="59"/>
                  </a:lnTo>
                  <a:lnTo>
                    <a:pt x="57" y="94"/>
                  </a:lnTo>
                  <a:lnTo>
                    <a:pt x="57" y="130"/>
                  </a:lnTo>
                  <a:lnTo>
                    <a:pt x="51" y="163"/>
                  </a:lnTo>
                  <a:lnTo>
                    <a:pt x="46" y="163"/>
                  </a:lnTo>
                  <a:lnTo>
                    <a:pt x="51" y="130"/>
                  </a:lnTo>
                  <a:lnTo>
                    <a:pt x="51" y="103"/>
                  </a:lnTo>
                  <a:lnTo>
                    <a:pt x="39" y="73"/>
                  </a:lnTo>
                  <a:lnTo>
                    <a:pt x="22" y="44"/>
                  </a:lnTo>
                  <a:lnTo>
                    <a:pt x="0" y="7"/>
                  </a:lnTo>
                  <a:lnTo>
                    <a:pt x="11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58"/>
            <p:cNvSpPr>
              <a:spLocks/>
            </p:cNvSpPr>
            <p:nvPr/>
          </p:nvSpPr>
          <p:spPr bwMode="ltGray">
            <a:xfrm>
              <a:off x="287" y="3721"/>
              <a:ext cx="156" cy="308"/>
            </a:xfrm>
            <a:custGeom>
              <a:avLst/>
              <a:gdLst>
                <a:gd name="T0" fmla="*/ 152 w 156"/>
                <a:gd name="T1" fmla="*/ 47 h 308"/>
                <a:gd name="T2" fmla="*/ 141 w 156"/>
                <a:gd name="T3" fmla="*/ 27 h 308"/>
                <a:gd name="T4" fmla="*/ 136 w 156"/>
                <a:gd name="T5" fmla="*/ 19 h 308"/>
                <a:gd name="T6" fmla="*/ 125 w 156"/>
                <a:gd name="T7" fmla="*/ 13 h 308"/>
                <a:gd name="T8" fmla="*/ 114 w 156"/>
                <a:gd name="T9" fmla="*/ 7 h 308"/>
                <a:gd name="T10" fmla="*/ 100 w 156"/>
                <a:gd name="T11" fmla="*/ 1 h 308"/>
                <a:gd name="T12" fmla="*/ 87 w 156"/>
                <a:gd name="T13" fmla="*/ 0 h 308"/>
                <a:gd name="T14" fmla="*/ 76 w 156"/>
                <a:gd name="T15" fmla="*/ 2 h 308"/>
                <a:gd name="T16" fmla="*/ 63 w 156"/>
                <a:gd name="T17" fmla="*/ 5 h 308"/>
                <a:gd name="T18" fmla="*/ 48 w 156"/>
                <a:gd name="T19" fmla="*/ 11 h 308"/>
                <a:gd name="T20" fmla="*/ 40 w 156"/>
                <a:gd name="T21" fmla="*/ 23 h 308"/>
                <a:gd name="T22" fmla="*/ 30 w 156"/>
                <a:gd name="T23" fmla="*/ 39 h 308"/>
                <a:gd name="T24" fmla="*/ 21 w 156"/>
                <a:gd name="T25" fmla="*/ 51 h 308"/>
                <a:gd name="T26" fmla="*/ 14 w 156"/>
                <a:gd name="T27" fmla="*/ 65 h 308"/>
                <a:gd name="T28" fmla="*/ 5 w 156"/>
                <a:gd name="T29" fmla="*/ 82 h 308"/>
                <a:gd name="T30" fmla="*/ 0 w 156"/>
                <a:gd name="T31" fmla="*/ 119 h 308"/>
                <a:gd name="T32" fmla="*/ 2 w 156"/>
                <a:gd name="T33" fmla="*/ 147 h 308"/>
                <a:gd name="T34" fmla="*/ 9 w 156"/>
                <a:gd name="T35" fmla="*/ 188 h 308"/>
                <a:gd name="T36" fmla="*/ 21 w 156"/>
                <a:gd name="T37" fmla="*/ 223 h 308"/>
                <a:gd name="T38" fmla="*/ 48 w 156"/>
                <a:gd name="T39" fmla="*/ 307 h 308"/>
                <a:gd name="T40" fmla="*/ 38 w 156"/>
                <a:gd name="T41" fmla="*/ 217 h 308"/>
                <a:gd name="T42" fmla="*/ 32 w 156"/>
                <a:gd name="T43" fmla="*/ 186 h 308"/>
                <a:gd name="T44" fmla="*/ 29 w 156"/>
                <a:gd name="T45" fmla="*/ 159 h 308"/>
                <a:gd name="T46" fmla="*/ 27 w 156"/>
                <a:gd name="T47" fmla="*/ 130 h 308"/>
                <a:gd name="T48" fmla="*/ 30 w 156"/>
                <a:gd name="T49" fmla="*/ 97 h 308"/>
                <a:gd name="T50" fmla="*/ 35 w 156"/>
                <a:gd name="T51" fmla="*/ 73 h 308"/>
                <a:gd name="T52" fmla="*/ 41 w 156"/>
                <a:gd name="T53" fmla="*/ 42 h 308"/>
                <a:gd name="T54" fmla="*/ 53 w 156"/>
                <a:gd name="T55" fmla="*/ 27 h 308"/>
                <a:gd name="T56" fmla="*/ 67 w 156"/>
                <a:gd name="T57" fmla="*/ 21 h 308"/>
                <a:gd name="T58" fmla="*/ 106 w 156"/>
                <a:gd name="T59" fmla="*/ 19 h 308"/>
                <a:gd name="T60" fmla="*/ 129 w 156"/>
                <a:gd name="T61" fmla="*/ 29 h 308"/>
                <a:gd name="T62" fmla="*/ 155 w 156"/>
                <a:gd name="T63" fmla="*/ 51 h 308"/>
                <a:gd name="T64" fmla="*/ 152 w 156"/>
                <a:gd name="T65" fmla="*/ 47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6" h="308">
                  <a:moveTo>
                    <a:pt x="152" y="47"/>
                  </a:moveTo>
                  <a:lnTo>
                    <a:pt x="141" y="27"/>
                  </a:lnTo>
                  <a:lnTo>
                    <a:pt x="136" y="19"/>
                  </a:lnTo>
                  <a:lnTo>
                    <a:pt x="125" y="13"/>
                  </a:lnTo>
                  <a:lnTo>
                    <a:pt x="114" y="7"/>
                  </a:lnTo>
                  <a:lnTo>
                    <a:pt x="100" y="1"/>
                  </a:lnTo>
                  <a:lnTo>
                    <a:pt x="87" y="0"/>
                  </a:lnTo>
                  <a:lnTo>
                    <a:pt x="76" y="2"/>
                  </a:lnTo>
                  <a:lnTo>
                    <a:pt x="63" y="5"/>
                  </a:lnTo>
                  <a:lnTo>
                    <a:pt x="48" y="11"/>
                  </a:lnTo>
                  <a:lnTo>
                    <a:pt x="40" y="23"/>
                  </a:lnTo>
                  <a:lnTo>
                    <a:pt x="30" y="39"/>
                  </a:lnTo>
                  <a:lnTo>
                    <a:pt x="21" y="51"/>
                  </a:lnTo>
                  <a:lnTo>
                    <a:pt x="14" y="65"/>
                  </a:lnTo>
                  <a:lnTo>
                    <a:pt x="5" y="82"/>
                  </a:lnTo>
                  <a:lnTo>
                    <a:pt x="0" y="119"/>
                  </a:lnTo>
                  <a:lnTo>
                    <a:pt x="2" y="147"/>
                  </a:lnTo>
                  <a:lnTo>
                    <a:pt x="9" y="188"/>
                  </a:lnTo>
                  <a:lnTo>
                    <a:pt x="21" y="223"/>
                  </a:lnTo>
                  <a:lnTo>
                    <a:pt x="48" y="307"/>
                  </a:lnTo>
                  <a:lnTo>
                    <a:pt x="38" y="217"/>
                  </a:lnTo>
                  <a:lnTo>
                    <a:pt x="32" y="186"/>
                  </a:lnTo>
                  <a:lnTo>
                    <a:pt x="29" y="159"/>
                  </a:lnTo>
                  <a:lnTo>
                    <a:pt x="27" y="130"/>
                  </a:lnTo>
                  <a:lnTo>
                    <a:pt x="30" y="97"/>
                  </a:lnTo>
                  <a:lnTo>
                    <a:pt x="35" y="73"/>
                  </a:lnTo>
                  <a:lnTo>
                    <a:pt x="41" y="42"/>
                  </a:lnTo>
                  <a:lnTo>
                    <a:pt x="53" y="27"/>
                  </a:lnTo>
                  <a:lnTo>
                    <a:pt x="67" y="21"/>
                  </a:lnTo>
                  <a:lnTo>
                    <a:pt x="106" y="19"/>
                  </a:lnTo>
                  <a:lnTo>
                    <a:pt x="129" y="29"/>
                  </a:lnTo>
                  <a:lnTo>
                    <a:pt x="155" y="51"/>
                  </a:lnTo>
                  <a:lnTo>
                    <a:pt x="152" y="47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59"/>
            <p:cNvSpPr>
              <a:spLocks/>
            </p:cNvSpPr>
            <p:nvPr/>
          </p:nvSpPr>
          <p:spPr bwMode="ltGray">
            <a:xfrm>
              <a:off x="400" y="3502"/>
              <a:ext cx="160" cy="302"/>
            </a:xfrm>
            <a:custGeom>
              <a:avLst/>
              <a:gdLst>
                <a:gd name="T0" fmla="*/ 46 w 160"/>
                <a:gd name="T1" fmla="*/ 301 h 302"/>
                <a:gd name="T2" fmla="*/ 35 w 160"/>
                <a:gd name="T3" fmla="*/ 249 h 302"/>
                <a:gd name="T4" fmla="*/ 30 w 160"/>
                <a:gd name="T5" fmla="*/ 227 h 302"/>
                <a:gd name="T6" fmla="*/ 19 w 160"/>
                <a:gd name="T7" fmla="*/ 199 h 302"/>
                <a:gd name="T8" fmla="*/ 8 w 160"/>
                <a:gd name="T9" fmla="*/ 174 h 302"/>
                <a:gd name="T10" fmla="*/ 1 w 160"/>
                <a:gd name="T11" fmla="*/ 158 h 302"/>
                <a:gd name="T12" fmla="*/ 0 w 160"/>
                <a:gd name="T13" fmla="*/ 143 h 302"/>
                <a:gd name="T14" fmla="*/ 2 w 160"/>
                <a:gd name="T15" fmla="*/ 120 h 302"/>
                <a:gd name="T16" fmla="*/ 5 w 160"/>
                <a:gd name="T17" fmla="*/ 98 h 302"/>
                <a:gd name="T18" fmla="*/ 21 w 160"/>
                <a:gd name="T19" fmla="*/ 41 h 302"/>
                <a:gd name="T20" fmla="*/ 30 w 160"/>
                <a:gd name="T21" fmla="*/ 27 h 302"/>
                <a:gd name="T22" fmla="*/ 45 w 160"/>
                <a:gd name="T23" fmla="*/ 12 h 302"/>
                <a:gd name="T24" fmla="*/ 57 w 160"/>
                <a:gd name="T25" fmla="*/ 3 h 302"/>
                <a:gd name="T26" fmla="*/ 74 w 160"/>
                <a:gd name="T27" fmla="*/ 0 h 302"/>
                <a:gd name="T28" fmla="*/ 86 w 160"/>
                <a:gd name="T29" fmla="*/ 6 h 302"/>
                <a:gd name="T30" fmla="*/ 103 w 160"/>
                <a:gd name="T31" fmla="*/ 12 h 302"/>
                <a:gd name="T32" fmla="*/ 119 w 160"/>
                <a:gd name="T33" fmla="*/ 30 h 302"/>
                <a:gd name="T34" fmla="*/ 125 w 160"/>
                <a:gd name="T35" fmla="*/ 43 h 302"/>
                <a:gd name="T36" fmla="*/ 135 w 160"/>
                <a:gd name="T37" fmla="*/ 61 h 302"/>
                <a:gd name="T38" fmla="*/ 143 w 160"/>
                <a:gd name="T39" fmla="*/ 76 h 302"/>
                <a:gd name="T40" fmla="*/ 157 w 160"/>
                <a:gd name="T41" fmla="*/ 155 h 302"/>
                <a:gd name="T42" fmla="*/ 159 w 160"/>
                <a:gd name="T43" fmla="*/ 170 h 302"/>
                <a:gd name="T44" fmla="*/ 156 w 160"/>
                <a:gd name="T45" fmla="*/ 197 h 302"/>
                <a:gd name="T46" fmla="*/ 147 w 160"/>
                <a:gd name="T47" fmla="*/ 270 h 302"/>
                <a:gd name="T48" fmla="*/ 148 w 160"/>
                <a:gd name="T49" fmla="*/ 198 h 302"/>
                <a:gd name="T50" fmla="*/ 143 w 160"/>
                <a:gd name="T51" fmla="*/ 166 h 302"/>
                <a:gd name="T52" fmla="*/ 139 w 160"/>
                <a:gd name="T53" fmla="*/ 147 h 302"/>
                <a:gd name="T54" fmla="*/ 133 w 160"/>
                <a:gd name="T55" fmla="*/ 120 h 302"/>
                <a:gd name="T56" fmla="*/ 126 w 160"/>
                <a:gd name="T57" fmla="*/ 94 h 302"/>
                <a:gd name="T58" fmla="*/ 117 w 160"/>
                <a:gd name="T59" fmla="*/ 69 h 302"/>
                <a:gd name="T60" fmla="*/ 106 w 160"/>
                <a:gd name="T61" fmla="*/ 46 h 302"/>
                <a:gd name="T62" fmla="*/ 96 w 160"/>
                <a:gd name="T63" fmla="*/ 24 h 302"/>
                <a:gd name="T64" fmla="*/ 86 w 160"/>
                <a:gd name="T65" fmla="*/ 12 h 302"/>
                <a:gd name="T66" fmla="*/ 75 w 160"/>
                <a:gd name="T67" fmla="*/ 8 h 302"/>
                <a:gd name="T68" fmla="*/ 64 w 160"/>
                <a:gd name="T69" fmla="*/ 12 h 302"/>
                <a:gd name="T70" fmla="*/ 56 w 160"/>
                <a:gd name="T71" fmla="*/ 24 h 302"/>
                <a:gd name="T72" fmla="*/ 51 w 160"/>
                <a:gd name="T73" fmla="*/ 43 h 302"/>
                <a:gd name="T74" fmla="*/ 51 w 160"/>
                <a:gd name="T75" fmla="*/ 57 h 302"/>
                <a:gd name="T76" fmla="*/ 47 w 160"/>
                <a:gd name="T77" fmla="*/ 85 h 302"/>
                <a:gd name="T78" fmla="*/ 43 w 160"/>
                <a:gd name="T79" fmla="*/ 102 h 302"/>
                <a:gd name="T80" fmla="*/ 32 w 160"/>
                <a:gd name="T81" fmla="*/ 129 h 302"/>
                <a:gd name="T82" fmla="*/ 30 w 160"/>
                <a:gd name="T83" fmla="*/ 143 h 302"/>
                <a:gd name="T84" fmla="*/ 28 w 160"/>
                <a:gd name="T85" fmla="*/ 157 h 302"/>
                <a:gd name="T86" fmla="*/ 28 w 160"/>
                <a:gd name="T87" fmla="*/ 177 h 302"/>
                <a:gd name="T88" fmla="*/ 47 w 160"/>
                <a:gd name="T89" fmla="*/ 244 h 302"/>
                <a:gd name="T90" fmla="*/ 46 w 160"/>
                <a:gd name="T91" fmla="*/ 30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0" h="302">
                  <a:moveTo>
                    <a:pt x="46" y="301"/>
                  </a:moveTo>
                  <a:lnTo>
                    <a:pt x="35" y="249"/>
                  </a:lnTo>
                  <a:lnTo>
                    <a:pt x="30" y="227"/>
                  </a:lnTo>
                  <a:lnTo>
                    <a:pt x="19" y="199"/>
                  </a:lnTo>
                  <a:lnTo>
                    <a:pt x="8" y="174"/>
                  </a:lnTo>
                  <a:lnTo>
                    <a:pt x="1" y="158"/>
                  </a:lnTo>
                  <a:lnTo>
                    <a:pt x="0" y="143"/>
                  </a:lnTo>
                  <a:lnTo>
                    <a:pt x="2" y="120"/>
                  </a:lnTo>
                  <a:lnTo>
                    <a:pt x="5" y="98"/>
                  </a:lnTo>
                  <a:lnTo>
                    <a:pt x="21" y="41"/>
                  </a:lnTo>
                  <a:lnTo>
                    <a:pt x="30" y="27"/>
                  </a:lnTo>
                  <a:lnTo>
                    <a:pt x="45" y="12"/>
                  </a:lnTo>
                  <a:lnTo>
                    <a:pt x="57" y="3"/>
                  </a:lnTo>
                  <a:lnTo>
                    <a:pt x="74" y="0"/>
                  </a:lnTo>
                  <a:lnTo>
                    <a:pt x="86" y="6"/>
                  </a:lnTo>
                  <a:lnTo>
                    <a:pt x="103" y="12"/>
                  </a:lnTo>
                  <a:lnTo>
                    <a:pt x="119" y="30"/>
                  </a:lnTo>
                  <a:lnTo>
                    <a:pt x="125" y="43"/>
                  </a:lnTo>
                  <a:lnTo>
                    <a:pt x="135" y="61"/>
                  </a:lnTo>
                  <a:lnTo>
                    <a:pt x="143" y="76"/>
                  </a:lnTo>
                  <a:lnTo>
                    <a:pt x="157" y="155"/>
                  </a:lnTo>
                  <a:lnTo>
                    <a:pt x="159" y="170"/>
                  </a:lnTo>
                  <a:lnTo>
                    <a:pt x="156" y="197"/>
                  </a:lnTo>
                  <a:lnTo>
                    <a:pt x="147" y="270"/>
                  </a:lnTo>
                  <a:lnTo>
                    <a:pt x="148" y="198"/>
                  </a:lnTo>
                  <a:lnTo>
                    <a:pt x="143" y="166"/>
                  </a:lnTo>
                  <a:lnTo>
                    <a:pt x="139" y="147"/>
                  </a:lnTo>
                  <a:lnTo>
                    <a:pt x="133" y="120"/>
                  </a:lnTo>
                  <a:lnTo>
                    <a:pt x="126" y="94"/>
                  </a:lnTo>
                  <a:lnTo>
                    <a:pt x="117" y="69"/>
                  </a:lnTo>
                  <a:lnTo>
                    <a:pt x="106" y="46"/>
                  </a:lnTo>
                  <a:lnTo>
                    <a:pt x="96" y="24"/>
                  </a:lnTo>
                  <a:lnTo>
                    <a:pt x="86" y="12"/>
                  </a:lnTo>
                  <a:lnTo>
                    <a:pt x="75" y="8"/>
                  </a:lnTo>
                  <a:lnTo>
                    <a:pt x="64" y="12"/>
                  </a:lnTo>
                  <a:lnTo>
                    <a:pt x="56" y="24"/>
                  </a:lnTo>
                  <a:lnTo>
                    <a:pt x="51" y="43"/>
                  </a:lnTo>
                  <a:lnTo>
                    <a:pt x="51" y="57"/>
                  </a:lnTo>
                  <a:lnTo>
                    <a:pt x="47" y="85"/>
                  </a:lnTo>
                  <a:lnTo>
                    <a:pt x="43" y="102"/>
                  </a:lnTo>
                  <a:lnTo>
                    <a:pt x="32" y="129"/>
                  </a:lnTo>
                  <a:lnTo>
                    <a:pt x="30" y="143"/>
                  </a:lnTo>
                  <a:lnTo>
                    <a:pt x="28" y="157"/>
                  </a:lnTo>
                  <a:lnTo>
                    <a:pt x="28" y="177"/>
                  </a:lnTo>
                  <a:lnTo>
                    <a:pt x="47" y="244"/>
                  </a:lnTo>
                  <a:lnTo>
                    <a:pt x="46" y="301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75" name="Group 62"/>
            <p:cNvGrpSpPr>
              <a:grpSpLocks/>
            </p:cNvGrpSpPr>
            <p:nvPr/>
          </p:nvGrpSpPr>
          <p:grpSpPr bwMode="auto">
            <a:xfrm>
              <a:off x="487" y="3200"/>
              <a:ext cx="385" cy="440"/>
              <a:chOff x="487" y="3200"/>
              <a:chExt cx="385" cy="440"/>
            </a:xfrm>
          </p:grpSpPr>
          <p:sp>
            <p:nvSpPr>
              <p:cNvPr id="81" name="Freeform 60"/>
              <p:cNvSpPr>
                <a:spLocks/>
              </p:cNvSpPr>
              <p:nvPr/>
            </p:nvSpPr>
            <p:spPr bwMode="ltGray">
              <a:xfrm>
                <a:off x="487" y="3200"/>
                <a:ext cx="212" cy="438"/>
              </a:xfrm>
              <a:custGeom>
                <a:avLst/>
                <a:gdLst>
                  <a:gd name="T0" fmla="*/ 198 w 212"/>
                  <a:gd name="T1" fmla="*/ 10 h 438"/>
                  <a:gd name="T2" fmla="*/ 197 w 212"/>
                  <a:gd name="T3" fmla="*/ 0 h 438"/>
                  <a:gd name="T4" fmla="*/ 182 w 212"/>
                  <a:gd name="T5" fmla="*/ 3 h 438"/>
                  <a:gd name="T6" fmla="*/ 173 w 212"/>
                  <a:gd name="T7" fmla="*/ 15 h 438"/>
                  <a:gd name="T8" fmla="*/ 5 w 212"/>
                  <a:gd name="T9" fmla="*/ 95 h 438"/>
                  <a:gd name="T10" fmla="*/ 155 w 212"/>
                  <a:gd name="T11" fmla="*/ 38 h 438"/>
                  <a:gd name="T12" fmla="*/ 157 w 212"/>
                  <a:gd name="T13" fmla="*/ 49 h 438"/>
                  <a:gd name="T14" fmla="*/ 84 w 212"/>
                  <a:gd name="T15" fmla="*/ 118 h 438"/>
                  <a:gd name="T16" fmla="*/ 174 w 212"/>
                  <a:gd name="T17" fmla="*/ 63 h 438"/>
                  <a:gd name="T18" fmla="*/ 162 w 212"/>
                  <a:gd name="T19" fmla="*/ 86 h 438"/>
                  <a:gd name="T20" fmla="*/ 134 w 212"/>
                  <a:gd name="T21" fmla="*/ 123 h 438"/>
                  <a:gd name="T22" fmla="*/ 46 w 212"/>
                  <a:gd name="T23" fmla="*/ 223 h 438"/>
                  <a:gd name="T24" fmla="*/ 49 w 212"/>
                  <a:gd name="T25" fmla="*/ 215 h 438"/>
                  <a:gd name="T26" fmla="*/ 106 w 212"/>
                  <a:gd name="T27" fmla="*/ 153 h 438"/>
                  <a:gd name="T28" fmla="*/ 152 w 212"/>
                  <a:gd name="T29" fmla="*/ 105 h 438"/>
                  <a:gd name="T30" fmla="*/ 173 w 212"/>
                  <a:gd name="T31" fmla="*/ 82 h 438"/>
                  <a:gd name="T32" fmla="*/ 177 w 212"/>
                  <a:gd name="T33" fmla="*/ 90 h 438"/>
                  <a:gd name="T34" fmla="*/ 152 w 212"/>
                  <a:gd name="T35" fmla="*/ 120 h 438"/>
                  <a:gd name="T36" fmla="*/ 117 w 212"/>
                  <a:gd name="T37" fmla="*/ 162 h 438"/>
                  <a:gd name="T38" fmla="*/ 162 w 212"/>
                  <a:gd name="T39" fmla="*/ 105 h 438"/>
                  <a:gd name="T40" fmla="*/ 177 w 212"/>
                  <a:gd name="T41" fmla="*/ 90 h 438"/>
                  <a:gd name="T42" fmla="*/ 178 w 212"/>
                  <a:gd name="T43" fmla="*/ 106 h 438"/>
                  <a:gd name="T44" fmla="*/ 162 w 212"/>
                  <a:gd name="T45" fmla="*/ 135 h 438"/>
                  <a:gd name="T46" fmla="*/ 117 w 212"/>
                  <a:gd name="T47" fmla="*/ 174 h 438"/>
                  <a:gd name="T48" fmla="*/ 77 w 212"/>
                  <a:gd name="T49" fmla="*/ 208 h 438"/>
                  <a:gd name="T50" fmla="*/ 123 w 212"/>
                  <a:gd name="T51" fmla="*/ 172 h 438"/>
                  <a:gd name="T52" fmla="*/ 169 w 212"/>
                  <a:gd name="T53" fmla="*/ 131 h 438"/>
                  <a:gd name="T54" fmla="*/ 168 w 212"/>
                  <a:gd name="T55" fmla="*/ 145 h 438"/>
                  <a:gd name="T56" fmla="*/ 169 w 212"/>
                  <a:gd name="T57" fmla="*/ 169 h 438"/>
                  <a:gd name="T58" fmla="*/ 162 w 212"/>
                  <a:gd name="T59" fmla="*/ 181 h 438"/>
                  <a:gd name="T60" fmla="*/ 124 w 212"/>
                  <a:gd name="T61" fmla="*/ 216 h 438"/>
                  <a:gd name="T62" fmla="*/ 52 w 212"/>
                  <a:gd name="T63" fmla="*/ 272 h 438"/>
                  <a:gd name="T64" fmla="*/ 63 w 212"/>
                  <a:gd name="T65" fmla="*/ 260 h 438"/>
                  <a:gd name="T66" fmla="*/ 152 w 212"/>
                  <a:gd name="T67" fmla="*/ 192 h 438"/>
                  <a:gd name="T68" fmla="*/ 180 w 212"/>
                  <a:gd name="T69" fmla="*/ 163 h 438"/>
                  <a:gd name="T70" fmla="*/ 109 w 212"/>
                  <a:gd name="T71" fmla="*/ 251 h 438"/>
                  <a:gd name="T72" fmla="*/ 179 w 212"/>
                  <a:gd name="T73" fmla="*/ 189 h 438"/>
                  <a:gd name="T74" fmla="*/ 177 w 212"/>
                  <a:gd name="T75" fmla="*/ 214 h 438"/>
                  <a:gd name="T76" fmla="*/ 142 w 212"/>
                  <a:gd name="T77" fmla="*/ 272 h 438"/>
                  <a:gd name="T78" fmla="*/ 81 w 212"/>
                  <a:gd name="T79" fmla="*/ 314 h 438"/>
                  <a:gd name="T80" fmla="*/ 24 w 212"/>
                  <a:gd name="T81" fmla="*/ 352 h 438"/>
                  <a:gd name="T82" fmla="*/ 109 w 212"/>
                  <a:gd name="T83" fmla="*/ 299 h 438"/>
                  <a:gd name="T84" fmla="*/ 145 w 212"/>
                  <a:gd name="T85" fmla="*/ 268 h 438"/>
                  <a:gd name="T86" fmla="*/ 177 w 212"/>
                  <a:gd name="T87" fmla="*/ 223 h 438"/>
                  <a:gd name="T88" fmla="*/ 173 w 212"/>
                  <a:gd name="T89" fmla="*/ 244 h 438"/>
                  <a:gd name="T90" fmla="*/ 171 w 212"/>
                  <a:gd name="T91" fmla="*/ 264 h 438"/>
                  <a:gd name="T92" fmla="*/ 173 w 212"/>
                  <a:gd name="T93" fmla="*/ 283 h 438"/>
                  <a:gd name="T94" fmla="*/ 142 w 212"/>
                  <a:gd name="T95" fmla="*/ 322 h 438"/>
                  <a:gd name="T96" fmla="*/ 83 w 212"/>
                  <a:gd name="T97" fmla="*/ 356 h 438"/>
                  <a:gd name="T98" fmla="*/ 87 w 212"/>
                  <a:gd name="T99" fmla="*/ 353 h 438"/>
                  <a:gd name="T100" fmla="*/ 159 w 212"/>
                  <a:gd name="T101" fmla="*/ 306 h 438"/>
                  <a:gd name="T102" fmla="*/ 156 w 212"/>
                  <a:gd name="T103" fmla="*/ 318 h 438"/>
                  <a:gd name="T104" fmla="*/ 159 w 212"/>
                  <a:gd name="T105" fmla="*/ 325 h 438"/>
                  <a:gd name="T106" fmla="*/ 162 w 212"/>
                  <a:gd name="T107" fmla="*/ 336 h 438"/>
                  <a:gd name="T108" fmla="*/ 127 w 212"/>
                  <a:gd name="T109" fmla="*/ 371 h 438"/>
                  <a:gd name="T110" fmla="*/ 87 w 212"/>
                  <a:gd name="T111" fmla="*/ 379 h 438"/>
                  <a:gd name="T112" fmla="*/ 159 w 212"/>
                  <a:gd name="T113" fmla="*/ 348 h 438"/>
                  <a:gd name="T114" fmla="*/ 156 w 212"/>
                  <a:gd name="T115" fmla="*/ 365 h 438"/>
                  <a:gd name="T116" fmla="*/ 160 w 212"/>
                  <a:gd name="T117" fmla="*/ 375 h 438"/>
                  <a:gd name="T118" fmla="*/ 77 w 212"/>
                  <a:gd name="T119" fmla="*/ 437 h 438"/>
                  <a:gd name="T120" fmla="*/ 156 w 212"/>
                  <a:gd name="T121" fmla="*/ 390 h 438"/>
                  <a:gd name="T122" fmla="*/ 172 w 212"/>
                  <a:gd name="T123" fmla="*/ 373 h 438"/>
                  <a:gd name="T124" fmla="*/ 183 w 212"/>
                  <a:gd name="T125" fmla="*/ 357 h 4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12" h="438">
                    <a:moveTo>
                      <a:pt x="195" y="33"/>
                    </a:moveTo>
                    <a:lnTo>
                      <a:pt x="198" y="10"/>
                    </a:lnTo>
                    <a:lnTo>
                      <a:pt x="211" y="8"/>
                    </a:lnTo>
                    <a:lnTo>
                      <a:pt x="197" y="0"/>
                    </a:lnTo>
                    <a:lnTo>
                      <a:pt x="191" y="0"/>
                    </a:lnTo>
                    <a:lnTo>
                      <a:pt x="182" y="3"/>
                    </a:lnTo>
                    <a:lnTo>
                      <a:pt x="181" y="10"/>
                    </a:lnTo>
                    <a:lnTo>
                      <a:pt x="173" y="15"/>
                    </a:lnTo>
                    <a:lnTo>
                      <a:pt x="102" y="78"/>
                    </a:lnTo>
                    <a:lnTo>
                      <a:pt x="5" y="95"/>
                    </a:lnTo>
                    <a:lnTo>
                      <a:pt x="101" y="77"/>
                    </a:lnTo>
                    <a:lnTo>
                      <a:pt x="155" y="38"/>
                    </a:lnTo>
                    <a:lnTo>
                      <a:pt x="173" y="32"/>
                    </a:lnTo>
                    <a:lnTo>
                      <a:pt x="157" y="49"/>
                    </a:lnTo>
                    <a:lnTo>
                      <a:pt x="173" y="51"/>
                    </a:lnTo>
                    <a:lnTo>
                      <a:pt x="84" y="118"/>
                    </a:lnTo>
                    <a:lnTo>
                      <a:pt x="145" y="76"/>
                    </a:lnTo>
                    <a:lnTo>
                      <a:pt x="174" y="63"/>
                    </a:lnTo>
                    <a:lnTo>
                      <a:pt x="173" y="73"/>
                    </a:lnTo>
                    <a:lnTo>
                      <a:pt x="162" y="86"/>
                    </a:lnTo>
                    <a:lnTo>
                      <a:pt x="155" y="98"/>
                    </a:lnTo>
                    <a:lnTo>
                      <a:pt x="134" y="123"/>
                    </a:lnTo>
                    <a:lnTo>
                      <a:pt x="95" y="169"/>
                    </a:lnTo>
                    <a:lnTo>
                      <a:pt x="46" y="223"/>
                    </a:lnTo>
                    <a:lnTo>
                      <a:pt x="6" y="260"/>
                    </a:lnTo>
                    <a:lnTo>
                      <a:pt x="49" y="215"/>
                    </a:lnTo>
                    <a:lnTo>
                      <a:pt x="74" y="188"/>
                    </a:lnTo>
                    <a:lnTo>
                      <a:pt x="106" y="153"/>
                    </a:lnTo>
                    <a:lnTo>
                      <a:pt x="123" y="131"/>
                    </a:lnTo>
                    <a:lnTo>
                      <a:pt x="152" y="105"/>
                    </a:lnTo>
                    <a:lnTo>
                      <a:pt x="162" y="93"/>
                    </a:lnTo>
                    <a:lnTo>
                      <a:pt x="173" y="82"/>
                    </a:lnTo>
                    <a:lnTo>
                      <a:pt x="167" y="83"/>
                    </a:lnTo>
                    <a:lnTo>
                      <a:pt x="177" y="90"/>
                    </a:lnTo>
                    <a:lnTo>
                      <a:pt x="167" y="98"/>
                    </a:lnTo>
                    <a:lnTo>
                      <a:pt x="152" y="120"/>
                    </a:lnTo>
                    <a:lnTo>
                      <a:pt x="135" y="144"/>
                    </a:lnTo>
                    <a:lnTo>
                      <a:pt x="117" y="162"/>
                    </a:lnTo>
                    <a:lnTo>
                      <a:pt x="148" y="123"/>
                    </a:lnTo>
                    <a:lnTo>
                      <a:pt x="162" y="105"/>
                    </a:lnTo>
                    <a:lnTo>
                      <a:pt x="173" y="90"/>
                    </a:lnTo>
                    <a:lnTo>
                      <a:pt x="177" y="90"/>
                    </a:lnTo>
                    <a:lnTo>
                      <a:pt x="169" y="112"/>
                    </a:lnTo>
                    <a:lnTo>
                      <a:pt x="178" y="106"/>
                    </a:lnTo>
                    <a:lnTo>
                      <a:pt x="173" y="120"/>
                    </a:lnTo>
                    <a:lnTo>
                      <a:pt x="162" y="135"/>
                    </a:lnTo>
                    <a:lnTo>
                      <a:pt x="142" y="158"/>
                    </a:lnTo>
                    <a:lnTo>
                      <a:pt x="117" y="174"/>
                    </a:lnTo>
                    <a:lnTo>
                      <a:pt x="95" y="192"/>
                    </a:lnTo>
                    <a:lnTo>
                      <a:pt x="77" y="208"/>
                    </a:lnTo>
                    <a:lnTo>
                      <a:pt x="87" y="200"/>
                    </a:lnTo>
                    <a:lnTo>
                      <a:pt x="123" y="172"/>
                    </a:lnTo>
                    <a:lnTo>
                      <a:pt x="162" y="139"/>
                    </a:lnTo>
                    <a:lnTo>
                      <a:pt x="169" y="131"/>
                    </a:lnTo>
                    <a:lnTo>
                      <a:pt x="177" y="120"/>
                    </a:lnTo>
                    <a:lnTo>
                      <a:pt x="168" y="145"/>
                    </a:lnTo>
                    <a:lnTo>
                      <a:pt x="183" y="136"/>
                    </a:lnTo>
                    <a:lnTo>
                      <a:pt x="169" y="169"/>
                    </a:lnTo>
                    <a:lnTo>
                      <a:pt x="167" y="177"/>
                    </a:lnTo>
                    <a:lnTo>
                      <a:pt x="162" y="181"/>
                    </a:lnTo>
                    <a:lnTo>
                      <a:pt x="144" y="199"/>
                    </a:lnTo>
                    <a:lnTo>
                      <a:pt x="124" y="216"/>
                    </a:lnTo>
                    <a:lnTo>
                      <a:pt x="87" y="245"/>
                    </a:lnTo>
                    <a:lnTo>
                      <a:pt x="52" y="272"/>
                    </a:lnTo>
                    <a:lnTo>
                      <a:pt x="0" y="310"/>
                    </a:lnTo>
                    <a:lnTo>
                      <a:pt x="63" y="260"/>
                    </a:lnTo>
                    <a:lnTo>
                      <a:pt x="127" y="211"/>
                    </a:lnTo>
                    <a:lnTo>
                      <a:pt x="152" y="192"/>
                    </a:lnTo>
                    <a:lnTo>
                      <a:pt x="167" y="172"/>
                    </a:lnTo>
                    <a:lnTo>
                      <a:pt x="180" y="163"/>
                    </a:lnTo>
                    <a:lnTo>
                      <a:pt x="183" y="164"/>
                    </a:lnTo>
                    <a:lnTo>
                      <a:pt x="109" y="251"/>
                    </a:lnTo>
                    <a:lnTo>
                      <a:pt x="165" y="191"/>
                    </a:lnTo>
                    <a:lnTo>
                      <a:pt x="179" y="189"/>
                    </a:lnTo>
                    <a:lnTo>
                      <a:pt x="163" y="221"/>
                    </a:lnTo>
                    <a:lnTo>
                      <a:pt x="177" y="214"/>
                    </a:lnTo>
                    <a:lnTo>
                      <a:pt x="156" y="249"/>
                    </a:lnTo>
                    <a:lnTo>
                      <a:pt x="142" y="272"/>
                    </a:lnTo>
                    <a:lnTo>
                      <a:pt x="117" y="291"/>
                    </a:lnTo>
                    <a:lnTo>
                      <a:pt x="81" y="314"/>
                    </a:lnTo>
                    <a:lnTo>
                      <a:pt x="49" y="336"/>
                    </a:lnTo>
                    <a:lnTo>
                      <a:pt x="24" y="352"/>
                    </a:lnTo>
                    <a:lnTo>
                      <a:pt x="6" y="360"/>
                    </a:lnTo>
                    <a:lnTo>
                      <a:pt x="109" y="299"/>
                    </a:lnTo>
                    <a:lnTo>
                      <a:pt x="134" y="281"/>
                    </a:lnTo>
                    <a:lnTo>
                      <a:pt x="145" y="268"/>
                    </a:lnTo>
                    <a:lnTo>
                      <a:pt x="161" y="245"/>
                    </a:lnTo>
                    <a:lnTo>
                      <a:pt x="177" y="223"/>
                    </a:lnTo>
                    <a:lnTo>
                      <a:pt x="160" y="255"/>
                    </a:lnTo>
                    <a:lnTo>
                      <a:pt x="173" y="244"/>
                    </a:lnTo>
                    <a:lnTo>
                      <a:pt x="159" y="269"/>
                    </a:lnTo>
                    <a:lnTo>
                      <a:pt x="171" y="264"/>
                    </a:lnTo>
                    <a:lnTo>
                      <a:pt x="158" y="294"/>
                    </a:lnTo>
                    <a:lnTo>
                      <a:pt x="173" y="283"/>
                    </a:lnTo>
                    <a:lnTo>
                      <a:pt x="159" y="299"/>
                    </a:lnTo>
                    <a:lnTo>
                      <a:pt x="142" y="322"/>
                    </a:lnTo>
                    <a:lnTo>
                      <a:pt x="127" y="328"/>
                    </a:lnTo>
                    <a:lnTo>
                      <a:pt x="83" y="356"/>
                    </a:lnTo>
                    <a:lnTo>
                      <a:pt x="42" y="371"/>
                    </a:lnTo>
                    <a:lnTo>
                      <a:pt x="87" y="353"/>
                    </a:lnTo>
                    <a:lnTo>
                      <a:pt x="123" y="329"/>
                    </a:lnTo>
                    <a:lnTo>
                      <a:pt x="159" y="306"/>
                    </a:lnTo>
                    <a:lnTo>
                      <a:pt x="169" y="295"/>
                    </a:lnTo>
                    <a:lnTo>
                      <a:pt x="156" y="318"/>
                    </a:lnTo>
                    <a:lnTo>
                      <a:pt x="167" y="314"/>
                    </a:lnTo>
                    <a:lnTo>
                      <a:pt x="159" y="325"/>
                    </a:lnTo>
                    <a:lnTo>
                      <a:pt x="156" y="341"/>
                    </a:lnTo>
                    <a:lnTo>
                      <a:pt x="162" y="336"/>
                    </a:lnTo>
                    <a:lnTo>
                      <a:pt x="154" y="349"/>
                    </a:lnTo>
                    <a:lnTo>
                      <a:pt x="127" y="371"/>
                    </a:lnTo>
                    <a:lnTo>
                      <a:pt x="109" y="374"/>
                    </a:lnTo>
                    <a:lnTo>
                      <a:pt x="87" y="379"/>
                    </a:lnTo>
                    <a:lnTo>
                      <a:pt x="131" y="367"/>
                    </a:lnTo>
                    <a:lnTo>
                      <a:pt x="159" y="348"/>
                    </a:lnTo>
                    <a:lnTo>
                      <a:pt x="167" y="333"/>
                    </a:lnTo>
                    <a:lnTo>
                      <a:pt x="156" y="365"/>
                    </a:lnTo>
                    <a:lnTo>
                      <a:pt x="167" y="357"/>
                    </a:lnTo>
                    <a:lnTo>
                      <a:pt x="160" y="375"/>
                    </a:lnTo>
                    <a:lnTo>
                      <a:pt x="148" y="399"/>
                    </a:lnTo>
                    <a:lnTo>
                      <a:pt x="77" y="437"/>
                    </a:lnTo>
                    <a:lnTo>
                      <a:pt x="149" y="402"/>
                    </a:lnTo>
                    <a:lnTo>
                      <a:pt x="156" y="390"/>
                    </a:lnTo>
                    <a:lnTo>
                      <a:pt x="160" y="382"/>
                    </a:lnTo>
                    <a:lnTo>
                      <a:pt x="172" y="373"/>
                    </a:lnTo>
                    <a:lnTo>
                      <a:pt x="180" y="390"/>
                    </a:lnTo>
                    <a:lnTo>
                      <a:pt x="183" y="357"/>
                    </a:lnTo>
                    <a:lnTo>
                      <a:pt x="195" y="33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" name="Freeform 61"/>
              <p:cNvSpPr>
                <a:spLocks/>
              </p:cNvSpPr>
              <p:nvPr/>
            </p:nvSpPr>
            <p:spPr bwMode="ltGray">
              <a:xfrm>
                <a:off x="667" y="3200"/>
                <a:ext cx="205" cy="440"/>
              </a:xfrm>
              <a:custGeom>
                <a:avLst/>
                <a:gdLst>
                  <a:gd name="T0" fmla="*/ 1 w 205"/>
                  <a:gd name="T1" fmla="*/ 362 h 440"/>
                  <a:gd name="T2" fmla="*/ 8 w 205"/>
                  <a:gd name="T3" fmla="*/ 347 h 440"/>
                  <a:gd name="T4" fmla="*/ 58 w 205"/>
                  <a:gd name="T5" fmla="*/ 439 h 440"/>
                  <a:gd name="T6" fmla="*/ 18 w 205"/>
                  <a:gd name="T7" fmla="*/ 350 h 440"/>
                  <a:gd name="T8" fmla="*/ 22 w 205"/>
                  <a:gd name="T9" fmla="*/ 340 h 440"/>
                  <a:gd name="T10" fmla="*/ 72 w 205"/>
                  <a:gd name="T11" fmla="*/ 405 h 440"/>
                  <a:gd name="T12" fmla="*/ 21 w 205"/>
                  <a:gd name="T13" fmla="*/ 336 h 440"/>
                  <a:gd name="T14" fmla="*/ 27 w 205"/>
                  <a:gd name="T15" fmla="*/ 321 h 440"/>
                  <a:gd name="T16" fmla="*/ 33 w 205"/>
                  <a:gd name="T17" fmla="*/ 305 h 440"/>
                  <a:gd name="T18" fmla="*/ 29 w 205"/>
                  <a:gd name="T19" fmla="*/ 294 h 440"/>
                  <a:gd name="T20" fmla="*/ 37 w 205"/>
                  <a:gd name="T21" fmla="*/ 288 h 440"/>
                  <a:gd name="T22" fmla="*/ 33 w 205"/>
                  <a:gd name="T23" fmla="*/ 287 h 440"/>
                  <a:gd name="T24" fmla="*/ 33 w 205"/>
                  <a:gd name="T25" fmla="*/ 272 h 440"/>
                  <a:gd name="T26" fmla="*/ 37 w 205"/>
                  <a:gd name="T27" fmla="*/ 260 h 440"/>
                  <a:gd name="T28" fmla="*/ 96 w 205"/>
                  <a:gd name="T29" fmla="*/ 337 h 440"/>
                  <a:gd name="T30" fmla="*/ 33 w 205"/>
                  <a:gd name="T31" fmla="*/ 256 h 440"/>
                  <a:gd name="T32" fmla="*/ 40 w 205"/>
                  <a:gd name="T33" fmla="*/ 256 h 440"/>
                  <a:gd name="T34" fmla="*/ 40 w 205"/>
                  <a:gd name="T35" fmla="*/ 233 h 440"/>
                  <a:gd name="T36" fmla="*/ 116 w 205"/>
                  <a:gd name="T37" fmla="*/ 287 h 440"/>
                  <a:gd name="T38" fmla="*/ 56 w 205"/>
                  <a:gd name="T39" fmla="*/ 250 h 440"/>
                  <a:gd name="T40" fmla="*/ 34 w 205"/>
                  <a:gd name="T41" fmla="*/ 218 h 440"/>
                  <a:gd name="T42" fmla="*/ 37 w 205"/>
                  <a:gd name="T43" fmla="*/ 207 h 440"/>
                  <a:gd name="T44" fmla="*/ 50 w 205"/>
                  <a:gd name="T45" fmla="*/ 217 h 440"/>
                  <a:gd name="T46" fmla="*/ 51 w 205"/>
                  <a:gd name="T47" fmla="*/ 203 h 440"/>
                  <a:gd name="T48" fmla="*/ 107 w 205"/>
                  <a:gd name="T49" fmla="*/ 226 h 440"/>
                  <a:gd name="T50" fmla="*/ 86 w 205"/>
                  <a:gd name="T51" fmla="*/ 215 h 440"/>
                  <a:gd name="T52" fmla="*/ 42 w 205"/>
                  <a:gd name="T53" fmla="*/ 185 h 440"/>
                  <a:gd name="T54" fmla="*/ 40 w 205"/>
                  <a:gd name="T55" fmla="*/ 164 h 440"/>
                  <a:gd name="T56" fmla="*/ 44 w 205"/>
                  <a:gd name="T57" fmla="*/ 152 h 440"/>
                  <a:gd name="T58" fmla="*/ 59 w 205"/>
                  <a:gd name="T59" fmla="*/ 161 h 440"/>
                  <a:gd name="T60" fmla="*/ 56 w 205"/>
                  <a:gd name="T61" fmla="*/ 141 h 440"/>
                  <a:gd name="T62" fmla="*/ 51 w 205"/>
                  <a:gd name="T63" fmla="*/ 127 h 440"/>
                  <a:gd name="T64" fmla="*/ 54 w 205"/>
                  <a:gd name="T65" fmla="*/ 119 h 440"/>
                  <a:gd name="T66" fmla="*/ 113 w 205"/>
                  <a:gd name="T67" fmla="*/ 156 h 440"/>
                  <a:gd name="T68" fmla="*/ 182 w 205"/>
                  <a:gd name="T69" fmla="*/ 185 h 440"/>
                  <a:gd name="T70" fmla="*/ 86 w 205"/>
                  <a:gd name="T71" fmla="*/ 139 h 440"/>
                  <a:gd name="T72" fmla="*/ 54 w 205"/>
                  <a:gd name="T73" fmla="*/ 119 h 440"/>
                  <a:gd name="T74" fmla="*/ 58 w 205"/>
                  <a:gd name="T75" fmla="*/ 108 h 440"/>
                  <a:gd name="T76" fmla="*/ 53 w 205"/>
                  <a:gd name="T77" fmla="*/ 84 h 440"/>
                  <a:gd name="T78" fmla="*/ 54 w 205"/>
                  <a:gd name="T79" fmla="*/ 67 h 440"/>
                  <a:gd name="T80" fmla="*/ 86 w 205"/>
                  <a:gd name="T81" fmla="*/ 87 h 440"/>
                  <a:gd name="T82" fmla="*/ 79 w 205"/>
                  <a:gd name="T83" fmla="*/ 81 h 440"/>
                  <a:gd name="T84" fmla="*/ 58 w 205"/>
                  <a:gd name="T85" fmla="*/ 67 h 440"/>
                  <a:gd name="T86" fmla="*/ 54 w 205"/>
                  <a:gd name="T87" fmla="*/ 59 h 440"/>
                  <a:gd name="T88" fmla="*/ 44 w 205"/>
                  <a:gd name="T89" fmla="*/ 48 h 440"/>
                  <a:gd name="T90" fmla="*/ 107 w 205"/>
                  <a:gd name="T91" fmla="*/ 68 h 440"/>
                  <a:gd name="T92" fmla="*/ 44 w 205"/>
                  <a:gd name="T93" fmla="*/ 32 h 440"/>
                  <a:gd name="T94" fmla="*/ 118 w 205"/>
                  <a:gd name="T95" fmla="*/ 32 h 440"/>
                  <a:gd name="T96" fmla="*/ 150 w 205"/>
                  <a:gd name="T97" fmla="*/ 28 h 440"/>
                  <a:gd name="T98" fmla="*/ 54 w 205"/>
                  <a:gd name="T99" fmla="*/ 32 h 440"/>
                  <a:gd name="T100" fmla="*/ 40 w 205"/>
                  <a:gd name="T101" fmla="*/ 13 h 440"/>
                  <a:gd name="T102" fmla="*/ 19 w 205"/>
                  <a:gd name="T103" fmla="*/ 5 h 440"/>
                  <a:gd name="T104" fmla="*/ 0 w 205"/>
                  <a:gd name="T105" fmla="*/ 381 h 4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05" h="440">
                    <a:moveTo>
                      <a:pt x="0" y="381"/>
                    </a:moveTo>
                    <a:lnTo>
                      <a:pt x="1" y="362"/>
                    </a:lnTo>
                    <a:lnTo>
                      <a:pt x="12" y="373"/>
                    </a:lnTo>
                    <a:lnTo>
                      <a:pt x="8" y="347"/>
                    </a:lnTo>
                    <a:lnTo>
                      <a:pt x="19" y="351"/>
                    </a:lnTo>
                    <a:lnTo>
                      <a:pt x="58" y="439"/>
                    </a:lnTo>
                    <a:lnTo>
                      <a:pt x="22" y="362"/>
                    </a:lnTo>
                    <a:lnTo>
                      <a:pt x="18" y="350"/>
                    </a:lnTo>
                    <a:lnTo>
                      <a:pt x="15" y="337"/>
                    </a:lnTo>
                    <a:lnTo>
                      <a:pt x="22" y="340"/>
                    </a:lnTo>
                    <a:lnTo>
                      <a:pt x="45" y="365"/>
                    </a:lnTo>
                    <a:lnTo>
                      <a:pt x="72" y="405"/>
                    </a:lnTo>
                    <a:lnTo>
                      <a:pt x="33" y="351"/>
                    </a:lnTo>
                    <a:lnTo>
                      <a:pt x="21" y="336"/>
                    </a:lnTo>
                    <a:lnTo>
                      <a:pt x="19" y="315"/>
                    </a:lnTo>
                    <a:lnTo>
                      <a:pt x="27" y="321"/>
                    </a:lnTo>
                    <a:lnTo>
                      <a:pt x="26" y="298"/>
                    </a:lnTo>
                    <a:lnTo>
                      <a:pt x="33" y="305"/>
                    </a:lnTo>
                    <a:lnTo>
                      <a:pt x="69" y="385"/>
                    </a:lnTo>
                    <a:lnTo>
                      <a:pt x="29" y="294"/>
                    </a:lnTo>
                    <a:lnTo>
                      <a:pt x="26" y="279"/>
                    </a:lnTo>
                    <a:lnTo>
                      <a:pt x="37" y="288"/>
                    </a:lnTo>
                    <a:lnTo>
                      <a:pt x="65" y="332"/>
                    </a:lnTo>
                    <a:lnTo>
                      <a:pt x="33" y="287"/>
                    </a:lnTo>
                    <a:lnTo>
                      <a:pt x="22" y="264"/>
                    </a:lnTo>
                    <a:lnTo>
                      <a:pt x="33" y="272"/>
                    </a:lnTo>
                    <a:lnTo>
                      <a:pt x="26" y="256"/>
                    </a:lnTo>
                    <a:lnTo>
                      <a:pt x="37" y="260"/>
                    </a:lnTo>
                    <a:lnTo>
                      <a:pt x="47" y="287"/>
                    </a:lnTo>
                    <a:lnTo>
                      <a:pt x="96" y="337"/>
                    </a:lnTo>
                    <a:lnTo>
                      <a:pt x="44" y="279"/>
                    </a:lnTo>
                    <a:lnTo>
                      <a:pt x="33" y="256"/>
                    </a:lnTo>
                    <a:lnTo>
                      <a:pt x="29" y="245"/>
                    </a:lnTo>
                    <a:lnTo>
                      <a:pt x="40" y="256"/>
                    </a:lnTo>
                    <a:lnTo>
                      <a:pt x="33" y="230"/>
                    </a:lnTo>
                    <a:lnTo>
                      <a:pt x="40" y="233"/>
                    </a:lnTo>
                    <a:lnTo>
                      <a:pt x="45" y="246"/>
                    </a:lnTo>
                    <a:lnTo>
                      <a:pt x="116" y="287"/>
                    </a:lnTo>
                    <a:lnTo>
                      <a:pt x="78" y="263"/>
                    </a:lnTo>
                    <a:lnTo>
                      <a:pt x="56" y="250"/>
                    </a:lnTo>
                    <a:lnTo>
                      <a:pt x="50" y="245"/>
                    </a:lnTo>
                    <a:lnTo>
                      <a:pt x="34" y="218"/>
                    </a:lnTo>
                    <a:lnTo>
                      <a:pt x="40" y="223"/>
                    </a:lnTo>
                    <a:lnTo>
                      <a:pt x="37" y="207"/>
                    </a:lnTo>
                    <a:lnTo>
                      <a:pt x="35" y="209"/>
                    </a:lnTo>
                    <a:lnTo>
                      <a:pt x="50" y="217"/>
                    </a:lnTo>
                    <a:lnTo>
                      <a:pt x="40" y="199"/>
                    </a:lnTo>
                    <a:lnTo>
                      <a:pt x="51" y="203"/>
                    </a:lnTo>
                    <a:lnTo>
                      <a:pt x="77" y="211"/>
                    </a:lnTo>
                    <a:lnTo>
                      <a:pt x="107" y="226"/>
                    </a:lnTo>
                    <a:lnTo>
                      <a:pt x="179" y="283"/>
                    </a:lnTo>
                    <a:lnTo>
                      <a:pt x="86" y="215"/>
                    </a:lnTo>
                    <a:lnTo>
                      <a:pt x="51" y="199"/>
                    </a:lnTo>
                    <a:lnTo>
                      <a:pt x="42" y="185"/>
                    </a:lnTo>
                    <a:lnTo>
                      <a:pt x="56" y="192"/>
                    </a:lnTo>
                    <a:lnTo>
                      <a:pt x="40" y="164"/>
                    </a:lnTo>
                    <a:lnTo>
                      <a:pt x="51" y="166"/>
                    </a:lnTo>
                    <a:lnTo>
                      <a:pt x="44" y="152"/>
                    </a:lnTo>
                    <a:lnTo>
                      <a:pt x="45" y="149"/>
                    </a:lnTo>
                    <a:lnTo>
                      <a:pt x="59" y="161"/>
                    </a:lnTo>
                    <a:lnTo>
                      <a:pt x="45" y="141"/>
                    </a:lnTo>
                    <a:lnTo>
                      <a:pt x="56" y="141"/>
                    </a:lnTo>
                    <a:lnTo>
                      <a:pt x="44" y="127"/>
                    </a:lnTo>
                    <a:lnTo>
                      <a:pt x="51" y="127"/>
                    </a:lnTo>
                    <a:lnTo>
                      <a:pt x="44" y="119"/>
                    </a:lnTo>
                    <a:lnTo>
                      <a:pt x="54" y="119"/>
                    </a:lnTo>
                    <a:lnTo>
                      <a:pt x="77" y="136"/>
                    </a:lnTo>
                    <a:lnTo>
                      <a:pt x="113" y="156"/>
                    </a:lnTo>
                    <a:lnTo>
                      <a:pt x="150" y="173"/>
                    </a:lnTo>
                    <a:lnTo>
                      <a:pt x="182" y="185"/>
                    </a:lnTo>
                    <a:lnTo>
                      <a:pt x="104" y="149"/>
                    </a:lnTo>
                    <a:lnTo>
                      <a:pt x="86" y="139"/>
                    </a:lnTo>
                    <a:lnTo>
                      <a:pt x="59" y="124"/>
                    </a:lnTo>
                    <a:lnTo>
                      <a:pt x="54" y="119"/>
                    </a:lnTo>
                    <a:lnTo>
                      <a:pt x="47" y="104"/>
                    </a:lnTo>
                    <a:lnTo>
                      <a:pt x="58" y="108"/>
                    </a:lnTo>
                    <a:lnTo>
                      <a:pt x="45" y="84"/>
                    </a:lnTo>
                    <a:lnTo>
                      <a:pt x="53" y="84"/>
                    </a:lnTo>
                    <a:lnTo>
                      <a:pt x="44" y="67"/>
                    </a:lnTo>
                    <a:lnTo>
                      <a:pt x="54" y="67"/>
                    </a:lnTo>
                    <a:lnTo>
                      <a:pt x="61" y="75"/>
                    </a:lnTo>
                    <a:lnTo>
                      <a:pt x="86" y="87"/>
                    </a:lnTo>
                    <a:lnTo>
                      <a:pt x="158" y="116"/>
                    </a:lnTo>
                    <a:lnTo>
                      <a:pt x="79" y="81"/>
                    </a:lnTo>
                    <a:lnTo>
                      <a:pt x="61" y="73"/>
                    </a:lnTo>
                    <a:lnTo>
                      <a:pt x="58" y="67"/>
                    </a:lnTo>
                    <a:lnTo>
                      <a:pt x="47" y="55"/>
                    </a:lnTo>
                    <a:lnTo>
                      <a:pt x="54" y="59"/>
                    </a:lnTo>
                    <a:lnTo>
                      <a:pt x="37" y="43"/>
                    </a:lnTo>
                    <a:lnTo>
                      <a:pt x="44" y="48"/>
                    </a:lnTo>
                    <a:lnTo>
                      <a:pt x="60" y="47"/>
                    </a:lnTo>
                    <a:lnTo>
                      <a:pt x="107" y="68"/>
                    </a:lnTo>
                    <a:lnTo>
                      <a:pt x="58" y="48"/>
                    </a:lnTo>
                    <a:lnTo>
                      <a:pt x="44" y="32"/>
                    </a:lnTo>
                    <a:lnTo>
                      <a:pt x="58" y="32"/>
                    </a:lnTo>
                    <a:lnTo>
                      <a:pt x="118" y="32"/>
                    </a:lnTo>
                    <a:lnTo>
                      <a:pt x="204" y="16"/>
                    </a:lnTo>
                    <a:lnTo>
                      <a:pt x="150" y="28"/>
                    </a:lnTo>
                    <a:lnTo>
                      <a:pt x="76" y="35"/>
                    </a:lnTo>
                    <a:lnTo>
                      <a:pt x="54" y="32"/>
                    </a:lnTo>
                    <a:lnTo>
                      <a:pt x="47" y="24"/>
                    </a:lnTo>
                    <a:lnTo>
                      <a:pt x="40" y="13"/>
                    </a:lnTo>
                    <a:lnTo>
                      <a:pt x="24" y="0"/>
                    </a:lnTo>
                    <a:lnTo>
                      <a:pt x="19" y="5"/>
                    </a:lnTo>
                    <a:lnTo>
                      <a:pt x="15" y="1"/>
                    </a:lnTo>
                    <a:lnTo>
                      <a:pt x="0" y="381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6" name="Freeform 63"/>
            <p:cNvSpPr>
              <a:spLocks/>
            </p:cNvSpPr>
            <p:nvPr/>
          </p:nvSpPr>
          <p:spPr bwMode="ltGray">
            <a:xfrm>
              <a:off x="670" y="3640"/>
              <a:ext cx="52" cy="336"/>
            </a:xfrm>
            <a:custGeom>
              <a:avLst/>
              <a:gdLst>
                <a:gd name="T0" fmla="*/ 10 w 52"/>
                <a:gd name="T1" fmla="*/ 0 h 336"/>
                <a:gd name="T2" fmla="*/ 20 w 52"/>
                <a:gd name="T3" fmla="*/ 25 h 336"/>
                <a:gd name="T4" fmla="*/ 30 w 52"/>
                <a:gd name="T5" fmla="*/ 65 h 336"/>
                <a:gd name="T6" fmla="*/ 40 w 52"/>
                <a:gd name="T7" fmla="*/ 122 h 336"/>
                <a:gd name="T8" fmla="*/ 51 w 52"/>
                <a:gd name="T9" fmla="*/ 193 h 336"/>
                <a:gd name="T10" fmla="*/ 51 w 52"/>
                <a:gd name="T11" fmla="*/ 269 h 336"/>
                <a:gd name="T12" fmla="*/ 45 w 52"/>
                <a:gd name="T13" fmla="*/ 335 h 336"/>
                <a:gd name="T14" fmla="*/ 40 w 52"/>
                <a:gd name="T15" fmla="*/ 335 h 336"/>
                <a:gd name="T16" fmla="*/ 45 w 52"/>
                <a:gd name="T17" fmla="*/ 269 h 336"/>
                <a:gd name="T18" fmla="*/ 45 w 52"/>
                <a:gd name="T19" fmla="*/ 213 h 336"/>
                <a:gd name="T20" fmla="*/ 35 w 52"/>
                <a:gd name="T21" fmla="*/ 152 h 336"/>
                <a:gd name="T22" fmla="*/ 20 w 52"/>
                <a:gd name="T23" fmla="*/ 91 h 336"/>
                <a:gd name="T24" fmla="*/ 0 w 52"/>
                <a:gd name="T25" fmla="*/ 15 h 336"/>
                <a:gd name="T26" fmla="*/ 10 w 52"/>
                <a:gd name="T27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2" h="336">
                  <a:moveTo>
                    <a:pt x="10" y="0"/>
                  </a:moveTo>
                  <a:lnTo>
                    <a:pt x="20" y="25"/>
                  </a:lnTo>
                  <a:lnTo>
                    <a:pt x="30" y="65"/>
                  </a:lnTo>
                  <a:lnTo>
                    <a:pt x="40" y="122"/>
                  </a:lnTo>
                  <a:lnTo>
                    <a:pt x="51" y="193"/>
                  </a:lnTo>
                  <a:lnTo>
                    <a:pt x="51" y="269"/>
                  </a:lnTo>
                  <a:lnTo>
                    <a:pt x="45" y="335"/>
                  </a:lnTo>
                  <a:lnTo>
                    <a:pt x="40" y="335"/>
                  </a:lnTo>
                  <a:lnTo>
                    <a:pt x="45" y="269"/>
                  </a:lnTo>
                  <a:lnTo>
                    <a:pt x="45" y="213"/>
                  </a:lnTo>
                  <a:lnTo>
                    <a:pt x="35" y="152"/>
                  </a:lnTo>
                  <a:lnTo>
                    <a:pt x="20" y="91"/>
                  </a:lnTo>
                  <a:lnTo>
                    <a:pt x="0" y="15"/>
                  </a:lnTo>
                  <a:lnTo>
                    <a:pt x="10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64"/>
            <p:cNvSpPr>
              <a:spLocks/>
            </p:cNvSpPr>
            <p:nvPr/>
          </p:nvSpPr>
          <p:spPr bwMode="ltGray">
            <a:xfrm>
              <a:off x="493" y="3974"/>
              <a:ext cx="138" cy="162"/>
            </a:xfrm>
            <a:custGeom>
              <a:avLst/>
              <a:gdLst>
                <a:gd name="T0" fmla="*/ 137 w 138"/>
                <a:gd name="T1" fmla="*/ 161 h 162"/>
                <a:gd name="T2" fmla="*/ 116 w 138"/>
                <a:gd name="T3" fmla="*/ 125 h 162"/>
                <a:gd name="T4" fmla="*/ 99 w 138"/>
                <a:gd name="T5" fmla="*/ 85 h 162"/>
                <a:gd name="T6" fmla="*/ 90 w 138"/>
                <a:gd name="T7" fmla="*/ 68 h 162"/>
                <a:gd name="T8" fmla="*/ 77 w 138"/>
                <a:gd name="T9" fmla="*/ 48 h 162"/>
                <a:gd name="T10" fmla="*/ 61 w 138"/>
                <a:gd name="T11" fmla="*/ 27 h 162"/>
                <a:gd name="T12" fmla="*/ 49 w 138"/>
                <a:gd name="T13" fmla="*/ 13 h 162"/>
                <a:gd name="T14" fmla="*/ 39 w 138"/>
                <a:gd name="T15" fmla="*/ 7 h 162"/>
                <a:gd name="T16" fmla="*/ 27 w 138"/>
                <a:gd name="T17" fmla="*/ 2 h 162"/>
                <a:gd name="T18" fmla="*/ 12 w 138"/>
                <a:gd name="T19" fmla="*/ 0 h 162"/>
                <a:gd name="T20" fmla="*/ 6 w 138"/>
                <a:gd name="T21" fmla="*/ 4 h 162"/>
                <a:gd name="T22" fmla="*/ 0 w 138"/>
                <a:gd name="T23" fmla="*/ 14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8" h="162">
                  <a:moveTo>
                    <a:pt x="137" y="161"/>
                  </a:moveTo>
                  <a:lnTo>
                    <a:pt x="116" y="125"/>
                  </a:lnTo>
                  <a:lnTo>
                    <a:pt x="99" y="85"/>
                  </a:lnTo>
                  <a:lnTo>
                    <a:pt x="90" y="68"/>
                  </a:lnTo>
                  <a:lnTo>
                    <a:pt x="77" y="48"/>
                  </a:lnTo>
                  <a:lnTo>
                    <a:pt x="61" y="27"/>
                  </a:lnTo>
                  <a:lnTo>
                    <a:pt x="49" y="13"/>
                  </a:lnTo>
                  <a:lnTo>
                    <a:pt x="39" y="7"/>
                  </a:lnTo>
                  <a:lnTo>
                    <a:pt x="27" y="2"/>
                  </a:lnTo>
                  <a:lnTo>
                    <a:pt x="12" y="0"/>
                  </a:lnTo>
                  <a:lnTo>
                    <a:pt x="6" y="4"/>
                  </a:lnTo>
                  <a:lnTo>
                    <a:pt x="0" y="14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65"/>
            <p:cNvSpPr>
              <a:spLocks/>
            </p:cNvSpPr>
            <p:nvPr/>
          </p:nvSpPr>
          <p:spPr bwMode="ltGray">
            <a:xfrm>
              <a:off x="606" y="3386"/>
              <a:ext cx="427" cy="577"/>
            </a:xfrm>
            <a:custGeom>
              <a:avLst/>
              <a:gdLst>
                <a:gd name="T0" fmla="*/ 287 w 427"/>
                <a:gd name="T1" fmla="*/ 6 h 577"/>
                <a:gd name="T2" fmla="*/ 275 w 427"/>
                <a:gd name="T3" fmla="*/ 24 h 577"/>
                <a:gd name="T4" fmla="*/ 181 w 427"/>
                <a:gd name="T5" fmla="*/ 21 h 577"/>
                <a:gd name="T6" fmla="*/ 218 w 427"/>
                <a:gd name="T7" fmla="*/ 28 h 577"/>
                <a:gd name="T8" fmla="*/ 259 w 427"/>
                <a:gd name="T9" fmla="*/ 39 h 577"/>
                <a:gd name="T10" fmla="*/ 169 w 427"/>
                <a:gd name="T11" fmla="*/ 54 h 577"/>
                <a:gd name="T12" fmla="*/ 238 w 427"/>
                <a:gd name="T13" fmla="*/ 58 h 577"/>
                <a:gd name="T14" fmla="*/ 245 w 427"/>
                <a:gd name="T15" fmla="*/ 76 h 577"/>
                <a:gd name="T16" fmla="*/ 43 w 427"/>
                <a:gd name="T17" fmla="*/ 157 h 577"/>
                <a:gd name="T18" fmla="*/ 230 w 427"/>
                <a:gd name="T19" fmla="*/ 97 h 577"/>
                <a:gd name="T20" fmla="*/ 190 w 427"/>
                <a:gd name="T21" fmla="*/ 130 h 577"/>
                <a:gd name="T22" fmla="*/ 215 w 427"/>
                <a:gd name="T23" fmla="*/ 134 h 577"/>
                <a:gd name="T24" fmla="*/ 181 w 427"/>
                <a:gd name="T25" fmla="*/ 179 h 577"/>
                <a:gd name="T26" fmla="*/ 106 w 427"/>
                <a:gd name="T27" fmla="*/ 229 h 577"/>
                <a:gd name="T28" fmla="*/ 190 w 427"/>
                <a:gd name="T29" fmla="*/ 192 h 577"/>
                <a:gd name="T30" fmla="*/ 121 w 427"/>
                <a:gd name="T31" fmla="*/ 265 h 577"/>
                <a:gd name="T32" fmla="*/ 184 w 427"/>
                <a:gd name="T33" fmla="*/ 218 h 577"/>
                <a:gd name="T34" fmla="*/ 199 w 427"/>
                <a:gd name="T35" fmla="*/ 218 h 577"/>
                <a:gd name="T36" fmla="*/ 174 w 427"/>
                <a:gd name="T37" fmla="*/ 260 h 577"/>
                <a:gd name="T38" fmla="*/ 195 w 427"/>
                <a:gd name="T39" fmla="*/ 260 h 577"/>
                <a:gd name="T40" fmla="*/ 155 w 427"/>
                <a:gd name="T41" fmla="*/ 310 h 577"/>
                <a:gd name="T42" fmla="*/ 177 w 427"/>
                <a:gd name="T43" fmla="*/ 298 h 577"/>
                <a:gd name="T44" fmla="*/ 158 w 427"/>
                <a:gd name="T45" fmla="*/ 344 h 577"/>
                <a:gd name="T46" fmla="*/ 174 w 427"/>
                <a:gd name="T47" fmla="*/ 329 h 577"/>
                <a:gd name="T48" fmla="*/ 193 w 427"/>
                <a:gd name="T49" fmla="*/ 325 h 577"/>
                <a:gd name="T50" fmla="*/ 181 w 427"/>
                <a:gd name="T51" fmla="*/ 359 h 577"/>
                <a:gd name="T52" fmla="*/ 141 w 427"/>
                <a:gd name="T53" fmla="*/ 423 h 577"/>
                <a:gd name="T54" fmla="*/ 193 w 427"/>
                <a:gd name="T55" fmla="*/ 374 h 577"/>
                <a:gd name="T56" fmla="*/ 204 w 427"/>
                <a:gd name="T57" fmla="*/ 365 h 577"/>
                <a:gd name="T58" fmla="*/ 202 w 427"/>
                <a:gd name="T59" fmla="*/ 418 h 577"/>
                <a:gd name="T60" fmla="*/ 218 w 427"/>
                <a:gd name="T61" fmla="*/ 444 h 577"/>
                <a:gd name="T62" fmla="*/ 225 w 427"/>
                <a:gd name="T63" fmla="*/ 414 h 577"/>
                <a:gd name="T64" fmla="*/ 376 w 427"/>
                <a:gd name="T65" fmla="*/ 494 h 577"/>
                <a:gd name="T66" fmla="*/ 238 w 427"/>
                <a:gd name="T67" fmla="*/ 378 h 577"/>
                <a:gd name="T68" fmla="*/ 268 w 427"/>
                <a:gd name="T69" fmla="*/ 402 h 577"/>
                <a:gd name="T70" fmla="*/ 228 w 427"/>
                <a:gd name="T71" fmla="*/ 339 h 577"/>
                <a:gd name="T72" fmla="*/ 394 w 427"/>
                <a:gd name="T73" fmla="*/ 390 h 577"/>
                <a:gd name="T74" fmla="*/ 228 w 427"/>
                <a:gd name="T75" fmla="*/ 319 h 577"/>
                <a:gd name="T76" fmla="*/ 251 w 427"/>
                <a:gd name="T77" fmla="*/ 302 h 577"/>
                <a:gd name="T78" fmla="*/ 232 w 427"/>
                <a:gd name="T79" fmla="*/ 277 h 577"/>
                <a:gd name="T80" fmla="*/ 259 w 427"/>
                <a:gd name="T81" fmla="*/ 277 h 577"/>
                <a:gd name="T82" fmla="*/ 333 w 427"/>
                <a:gd name="T83" fmla="*/ 326 h 577"/>
                <a:gd name="T84" fmla="*/ 262 w 427"/>
                <a:gd name="T85" fmla="*/ 232 h 577"/>
                <a:gd name="T86" fmla="*/ 248 w 427"/>
                <a:gd name="T87" fmla="*/ 198 h 577"/>
                <a:gd name="T88" fmla="*/ 268 w 427"/>
                <a:gd name="T89" fmla="*/ 192 h 577"/>
                <a:gd name="T90" fmla="*/ 264 w 427"/>
                <a:gd name="T91" fmla="*/ 159 h 577"/>
                <a:gd name="T92" fmla="*/ 273 w 427"/>
                <a:gd name="T93" fmla="*/ 155 h 577"/>
                <a:gd name="T94" fmla="*/ 324 w 427"/>
                <a:gd name="T95" fmla="*/ 185 h 577"/>
                <a:gd name="T96" fmla="*/ 284 w 427"/>
                <a:gd name="T97" fmla="*/ 137 h 577"/>
                <a:gd name="T98" fmla="*/ 287 w 427"/>
                <a:gd name="T99" fmla="*/ 96 h 577"/>
                <a:gd name="T100" fmla="*/ 284 w 427"/>
                <a:gd name="T101" fmla="*/ 73 h 577"/>
                <a:gd name="T102" fmla="*/ 327 w 427"/>
                <a:gd name="T103" fmla="*/ 72 h 577"/>
                <a:gd name="T104" fmla="*/ 317 w 427"/>
                <a:gd name="T105" fmla="*/ 39 h 577"/>
                <a:gd name="T106" fmla="*/ 336 w 427"/>
                <a:gd name="T107" fmla="*/ 30 h 577"/>
                <a:gd name="T108" fmla="*/ 330 w 427"/>
                <a:gd name="T109" fmla="*/ 0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27" h="577">
                  <a:moveTo>
                    <a:pt x="330" y="0"/>
                  </a:moveTo>
                  <a:lnTo>
                    <a:pt x="313" y="2"/>
                  </a:lnTo>
                  <a:lnTo>
                    <a:pt x="287" y="6"/>
                  </a:lnTo>
                  <a:lnTo>
                    <a:pt x="305" y="9"/>
                  </a:lnTo>
                  <a:lnTo>
                    <a:pt x="290" y="16"/>
                  </a:lnTo>
                  <a:lnTo>
                    <a:pt x="275" y="24"/>
                  </a:lnTo>
                  <a:lnTo>
                    <a:pt x="253" y="27"/>
                  </a:lnTo>
                  <a:lnTo>
                    <a:pt x="218" y="26"/>
                  </a:lnTo>
                  <a:lnTo>
                    <a:pt x="181" y="21"/>
                  </a:lnTo>
                  <a:lnTo>
                    <a:pt x="84" y="26"/>
                  </a:lnTo>
                  <a:lnTo>
                    <a:pt x="177" y="23"/>
                  </a:lnTo>
                  <a:lnTo>
                    <a:pt x="218" y="28"/>
                  </a:lnTo>
                  <a:lnTo>
                    <a:pt x="253" y="27"/>
                  </a:lnTo>
                  <a:lnTo>
                    <a:pt x="275" y="32"/>
                  </a:lnTo>
                  <a:lnTo>
                    <a:pt x="259" y="39"/>
                  </a:lnTo>
                  <a:lnTo>
                    <a:pt x="270" y="42"/>
                  </a:lnTo>
                  <a:lnTo>
                    <a:pt x="238" y="55"/>
                  </a:lnTo>
                  <a:lnTo>
                    <a:pt x="169" y="54"/>
                  </a:lnTo>
                  <a:lnTo>
                    <a:pt x="79" y="100"/>
                  </a:lnTo>
                  <a:lnTo>
                    <a:pt x="169" y="55"/>
                  </a:lnTo>
                  <a:lnTo>
                    <a:pt x="238" y="58"/>
                  </a:lnTo>
                  <a:lnTo>
                    <a:pt x="259" y="60"/>
                  </a:lnTo>
                  <a:lnTo>
                    <a:pt x="222" y="76"/>
                  </a:lnTo>
                  <a:lnTo>
                    <a:pt x="245" y="76"/>
                  </a:lnTo>
                  <a:lnTo>
                    <a:pt x="204" y="93"/>
                  </a:lnTo>
                  <a:lnTo>
                    <a:pt x="128" y="116"/>
                  </a:lnTo>
                  <a:lnTo>
                    <a:pt x="43" y="157"/>
                  </a:lnTo>
                  <a:lnTo>
                    <a:pt x="131" y="119"/>
                  </a:lnTo>
                  <a:lnTo>
                    <a:pt x="207" y="96"/>
                  </a:lnTo>
                  <a:lnTo>
                    <a:pt x="230" y="97"/>
                  </a:lnTo>
                  <a:lnTo>
                    <a:pt x="195" y="111"/>
                  </a:lnTo>
                  <a:lnTo>
                    <a:pt x="218" y="114"/>
                  </a:lnTo>
                  <a:lnTo>
                    <a:pt x="190" y="130"/>
                  </a:lnTo>
                  <a:lnTo>
                    <a:pt x="8" y="270"/>
                  </a:lnTo>
                  <a:lnTo>
                    <a:pt x="190" y="134"/>
                  </a:lnTo>
                  <a:lnTo>
                    <a:pt x="215" y="134"/>
                  </a:lnTo>
                  <a:lnTo>
                    <a:pt x="187" y="155"/>
                  </a:lnTo>
                  <a:lnTo>
                    <a:pt x="207" y="154"/>
                  </a:lnTo>
                  <a:lnTo>
                    <a:pt x="181" y="179"/>
                  </a:lnTo>
                  <a:lnTo>
                    <a:pt x="106" y="228"/>
                  </a:lnTo>
                  <a:lnTo>
                    <a:pt x="28" y="296"/>
                  </a:lnTo>
                  <a:lnTo>
                    <a:pt x="106" y="229"/>
                  </a:lnTo>
                  <a:lnTo>
                    <a:pt x="184" y="182"/>
                  </a:lnTo>
                  <a:lnTo>
                    <a:pt x="207" y="174"/>
                  </a:lnTo>
                  <a:lnTo>
                    <a:pt x="190" y="192"/>
                  </a:lnTo>
                  <a:lnTo>
                    <a:pt x="204" y="190"/>
                  </a:lnTo>
                  <a:lnTo>
                    <a:pt x="181" y="216"/>
                  </a:lnTo>
                  <a:lnTo>
                    <a:pt x="121" y="265"/>
                  </a:lnTo>
                  <a:lnTo>
                    <a:pt x="0" y="331"/>
                  </a:lnTo>
                  <a:lnTo>
                    <a:pt x="118" y="267"/>
                  </a:lnTo>
                  <a:lnTo>
                    <a:pt x="184" y="218"/>
                  </a:lnTo>
                  <a:lnTo>
                    <a:pt x="193" y="218"/>
                  </a:lnTo>
                  <a:lnTo>
                    <a:pt x="81" y="365"/>
                  </a:lnTo>
                  <a:lnTo>
                    <a:pt x="199" y="218"/>
                  </a:lnTo>
                  <a:lnTo>
                    <a:pt x="184" y="237"/>
                  </a:lnTo>
                  <a:lnTo>
                    <a:pt x="199" y="230"/>
                  </a:lnTo>
                  <a:lnTo>
                    <a:pt x="174" y="260"/>
                  </a:lnTo>
                  <a:lnTo>
                    <a:pt x="98" y="329"/>
                  </a:lnTo>
                  <a:lnTo>
                    <a:pt x="174" y="265"/>
                  </a:lnTo>
                  <a:lnTo>
                    <a:pt x="195" y="260"/>
                  </a:lnTo>
                  <a:lnTo>
                    <a:pt x="174" y="280"/>
                  </a:lnTo>
                  <a:lnTo>
                    <a:pt x="84" y="414"/>
                  </a:lnTo>
                  <a:lnTo>
                    <a:pt x="155" y="310"/>
                  </a:lnTo>
                  <a:lnTo>
                    <a:pt x="181" y="280"/>
                  </a:lnTo>
                  <a:lnTo>
                    <a:pt x="195" y="277"/>
                  </a:lnTo>
                  <a:lnTo>
                    <a:pt x="177" y="298"/>
                  </a:lnTo>
                  <a:lnTo>
                    <a:pt x="193" y="295"/>
                  </a:lnTo>
                  <a:lnTo>
                    <a:pt x="169" y="320"/>
                  </a:lnTo>
                  <a:lnTo>
                    <a:pt x="158" y="344"/>
                  </a:lnTo>
                  <a:lnTo>
                    <a:pt x="40" y="421"/>
                  </a:lnTo>
                  <a:lnTo>
                    <a:pt x="161" y="346"/>
                  </a:lnTo>
                  <a:lnTo>
                    <a:pt x="174" y="329"/>
                  </a:lnTo>
                  <a:lnTo>
                    <a:pt x="190" y="325"/>
                  </a:lnTo>
                  <a:lnTo>
                    <a:pt x="161" y="369"/>
                  </a:lnTo>
                  <a:lnTo>
                    <a:pt x="193" y="325"/>
                  </a:lnTo>
                  <a:lnTo>
                    <a:pt x="174" y="346"/>
                  </a:lnTo>
                  <a:lnTo>
                    <a:pt x="195" y="341"/>
                  </a:lnTo>
                  <a:lnTo>
                    <a:pt x="181" y="359"/>
                  </a:lnTo>
                  <a:lnTo>
                    <a:pt x="141" y="423"/>
                  </a:lnTo>
                  <a:lnTo>
                    <a:pt x="100" y="461"/>
                  </a:lnTo>
                  <a:lnTo>
                    <a:pt x="141" y="423"/>
                  </a:lnTo>
                  <a:lnTo>
                    <a:pt x="184" y="362"/>
                  </a:lnTo>
                  <a:lnTo>
                    <a:pt x="199" y="359"/>
                  </a:lnTo>
                  <a:lnTo>
                    <a:pt x="193" y="374"/>
                  </a:lnTo>
                  <a:lnTo>
                    <a:pt x="161" y="414"/>
                  </a:lnTo>
                  <a:lnTo>
                    <a:pt x="195" y="378"/>
                  </a:lnTo>
                  <a:lnTo>
                    <a:pt x="204" y="365"/>
                  </a:lnTo>
                  <a:lnTo>
                    <a:pt x="190" y="398"/>
                  </a:lnTo>
                  <a:lnTo>
                    <a:pt x="207" y="392"/>
                  </a:lnTo>
                  <a:lnTo>
                    <a:pt x="202" y="418"/>
                  </a:lnTo>
                  <a:lnTo>
                    <a:pt x="213" y="406"/>
                  </a:lnTo>
                  <a:lnTo>
                    <a:pt x="222" y="416"/>
                  </a:lnTo>
                  <a:lnTo>
                    <a:pt x="218" y="444"/>
                  </a:lnTo>
                  <a:lnTo>
                    <a:pt x="144" y="576"/>
                  </a:lnTo>
                  <a:lnTo>
                    <a:pt x="225" y="444"/>
                  </a:lnTo>
                  <a:lnTo>
                    <a:pt x="225" y="414"/>
                  </a:lnTo>
                  <a:lnTo>
                    <a:pt x="225" y="396"/>
                  </a:lnTo>
                  <a:lnTo>
                    <a:pt x="243" y="406"/>
                  </a:lnTo>
                  <a:lnTo>
                    <a:pt x="376" y="494"/>
                  </a:lnTo>
                  <a:lnTo>
                    <a:pt x="235" y="398"/>
                  </a:lnTo>
                  <a:lnTo>
                    <a:pt x="225" y="374"/>
                  </a:lnTo>
                  <a:lnTo>
                    <a:pt x="238" y="378"/>
                  </a:lnTo>
                  <a:lnTo>
                    <a:pt x="218" y="349"/>
                  </a:lnTo>
                  <a:lnTo>
                    <a:pt x="235" y="360"/>
                  </a:lnTo>
                  <a:lnTo>
                    <a:pt x="268" y="402"/>
                  </a:lnTo>
                  <a:lnTo>
                    <a:pt x="238" y="357"/>
                  </a:lnTo>
                  <a:lnTo>
                    <a:pt x="225" y="339"/>
                  </a:lnTo>
                  <a:lnTo>
                    <a:pt x="228" y="339"/>
                  </a:lnTo>
                  <a:lnTo>
                    <a:pt x="245" y="349"/>
                  </a:lnTo>
                  <a:lnTo>
                    <a:pt x="278" y="372"/>
                  </a:lnTo>
                  <a:lnTo>
                    <a:pt x="394" y="390"/>
                  </a:lnTo>
                  <a:lnTo>
                    <a:pt x="275" y="369"/>
                  </a:lnTo>
                  <a:lnTo>
                    <a:pt x="238" y="341"/>
                  </a:lnTo>
                  <a:lnTo>
                    <a:pt x="228" y="319"/>
                  </a:lnTo>
                  <a:lnTo>
                    <a:pt x="245" y="319"/>
                  </a:lnTo>
                  <a:lnTo>
                    <a:pt x="228" y="298"/>
                  </a:lnTo>
                  <a:lnTo>
                    <a:pt x="251" y="302"/>
                  </a:lnTo>
                  <a:lnTo>
                    <a:pt x="330" y="344"/>
                  </a:lnTo>
                  <a:lnTo>
                    <a:pt x="251" y="301"/>
                  </a:lnTo>
                  <a:lnTo>
                    <a:pt x="232" y="277"/>
                  </a:lnTo>
                  <a:lnTo>
                    <a:pt x="253" y="283"/>
                  </a:lnTo>
                  <a:lnTo>
                    <a:pt x="238" y="264"/>
                  </a:lnTo>
                  <a:lnTo>
                    <a:pt x="259" y="277"/>
                  </a:lnTo>
                  <a:lnTo>
                    <a:pt x="245" y="247"/>
                  </a:lnTo>
                  <a:lnTo>
                    <a:pt x="262" y="262"/>
                  </a:lnTo>
                  <a:lnTo>
                    <a:pt x="333" y="326"/>
                  </a:lnTo>
                  <a:lnTo>
                    <a:pt x="259" y="262"/>
                  </a:lnTo>
                  <a:lnTo>
                    <a:pt x="243" y="225"/>
                  </a:lnTo>
                  <a:lnTo>
                    <a:pt x="262" y="232"/>
                  </a:lnTo>
                  <a:lnTo>
                    <a:pt x="379" y="268"/>
                  </a:lnTo>
                  <a:lnTo>
                    <a:pt x="262" y="230"/>
                  </a:lnTo>
                  <a:lnTo>
                    <a:pt x="248" y="198"/>
                  </a:lnTo>
                  <a:lnTo>
                    <a:pt x="264" y="203"/>
                  </a:lnTo>
                  <a:lnTo>
                    <a:pt x="251" y="185"/>
                  </a:lnTo>
                  <a:lnTo>
                    <a:pt x="268" y="192"/>
                  </a:lnTo>
                  <a:lnTo>
                    <a:pt x="322" y="281"/>
                  </a:lnTo>
                  <a:lnTo>
                    <a:pt x="264" y="183"/>
                  </a:lnTo>
                  <a:lnTo>
                    <a:pt x="264" y="159"/>
                  </a:lnTo>
                  <a:lnTo>
                    <a:pt x="281" y="170"/>
                  </a:lnTo>
                  <a:lnTo>
                    <a:pt x="317" y="221"/>
                  </a:lnTo>
                  <a:lnTo>
                    <a:pt x="273" y="155"/>
                  </a:lnTo>
                  <a:lnTo>
                    <a:pt x="268" y="134"/>
                  </a:lnTo>
                  <a:lnTo>
                    <a:pt x="281" y="144"/>
                  </a:lnTo>
                  <a:lnTo>
                    <a:pt x="324" y="185"/>
                  </a:lnTo>
                  <a:lnTo>
                    <a:pt x="426" y="208"/>
                  </a:lnTo>
                  <a:lnTo>
                    <a:pt x="322" y="182"/>
                  </a:lnTo>
                  <a:lnTo>
                    <a:pt x="284" y="137"/>
                  </a:lnTo>
                  <a:lnTo>
                    <a:pt x="278" y="109"/>
                  </a:lnTo>
                  <a:lnTo>
                    <a:pt x="295" y="122"/>
                  </a:lnTo>
                  <a:lnTo>
                    <a:pt x="287" y="96"/>
                  </a:lnTo>
                  <a:lnTo>
                    <a:pt x="354" y="165"/>
                  </a:lnTo>
                  <a:lnTo>
                    <a:pt x="290" y="93"/>
                  </a:lnTo>
                  <a:lnTo>
                    <a:pt x="284" y="73"/>
                  </a:lnTo>
                  <a:lnTo>
                    <a:pt x="305" y="88"/>
                  </a:lnTo>
                  <a:lnTo>
                    <a:pt x="302" y="57"/>
                  </a:lnTo>
                  <a:lnTo>
                    <a:pt x="327" y="72"/>
                  </a:lnTo>
                  <a:lnTo>
                    <a:pt x="420" y="127"/>
                  </a:lnTo>
                  <a:lnTo>
                    <a:pt x="327" y="70"/>
                  </a:lnTo>
                  <a:lnTo>
                    <a:pt x="317" y="39"/>
                  </a:lnTo>
                  <a:lnTo>
                    <a:pt x="330" y="46"/>
                  </a:lnTo>
                  <a:lnTo>
                    <a:pt x="322" y="24"/>
                  </a:lnTo>
                  <a:lnTo>
                    <a:pt x="336" y="30"/>
                  </a:lnTo>
                  <a:lnTo>
                    <a:pt x="339" y="12"/>
                  </a:lnTo>
                  <a:lnTo>
                    <a:pt x="336" y="5"/>
                  </a:lnTo>
                  <a:lnTo>
                    <a:pt x="330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66"/>
            <p:cNvSpPr>
              <a:spLocks/>
            </p:cNvSpPr>
            <p:nvPr/>
          </p:nvSpPr>
          <p:spPr bwMode="ltGray">
            <a:xfrm>
              <a:off x="877" y="3692"/>
              <a:ext cx="158" cy="263"/>
            </a:xfrm>
            <a:custGeom>
              <a:avLst/>
              <a:gdLst>
                <a:gd name="T0" fmla="*/ 157 w 158"/>
                <a:gd name="T1" fmla="*/ 94 h 263"/>
                <a:gd name="T2" fmla="*/ 140 w 158"/>
                <a:gd name="T3" fmla="*/ 9 h 263"/>
                <a:gd name="T4" fmla="*/ 119 w 158"/>
                <a:gd name="T5" fmla="*/ 1 h 263"/>
                <a:gd name="T6" fmla="*/ 102 w 158"/>
                <a:gd name="T7" fmla="*/ 0 h 263"/>
                <a:gd name="T8" fmla="*/ 75 w 158"/>
                <a:gd name="T9" fmla="*/ 3 h 263"/>
                <a:gd name="T10" fmla="*/ 59 w 158"/>
                <a:gd name="T11" fmla="*/ 13 h 263"/>
                <a:gd name="T12" fmla="*/ 40 w 158"/>
                <a:gd name="T13" fmla="*/ 26 h 263"/>
                <a:gd name="T14" fmla="*/ 22 w 158"/>
                <a:gd name="T15" fmla="*/ 49 h 263"/>
                <a:gd name="T16" fmla="*/ 12 w 158"/>
                <a:gd name="T17" fmla="*/ 82 h 263"/>
                <a:gd name="T18" fmla="*/ 7 w 158"/>
                <a:gd name="T19" fmla="*/ 110 h 263"/>
                <a:gd name="T20" fmla="*/ 0 w 158"/>
                <a:gd name="T21" fmla="*/ 149 h 263"/>
                <a:gd name="T22" fmla="*/ 0 w 158"/>
                <a:gd name="T23" fmla="*/ 174 h 263"/>
                <a:gd name="T24" fmla="*/ 12 w 158"/>
                <a:gd name="T25" fmla="*/ 209 h 263"/>
                <a:gd name="T26" fmla="*/ 35 w 158"/>
                <a:gd name="T27" fmla="*/ 238 h 263"/>
                <a:gd name="T28" fmla="*/ 59 w 158"/>
                <a:gd name="T29" fmla="*/ 262 h 263"/>
                <a:gd name="T30" fmla="*/ 46 w 158"/>
                <a:gd name="T31" fmla="*/ 226 h 263"/>
                <a:gd name="T32" fmla="*/ 40 w 158"/>
                <a:gd name="T33" fmla="*/ 193 h 263"/>
                <a:gd name="T34" fmla="*/ 43 w 158"/>
                <a:gd name="T35" fmla="*/ 158 h 263"/>
                <a:gd name="T36" fmla="*/ 46 w 158"/>
                <a:gd name="T37" fmla="*/ 128 h 263"/>
                <a:gd name="T38" fmla="*/ 51 w 158"/>
                <a:gd name="T39" fmla="*/ 97 h 263"/>
                <a:gd name="T40" fmla="*/ 59 w 158"/>
                <a:gd name="T41" fmla="*/ 70 h 263"/>
                <a:gd name="T42" fmla="*/ 61 w 158"/>
                <a:gd name="T43" fmla="*/ 49 h 263"/>
                <a:gd name="T44" fmla="*/ 71 w 158"/>
                <a:gd name="T45" fmla="*/ 27 h 263"/>
                <a:gd name="T46" fmla="*/ 94 w 158"/>
                <a:gd name="T47" fmla="*/ 10 h 263"/>
                <a:gd name="T48" fmla="*/ 114 w 158"/>
                <a:gd name="T49" fmla="*/ 11 h 263"/>
                <a:gd name="T50" fmla="*/ 135 w 158"/>
                <a:gd name="T51" fmla="*/ 59 h 263"/>
                <a:gd name="T52" fmla="*/ 150 w 158"/>
                <a:gd name="T53" fmla="*/ 70 h 263"/>
                <a:gd name="T54" fmla="*/ 157 w 158"/>
                <a:gd name="T55" fmla="*/ 9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58" h="263">
                  <a:moveTo>
                    <a:pt x="157" y="94"/>
                  </a:moveTo>
                  <a:lnTo>
                    <a:pt x="140" y="9"/>
                  </a:lnTo>
                  <a:lnTo>
                    <a:pt x="119" y="1"/>
                  </a:lnTo>
                  <a:lnTo>
                    <a:pt x="102" y="0"/>
                  </a:lnTo>
                  <a:lnTo>
                    <a:pt x="75" y="3"/>
                  </a:lnTo>
                  <a:lnTo>
                    <a:pt x="59" y="13"/>
                  </a:lnTo>
                  <a:lnTo>
                    <a:pt x="40" y="26"/>
                  </a:lnTo>
                  <a:lnTo>
                    <a:pt x="22" y="49"/>
                  </a:lnTo>
                  <a:lnTo>
                    <a:pt x="12" y="82"/>
                  </a:lnTo>
                  <a:lnTo>
                    <a:pt x="7" y="110"/>
                  </a:lnTo>
                  <a:lnTo>
                    <a:pt x="0" y="149"/>
                  </a:lnTo>
                  <a:lnTo>
                    <a:pt x="0" y="174"/>
                  </a:lnTo>
                  <a:lnTo>
                    <a:pt x="12" y="209"/>
                  </a:lnTo>
                  <a:lnTo>
                    <a:pt x="35" y="238"/>
                  </a:lnTo>
                  <a:lnTo>
                    <a:pt x="59" y="262"/>
                  </a:lnTo>
                  <a:lnTo>
                    <a:pt x="46" y="226"/>
                  </a:lnTo>
                  <a:lnTo>
                    <a:pt x="40" y="193"/>
                  </a:lnTo>
                  <a:lnTo>
                    <a:pt x="43" y="158"/>
                  </a:lnTo>
                  <a:lnTo>
                    <a:pt x="46" y="128"/>
                  </a:lnTo>
                  <a:lnTo>
                    <a:pt x="51" y="97"/>
                  </a:lnTo>
                  <a:lnTo>
                    <a:pt x="59" y="70"/>
                  </a:lnTo>
                  <a:lnTo>
                    <a:pt x="61" y="49"/>
                  </a:lnTo>
                  <a:lnTo>
                    <a:pt x="71" y="27"/>
                  </a:lnTo>
                  <a:lnTo>
                    <a:pt x="94" y="10"/>
                  </a:lnTo>
                  <a:lnTo>
                    <a:pt x="114" y="11"/>
                  </a:lnTo>
                  <a:lnTo>
                    <a:pt x="135" y="59"/>
                  </a:lnTo>
                  <a:lnTo>
                    <a:pt x="150" y="70"/>
                  </a:lnTo>
                  <a:lnTo>
                    <a:pt x="157" y="94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67"/>
            <p:cNvSpPr>
              <a:spLocks/>
            </p:cNvSpPr>
            <p:nvPr/>
          </p:nvSpPr>
          <p:spPr bwMode="ltGray">
            <a:xfrm>
              <a:off x="1002" y="3501"/>
              <a:ext cx="176" cy="322"/>
            </a:xfrm>
            <a:custGeom>
              <a:avLst/>
              <a:gdLst>
                <a:gd name="T0" fmla="*/ 3 w 176"/>
                <a:gd name="T1" fmla="*/ 51 h 322"/>
                <a:gd name="T2" fmla="*/ 40 w 176"/>
                <a:gd name="T3" fmla="*/ 0 h 322"/>
                <a:gd name="T4" fmla="*/ 63 w 176"/>
                <a:gd name="T5" fmla="*/ 1 h 322"/>
                <a:gd name="T6" fmla="*/ 83 w 176"/>
                <a:gd name="T7" fmla="*/ 4 h 322"/>
                <a:gd name="T8" fmla="*/ 99 w 176"/>
                <a:gd name="T9" fmla="*/ 18 h 322"/>
                <a:gd name="T10" fmla="*/ 139 w 176"/>
                <a:gd name="T11" fmla="*/ 59 h 322"/>
                <a:gd name="T12" fmla="*/ 152 w 176"/>
                <a:gd name="T13" fmla="*/ 77 h 322"/>
                <a:gd name="T14" fmla="*/ 161 w 176"/>
                <a:gd name="T15" fmla="*/ 96 h 322"/>
                <a:gd name="T16" fmla="*/ 171 w 176"/>
                <a:gd name="T17" fmla="*/ 150 h 322"/>
                <a:gd name="T18" fmla="*/ 175 w 176"/>
                <a:gd name="T19" fmla="*/ 167 h 322"/>
                <a:gd name="T20" fmla="*/ 171 w 176"/>
                <a:gd name="T21" fmla="*/ 188 h 322"/>
                <a:gd name="T22" fmla="*/ 164 w 176"/>
                <a:gd name="T23" fmla="*/ 210 h 322"/>
                <a:gd name="T24" fmla="*/ 148 w 176"/>
                <a:gd name="T25" fmla="*/ 244 h 322"/>
                <a:gd name="T26" fmla="*/ 136 w 176"/>
                <a:gd name="T27" fmla="*/ 267 h 322"/>
                <a:gd name="T28" fmla="*/ 115 w 176"/>
                <a:gd name="T29" fmla="*/ 291 h 322"/>
                <a:gd name="T30" fmla="*/ 76 w 176"/>
                <a:gd name="T31" fmla="*/ 321 h 322"/>
                <a:gd name="T32" fmla="*/ 96 w 176"/>
                <a:gd name="T33" fmla="*/ 283 h 322"/>
                <a:gd name="T34" fmla="*/ 113 w 176"/>
                <a:gd name="T35" fmla="*/ 249 h 322"/>
                <a:gd name="T36" fmla="*/ 123 w 176"/>
                <a:gd name="T37" fmla="*/ 217 h 322"/>
                <a:gd name="T38" fmla="*/ 118 w 176"/>
                <a:gd name="T39" fmla="*/ 188 h 322"/>
                <a:gd name="T40" fmla="*/ 115 w 176"/>
                <a:gd name="T41" fmla="*/ 167 h 322"/>
                <a:gd name="T42" fmla="*/ 123 w 176"/>
                <a:gd name="T43" fmla="*/ 141 h 322"/>
                <a:gd name="T44" fmla="*/ 126 w 176"/>
                <a:gd name="T45" fmla="*/ 119 h 322"/>
                <a:gd name="T46" fmla="*/ 109 w 176"/>
                <a:gd name="T47" fmla="*/ 77 h 322"/>
                <a:gd name="T48" fmla="*/ 106 w 176"/>
                <a:gd name="T49" fmla="*/ 54 h 322"/>
                <a:gd name="T50" fmla="*/ 92 w 176"/>
                <a:gd name="T51" fmla="*/ 37 h 322"/>
                <a:gd name="T52" fmla="*/ 63 w 176"/>
                <a:gd name="T53" fmla="*/ 13 h 322"/>
                <a:gd name="T54" fmla="*/ 49 w 176"/>
                <a:gd name="T55" fmla="*/ 32 h 322"/>
                <a:gd name="T56" fmla="*/ 0 w 176"/>
                <a:gd name="T57" fmla="*/ 61 h 322"/>
                <a:gd name="T58" fmla="*/ 3 w 176"/>
                <a:gd name="T59" fmla="*/ 51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76" h="322">
                  <a:moveTo>
                    <a:pt x="3" y="51"/>
                  </a:moveTo>
                  <a:lnTo>
                    <a:pt x="40" y="0"/>
                  </a:lnTo>
                  <a:lnTo>
                    <a:pt x="63" y="1"/>
                  </a:lnTo>
                  <a:lnTo>
                    <a:pt x="83" y="4"/>
                  </a:lnTo>
                  <a:lnTo>
                    <a:pt x="99" y="18"/>
                  </a:lnTo>
                  <a:lnTo>
                    <a:pt x="139" y="59"/>
                  </a:lnTo>
                  <a:lnTo>
                    <a:pt x="152" y="77"/>
                  </a:lnTo>
                  <a:lnTo>
                    <a:pt x="161" y="96"/>
                  </a:lnTo>
                  <a:lnTo>
                    <a:pt x="171" y="150"/>
                  </a:lnTo>
                  <a:lnTo>
                    <a:pt x="175" y="167"/>
                  </a:lnTo>
                  <a:lnTo>
                    <a:pt x="171" y="188"/>
                  </a:lnTo>
                  <a:lnTo>
                    <a:pt x="164" y="210"/>
                  </a:lnTo>
                  <a:lnTo>
                    <a:pt x="148" y="244"/>
                  </a:lnTo>
                  <a:lnTo>
                    <a:pt x="136" y="267"/>
                  </a:lnTo>
                  <a:lnTo>
                    <a:pt x="115" y="291"/>
                  </a:lnTo>
                  <a:lnTo>
                    <a:pt x="76" y="321"/>
                  </a:lnTo>
                  <a:lnTo>
                    <a:pt x="96" y="283"/>
                  </a:lnTo>
                  <a:lnTo>
                    <a:pt x="113" y="249"/>
                  </a:lnTo>
                  <a:lnTo>
                    <a:pt x="123" y="217"/>
                  </a:lnTo>
                  <a:lnTo>
                    <a:pt x="118" y="188"/>
                  </a:lnTo>
                  <a:lnTo>
                    <a:pt x="115" y="167"/>
                  </a:lnTo>
                  <a:lnTo>
                    <a:pt x="123" y="141"/>
                  </a:lnTo>
                  <a:lnTo>
                    <a:pt x="126" y="119"/>
                  </a:lnTo>
                  <a:lnTo>
                    <a:pt x="109" y="77"/>
                  </a:lnTo>
                  <a:lnTo>
                    <a:pt x="106" y="54"/>
                  </a:lnTo>
                  <a:lnTo>
                    <a:pt x="92" y="37"/>
                  </a:lnTo>
                  <a:lnTo>
                    <a:pt x="63" y="13"/>
                  </a:lnTo>
                  <a:lnTo>
                    <a:pt x="49" y="32"/>
                  </a:lnTo>
                  <a:lnTo>
                    <a:pt x="0" y="61"/>
                  </a:lnTo>
                  <a:lnTo>
                    <a:pt x="3" y="51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11"/>
          <p:cNvGrpSpPr>
            <a:grpSpLocks/>
          </p:cNvGrpSpPr>
          <p:nvPr/>
        </p:nvGrpSpPr>
        <p:grpSpPr bwMode="auto">
          <a:xfrm>
            <a:off x="10057193" y="5283200"/>
            <a:ext cx="2032000" cy="1581150"/>
            <a:chOff x="4495" y="3328"/>
            <a:chExt cx="1280" cy="996"/>
          </a:xfrm>
        </p:grpSpPr>
        <p:grpSp>
          <p:nvGrpSpPr>
            <p:cNvPr id="13" name="Group 84"/>
            <p:cNvGrpSpPr>
              <a:grpSpLocks/>
            </p:cNvGrpSpPr>
            <p:nvPr/>
          </p:nvGrpSpPr>
          <p:grpSpPr bwMode="auto">
            <a:xfrm>
              <a:off x="4636" y="3328"/>
              <a:ext cx="1056" cy="993"/>
              <a:chOff x="4636" y="3328"/>
              <a:chExt cx="1056" cy="993"/>
            </a:xfrm>
          </p:grpSpPr>
          <p:sp>
            <p:nvSpPr>
              <p:cNvPr id="40" name="Freeform 69"/>
              <p:cNvSpPr>
                <a:spLocks/>
              </p:cNvSpPr>
              <p:nvPr/>
            </p:nvSpPr>
            <p:spPr bwMode="ltGray">
              <a:xfrm>
                <a:off x="5544" y="3891"/>
                <a:ext cx="148" cy="230"/>
              </a:xfrm>
              <a:custGeom>
                <a:avLst/>
                <a:gdLst>
                  <a:gd name="T0" fmla="*/ 0 w 148"/>
                  <a:gd name="T1" fmla="*/ 229 h 230"/>
                  <a:gd name="T2" fmla="*/ 21 w 148"/>
                  <a:gd name="T3" fmla="*/ 177 h 230"/>
                  <a:gd name="T4" fmla="*/ 40 w 148"/>
                  <a:gd name="T5" fmla="*/ 121 h 230"/>
                  <a:gd name="T6" fmla="*/ 49 w 148"/>
                  <a:gd name="T7" fmla="*/ 96 h 230"/>
                  <a:gd name="T8" fmla="*/ 62 w 148"/>
                  <a:gd name="T9" fmla="*/ 68 h 230"/>
                  <a:gd name="T10" fmla="*/ 80 w 148"/>
                  <a:gd name="T11" fmla="*/ 37 h 230"/>
                  <a:gd name="T12" fmla="*/ 94 w 148"/>
                  <a:gd name="T13" fmla="*/ 18 h 230"/>
                  <a:gd name="T14" fmla="*/ 104 w 148"/>
                  <a:gd name="T15" fmla="*/ 9 h 230"/>
                  <a:gd name="T16" fmla="*/ 118 w 148"/>
                  <a:gd name="T17" fmla="*/ 2 h 230"/>
                  <a:gd name="T18" fmla="*/ 132 w 148"/>
                  <a:gd name="T19" fmla="*/ 0 h 230"/>
                  <a:gd name="T20" fmla="*/ 139 w 148"/>
                  <a:gd name="T21" fmla="*/ 6 h 230"/>
                  <a:gd name="T22" fmla="*/ 147 w 148"/>
                  <a:gd name="T23" fmla="*/ 21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8" h="230">
                    <a:moveTo>
                      <a:pt x="0" y="229"/>
                    </a:moveTo>
                    <a:lnTo>
                      <a:pt x="21" y="177"/>
                    </a:lnTo>
                    <a:lnTo>
                      <a:pt x="40" y="121"/>
                    </a:lnTo>
                    <a:lnTo>
                      <a:pt x="49" y="96"/>
                    </a:lnTo>
                    <a:lnTo>
                      <a:pt x="62" y="68"/>
                    </a:lnTo>
                    <a:lnTo>
                      <a:pt x="80" y="37"/>
                    </a:lnTo>
                    <a:lnTo>
                      <a:pt x="94" y="18"/>
                    </a:lnTo>
                    <a:lnTo>
                      <a:pt x="104" y="9"/>
                    </a:lnTo>
                    <a:lnTo>
                      <a:pt x="118" y="2"/>
                    </a:lnTo>
                    <a:lnTo>
                      <a:pt x="132" y="0"/>
                    </a:lnTo>
                    <a:lnTo>
                      <a:pt x="139" y="6"/>
                    </a:lnTo>
                    <a:lnTo>
                      <a:pt x="147" y="21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Freeform 70"/>
              <p:cNvSpPr>
                <a:spLocks/>
              </p:cNvSpPr>
              <p:nvPr/>
            </p:nvSpPr>
            <p:spPr bwMode="ltGray">
              <a:xfrm>
                <a:off x="5072" y="3830"/>
                <a:ext cx="117" cy="390"/>
              </a:xfrm>
              <a:custGeom>
                <a:avLst/>
                <a:gdLst>
                  <a:gd name="T0" fmla="*/ 116 w 117"/>
                  <a:gd name="T1" fmla="*/ 389 h 390"/>
                  <a:gd name="T2" fmla="*/ 93 w 117"/>
                  <a:gd name="T3" fmla="*/ 156 h 390"/>
                  <a:gd name="T4" fmla="*/ 75 w 117"/>
                  <a:gd name="T5" fmla="*/ 40 h 390"/>
                  <a:gd name="T6" fmla="*/ 69 w 117"/>
                  <a:gd name="T7" fmla="*/ 16 h 390"/>
                  <a:gd name="T8" fmla="*/ 60 w 117"/>
                  <a:gd name="T9" fmla="*/ 4 h 390"/>
                  <a:gd name="T10" fmla="*/ 43 w 117"/>
                  <a:gd name="T11" fmla="*/ 0 h 390"/>
                  <a:gd name="T12" fmla="*/ 28 w 117"/>
                  <a:gd name="T13" fmla="*/ 4 h 390"/>
                  <a:gd name="T14" fmla="*/ 13 w 117"/>
                  <a:gd name="T15" fmla="*/ 17 h 390"/>
                  <a:gd name="T16" fmla="*/ 0 w 117"/>
                  <a:gd name="T17" fmla="*/ 3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7" h="390">
                    <a:moveTo>
                      <a:pt x="116" y="389"/>
                    </a:moveTo>
                    <a:lnTo>
                      <a:pt x="93" y="156"/>
                    </a:lnTo>
                    <a:lnTo>
                      <a:pt x="75" y="40"/>
                    </a:lnTo>
                    <a:lnTo>
                      <a:pt x="69" y="16"/>
                    </a:lnTo>
                    <a:lnTo>
                      <a:pt x="60" y="4"/>
                    </a:lnTo>
                    <a:lnTo>
                      <a:pt x="43" y="0"/>
                    </a:lnTo>
                    <a:lnTo>
                      <a:pt x="28" y="4"/>
                    </a:lnTo>
                    <a:lnTo>
                      <a:pt x="13" y="17"/>
                    </a:lnTo>
                    <a:lnTo>
                      <a:pt x="0" y="39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Freeform 71"/>
              <p:cNvSpPr>
                <a:spLocks/>
              </p:cNvSpPr>
              <p:nvPr/>
            </p:nvSpPr>
            <p:spPr bwMode="ltGray">
              <a:xfrm>
                <a:off x="5086" y="3328"/>
                <a:ext cx="158" cy="988"/>
              </a:xfrm>
              <a:custGeom>
                <a:avLst/>
                <a:gdLst>
                  <a:gd name="T0" fmla="*/ 156 w 158"/>
                  <a:gd name="T1" fmla="*/ 987 h 988"/>
                  <a:gd name="T2" fmla="*/ 157 w 158"/>
                  <a:gd name="T3" fmla="*/ 844 h 988"/>
                  <a:gd name="T4" fmla="*/ 157 w 158"/>
                  <a:gd name="T5" fmla="*/ 778 h 988"/>
                  <a:gd name="T6" fmla="*/ 153 w 158"/>
                  <a:gd name="T7" fmla="*/ 732 h 988"/>
                  <a:gd name="T8" fmla="*/ 151 w 158"/>
                  <a:gd name="T9" fmla="*/ 676 h 988"/>
                  <a:gd name="T10" fmla="*/ 152 w 158"/>
                  <a:gd name="T11" fmla="*/ 618 h 988"/>
                  <a:gd name="T12" fmla="*/ 150 w 158"/>
                  <a:gd name="T13" fmla="*/ 569 h 988"/>
                  <a:gd name="T14" fmla="*/ 146 w 158"/>
                  <a:gd name="T15" fmla="*/ 526 h 988"/>
                  <a:gd name="T16" fmla="*/ 141 w 158"/>
                  <a:gd name="T17" fmla="*/ 448 h 988"/>
                  <a:gd name="T18" fmla="*/ 133 w 158"/>
                  <a:gd name="T19" fmla="*/ 363 h 988"/>
                  <a:gd name="T20" fmla="*/ 123 w 158"/>
                  <a:gd name="T21" fmla="*/ 277 h 988"/>
                  <a:gd name="T22" fmla="*/ 115 w 158"/>
                  <a:gd name="T23" fmla="*/ 185 h 988"/>
                  <a:gd name="T24" fmla="*/ 109 w 158"/>
                  <a:gd name="T25" fmla="*/ 131 h 988"/>
                  <a:gd name="T26" fmla="*/ 103 w 158"/>
                  <a:gd name="T27" fmla="*/ 109 h 988"/>
                  <a:gd name="T28" fmla="*/ 88 w 158"/>
                  <a:gd name="T29" fmla="*/ 72 h 988"/>
                  <a:gd name="T30" fmla="*/ 76 w 158"/>
                  <a:gd name="T31" fmla="*/ 45 h 988"/>
                  <a:gd name="T32" fmla="*/ 60 w 158"/>
                  <a:gd name="T33" fmla="*/ 23 h 988"/>
                  <a:gd name="T34" fmla="*/ 44 w 158"/>
                  <a:gd name="T35" fmla="*/ 5 h 988"/>
                  <a:gd name="T36" fmla="*/ 33 w 158"/>
                  <a:gd name="T37" fmla="*/ 0 h 988"/>
                  <a:gd name="T38" fmla="*/ 18 w 158"/>
                  <a:gd name="T39" fmla="*/ 0 h 988"/>
                  <a:gd name="T40" fmla="*/ 6 w 158"/>
                  <a:gd name="T41" fmla="*/ 5 h 988"/>
                  <a:gd name="T42" fmla="*/ 0 w 158"/>
                  <a:gd name="T43" fmla="*/ 16 h 9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8" h="988">
                    <a:moveTo>
                      <a:pt x="156" y="987"/>
                    </a:moveTo>
                    <a:lnTo>
                      <a:pt x="157" y="844"/>
                    </a:lnTo>
                    <a:lnTo>
                      <a:pt x="157" y="778"/>
                    </a:lnTo>
                    <a:lnTo>
                      <a:pt x="153" y="732"/>
                    </a:lnTo>
                    <a:lnTo>
                      <a:pt x="151" y="676"/>
                    </a:lnTo>
                    <a:lnTo>
                      <a:pt x="152" y="618"/>
                    </a:lnTo>
                    <a:lnTo>
                      <a:pt x="150" y="569"/>
                    </a:lnTo>
                    <a:lnTo>
                      <a:pt x="146" y="526"/>
                    </a:lnTo>
                    <a:lnTo>
                      <a:pt x="141" y="448"/>
                    </a:lnTo>
                    <a:lnTo>
                      <a:pt x="133" y="363"/>
                    </a:lnTo>
                    <a:lnTo>
                      <a:pt x="123" y="277"/>
                    </a:lnTo>
                    <a:lnTo>
                      <a:pt x="115" y="185"/>
                    </a:lnTo>
                    <a:lnTo>
                      <a:pt x="109" y="131"/>
                    </a:lnTo>
                    <a:lnTo>
                      <a:pt x="103" y="109"/>
                    </a:lnTo>
                    <a:lnTo>
                      <a:pt x="88" y="72"/>
                    </a:lnTo>
                    <a:lnTo>
                      <a:pt x="76" y="45"/>
                    </a:lnTo>
                    <a:lnTo>
                      <a:pt x="60" y="23"/>
                    </a:lnTo>
                    <a:lnTo>
                      <a:pt x="44" y="5"/>
                    </a:lnTo>
                    <a:lnTo>
                      <a:pt x="33" y="0"/>
                    </a:lnTo>
                    <a:lnTo>
                      <a:pt x="18" y="0"/>
                    </a:lnTo>
                    <a:lnTo>
                      <a:pt x="6" y="5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Freeform 72"/>
              <p:cNvSpPr>
                <a:spLocks/>
              </p:cNvSpPr>
              <p:nvPr/>
            </p:nvSpPr>
            <p:spPr bwMode="ltGray">
              <a:xfrm>
                <a:off x="5072" y="3692"/>
                <a:ext cx="163" cy="317"/>
              </a:xfrm>
              <a:custGeom>
                <a:avLst/>
                <a:gdLst>
                  <a:gd name="T0" fmla="*/ 162 w 163"/>
                  <a:gd name="T1" fmla="*/ 316 h 317"/>
                  <a:gd name="T2" fmla="*/ 138 w 163"/>
                  <a:gd name="T3" fmla="*/ 245 h 317"/>
                  <a:gd name="T4" fmla="*/ 117 w 163"/>
                  <a:gd name="T5" fmla="*/ 167 h 317"/>
                  <a:gd name="T6" fmla="*/ 106 w 163"/>
                  <a:gd name="T7" fmla="*/ 133 h 317"/>
                  <a:gd name="T8" fmla="*/ 92 w 163"/>
                  <a:gd name="T9" fmla="*/ 94 h 317"/>
                  <a:gd name="T10" fmla="*/ 72 w 163"/>
                  <a:gd name="T11" fmla="*/ 52 h 317"/>
                  <a:gd name="T12" fmla="*/ 57 w 163"/>
                  <a:gd name="T13" fmla="*/ 26 h 317"/>
                  <a:gd name="T14" fmla="*/ 46 w 163"/>
                  <a:gd name="T15" fmla="*/ 14 h 317"/>
                  <a:gd name="T16" fmla="*/ 32 w 163"/>
                  <a:gd name="T17" fmla="*/ 4 h 317"/>
                  <a:gd name="T18" fmla="*/ 15 w 163"/>
                  <a:gd name="T19" fmla="*/ 0 h 317"/>
                  <a:gd name="T20" fmla="*/ 8 w 163"/>
                  <a:gd name="T21" fmla="*/ 9 h 317"/>
                  <a:gd name="T22" fmla="*/ 0 w 163"/>
                  <a:gd name="T23" fmla="*/ 28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3" h="317">
                    <a:moveTo>
                      <a:pt x="162" y="316"/>
                    </a:moveTo>
                    <a:lnTo>
                      <a:pt x="138" y="245"/>
                    </a:lnTo>
                    <a:lnTo>
                      <a:pt x="117" y="167"/>
                    </a:lnTo>
                    <a:lnTo>
                      <a:pt x="106" y="133"/>
                    </a:lnTo>
                    <a:lnTo>
                      <a:pt x="92" y="94"/>
                    </a:lnTo>
                    <a:lnTo>
                      <a:pt x="72" y="52"/>
                    </a:lnTo>
                    <a:lnTo>
                      <a:pt x="57" y="26"/>
                    </a:lnTo>
                    <a:lnTo>
                      <a:pt x="46" y="14"/>
                    </a:lnTo>
                    <a:lnTo>
                      <a:pt x="32" y="4"/>
                    </a:lnTo>
                    <a:lnTo>
                      <a:pt x="15" y="0"/>
                    </a:lnTo>
                    <a:lnTo>
                      <a:pt x="8" y="9"/>
                    </a:lnTo>
                    <a:lnTo>
                      <a:pt x="0" y="28"/>
                    </a:lnTo>
                  </a:path>
                </a:pathLst>
              </a:custGeom>
              <a:solidFill>
                <a:srgbClr val="CEDA9D"/>
              </a:solidFill>
              <a:ln w="127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Freeform 73"/>
              <p:cNvSpPr>
                <a:spLocks/>
              </p:cNvSpPr>
              <p:nvPr/>
            </p:nvSpPr>
            <p:spPr bwMode="ltGray">
              <a:xfrm>
                <a:off x="5357" y="3974"/>
                <a:ext cx="157" cy="347"/>
              </a:xfrm>
              <a:custGeom>
                <a:avLst/>
                <a:gdLst>
                  <a:gd name="T0" fmla="*/ 156 w 157"/>
                  <a:gd name="T1" fmla="*/ 346 h 347"/>
                  <a:gd name="T2" fmla="*/ 133 w 157"/>
                  <a:gd name="T3" fmla="*/ 313 h 347"/>
                  <a:gd name="T4" fmla="*/ 123 w 157"/>
                  <a:gd name="T5" fmla="*/ 292 h 347"/>
                  <a:gd name="T6" fmla="*/ 117 w 157"/>
                  <a:gd name="T7" fmla="*/ 275 h 347"/>
                  <a:gd name="T8" fmla="*/ 82 w 157"/>
                  <a:gd name="T9" fmla="*/ 116 h 347"/>
                  <a:gd name="T10" fmla="*/ 64 w 157"/>
                  <a:gd name="T11" fmla="*/ 65 h 347"/>
                  <a:gd name="T12" fmla="*/ 50 w 157"/>
                  <a:gd name="T13" fmla="*/ 32 h 347"/>
                  <a:gd name="T14" fmla="*/ 39 w 157"/>
                  <a:gd name="T15" fmla="*/ 17 h 347"/>
                  <a:gd name="T16" fmla="*/ 27 w 157"/>
                  <a:gd name="T17" fmla="*/ 4 h 347"/>
                  <a:gd name="T18" fmla="*/ 13 w 157"/>
                  <a:gd name="T19" fmla="*/ 0 h 347"/>
                  <a:gd name="T20" fmla="*/ 4 w 157"/>
                  <a:gd name="T21" fmla="*/ 3 h 347"/>
                  <a:gd name="T22" fmla="*/ 0 w 157"/>
                  <a:gd name="T23" fmla="*/ 23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57" h="347">
                    <a:moveTo>
                      <a:pt x="156" y="346"/>
                    </a:moveTo>
                    <a:lnTo>
                      <a:pt x="133" y="313"/>
                    </a:lnTo>
                    <a:lnTo>
                      <a:pt x="123" y="292"/>
                    </a:lnTo>
                    <a:lnTo>
                      <a:pt x="117" y="275"/>
                    </a:lnTo>
                    <a:lnTo>
                      <a:pt x="82" y="116"/>
                    </a:lnTo>
                    <a:lnTo>
                      <a:pt x="64" y="65"/>
                    </a:lnTo>
                    <a:lnTo>
                      <a:pt x="50" y="32"/>
                    </a:lnTo>
                    <a:lnTo>
                      <a:pt x="39" y="17"/>
                    </a:lnTo>
                    <a:lnTo>
                      <a:pt x="27" y="4"/>
                    </a:lnTo>
                    <a:lnTo>
                      <a:pt x="13" y="0"/>
                    </a:lnTo>
                    <a:lnTo>
                      <a:pt x="4" y="3"/>
                    </a:lnTo>
                    <a:lnTo>
                      <a:pt x="0" y="23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Freeform 74"/>
              <p:cNvSpPr>
                <a:spLocks/>
              </p:cNvSpPr>
              <p:nvPr/>
            </p:nvSpPr>
            <p:spPr bwMode="ltGray">
              <a:xfrm>
                <a:off x="4948" y="3692"/>
                <a:ext cx="340" cy="526"/>
              </a:xfrm>
              <a:custGeom>
                <a:avLst/>
                <a:gdLst>
                  <a:gd name="T0" fmla="*/ 339 w 340"/>
                  <a:gd name="T1" fmla="*/ 525 h 526"/>
                  <a:gd name="T2" fmla="*/ 329 w 340"/>
                  <a:gd name="T3" fmla="*/ 483 h 526"/>
                  <a:gd name="T4" fmla="*/ 222 w 340"/>
                  <a:gd name="T5" fmla="*/ 198 h 526"/>
                  <a:gd name="T6" fmla="*/ 175 w 340"/>
                  <a:gd name="T7" fmla="*/ 110 h 526"/>
                  <a:gd name="T8" fmla="*/ 161 w 340"/>
                  <a:gd name="T9" fmla="*/ 80 h 526"/>
                  <a:gd name="T10" fmla="*/ 143 w 340"/>
                  <a:gd name="T11" fmla="*/ 47 h 526"/>
                  <a:gd name="T12" fmla="*/ 121 w 340"/>
                  <a:gd name="T13" fmla="*/ 23 h 526"/>
                  <a:gd name="T14" fmla="*/ 102 w 340"/>
                  <a:gd name="T15" fmla="*/ 9 h 526"/>
                  <a:gd name="T16" fmla="*/ 77 w 340"/>
                  <a:gd name="T17" fmla="*/ 0 h 526"/>
                  <a:gd name="T18" fmla="*/ 53 w 340"/>
                  <a:gd name="T19" fmla="*/ 0 h 526"/>
                  <a:gd name="T20" fmla="*/ 35 w 340"/>
                  <a:gd name="T21" fmla="*/ 9 h 526"/>
                  <a:gd name="T22" fmla="*/ 0 w 340"/>
                  <a:gd name="T23" fmla="*/ 58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40" h="526">
                    <a:moveTo>
                      <a:pt x="339" y="525"/>
                    </a:moveTo>
                    <a:lnTo>
                      <a:pt x="329" y="483"/>
                    </a:lnTo>
                    <a:lnTo>
                      <a:pt x="222" y="198"/>
                    </a:lnTo>
                    <a:lnTo>
                      <a:pt x="175" y="110"/>
                    </a:lnTo>
                    <a:lnTo>
                      <a:pt x="161" y="80"/>
                    </a:lnTo>
                    <a:lnTo>
                      <a:pt x="143" y="47"/>
                    </a:lnTo>
                    <a:lnTo>
                      <a:pt x="121" y="23"/>
                    </a:lnTo>
                    <a:lnTo>
                      <a:pt x="102" y="9"/>
                    </a:lnTo>
                    <a:lnTo>
                      <a:pt x="77" y="0"/>
                    </a:lnTo>
                    <a:lnTo>
                      <a:pt x="53" y="0"/>
                    </a:lnTo>
                    <a:lnTo>
                      <a:pt x="35" y="9"/>
                    </a:lnTo>
                    <a:lnTo>
                      <a:pt x="0" y="58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Freeform 75"/>
              <p:cNvSpPr>
                <a:spLocks/>
              </p:cNvSpPr>
              <p:nvPr/>
            </p:nvSpPr>
            <p:spPr bwMode="ltGray">
              <a:xfrm>
                <a:off x="5183" y="3343"/>
                <a:ext cx="338" cy="870"/>
              </a:xfrm>
              <a:custGeom>
                <a:avLst/>
                <a:gdLst>
                  <a:gd name="T0" fmla="*/ 0 w 338"/>
                  <a:gd name="T1" fmla="*/ 869 h 870"/>
                  <a:gd name="T2" fmla="*/ 89 w 338"/>
                  <a:gd name="T3" fmla="*/ 622 h 870"/>
                  <a:gd name="T4" fmla="*/ 137 w 338"/>
                  <a:gd name="T5" fmla="*/ 499 h 870"/>
                  <a:gd name="T6" fmla="*/ 179 w 338"/>
                  <a:gd name="T7" fmla="*/ 381 h 870"/>
                  <a:gd name="T8" fmla="*/ 205 w 338"/>
                  <a:gd name="T9" fmla="*/ 299 h 870"/>
                  <a:gd name="T10" fmla="*/ 217 w 338"/>
                  <a:gd name="T11" fmla="*/ 256 h 870"/>
                  <a:gd name="T12" fmla="*/ 225 w 338"/>
                  <a:gd name="T13" fmla="*/ 209 h 870"/>
                  <a:gd name="T14" fmla="*/ 235 w 338"/>
                  <a:gd name="T15" fmla="*/ 166 h 870"/>
                  <a:gd name="T16" fmla="*/ 251 w 338"/>
                  <a:gd name="T17" fmla="*/ 114 h 870"/>
                  <a:gd name="T18" fmla="*/ 269 w 338"/>
                  <a:gd name="T19" fmla="*/ 68 h 870"/>
                  <a:gd name="T20" fmla="*/ 292 w 338"/>
                  <a:gd name="T21" fmla="*/ 27 h 870"/>
                  <a:gd name="T22" fmla="*/ 309 w 338"/>
                  <a:gd name="T23" fmla="*/ 2 h 870"/>
                  <a:gd name="T24" fmla="*/ 320 w 338"/>
                  <a:gd name="T25" fmla="*/ 0 h 870"/>
                  <a:gd name="T26" fmla="*/ 331 w 338"/>
                  <a:gd name="T27" fmla="*/ 12 h 870"/>
                  <a:gd name="T28" fmla="*/ 337 w 338"/>
                  <a:gd name="T29" fmla="*/ 58 h 8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38" h="870">
                    <a:moveTo>
                      <a:pt x="0" y="869"/>
                    </a:moveTo>
                    <a:lnTo>
                      <a:pt x="89" y="622"/>
                    </a:lnTo>
                    <a:lnTo>
                      <a:pt x="137" y="499"/>
                    </a:lnTo>
                    <a:lnTo>
                      <a:pt x="179" y="381"/>
                    </a:lnTo>
                    <a:lnTo>
                      <a:pt x="205" y="299"/>
                    </a:lnTo>
                    <a:lnTo>
                      <a:pt x="217" y="256"/>
                    </a:lnTo>
                    <a:lnTo>
                      <a:pt x="225" y="209"/>
                    </a:lnTo>
                    <a:lnTo>
                      <a:pt x="235" y="166"/>
                    </a:lnTo>
                    <a:lnTo>
                      <a:pt x="251" y="114"/>
                    </a:lnTo>
                    <a:lnTo>
                      <a:pt x="269" y="68"/>
                    </a:lnTo>
                    <a:lnTo>
                      <a:pt x="292" y="27"/>
                    </a:lnTo>
                    <a:lnTo>
                      <a:pt x="309" y="2"/>
                    </a:lnTo>
                    <a:lnTo>
                      <a:pt x="320" y="0"/>
                    </a:lnTo>
                    <a:lnTo>
                      <a:pt x="331" y="12"/>
                    </a:lnTo>
                    <a:lnTo>
                      <a:pt x="337" y="58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Freeform 76"/>
              <p:cNvSpPr>
                <a:spLocks/>
              </p:cNvSpPr>
              <p:nvPr/>
            </p:nvSpPr>
            <p:spPr bwMode="ltGray">
              <a:xfrm>
                <a:off x="5266" y="3703"/>
                <a:ext cx="248" cy="299"/>
              </a:xfrm>
              <a:custGeom>
                <a:avLst/>
                <a:gdLst>
                  <a:gd name="T0" fmla="*/ 0 w 248"/>
                  <a:gd name="T1" fmla="*/ 298 h 299"/>
                  <a:gd name="T2" fmla="*/ 46 w 248"/>
                  <a:gd name="T3" fmla="*/ 233 h 299"/>
                  <a:gd name="T4" fmla="*/ 75 w 248"/>
                  <a:gd name="T5" fmla="*/ 159 h 299"/>
                  <a:gd name="T6" fmla="*/ 90 w 248"/>
                  <a:gd name="T7" fmla="*/ 126 h 299"/>
                  <a:gd name="T8" fmla="*/ 111 w 248"/>
                  <a:gd name="T9" fmla="*/ 87 h 299"/>
                  <a:gd name="T10" fmla="*/ 140 w 248"/>
                  <a:gd name="T11" fmla="*/ 47 h 299"/>
                  <a:gd name="T12" fmla="*/ 161 w 248"/>
                  <a:gd name="T13" fmla="*/ 23 h 299"/>
                  <a:gd name="T14" fmla="*/ 176 w 248"/>
                  <a:gd name="T15" fmla="*/ 11 h 299"/>
                  <a:gd name="T16" fmla="*/ 199 w 248"/>
                  <a:gd name="T17" fmla="*/ 1 h 299"/>
                  <a:gd name="T18" fmla="*/ 223 w 248"/>
                  <a:gd name="T19" fmla="*/ 0 h 299"/>
                  <a:gd name="T20" fmla="*/ 233 w 248"/>
                  <a:gd name="T21" fmla="*/ 14 h 299"/>
                  <a:gd name="T22" fmla="*/ 247 w 248"/>
                  <a:gd name="T23" fmla="*/ 36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48" h="299">
                    <a:moveTo>
                      <a:pt x="0" y="298"/>
                    </a:moveTo>
                    <a:lnTo>
                      <a:pt x="46" y="233"/>
                    </a:lnTo>
                    <a:lnTo>
                      <a:pt x="75" y="159"/>
                    </a:lnTo>
                    <a:lnTo>
                      <a:pt x="90" y="126"/>
                    </a:lnTo>
                    <a:lnTo>
                      <a:pt x="111" y="87"/>
                    </a:lnTo>
                    <a:lnTo>
                      <a:pt x="140" y="47"/>
                    </a:lnTo>
                    <a:lnTo>
                      <a:pt x="161" y="23"/>
                    </a:lnTo>
                    <a:lnTo>
                      <a:pt x="176" y="11"/>
                    </a:lnTo>
                    <a:lnTo>
                      <a:pt x="199" y="1"/>
                    </a:lnTo>
                    <a:lnTo>
                      <a:pt x="223" y="0"/>
                    </a:lnTo>
                    <a:lnTo>
                      <a:pt x="233" y="14"/>
                    </a:lnTo>
                    <a:lnTo>
                      <a:pt x="247" y="36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Freeform 77"/>
              <p:cNvSpPr>
                <a:spLocks/>
              </p:cNvSpPr>
              <p:nvPr/>
            </p:nvSpPr>
            <p:spPr bwMode="ltGray">
              <a:xfrm>
                <a:off x="5164" y="3809"/>
                <a:ext cx="119" cy="146"/>
              </a:xfrm>
              <a:custGeom>
                <a:avLst/>
                <a:gdLst>
                  <a:gd name="T0" fmla="*/ 0 w 119"/>
                  <a:gd name="T1" fmla="*/ 0 h 146"/>
                  <a:gd name="T2" fmla="*/ 19 w 119"/>
                  <a:gd name="T3" fmla="*/ 9 h 146"/>
                  <a:gd name="T4" fmla="*/ 44 w 119"/>
                  <a:gd name="T5" fmla="*/ 19 h 146"/>
                  <a:gd name="T6" fmla="*/ 65 w 119"/>
                  <a:gd name="T7" fmla="*/ 40 h 146"/>
                  <a:gd name="T8" fmla="*/ 85 w 119"/>
                  <a:gd name="T9" fmla="*/ 57 h 146"/>
                  <a:gd name="T10" fmla="*/ 101 w 119"/>
                  <a:gd name="T11" fmla="*/ 75 h 146"/>
                  <a:gd name="T12" fmla="*/ 109 w 119"/>
                  <a:gd name="T13" fmla="*/ 91 h 146"/>
                  <a:gd name="T14" fmla="*/ 115 w 119"/>
                  <a:gd name="T15" fmla="*/ 105 h 146"/>
                  <a:gd name="T16" fmla="*/ 118 w 119"/>
                  <a:gd name="T17" fmla="*/ 125 h 146"/>
                  <a:gd name="T18" fmla="*/ 118 w 119"/>
                  <a:gd name="T19" fmla="*/ 14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9" h="146">
                    <a:moveTo>
                      <a:pt x="0" y="0"/>
                    </a:moveTo>
                    <a:lnTo>
                      <a:pt x="19" y="9"/>
                    </a:lnTo>
                    <a:lnTo>
                      <a:pt x="44" y="19"/>
                    </a:lnTo>
                    <a:lnTo>
                      <a:pt x="65" y="40"/>
                    </a:lnTo>
                    <a:lnTo>
                      <a:pt x="85" y="57"/>
                    </a:lnTo>
                    <a:lnTo>
                      <a:pt x="101" y="75"/>
                    </a:lnTo>
                    <a:lnTo>
                      <a:pt x="109" y="91"/>
                    </a:lnTo>
                    <a:lnTo>
                      <a:pt x="115" y="105"/>
                    </a:lnTo>
                    <a:lnTo>
                      <a:pt x="118" y="125"/>
                    </a:lnTo>
                    <a:lnTo>
                      <a:pt x="118" y="145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Freeform 78"/>
              <p:cNvSpPr>
                <a:spLocks/>
              </p:cNvSpPr>
              <p:nvPr/>
            </p:nvSpPr>
            <p:spPr bwMode="ltGray">
              <a:xfrm>
                <a:off x="5545" y="3616"/>
                <a:ext cx="100" cy="574"/>
              </a:xfrm>
              <a:custGeom>
                <a:avLst/>
                <a:gdLst>
                  <a:gd name="T0" fmla="*/ 0 w 100"/>
                  <a:gd name="T1" fmla="*/ 573 h 574"/>
                  <a:gd name="T2" fmla="*/ 0 w 100"/>
                  <a:gd name="T3" fmla="*/ 519 h 574"/>
                  <a:gd name="T4" fmla="*/ 0 w 100"/>
                  <a:gd name="T5" fmla="*/ 479 h 574"/>
                  <a:gd name="T6" fmla="*/ 2 w 100"/>
                  <a:gd name="T7" fmla="*/ 450 h 574"/>
                  <a:gd name="T8" fmla="*/ 3 w 100"/>
                  <a:gd name="T9" fmla="*/ 416 h 574"/>
                  <a:gd name="T10" fmla="*/ 3 w 100"/>
                  <a:gd name="T11" fmla="*/ 380 h 574"/>
                  <a:gd name="T12" fmla="*/ 4 w 100"/>
                  <a:gd name="T13" fmla="*/ 351 h 574"/>
                  <a:gd name="T14" fmla="*/ 6 w 100"/>
                  <a:gd name="T15" fmla="*/ 323 h 574"/>
                  <a:gd name="T16" fmla="*/ 9 w 100"/>
                  <a:gd name="T17" fmla="*/ 276 h 574"/>
                  <a:gd name="T18" fmla="*/ 14 w 100"/>
                  <a:gd name="T19" fmla="*/ 223 h 574"/>
                  <a:gd name="T20" fmla="*/ 21 w 100"/>
                  <a:gd name="T21" fmla="*/ 170 h 574"/>
                  <a:gd name="T22" fmla="*/ 26 w 100"/>
                  <a:gd name="T23" fmla="*/ 114 h 574"/>
                  <a:gd name="T24" fmla="*/ 30 w 100"/>
                  <a:gd name="T25" fmla="*/ 80 h 574"/>
                  <a:gd name="T26" fmla="*/ 33 w 100"/>
                  <a:gd name="T27" fmla="*/ 67 h 574"/>
                  <a:gd name="T28" fmla="*/ 42 w 100"/>
                  <a:gd name="T29" fmla="*/ 44 h 574"/>
                  <a:gd name="T30" fmla="*/ 51 w 100"/>
                  <a:gd name="T31" fmla="*/ 28 h 574"/>
                  <a:gd name="T32" fmla="*/ 61 w 100"/>
                  <a:gd name="T33" fmla="*/ 14 h 574"/>
                  <a:gd name="T34" fmla="*/ 71 w 100"/>
                  <a:gd name="T35" fmla="*/ 3 h 574"/>
                  <a:gd name="T36" fmla="*/ 77 w 100"/>
                  <a:gd name="T37" fmla="*/ 0 h 574"/>
                  <a:gd name="T38" fmla="*/ 87 w 100"/>
                  <a:gd name="T39" fmla="*/ 0 h 574"/>
                  <a:gd name="T40" fmla="*/ 95 w 100"/>
                  <a:gd name="T41" fmla="*/ 4 h 574"/>
                  <a:gd name="T42" fmla="*/ 99 w 100"/>
                  <a:gd name="T43" fmla="*/ 9 h 5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0" h="574">
                    <a:moveTo>
                      <a:pt x="0" y="573"/>
                    </a:moveTo>
                    <a:lnTo>
                      <a:pt x="0" y="519"/>
                    </a:lnTo>
                    <a:lnTo>
                      <a:pt x="0" y="479"/>
                    </a:lnTo>
                    <a:lnTo>
                      <a:pt x="2" y="450"/>
                    </a:lnTo>
                    <a:lnTo>
                      <a:pt x="3" y="416"/>
                    </a:lnTo>
                    <a:lnTo>
                      <a:pt x="3" y="380"/>
                    </a:lnTo>
                    <a:lnTo>
                      <a:pt x="4" y="351"/>
                    </a:lnTo>
                    <a:lnTo>
                      <a:pt x="6" y="323"/>
                    </a:lnTo>
                    <a:lnTo>
                      <a:pt x="9" y="276"/>
                    </a:lnTo>
                    <a:lnTo>
                      <a:pt x="14" y="223"/>
                    </a:lnTo>
                    <a:lnTo>
                      <a:pt x="21" y="170"/>
                    </a:lnTo>
                    <a:lnTo>
                      <a:pt x="26" y="114"/>
                    </a:lnTo>
                    <a:lnTo>
                      <a:pt x="30" y="80"/>
                    </a:lnTo>
                    <a:lnTo>
                      <a:pt x="33" y="67"/>
                    </a:lnTo>
                    <a:lnTo>
                      <a:pt x="42" y="44"/>
                    </a:lnTo>
                    <a:lnTo>
                      <a:pt x="51" y="28"/>
                    </a:lnTo>
                    <a:lnTo>
                      <a:pt x="61" y="14"/>
                    </a:lnTo>
                    <a:lnTo>
                      <a:pt x="71" y="3"/>
                    </a:lnTo>
                    <a:lnTo>
                      <a:pt x="77" y="0"/>
                    </a:lnTo>
                    <a:lnTo>
                      <a:pt x="87" y="0"/>
                    </a:lnTo>
                    <a:lnTo>
                      <a:pt x="95" y="4"/>
                    </a:lnTo>
                    <a:lnTo>
                      <a:pt x="99" y="9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Freeform 79"/>
              <p:cNvSpPr>
                <a:spLocks/>
              </p:cNvSpPr>
              <p:nvPr/>
            </p:nvSpPr>
            <p:spPr bwMode="ltGray">
              <a:xfrm>
                <a:off x="5433" y="3986"/>
                <a:ext cx="124" cy="161"/>
              </a:xfrm>
              <a:custGeom>
                <a:avLst/>
                <a:gdLst>
                  <a:gd name="T0" fmla="*/ 123 w 124"/>
                  <a:gd name="T1" fmla="*/ 160 h 161"/>
                  <a:gd name="T2" fmla="*/ 104 w 124"/>
                  <a:gd name="T3" fmla="*/ 124 h 161"/>
                  <a:gd name="T4" fmla="*/ 89 w 124"/>
                  <a:gd name="T5" fmla="*/ 84 h 161"/>
                  <a:gd name="T6" fmla="*/ 81 w 124"/>
                  <a:gd name="T7" fmla="*/ 67 h 161"/>
                  <a:gd name="T8" fmla="*/ 70 w 124"/>
                  <a:gd name="T9" fmla="*/ 47 h 161"/>
                  <a:gd name="T10" fmla="*/ 55 w 124"/>
                  <a:gd name="T11" fmla="*/ 26 h 161"/>
                  <a:gd name="T12" fmla="*/ 44 w 124"/>
                  <a:gd name="T13" fmla="*/ 13 h 161"/>
                  <a:gd name="T14" fmla="*/ 35 w 124"/>
                  <a:gd name="T15" fmla="*/ 7 h 161"/>
                  <a:gd name="T16" fmla="*/ 24 w 124"/>
                  <a:gd name="T17" fmla="*/ 1 h 161"/>
                  <a:gd name="T18" fmla="*/ 11 w 124"/>
                  <a:gd name="T19" fmla="*/ 0 h 161"/>
                  <a:gd name="T20" fmla="*/ 5 w 124"/>
                  <a:gd name="T21" fmla="*/ 4 h 161"/>
                  <a:gd name="T22" fmla="*/ 0 w 124"/>
                  <a:gd name="T23" fmla="*/ 14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4" h="161">
                    <a:moveTo>
                      <a:pt x="123" y="160"/>
                    </a:moveTo>
                    <a:lnTo>
                      <a:pt x="104" y="124"/>
                    </a:lnTo>
                    <a:lnTo>
                      <a:pt x="89" y="84"/>
                    </a:lnTo>
                    <a:lnTo>
                      <a:pt x="81" y="67"/>
                    </a:lnTo>
                    <a:lnTo>
                      <a:pt x="70" y="47"/>
                    </a:lnTo>
                    <a:lnTo>
                      <a:pt x="55" y="26"/>
                    </a:lnTo>
                    <a:lnTo>
                      <a:pt x="44" y="13"/>
                    </a:lnTo>
                    <a:lnTo>
                      <a:pt x="35" y="7"/>
                    </a:lnTo>
                    <a:lnTo>
                      <a:pt x="24" y="1"/>
                    </a:lnTo>
                    <a:lnTo>
                      <a:pt x="11" y="0"/>
                    </a:lnTo>
                    <a:lnTo>
                      <a:pt x="5" y="4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Freeform 80"/>
              <p:cNvSpPr>
                <a:spLocks/>
              </p:cNvSpPr>
              <p:nvPr/>
            </p:nvSpPr>
            <p:spPr bwMode="ltGray">
              <a:xfrm>
                <a:off x="5472" y="3794"/>
                <a:ext cx="84" cy="400"/>
              </a:xfrm>
              <a:custGeom>
                <a:avLst/>
                <a:gdLst>
                  <a:gd name="T0" fmla="*/ 82 w 84"/>
                  <a:gd name="T1" fmla="*/ 399 h 400"/>
                  <a:gd name="T2" fmla="*/ 83 w 84"/>
                  <a:gd name="T3" fmla="*/ 361 h 400"/>
                  <a:gd name="T4" fmla="*/ 83 w 84"/>
                  <a:gd name="T5" fmla="*/ 333 h 400"/>
                  <a:gd name="T6" fmla="*/ 81 w 84"/>
                  <a:gd name="T7" fmla="*/ 314 h 400"/>
                  <a:gd name="T8" fmla="*/ 80 w 84"/>
                  <a:gd name="T9" fmla="*/ 289 h 400"/>
                  <a:gd name="T10" fmla="*/ 80 w 84"/>
                  <a:gd name="T11" fmla="*/ 264 h 400"/>
                  <a:gd name="T12" fmla="*/ 79 w 84"/>
                  <a:gd name="T13" fmla="*/ 244 h 400"/>
                  <a:gd name="T14" fmla="*/ 77 w 84"/>
                  <a:gd name="T15" fmla="*/ 225 h 400"/>
                  <a:gd name="T16" fmla="*/ 74 w 84"/>
                  <a:gd name="T17" fmla="*/ 191 h 400"/>
                  <a:gd name="T18" fmla="*/ 70 w 84"/>
                  <a:gd name="T19" fmla="*/ 155 h 400"/>
                  <a:gd name="T20" fmla="*/ 65 w 84"/>
                  <a:gd name="T21" fmla="*/ 119 h 400"/>
                  <a:gd name="T22" fmla="*/ 61 w 84"/>
                  <a:gd name="T23" fmla="*/ 79 h 400"/>
                  <a:gd name="T24" fmla="*/ 57 w 84"/>
                  <a:gd name="T25" fmla="*/ 55 h 400"/>
                  <a:gd name="T26" fmla="*/ 54 w 84"/>
                  <a:gd name="T27" fmla="*/ 46 h 400"/>
                  <a:gd name="T28" fmla="*/ 47 w 84"/>
                  <a:gd name="T29" fmla="*/ 31 h 400"/>
                  <a:gd name="T30" fmla="*/ 39 w 84"/>
                  <a:gd name="T31" fmla="*/ 19 h 400"/>
                  <a:gd name="T32" fmla="*/ 31 w 84"/>
                  <a:gd name="T33" fmla="*/ 10 h 400"/>
                  <a:gd name="T34" fmla="*/ 23 w 84"/>
                  <a:gd name="T35" fmla="*/ 2 h 400"/>
                  <a:gd name="T36" fmla="*/ 17 w 84"/>
                  <a:gd name="T37" fmla="*/ 0 h 400"/>
                  <a:gd name="T38" fmla="*/ 9 w 84"/>
                  <a:gd name="T39" fmla="*/ 0 h 400"/>
                  <a:gd name="T40" fmla="*/ 2 w 84"/>
                  <a:gd name="T41" fmla="*/ 3 h 400"/>
                  <a:gd name="T42" fmla="*/ 0 w 84"/>
                  <a:gd name="T43" fmla="*/ 6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4" h="400">
                    <a:moveTo>
                      <a:pt x="82" y="399"/>
                    </a:moveTo>
                    <a:lnTo>
                      <a:pt x="83" y="361"/>
                    </a:lnTo>
                    <a:lnTo>
                      <a:pt x="83" y="333"/>
                    </a:lnTo>
                    <a:lnTo>
                      <a:pt x="81" y="314"/>
                    </a:lnTo>
                    <a:lnTo>
                      <a:pt x="80" y="289"/>
                    </a:lnTo>
                    <a:lnTo>
                      <a:pt x="80" y="264"/>
                    </a:lnTo>
                    <a:lnTo>
                      <a:pt x="79" y="244"/>
                    </a:lnTo>
                    <a:lnTo>
                      <a:pt x="77" y="225"/>
                    </a:lnTo>
                    <a:lnTo>
                      <a:pt x="74" y="191"/>
                    </a:lnTo>
                    <a:lnTo>
                      <a:pt x="70" y="155"/>
                    </a:lnTo>
                    <a:lnTo>
                      <a:pt x="65" y="119"/>
                    </a:lnTo>
                    <a:lnTo>
                      <a:pt x="61" y="79"/>
                    </a:lnTo>
                    <a:lnTo>
                      <a:pt x="57" y="55"/>
                    </a:lnTo>
                    <a:lnTo>
                      <a:pt x="54" y="46"/>
                    </a:lnTo>
                    <a:lnTo>
                      <a:pt x="47" y="31"/>
                    </a:lnTo>
                    <a:lnTo>
                      <a:pt x="39" y="19"/>
                    </a:lnTo>
                    <a:lnTo>
                      <a:pt x="31" y="10"/>
                    </a:lnTo>
                    <a:lnTo>
                      <a:pt x="23" y="2"/>
                    </a:lnTo>
                    <a:lnTo>
                      <a:pt x="17" y="0"/>
                    </a:lnTo>
                    <a:lnTo>
                      <a:pt x="9" y="0"/>
                    </a:lnTo>
                    <a:lnTo>
                      <a:pt x="2" y="3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Freeform 81"/>
              <p:cNvSpPr>
                <a:spLocks/>
              </p:cNvSpPr>
              <p:nvPr/>
            </p:nvSpPr>
            <p:spPr bwMode="ltGray">
              <a:xfrm>
                <a:off x="5547" y="4043"/>
                <a:ext cx="131" cy="151"/>
              </a:xfrm>
              <a:custGeom>
                <a:avLst/>
                <a:gdLst>
                  <a:gd name="T0" fmla="*/ 0 w 131"/>
                  <a:gd name="T1" fmla="*/ 150 h 151"/>
                  <a:gd name="T2" fmla="*/ 19 w 131"/>
                  <a:gd name="T3" fmla="*/ 135 h 151"/>
                  <a:gd name="T4" fmla="*/ 26 w 131"/>
                  <a:gd name="T5" fmla="*/ 126 h 151"/>
                  <a:gd name="T6" fmla="*/ 32 w 131"/>
                  <a:gd name="T7" fmla="*/ 119 h 151"/>
                  <a:gd name="T8" fmla="*/ 60 w 131"/>
                  <a:gd name="T9" fmla="*/ 50 h 151"/>
                  <a:gd name="T10" fmla="*/ 76 w 131"/>
                  <a:gd name="T11" fmla="*/ 28 h 151"/>
                  <a:gd name="T12" fmla="*/ 87 w 131"/>
                  <a:gd name="T13" fmla="*/ 14 h 151"/>
                  <a:gd name="T14" fmla="*/ 96 w 131"/>
                  <a:gd name="T15" fmla="*/ 7 h 151"/>
                  <a:gd name="T16" fmla="*/ 107 w 131"/>
                  <a:gd name="T17" fmla="*/ 2 h 151"/>
                  <a:gd name="T18" fmla="*/ 118 w 131"/>
                  <a:gd name="T19" fmla="*/ 0 h 151"/>
                  <a:gd name="T20" fmla="*/ 125 w 131"/>
                  <a:gd name="T21" fmla="*/ 1 h 151"/>
                  <a:gd name="T22" fmla="*/ 130 w 131"/>
                  <a:gd name="T23" fmla="*/ 9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1" h="151">
                    <a:moveTo>
                      <a:pt x="0" y="150"/>
                    </a:moveTo>
                    <a:lnTo>
                      <a:pt x="19" y="135"/>
                    </a:lnTo>
                    <a:lnTo>
                      <a:pt x="26" y="126"/>
                    </a:lnTo>
                    <a:lnTo>
                      <a:pt x="32" y="119"/>
                    </a:lnTo>
                    <a:lnTo>
                      <a:pt x="60" y="50"/>
                    </a:lnTo>
                    <a:lnTo>
                      <a:pt x="76" y="28"/>
                    </a:lnTo>
                    <a:lnTo>
                      <a:pt x="87" y="14"/>
                    </a:lnTo>
                    <a:lnTo>
                      <a:pt x="96" y="7"/>
                    </a:lnTo>
                    <a:lnTo>
                      <a:pt x="107" y="2"/>
                    </a:lnTo>
                    <a:lnTo>
                      <a:pt x="118" y="0"/>
                    </a:lnTo>
                    <a:lnTo>
                      <a:pt x="125" y="1"/>
                    </a:lnTo>
                    <a:lnTo>
                      <a:pt x="130" y="9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Freeform 82"/>
              <p:cNvSpPr>
                <a:spLocks/>
              </p:cNvSpPr>
              <p:nvPr/>
            </p:nvSpPr>
            <p:spPr bwMode="ltGray">
              <a:xfrm>
                <a:off x="4636" y="3710"/>
                <a:ext cx="304" cy="525"/>
              </a:xfrm>
              <a:custGeom>
                <a:avLst/>
                <a:gdLst>
                  <a:gd name="T0" fmla="*/ 303 w 304"/>
                  <a:gd name="T1" fmla="*/ 524 h 525"/>
                  <a:gd name="T2" fmla="*/ 292 w 304"/>
                  <a:gd name="T3" fmla="*/ 462 h 525"/>
                  <a:gd name="T4" fmla="*/ 278 w 304"/>
                  <a:gd name="T5" fmla="*/ 396 h 525"/>
                  <a:gd name="T6" fmla="*/ 266 w 304"/>
                  <a:gd name="T7" fmla="*/ 344 h 525"/>
                  <a:gd name="T8" fmla="*/ 253 w 304"/>
                  <a:gd name="T9" fmla="*/ 297 h 525"/>
                  <a:gd name="T10" fmla="*/ 236 w 304"/>
                  <a:gd name="T11" fmla="*/ 257 h 525"/>
                  <a:gd name="T12" fmla="*/ 220 w 304"/>
                  <a:gd name="T13" fmla="*/ 213 h 525"/>
                  <a:gd name="T14" fmla="*/ 197 w 304"/>
                  <a:gd name="T15" fmla="*/ 176 h 525"/>
                  <a:gd name="T16" fmla="*/ 148 w 304"/>
                  <a:gd name="T17" fmla="*/ 102 h 525"/>
                  <a:gd name="T18" fmla="*/ 134 w 304"/>
                  <a:gd name="T19" fmla="*/ 80 h 525"/>
                  <a:gd name="T20" fmla="*/ 124 w 304"/>
                  <a:gd name="T21" fmla="*/ 70 h 525"/>
                  <a:gd name="T22" fmla="*/ 100 w 304"/>
                  <a:gd name="T23" fmla="*/ 42 h 525"/>
                  <a:gd name="T24" fmla="*/ 87 w 304"/>
                  <a:gd name="T25" fmla="*/ 28 h 525"/>
                  <a:gd name="T26" fmla="*/ 71 w 304"/>
                  <a:gd name="T27" fmla="*/ 18 h 525"/>
                  <a:gd name="T28" fmla="*/ 47 w 304"/>
                  <a:gd name="T29" fmla="*/ 6 h 525"/>
                  <a:gd name="T30" fmla="*/ 30 w 304"/>
                  <a:gd name="T31" fmla="*/ 0 h 525"/>
                  <a:gd name="T32" fmla="*/ 18 w 304"/>
                  <a:gd name="T33" fmla="*/ 0 h 525"/>
                  <a:gd name="T34" fmla="*/ 7 w 304"/>
                  <a:gd name="T35" fmla="*/ 3 h 525"/>
                  <a:gd name="T36" fmla="*/ 0 w 304"/>
                  <a:gd name="T37" fmla="*/ 1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04" h="525">
                    <a:moveTo>
                      <a:pt x="303" y="524"/>
                    </a:moveTo>
                    <a:lnTo>
                      <a:pt x="292" y="462"/>
                    </a:lnTo>
                    <a:lnTo>
                      <a:pt x="278" y="396"/>
                    </a:lnTo>
                    <a:lnTo>
                      <a:pt x="266" y="344"/>
                    </a:lnTo>
                    <a:lnTo>
                      <a:pt x="253" y="297"/>
                    </a:lnTo>
                    <a:lnTo>
                      <a:pt x="236" y="257"/>
                    </a:lnTo>
                    <a:lnTo>
                      <a:pt x="220" y="213"/>
                    </a:lnTo>
                    <a:lnTo>
                      <a:pt x="197" y="176"/>
                    </a:lnTo>
                    <a:lnTo>
                      <a:pt x="148" y="102"/>
                    </a:lnTo>
                    <a:lnTo>
                      <a:pt x="134" y="80"/>
                    </a:lnTo>
                    <a:lnTo>
                      <a:pt x="124" y="70"/>
                    </a:lnTo>
                    <a:lnTo>
                      <a:pt x="100" y="42"/>
                    </a:lnTo>
                    <a:lnTo>
                      <a:pt x="87" y="28"/>
                    </a:lnTo>
                    <a:lnTo>
                      <a:pt x="71" y="18"/>
                    </a:lnTo>
                    <a:lnTo>
                      <a:pt x="47" y="6"/>
                    </a:lnTo>
                    <a:lnTo>
                      <a:pt x="30" y="0"/>
                    </a:lnTo>
                    <a:lnTo>
                      <a:pt x="18" y="0"/>
                    </a:lnTo>
                    <a:lnTo>
                      <a:pt x="7" y="3"/>
                    </a:lnTo>
                    <a:lnTo>
                      <a:pt x="0" y="10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Freeform 83"/>
              <p:cNvSpPr>
                <a:spLocks/>
              </p:cNvSpPr>
              <p:nvPr/>
            </p:nvSpPr>
            <p:spPr bwMode="ltGray">
              <a:xfrm>
                <a:off x="4834" y="3768"/>
                <a:ext cx="126" cy="432"/>
              </a:xfrm>
              <a:custGeom>
                <a:avLst/>
                <a:gdLst>
                  <a:gd name="T0" fmla="*/ 125 w 126"/>
                  <a:gd name="T1" fmla="*/ 431 h 432"/>
                  <a:gd name="T2" fmla="*/ 57 w 126"/>
                  <a:gd name="T3" fmla="*/ 16 h 432"/>
                  <a:gd name="T4" fmla="*/ 52 w 126"/>
                  <a:gd name="T5" fmla="*/ 10 h 432"/>
                  <a:gd name="T6" fmla="*/ 45 w 126"/>
                  <a:gd name="T7" fmla="*/ 3 h 432"/>
                  <a:gd name="T8" fmla="*/ 38 w 126"/>
                  <a:gd name="T9" fmla="*/ 1 h 432"/>
                  <a:gd name="T10" fmla="*/ 27 w 126"/>
                  <a:gd name="T11" fmla="*/ 0 h 432"/>
                  <a:gd name="T12" fmla="*/ 19 w 126"/>
                  <a:gd name="T13" fmla="*/ 1 h 432"/>
                  <a:gd name="T14" fmla="*/ 12 w 126"/>
                  <a:gd name="T15" fmla="*/ 6 h 432"/>
                  <a:gd name="T16" fmla="*/ 4 w 126"/>
                  <a:gd name="T17" fmla="*/ 14 h 432"/>
                  <a:gd name="T18" fmla="*/ 0 w 126"/>
                  <a:gd name="T19" fmla="*/ 27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6" h="432">
                    <a:moveTo>
                      <a:pt x="125" y="431"/>
                    </a:moveTo>
                    <a:lnTo>
                      <a:pt x="57" y="16"/>
                    </a:lnTo>
                    <a:lnTo>
                      <a:pt x="52" y="10"/>
                    </a:lnTo>
                    <a:lnTo>
                      <a:pt x="45" y="3"/>
                    </a:lnTo>
                    <a:lnTo>
                      <a:pt x="38" y="1"/>
                    </a:lnTo>
                    <a:lnTo>
                      <a:pt x="27" y="0"/>
                    </a:lnTo>
                    <a:lnTo>
                      <a:pt x="19" y="1"/>
                    </a:lnTo>
                    <a:lnTo>
                      <a:pt x="12" y="6"/>
                    </a:lnTo>
                    <a:lnTo>
                      <a:pt x="4" y="14"/>
                    </a:lnTo>
                    <a:lnTo>
                      <a:pt x="0" y="27"/>
                    </a:lnTo>
                  </a:path>
                </a:pathLst>
              </a:custGeom>
              <a:solidFill>
                <a:srgbClr val="CEDA9D"/>
              </a:solidFill>
              <a:ln w="25400" cap="rnd" cmpd="sng">
                <a:solidFill>
                  <a:srgbClr val="9999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" name="Freeform 85"/>
            <p:cNvSpPr>
              <a:spLocks/>
            </p:cNvSpPr>
            <p:nvPr/>
          </p:nvSpPr>
          <p:spPr bwMode="ltGray">
            <a:xfrm>
              <a:off x="5031" y="3712"/>
              <a:ext cx="46" cy="270"/>
            </a:xfrm>
            <a:custGeom>
              <a:avLst/>
              <a:gdLst>
                <a:gd name="T0" fmla="*/ 45 w 46"/>
                <a:gd name="T1" fmla="*/ 0 h 270"/>
                <a:gd name="T2" fmla="*/ 28 w 46"/>
                <a:gd name="T3" fmla="*/ 17 h 270"/>
                <a:gd name="T4" fmla="*/ 19 w 46"/>
                <a:gd name="T5" fmla="*/ 51 h 270"/>
                <a:gd name="T6" fmla="*/ 9 w 46"/>
                <a:gd name="T7" fmla="*/ 96 h 270"/>
                <a:gd name="T8" fmla="*/ 0 w 46"/>
                <a:gd name="T9" fmla="*/ 153 h 270"/>
                <a:gd name="T10" fmla="*/ 0 w 46"/>
                <a:gd name="T11" fmla="*/ 215 h 270"/>
                <a:gd name="T12" fmla="*/ 5 w 46"/>
                <a:gd name="T13" fmla="*/ 269 h 270"/>
                <a:gd name="T14" fmla="*/ 9 w 46"/>
                <a:gd name="T15" fmla="*/ 269 h 270"/>
                <a:gd name="T16" fmla="*/ 5 w 46"/>
                <a:gd name="T17" fmla="*/ 215 h 270"/>
                <a:gd name="T18" fmla="*/ 5 w 46"/>
                <a:gd name="T19" fmla="*/ 169 h 270"/>
                <a:gd name="T20" fmla="*/ 14 w 46"/>
                <a:gd name="T21" fmla="*/ 121 h 270"/>
                <a:gd name="T22" fmla="*/ 28 w 46"/>
                <a:gd name="T23" fmla="*/ 71 h 270"/>
                <a:gd name="T24" fmla="*/ 44 w 46"/>
                <a:gd name="T25" fmla="*/ 7 h 270"/>
                <a:gd name="T26" fmla="*/ 45 w 46"/>
                <a:gd name="T27" fmla="*/ 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6" h="270">
                  <a:moveTo>
                    <a:pt x="45" y="0"/>
                  </a:moveTo>
                  <a:lnTo>
                    <a:pt x="28" y="17"/>
                  </a:lnTo>
                  <a:lnTo>
                    <a:pt x="19" y="51"/>
                  </a:lnTo>
                  <a:lnTo>
                    <a:pt x="9" y="96"/>
                  </a:lnTo>
                  <a:lnTo>
                    <a:pt x="0" y="153"/>
                  </a:lnTo>
                  <a:lnTo>
                    <a:pt x="0" y="215"/>
                  </a:lnTo>
                  <a:lnTo>
                    <a:pt x="5" y="269"/>
                  </a:lnTo>
                  <a:lnTo>
                    <a:pt x="9" y="269"/>
                  </a:lnTo>
                  <a:lnTo>
                    <a:pt x="5" y="215"/>
                  </a:lnTo>
                  <a:lnTo>
                    <a:pt x="5" y="169"/>
                  </a:lnTo>
                  <a:lnTo>
                    <a:pt x="14" y="121"/>
                  </a:lnTo>
                  <a:lnTo>
                    <a:pt x="28" y="71"/>
                  </a:lnTo>
                  <a:lnTo>
                    <a:pt x="44" y="7"/>
                  </a:lnTo>
                  <a:lnTo>
                    <a:pt x="45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86"/>
            <p:cNvSpPr>
              <a:spLocks/>
            </p:cNvSpPr>
            <p:nvPr/>
          </p:nvSpPr>
          <p:spPr bwMode="ltGray">
            <a:xfrm>
              <a:off x="5499" y="3719"/>
              <a:ext cx="72" cy="278"/>
            </a:xfrm>
            <a:custGeom>
              <a:avLst/>
              <a:gdLst>
                <a:gd name="T0" fmla="*/ 14 w 72"/>
                <a:gd name="T1" fmla="*/ 0 h 278"/>
                <a:gd name="T2" fmla="*/ 28 w 72"/>
                <a:gd name="T3" fmla="*/ 21 h 278"/>
                <a:gd name="T4" fmla="*/ 42 w 72"/>
                <a:gd name="T5" fmla="*/ 55 h 278"/>
                <a:gd name="T6" fmla="*/ 56 w 72"/>
                <a:gd name="T7" fmla="*/ 101 h 278"/>
                <a:gd name="T8" fmla="*/ 71 w 72"/>
                <a:gd name="T9" fmla="*/ 159 h 278"/>
                <a:gd name="T10" fmla="*/ 71 w 72"/>
                <a:gd name="T11" fmla="*/ 222 h 278"/>
                <a:gd name="T12" fmla="*/ 64 w 72"/>
                <a:gd name="T13" fmla="*/ 277 h 278"/>
                <a:gd name="T14" fmla="*/ 56 w 72"/>
                <a:gd name="T15" fmla="*/ 277 h 278"/>
                <a:gd name="T16" fmla="*/ 64 w 72"/>
                <a:gd name="T17" fmla="*/ 222 h 278"/>
                <a:gd name="T18" fmla="*/ 64 w 72"/>
                <a:gd name="T19" fmla="*/ 176 h 278"/>
                <a:gd name="T20" fmla="*/ 49 w 72"/>
                <a:gd name="T21" fmla="*/ 125 h 278"/>
                <a:gd name="T22" fmla="*/ 28 w 72"/>
                <a:gd name="T23" fmla="*/ 75 h 278"/>
                <a:gd name="T24" fmla="*/ 0 w 72"/>
                <a:gd name="T25" fmla="*/ 13 h 278"/>
                <a:gd name="T26" fmla="*/ 14 w 72"/>
                <a:gd name="T27" fmla="*/ 0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" h="278">
                  <a:moveTo>
                    <a:pt x="14" y="0"/>
                  </a:moveTo>
                  <a:lnTo>
                    <a:pt x="28" y="21"/>
                  </a:lnTo>
                  <a:lnTo>
                    <a:pt x="42" y="55"/>
                  </a:lnTo>
                  <a:lnTo>
                    <a:pt x="56" y="101"/>
                  </a:lnTo>
                  <a:lnTo>
                    <a:pt x="71" y="159"/>
                  </a:lnTo>
                  <a:lnTo>
                    <a:pt x="71" y="222"/>
                  </a:lnTo>
                  <a:lnTo>
                    <a:pt x="64" y="277"/>
                  </a:lnTo>
                  <a:lnTo>
                    <a:pt x="56" y="277"/>
                  </a:lnTo>
                  <a:lnTo>
                    <a:pt x="64" y="222"/>
                  </a:lnTo>
                  <a:lnTo>
                    <a:pt x="64" y="176"/>
                  </a:lnTo>
                  <a:lnTo>
                    <a:pt x="49" y="125"/>
                  </a:lnTo>
                  <a:lnTo>
                    <a:pt x="28" y="75"/>
                  </a:lnTo>
                  <a:lnTo>
                    <a:pt x="0" y="13"/>
                  </a:lnTo>
                  <a:lnTo>
                    <a:pt x="14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87"/>
            <p:cNvSpPr>
              <a:spLocks/>
            </p:cNvSpPr>
            <p:nvPr/>
          </p:nvSpPr>
          <p:spPr bwMode="ltGray">
            <a:xfrm>
              <a:off x="4955" y="3844"/>
              <a:ext cx="196" cy="332"/>
            </a:xfrm>
            <a:custGeom>
              <a:avLst/>
              <a:gdLst>
                <a:gd name="T0" fmla="*/ 114 w 196"/>
                <a:gd name="T1" fmla="*/ 8 h 332"/>
                <a:gd name="T2" fmla="*/ 97 w 196"/>
                <a:gd name="T3" fmla="*/ 21 h 332"/>
                <a:gd name="T4" fmla="*/ 61 w 196"/>
                <a:gd name="T5" fmla="*/ 35 h 332"/>
                <a:gd name="T6" fmla="*/ 75 w 196"/>
                <a:gd name="T7" fmla="*/ 32 h 332"/>
                <a:gd name="T8" fmla="*/ 80 w 196"/>
                <a:gd name="T9" fmla="*/ 41 h 332"/>
                <a:gd name="T10" fmla="*/ 75 w 196"/>
                <a:gd name="T11" fmla="*/ 48 h 332"/>
                <a:gd name="T12" fmla="*/ 55 w 196"/>
                <a:gd name="T13" fmla="*/ 64 h 332"/>
                <a:gd name="T14" fmla="*/ 55 w 196"/>
                <a:gd name="T15" fmla="*/ 68 h 332"/>
                <a:gd name="T16" fmla="*/ 69 w 196"/>
                <a:gd name="T17" fmla="*/ 68 h 332"/>
                <a:gd name="T18" fmla="*/ 64 w 196"/>
                <a:gd name="T19" fmla="*/ 73 h 332"/>
                <a:gd name="T20" fmla="*/ 55 w 196"/>
                <a:gd name="T21" fmla="*/ 89 h 332"/>
                <a:gd name="T22" fmla="*/ 64 w 196"/>
                <a:gd name="T23" fmla="*/ 86 h 332"/>
                <a:gd name="T24" fmla="*/ 67 w 196"/>
                <a:gd name="T25" fmla="*/ 97 h 332"/>
                <a:gd name="T26" fmla="*/ 19 w 196"/>
                <a:gd name="T27" fmla="*/ 124 h 332"/>
                <a:gd name="T28" fmla="*/ 50 w 196"/>
                <a:gd name="T29" fmla="*/ 116 h 332"/>
                <a:gd name="T30" fmla="*/ 38 w 196"/>
                <a:gd name="T31" fmla="*/ 132 h 332"/>
                <a:gd name="T32" fmla="*/ 25 w 196"/>
                <a:gd name="T33" fmla="*/ 135 h 332"/>
                <a:gd name="T34" fmla="*/ 58 w 196"/>
                <a:gd name="T35" fmla="*/ 116 h 332"/>
                <a:gd name="T36" fmla="*/ 67 w 196"/>
                <a:gd name="T37" fmla="*/ 124 h 332"/>
                <a:gd name="T38" fmla="*/ 41 w 196"/>
                <a:gd name="T39" fmla="*/ 149 h 332"/>
                <a:gd name="T40" fmla="*/ 22 w 196"/>
                <a:gd name="T41" fmla="*/ 165 h 332"/>
                <a:gd name="T42" fmla="*/ 45 w 196"/>
                <a:gd name="T43" fmla="*/ 155 h 332"/>
                <a:gd name="T44" fmla="*/ 52 w 196"/>
                <a:gd name="T45" fmla="*/ 162 h 332"/>
                <a:gd name="T46" fmla="*/ 41 w 196"/>
                <a:gd name="T47" fmla="*/ 181 h 332"/>
                <a:gd name="T48" fmla="*/ 25 w 196"/>
                <a:gd name="T49" fmla="*/ 193 h 332"/>
                <a:gd name="T50" fmla="*/ 30 w 196"/>
                <a:gd name="T51" fmla="*/ 198 h 332"/>
                <a:gd name="T52" fmla="*/ 33 w 196"/>
                <a:gd name="T53" fmla="*/ 206 h 332"/>
                <a:gd name="T54" fmla="*/ 30 w 196"/>
                <a:gd name="T55" fmla="*/ 208 h 332"/>
                <a:gd name="T56" fmla="*/ 27 w 196"/>
                <a:gd name="T57" fmla="*/ 217 h 332"/>
                <a:gd name="T58" fmla="*/ 30 w 196"/>
                <a:gd name="T59" fmla="*/ 225 h 332"/>
                <a:gd name="T60" fmla="*/ 5 w 196"/>
                <a:gd name="T61" fmla="*/ 257 h 332"/>
                <a:gd name="T62" fmla="*/ 36 w 196"/>
                <a:gd name="T63" fmla="*/ 238 h 332"/>
                <a:gd name="T64" fmla="*/ 64 w 196"/>
                <a:gd name="T65" fmla="*/ 331 h 332"/>
                <a:gd name="T66" fmla="*/ 41 w 196"/>
                <a:gd name="T67" fmla="*/ 249 h 332"/>
                <a:gd name="T68" fmla="*/ 55 w 196"/>
                <a:gd name="T69" fmla="*/ 227 h 332"/>
                <a:gd name="T70" fmla="*/ 58 w 196"/>
                <a:gd name="T71" fmla="*/ 217 h 332"/>
                <a:gd name="T72" fmla="*/ 67 w 196"/>
                <a:gd name="T73" fmla="*/ 236 h 332"/>
                <a:gd name="T74" fmla="*/ 64 w 196"/>
                <a:gd name="T75" fmla="*/ 200 h 332"/>
                <a:gd name="T76" fmla="*/ 83 w 196"/>
                <a:gd name="T77" fmla="*/ 246 h 332"/>
                <a:gd name="T78" fmla="*/ 92 w 196"/>
                <a:gd name="T79" fmla="*/ 249 h 332"/>
                <a:gd name="T80" fmla="*/ 69 w 196"/>
                <a:gd name="T81" fmla="*/ 217 h 332"/>
                <a:gd name="T82" fmla="*/ 75 w 196"/>
                <a:gd name="T83" fmla="*/ 179 h 332"/>
                <a:gd name="T84" fmla="*/ 134 w 196"/>
                <a:gd name="T85" fmla="*/ 287 h 332"/>
                <a:gd name="T86" fmla="*/ 80 w 196"/>
                <a:gd name="T87" fmla="*/ 187 h 332"/>
                <a:gd name="T88" fmla="*/ 86 w 196"/>
                <a:gd name="T89" fmla="*/ 143 h 332"/>
                <a:gd name="T90" fmla="*/ 114 w 196"/>
                <a:gd name="T91" fmla="*/ 206 h 332"/>
                <a:gd name="T92" fmla="*/ 94 w 196"/>
                <a:gd name="T93" fmla="*/ 146 h 332"/>
                <a:gd name="T94" fmla="*/ 119 w 196"/>
                <a:gd name="T95" fmla="*/ 238 h 332"/>
                <a:gd name="T96" fmla="*/ 97 w 196"/>
                <a:gd name="T97" fmla="*/ 116 h 332"/>
                <a:gd name="T98" fmla="*/ 102 w 196"/>
                <a:gd name="T99" fmla="*/ 86 h 332"/>
                <a:gd name="T100" fmla="*/ 136 w 196"/>
                <a:gd name="T101" fmla="*/ 137 h 332"/>
                <a:gd name="T102" fmla="*/ 136 w 196"/>
                <a:gd name="T103" fmla="*/ 137 h 332"/>
                <a:gd name="T104" fmla="*/ 111 w 196"/>
                <a:gd name="T105" fmla="*/ 92 h 332"/>
                <a:gd name="T106" fmla="*/ 114 w 196"/>
                <a:gd name="T107" fmla="*/ 68 h 332"/>
                <a:gd name="T108" fmla="*/ 122 w 196"/>
                <a:gd name="T109" fmla="*/ 79 h 332"/>
                <a:gd name="T110" fmla="*/ 195 w 196"/>
                <a:gd name="T111" fmla="*/ 127 h 332"/>
                <a:gd name="T112" fmla="*/ 119 w 196"/>
                <a:gd name="T113" fmla="*/ 70 h 332"/>
                <a:gd name="T114" fmla="*/ 134 w 196"/>
                <a:gd name="T115" fmla="*/ 64 h 332"/>
                <a:gd name="T116" fmla="*/ 178 w 196"/>
                <a:gd name="T117" fmla="*/ 119 h 332"/>
                <a:gd name="T118" fmla="*/ 128 w 196"/>
                <a:gd name="T119" fmla="*/ 32 h 332"/>
                <a:gd name="T120" fmla="*/ 125 w 196"/>
                <a:gd name="T121" fmla="*/ 16 h 332"/>
                <a:gd name="T122" fmla="*/ 139 w 196"/>
                <a:gd name="T12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6" h="332">
                  <a:moveTo>
                    <a:pt x="128" y="2"/>
                  </a:moveTo>
                  <a:lnTo>
                    <a:pt x="119" y="2"/>
                  </a:lnTo>
                  <a:lnTo>
                    <a:pt x="114" y="8"/>
                  </a:lnTo>
                  <a:lnTo>
                    <a:pt x="108" y="14"/>
                  </a:lnTo>
                  <a:lnTo>
                    <a:pt x="106" y="16"/>
                  </a:lnTo>
                  <a:lnTo>
                    <a:pt x="97" y="21"/>
                  </a:lnTo>
                  <a:lnTo>
                    <a:pt x="88" y="29"/>
                  </a:lnTo>
                  <a:lnTo>
                    <a:pt x="80" y="32"/>
                  </a:lnTo>
                  <a:lnTo>
                    <a:pt x="61" y="35"/>
                  </a:lnTo>
                  <a:lnTo>
                    <a:pt x="13" y="35"/>
                  </a:lnTo>
                  <a:lnTo>
                    <a:pt x="61" y="37"/>
                  </a:lnTo>
                  <a:lnTo>
                    <a:pt x="75" y="32"/>
                  </a:lnTo>
                  <a:lnTo>
                    <a:pt x="83" y="35"/>
                  </a:lnTo>
                  <a:lnTo>
                    <a:pt x="72" y="41"/>
                  </a:lnTo>
                  <a:lnTo>
                    <a:pt x="80" y="41"/>
                  </a:lnTo>
                  <a:lnTo>
                    <a:pt x="72" y="48"/>
                  </a:lnTo>
                  <a:lnTo>
                    <a:pt x="11" y="94"/>
                  </a:lnTo>
                  <a:lnTo>
                    <a:pt x="75" y="48"/>
                  </a:lnTo>
                  <a:lnTo>
                    <a:pt x="72" y="54"/>
                  </a:lnTo>
                  <a:lnTo>
                    <a:pt x="64" y="62"/>
                  </a:lnTo>
                  <a:lnTo>
                    <a:pt x="55" y="64"/>
                  </a:lnTo>
                  <a:lnTo>
                    <a:pt x="38" y="68"/>
                  </a:lnTo>
                  <a:lnTo>
                    <a:pt x="11" y="62"/>
                  </a:lnTo>
                  <a:lnTo>
                    <a:pt x="55" y="68"/>
                  </a:lnTo>
                  <a:lnTo>
                    <a:pt x="64" y="62"/>
                  </a:lnTo>
                  <a:lnTo>
                    <a:pt x="72" y="59"/>
                  </a:lnTo>
                  <a:lnTo>
                    <a:pt x="69" y="68"/>
                  </a:lnTo>
                  <a:lnTo>
                    <a:pt x="64" y="70"/>
                  </a:lnTo>
                  <a:lnTo>
                    <a:pt x="9" y="97"/>
                  </a:lnTo>
                  <a:lnTo>
                    <a:pt x="64" y="73"/>
                  </a:lnTo>
                  <a:lnTo>
                    <a:pt x="69" y="73"/>
                  </a:lnTo>
                  <a:lnTo>
                    <a:pt x="64" y="81"/>
                  </a:lnTo>
                  <a:lnTo>
                    <a:pt x="55" y="89"/>
                  </a:lnTo>
                  <a:lnTo>
                    <a:pt x="9" y="105"/>
                  </a:lnTo>
                  <a:lnTo>
                    <a:pt x="61" y="86"/>
                  </a:lnTo>
                  <a:lnTo>
                    <a:pt x="64" y="86"/>
                  </a:lnTo>
                  <a:lnTo>
                    <a:pt x="67" y="89"/>
                  </a:lnTo>
                  <a:lnTo>
                    <a:pt x="55" y="99"/>
                  </a:lnTo>
                  <a:lnTo>
                    <a:pt x="67" y="97"/>
                  </a:lnTo>
                  <a:lnTo>
                    <a:pt x="52" y="111"/>
                  </a:lnTo>
                  <a:lnTo>
                    <a:pt x="41" y="119"/>
                  </a:lnTo>
                  <a:lnTo>
                    <a:pt x="19" y="124"/>
                  </a:lnTo>
                  <a:lnTo>
                    <a:pt x="9" y="124"/>
                  </a:lnTo>
                  <a:lnTo>
                    <a:pt x="27" y="122"/>
                  </a:lnTo>
                  <a:lnTo>
                    <a:pt x="50" y="116"/>
                  </a:lnTo>
                  <a:lnTo>
                    <a:pt x="55" y="113"/>
                  </a:lnTo>
                  <a:lnTo>
                    <a:pt x="50" y="122"/>
                  </a:lnTo>
                  <a:lnTo>
                    <a:pt x="38" y="132"/>
                  </a:lnTo>
                  <a:lnTo>
                    <a:pt x="19" y="137"/>
                  </a:lnTo>
                  <a:lnTo>
                    <a:pt x="0" y="143"/>
                  </a:lnTo>
                  <a:lnTo>
                    <a:pt x="25" y="135"/>
                  </a:lnTo>
                  <a:lnTo>
                    <a:pt x="41" y="127"/>
                  </a:lnTo>
                  <a:lnTo>
                    <a:pt x="55" y="119"/>
                  </a:lnTo>
                  <a:lnTo>
                    <a:pt x="58" y="116"/>
                  </a:lnTo>
                  <a:lnTo>
                    <a:pt x="55" y="124"/>
                  </a:lnTo>
                  <a:lnTo>
                    <a:pt x="61" y="122"/>
                  </a:lnTo>
                  <a:lnTo>
                    <a:pt x="67" y="124"/>
                  </a:lnTo>
                  <a:lnTo>
                    <a:pt x="55" y="132"/>
                  </a:lnTo>
                  <a:lnTo>
                    <a:pt x="55" y="137"/>
                  </a:lnTo>
                  <a:lnTo>
                    <a:pt x="41" y="149"/>
                  </a:lnTo>
                  <a:lnTo>
                    <a:pt x="46" y="149"/>
                  </a:lnTo>
                  <a:lnTo>
                    <a:pt x="41" y="155"/>
                  </a:lnTo>
                  <a:lnTo>
                    <a:pt x="22" y="165"/>
                  </a:lnTo>
                  <a:lnTo>
                    <a:pt x="5" y="168"/>
                  </a:lnTo>
                  <a:lnTo>
                    <a:pt x="30" y="162"/>
                  </a:lnTo>
                  <a:lnTo>
                    <a:pt x="45" y="155"/>
                  </a:lnTo>
                  <a:lnTo>
                    <a:pt x="52" y="151"/>
                  </a:lnTo>
                  <a:lnTo>
                    <a:pt x="52" y="160"/>
                  </a:lnTo>
                  <a:lnTo>
                    <a:pt x="52" y="162"/>
                  </a:lnTo>
                  <a:lnTo>
                    <a:pt x="45" y="173"/>
                  </a:lnTo>
                  <a:lnTo>
                    <a:pt x="36" y="181"/>
                  </a:lnTo>
                  <a:lnTo>
                    <a:pt x="41" y="181"/>
                  </a:lnTo>
                  <a:lnTo>
                    <a:pt x="33" y="187"/>
                  </a:lnTo>
                  <a:lnTo>
                    <a:pt x="5" y="200"/>
                  </a:lnTo>
                  <a:lnTo>
                    <a:pt x="25" y="193"/>
                  </a:lnTo>
                  <a:lnTo>
                    <a:pt x="38" y="187"/>
                  </a:lnTo>
                  <a:lnTo>
                    <a:pt x="38" y="195"/>
                  </a:lnTo>
                  <a:lnTo>
                    <a:pt x="30" y="198"/>
                  </a:lnTo>
                  <a:lnTo>
                    <a:pt x="38" y="195"/>
                  </a:lnTo>
                  <a:lnTo>
                    <a:pt x="38" y="200"/>
                  </a:lnTo>
                  <a:lnTo>
                    <a:pt x="33" y="206"/>
                  </a:lnTo>
                  <a:lnTo>
                    <a:pt x="9" y="214"/>
                  </a:lnTo>
                  <a:lnTo>
                    <a:pt x="30" y="206"/>
                  </a:lnTo>
                  <a:lnTo>
                    <a:pt x="30" y="208"/>
                  </a:lnTo>
                  <a:lnTo>
                    <a:pt x="33" y="211"/>
                  </a:lnTo>
                  <a:lnTo>
                    <a:pt x="9" y="231"/>
                  </a:lnTo>
                  <a:lnTo>
                    <a:pt x="27" y="217"/>
                  </a:lnTo>
                  <a:lnTo>
                    <a:pt x="33" y="214"/>
                  </a:lnTo>
                  <a:lnTo>
                    <a:pt x="36" y="219"/>
                  </a:lnTo>
                  <a:lnTo>
                    <a:pt x="30" y="225"/>
                  </a:lnTo>
                  <a:lnTo>
                    <a:pt x="36" y="222"/>
                  </a:lnTo>
                  <a:lnTo>
                    <a:pt x="30" y="238"/>
                  </a:lnTo>
                  <a:lnTo>
                    <a:pt x="5" y="257"/>
                  </a:lnTo>
                  <a:lnTo>
                    <a:pt x="30" y="238"/>
                  </a:lnTo>
                  <a:lnTo>
                    <a:pt x="27" y="246"/>
                  </a:lnTo>
                  <a:lnTo>
                    <a:pt x="36" y="238"/>
                  </a:lnTo>
                  <a:lnTo>
                    <a:pt x="36" y="246"/>
                  </a:lnTo>
                  <a:lnTo>
                    <a:pt x="38" y="284"/>
                  </a:lnTo>
                  <a:lnTo>
                    <a:pt x="64" y="331"/>
                  </a:lnTo>
                  <a:lnTo>
                    <a:pt x="38" y="282"/>
                  </a:lnTo>
                  <a:lnTo>
                    <a:pt x="38" y="263"/>
                  </a:lnTo>
                  <a:lnTo>
                    <a:pt x="41" y="249"/>
                  </a:lnTo>
                  <a:lnTo>
                    <a:pt x="45" y="238"/>
                  </a:lnTo>
                  <a:lnTo>
                    <a:pt x="50" y="219"/>
                  </a:lnTo>
                  <a:lnTo>
                    <a:pt x="55" y="227"/>
                  </a:lnTo>
                  <a:lnTo>
                    <a:pt x="92" y="331"/>
                  </a:lnTo>
                  <a:lnTo>
                    <a:pt x="58" y="227"/>
                  </a:lnTo>
                  <a:lnTo>
                    <a:pt x="58" y="217"/>
                  </a:lnTo>
                  <a:lnTo>
                    <a:pt x="64" y="222"/>
                  </a:lnTo>
                  <a:lnTo>
                    <a:pt x="69" y="322"/>
                  </a:lnTo>
                  <a:lnTo>
                    <a:pt x="67" y="236"/>
                  </a:lnTo>
                  <a:lnTo>
                    <a:pt x="64" y="219"/>
                  </a:lnTo>
                  <a:lnTo>
                    <a:pt x="61" y="214"/>
                  </a:lnTo>
                  <a:lnTo>
                    <a:pt x="64" y="200"/>
                  </a:lnTo>
                  <a:lnTo>
                    <a:pt x="67" y="211"/>
                  </a:lnTo>
                  <a:lnTo>
                    <a:pt x="75" y="233"/>
                  </a:lnTo>
                  <a:lnTo>
                    <a:pt x="83" y="246"/>
                  </a:lnTo>
                  <a:lnTo>
                    <a:pt x="106" y="266"/>
                  </a:lnTo>
                  <a:lnTo>
                    <a:pt x="153" y="301"/>
                  </a:lnTo>
                  <a:lnTo>
                    <a:pt x="92" y="249"/>
                  </a:lnTo>
                  <a:lnTo>
                    <a:pt x="80" y="236"/>
                  </a:lnTo>
                  <a:lnTo>
                    <a:pt x="75" y="227"/>
                  </a:lnTo>
                  <a:lnTo>
                    <a:pt x="69" y="217"/>
                  </a:lnTo>
                  <a:lnTo>
                    <a:pt x="72" y="187"/>
                  </a:lnTo>
                  <a:lnTo>
                    <a:pt x="75" y="195"/>
                  </a:lnTo>
                  <a:lnTo>
                    <a:pt x="75" y="179"/>
                  </a:lnTo>
                  <a:lnTo>
                    <a:pt x="75" y="173"/>
                  </a:lnTo>
                  <a:lnTo>
                    <a:pt x="80" y="187"/>
                  </a:lnTo>
                  <a:lnTo>
                    <a:pt x="134" y="287"/>
                  </a:lnTo>
                  <a:lnTo>
                    <a:pt x="88" y="206"/>
                  </a:lnTo>
                  <a:lnTo>
                    <a:pt x="83" y="198"/>
                  </a:lnTo>
                  <a:lnTo>
                    <a:pt x="80" y="187"/>
                  </a:lnTo>
                  <a:lnTo>
                    <a:pt x="80" y="157"/>
                  </a:lnTo>
                  <a:lnTo>
                    <a:pt x="83" y="160"/>
                  </a:lnTo>
                  <a:lnTo>
                    <a:pt x="86" y="143"/>
                  </a:lnTo>
                  <a:lnTo>
                    <a:pt x="94" y="149"/>
                  </a:lnTo>
                  <a:lnTo>
                    <a:pt x="136" y="260"/>
                  </a:lnTo>
                  <a:lnTo>
                    <a:pt x="114" y="206"/>
                  </a:lnTo>
                  <a:lnTo>
                    <a:pt x="106" y="181"/>
                  </a:lnTo>
                  <a:lnTo>
                    <a:pt x="94" y="160"/>
                  </a:lnTo>
                  <a:lnTo>
                    <a:pt x="94" y="146"/>
                  </a:lnTo>
                  <a:lnTo>
                    <a:pt x="92" y="124"/>
                  </a:lnTo>
                  <a:lnTo>
                    <a:pt x="97" y="127"/>
                  </a:lnTo>
                  <a:lnTo>
                    <a:pt x="119" y="238"/>
                  </a:lnTo>
                  <a:lnTo>
                    <a:pt x="94" y="119"/>
                  </a:lnTo>
                  <a:lnTo>
                    <a:pt x="94" y="108"/>
                  </a:lnTo>
                  <a:lnTo>
                    <a:pt x="97" y="116"/>
                  </a:lnTo>
                  <a:lnTo>
                    <a:pt x="97" y="92"/>
                  </a:lnTo>
                  <a:lnTo>
                    <a:pt x="102" y="99"/>
                  </a:lnTo>
                  <a:lnTo>
                    <a:pt x="102" y="86"/>
                  </a:lnTo>
                  <a:lnTo>
                    <a:pt x="111" y="94"/>
                  </a:lnTo>
                  <a:lnTo>
                    <a:pt x="122" y="122"/>
                  </a:lnTo>
                  <a:lnTo>
                    <a:pt x="136" y="137"/>
                  </a:lnTo>
                  <a:lnTo>
                    <a:pt x="161" y="165"/>
                  </a:lnTo>
                  <a:lnTo>
                    <a:pt x="175" y="189"/>
                  </a:lnTo>
                  <a:lnTo>
                    <a:pt x="136" y="137"/>
                  </a:lnTo>
                  <a:lnTo>
                    <a:pt x="125" y="124"/>
                  </a:lnTo>
                  <a:lnTo>
                    <a:pt x="114" y="105"/>
                  </a:lnTo>
                  <a:lnTo>
                    <a:pt x="111" y="92"/>
                  </a:lnTo>
                  <a:lnTo>
                    <a:pt x="106" y="68"/>
                  </a:lnTo>
                  <a:lnTo>
                    <a:pt x="108" y="70"/>
                  </a:lnTo>
                  <a:lnTo>
                    <a:pt x="114" y="68"/>
                  </a:lnTo>
                  <a:lnTo>
                    <a:pt x="111" y="56"/>
                  </a:lnTo>
                  <a:lnTo>
                    <a:pt x="116" y="68"/>
                  </a:lnTo>
                  <a:lnTo>
                    <a:pt x="122" y="79"/>
                  </a:lnTo>
                  <a:lnTo>
                    <a:pt x="136" y="89"/>
                  </a:lnTo>
                  <a:lnTo>
                    <a:pt x="156" y="99"/>
                  </a:lnTo>
                  <a:lnTo>
                    <a:pt x="195" y="127"/>
                  </a:lnTo>
                  <a:lnTo>
                    <a:pt x="130" y="86"/>
                  </a:lnTo>
                  <a:lnTo>
                    <a:pt x="122" y="75"/>
                  </a:lnTo>
                  <a:lnTo>
                    <a:pt x="119" y="70"/>
                  </a:lnTo>
                  <a:lnTo>
                    <a:pt x="119" y="43"/>
                  </a:lnTo>
                  <a:lnTo>
                    <a:pt x="125" y="52"/>
                  </a:lnTo>
                  <a:lnTo>
                    <a:pt x="134" y="64"/>
                  </a:lnTo>
                  <a:lnTo>
                    <a:pt x="150" y="86"/>
                  </a:lnTo>
                  <a:lnTo>
                    <a:pt x="172" y="108"/>
                  </a:lnTo>
                  <a:lnTo>
                    <a:pt x="178" y="119"/>
                  </a:lnTo>
                  <a:lnTo>
                    <a:pt x="125" y="62"/>
                  </a:lnTo>
                  <a:lnTo>
                    <a:pt x="125" y="46"/>
                  </a:lnTo>
                  <a:lnTo>
                    <a:pt x="128" y="32"/>
                  </a:lnTo>
                  <a:lnTo>
                    <a:pt x="125" y="23"/>
                  </a:lnTo>
                  <a:lnTo>
                    <a:pt x="122" y="21"/>
                  </a:lnTo>
                  <a:lnTo>
                    <a:pt x="125" y="16"/>
                  </a:lnTo>
                  <a:lnTo>
                    <a:pt x="128" y="8"/>
                  </a:lnTo>
                  <a:lnTo>
                    <a:pt x="134" y="2"/>
                  </a:lnTo>
                  <a:lnTo>
                    <a:pt x="139" y="0"/>
                  </a:lnTo>
                  <a:lnTo>
                    <a:pt x="128" y="2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88"/>
            <p:cNvSpPr>
              <a:spLocks/>
            </p:cNvSpPr>
            <p:nvPr/>
          </p:nvSpPr>
          <p:spPr bwMode="ltGray">
            <a:xfrm>
              <a:off x="5091" y="3509"/>
              <a:ext cx="122" cy="289"/>
            </a:xfrm>
            <a:custGeom>
              <a:avLst/>
              <a:gdLst>
                <a:gd name="T0" fmla="*/ 121 w 122"/>
                <a:gd name="T1" fmla="*/ 103 h 289"/>
                <a:gd name="T2" fmla="*/ 108 w 122"/>
                <a:gd name="T3" fmla="*/ 10 h 289"/>
                <a:gd name="T4" fmla="*/ 92 w 122"/>
                <a:gd name="T5" fmla="*/ 1 h 289"/>
                <a:gd name="T6" fmla="*/ 79 w 122"/>
                <a:gd name="T7" fmla="*/ 0 h 289"/>
                <a:gd name="T8" fmla="*/ 58 w 122"/>
                <a:gd name="T9" fmla="*/ 4 h 289"/>
                <a:gd name="T10" fmla="*/ 45 w 122"/>
                <a:gd name="T11" fmla="*/ 14 h 289"/>
                <a:gd name="T12" fmla="*/ 31 w 122"/>
                <a:gd name="T13" fmla="*/ 28 h 289"/>
                <a:gd name="T14" fmla="*/ 17 w 122"/>
                <a:gd name="T15" fmla="*/ 54 h 289"/>
                <a:gd name="T16" fmla="*/ 9 w 122"/>
                <a:gd name="T17" fmla="*/ 90 h 289"/>
                <a:gd name="T18" fmla="*/ 5 w 122"/>
                <a:gd name="T19" fmla="*/ 121 h 289"/>
                <a:gd name="T20" fmla="*/ 0 w 122"/>
                <a:gd name="T21" fmla="*/ 164 h 289"/>
                <a:gd name="T22" fmla="*/ 0 w 122"/>
                <a:gd name="T23" fmla="*/ 192 h 289"/>
                <a:gd name="T24" fmla="*/ 9 w 122"/>
                <a:gd name="T25" fmla="*/ 230 h 289"/>
                <a:gd name="T26" fmla="*/ 27 w 122"/>
                <a:gd name="T27" fmla="*/ 262 h 289"/>
                <a:gd name="T28" fmla="*/ 45 w 122"/>
                <a:gd name="T29" fmla="*/ 288 h 289"/>
                <a:gd name="T30" fmla="*/ 35 w 122"/>
                <a:gd name="T31" fmla="*/ 249 h 289"/>
                <a:gd name="T32" fmla="*/ 31 w 122"/>
                <a:gd name="T33" fmla="*/ 212 h 289"/>
                <a:gd name="T34" fmla="*/ 33 w 122"/>
                <a:gd name="T35" fmla="*/ 174 h 289"/>
                <a:gd name="T36" fmla="*/ 35 w 122"/>
                <a:gd name="T37" fmla="*/ 141 h 289"/>
                <a:gd name="T38" fmla="*/ 39 w 122"/>
                <a:gd name="T39" fmla="*/ 107 h 289"/>
                <a:gd name="T40" fmla="*/ 45 w 122"/>
                <a:gd name="T41" fmla="*/ 76 h 289"/>
                <a:gd name="T42" fmla="*/ 47 w 122"/>
                <a:gd name="T43" fmla="*/ 53 h 289"/>
                <a:gd name="T44" fmla="*/ 55 w 122"/>
                <a:gd name="T45" fmla="*/ 30 h 289"/>
                <a:gd name="T46" fmla="*/ 73 w 122"/>
                <a:gd name="T47" fmla="*/ 11 h 289"/>
                <a:gd name="T48" fmla="*/ 88 w 122"/>
                <a:gd name="T49" fmla="*/ 13 h 289"/>
                <a:gd name="T50" fmla="*/ 103 w 122"/>
                <a:gd name="T51" fmla="*/ 65 h 289"/>
                <a:gd name="T52" fmla="*/ 116 w 122"/>
                <a:gd name="T53" fmla="*/ 76 h 289"/>
                <a:gd name="T54" fmla="*/ 121 w 122"/>
                <a:gd name="T55" fmla="*/ 103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2" h="289">
                  <a:moveTo>
                    <a:pt x="121" y="103"/>
                  </a:moveTo>
                  <a:lnTo>
                    <a:pt x="108" y="10"/>
                  </a:lnTo>
                  <a:lnTo>
                    <a:pt x="92" y="1"/>
                  </a:lnTo>
                  <a:lnTo>
                    <a:pt x="79" y="0"/>
                  </a:lnTo>
                  <a:lnTo>
                    <a:pt x="58" y="4"/>
                  </a:lnTo>
                  <a:lnTo>
                    <a:pt x="45" y="14"/>
                  </a:lnTo>
                  <a:lnTo>
                    <a:pt x="31" y="28"/>
                  </a:lnTo>
                  <a:lnTo>
                    <a:pt x="17" y="54"/>
                  </a:lnTo>
                  <a:lnTo>
                    <a:pt x="9" y="90"/>
                  </a:lnTo>
                  <a:lnTo>
                    <a:pt x="5" y="121"/>
                  </a:lnTo>
                  <a:lnTo>
                    <a:pt x="0" y="164"/>
                  </a:lnTo>
                  <a:lnTo>
                    <a:pt x="0" y="192"/>
                  </a:lnTo>
                  <a:lnTo>
                    <a:pt x="9" y="230"/>
                  </a:lnTo>
                  <a:lnTo>
                    <a:pt x="27" y="262"/>
                  </a:lnTo>
                  <a:lnTo>
                    <a:pt x="45" y="288"/>
                  </a:lnTo>
                  <a:lnTo>
                    <a:pt x="35" y="249"/>
                  </a:lnTo>
                  <a:lnTo>
                    <a:pt x="31" y="212"/>
                  </a:lnTo>
                  <a:lnTo>
                    <a:pt x="33" y="174"/>
                  </a:lnTo>
                  <a:lnTo>
                    <a:pt x="35" y="141"/>
                  </a:lnTo>
                  <a:lnTo>
                    <a:pt x="39" y="107"/>
                  </a:lnTo>
                  <a:lnTo>
                    <a:pt x="45" y="76"/>
                  </a:lnTo>
                  <a:lnTo>
                    <a:pt x="47" y="53"/>
                  </a:lnTo>
                  <a:lnTo>
                    <a:pt x="55" y="30"/>
                  </a:lnTo>
                  <a:lnTo>
                    <a:pt x="73" y="11"/>
                  </a:lnTo>
                  <a:lnTo>
                    <a:pt x="88" y="13"/>
                  </a:lnTo>
                  <a:lnTo>
                    <a:pt x="103" y="65"/>
                  </a:lnTo>
                  <a:lnTo>
                    <a:pt x="116" y="76"/>
                  </a:lnTo>
                  <a:lnTo>
                    <a:pt x="121" y="103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89"/>
            <p:cNvSpPr>
              <a:spLocks/>
            </p:cNvSpPr>
            <p:nvPr/>
          </p:nvSpPr>
          <p:spPr bwMode="ltGray">
            <a:xfrm>
              <a:off x="4882" y="3332"/>
              <a:ext cx="266" cy="590"/>
            </a:xfrm>
            <a:custGeom>
              <a:avLst/>
              <a:gdLst>
                <a:gd name="T0" fmla="*/ 178 w 266"/>
                <a:gd name="T1" fmla="*/ 6 h 590"/>
                <a:gd name="T2" fmla="*/ 171 w 266"/>
                <a:gd name="T3" fmla="*/ 25 h 590"/>
                <a:gd name="T4" fmla="*/ 112 w 266"/>
                <a:gd name="T5" fmla="*/ 21 h 590"/>
                <a:gd name="T6" fmla="*/ 135 w 266"/>
                <a:gd name="T7" fmla="*/ 29 h 590"/>
                <a:gd name="T8" fmla="*/ 161 w 266"/>
                <a:gd name="T9" fmla="*/ 40 h 590"/>
                <a:gd name="T10" fmla="*/ 105 w 266"/>
                <a:gd name="T11" fmla="*/ 55 h 590"/>
                <a:gd name="T12" fmla="*/ 148 w 266"/>
                <a:gd name="T13" fmla="*/ 60 h 590"/>
                <a:gd name="T14" fmla="*/ 152 w 266"/>
                <a:gd name="T15" fmla="*/ 77 h 590"/>
                <a:gd name="T16" fmla="*/ 26 w 266"/>
                <a:gd name="T17" fmla="*/ 160 h 590"/>
                <a:gd name="T18" fmla="*/ 143 w 266"/>
                <a:gd name="T19" fmla="*/ 100 h 590"/>
                <a:gd name="T20" fmla="*/ 118 w 266"/>
                <a:gd name="T21" fmla="*/ 134 h 590"/>
                <a:gd name="T22" fmla="*/ 134 w 266"/>
                <a:gd name="T23" fmla="*/ 137 h 590"/>
                <a:gd name="T24" fmla="*/ 112 w 266"/>
                <a:gd name="T25" fmla="*/ 184 h 590"/>
                <a:gd name="T26" fmla="*/ 66 w 266"/>
                <a:gd name="T27" fmla="*/ 234 h 590"/>
                <a:gd name="T28" fmla="*/ 118 w 266"/>
                <a:gd name="T29" fmla="*/ 197 h 590"/>
                <a:gd name="T30" fmla="*/ 75 w 266"/>
                <a:gd name="T31" fmla="*/ 271 h 590"/>
                <a:gd name="T32" fmla="*/ 115 w 266"/>
                <a:gd name="T33" fmla="*/ 223 h 590"/>
                <a:gd name="T34" fmla="*/ 124 w 266"/>
                <a:gd name="T35" fmla="*/ 223 h 590"/>
                <a:gd name="T36" fmla="*/ 108 w 266"/>
                <a:gd name="T37" fmla="*/ 266 h 590"/>
                <a:gd name="T38" fmla="*/ 121 w 266"/>
                <a:gd name="T39" fmla="*/ 266 h 590"/>
                <a:gd name="T40" fmla="*/ 97 w 266"/>
                <a:gd name="T41" fmla="*/ 317 h 590"/>
                <a:gd name="T42" fmla="*/ 111 w 266"/>
                <a:gd name="T43" fmla="*/ 304 h 590"/>
                <a:gd name="T44" fmla="*/ 98 w 266"/>
                <a:gd name="T45" fmla="*/ 352 h 590"/>
                <a:gd name="T46" fmla="*/ 108 w 266"/>
                <a:gd name="T47" fmla="*/ 336 h 590"/>
                <a:gd name="T48" fmla="*/ 120 w 266"/>
                <a:gd name="T49" fmla="*/ 331 h 590"/>
                <a:gd name="T50" fmla="*/ 112 w 266"/>
                <a:gd name="T51" fmla="*/ 367 h 590"/>
                <a:gd name="T52" fmla="*/ 88 w 266"/>
                <a:gd name="T53" fmla="*/ 432 h 590"/>
                <a:gd name="T54" fmla="*/ 120 w 266"/>
                <a:gd name="T55" fmla="*/ 382 h 590"/>
                <a:gd name="T56" fmla="*/ 127 w 266"/>
                <a:gd name="T57" fmla="*/ 373 h 590"/>
                <a:gd name="T58" fmla="*/ 125 w 266"/>
                <a:gd name="T59" fmla="*/ 427 h 590"/>
                <a:gd name="T60" fmla="*/ 135 w 266"/>
                <a:gd name="T61" fmla="*/ 454 h 590"/>
                <a:gd name="T62" fmla="*/ 139 w 266"/>
                <a:gd name="T63" fmla="*/ 424 h 590"/>
                <a:gd name="T64" fmla="*/ 234 w 266"/>
                <a:gd name="T65" fmla="*/ 504 h 590"/>
                <a:gd name="T66" fmla="*/ 148 w 266"/>
                <a:gd name="T67" fmla="*/ 387 h 590"/>
                <a:gd name="T68" fmla="*/ 167 w 266"/>
                <a:gd name="T69" fmla="*/ 412 h 590"/>
                <a:gd name="T70" fmla="*/ 141 w 266"/>
                <a:gd name="T71" fmla="*/ 346 h 590"/>
                <a:gd name="T72" fmla="*/ 245 w 266"/>
                <a:gd name="T73" fmla="*/ 398 h 590"/>
                <a:gd name="T74" fmla="*/ 141 w 266"/>
                <a:gd name="T75" fmla="*/ 327 h 590"/>
                <a:gd name="T76" fmla="*/ 156 w 266"/>
                <a:gd name="T77" fmla="*/ 310 h 590"/>
                <a:gd name="T78" fmla="*/ 144 w 266"/>
                <a:gd name="T79" fmla="*/ 283 h 590"/>
                <a:gd name="T80" fmla="*/ 161 w 266"/>
                <a:gd name="T81" fmla="*/ 283 h 590"/>
                <a:gd name="T82" fmla="*/ 208 w 266"/>
                <a:gd name="T83" fmla="*/ 333 h 590"/>
                <a:gd name="T84" fmla="*/ 162 w 266"/>
                <a:gd name="T85" fmla="*/ 238 h 590"/>
                <a:gd name="T86" fmla="*/ 153 w 266"/>
                <a:gd name="T87" fmla="*/ 202 h 590"/>
                <a:gd name="T88" fmla="*/ 167 w 266"/>
                <a:gd name="T89" fmla="*/ 196 h 590"/>
                <a:gd name="T90" fmla="*/ 164 w 266"/>
                <a:gd name="T91" fmla="*/ 163 h 590"/>
                <a:gd name="T92" fmla="*/ 170 w 266"/>
                <a:gd name="T93" fmla="*/ 158 h 590"/>
                <a:gd name="T94" fmla="*/ 201 w 266"/>
                <a:gd name="T95" fmla="*/ 189 h 590"/>
                <a:gd name="T96" fmla="*/ 176 w 266"/>
                <a:gd name="T97" fmla="*/ 140 h 590"/>
                <a:gd name="T98" fmla="*/ 178 w 266"/>
                <a:gd name="T99" fmla="*/ 98 h 590"/>
                <a:gd name="T100" fmla="*/ 176 w 266"/>
                <a:gd name="T101" fmla="*/ 75 h 590"/>
                <a:gd name="T102" fmla="*/ 204 w 266"/>
                <a:gd name="T103" fmla="*/ 74 h 590"/>
                <a:gd name="T104" fmla="*/ 197 w 266"/>
                <a:gd name="T105" fmla="*/ 40 h 590"/>
                <a:gd name="T106" fmla="*/ 209 w 266"/>
                <a:gd name="T107" fmla="*/ 32 h 590"/>
                <a:gd name="T108" fmla="*/ 205 w 266"/>
                <a:gd name="T109" fmla="*/ 0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66" h="590">
                  <a:moveTo>
                    <a:pt x="205" y="0"/>
                  </a:moveTo>
                  <a:lnTo>
                    <a:pt x="195" y="1"/>
                  </a:lnTo>
                  <a:lnTo>
                    <a:pt x="178" y="6"/>
                  </a:lnTo>
                  <a:lnTo>
                    <a:pt x="190" y="9"/>
                  </a:lnTo>
                  <a:lnTo>
                    <a:pt x="181" y="16"/>
                  </a:lnTo>
                  <a:lnTo>
                    <a:pt x="171" y="25"/>
                  </a:lnTo>
                  <a:lnTo>
                    <a:pt x="157" y="28"/>
                  </a:lnTo>
                  <a:lnTo>
                    <a:pt x="135" y="27"/>
                  </a:lnTo>
                  <a:lnTo>
                    <a:pt x="112" y="21"/>
                  </a:lnTo>
                  <a:lnTo>
                    <a:pt x="52" y="27"/>
                  </a:lnTo>
                  <a:lnTo>
                    <a:pt x="111" y="23"/>
                  </a:lnTo>
                  <a:lnTo>
                    <a:pt x="135" y="29"/>
                  </a:lnTo>
                  <a:lnTo>
                    <a:pt x="157" y="28"/>
                  </a:lnTo>
                  <a:lnTo>
                    <a:pt x="171" y="33"/>
                  </a:lnTo>
                  <a:lnTo>
                    <a:pt x="161" y="40"/>
                  </a:lnTo>
                  <a:lnTo>
                    <a:pt x="167" y="43"/>
                  </a:lnTo>
                  <a:lnTo>
                    <a:pt x="148" y="56"/>
                  </a:lnTo>
                  <a:lnTo>
                    <a:pt x="105" y="55"/>
                  </a:lnTo>
                  <a:lnTo>
                    <a:pt x="50" y="102"/>
                  </a:lnTo>
                  <a:lnTo>
                    <a:pt x="105" y="56"/>
                  </a:lnTo>
                  <a:lnTo>
                    <a:pt x="148" y="60"/>
                  </a:lnTo>
                  <a:lnTo>
                    <a:pt x="161" y="61"/>
                  </a:lnTo>
                  <a:lnTo>
                    <a:pt x="138" y="77"/>
                  </a:lnTo>
                  <a:lnTo>
                    <a:pt x="152" y="77"/>
                  </a:lnTo>
                  <a:lnTo>
                    <a:pt x="127" y="95"/>
                  </a:lnTo>
                  <a:lnTo>
                    <a:pt x="80" y="119"/>
                  </a:lnTo>
                  <a:lnTo>
                    <a:pt x="26" y="160"/>
                  </a:lnTo>
                  <a:lnTo>
                    <a:pt x="82" y="122"/>
                  </a:lnTo>
                  <a:lnTo>
                    <a:pt x="129" y="98"/>
                  </a:lnTo>
                  <a:lnTo>
                    <a:pt x="143" y="100"/>
                  </a:lnTo>
                  <a:lnTo>
                    <a:pt x="121" y="114"/>
                  </a:lnTo>
                  <a:lnTo>
                    <a:pt x="135" y="117"/>
                  </a:lnTo>
                  <a:lnTo>
                    <a:pt x="118" y="134"/>
                  </a:lnTo>
                  <a:lnTo>
                    <a:pt x="4" y="276"/>
                  </a:lnTo>
                  <a:lnTo>
                    <a:pt x="118" y="137"/>
                  </a:lnTo>
                  <a:lnTo>
                    <a:pt x="134" y="137"/>
                  </a:lnTo>
                  <a:lnTo>
                    <a:pt x="116" y="158"/>
                  </a:lnTo>
                  <a:lnTo>
                    <a:pt x="129" y="158"/>
                  </a:lnTo>
                  <a:lnTo>
                    <a:pt x="112" y="184"/>
                  </a:lnTo>
                  <a:lnTo>
                    <a:pt x="66" y="233"/>
                  </a:lnTo>
                  <a:lnTo>
                    <a:pt x="18" y="303"/>
                  </a:lnTo>
                  <a:lnTo>
                    <a:pt x="66" y="234"/>
                  </a:lnTo>
                  <a:lnTo>
                    <a:pt x="115" y="186"/>
                  </a:lnTo>
                  <a:lnTo>
                    <a:pt x="129" y="178"/>
                  </a:lnTo>
                  <a:lnTo>
                    <a:pt x="118" y="197"/>
                  </a:lnTo>
                  <a:lnTo>
                    <a:pt x="127" y="194"/>
                  </a:lnTo>
                  <a:lnTo>
                    <a:pt x="112" y="220"/>
                  </a:lnTo>
                  <a:lnTo>
                    <a:pt x="75" y="271"/>
                  </a:lnTo>
                  <a:lnTo>
                    <a:pt x="0" y="338"/>
                  </a:lnTo>
                  <a:lnTo>
                    <a:pt x="73" y="273"/>
                  </a:lnTo>
                  <a:lnTo>
                    <a:pt x="115" y="223"/>
                  </a:lnTo>
                  <a:lnTo>
                    <a:pt x="120" y="223"/>
                  </a:lnTo>
                  <a:lnTo>
                    <a:pt x="50" y="373"/>
                  </a:lnTo>
                  <a:lnTo>
                    <a:pt x="124" y="223"/>
                  </a:lnTo>
                  <a:lnTo>
                    <a:pt x="115" y="243"/>
                  </a:lnTo>
                  <a:lnTo>
                    <a:pt x="124" y="236"/>
                  </a:lnTo>
                  <a:lnTo>
                    <a:pt x="108" y="266"/>
                  </a:lnTo>
                  <a:lnTo>
                    <a:pt x="60" y="336"/>
                  </a:lnTo>
                  <a:lnTo>
                    <a:pt x="108" y="271"/>
                  </a:lnTo>
                  <a:lnTo>
                    <a:pt x="121" y="266"/>
                  </a:lnTo>
                  <a:lnTo>
                    <a:pt x="108" y="286"/>
                  </a:lnTo>
                  <a:lnTo>
                    <a:pt x="52" y="424"/>
                  </a:lnTo>
                  <a:lnTo>
                    <a:pt x="97" y="317"/>
                  </a:lnTo>
                  <a:lnTo>
                    <a:pt x="112" y="286"/>
                  </a:lnTo>
                  <a:lnTo>
                    <a:pt x="121" y="283"/>
                  </a:lnTo>
                  <a:lnTo>
                    <a:pt x="111" y="304"/>
                  </a:lnTo>
                  <a:lnTo>
                    <a:pt x="120" y="302"/>
                  </a:lnTo>
                  <a:lnTo>
                    <a:pt x="105" y="328"/>
                  </a:lnTo>
                  <a:lnTo>
                    <a:pt x="98" y="352"/>
                  </a:lnTo>
                  <a:lnTo>
                    <a:pt x="25" y="430"/>
                  </a:lnTo>
                  <a:lnTo>
                    <a:pt x="100" y="353"/>
                  </a:lnTo>
                  <a:lnTo>
                    <a:pt x="108" y="336"/>
                  </a:lnTo>
                  <a:lnTo>
                    <a:pt x="118" y="331"/>
                  </a:lnTo>
                  <a:lnTo>
                    <a:pt x="100" y="377"/>
                  </a:lnTo>
                  <a:lnTo>
                    <a:pt x="120" y="331"/>
                  </a:lnTo>
                  <a:lnTo>
                    <a:pt x="108" y="353"/>
                  </a:lnTo>
                  <a:lnTo>
                    <a:pt x="121" y="348"/>
                  </a:lnTo>
                  <a:lnTo>
                    <a:pt x="112" y="367"/>
                  </a:lnTo>
                  <a:lnTo>
                    <a:pt x="88" y="432"/>
                  </a:lnTo>
                  <a:lnTo>
                    <a:pt x="62" y="471"/>
                  </a:lnTo>
                  <a:lnTo>
                    <a:pt x="88" y="432"/>
                  </a:lnTo>
                  <a:lnTo>
                    <a:pt x="115" y="370"/>
                  </a:lnTo>
                  <a:lnTo>
                    <a:pt x="124" y="367"/>
                  </a:lnTo>
                  <a:lnTo>
                    <a:pt x="120" y="382"/>
                  </a:lnTo>
                  <a:lnTo>
                    <a:pt x="100" y="424"/>
                  </a:lnTo>
                  <a:lnTo>
                    <a:pt x="121" y="387"/>
                  </a:lnTo>
                  <a:lnTo>
                    <a:pt x="127" y="373"/>
                  </a:lnTo>
                  <a:lnTo>
                    <a:pt x="118" y="406"/>
                  </a:lnTo>
                  <a:lnTo>
                    <a:pt x="129" y="400"/>
                  </a:lnTo>
                  <a:lnTo>
                    <a:pt x="125" y="427"/>
                  </a:lnTo>
                  <a:lnTo>
                    <a:pt x="132" y="416"/>
                  </a:lnTo>
                  <a:lnTo>
                    <a:pt x="138" y="425"/>
                  </a:lnTo>
                  <a:lnTo>
                    <a:pt x="135" y="454"/>
                  </a:lnTo>
                  <a:lnTo>
                    <a:pt x="89" y="589"/>
                  </a:lnTo>
                  <a:lnTo>
                    <a:pt x="139" y="454"/>
                  </a:lnTo>
                  <a:lnTo>
                    <a:pt x="139" y="424"/>
                  </a:lnTo>
                  <a:lnTo>
                    <a:pt x="139" y="406"/>
                  </a:lnTo>
                  <a:lnTo>
                    <a:pt x="150" y="416"/>
                  </a:lnTo>
                  <a:lnTo>
                    <a:pt x="234" y="504"/>
                  </a:lnTo>
                  <a:lnTo>
                    <a:pt x="146" y="406"/>
                  </a:lnTo>
                  <a:lnTo>
                    <a:pt x="139" y="382"/>
                  </a:lnTo>
                  <a:lnTo>
                    <a:pt x="148" y="387"/>
                  </a:lnTo>
                  <a:lnTo>
                    <a:pt x="135" y="356"/>
                  </a:lnTo>
                  <a:lnTo>
                    <a:pt x="146" y="369"/>
                  </a:lnTo>
                  <a:lnTo>
                    <a:pt x="167" y="412"/>
                  </a:lnTo>
                  <a:lnTo>
                    <a:pt x="148" y="365"/>
                  </a:lnTo>
                  <a:lnTo>
                    <a:pt x="139" y="346"/>
                  </a:lnTo>
                  <a:lnTo>
                    <a:pt x="141" y="346"/>
                  </a:lnTo>
                  <a:lnTo>
                    <a:pt x="152" y="356"/>
                  </a:lnTo>
                  <a:lnTo>
                    <a:pt x="173" y="380"/>
                  </a:lnTo>
                  <a:lnTo>
                    <a:pt x="245" y="398"/>
                  </a:lnTo>
                  <a:lnTo>
                    <a:pt x="171" y="377"/>
                  </a:lnTo>
                  <a:lnTo>
                    <a:pt x="148" y="348"/>
                  </a:lnTo>
                  <a:lnTo>
                    <a:pt x="141" y="327"/>
                  </a:lnTo>
                  <a:lnTo>
                    <a:pt x="152" y="327"/>
                  </a:lnTo>
                  <a:lnTo>
                    <a:pt x="141" y="304"/>
                  </a:lnTo>
                  <a:lnTo>
                    <a:pt x="156" y="310"/>
                  </a:lnTo>
                  <a:lnTo>
                    <a:pt x="205" y="352"/>
                  </a:lnTo>
                  <a:lnTo>
                    <a:pt x="156" y="308"/>
                  </a:lnTo>
                  <a:lnTo>
                    <a:pt x="144" y="283"/>
                  </a:lnTo>
                  <a:lnTo>
                    <a:pt x="157" y="290"/>
                  </a:lnTo>
                  <a:lnTo>
                    <a:pt x="148" y="270"/>
                  </a:lnTo>
                  <a:lnTo>
                    <a:pt x="161" y="283"/>
                  </a:lnTo>
                  <a:lnTo>
                    <a:pt x="152" y="253"/>
                  </a:lnTo>
                  <a:lnTo>
                    <a:pt x="162" y="268"/>
                  </a:lnTo>
                  <a:lnTo>
                    <a:pt x="208" y="333"/>
                  </a:lnTo>
                  <a:lnTo>
                    <a:pt x="161" y="268"/>
                  </a:lnTo>
                  <a:lnTo>
                    <a:pt x="150" y="229"/>
                  </a:lnTo>
                  <a:lnTo>
                    <a:pt x="162" y="238"/>
                  </a:lnTo>
                  <a:lnTo>
                    <a:pt x="236" y="275"/>
                  </a:lnTo>
                  <a:lnTo>
                    <a:pt x="162" y="236"/>
                  </a:lnTo>
                  <a:lnTo>
                    <a:pt x="153" y="202"/>
                  </a:lnTo>
                  <a:lnTo>
                    <a:pt x="164" y="207"/>
                  </a:lnTo>
                  <a:lnTo>
                    <a:pt x="156" y="189"/>
                  </a:lnTo>
                  <a:lnTo>
                    <a:pt x="167" y="196"/>
                  </a:lnTo>
                  <a:lnTo>
                    <a:pt x="200" y="288"/>
                  </a:lnTo>
                  <a:lnTo>
                    <a:pt x="164" y="188"/>
                  </a:lnTo>
                  <a:lnTo>
                    <a:pt x="164" y="163"/>
                  </a:lnTo>
                  <a:lnTo>
                    <a:pt x="175" y="173"/>
                  </a:lnTo>
                  <a:lnTo>
                    <a:pt x="197" y="226"/>
                  </a:lnTo>
                  <a:lnTo>
                    <a:pt x="170" y="158"/>
                  </a:lnTo>
                  <a:lnTo>
                    <a:pt x="167" y="137"/>
                  </a:lnTo>
                  <a:lnTo>
                    <a:pt x="175" y="147"/>
                  </a:lnTo>
                  <a:lnTo>
                    <a:pt x="201" y="189"/>
                  </a:lnTo>
                  <a:lnTo>
                    <a:pt x="265" y="213"/>
                  </a:lnTo>
                  <a:lnTo>
                    <a:pt x="200" y="186"/>
                  </a:lnTo>
                  <a:lnTo>
                    <a:pt x="176" y="140"/>
                  </a:lnTo>
                  <a:lnTo>
                    <a:pt x="173" y="112"/>
                  </a:lnTo>
                  <a:lnTo>
                    <a:pt x="184" y="126"/>
                  </a:lnTo>
                  <a:lnTo>
                    <a:pt x="178" y="98"/>
                  </a:lnTo>
                  <a:lnTo>
                    <a:pt x="220" y="169"/>
                  </a:lnTo>
                  <a:lnTo>
                    <a:pt x="181" y="95"/>
                  </a:lnTo>
                  <a:lnTo>
                    <a:pt x="176" y="75"/>
                  </a:lnTo>
                  <a:lnTo>
                    <a:pt x="190" y="90"/>
                  </a:lnTo>
                  <a:lnTo>
                    <a:pt x="187" y="58"/>
                  </a:lnTo>
                  <a:lnTo>
                    <a:pt x="204" y="74"/>
                  </a:lnTo>
                  <a:lnTo>
                    <a:pt x="261" y="129"/>
                  </a:lnTo>
                  <a:lnTo>
                    <a:pt x="204" y="72"/>
                  </a:lnTo>
                  <a:lnTo>
                    <a:pt x="197" y="40"/>
                  </a:lnTo>
                  <a:lnTo>
                    <a:pt x="205" y="48"/>
                  </a:lnTo>
                  <a:lnTo>
                    <a:pt x="200" y="25"/>
                  </a:lnTo>
                  <a:lnTo>
                    <a:pt x="209" y="32"/>
                  </a:lnTo>
                  <a:lnTo>
                    <a:pt x="211" y="13"/>
                  </a:lnTo>
                  <a:lnTo>
                    <a:pt x="209" y="4"/>
                  </a:lnTo>
                  <a:lnTo>
                    <a:pt x="205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90"/>
            <p:cNvSpPr>
              <a:spLocks/>
            </p:cNvSpPr>
            <p:nvPr/>
          </p:nvSpPr>
          <p:spPr bwMode="ltGray">
            <a:xfrm>
              <a:off x="5200" y="3441"/>
              <a:ext cx="112" cy="329"/>
            </a:xfrm>
            <a:custGeom>
              <a:avLst/>
              <a:gdLst>
                <a:gd name="T0" fmla="*/ 2 w 112"/>
                <a:gd name="T1" fmla="*/ 52 h 329"/>
                <a:gd name="T2" fmla="*/ 25 w 112"/>
                <a:gd name="T3" fmla="*/ 0 h 329"/>
                <a:gd name="T4" fmla="*/ 40 w 112"/>
                <a:gd name="T5" fmla="*/ 1 h 329"/>
                <a:gd name="T6" fmla="*/ 53 w 112"/>
                <a:gd name="T7" fmla="*/ 4 h 329"/>
                <a:gd name="T8" fmla="*/ 62 w 112"/>
                <a:gd name="T9" fmla="*/ 18 h 329"/>
                <a:gd name="T10" fmla="*/ 87 w 112"/>
                <a:gd name="T11" fmla="*/ 60 h 329"/>
                <a:gd name="T12" fmla="*/ 96 w 112"/>
                <a:gd name="T13" fmla="*/ 79 h 329"/>
                <a:gd name="T14" fmla="*/ 102 w 112"/>
                <a:gd name="T15" fmla="*/ 98 h 329"/>
                <a:gd name="T16" fmla="*/ 108 w 112"/>
                <a:gd name="T17" fmla="*/ 154 h 329"/>
                <a:gd name="T18" fmla="*/ 111 w 112"/>
                <a:gd name="T19" fmla="*/ 170 h 329"/>
                <a:gd name="T20" fmla="*/ 108 w 112"/>
                <a:gd name="T21" fmla="*/ 192 h 329"/>
                <a:gd name="T22" fmla="*/ 104 w 112"/>
                <a:gd name="T23" fmla="*/ 215 h 329"/>
                <a:gd name="T24" fmla="*/ 94 w 112"/>
                <a:gd name="T25" fmla="*/ 250 h 329"/>
                <a:gd name="T26" fmla="*/ 86 w 112"/>
                <a:gd name="T27" fmla="*/ 272 h 329"/>
                <a:gd name="T28" fmla="*/ 73 w 112"/>
                <a:gd name="T29" fmla="*/ 297 h 329"/>
                <a:gd name="T30" fmla="*/ 48 w 112"/>
                <a:gd name="T31" fmla="*/ 328 h 329"/>
                <a:gd name="T32" fmla="*/ 61 w 112"/>
                <a:gd name="T33" fmla="*/ 290 h 329"/>
                <a:gd name="T34" fmla="*/ 72 w 112"/>
                <a:gd name="T35" fmla="*/ 254 h 329"/>
                <a:gd name="T36" fmla="*/ 77 w 112"/>
                <a:gd name="T37" fmla="*/ 222 h 329"/>
                <a:gd name="T38" fmla="*/ 75 w 112"/>
                <a:gd name="T39" fmla="*/ 192 h 329"/>
                <a:gd name="T40" fmla="*/ 73 w 112"/>
                <a:gd name="T41" fmla="*/ 170 h 329"/>
                <a:gd name="T42" fmla="*/ 77 w 112"/>
                <a:gd name="T43" fmla="*/ 144 h 329"/>
                <a:gd name="T44" fmla="*/ 80 w 112"/>
                <a:gd name="T45" fmla="*/ 122 h 329"/>
                <a:gd name="T46" fmla="*/ 69 w 112"/>
                <a:gd name="T47" fmla="*/ 79 h 329"/>
                <a:gd name="T48" fmla="*/ 67 w 112"/>
                <a:gd name="T49" fmla="*/ 56 h 329"/>
                <a:gd name="T50" fmla="*/ 58 w 112"/>
                <a:gd name="T51" fmla="*/ 37 h 329"/>
                <a:gd name="T52" fmla="*/ 40 w 112"/>
                <a:gd name="T53" fmla="*/ 14 h 329"/>
                <a:gd name="T54" fmla="*/ 31 w 112"/>
                <a:gd name="T55" fmla="*/ 32 h 329"/>
                <a:gd name="T56" fmla="*/ 0 w 112"/>
                <a:gd name="T57" fmla="*/ 62 h 329"/>
                <a:gd name="T58" fmla="*/ 2 w 112"/>
                <a:gd name="T59" fmla="*/ 52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2" h="329">
                  <a:moveTo>
                    <a:pt x="2" y="52"/>
                  </a:moveTo>
                  <a:lnTo>
                    <a:pt x="25" y="0"/>
                  </a:lnTo>
                  <a:lnTo>
                    <a:pt x="40" y="1"/>
                  </a:lnTo>
                  <a:lnTo>
                    <a:pt x="53" y="4"/>
                  </a:lnTo>
                  <a:lnTo>
                    <a:pt x="62" y="18"/>
                  </a:lnTo>
                  <a:lnTo>
                    <a:pt x="87" y="60"/>
                  </a:lnTo>
                  <a:lnTo>
                    <a:pt x="96" y="79"/>
                  </a:lnTo>
                  <a:lnTo>
                    <a:pt x="102" y="98"/>
                  </a:lnTo>
                  <a:lnTo>
                    <a:pt x="108" y="154"/>
                  </a:lnTo>
                  <a:lnTo>
                    <a:pt x="111" y="170"/>
                  </a:lnTo>
                  <a:lnTo>
                    <a:pt x="108" y="192"/>
                  </a:lnTo>
                  <a:lnTo>
                    <a:pt x="104" y="215"/>
                  </a:lnTo>
                  <a:lnTo>
                    <a:pt x="94" y="250"/>
                  </a:lnTo>
                  <a:lnTo>
                    <a:pt x="86" y="272"/>
                  </a:lnTo>
                  <a:lnTo>
                    <a:pt x="73" y="297"/>
                  </a:lnTo>
                  <a:lnTo>
                    <a:pt x="48" y="328"/>
                  </a:lnTo>
                  <a:lnTo>
                    <a:pt x="61" y="290"/>
                  </a:lnTo>
                  <a:lnTo>
                    <a:pt x="72" y="254"/>
                  </a:lnTo>
                  <a:lnTo>
                    <a:pt x="77" y="222"/>
                  </a:lnTo>
                  <a:lnTo>
                    <a:pt x="75" y="192"/>
                  </a:lnTo>
                  <a:lnTo>
                    <a:pt x="73" y="170"/>
                  </a:lnTo>
                  <a:lnTo>
                    <a:pt x="77" y="144"/>
                  </a:lnTo>
                  <a:lnTo>
                    <a:pt x="80" y="122"/>
                  </a:lnTo>
                  <a:lnTo>
                    <a:pt x="69" y="79"/>
                  </a:lnTo>
                  <a:lnTo>
                    <a:pt x="67" y="56"/>
                  </a:lnTo>
                  <a:lnTo>
                    <a:pt x="58" y="37"/>
                  </a:lnTo>
                  <a:lnTo>
                    <a:pt x="40" y="14"/>
                  </a:lnTo>
                  <a:lnTo>
                    <a:pt x="31" y="32"/>
                  </a:lnTo>
                  <a:lnTo>
                    <a:pt x="0" y="62"/>
                  </a:lnTo>
                  <a:lnTo>
                    <a:pt x="2" y="52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91"/>
            <p:cNvSpPr>
              <a:spLocks/>
            </p:cNvSpPr>
            <p:nvPr/>
          </p:nvSpPr>
          <p:spPr bwMode="ltGray">
            <a:xfrm>
              <a:off x="5316" y="3988"/>
              <a:ext cx="46" cy="336"/>
            </a:xfrm>
            <a:custGeom>
              <a:avLst/>
              <a:gdLst>
                <a:gd name="T0" fmla="*/ 35 w 46"/>
                <a:gd name="T1" fmla="*/ 0 h 336"/>
                <a:gd name="T2" fmla="*/ 32 w 46"/>
                <a:gd name="T3" fmla="*/ 6 h 336"/>
                <a:gd name="T4" fmla="*/ 18 w 46"/>
                <a:gd name="T5" fmla="*/ 66 h 336"/>
                <a:gd name="T6" fmla="*/ 9 w 46"/>
                <a:gd name="T7" fmla="*/ 122 h 336"/>
                <a:gd name="T8" fmla="*/ 0 w 46"/>
                <a:gd name="T9" fmla="*/ 192 h 336"/>
                <a:gd name="T10" fmla="*/ 0 w 46"/>
                <a:gd name="T11" fmla="*/ 268 h 336"/>
                <a:gd name="T12" fmla="*/ 4 w 46"/>
                <a:gd name="T13" fmla="*/ 335 h 336"/>
                <a:gd name="T14" fmla="*/ 9 w 46"/>
                <a:gd name="T15" fmla="*/ 335 h 336"/>
                <a:gd name="T16" fmla="*/ 4 w 46"/>
                <a:gd name="T17" fmla="*/ 268 h 336"/>
                <a:gd name="T18" fmla="*/ 4 w 46"/>
                <a:gd name="T19" fmla="*/ 212 h 336"/>
                <a:gd name="T20" fmla="*/ 13 w 46"/>
                <a:gd name="T21" fmla="*/ 151 h 336"/>
                <a:gd name="T22" fmla="*/ 26 w 46"/>
                <a:gd name="T23" fmla="*/ 91 h 336"/>
                <a:gd name="T24" fmla="*/ 45 w 46"/>
                <a:gd name="T25" fmla="*/ 14 h 336"/>
                <a:gd name="T26" fmla="*/ 35 w 46"/>
                <a:gd name="T27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6" h="336">
                  <a:moveTo>
                    <a:pt x="35" y="0"/>
                  </a:moveTo>
                  <a:lnTo>
                    <a:pt x="32" y="6"/>
                  </a:lnTo>
                  <a:lnTo>
                    <a:pt x="18" y="66"/>
                  </a:lnTo>
                  <a:lnTo>
                    <a:pt x="9" y="122"/>
                  </a:lnTo>
                  <a:lnTo>
                    <a:pt x="0" y="192"/>
                  </a:lnTo>
                  <a:lnTo>
                    <a:pt x="0" y="268"/>
                  </a:lnTo>
                  <a:lnTo>
                    <a:pt x="4" y="335"/>
                  </a:lnTo>
                  <a:lnTo>
                    <a:pt x="9" y="335"/>
                  </a:lnTo>
                  <a:lnTo>
                    <a:pt x="4" y="268"/>
                  </a:lnTo>
                  <a:lnTo>
                    <a:pt x="4" y="212"/>
                  </a:lnTo>
                  <a:lnTo>
                    <a:pt x="13" y="151"/>
                  </a:lnTo>
                  <a:lnTo>
                    <a:pt x="26" y="91"/>
                  </a:lnTo>
                  <a:lnTo>
                    <a:pt x="45" y="14"/>
                  </a:lnTo>
                  <a:lnTo>
                    <a:pt x="35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92"/>
            <p:cNvSpPr>
              <a:spLocks/>
            </p:cNvSpPr>
            <p:nvPr/>
          </p:nvSpPr>
          <p:spPr bwMode="ltGray">
            <a:xfrm>
              <a:off x="5690" y="3903"/>
              <a:ext cx="41" cy="203"/>
            </a:xfrm>
            <a:custGeom>
              <a:avLst/>
              <a:gdLst>
                <a:gd name="T0" fmla="*/ 8 w 41"/>
                <a:gd name="T1" fmla="*/ 0 h 203"/>
                <a:gd name="T2" fmla="*/ 16 w 41"/>
                <a:gd name="T3" fmla="*/ 14 h 203"/>
                <a:gd name="T4" fmla="*/ 23 w 41"/>
                <a:gd name="T5" fmla="*/ 39 h 203"/>
                <a:gd name="T6" fmla="*/ 31 w 41"/>
                <a:gd name="T7" fmla="*/ 73 h 203"/>
                <a:gd name="T8" fmla="*/ 40 w 41"/>
                <a:gd name="T9" fmla="*/ 116 h 203"/>
                <a:gd name="T10" fmla="*/ 40 w 41"/>
                <a:gd name="T11" fmla="*/ 161 h 203"/>
                <a:gd name="T12" fmla="*/ 35 w 41"/>
                <a:gd name="T13" fmla="*/ 202 h 203"/>
                <a:gd name="T14" fmla="*/ 31 w 41"/>
                <a:gd name="T15" fmla="*/ 202 h 203"/>
                <a:gd name="T16" fmla="*/ 35 w 41"/>
                <a:gd name="T17" fmla="*/ 161 h 203"/>
                <a:gd name="T18" fmla="*/ 35 w 41"/>
                <a:gd name="T19" fmla="*/ 128 h 203"/>
                <a:gd name="T20" fmla="*/ 27 w 41"/>
                <a:gd name="T21" fmla="*/ 91 h 203"/>
                <a:gd name="T22" fmla="*/ 16 w 41"/>
                <a:gd name="T23" fmla="*/ 55 h 203"/>
                <a:gd name="T24" fmla="*/ 0 w 41"/>
                <a:gd name="T25" fmla="*/ 9 h 203"/>
                <a:gd name="T26" fmla="*/ 8 w 41"/>
                <a:gd name="T27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1" h="203">
                  <a:moveTo>
                    <a:pt x="8" y="0"/>
                  </a:moveTo>
                  <a:lnTo>
                    <a:pt x="16" y="14"/>
                  </a:lnTo>
                  <a:lnTo>
                    <a:pt x="23" y="39"/>
                  </a:lnTo>
                  <a:lnTo>
                    <a:pt x="31" y="73"/>
                  </a:lnTo>
                  <a:lnTo>
                    <a:pt x="40" y="116"/>
                  </a:lnTo>
                  <a:lnTo>
                    <a:pt x="40" y="161"/>
                  </a:lnTo>
                  <a:lnTo>
                    <a:pt x="35" y="202"/>
                  </a:lnTo>
                  <a:lnTo>
                    <a:pt x="31" y="202"/>
                  </a:lnTo>
                  <a:lnTo>
                    <a:pt x="35" y="161"/>
                  </a:lnTo>
                  <a:lnTo>
                    <a:pt x="35" y="128"/>
                  </a:lnTo>
                  <a:lnTo>
                    <a:pt x="27" y="91"/>
                  </a:lnTo>
                  <a:lnTo>
                    <a:pt x="16" y="55"/>
                  </a:lnTo>
                  <a:lnTo>
                    <a:pt x="0" y="9"/>
                  </a:lnTo>
                  <a:lnTo>
                    <a:pt x="8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93"/>
            <p:cNvSpPr>
              <a:spLocks/>
            </p:cNvSpPr>
            <p:nvPr/>
          </p:nvSpPr>
          <p:spPr bwMode="ltGray">
            <a:xfrm>
              <a:off x="5485" y="3795"/>
              <a:ext cx="71" cy="202"/>
            </a:xfrm>
            <a:custGeom>
              <a:avLst/>
              <a:gdLst>
                <a:gd name="T0" fmla="*/ 68 w 71"/>
                <a:gd name="T1" fmla="*/ 31 h 202"/>
                <a:gd name="T2" fmla="*/ 53 w 71"/>
                <a:gd name="T3" fmla="*/ 0 h 202"/>
                <a:gd name="T4" fmla="*/ 44 w 71"/>
                <a:gd name="T5" fmla="*/ 0 h 202"/>
                <a:gd name="T6" fmla="*/ 36 w 71"/>
                <a:gd name="T7" fmla="*/ 2 h 202"/>
                <a:gd name="T8" fmla="*/ 30 w 71"/>
                <a:gd name="T9" fmla="*/ 10 h 202"/>
                <a:gd name="T10" fmla="*/ 14 w 71"/>
                <a:gd name="T11" fmla="*/ 37 h 202"/>
                <a:gd name="T12" fmla="*/ 8 w 71"/>
                <a:gd name="T13" fmla="*/ 48 h 202"/>
                <a:gd name="T14" fmla="*/ 5 w 71"/>
                <a:gd name="T15" fmla="*/ 60 h 202"/>
                <a:gd name="T16" fmla="*/ 0 w 71"/>
                <a:gd name="T17" fmla="*/ 94 h 202"/>
                <a:gd name="T18" fmla="*/ 0 w 71"/>
                <a:gd name="T19" fmla="*/ 104 h 202"/>
                <a:gd name="T20" fmla="*/ 0 w 71"/>
                <a:gd name="T21" fmla="*/ 117 h 202"/>
                <a:gd name="T22" fmla="*/ 4 w 71"/>
                <a:gd name="T23" fmla="*/ 131 h 202"/>
                <a:gd name="T24" fmla="*/ 9 w 71"/>
                <a:gd name="T25" fmla="*/ 153 h 202"/>
                <a:gd name="T26" fmla="*/ 15 w 71"/>
                <a:gd name="T27" fmla="*/ 167 h 202"/>
                <a:gd name="T28" fmla="*/ 23 w 71"/>
                <a:gd name="T29" fmla="*/ 182 h 202"/>
                <a:gd name="T30" fmla="*/ 39 w 71"/>
                <a:gd name="T31" fmla="*/ 201 h 202"/>
                <a:gd name="T32" fmla="*/ 31 w 71"/>
                <a:gd name="T33" fmla="*/ 177 h 202"/>
                <a:gd name="T34" fmla="*/ 24 w 71"/>
                <a:gd name="T35" fmla="*/ 156 h 202"/>
                <a:gd name="T36" fmla="*/ 21 w 71"/>
                <a:gd name="T37" fmla="*/ 136 h 202"/>
                <a:gd name="T38" fmla="*/ 22 w 71"/>
                <a:gd name="T39" fmla="*/ 117 h 202"/>
                <a:gd name="T40" fmla="*/ 23 w 71"/>
                <a:gd name="T41" fmla="*/ 104 h 202"/>
                <a:gd name="T42" fmla="*/ 21 w 71"/>
                <a:gd name="T43" fmla="*/ 88 h 202"/>
                <a:gd name="T44" fmla="*/ 19 w 71"/>
                <a:gd name="T45" fmla="*/ 74 h 202"/>
                <a:gd name="T46" fmla="*/ 25 w 71"/>
                <a:gd name="T47" fmla="*/ 48 h 202"/>
                <a:gd name="T48" fmla="*/ 27 w 71"/>
                <a:gd name="T49" fmla="*/ 34 h 202"/>
                <a:gd name="T50" fmla="*/ 32 w 71"/>
                <a:gd name="T51" fmla="*/ 23 h 202"/>
                <a:gd name="T52" fmla="*/ 44 w 71"/>
                <a:gd name="T53" fmla="*/ 8 h 202"/>
                <a:gd name="T54" fmla="*/ 50 w 71"/>
                <a:gd name="T55" fmla="*/ 19 h 202"/>
                <a:gd name="T56" fmla="*/ 70 w 71"/>
                <a:gd name="T57" fmla="*/ 37 h 202"/>
                <a:gd name="T58" fmla="*/ 68 w 71"/>
                <a:gd name="T59" fmla="*/ 31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1" h="202">
                  <a:moveTo>
                    <a:pt x="68" y="31"/>
                  </a:moveTo>
                  <a:lnTo>
                    <a:pt x="53" y="0"/>
                  </a:lnTo>
                  <a:lnTo>
                    <a:pt x="44" y="0"/>
                  </a:lnTo>
                  <a:lnTo>
                    <a:pt x="36" y="2"/>
                  </a:lnTo>
                  <a:lnTo>
                    <a:pt x="30" y="10"/>
                  </a:lnTo>
                  <a:lnTo>
                    <a:pt x="14" y="37"/>
                  </a:lnTo>
                  <a:lnTo>
                    <a:pt x="8" y="48"/>
                  </a:lnTo>
                  <a:lnTo>
                    <a:pt x="5" y="60"/>
                  </a:lnTo>
                  <a:lnTo>
                    <a:pt x="0" y="94"/>
                  </a:lnTo>
                  <a:lnTo>
                    <a:pt x="0" y="104"/>
                  </a:lnTo>
                  <a:lnTo>
                    <a:pt x="0" y="117"/>
                  </a:lnTo>
                  <a:lnTo>
                    <a:pt x="4" y="131"/>
                  </a:lnTo>
                  <a:lnTo>
                    <a:pt x="9" y="153"/>
                  </a:lnTo>
                  <a:lnTo>
                    <a:pt x="15" y="167"/>
                  </a:lnTo>
                  <a:lnTo>
                    <a:pt x="23" y="182"/>
                  </a:lnTo>
                  <a:lnTo>
                    <a:pt x="39" y="201"/>
                  </a:lnTo>
                  <a:lnTo>
                    <a:pt x="31" y="177"/>
                  </a:lnTo>
                  <a:lnTo>
                    <a:pt x="24" y="156"/>
                  </a:lnTo>
                  <a:lnTo>
                    <a:pt x="21" y="136"/>
                  </a:lnTo>
                  <a:lnTo>
                    <a:pt x="22" y="117"/>
                  </a:lnTo>
                  <a:lnTo>
                    <a:pt x="23" y="104"/>
                  </a:lnTo>
                  <a:lnTo>
                    <a:pt x="21" y="88"/>
                  </a:lnTo>
                  <a:lnTo>
                    <a:pt x="19" y="74"/>
                  </a:lnTo>
                  <a:lnTo>
                    <a:pt x="25" y="48"/>
                  </a:lnTo>
                  <a:lnTo>
                    <a:pt x="27" y="34"/>
                  </a:lnTo>
                  <a:lnTo>
                    <a:pt x="32" y="23"/>
                  </a:lnTo>
                  <a:lnTo>
                    <a:pt x="44" y="8"/>
                  </a:lnTo>
                  <a:lnTo>
                    <a:pt x="50" y="19"/>
                  </a:lnTo>
                  <a:lnTo>
                    <a:pt x="70" y="37"/>
                  </a:lnTo>
                  <a:lnTo>
                    <a:pt x="68" y="31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94"/>
            <p:cNvSpPr>
              <a:spLocks/>
            </p:cNvSpPr>
            <p:nvPr/>
          </p:nvSpPr>
          <p:spPr bwMode="ltGray">
            <a:xfrm>
              <a:off x="5603" y="3616"/>
              <a:ext cx="172" cy="364"/>
            </a:xfrm>
            <a:custGeom>
              <a:avLst/>
              <a:gdLst>
                <a:gd name="T0" fmla="*/ 56 w 172"/>
                <a:gd name="T1" fmla="*/ 4 h 364"/>
                <a:gd name="T2" fmla="*/ 60 w 172"/>
                <a:gd name="T3" fmla="*/ 15 h 364"/>
                <a:gd name="T4" fmla="*/ 98 w 172"/>
                <a:gd name="T5" fmla="*/ 13 h 364"/>
                <a:gd name="T6" fmla="*/ 83 w 172"/>
                <a:gd name="T7" fmla="*/ 18 h 364"/>
                <a:gd name="T8" fmla="*/ 67 w 172"/>
                <a:gd name="T9" fmla="*/ 24 h 364"/>
                <a:gd name="T10" fmla="*/ 103 w 172"/>
                <a:gd name="T11" fmla="*/ 33 h 364"/>
                <a:gd name="T12" fmla="*/ 75 w 172"/>
                <a:gd name="T13" fmla="*/ 37 h 364"/>
                <a:gd name="T14" fmla="*/ 72 w 172"/>
                <a:gd name="T15" fmla="*/ 47 h 364"/>
                <a:gd name="T16" fmla="*/ 153 w 172"/>
                <a:gd name="T17" fmla="*/ 98 h 364"/>
                <a:gd name="T18" fmla="*/ 79 w 172"/>
                <a:gd name="T19" fmla="*/ 61 h 364"/>
                <a:gd name="T20" fmla="*/ 95 w 172"/>
                <a:gd name="T21" fmla="*/ 83 h 364"/>
                <a:gd name="T22" fmla="*/ 84 w 172"/>
                <a:gd name="T23" fmla="*/ 84 h 364"/>
                <a:gd name="T24" fmla="*/ 98 w 172"/>
                <a:gd name="T25" fmla="*/ 113 h 364"/>
                <a:gd name="T26" fmla="*/ 128 w 172"/>
                <a:gd name="T27" fmla="*/ 144 h 364"/>
                <a:gd name="T28" fmla="*/ 95 w 172"/>
                <a:gd name="T29" fmla="*/ 121 h 364"/>
                <a:gd name="T30" fmla="*/ 123 w 172"/>
                <a:gd name="T31" fmla="*/ 167 h 364"/>
                <a:gd name="T32" fmla="*/ 97 w 172"/>
                <a:gd name="T33" fmla="*/ 137 h 364"/>
                <a:gd name="T34" fmla="*/ 91 w 172"/>
                <a:gd name="T35" fmla="*/ 137 h 364"/>
                <a:gd name="T36" fmla="*/ 100 w 172"/>
                <a:gd name="T37" fmla="*/ 164 h 364"/>
                <a:gd name="T38" fmla="*/ 92 w 172"/>
                <a:gd name="T39" fmla="*/ 164 h 364"/>
                <a:gd name="T40" fmla="*/ 109 w 172"/>
                <a:gd name="T41" fmla="*/ 195 h 364"/>
                <a:gd name="T42" fmla="*/ 99 w 172"/>
                <a:gd name="T43" fmla="*/ 187 h 364"/>
                <a:gd name="T44" fmla="*/ 107 w 172"/>
                <a:gd name="T45" fmla="*/ 217 h 364"/>
                <a:gd name="T46" fmla="*/ 100 w 172"/>
                <a:gd name="T47" fmla="*/ 207 h 364"/>
                <a:gd name="T48" fmla="*/ 93 w 172"/>
                <a:gd name="T49" fmla="*/ 204 h 364"/>
                <a:gd name="T50" fmla="*/ 98 w 172"/>
                <a:gd name="T51" fmla="*/ 226 h 364"/>
                <a:gd name="T52" fmla="*/ 114 w 172"/>
                <a:gd name="T53" fmla="*/ 265 h 364"/>
                <a:gd name="T54" fmla="*/ 93 w 172"/>
                <a:gd name="T55" fmla="*/ 235 h 364"/>
                <a:gd name="T56" fmla="*/ 88 w 172"/>
                <a:gd name="T57" fmla="*/ 230 h 364"/>
                <a:gd name="T58" fmla="*/ 90 w 172"/>
                <a:gd name="T59" fmla="*/ 263 h 364"/>
                <a:gd name="T60" fmla="*/ 83 w 172"/>
                <a:gd name="T61" fmla="*/ 279 h 364"/>
                <a:gd name="T62" fmla="*/ 80 w 172"/>
                <a:gd name="T63" fmla="*/ 260 h 364"/>
                <a:gd name="T64" fmla="*/ 19 w 172"/>
                <a:gd name="T65" fmla="*/ 311 h 364"/>
                <a:gd name="T66" fmla="*/ 75 w 172"/>
                <a:gd name="T67" fmla="*/ 238 h 364"/>
                <a:gd name="T68" fmla="*/ 64 w 172"/>
                <a:gd name="T69" fmla="*/ 254 h 364"/>
                <a:gd name="T70" fmla="*/ 80 w 172"/>
                <a:gd name="T71" fmla="*/ 214 h 364"/>
                <a:gd name="T72" fmla="*/ 12 w 172"/>
                <a:gd name="T73" fmla="*/ 245 h 364"/>
                <a:gd name="T74" fmla="*/ 80 w 172"/>
                <a:gd name="T75" fmla="*/ 200 h 364"/>
                <a:gd name="T76" fmla="*/ 71 w 172"/>
                <a:gd name="T77" fmla="*/ 190 h 364"/>
                <a:gd name="T78" fmla="*/ 77 w 172"/>
                <a:gd name="T79" fmla="*/ 174 h 364"/>
                <a:gd name="T80" fmla="*/ 67 w 172"/>
                <a:gd name="T81" fmla="*/ 174 h 364"/>
                <a:gd name="T82" fmla="*/ 37 w 172"/>
                <a:gd name="T83" fmla="*/ 205 h 364"/>
                <a:gd name="T84" fmla="*/ 66 w 172"/>
                <a:gd name="T85" fmla="*/ 146 h 364"/>
                <a:gd name="T86" fmla="*/ 71 w 172"/>
                <a:gd name="T87" fmla="*/ 125 h 364"/>
                <a:gd name="T88" fmla="*/ 64 w 172"/>
                <a:gd name="T89" fmla="*/ 121 h 364"/>
                <a:gd name="T90" fmla="*/ 65 w 172"/>
                <a:gd name="T91" fmla="*/ 100 h 364"/>
                <a:gd name="T92" fmla="*/ 61 w 172"/>
                <a:gd name="T93" fmla="*/ 97 h 364"/>
                <a:gd name="T94" fmla="*/ 40 w 172"/>
                <a:gd name="T95" fmla="*/ 116 h 364"/>
                <a:gd name="T96" fmla="*/ 57 w 172"/>
                <a:gd name="T97" fmla="*/ 87 h 364"/>
                <a:gd name="T98" fmla="*/ 56 w 172"/>
                <a:gd name="T99" fmla="*/ 60 h 364"/>
                <a:gd name="T100" fmla="*/ 57 w 172"/>
                <a:gd name="T101" fmla="*/ 46 h 364"/>
                <a:gd name="T102" fmla="*/ 39 w 172"/>
                <a:gd name="T103" fmla="*/ 45 h 364"/>
                <a:gd name="T104" fmla="*/ 44 w 172"/>
                <a:gd name="T105" fmla="*/ 24 h 364"/>
                <a:gd name="T106" fmla="*/ 36 w 172"/>
                <a:gd name="T107" fmla="*/ 19 h 364"/>
                <a:gd name="T108" fmla="*/ 38 w 172"/>
                <a:gd name="T109" fmla="*/ 0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72" h="364">
                  <a:moveTo>
                    <a:pt x="38" y="0"/>
                  </a:moveTo>
                  <a:lnTo>
                    <a:pt x="45" y="0"/>
                  </a:lnTo>
                  <a:lnTo>
                    <a:pt x="56" y="4"/>
                  </a:lnTo>
                  <a:lnTo>
                    <a:pt x="48" y="5"/>
                  </a:lnTo>
                  <a:lnTo>
                    <a:pt x="54" y="10"/>
                  </a:lnTo>
                  <a:lnTo>
                    <a:pt x="60" y="15"/>
                  </a:lnTo>
                  <a:lnTo>
                    <a:pt x="69" y="17"/>
                  </a:lnTo>
                  <a:lnTo>
                    <a:pt x="83" y="16"/>
                  </a:lnTo>
                  <a:lnTo>
                    <a:pt x="98" y="13"/>
                  </a:lnTo>
                  <a:lnTo>
                    <a:pt x="137" y="16"/>
                  </a:lnTo>
                  <a:lnTo>
                    <a:pt x="99" y="13"/>
                  </a:lnTo>
                  <a:lnTo>
                    <a:pt x="83" y="18"/>
                  </a:lnTo>
                  <a:lnTo>
                    <a:pt x="69" y="17"/>
                  </a:lnTo>
                  <a:lnTo>
                    <a:pt x="60" y="20"/>
                  </a:lnTo>
                  <a:lnTo>
                    <a:pt x="67" y="24"/>
                  </a:lnTo>
                  <a:lnTo>
                    <a:pt x="62" y="27"/>
                  </a:lnTo>
                  <a:lnTo>
                    <a:pt x="75" y="35"/>
                  </a:lnTo>
                  <a:lnTo>
                    <a:pt x="103" y="33"/>
                  </a:lnTo>
                  <a:lnTo>
                    <a:pt x="139" y="62"/>
                  </a:lnTo>
                  <a:lnTo>
                    <a:pt x="103" y="35"/>
                  </a:lnTo>
                  <a:lnTo>
                    <a:pt x="75" y="37"/>
                  </a:lnTo>
                  <a:lnTo>
                    <a:pt x="67" y="37"/>
                  </a:lnTo>
                  <a:lnTo>
                    <a:pt x="82" y="47"/>
                  </a:lnTo>
                  <a:lnTo>
                    <a:pt x="72" y="47"/>
                  </a:lnTo>
                  <a:lnTo>
                    <a:pt x="88" y="59"/>
                  </a:lnTo>
                  <a:lnTo>
                    <a:pt x="118" y="73"/>
                  </a:lnTo>
                  <a:lnTo>
                    <a:pt x="153" y="98"/>
                  </a:lnTo>
                  <a:lnTo>
                    <a:pt x="118" y="75"/>
                  </a:lnTo>
                  <a:lnTo>
                    <a:pt x="87" y="60"/>
                  </a:lnTo>
                  <a:lnTo>
                    <a:pt x="79" y="61"/>
                  </a:lnTo>
                  <a:lnTo>
                    <a:pt x="92" y="69"/>
                  </a:lnTo>
                  <a:lnTo>
                    <a:pt x="83" y="72"/>
                  </a:lnTo>
                  <a:lnTo>
                    <a:pt x="95" y="83"/>
                  </a:lnTo>
                  <a:lnTo>
                    <a:pt x="167" y="170"/>
                  </a:lnTo>
                  <a:lnTo>
                    <a:pt x="95" y="84"/>
                  </a:lnTo>
                  <a:lnTo>
                    <a:pt x="84" y="84"/>
                  </a:lnTo>
                  <a:lnTo>
                    <a:pt x="95" y="97"/>
                  </a:lnTo>
                  <a:lnTo>
                    <a:pt x="87" y="97"/>
                  </a:lnTo>
                  <a:lnTo>
                    <a:pt x="98" y="113"/>
                  </a:lnTo>
                  <a:lnTo>
                    <a:pt x="128" y="144"/>
                  </a:lnTo>
                  <a:lnTo>
                    <a:pt x="159" y="186"/>
                  </a:lnTo>
                  <a:lnTo>
                    <a:pt x="128" y="144"/>
                  </a:lnTo>
                  <a:lnTo>
                    <a:pt x="97" y="114"/>
                  </a:lnTo>
                  <a:lnTo>
                    <a:pt x="87" y="111"/>
                  </a:lnTo>
                  <a:lnTo>
                    <a:pt x="95" y="121"/>
                  </a:lnTo>
                  <a:lnTo>
                    <a:pt x="88" y="119"/>
                  </a:lnTo>
                  <a:lnTo>
                    <a:pt x="98" y="136"/>
                  </a:lnTo>
                  <a:lnTo>
                    <a:pt x="123" y="167"/>
                  </a:lnTo>
                  <a:lnTo>
                    <a:pt x="171" y="209"/>
                  </a:lnTo>
                  <a:lnTo>
                    <a:pt x="123" y="168"/>
                  </a:lnTo>
                  <a:lnTo>
                    <a:pt x="97" y="137"/>
                  </a:lnTo>
                  <a:lnTo>
                    <a:pt x="93" y="137"/>
                  </a:lnTo>
                  <a:lnTo>
                    <a:pt x="138" y="230"/>
                  </a:lnTo>
                  <a:lnTo>
                    <a:pt x="91" y="137"/>
                  </a:lnTo>
                  <a:lnTo>
                    <a:pt x="97" y="149"/>
                  </a:lnTo>
                  <a:lnTo>
                    <a:pt x="91" y="145"/>
                  </a:lnTo>
                  <a:lnTo>
                    <a:pt x="100" y="164"/>
                  </a:lnTo>
                  <a:lnTo>
                    <a:pt x="132" y="207"/>
                  </a:lnTo>
                  <a:lnTo>
                    <a:pt x="100" y="167"/>
                  </a:lnTo>
                  <a:lnTo>
                    <a:pt x="92" y="164"/>
                  </a:lnTo>
                  <a:lnTo>
                    <a:pt x="100" y="176"/>
                  </a:lnTo>
                  <a:lnTo>
                    <a:pt x="137" y="260"/>
                  </a:lnTo>
                  <a:lnTo>
                    <a:pt x="109" y="195"/>
                  </a:lnTo>
                  <a:lnTo>
                    <a:pt x="98" y="176"/>
                  </a:lnTo>
                  <a:lnTo>
                    <a:pt x="92" y="174"/>
                  </a:lnTo>
                  <a:lnTo>
                    <a:pt x="99" y="187"/>
                  </a:lnTo>
                  <a:lnTo>
                    <a:pt x="93" y="186"/>
                  </a:lnTo>
                  <a:lnTo>
                    <a:pt x="103" y="202"/>
                  </a:lnTo>
                  <a:lnTo>
                    <a:pt x="107" y="217"/>
                  </a:lnTo>
                  <a:lnTo>
                    <a:pt x="155" y="265"/>
                  </a:lnTo>
                  <a:lnTo>
                    <a:pt x="106" y="218"/>
                  </a:lnTo>
                  <a:lnTo>
                    <a:pt x="100" y="207"/>
                  </a:lnTo>
                  <a:lnTo>
                    <a:pt x="95" y="204"/>
                  </a:lnTo>
                  <a:lnTo>
                    <a:pt x="106" y="232"/>
                  </a:lnTo>
                  <a:lnTo>
                    <a:pt x="93" y="204"/>
                  </a:lnTo>
                  <a:lnTo>
                    <a:pt x="100" y="218"/>
                  </a:lnTo>
                  <a:lnTo>
                    <a:pt x="92" y="214"/>
                  </a:lnTo>
                  <a:lnTo>
                    <a:pt x="98" y="226"/>
                  </a:lnTo>
                  <a:lnTo>
                    <a:pt x="114" y="265"/>
                  </a:lnTo>
                  <a:lnTo>
                    <a:pt x="130" y="290"/>
                  </a:lnTo>
                  <a:lnTo>
                    <a:pt x="114" y="265"/>
                  </a:lnTo>
                  <a:lnTo>
                    <a:pt x="97" y="228"/>
                  </a:lnTo>
                  <a:lnTo>
                    <a:pt x="91" y="226"/>
                  </a:lnTo>
                  <a:lnTo>
                    <a:pt x="93" y="235"/>
                  </a:lnTo>
                  <a:lnTo>
                    <a:pt x="106" y="260"/>
                  </a:lnTo>
                  <a:lnTo>
                    <a:pt x="92" y="238"/>
                  </a:lnTo>
                  <a:lnTo>
                    <a:pt x="88" y="230"/>
                  </a:lnTo>
                  <a:lnTo>
                    <a:pt x="95" y="251"/>
                  </a:lnTo>
                  <a:lnTo>
                    <a:pt x="87" y="246"/>
                  </a:lnTo>
                  <a:lnTo>
                    <a:pt x="90" y="263"/>
                  </a:lnTo>
                  <a:lnTo>
                    <a:pt x="85" y="255"/>
                  </a:lnTo>
                  <a:lnTo>
                    <a:pt x="82" y="262"/>
                  </a:lnTo>
                  <a:lnTo>
                    <a:pt x="83" y="279"/>
                  </a:lnTo>
                  <a:lnTo>
                    <a:pt x="113" y="363"/>
                  </a:lnTo>
                  <a:lnTo>
                    <a:pt x="80" y="279"/>
                  </a:lnTo>
                  <a:lnTo>
                    <a:pt x="80" y="260"/>
                  </a:lnTo>
                  <a:lnTo>
                    <a:pt x="80" y="250"/>
                  </a:lnTo>
                  <a:lnTo>
                    <a:pt x="74" y="255"/>
                  </a:lnTo>
                  <a:lnTo>
                    <a:pt x="19" y="311"/>
                  </a:lnTo>
                  <a:lnTo>
                    <a:pt x="76" y="251"/>
                  </a:lnTo>
                  <a:lnTo>
                    <a:pt x="80" y="235"/>
                  </a:lnTo>
                  <a:lnTo>
                    <a:pt x="75" y="238"/>
                  </a:lnTo>
                  <a:lnTo>
                    <a:pt x="83" y="219"/>
                  </a:lnTo>
                  <a:lnTo>
                    <a:pt x="76" y="227"/>
                  </a:lnTo>
                  <a:lnTo>
                    <a:pt x="64" y="254"/>
                  </a:lnTo>
                  <a:lnTo>
                    <a:pt x="75" y="225"/>
                  </a:lnTo>
                  <a:lnTo>
                    <a:pt x="80" y="214"/>
                  </a:lnTo>
                  <a:lnTo>
                    <a:pt x="80" y="214"/>
                  </a:lnTo>
                  <a:lnTo>
                    <a:pt x="72" y="219"/>
                  </a:lnTo>
                  <a:lnTo>
                    <a:pt x="59" y="234"/>
                  </a:lnTo>
                  <a:lnTo>
                    <a:pt x="12" y="245"/>
                  </a:lnTo>
                  <a:lnTo>
                    <a:pt x="60" y="232"/>
                  </a:lnTo>
                  <a:lnTo>
                    <a:pt x="75" y="214"/>
                  </a:lnTo>
                  <a:lnTo>
                    <a:pt x="80" y="200"/>
                  </a:lnTo>
                  <a:lnTo>
                    <a:pt x="72" y="200"/>
                  </a:lnTo>
                  <a:lnTo>
                    <a:pt x="80" y="187"/>
                  </a:lnTo>
                  <a:lnTo>
                    <a:pt x="71" y="190"/>
                  </a:lnTo>
                  <a:lnTo>
                    <a:pt x="38" y="217"/>
                  </a:lnTo>
                  <a:lnTo>
                    <a:pt x="71" y="190"/>
                  </a:lnTo>
                  <a:lnTo>
                    <a:pt x="77" y="174"/>
                  </a:lnTo>
                  <a:lnTo>
                    <a:pt x="69" y="178"/>
                  </a:lnTo>
                  <a:lnTo>
                    <a:pt x="75" y="166"/>
                  </a:lnTo>
                  <a:lnTo>
                    <a:pt x="67" y="174"/>
                  </a:lnTo>
                  <a:lnTo>
                    <a:pt x="72" y="155"/>
                  </a:lnTo>
                  <a:lnTo>
                    <a:pt x="66" y="165"/>
                  </a:lnTo>
                  <a:lnTo>
                    <a:pt x="37" y="205"/>
                  </a:lnTo>
                  <a:lnTo>
                    <a:pt x="67" y="165"/>
                  </a:lnTo>
                  <a:lnTo>
                    <a:pt x="74" y="141"/>
                  </a:lnTo>
                  <a:lnTo>
                    <a:pt x="66" y="146"/>
                  </a:lnTo>
                  <a:lnTo>
                    <a:pt x="19" y="169"/>
                  </a:lnTo>
                  <a:lnTo>
                    <a:pt x="66" y="145"/>
                  </a:lnTo>
                  <a:lnTo>
                    <a:pt x="71" y="125"/>
                  </a:lnTo>
                  <a:lnTo>
                    <a:pt x="65" y="128"/>
                  </a:lnTo>
                  <a:lnTo>
                    <a:pt x="71" y="116"/>
                  </a:lnTo>
                  <a:lnTo>
                    <a:pt x="64" y="121"/>
                  </a:lnTo>
                  <a:lnTo>
                    <a:pt x="41" y="177"/>
                  </a:lnTo>
                  <a:lnTo>
                    <a:pt x="65" y="116"/>
                  </a:lnTo>
                  <a:lnTo>
                    <a:pt x="65" y="100"/>
                  </a:lnTo>
                  <a:lnTo>
                    <a:pt x="57" y="107"/>
                  </a:lnTo>
                  <a:lnTo>
                    <a:pt x="44" y="139"/>
                  </a:lnTo>
                  <a:lnTo>
                    <a:pt x="61" y="97"/>
                  </a:lnTo>
                  <a:lnTo>
                    <a:pt x="64" y="84"/>
                  </a:lnTo>
                  <a:lnTo>
                    <a:pt x="57" y="90"/>
                  </a:lnTo>
                  <a:lnTo>
                    <a:pt x="40" y="116"/>
                  </a:lnTo>
                  <a:lnTo>
                    <a:pt x="0" y="130"/>
                  </a:lnTo>
                  <a:lnTo>
                    <a:pt x="41" y="114"/>
                  </a:lnTo>
                  <a:lnTo>
                    <a:pt x="57" y="87"/>
                  </a:lnTo>
                  <a:lnTo>
                    <a:pt x="59" y="69"/>
                  </a:lnTo>
                  <a:lnTo>
                    <a:pt x="52" y="77"/>
                  </a:lnTo>
                  <a:lnTo>
                    <a:pt x="56" y="60"/>
                  </a:lnTo>
                  <a:lnTo>
                    <a:pt x="28" y="104"/>
                  </a:lnTo>
                  <a:lnTo>
                    <a:pt x="54" y="59"/>
                  </a:lnTo>
                  <a:lnTo>
                    <a:pt x="57" y="46"/>
                  </a:lnTo>
                  <a:lnTo>
                    <a:pt x="48" y="55"/>
                  </a:lnTo>
                  <a:lnTo>
                    <a:pt x="49" y="36"/>
                  </a:lnTo>
                  <a:lnTo>
                    <a:pt x="39" y="45"/>
                  </a:lnTo>
                  <a:lnTo>
                    <a:pt x="2" y="79"/>
                  </a:lnTo>
                  <a:lnTo>
                    <a:pt x="39" y="44"/>
                  </a:lnTo>
                  <a:lnTo>
                    <a:pt x="44" y="24"/>
                  </a:lnTo>
                  <a:lnTo>
                    <a:pt x="38" y="30"/>
                  </a:lnTo>
                  <a:lnTo>
                    <a:pt x="41" y="15"/>
                  </a:lnTo>
                  <a:lnTo>
                    <a:pt x="36" y="19"/>
                  </a:lnTo>
                  <a:lnTo>
                    <a:pt x="34" y="8"/>
                  </a:lnTo>
                  <a:lnTo>
                    <a:pt x="36" y="3"/>
                  </a:lnTo>
                  <a:lnTo>
                    <a:pt x="38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5"/>
            <p:cNvSpPr>
              <a:spLocks/>
            </p:cNvSpPr>
            <p:nvPr/>
          </p:nvSpPr>
          <p:spPr bwMode="ltGray">
            <a:xfrm>
              <a:off x="5400" y="3995"/>
              <a:ext cx="35" cy="142"/>
            </a:xfrm>
            <a:custGeom>
              <a:avLst/>
              <a:gdLst>
                <a:gd name="T0" fmla="*/ 27 w 35"/>
                <a:gd name="T1" fmla="*/ 0 h 142"/>
                <a:gd name="T2" fmla="*/ 20 w 35"/>
                <a:gd name="T3" fmla="*/ 10 h 142"/>
                <a:gd name="T4" fmla="*/ 13 w 35"/>
                <a:gd name="T5" fmla="*/ 28 h 142"/>
                <a:gd name="T6" fmla="*/ 6 w 35"/>
                <a:gd name="T7" fmla="*/ 51 h 142"/>
                <a:gd name="T8" fmla="*/ 0 w 35"/>
                <a:gd name="T9" fmla="*/ 80 h 142"/>
                <a:gd name="T10" fmla="*/ 0 w 35"/>
                <a:gd name="T11" fmla="*/ 112 h 142"/>
                <a:gd name="T12" fmla="*/ 3 w 35"/>
                <a:gd name="T13" fmla="*/ 141 h 142"/>
                <a:gd name="T14" fmla="*/ 6 w 35"/>
                <a:gd name="T15" fmla="*/ 141 h 142"/>
                <a:gd name="T16" fmla="*/ 3 w 35"/>
                <a:gd name="T17" fmla="*/ 112 h 142"/>
                <a:gd name="T18" fmla="*/ 3 w 35"/>
                <a:gd name="T19" fmla="*/ 89 h 142"/>
                <a:gd name="T20" fmla="*/ 9 w 35"/>
                <a:gd name="T21" fmla="*/ 64 h 142"/>
                <a:gd name="T22" fmla="*/ 20 w 35"/>
                <a:gd name="T23" fmla="*/ 38 h 142"/>
                <a:gd name="T24" fmla="*/ 34 w 35"/>
                <a:gd name="T25" fmla="*/ 6 h 142"/>
                <a:gd name="T26" fmla="*/ 27 w 35"/>
                <a:gd name="T27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" h="142">
                  <a:moveTo>
                    <a:pt x="27" y="0"/>
                  </a:moveTo>
                  <a:lnTo>
                    <a:pt x="20" y="10"/>
                  </a:lnTo>
                  <a:lnTo>
                    <a:pt x="13" y="28"/>
                  </a:lnTo>
                  <a:lnTo>
                    <a:pt x="6" y="51"/>
                  </a:lnTo>
                  <a:lnTo>
                    <a:pt x="0" y="80"/>
                  </a:lnTo>
                  <a:lnTo>
                    <a:pt x="0" y="112"/>
                  </a:lnTo>
                  <a:lnTo>
                    <a:pt x="3" y="141"/>
                  </a:lnTo>
                  <a:lnTo>
                    <a:pt x="6" y="141"/>
                  </a:lnTo>
                  <a:lnTo>
                    <a:pt x="3" y="112"/>
                  </a:lnTo>
                  <a:lnTo>
                    <a:pt x="3" y="89"/>
                  </a:lnTo>
                  <a:lnTo>
                    <a:pt x="9" y="64"/>
                  </a:lnTo>
                  <a:lnTo>
                    <a:pt x="20" y="38"/>
                  </a:lnTo>
                  <a:lnTo>
                    <a:pt x="34" y="6"/>
                  </a:lnTo>
                  <a:lnTo>
                    <a:pt x="27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96"/>
            <p:cNvSpPr>
              <a:spLocks/>
            </p:cNvSpPr>
            <p:nvPr/>
          </p:nvSpPr>
          <p:spPr bwMode="ltGray">
            <a:xfrm>
              <a:off x="5547" y="3919"/>
              <a:ext cx="59" cy="141"/>
            </a:xfrm>
            <a:custGeom>
              <a:avLst/>
              <a:gdLst>
                <a:gd name="T0" fmla="*/ 1 w 59"/>
                <a:gd name="T1" fmla="*/ 22 h 141"/>
                <a:gd name="T2" fmla="*/ 13 w 59"/>
                <a:gd name="T3" fmla="*/ 0 h 141"/>
                <a:gd name="T4" fmla="*/ 21 w 59"/>
                <a:gd name="T5" fmla="*/ 0 h 141"/>
                <a:gd name="T6" fmla="*/ 27 w 59"/>
                <a:gd name="T7" fmla="*/ 1 h 141"/>
                <a:gd name="T8" fmla="*/ 33 w 59"/>
                <a:gd name="T9" fmla="*/ 7 h 141"/>
                <a:gd name="T10" fmla="*/ 46 w 59"/>
                <a:gd name="T11" fmla="*/ 25 h 141"/>
                <a:gd name="T12" fmla="*/ 50 w 59"/>
                <a:gd name="T13" fmla="*/ 33 h 141"/>
                <a:gd name="T14" fmla="*/ 53 w 59"/>
                <a:gd name="T15" fmla="*/ 42 h 141"/>
                <a:gd name="T16" fmla="*/ 57 w 59"/>
                <a:gd name="T17" fmla="*/ 65 h 141"/>
                <a:gd name="T18" fmla="*/ 58 w 59"/>
                <a:gd name="T19" fmla="*/ 73 h 141"/>
                <a:gd name="T20" fmla="*/ 57 w 59"/>
                <a:gd name="T21" fmla="*/ 82 h 141"/>
                <a:gd name="T22" fmla="*/ 54 w 59"/>
                <a:gd name="T23" fmla="*/ 92 h 141"/>
                <a:gd name="T24" fmla="*/ 49 w 59"/>
                <a:gd name="T25" fmla="*/ 107 h 141"/>
                <a:gd name="T26" fmla="*/ 44 w 59"/>
                <a:gd name="T27" fmla="*/ 116 h 141"/>
                <a:gd name="T28" fmla="*/ 38 w 59"/>
                <a:gd name="T29" fmla="*/ 126 h 141"/>
                <a:gd name="T30" fmla="*/ 25 w 59"/>
                <a:gd name="T31" fmla="*/ 140 h 141"/>
                <a:gd name="T32" fmla="*/ 32 w 59"/>
                <a:gd name="T33" fmla="*/ 123 h 141"/>
                <a:gd name="T34" fmla="*/ 37 w 59"/>
                <a:gd name="T35" fmla="*/ 108 h 141"/>
                <a:gd name="T36" fmla="*/ 40 w 59"/>
                <a:gd name="T37" fmla="*/ 95 h 141"/>
                <a:gd name="T38" fmla="*/ 39 w 59"/>
                <a:gd name="T39" fmla="*/ 82 h 141"/>
                <a:gd name="T40" fmla="*/ 38 w 59"/>
                <a:gd name="T41" fmla="*/ 73 h 141"/>
                <a:gd name="T42" fmla="*/ 40 w 59"/>
                <a:gd name="T43" fmla="*/ 61 h 141"/>
                <a:gd name="T44" fmla="*/ 42 w 59"/>
                <a:gd name="T45" fmla="*/ 51 h 141"/>
                <a:gd name="T46" fmla="*/ 36 w 59"/>
                <a:gd name="T47" fmla="*/ 33 h 141"/>
                <a:gd name="T48" fmla="*/ 35 w 59"/>
                <a:gd name="T49" fmla="*/ 23 h 141"/>
                <a:gd name="T50" fmla="*/ 30 w 59"/>
                <a:gd name="T51" fmla="*/ 15 h 141"/>
                <a:gd name="T52" fmla="*/ 21 w 59"/>
                <a:gd name="T53" fmla="*/ 5 h 141"/>
                <a:gd name="T54" fmla="*/ 16 w 59"/>
                <a:gd name="T55" fmla="*/ 14 h 141"/>
                <a:gd name="T56" fmla="*/ 0 w 59"/>
                <a:gd name="T57" fmla="*/ 26 h 141"/>
                <a:gd name="T58" fmla="*/ 1 w 59"/>
                <a:gd name="T59" fmla="*/ 2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9" h="141">
                  <a:moveTo>
                    <a:pt x="1" y="22"/>
                  </a:moveTo>
                  <a:lnTo>
                    <a:pt x="13" y="0"/>
                  </a:lnTo>
                  <a:lnTo>
                    <a:pt x="21" y="0"/>
                  </a:lnTo>
                  <a:lnTo>
                    <a:pt x="27" y="1"/>
                  </a:lnTo>
                  <a:lnTo>
                    <a:pt x="33" y="7"/>
                  </a:lnTo>
                  <a:lnTo>
                    <a:pt x="46" y="25"/>
                  </a:lnTo>
                  <a:lnTo>
                    <a:pt x="50" y="33"/>
                  </a:lnTo>
                  <a:lnTo>
                    <a:pt x="53" y="42"/>
                  </a:lnTo>
                  <a:lnTo>
                    <a:pt x="57" y="65"/>
                  </a:lnTo>
                  <a:lnTo>
                    <a:pt x="58" y="73"/>
                  </a:lnTo>
                  <a:lnTo>
                    <a:pt x="57" y="82"/>
                  </a:lnTo>
                  <a:lnTo>
                    <a:pt x="54" y="92"/>
                  </a:lnTo>
                  <a:lnTo>
                    <a:pt x="49" y="107"/>
                  </a:lnTo>
                  <a:lnTo>
                    <a:pt x="44" y="116"/>
                  </a:lnTo>
                  <a:lnTo>
                    <a:pt x="38" y="126"/>
                  </a:lnTo>
                  <a:lnTo>
                    <a:pt x="25" y="140"/>
                  </a:lnTo>
                  <a:lnTo>
                    <a:pt x="32" y="123"/>
                  </a:lnTo>
                  <a:lnTo>
                    <a:pt x="37" y="108"/>
                  </a:lnTo>
                  <a:lnTo>
                    <a:pt x="40" y="95"/>
                  </a:lnTo>
                  <a:lnTo>
                    <a:pt x="39" y="82"/>
                  </a:lnTo>
                  <a:lnTo>
                    <a:pt x="38" y="73"/>
                  </a:lnTo>
                  <a:lnTo>
                    <a:pt x="40" y="61"/>
                  </a:lnTo>
                  <a:lnTo>
                    <a:pt x="42" y="51"/>
                  </a:lnTo>
                  <a:lnTo>
                    <a:pt x="36" y="33"/>
                  </a:lnTo>
                  <a:lnTo>
                    <a:pt x="35" y="23"/>
                  </a:lnTo>
                  <a:lnTo>
                    <a:pt x="30" y="15"/>
                  </a:lnTo>
                  <a:lnTo>
                    <a:pt x="21" y="5"/>
                  </a:lnTo>
                  <a:lnTo>
                    <a:pt x="16" y="14"/>
                  </a:lnTo>
                  <a:lnTo>
                    <a:pt x="0" y="26"/>
                  </a:lnTo>
                  <a:lnTo>
                    <a:pt x="1" y="22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97"/>
            <p:cNvSpPr>
              <a:spLocks/>
            </p:cNvSpPr>
            <p:nvPr/>
          </p:nvSpPr>
          <p:spPr bwMode="ltGray">
            <a:xfrm>
              <a:off x="5364" y="3794"/>
              <a:ext cx="144" cy="255"/>
            </a:xfrm>
            <a:custGeom>
              <a:avLst/>
              <a:gdLst>
                <a:gd name="T0" fmla="*/ 96 w 144"/>
                <a:gd name="T1" fmla="*/ 3 h 255"/>
                <a:gd name="T2" fmla="*/ 92 w 144"/>
                <a:gd name="T3" fmla="*/ 10 h 255"/>
                <a:gd name="T4" fmla="*/ 60 w 144"/>
                <a:gd name="T5" fmla="*/ 9 h 255"/>
                <a:gd name="T6" fmla="*/ 73 w 144"/>
                <a:gd name="T7" fmla="*/ 13 h 255"/>
                <a:gd name="T8" fmla="*/ 86 w 144"/>
                <a:gd name="T9" fmla="*/ 17 h 255"/>
                <a:gd name="T10" fmla="*/ 56 w 144"/>
                <a:gd name="T11" fmla="*/ 23 h 255"/>
                <a:gd name="T12" fmla="*/ 79 w 144"/>
                <a:gd name="T13" fmla="*/ 26 h 255"/>
                <a:gd name="T14" fmla="*/ 82 w 144"/>
                <a:gd name="T15" fmla="*/ 32 h 255"/>
                <a:gd name="T16" fmla="*/ 14 w 144"/>
                <a:gd name="T17" fmla="*/ 69 h 255"/>
                <a:gd name="T18" fmla="*/ 77 w 144"/>
                <a:gd name="T19" fmla="*/ 42 h 255"/>
                <a:gd name="T20" fmla="*/ 64 w 144"/>
                <a:gd name="T21" fmla="*/ 58 h 255"/>
                <a:gd name="T22" fmla="*/ 72 w 144"/>
                <a:gd name="T23" fmla="*/ 59 h 255"/>
                <a:gd name="T24" fmla="*/ 60 w 144"/>
                <a:gd name="T25" fmla="*/ 79 h 255"/>
                <a:gd name="T26" fmla="*/ 35 w 144"/>
                <a:gd name="T27" fmla="*/ 100 h 255"/>
                <a:gd name="T28" fmla="*/ 64 w 144"/>
                <a:gd name="T29" fmla="*/ 84 h 255"/>
                <a:gd name="T30" fmla="*/ 40 w 144"/>
                <a:gd name="T31" fmla="*/ 117 h 255"/>
                <a:gd name="T32" fmla="*/ 61 w 144"/>
                <a:gd name="T33" fmla="*/ 95 h 255"/>
                <a:gd name="T34" fmla="*/ 66 w 144"/>
                <a:gd name="T35" fmla="*/ 95 h 255"/>
                <a:gd name="T36" fmla="*/ 59 w 144"/>
                <a:gd name="T37" fmla="*/ 115 h 255"/>
                <a:gd name="T38" fmla="*/ 65 w 144"/>
                <a:gd name="T39" fmla="*/ 115 h 255"/>
                <a:gd name="T40" fmla="*/ 51 w 144"/>
                <a:gd name="T41" fmla="*/ 136 h 255"/>
                <a:gd name="T42" fmla="*/ 59 w 144"/>
                <a:gd name="T43" fmla="*/ 131 h 255"/>
                <a:gd name="T44" fmla="*/ 53 w 144"/>
                <a:gd name="T45" fmla="*/ 151 h 255"/>
                <a:gd name="T46" fmla="*/ 59 w 144"/>
                <a:gd name="T47" fmla="*/ 145 h 255"/>
                <a:gd name="T48" fmla="*/ 64 w 144"/>
                <a:gd name="T49" fmla="*/ 143 h 255"/>
                <a:gd name="T50" fmla="*/ 60 w 144"/>
                <a:gd name="T51" fmla="*/ 158 h 255"/>
                <a:gd name="T52" fmla="*/ 47 w 144"/>
                <a:gd name="T53" fmla="*/ 186 h 255"/>
                <a:gd name="T54" fmla="*/ 64 w 144"/>
                <a:gd name="T55" fmla="*/ 164 h 255"/>
                <a:gd name="T56" fmla="*/ 69 w 144"/>
                <a:gd name="T57" fmla="*/ 160 h 255"/>
                <a:gd name="T58" fmla="*/ 67 w 144"/>
                <a:gd name="T59" fmla="*/ 184 h 255"/>
                <a:gd name="T60" fmla="*/ 73 w 144"/>
                <a:gd name="T61" fmla="*/ 195 h 255"/>
                <a:gd name="T62" fmla="*/ 74 w 144"/>
                <a:gd name="T63" fmla="*/ 183 h 255"/>
                <a:gd name="T64" fmla="*/ 126 w 144"/>
                <a:gd name="T65" fmla="*/ 217 h 255"/>
                <a:gd name="T66" fmla="*/ 79 w 144"/>
                <a:gd name="T67" fmla="*/ 166 h 255"/>
                <a:gd name="T68" fmla="*/ 89 w 144"/>
                <a:gd name="T69" fmla="*/ 178 h 255"/>
                <a:gd name="T70" fmla="*/ 76 w 144"/>
                <a:gd name="T71" fmla="*/ 149 h 255"/>
                <a:gd name="T72" fmla="*/ 132 w 144"/>
                <a:gd name="T73" fmla="*/ 171 h 255"/>
                <a:gd name="T74" fmla="*/ 76 w 144"/>
                <a:gd name="T75" fmla="*/ 141 h 255"/>
                <a:gd name="T76" fmla="*/ 83 w 144"/>
                <a:gd name="T77" fmla="*/ 133 h 255"/>
                <a:gd name="T78" fmla="*/ 78 w 144"/>
                <a:gd name="T79" fmla="*/ 122 h 255"/>
                <a:gd name="T80" fmla="*/ 86 w 144"/>
                <a:gd name="T81" fmla="*/ 122 h 255"/>
                <a:gd name="T82" fmla="*/ 112 w 144"/>
                <a:gd name="T83" fmla="*/ 143 h 255"/>
                <a:gd name="T84" fmla="*/ 87 w 144"/>
                <a:gd name="T85" fmla="*/ 102 h 255"/>
                <a:gd name="T86" fmla="*/ 83 w 144"/>
                <a:gd name="T87" fmla="*/ 87 h 255"/>
                <a:gd name="T88" fmla="*/ 89 w 144"/>
                <a:gd name="T89" fmla="*/ 84 h 255"/>
                <a:gd name="T90" fmla="*/ 88 w 144"/>
                <a:gd name="T91" fmla="*/ 70 h 255"/>
                <a:gd name="T92" fmla="*/ 91 w 144"/>
                <a:gd name="T93" fmla="*/ 68 h 255"/>
                <a:gd name="T94" fmla="*/ 108 w 144"/>
                <a:gd name="T95" fmla="*/ 81 h 255"/>
                <a:gd name="T96" fmla="*/ 95 w 144"/>
                <a:gd name="T97" fmla="*/ 61 h 255"/>
                <a:gd name="T98" fmla="*/ 96 w 144"/>
                <a:gd name="T99" fmla="*/ 42 h 255"/>
                <a:gd name="T100" fmla="*/ 95 w 144"/>
                <a:gd name="T101" fmla="*/ 32 h 255"/>
                <a:gd name="T102" fmla="*/ 109 w 144"/>
                <a:gd name="T103" fmla="*/ 32 h 255"/>
                <a:gd name="T104" fmla="*/ 105 w 144"/>
                <a:gd name="T105" fmla="*/ 17 h 255"/>
                <a:gd name="T106" fmla="*/ 113 w 144"/>
                <a:gd name="T107" fmla="*/ 14 h 255"/>
                <a:gd name="T108" fmla="*/ 110 w 144"/>
                <a:gd name="T109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4" h="255">
                  <a:moveTo>
                    <a:pt x="110" y="0"/>
                  </a:moveTo>
                  <a:lnTo>
                    <a:pt x="104" y="0"/>
                  </a:lnTo>
                  <a:lnTo>
                    <a:pt x="96" y="3"/>
                  </a:lnTo>
                  <a:lnTo>
                    <a:pt x="102" y="4"/>
                  </a:lnTo>
                  <a:lnTo>
                    <a:pt x="97" y="7"/>
                  </a:lnTo>
                  <a:lnTo>
                    <a:pt x="92" y="10"/>
                  </a:lnTo>
                  <a:lnTo>
                    <a:pt x="84" y="12"/>
                  </a:lnTo>
                  <a:lnTo>
                    <a:pt x="73" y="11"/>
                  </a:lnTo>
                  <a:lnTo>
                    <a:pt x="60" y="9"/>
                  </a:lnTo>
                  <a:lnTo>
                    <a:pt x="28" y="11"/>
                  </a:lnTo>
                  <a:lnTo>
                    <a:pt x="59" y="9"/>
                  </a:lnTo>
                  <a:lnTo>
                    <a:pt x="73" y="13"/>
                  </a:lnTo>
                  <a:lnTo>
                    <a:pt x="84" y="12"/>
                  </a:lnTo>
                  <a:lnTo>
                    <a:pt x="92" y="14"/>
                  </a:lnTo>
                  <a:lnTo>
                    <a:pt x="86" y="17"/>
                  </a:lnTo>
                  <a:lnTo>
                    <a:pt x="90" y="18"/>
                  </a:lnTo>
                  <a:lnTo>
                    <a:pt x="79" y="24"/>
                  </a:lnTo>
                  <a:lnTo>
                    <a:pt x="56" y="23"/>
                  </a:lnTo>
                  <a:lnTo>
                    <a:pt x="26" y="43"/>
                  </a:lnTo>
                  <a:lnTo>
                    <a:pt x="56" y="24"/>
                  </a:lnTo>
                  <a:lnTo>
                    <a:pt x="79" y="26"/>
                  </a:lnTo>
                  <a:lnTo>
                    <a:pt x="86" y="26"/>
                  </a:lnTo>
                  <a:lnTo>
                    <a:pt x="73" y="32"/>
                  </a:lnTo>
                  <a:lnTo>
                    <a:pt x="82" y="32"/>
                  </a:lnTo>
                  <a:lnTo>
                    <a:pt x="69" y="41"/>
                  </a:lnTo>
                  <a:lnTo>
                    <a:pt x="43" y="51"/>
                  </a:lnTo>
                  <a:lnTo>
                    <a:pt x="14" y="69"/>
                  </a:lnTo>
                  <a:lnTo>
                    <a:pt x="44" y="52"/>
                  </a:lnTo>
                  <a:lnTo>
                    <a:pt x="69" y="42"/>
                  </a:lnTo>
                  <a:lnTo>
                    <a:pt x="77" y="42"/>
                  </a:lnTo>
                  <a:lnTo>
                    <a:pt x="65" y="48"/>
                  </a:lnTo>
                  <a:lnTo>
                    <a:pt x="73" y="50"/>
                  </a:lnTo>
                  <a:lnTo>
                    <a:pt x="64" y="58"/>
                  </a:lnTo>
                  <a:lnTo>
                    <a:pt x="2" y="119"/>
                  </a:lnTo>
                  <a:lnTo>
                    <a:pt x="64" y="59"/>
                  </a:lnTo>
                  <a:lnTo>
                    <a:pt x="72" y="59"/>
                  </a:lnTo>
                  <a:lnTo>
                    <a:pt x="63" y="68"/>
                  </a:lnTo>
                  <a:lnTo>
                    <a:pt x="69" y="67"/>
                  </a:lnTo>
                  <a:lnTo>
                    <a:pt x="60" y="79"/>
                  </a:lnTo>
                  <a:lnTo>
                    <a:pt x="35" y="100"/>
                  </a:lnTo>
                  <a:lnTo>
                    <a:pt x="9" y="131"/>
                  </a:lnTo>
                  <a:lnTo>
                    <a:pt x="35" y="100"/>
                  </a:lnTo>
                  <a:lnTo>
                    <a:pt x="61" y="79"/>
                  </a:lnTo>
                  <a:lnTo>
                    <a:pt x="69" y="77"/>
                  </a:lnTo>
                  <a:lnTo>
                    <a:pt x="64" y="84"/>
                  </a:lnTo>
                  <a:lnTo>
                    <a:pt x="69" y="84"/>
                  </a:lnTo>
                  <a:lnTo>
                    <a:pt x="60" y="95"/>
                  </a:lnTo>
                  <a:lnTo>
                    <a:pt x="40" y="117"/>
                  </a:lnTo>
                  <a:lnTo>
                    <a:pt x="0" y="145"/>
                  </a:lnTo>
                  <a:lnTo>
                    <a:pt x="39" y="117"/>
                  </a:lnTo>
                  <a:lnTo>
                    <a:pt x="61" y="95"/>
                  </a:lnTo>
                  <a:lnTo>
                    <a:pt x="64" y="95"/>
                  </a:lnTo>
                  <a:lnTo>
                    <a:pt x="27" y="160"/>
                  </a:lnTo>
                  <a:lnTo>
                    <a:pt x="66" y="95"/>
                  </a:lnTo>
                  <a:lnTo>
                    <a:pt x="61" y="104"/>
                  </a:lnTo>
                  <a:lnTo>
                    <a:pt x="66" y="101"/>
                  </a:lnTo>
                  <a:lnTo>
                    <a:pt x="59" y="115"/>
                  </a:lnTo>
                  <a:lnTo>
                    <a:pt x="32" y="145"/>
                  </a:lnTo>
                  <a:lnTo>
                    <a:pt x="59" y="117"/>
                  </a:lnTo>
                  <a:lnTo>
                    <a:pt x="65" y="115"/>
                  </a:lnTo>
                  <a:lnTo>
                    <a:pt x="59" y="123"/>
                  </a:lnTo>
                  <a:lnTo>
                    <a:pt x="27" y="183"/>
                  </a:lnTo>
                  <a:lnTo>
                    <a:pt x="51" y="136"/>
                  </a:lnTo>
                  <a:lnTo>
                    <a:pt x="60" y="123"/>
                  </a:lnTo>
                  <a:lnTo>
                    <a:pt x="65" y="122"/>
                  </a:lnTo>
                  <a:lnTo>
                    <a:pt x="59" y="131"/>
                  </a:lnTo>
                  <a:lnTo>
                    <a:pt x="64" y="130"/>
                  </a:lnTo>
                  <a:lnTo>
                    <a:pt x="56" y="141"/>
                  </a:lnTo>
                  <a:lnTo>
                    <a:pt x="53" y="151"/>
                  </a:lnTo>
                  <a:lnTo>
                    <a:pt x="13" y="185"/>
                  </a:lnTo>
                  <a:lnTo>
                    <a:pt x="54" y="152"/>
                  </a:lnTo>
                  <a:lnTo>
                    <a:pt x="59" y="145"/>
                  </a:lnTo>
                  <a:lnTo>
                    <a:pt x="64" y="143"/>
                  </a:lnTo>
                  <a:lnTo>
                    <a:pt x="54" y="162"/>
                  </a:lnTo>
                  <a:lnTo>
                    <a:pt x="64" y="143"/>
                  </a:lnTo>
                  <a:lnTo>
                    <a:pt x="59" y="152"/>
                  </a:lnTo>
                  <a:lnTo>
                    <a:pt x="65" y="150"/>
                  </a:lnTo>
                  <a:lnTo>
                    <a:pt x="60" y="158"/>
                  </a:lnTo>
                  <a:lnTo>
                    <a:pt x="47" y="186"/>
                  </a:lnTo>
                  <a:lnTo>
                    <a:pt x="34" y="202"/>
                  </a:lnTo>
                  <a:lnTo>
                    <a:pt x="47" y="186"/>
                  </a:lnTo>
                  <a:lnTo>
                    <a:pt x="61" y="159"/>
                  </a:lnTo>
                  <a:lnTo>
                    <a:pt x="66" y="158"/>
                  </a:lnTo>
                  <a:lnTo>
                    <a:pt x="64" y="164"/>
                  </a:lnTo>
                  <a:lnTo>
                    <a:pt x="54" y="183"/>
                  </a:lnTo>
                  <a:lnTo>
                    <a:pt x="65" y="166"/>
                  </a:lnTo>
                  <a:lnTo>
                    <a:pt x="69" y="160"/>
                  </a:lnTo>
                  <a:lnTo>
                    <a:pt x="64" y="175"/>
                  </a:lnTo>
                  <a:lnTo>
                    <a:pt x="69" y="173"/>
                  </a:lnTo>
                  <a:lnTo>
                    <a:pt x="67" y="184"/>
                  </a:lnTo>
                  <a:lnTo>
                    <a:pt x="71" y="179"/>
                  </a:lnTo>
                  <a:lnTo>
                    <a:pt x="73" y="183"/>
                  </a:lnTo>
                  <a:lnTo>
                    <a:pt x="73" y="195"/>
                  </a:lnTo>
                  <a:lnTo>
                    <a:pt x="48" y="254"/>
                  </a:lnTo>
                  <a:lnTo>
                    <a:pt x="74" y="195"/>
                  </a:lnTo>
                  <a:lnTo>
                    <a:pt x="74" y="183"/>
                  </a:lnTo>
                  <a:lnTo>
                    <a:pt x="74" y="174"/>
                  </a:lnTo>
                  <a:lnTo>
                    <a:pt x="80" y="179"/>
                  </a:lnTo>
                  <a:lnTo>
                    <a:pt x="126" y="217"/>
                  </a:lnTo>
                  <a:lnTo>
                    <a:pt x="78" y="175"/>
                  </a:lnTo>
                  <a:lnTo>
                    <a:pt x="74" y="164"/>
                  </a:lnTo>
                  <a:lnTo>
                    <a:pt x="79" y="166"/>
                  </a:lnTo>
                  <a:lnTo>
                    <a:pt x="73" y="153"/>
                  </a:lnTo>
                  <a:lnTo>
                    <a:pt x="78" y="159"/>
                  </a:lnTo>
                  <a:lnTo>
                    <a:pt x="89" y="178"/>
                  </a:lnTo>
                  <a:lnTo>
                    <a:pt x="79" y="157"/>
                  </a:lnTo>
                  <a:lnTo>
                    <a:pt x="74" y="149"/>
                  </a:lnTo>
                  <a:lnTo>
                    <a:pt x="76" y="149"/>
                  </a:lnTo>
                  <a:lnTo>
                    <a:pt x="82" y="153"/>
                  </a:lnTo>
                  <a:lnTo>
                    <a:pt x="93" y="164"/>
                  </a:lnTo>
                  <a:lnTo>
                    <a:pt x="132" y="171"/>
                  </a:lnTo>
                  <a:lnTo>
                    <a:pt x="92" y="162"/>
                  </a:lnTo>
                  <a:lnTo>
                    <a:pt x="79" y="150"/>
                  </a:lnTo>
                  <a:lnTo>
                    <a:pt x="76" y="141"/>
                  </a:lnTo>
                  <a:lnTo>
                    <a:pt x="82" y="141"/>
                  </a:lnTo>
                  <a:lnTo>
                    <a:pt x="76" y="131"/>
                  </a:lnTo>
                  <a:lnTo>
                    <a:pt x="83" y="133"/>
                  </a:lnTo>
                  <a:lnTo>
                    <a:pt x="110" y="151"/>
                  </a:lnTo>
                  <a:lnTo>
                    <a:pt x="83" y="132"/>
                  </a:lnTo>
                  <a:lnTo>
                    <a:pt x="78" y="122"/>
                  </a:lnTo>
                  <a:lnTo>
                    <a:pt x="84" y="125"/>
                  </a:lnTo>
                  <a:lnTo>
                    <a:pt x="79" y="116"/>
                  </a:lnTo>
                  <a:lnTo>
                    <a:pt x="86" y="122"/>
                  </a:lnTo>
                  <a:lnTo>
                    <a:pt x="82" y="108"/>
                  </a:lnTo>
                  <a:lnTo>
                    <a:pt x="87" y="115"/>
                  </a:lnTo>
                  <a:lnTo>
                    <a:pt x="112" y="143"/>
                  </a:lnTo>
                  <a:lnTo>
                    <a:pt x="86" y="115"/>
                  </a:lnTo>
                  <a:lnTo>
                    <a:pt x="80" y="98"/>
                  </a:lnTo>
                  <a:lnTo>
                    <a:pt x="87" y="102"/>
                  </a:lnTo>
                  <a:lnTo>
                    <a:pt x="127" y="118"/>
                  </a:lnTo>
                  <a:lnTo>
                    <a:pt x="87" y="101"/>
                  </a:lnTo>
                  <a:lnTo>
                    <a:pt x="83" y="87"/>
                  </a:lnTo>
                  <a:lnTo>
                    <a:pt x="88" y="89"/>
                  </a:lnTo>
                  <a:lnTo>
                    <a:pt x="83" y="81"/>
                  </a:lnTo>
                  <a:lnTo>
                    <a:pt x="89" y="84"/>
                  </a:lnTo>
                  <a:lnTo>
                    <a:pt x="108" y="124"/>
                  </a:lnTo>
                  <a:lnTo>
                    <a:pt x="88" y="80"/>
                  </a:lnTo>
                  <a:lnTo>
                    <a:pt x="88" y="70"/>
                  </a:lnTo>
                  <a:lnTo>
                    <a:pt x="94" y="75"/>
                  </a:lnTo>
                  <a:lnTo>
                    <a:pt x="105" y="97"/>
                  </a:lnTo>
                  <a:lnTo>
                    <a:pt x="91" y="68"/>
                  </a:lnTo>
                  <a:lnTo>
                    <a:pt x="89" y="59"/>
                  </a:lnTo>
                  <a:lnTo>
                    <a:pt x="94" y="63"/>
                  </a:lnTo>
                  <a:lnTo>
                    <a:pt x="108" y="81"/>
                  </a:lnTo>
                  <a:lnTo>
                    <a:pt x="143" y="91"/>
                  </a:lnTo>
                  <a:lnTo>
                    <a:pt x="108" y="79"/>
                  </a:lnTo>
                  <a:lnTo>
                    <a:pt x="95" y="61"/>
                  </a:lnTo>
                  <a:lnTo>
                    <a:pt x="93" y="48"/>
                  </a:lnTo>
                  <a:lnTo>
                    <a:pt x="99" y="54"/>
                  </a:lnTo>
                  <a:lnTo>
                    <a:pt x="96" y="42"/>
                  </a:lnTo>
                  <a:lnTo>
                    <a:pt x="118" y="73"/>
                  </a:lnTo>
                  <a:lnTo>
                    <a:pt x="97" y="41"/>
                  </a:lnTo>
                  <a:lnTo>
                    <a:pt x="95" y="32"/>
                  </a:lnTo>
                  <a:lnTo>
                    <a:pt x="102" y="39"/>
                  </a:lnTo>
                  <a:lnTo>
                    <a:pt x="101" y="25"/>
                  </a:lnTo>
                  <a:lnTo>
                    <a:pt x="109" y="32"/>
                  </a:lnTo>
                  <a:lnTo>
                    <a:pt x="141" y="56"/>
                  </a:lnTo>
                  <a:lnTo>
                    <a:pt x="109" y="31"/>
                  </a:lnTo>
                  <a:lnTo>
                    <a:pt x="105" y="17"/>
                  </a:lnTo>
                  <a:lnTo>
                    <a:pt x="110" y="21"/>
                  </a:lnTo>
                  <a:lnTo>
                    <a:pt x="108" y="10"/>
                  </a:lnTo>
                  <a:lnTo>
                    <a:pt x="113" y="14"/>
                  </a:lnTo>
                  <a:lnTo>
                    <a:pt x="113" y="5"/>
                  </a:lnTo>
                  <a:lnTo>
                    <a:pt x="113" y="2"/>
                  </a:lnTo>
                  <a:lnTo>
                    <a:pt x="110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98"/>
            <p:cNvSpPr>
              <a:spLocks/>
            </p:cNvSpPr>
            <p:nvPr/>
          </p:nvSpPr>
          <p:spPr bwMode="ltGray">
            <a:xfrm>
              <a:off x="5673" y="4049"/>
              <a:ext cx="38" cy="146"/>
            </a:xfrm>
            <a:custGeom>
              <a:avLst/>
              <a:gdLst>
                <a:gd name="T0" fmla="*/ 7 w 38"/>
                <a:gd name="T1" fmla="*/ 0 h 146"/>
                <a:gd name="T2" fmla="*/ 9 w 38"/>
                <a:gd name="T3" fmla="*/ 2 h 146"/>
                <a:gd name="T4" fmla="*/ 22 w 38"/>
                <a:gd name="T5" fmla="*/ 28 h 146"/>
                <a:gd name="T6" fmla="*/ 29 w 38"/>
                <a:gd name="T7" fmla="*/ 52 h 146"/>
                <a:gd name="T8" fmla="*/ 37 w 38"/>
                <a:gd name="T9" fmla="*/ 83 h 146"/>
                <a:gd name="T10" fmla="*/ 37 w 38"/>
                <a:gd name="T11" fmla="*/ 116 h 146"/>
                <a:gd name="T12" fmla="*/ 32 w 38"/>
                <a:gd name="T13" fmla="*/ 145 h 146"/>
                <a:gd name="T14" fmla="*/ 29 w 38"/>
                <a:gd name="T15" fmla="*/ 145 h 146"/>
                <a:gd name="T16" fmla="*/ 32 w 38"/>
                <a:gd name="T17" fmla="*/ 116 h 146"/>
                <a:gd name="T18" fmla="*/ 32 w 38"/>
                <a:gd name="T19" fmla="*/ 92 h 146"/>
                <a:gd name="T20" fmla="*/ 25 w 38"/>
                <a:gd name="T21" fmla="*/ 65 h 146"/>
                <a:gd name="T22" fmla="*/ 14 w 38"/>
                <a:gd name="T23" fmla="*/ 39 h 146"/>
                <a:gd name="T24" fmla="*/ 0 w 38"/>
                <a:gd name="T25" fmla="*/ 6 h 146"/>
                <a:gd name="T26" fmla="*/ 7 w 38"/>
                <a:gd name="T27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146">
                  <a:moveTo>
                    <a:pt x="7" y="0"/>
                  </a:moveTo>
                  <a:lnTo>
                    <a:pt x="9" y="2"/>
                  </a:lnTo>
                  <a:lnTo>
                    <a:pt x="22" y="28"/>
                  </a:lnTo>
                  <a:lnTo>
                    <a:pt x="29" y="52"/>
                  </a:lnTo>
                  <a:lnTo>
                    <a:pt x="37" y="83"/>
                  </a:lnTo>
                  <a:lnTo>
                    <a:pt x="37" y="116"/>
                  </a:lnTo>
                  <a:lnTo>
                    <a:pt x="32" y="145"/>
                  </a:lnTo>
                  <a:lnTo>
                    <a:pt x="29" y="145"/>
                  </a:lnTo>
                  <a:lnTo>
                    <a:pt x="32" y="116"/>
                  </a:lnTo>
                  <a:lnTo>
                    <a:pt x="32" y="92"/>
                  </a:lnTo>
                  <a:lnTo>
                    <a:pt x="25" y="65"/>
                  </a:lnTo>
                  <a:lnTo>
                    <a:pt x="14" y="39"/>
                  </a:lnTo>
                  <a:lnTo>
                    <a:pt x="0" y="6"/>
                  </a:lnTo>
                  <a:lnTo>
                    <a:pt x="7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99"/>
            <p:cNvSpPr>
              <a:spLocks/>
            </p:cNvSpPr>
            <p:nvPr/>
          </p:nvSpPr>
          <p:spPr bwMode="ltGray">
            <a:xfrm>
              <a:off x="4807" y="3785"/>
              <a:ext cx="34" cy="249"/>
            </a:xfrm>
            <a:custGeom>
              <a:avLst/>
              <a:gdLst>
                <a:gd name="T0" fmla="*/ 26 w 34"/>
                <a:gd name="T1" fmla="*/ 0 h 249"/>
                <a:gd name="T2" fmla="*/ 33 w 34"/>
                <a:gd name="T3" fmla="*/ 9 h 249"/>
                <a:gd name="T4" fmla="*/ 23 w 34"/>
                <a:gd name="T5" fmla="*/ 103 h 249"/>
                <a:gd name="T6" fmla="*/ 24 w 34"/>
                <a:gd name="T7" fmla="*/ 130 h 249"/>
                <a:gd name="T8" fmla="*/ 28 w 34"/>
                <a:gd name="T9" fmla="*/ 248 h 249"/>
                <a:gd name="T10" fmla="*/ 8 w 34"/>
                <a:gd name="T11" fmla="*/ 154 h 249"/>
                <a:gd name="T12" fmla="*/ 4 w 34"/>
                <a:gd name="T13" fmla="*/ 127 h 249"/>
                <a:gd name="T14" fmla="*/ 1 w 34"/>
                <a:gd name="T15" fmla="*/ 105 h 249"/>
                <a:gd name="T16" fmla="*/ 0 w 34"/>
                <a:gd name="T17" fmla="*/ 84 h 249"/>
                <a:gd name="T18" fmla="*/ 4 w 34"/>
                <a:gd name="T19" fmla="*/ 62 h 249"/>
                <a:gd name="T20" fmla="*/ 8 w 34"/>
                <a:gd name="T21" fmla="*/ 35 h 249"/>
                <a:gd name="T22" fmla="*/ 26 w 34"/>
                <a:gd name="T23" fmla="*/ 0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249">
                  <a:moveTo>
                    <a:pt x="26" y="0"/>
                  </a:moveTo>
                  <a:lnTo>
                    <a:pt x="33" y="9"/>
                  </a:lnTo>
                  <a:lnTo>
                    <a:pt x="23" y="103"/>
                  </a:lnTo>
                  <a:lnTo>
                    <a:pt x="24" y="130"/>
                  </a:lnTo>
                  <a:lnTo>
                    <a:pt x="28" y="248"/>
                  </a:lnTo>
                  <a:lnTo>
                    <a:pt x="8" y="154"/>
                  </a:lnTo>
                  <a:lnTo>
                    <a:pt x="4" y="127"/>
                  </a:lnTo>
                  <a:lnTo>
                    <a:pt x="1" y="105"/>
                  </a:lnTo>
                  <a:lnTo>
                    <a:pt x="0" y="84"/>
                  </a:lnTo>
                  <a:lnTo>
                    <a:pt x="4" y="62"/>
                  </a:lnTo>
                  <a:lnTo>
                    <a:pt x="8" y="35"/>
                  </a:lnTo>
                  <a:lnTo>
                    <a:pt x="26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00"/>
            <p:cNvSpPr>
              <a:spLocks/>
            </p:cNvSpPr>
            <p:nvPr/>
          </p:nvSpPr>
          <p:spPr bwMode="ltGray">
            <a:xfrm>
              <a:off x="4495" y="3709"/>
              <a:ext cx="207" cy="349"/>
            </a:xfrm>
            <a:custGeom>
              <a:avLst/>
              <a:gdLst>
                <a:gd name="T0" fmla="*/ 115 w 207"/>
                <a:gd name="T1" fmla="*/ 13 h 349"/>
                <a:gd name="T2" fmla="*/ 107 w 207"/>
                <a:gd name="T3" fmla="*/ 26 h 349"/>
                <a:gd name="T4" fmla="*/ 38 w 207"/>
                <a:gd name="T5" fmla="*/ 35 h 349"/>
                <a:gd name="T6" fmla="*/ 102 w 207"/>
                <a:gd name="T7" fmla="*/ 35 h 349"/>
                <a:gd name="T8" fmla="*/ 83 w 207"/>
                <a:gd name="T9" fmla="*/ 60 h 349"/>
                <a:gd name="T10" fmla="*/ 73 w 207"/>
                <a:gd name="T11" fmla="*/ 74 h 349"/>
                <a:gd name="T12" fmla="*/ 82 w 207"/>
                <a:gd name="T13" fmla="*/ 75 h 349"/>
                <a:gd name="T14" fmla="*/ 50 w 207"/>
                <a:gd name="T15" fmla="*/ 96 h 349"/>
                <a:gd name="T16" fmla="*/ 74 w 207"/>
                <a:gd name="T17" fmla="*/ 96 h 349"/>
                <a:gd name="T18" fmla="*/ 67 w 207"/>
                <a:gd name="T19" fmla="*/ 105 h 349"/>
                <a:gd name="T20" fmla="*/ 73 w 207"/>
                <a:gd name="T21" fmla="*/ 111 h 349"/>
                <a:gd name="T22" fmla="*/ 13 w 207"/>
                <a:gd name="T23" fmla="*/ 148 h 349"/>
                <a:gd name="T24" fmla="*/ 69 w 207"/>
                <a:gd name="T25" fmla="*/ 139 h 349"/>
                <a:gd name="T26" fmla="*/ 74 w 207"/>
                <a:gd name="T27" fmla="*/ 150 h 349"/>
                <a:gd name="T28" fmla="*/ 28 w 207"/>
                <a:gd name="T29" fmla="*/ 184 h 349"/>
                <a:gd name="T30" fmla="*/ 45 w 207"/>
                <a:gd name="T31" fmla="*/ 178 h 349"/>
                <a:gd name="T32" fmla="*/ 59 w 207"/>
                <a:gd name="T33" fmla="*/ 186 h 349"/>
                <a:gd name="T34" fmla="*/ 0 w 207"/>
                <a:gd name="T35" fmla="*/ 251 h 349"/>
                <a:gd name="T36" fmla="*/ 51 w 207"/>
                <a:gd name="T37" fmla="*/ 215 h 349"/>
                <a:gd name="T38" fmla="*/ 58 w 207"/>
                <a:gd name="T39" fmla="*/ 228 h 349"/>
                <a:gd name="T40" fmla="*/ 45 w 207"/>
                <a:gd name="T41" fmla="*/ 243 h 349"/>
                <a:gd name="T42" fmla="*/ 53 w 207"/>
                <a:gd name="T43" fmla="*/ 254 h 349"/>
                <a:gd name="T44" fmla="*/ 46 w 207"/>
                <a:gd name="T45" fmla="*/ 278 h 349"/>
                <a:gd name="T46" fmla="*/ 39 w 207"/>
                <a:gd name="T47" fmla="*/ 328 h 349"/>
                <a:gd name="T48" fmla="*/ 58 w 207"/>
                <a:gd name="T49" fmla="*/ 287 h 349"/>
                <a:gd name="T50" fmla="*/ 95 w 207"/>
                <a:gd name="T51" fmla="*/ 347 h 349"/>
                <a:gd name="T52" fmla="*/ 82 w 207"/>
                <a:gd name="T53" fmla="*/ 264 h 349"/>
                <a:gd name="T54" fmla="*/ 77 w 207"/>
                <a:gd name="T55" fmla="*/ 236 h 349"/>
                <a:gd name="T56" fmla="*/ 164 w 207"/>
                <a:gd name="T57" fmla="*/ 347 h 349"/>
                <a:gd name="T58" fmla="*/ 84 w 207"/>
                <a:gd name="T59" fmla="*/ 220 h 349"/>
                <a:gd name="T60" fmla="*/ 95 w 207"/>
                <a:gd name="T61" fmla="*/ 215 h 349"/>
                <a:gd name="T62" fmla="*/ 104 w 207"/>
                <a:gd name="T63" fmla="*/ 240 h 349"/>
                <a:gd name="T64" fmla="*/ 99 w 207"/>
                <a:gd name="T65" fmla="*/ 193 h 349"/>
                <a:gd name="T66" fmla="*/ 146 w 207"/>
                <a:gd name="T67" fmla="*/ 301 h 349"/>
                <a:gd name="T68" fmla="*/ 112 w 207"/>
                <a:gd name="T69" fmla="*/ 157 h 349"/>
                <a:gd name="T70" fmla="*/ 106 w 207"/>
                <a:gd name="T71" fmla="*/ 134 h 349"/>
                <a:gd name="T72" fmla="*/ 109 w 207"/>
                <a:gd name="T73" fmla="*/ 114 h 349"/>
                <a:gd name="T74" fmla="*/ 115 w 207"/>
                <a:gd name="T75" fmla="*/ 96 h 349"/>
                <a:gd name="T76" fmla="*/ 175 w 207"/>
                <a:gd name="T77" fmla="*/ 192 h 349"/>
                <a:gd name="T78" fmla="*/ 136 w 207"/>
                <a:gd name="T79" fmla="*/ 137 h 349"/>
                <a:gd name="T80" fmla="*/ 128 w 207"/>
                <a:gd name="T81" fmla="*/ 84 h 349"/>
                <a:gd name="T82" fmla="*/ 138 w 207"/>
                <a:gd name="T83" fmla="*/ 93 h 349"/>
                <a:gd name="T84" fmla="*/ 133 w 207"/>
                <a:gd name="T85" fmla="*/ 75 h 349"/>
                <a:gd name="T86" fmla="*/ 146 w 207"/>
                <a:gd name="T87" fmla="*/ 75 h 349"/>
                <a:gd name="T88" fmla="*/ 140 w 207"/>
                <a:gd name="T89" fmla="*/ 50 h 349"/>
                <a:gd name="T90" fmla="*/ 145 w 207"/>
                <a:gd name="T91" fmla="*/ 27 h 349"/>
                <a:gd name="T92" fmla="*/ 134 w 207"/>
                <a:gd name="T93" fmla="*/ 10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07" h="349">
                  <a:moveTo>
                    <a:pt x="140" y="0"/>
                  </a:moveTo>
                  <a:lnTo>
                    <a:pt x="130" y="10"/>
                  </a:lnTo>
                  <a:lnTo>
                    <a:pt x="115" y="13"/>
                  </a:lnTo>
                  <a:lnTo>
                    <a:pt x="107" y="16"/>
                  </a:lnTo>
                  <a:lnTo>
                    <a:pt x="98" y="25"/>
                  </a:lnTo>
                  <a:lnTo>
                    <a:pt x="107" y="26"/>
                  </a:lnTo>
                  <a:lnTo>
                    <a:pt x="95" y="32"/>
                  </a:lnTo>
                  <a:lnTo>
                    <a:pt x="78" y="35"/>
                  </a:lnTo>
                  <a:lnTo>
                    <a:pt x="38" y="35"/>
                  </a:lnTo>
                  <a:lnTo>
                    <a:pt x="79" y="37"/>
                  </a:lnTo>
                  <a:lnTo>
                    <a:pt x="95" y="32"/>
                  </a:lnTo>
                  <a:lnTo>
                    <a:pt x="102" y="35"/>
                  </a:lnTo>
                  <a:lnTo>
                    <a:pt x="84" y="46"/>
                  </a:lnTo>
                  <a:lnTo>
                    <a:pt x="97" y="50"/>
                  </a:lnTo>
                  <a:lnTo>
                    <a:pt x="83" y="60"/>
                  </a:lnTo>
                  <a:lnTo>
                    <a:pt x="73" y="71"/>
                  </a:lnTo>
                  <a:lnTo>
                    <a:pt x="11" y="75"/>
                  </a:lnTo>
                  <a:lnTo>
                    <a:pt x="73" y="74"/>
                  </a:lnTo>
                  <a:lnTo>
                    <a:pt x="83" y="64"/>
                  </a:lnTo>
                  <a:lnTo>
                    <a:pt x="93" y="66"/>
                  </a:lnTo>
                  <a:lnTo>
                    <a:pt x="82" y="75"/>
                  </a:lnTo>
                  <a:lnTo>
                    <a:pt x="50" y="95"/>
                  </a:lnTo>
                  <a:lnTo>
                    <a:pt x="16" y="101"/>
                  </a:lnTo>
                  <a:lnTo>
                    <a:pt x="50" y="96"/>
                  </a:lnTo>
                  <a:lnTo>
                    <a:pt x="82" y="79"/>
                  </a:lnTo>
                  <a:lnTo>
                    <a:pt x="88" y="84"/>
                  </a:lnTo>
                  <a:lnTo>
                    <a:pt x="74" y="96"/>
                  </a:lnTo>
                  <a:lnTo>
                    <a:pt x="67" y="104"/>
                  </a:lnTo>
                  <a:lnTo>
                    <a:pt x="24" y="120"/>
                  </a:lnTo>
                  <a:lnTo>
                    <a:pt x="67" y="105"/>
                  </a:lnTo>
                  <a:lnTo>
                    <a:pt x="74" y="98"/>
                  </a:lnTo>
                  <a:lnTo>
                    <a:pt x="85" y="100"/>
                  </a:lnTo>
                  <a:lnTo>
                    <a:pt x="73" y="111"/>
                  </a:lnTo>
                  <a:lnTo>
                    <a:pt x="83" y="112"/>
                  </a:lnTo>
                  <a:lnTo>
                    <a:pt x="64" y="125"/>
                  </a:lnTo>
                  <a:lnTo>
                    <a:pt x="13" y="148"/>
                  </a:lnTo>
                  <a:lnTo>
                    <a:pt x="64" y="128"/>
                  </a:lnTo>
                  <a:lnTo>
                    <a:pt x="81" y="126"/>
                  </a:lnTo>
                  <a:lnTo>
                    <a:pt x="69" y="139"/>
                  </a:lnTo>
                  <a:lnTo>
                    <a:pt x="78" y="137"/>
                  </a:lnTo>
                  <a:lnTo>
                    <a:pt x="64" y="152"/>
                  </a:lnTo>
                  <a:lnTo>
                    <a:pt x="74" y="150"/>
                  </a:lnTo>
                  <a:lnTo>
                    <a:pt x="63" y="164"/>
                  </a:lnTo>
                  <a:lnTo>
                    <a:pt x="45" y="176"/>
                  </a:lnTo>
                  <a:lnTo>
                    <a:pt x="28" y="184"/>
                  </a:lnTo>
                  <a:lnTo>
                    <a:pt x="4" y="186"/>
                  </a:lnTo>
                  <a:lnTo>
                    <a:pt x="28" y="186"/>
                  </a:lnTo>
                  <a:lnTo>
                    <a:pt x="45" y="178"/>
                  </a:lnTo>
                  <a:lnTo>
                    <a:pt x="63" y="168"/>
                  </a:lnTo>
                  <a:lnTo>
                    <a:pt x="74" y="170"/>
                  </a:lnTo>
                  <a:lnTo>
                    <a:pt x="59" y="186"/>
                  </a:lnTo>
                  <a:lnTo>
                    <a:pt x="70" y="186"/>
                  </a:lnTo>
                  <a:lnTo>
                    <a:pt x="56" y="199"/>
                  </a:lnTo>
                  <a:lnTo>
                    <a:pt x="0" y="251"/>
                  </a:lnTo>
                  <a:lnTo>
                    <a:pt x="57" y="200"/>
                  </a:lnTo>
                  <a:lnTo>
                    <a:pt x="66" y="202"/>
                  </a:lnTo>
                  <a:lnTo>
                    <a:pt x="51" y="215"/>
                  </a:lnTo>
                  <a:lnTo>
                    <a:pt x="60" y="218"/>
                  </a:lnTo>
                  <a:lnTo>
                    <a:pt x="47" y="231"/>
                  </a:lnTo>
                  <a:lnTo>
                    <a:pt x="58" y="228"/>
                  </a:lnTo>
                  <a:lnTo>
                    <a:pt x="24" y="270"/>
                  </a:lnTo>
                  <a:lnTo>
                    <a:pt x="59" y="231"/>
                  </a:lnTo>
                  <a:lnTo>
                    <a:pt x="45" y="243"/>
                  </a:lnTo>
                  <a:lnTo>
                    <a:pt x="55" y="243"/>
                  </a:lnTo>
                  <a:lnTo>
                    <a:pt x="45" y="257"/>
                  </a:lnTo>
                  <a:lnTo>
                    <a:pt x="53" y="254"/>
                  </a:lnTo>
                  <a:lnTo>
                    <a:pt x="42" y="270"/>
                  </a:lnTo>
                  <a:lnTo>
                    <a:pt x="53" y="259"/>
                  </a:lnTo>
                  <a:lnTo>
                    <a:pt x="46" y="278"/>
                  </a:lnTo>
                  <a:lnTo>
                    <a:pt x="38" y="328"/>
                  </a:lnTo>
                  <a:lnTo>
                    <a:pt x="42" y="348"/>
                  </a:lnTo>
                  <a:lnTo>
                    <a:pt x="39" y="328"/>
                  </a:lnTo>
                  <a:lnTo>
                    <a:pt x="47" y="279"/>
                  </a:lnTo>
                  <a:lnTo>
                    <a:pt x="56" y="273"/>
                  </a:lnTo>
                  <a:lnTo>
                    <a:pt x="58" y="287"/>
                  </a:lnTo>
                  <a:lnTo>
                    <a:pt x="64" y="270"/>
                  </a:lnTo>
                  <a:lnTo>
                    <a:pt x="71" y="276"/>
                  </a:lnTo>
                  <a:lnTo>
                    <a:pt x="95" y="347"/>
                  </a:lnTo>
                  <a:lnTo>
                    <a:pt x="73" y="270"/>
                  </a:lnTo>
                  <a:lnTo>
                    <a:pt x="73" y="254"/>
                  </a:lnTo>
                  <a:lnTo>
                    <a:pt x="82" y="264"/>
                  </a:lnTo>
                  <a:lnTo>
                    <a:pt x="82" y="315"/>
                  </a:lnTo>
                  <a:lnTo>
                    <a:pt x="82" y="259"/>
                  </a:lnTo>
                  <a:lnTo>
                    <a:pt x="77" y="236"/>
                  </a:lnTo>
                  <a:lnTo>
                    <a:pt x="86" y="248"/>
                  </a:lnTo>
                  <a:lnTo>
                    <a:pt x="102" y="287"/>
                  </a:lnTo>
                  <a:lnTo>
                    <a:pt x="164" y="347"/>
                  </a:lnTo>
                  <a:lnTo>
                    <a:pt x="103" y="285"/>
                  </a:lnTo>
                  <a:lnTo>
                    <a:pt x="86" y="245"/>
                  </a:lnTo>
                  <a:lnTo>
                    <a:pt x="84" y="220"/>
                  </a:lnTo>
                  <a:lnTo>
                    <a:pt x="93" y="232"/>
                  </a:lnTo>
                  <a:lnTo>
                    <a:pt x="88" y="204"/>
                  </a:lnTo>
                  <a:lnTo>
                    <a:pt x="95" y="215"/>
                  </a:lnTo>
                  <a:lnTo>
                    <a:pt x="103" y="241"/>
                  </a:lnTo>
                  <a:lnTo>
                    <a:pt x="140" y="329"/>
                  </a:lnTo>
                  <a:lnTo>
                    <a:pt x="104" y="240"/>
                  </a:lnTo>
                  <a:lnTo>
                    <a:pt x="95" y="215"/>
                  </a:lnTo>
                  <a:lnTo>
                    <a:pt x="93" y="184"/>
                  </a:lnTo>
                  <a:lnTo>
                    <a:pt x="99" y="193"/>
                  </a:lnTo>
                  <a:lnTo>
                    <a:pt x="98" y="172"/>
                  </a:lnTo>
                  <a:lnTo>
                    <a:pt x="104" y="178"/>
                  </a:lnTo>
                  <a:lnTo>
                    <a:pt x="146" y="301"/>
                  </a:lnTo>
                  <a:lnTo>
                    <a:pt x="107" y="175"/>
                  </a:lnTo>
                  <a:lnTo>
                    <a:pt x="104" y="150"/>
                  </a:lnTo>
                  <a:lnTo>
                    <a:pt x="112" y="157"/>
                  </a:lnTo>
                  <a:lnTo>
                    <a:pt x="125" y="251"/>
                  </a:lnTo>
                  <a:lnTo>
                    <a:pt x="114" y="153"/>
                  </a:lnTo>
                  <a:lnTo>
                    <a:pt x="106" y="134"/>
                  </a:lnTo>
                  <a:lnTo>
                    <a:pt x="106" y="127"/>
                  </a:lnTo>
                  <a:lnTo>
                    <a:pt x="112" y="140"/>
                  </a:lnTo>
                  <a:lnTo>
                    <a:pt x="109" y="114"/>
                  </a:lnTo>
                  <a:lnTo>
                    <a:pt x="111" y="106"/>
                  </a:lnTo>
                  <a:lnTo>
                    <a:pt x="115" y="121"/>
                  </a:lnTo>
                  <a:lnTo>
                    <a:pt x="115" y="96"/>
                  </a:lnTo>
                  <a:lnTo>
                    <a:pt x="122" y="101"/>
                  </a:lnTo>
                  <a:lnTo>
                    <a:pt x="135" y="139"/>
                  </a:lnTo>
                  <a:lnTo>
                    <a:pt x="175" y="192"/>
                  </a:lnTo>
                  <a:lnTo>
                    <a:pt x="188" y="228"/>
                  </a:lnTo>
                  <a:lnTo>
                    <a:pt x="175" y="189"/>
                  </a:lnTo>
                  <a:lnTo>
                    <a:pt x="136" y="137"/>
                  </a:lnTo>
                  <a:lnTo>
                    <a:pt x="123" y="99"/>
                  </a:lnTo>
                  <a:lnTo>
                    <a:pt x="120" y="75"/>
                  </a:lnTo>
                  <a:lnTo>
                    <a:pt x="128" y="84"/>
                  </a:lnTo>
                  <a:lnTo>
                    <a:pt x="125" y="61"/>
                  </a:lnTo>
                  <a:lnTo>
                    <a:pt x="132" y="75"/>
                  </a:lnTo>
                  <a:lnTo>
                    <a:pt x="138" y="93"/>
                  </a:lnTo>
                  <a:lnTo>
                    <a:pt x="206" y="146"/>
                  </a:lnTo>
                  <a:lnTo>
                    <a:pt x="140" y="93"/>
                  </a:lnTo>
                  <a:lnTo>
                    <a:pt x="133" y="75"/>
                  </a:lnTo>
                  <a:lnTo>
                    <a:pt x="134" y="44"/>
                  </a:lnTo>
                  <a:lnTo>
                    <a:pt x="138" y="52"/>
                  </a:lnTo>
                  <a:lnTo>
                    <a:pt x="146" y="75"/>
                  </a:lnTo>
                  <a:lnTo>
                    <a:pt x="191" y="129"/>
                  </a:lnTo>
                  <a:lnTo>
                    <a:pt x="146" y="73"/>
                  </a:lnTo>
                  <a:lnTo>
                    <a:pt x="140" y="50"/>
                  </a:lnTo>
                  <a:lnTo>
                    <a:pt x="137" y="28"/>
                  </a:lnTo>
                  <a:lnTo>
                    <a:pt x="148" y="40"/>
                  </a:lnTo>
                  <a:lnTo>
                    <a:pt x="145" y="27"/>
                  </a:lnTo>
                  <a:lnTo>
                    <a:pt x="142" y="19"/>
                  </a:lnTo>
                  <a:lnTo>
                    <a:pt x="140" y="13"/>
                  </a:lnTo>
                  <a:lnTo>
                    <a:pt x="134" y="10"/>
                  </a:lnTo>
                  <a:lnTo>
                    <a:pt x="140" y="0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01"/>
            <p:cNvSpPr>
              <a:spLocks/>
            </p:cNvSpPr>
            <p:nvPr/>
          </p:nvSpPr>
          <p:spPr bwMode="ltGray">
            <a:xfrm>
              <a:off x="4679" y="3766"/>
              <a:ext cx="99" cy="243"/>
            </a:xfrm>
            <a:custGeom>
              <a:avLst/>
              <a:gdLst>
                <a:gd name="T0" fmla="*/ 96 w 99"/>
                <a:gd name="T1" fmla="*/ 25 h 243"/>
                <a:gd name="T2" fmla="*/ 61 w 99"/>
                <a:gd name="T3" fmla="*/ 0 h 243"/>
                <a:gd name="T4" fmla="*/ 51 w 99"/>
                <a:gd name="T5" fmla="*/ 0 h 243"/>
                <a:gd name="T6" fmla="*/ 42 w 99"/>
                <a:gd name="T7" fmla="*/ 3 h 243"/>
                <a:gd name="T8" fmla="*/ 34 w 99"/>
                <a:gd name="T9" fmla="*/ 13 h 243"/>
                <a:gd name="T10" fmla="*/ 16 w 99"/>
                <a:gd name="T11" fmla="*/ 45 h 243"/>
                <a:gd name="T12" fmla="*/ 10 w 99"/>
                <a:gd name="T13" fmla="*/ 58 h 243"/>
                <a:gd name="T14" fmla="*/ 5 w 99"/>
                <a:gd name="T15" fmla="*/ 71 h 243"/>
                <a:gd name="T16" fmla="*/ 1 w 99"/>
                <a:gd name="T17" fmla="*/ 113 h 243"/>
                <a:gd name="T18" fmla="*/ 0 w 99"/>
                <a:gd name="T19" fmla="*/ 126 h 243"/>
                <a:gd name="T20" fmla="*/ 1 w 99"/>
                <a:gd name="T21" fmla="*/ 142 h 243"/>
                <a:gd name="T22" fmla="*/ 4 w 99"/>
                <a:gd name="T23" fmla="*/ 158 h 243"/>
                <a:gd name="T24" fmla="*/ 11 w 99"/>
                <a:gd name="T25" fmla="*/ 185 h 243"/>
                <a:gd name="T26" fmla="*/ 18 w 99"/>
                <a:gd name="T27" fmla="*/ 201 h 243"/>
                <a:gd name="T28" fmla="*/ 27 w 99"/>
                <a:gd name="T29" fmla="*/ 219 h 243"/>
                <a:gd name="T30" fmla="*/ 45 w 99"/>
                <a:gd name="T31" fmla="*/ 242 h 243"/>
                <a:gd name="T32" fmla="*/ 36 w 99"/>
                <a:gd name="T33" fmla="*/ 213 h 243"/>
                <a:gd name="T34" fmla="*/ 28 w 99"/>
                <a:gd name="T35" fmla="*/ 187 h 243"/>
                <a:gd name="T36" fmla="*/ 23 w 99"/>
                <a:gd name="T37" fmla="*/ 164 h 243"/>
                <a:gd name="T38" fmla="*/ 25 w 99"/>
                <a:gd name="T39" fmla="*/ 142 h 243"/>
                <a:gd name="T40" fmla="*/ 27 w 99"/>
                <a:gd name="T41" fmla="*/ 126 h 243"/>
                <a:gd name="T42" fmla="*/ 23 w 99"/>
                <a:gd name="T43" fmla="*/ 107 h 243"/>
                <a:gd name="T44" fmla="*/ 22 w 99"/>
                <a:gd name="T45" fmla="*/ 90 h 243"/>
                <a:gd name="T46" fmla="*/ 29 w 99"/>
                <a:gd name="T47" fmla="*/ 58 h 243"/>
                <a:gd name="T48" fmla="*/ 31 w 99"/>
                <a:gd name="T49" fmla="*/ 42 h 243"/>
                <a:gd name="T50" fmla="*/ 37 w 99"/>
                <a:gd name="T51" fmla="*/ 28 h 243"/>
                <a:gd name="T52" fmla="*/ 51 w 99"/>
                <a:gd name="T53" fmla="*/ 10 h 243"/>
                <a:gd name="T54" fmla="*/ 65 w 99"/>
                <a:gd name="T55" fmla="*/ 10 h 243"/>
                <a:gd name="T56" fmla="*/ 98 w 99"/>
                <a:gd name="T57" fmla="*/ 33 h 243"/>
                <a:gd name="T58" fmla="*/ 96 w 99"/>
                <a:gd name="T59" fmla="*/ 25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99" h="243">
                  <a:moveTo>
                    <a:pt x="96" y="25"/>
                  </a:moveTo>
                  <a:lnTo>
                    <a:pt x="61" y="0"/>
                  </a:lnTo>
                  <a:lnTo>
                    <a:pt x="51" y="0"/>
                  </a:lnTo>
                  <a:lnTo>
                    <a:pt x="42" y="3"/>
                  </a:lnTo>
                  <a:lnTo>
                    <a:pt x="34" y="13"/>
                  </a:lnTo>
                  <a:lnTo>
                    <a:pt x="16" y="45"/>
                  </a:lnTo>
                  <a:lnTo>
                    <a:pt x="10" y="58"/>
                  </a:lnTo>
                  <a:lnTo>
                    <a:pt x="5" y="71"/>
                  </a:lnTo>
                  <a:lnTo>
                    <a:pt x="1" y="113"/>
                  </a:lnTo>
                  <a:lnTo>
                    <a:pt x="0" y="126"/>
                  </a:lnTo>
                  <a:lnTo>
                    <a:pt x="1" y="142"/>
                  </a:lnTo>
                  <a:lnTo>
                    <a:pt x="4" y="158"/>
                  </a:lnTo>
                  <a:lnTo>
                    <a:pt x="11" y="185"/>
                  </a:lnTo>
                  <a:lnTo>
                    <a:pt x="18" y="201"/>
                  </a:lnTo>
                  <a:lnTo>
                    <a:pt x="27" y="219"/>
                  </a:lnTo>
                  <a:lnTo>
                    <a:pt x="45" y="242"/>
                  </a:lnTo>
                  <a:lnTo>
                    <a:pt x="36" y="213"/>
                  </a:lnTo>
                  <a:lnTo>
                    <a:pt x="28" y="187"/>
                  </a:lnTo>
                  <a:lnTo>
                    <a:pt x="23" y="164"/>
                  </a:lnTo>
                  <a:lnTo>
                    <a:pt x="25" y="142"/>
                  </a:lnTo>
                  <a:lnTo>
                    <a:pt x="27" y="126"/>
                  </a:lnTo>
                  <a:lnTo>
                    <a:pt x="23" y="107"/>
                  </a:lnTo>
                  <a:lnTo>
                    <a:pt x="22" y="90"/>
                  </a:lnTo>
                  <a:lnTo>
                    <a:pt x="29" y="58"/>
                  </a:lnTo>
                  <a:lnTo>
                    <a:pt x="31" y="42"/>
                  </a:lnTo>
                  <a:lnTo>
                    <a:pt x="37" y="28"/>
                  </a:lnTo>
                  <a:lnTo>
                    <a:pt x="51" y="10"/>
                  </a:lnTo>
                  <a:lnTo>
                    <a:pt x="65" y="10"/>
                  </a:lnTo>
                  <a:lnTo>
                    <a:pt x="98" y="33"/>
                  </a:lnTo>
                  <a:lnTo>
                    <a:pt x="96" y="25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02"/>
            <p:cNvSpPr>
              <a:spLocks/>
            </p:cNvSpPr>
            <p:nvPr/>
          </p:nvSpPr>
          <p:spPr bwMode="ltGray">
            <a:xfrm>
              <a:off x="4901" y="3651"/>
              <a:ext cx="181" cy="262"/>
            </a:xfrm>
            <a:custGeom>
              <a:avLst/>
              <a:gdLst>
                <a:gd name="T0" fmla="*/ 126 w 181"/>
                <a:gd name="T1" fmla="*/ 261 h 262"/>
                <a:gd name="T2" fmla="*/ 140 w 181"/>
                <a:gd name="T3" fmla="*/ 216 h 262"/>
                <a:gd name="T4" fmla="*/ 145 w 181"/>
                <a:gd name="T5" fmla="*/ 197 h 262"/>
                <a:gd name="T6" fmla="*/ 157 w 181"/>
                <a:gd name="T7" fmla="*/ 173 h 262"/>
                <a:gd name="T8" fmla="*/ 170 w 181"/>
                <a:gd name="T9" fmla="*/ 151 h 262"/>
                <a:gd name="T10" fmla="*/ 178 w 181"/>
                <a:gd name="T11" fmla="*/ 137 h 262"/>
                <a:gd name="T12" fmla="*/ 180 w 181"/>
                <a:gd name="T13" fmla="*/ 124 h 262"/>
                <a:gd name="T14" fmla="*/ 175 w 181"/>
                <a:gd name="T15" fmla="*/ 104 h 262"/>
                <a:gd name="T16" fmla="*/ 174 w 181"/>
                <a:gd name="T17" fmla="*/ 85 h 262"/>
                <a:gd name="T18" fmla="*/ 154 w 181"/>
                <a:gd name="T19" fmla="*/ 35 h 262"/>
                <a:gd name="T20" fmla="*/ 145 w 181"/>
                <a:gd name="T21" fmla="*/ 23 h 262"/>
                <a:gd name="T22" fmla="*/ 129 w 181"/>
                <a:gd name="T23" fmla="*/ 10 h 262"/>
                <a:gd name="T24" fmla="*/ 114 w 181"/>
                <a:gd name="T25" fmla="*/ 2 h 262"/>
                <a:gd name="T26" fmla="*/ 96 w 181"/>
                <a:gd name="T27" fmla="*/ 0 h 262"/>
                <a:gd name="T28" fmla="*/ 81 w 181"/>
                <a:gd name="T29" fmla="*/ 5 h 262"/>
                <a:gd name="T30" fmla="*/ 64 w 181"/>
                <a:gd name="T31" fmla="*/ 10 h 262"/>
                <a:gd name="T32" fmla="*/ 45 w 181"/>
                <a:gd name="T33" fmla="*/ 26 h 262"/>
                <a:gd name="T34" fmla="*/ 38 w 181"/>
                <a:gd name="T35" fmla="*/ 37 h 262"/>
                <a:gd name="T36" fmla="*/ 27 w 181"/>
                <a:gd name="T37" fmla="*/ 52 h 262"/>
                <a:gd name="T38" fmla="*/ 18 w 181"/>
                <a:gd name="T39" fmla="*/ 66 h 262"/>
                <a:gd name="T40" fmla="*/ 1 w 181"/>
                <a:gd name="T41" fmla="*/ 135 h 262"/>
                <a:gd name="T42" fmla="*/ 0 w 181"/>
                <a:gd name="T43" fmla="*/ 148 h 262"/>
                <a:gd name="T44" fmla="*/ 4 w 181"/>
                <a:gd name="T45" fmla="*/ 170 h 262"/>
                <a:gd name="T46" fmla="*/ 13 w 181"/>
                <a:gd name="T47" fmla="*/ 235 h 262"/>
                <a:gd name="T48" fmla="*/ 12 w 181"/>
                <a:gd name="T49" fmla="*/ 171 h 262"/>
                <a:gd name="T50" fmla="*/ 18 w 181"/>
                <a:gd name="T51" fmla="*/ 144 h 262"/>
                <a:gd name="T52" fmla="*/ 21 w 181"/>
                <a:gd name="T53" fmla="*/ 127 h 262"/>
                <a:gd name="T54" fmla="*/ 29 w 181"/>
                <a:gd name="T55" fmla="*/ 104 h 262"/>
                <a:gd name="T56" fmla="*/ 35 w 181"/>
                <a:gd name="T57" fmla="*/ 82 h 262"/>
                <a:gd name="T58" fmla="*/ 47 w 181"/>
                <a:gd name="T59" fmla="*/ 59 h 262"/>
                <a:gd name="T60" fmla="*/ 60 w 181"/>
                <a:gd name="T61" fmla="*/ 39 h 262"/>
                <a:gd name="T62" fmla="*/ 70 w 181"/>
                <a:gd name="T63" fmla="*/ 21 h 262"/>
                <a:gd name="T64" fmla="*/ 81 w 181"/>
                <a:gd name="T65" fmla="*/ 10 h 262"/>
                <a:gd name="T66" fmla="*/ 95 w 181"/>
                <a:gd name="T67" fmla="*/ 6 h 262"/>
                <a:gd name="T68" fmla="*/ 107 w 181"/>
                <a:gd name="T69" fmla="*/ 10 h 262"/>
                <a:gd name="T70" fmla="*/ 115 w 181"/>
                <a:gd name="T71" fmla="*/ 19 h 262"/>
                <a:gd name="T72" fmla="*/ 121 w 181"/>
                <a:gd name="T73" fmla="*/ 37 h 262"/>
                <a:gd name="T74" fmla="*/ 121 w 181"/>
                <a:gd name="T75" fmla="*/ 50 h 262"/>
                <a:gd name="T76" fmla="*/ 125 w 181"/>
                <a:gd name="T77" fmla="*/ 74 h 262"/>
                <a:gd name="T78" fmla="*/ 130 w 181"/>
                <a:gd name="T79" fmla="*/ 89 h 262"/>
                <a:gd name="T80" fmla="*/ 143 w 181"/>
                <a:gd name="T81" fmla="*/ 112 h 262"/>
                <a:gd name="T82" fmla="*/ 145 w 181"/>
                <a:gd name="T83" fmla="*/ 124 h 262"/>
                <a:gd name="T84" fmla="*/ 147 w 181"/>
                <a:gd name="T85" fmla="*/ 136 h 262"/>
                <a:gd name="T86" fmla="*/ 147 w 181"/>
                <a:gd name="T87" fmla="*/ 153 h 262"/>
                <a:gd name="T88" fmla="*/ 125 w 181"/>
                <a:gd name="T89" fmla="*/ 212 h 262"/>
                <a:gd name="T90" fmla="*/ 126 w 181"/>
                <a:gd name="T91" fmla="*/ 261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81" h="262">
                  <a:moveTo>
                    <a:pt x="126" y="261"/>
                  </a:moveTo>
                  <a:lnTo>
                    <a:pt x="140" y="216"/>
                  </a:lnTo>
                  <a:lnTo>
                    <a:pt x="145" y="197"/>
                  </a:lnTo>
                  <a:lnTo>
                    <a:pt x="157" y="173"/>
                  </a:lnTo>
                  <a:lnTo>
                    <a:pt x="170" y="151"/>
                  </a:lnTo>
                  <a:lnTo>
                    <a:pt x="178" y="137"/>
                  </a:lnTo>
                  <a:lnTo>
                    <a:pt x="180" y="124"/>
                  </a:lnTo>
                  <a:lnTo>
                    <a:pt x="175" y="104"/>
                  </a:lnTo>
                  <a:lnTo>
                    <a:pt x="174" y="85"/>
                  </a:lnTo>
                  <a:lnTo>
                    <a:pt x="154" y="35"/>
                  </a:lnTo>
                  <a:lnTo>
                    <a:pt x="145" y="23"/>
                  </a:lnTo>
                  <a:lnTo>
                    <a:pt x="129" y="10"/>
                  </a:lnTo>
                  <a:lnTo>
                    <a:pt x="114" y="2"/>
                  </a:lnTo>
                  <a:lnTo>
                    <a:pt x="96" y="0"/>
                  </a:lnTo>
                  <a:lnTo>
                    <a:pt x="81" y="5"/>
                  </a:lnTo>
                  <a:lnTo>
                    <a:pt x="64" y="10"/>
                  </a:lnTo>
                  <a:lnTo>
                    <a:pt x="45" y="26"/>
                  </a:lnTo>
                  <a:lnTo>
                    <a:pt x="38" y="37"/>
                  </a:lnTo>
                  <a:lnTo>
                    <a:pt x="27" y="52"/>
                  </a:lnTo>
                  <a:lnTo>
                    <a:pt x="18" y="66"/>
                  </a:lnTo>
                  <a:lnTo>
                    <a:pt x="1" y="135"/>
                  </a:lnTo>
                  <a:lnTo>
                    <a:pt x="0" y="148"/>
                  </a:lnTo>
                  <a:lnTo>
                    <a:pt x="4" y="170"/>
                  </a:lnTo>
                  <a:lnTo>
                    <a:pt x="13" y="235"/>
                  </a:lnTo>
                  <a:lnTo>
                    <a:pt x="12" y="171"/>
                  </a:lnTo>
                  <a:lnTo>
                    <a:pt x="18" y="144"/>
                  </a:lnTo>
                  <a:lnTo>
                    <a:pt x="21" y="127"/>
                  </a:lnTo>
                  <a:lnTo>
                    <a:pt x="29" y="104"/>
                  </a:lnTo>
                  <a:lnTo>
                    <a:pt x="35" y="82"/>
                  </a:lnTo>
                  <a:lnTo>
                    <a:pt x="47" y="59"/>
                  </a:lnTo>
                  <a:lnTo>
                    <a:pt x="60" y="39"/>
                  </a:lnTo>
                  <a:lnTo>
                    <a:pt x="70" y="21"/>
                  </a:lnTo>
                  <a:lnTo>
                    <a:pt x="81" y="10"/>
                  </a:lnTo>
                  <a:lnTo>
                    <a:pt x="95" y="6"/>
                  </a:lnTo>
                  <a:lnTo>
                    <a:pt x="107" y="10"/>
                  </a:lnTo>
                  <a:lnTo>
                    <a:pt x="115" y="19"/>
                  </a:lnTo>
                  <a:lnTo>
                    <a:pt x="121" y="37"/>
                  </a:lnTo>
                  <a:lnTo>
                    <a:pt x="121" y="50"/>
                  </a:lnTo>
                  <a:lnTo>
                    <a:pt x="125" y="74"/>
                  </a:lnTo>
                  <a:lnTo>
                    <a:pt x="130" y="89"/>
                  </a:lnTo>
                  <a:lnTo>
                    <a:pt x="143" y="112"/>
                  </a:lnTo>
                  <a:lnTo>
                    <a:pt x="145" y="124"/>
                  </a:lnTo>
                  <a:lnTo>
                    <a:pt x="147" y="136"/>
                  </a:lnTo>
                  <a:lnTo>
                    <a:pt x="147" y="153"/>
                  </a:lnTo>
                  <a:lnTo>
                    <a:pt x="125" y="212"/>
                  </a:lnTo>
                  <a:lnTo>
                    <a:pt x="126" y="261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03"/>
            <p:cNvSpPr>
              <a:spLocks/>
            </p:cNvSpPr>
            <p:nvPr/>
          </p:nvSpPr>
          <p:spPr bwMode="ltGray">
            <a:xfrm>
              <a:off x="4732" y="3948"/>
              <a:ext cx="149" cy="237"/>
            </a:xfrm>
            <a:custGeom>
              <a:avLst/>
              <a:gdLst>
                <a:gd name="T0" fmla="*/ 144 w 149"/>
                <a:gd name="T1" fmla="*/ 37 h 237"/>
                <a:gd name="T2" fmla="*/ 114 w 149"/>
                <a:gd name="T3" fmla="*/ 0 h 237"/>
                <a:gd name="T4" fmla="*/ 94 w 149"/>
                <a:gd name="T5" fmla="*/ 0 h 237"/>
                <a:gd name="T6" fmla="*/ 77 w 149"/>
                <a:gd name="T7" fmla="*/ 3 h 237"/>
                <a:gd name="T8" fmla="*/ 63 w 149"/>
                <a:gd name="T9" fmla="*/ 13 h 237"/>
                <a:gd name="T10" fmla="*/ 30 w 149"/>
                <a:gd name="T11" fmla="*/ 43 h 237"/>
                <a:gd name="T12" fmla="*/ 19 w 149"/>
                <a:gd name="T13" fmla="*/ 57 h 237"/>
                <a:gd name="T14" fmla="*/ 10 w 149"/>
                <a:gd name="T15" fmla="*/ 70 h 237"/>
                <a:gd name="T16" fmla="*/ 3 w 149"/>
                <a:gd name="T17" fmla="*/ 111 h 237"/>
                <a:gd name="T18" fmla="*/ 0 w 149"/>
                <a:gd name="T19" fmla="*/ 122 h 237"/>
                <a:gd name="T20" fmla="*/ 3 w 149"/>
                <a:gd name="T21" fmla="*/ 138 h 237"/>
                <a:gd name="T22" fmla="*/ 8 w 149"/>
                <a:gd name="T23" fmla="*/ 154 h 237"/>
                <a:gd name="T24" fmla="*/ 22 w 149"/>
                <a:gd name="T25" fmla="*/ 180 h 237"/>
                <a:gd name="T26" fmla="*/ 33 w 149"/>
                <a:gd name="T27" fmla="*/ 196 h 237"/>
                <a:gd name="T28" fmla="*/ 49 w 149"/>
                <a:gd name="T29" fmla="*/ 214 h 237"/>
                <a:gd name="T30" fmla="*/ 83 w 149"/>
                <a:gd name="T31" fmla="*/ 236 h 237"/>
                <a:gd name="T32" fmla="*/ 66 w 149"/>
                <a:gd name="T33" fmla="*/ 208 h 237"/>
                <a:gd name="T34" fmla="*/ 52 w 149"/>
                <a:gd name="T35" fmla="*/ 183 h 237"/>
                <a:gd name="T36" fmla="*/ 43 w 149"/>
                <a:gd name="T37" fmla="*/ 160 h 237"/>
                <a:gd name="T38" fmla="*/ 47 w 149"/>
                <a:gd name="T39" fmla="*/ 138 h 237"/>
                <a:gd name="T40" fmla="*/ 49 w 149"/>
                <a:gd name="T41" fmla="*/ 122 h 237"/>
                <a:gd name="T42" fmla="*/ 43 w 149"/>
                <a:gd name="T43" fmla="*/ 104 h 237"/>
                <a:gd name="T44" fmla="*/ 41 w 149"/>
                <a:gd name="T45" fmla="*/ 87 h 237"/>
                <a:gd name="T46" fmla="*/ 55 w 149"/>
                <a:gd name="T47" fmla="*/ 57 h 237"/>
                <a:gd name="T48" fmla="*/ 57 w 149"/>
                <a:gd name="T49" fmla="*/ 40 h 237"/>
                <a:gd name="T50" fmla="*/ 69 w 149"/>
                <a:gd name="T51" fmla="*/ 27 h 237"/>
                <a:gd name="T52" fmla="*/ 94 w 149"/>
                <a:gd name="T53" fmla="*/ 9 h 237"/>
                <a:gd name="T54" fmla="*/ 105 w 149"/>
                <a:gd name="T55" fmla="*/ 23 h 237"/>
                <a:gd name="T56" fmla="*/ 148 w 149"/>
                <a:gd name="T57" fmla="*/ 45 h 237"/>
                <a:gd name="T58" fmla="*/ 144 w 149"/>
                <a:gd name="T59" fmla="*/ 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9" h="237">
                  <a:moveTo>
                    <a:pt x="144" y="37"/>
                  </a:moveTo>
                  <a:lnTo>
                    <a:pt x="114" y="0"/>
                  </a:lnTo>
                  <a:lnTo>
                    <a:pt x="94" y="0"/>
                  </a:lnTo>
                  <a:lnTo>
                    <a:pt x="77" y="3"/>
                  </a:lnTo>
                  <a:lnTo>
                    <a:pt x="63" y="13"/>
                  </a:lnTo>
                  <a:lnTo>
                    <a:pt x="30" y="43"/>
                  </a:lnTo>
                  <a:lnTo>
                    <a:pt x="19" y="57"/>
                  </a:lnTo>
                  <a:lnTo>
                    <a:pt x="10" y="70"/>
                  </a:lnTo>
                  <a:lnTo>
                    <a:pt x="3" y="111"/>
                  </a:lnTo>
                  <a:lnTo>
                    <a:pt x="0" y="122"/>
                  </a:lnTo>
                  <a:lnTo>
                    <a:pt x="3" y="138"/>
                  </a:lnTo>
                  <a:lnTo>
                    <a:pt x="8" y="154"/>
                  </a:lnTo>
                  <a:lnTo>
                    <a:pt x="22" y="180"/>
                  </a:lnTo>
                  <a:lnTo>
                    <a:pt x="33" y="196"/>
                  </a:lnTo>
                  <a:lnTo>
                    <a:pt x="49" y="214"/>
                  </a:lnTo>
                  <a:lnTo>
                    <a:pt x="83" y="236"/>
                  </a:lnTo>
                  <a:lnTo>
                    <a:pt x="66" y="208"/>
                  </a:lnTo>
                  <a:lnTo>
                    <a:pt x="52" y="183"/>
                  </a:lnTo>
                  <a:lnTo>
                    <a:pt x="43" y="160"/>
                  </a:lnTo>
                  <a:lnTo>
                    <a:pt x="47" y="138"/>
                  </a:lnTo>
                  <a:lnTo>
                    <a:pt x="49" y="122"/>
                  </a:lnTo>
                  <a:lnTo>
                    <a:pt x="43" y="104"/>
                  </a:lnTo>
                  <a:lnTo>
                    <a:pt x="41" y="87"/>
                  </a:lnTo>
                  <a:lnTo>
                    <a:pt x="55" y="57"/>
                  </a:lnTo>
                  <a:lnTo>
                    <a:pt x="57" y="40"/>
                  </a:lnTo>
                  <a:lnTo>
                    <a:pt x="69" y="27"/>
                  </a:lnTo>
                  <a:lnTo>
                    <a:pt x="94" y="9"/>
                  </a:lnTo>
                  <a:lnTo>
                    <a:pt x="105" y="23"/>
                  </a:lnTo>
                  <a:lnTo>
                    <a:pt x="148" y="45"/>
                  </a:lnTo>
                  <a:lnTo>
                    <a:pt x="144" y="37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04"/>
            <p:cNvSpPr>
              <a:spLocks/>
            </p:cNvSpPr>
            <p:nvPr/>
          </p:nvSpPr>
          <p:spPr bwMode="ltGray">
            <a:xfrm>
              <a:off x="4907" y="4027"/>
              <a:ext cx="152" cy="161"/>
            </a:xfrm>
            <a:custGeom>
              <a:avLst/>
              <a:gdLst>
                <a:gd name="T0" fmla="*/ 3 w 152"/>
                <a:gd name="T1" fmla="*/ 25 h 161"/>
                <a:gd name="T2" fmla="*/ 34 w 152"/>
                <a:gd name="T3" fmla="*/ 0 h 161"/>
                <a:gd name="T4" fmla="*/ 54 w 152"/>
                <a:gd name="T5" fmla="*/ 0 h 161"/>
                <a:gd name="T6" fmla="*/ 72 w 152"/>
                <a:gd name="T7" fmla="*/ 2 h 161"/>
                <a:gd name="T8" fmla="*/ 85 w 152"/>
                <a:gd name="T9" fmla="*/ 9 h 161"/>
                <a:gd name="T10" fmla="*/ 120 w 152"/>
                <a:gd name="T11" fmla="*/ 29 h 161"/>
                <a:gd name="T12" fmla="*/ 131 w 152"/>
                <a:gd name="T13" fmla="*/ 38 h 161"/>
                <a:gd name="T14" fmla="*/ 139 w 152"/>
                <a:gd name="T15" fmla="*/ 47 h 161"/>
                <a:gd name="T16" fmla="*/ 147 w 152"/>
                <a:gd name="T17" fmla="*/ 75 h 161"/>
                <a:gd name="T18" fmla="*/ 151 w 152"/>
                <a:gd name="T19" fmla="*/ 83 h 161"/>
                <a:gd name="T20" fmla="*/ 147 w 152"/>
                <a:gd name="T21" fmla="*/ 94 h 161"/>
                <a:gd name="T22" fmla="*/ 142 w 152"/>
                <a:gd name="T23" fmla="*/ 104 h 161"/>
                <a:gd name="T24" fmla="*/ 128 w 152"/>
                <a:gd name="T25" fmla="*/ 122 h 161"/>
                <a:gd name="T26" fmla="*/ 116 w 152"/>
                <a:gd name="T27" fmla="*/ 133 h 161"/>
                <a:gd name="T28" fmla="*/ 100 w 152"/>
                <a:gd name="T29" fmla="*/ 145 h 161"/>
                <a:gd name="T30" fmla="*/ 65 w 152"/>
                <a:gd name="T31" fmla="*/ 160 h 161"/>
                <a:gd name="T32" fmla="*/ 82 w 152"/>
                <a:gd name="T33" fmla="*/ 141 h 161"/>
                <a:gd name="T34" fmla="*/ 97 w 152"/>
                <a:gd name="T35" fmla="*/ 124 h 161"/>
                <a:gd name="T36" fmla="*/ 106 w 152"/>
                <a:gd name="T37" fmla="*/ 108 h 161"/>
                <a:gd name="T38" fmla="*/ 102 w 152"/>
                <a:gd name="T39" fmla="*/ 94 h 161"/>
                <a:gd name="T40" fmla="*/ 100 w 152"/>
                <a:gd name="T41" fmla="*/ 83 h 161"/>
                <a:gd name="T42" fmla="*/ 106 w 152"/>
                <a:gd name="T43" fmla="*/ 70 h 161"/>
                <a:gd name="T44" fmla="*/ 108 w 152"/>
                <a:gd name="T45" fmla="*/ 59 h 161"/>
                <a:gd name="T46" fmla="*/ 94 w 152"/>
                <a:gd name="T47" fmla="*/ 38 h 161"/>
                <a:gd name="T48" fmla="*/ 91 w 152"/>
                <a:gd name="T49" fmla="*/ 27 h 161"/>
                <a:gd name="T50" fmla="*/ 79 w 152"/>
                <a:gd name="T51" fmla="*/ 18 h 161"/>
                <a:gd name="T52" fmla="*/ 54 w 152"/>
                <a:gd name="T53" fmla="*/ 6 h 161"/>
                <a:gd name="T54" fmla="*/ 43 w 152"/>
                <a:gd name="T55" fmla="*/ 15 h 161"/>
                <a:gd name="T56" fmla="*/ 0 w 152"/>
                <a:gd name="T57" fmla="*/ 30 h 161"/>
                <a:gd name="T58" fmla="*/ 3 w 152"/>
                <a:gd name="T59" fmla="*/ 25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2" h="161">
                  <a:moveTo>
                    <a:pt x="3" y="25"/>
                  </a:moveTo>
                  <a:lnTo>
                    <a:pt x="34" y="0"/>
                  </a:lnTo>
                  <a:lnTo>
                    <a:pt x="54" y="0"/>
                  </a:lnTo>
                  <a:lnTo>
                    <a:pt x="72" y="2"/>
                  </a:lnTo>
                  <a:lnTo>
                    <a:pt x="85" y="9"/>
                  </a:lnTo>
                  <a:lnTo>
                    <a:pt x="120" y="29"/>
                  </a:lnTo>
                  <a:lnTo>
                    <a:pt x="131" y="38"/>
                  </a:lnTo>
                  <a:lnTo>
                    <a:pt x="139" y="47"/>
                  </a:lnTo>
                  <a:lnTo>
                    <a:pt x="147" y="75"/>
                  </a:lnTo>
                  <a:lnTo>
                    <a:pt x="151" y="83"/>
                  </a:lnTo>
                  <a:lnTo>
                    <a:pt x="147" y="94"/>
                  </a:lnTo>
                  <a:lnTo>
                    <a:pt x="142" y="104"/>
                  </a:lnTo>
                  <a:lnTo>
                    <a:pt x="128" y="122"/>
                  </a:lnTo>
                  <a:lnTo>
                    <a:pt x="116" y="133"/>
                  </a:lnTo>
                  <a:lnTo>
                    <a:pt x="100" y="145"/>
                  </a:lnTo>
                  <a:lnTo>
                    <a:pt x="65" y="160"/>
                  </a:lnTo>
                  <a:lnTo>
                    <a:pt x="82" y="141"/>
                  </a:lnTo>
                  <a:lnTo>
                    <a:pt x="97" y="124"/>
                  </a:lnTo>
                  <a:lnTo>
                    <a:pt x="106" y="108"/>
                  </a:lnTo>
                  <a:lnTo>
                    <a:pt x="102" y="94"/>
                  </a:lnTo>
                  <a:lnTo>
                    <a:pt x="100" y="83"/>
                  </a:lnTo>
                  <a:lnTo>
                    <a:pt x="106" y="70"/>
                  </a:lnTo>
                  <a:lnTo>
                    <a:pt x="108" y="59"/>
                  </a:lnTo>
                  <a:lnTo>
                    <a:pt x="94" y="38"/>
                  </a:lnTo>
                  <a:lnTo>
                    <a:pt x="91" y="27"/>
                  </a:lnTo>
                  <a:lnTo>
                    <a:pt x="79" y="18"/>
                  </a:lnTo>
                  <a:lnTo>
                    <a:pt x="54" y="6"/>
                  </a:lnTo>
                  <a:lnTo>
                    <a:pt x="43" y="15"/>
                  </a:lnTo>
                  <a:lnTo>
                    <a:pt x="0" y="30"/>
                  </a:lnTo>
                  <a:lnTo>
                    <a:pt x="3" y="25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05"/>
            <p:cNvSpPr>
              <a:spLocks/>
            </p:cNvSpPr>
            <p:nvPr/>
          </p:nvSpPr>
          <p:spPr bwMode="ltGray">
            <a:xfrm>
              <a:off x="5250" y="3351"/>
              <a:ext cx="288" cy="365"/>
            </a:xfrm>
            <a:custGeom>
              <a:avLst/>
              <a:gdLst>
                <a:gd name="T0" fmla="*/ 270 w 288"/>
                <a:gd name="T1" fmla="*/ 8 h 365"/>
                <a:gd name="T2" fmla="*/ 268 w 288"/>
                <a:gd name="T3" fmla="*/ 0 h 365"/>
                <a:gd name="T4" fmla="*/ 248 w 288"/>
                <a:gd name="T5" fmla="*/ 3 h 365"/>
                <a:gd name="T6" fmla="*/ 236 w 288"/>
                <a:gd name="T7" fmla="*/ 13 h 365"/>
                <a:gd name="T8" fmla="*/ 8 w 288"/>
                <a:gd name="T9" fmla="*/ 79 h 365"/>
                <a:gd name="T10" fmla="*/ 211 w 288"/>
                <a:gd name="T11" fmla="*/ 32 h 365"/>
                <a:gd name="T12" fmla="*/ 213 w 288"/>
                <a:gd name="T13" fmla="*/ 41 h 365"/>
                <a:gd name="T14" fmla="*/ 114 w 288"/>
                <a:gd name="T15" fmla="*/ 98 h 365"/>
                <a:gd name="T16" fmla="*/ 237 w 288"/>
                <a:gd name="T17" fmla="*/ 52 h 365"/>
                <a:gd name="T18" fmla="*/ 222 w 288"/>
                <a:gd name="T19" fmla="*/ 71 h 365"/>
                <a:gd name="T20" fmla="*/ 182 w 288"/>
                <a:gd name="T21" fmla="*/ 102 h 365"/>
                <a:gd name="T22" fmla="*/ 62 w 288"/>
                <a:gd name="T23" fmla="*/ 186 h 365"/>
                <a:gd name="T24" fmla="*/ 67 w 288"/>
                <a:gd name="T25" fmla="*/ 179 h 365"/>
                <a:gd name="T26" fmla="*/ 145 w 288"/>
                <a:gd name="T27" fmla="*/ 127 h 365"/>
                <a:gd name="T28" fmla="*/ 207 w 288"/>
                <a:gd name="T29" fmla="*/ 87 h 365"/>
                <a:gd name="T30" fmla="*/ 236 w 288"/>
                <a:gd name="T31" fmla="*/ 68 h 365"/>
                <a:gd name="T32" fmla="*/ 240 w 288"/>
                <a:gd name="T33" fmla="*/ 74 h 365"/>
                <a:gd name="T34" fmla="*/ 207 w 288"/>
                <a:gd name="T35" fmla="*/ 100 h 365"/>
                <a:gd name="T36" fmla="*/ 158 w 288"/>
                <a:gd name="T37" fmla="*/ 135 h 365"/>
                <a:gd name="T38" fmla="*/ 222 w 288"/>
                <a:gd name="T39" fmla="*/ 87 h 365"/>
                <a:gd name="T40" fmla="*/ 240 w 288"/>
                <a:gd name="T41" fmla="*/ 74 h 365"/>
                <a:gd name="T42" fmla="*/ 243 w 288"/>
                <a:gd name="T43" fmla="*/ 88 h 365"/>
                <a:gd name="T44" fmla="*/ 222 w 288"/>
                <a:gd name="T45" fmla="*/ 112 h 365"/>
                <a:gd name="T46" fmla="*/ 158 w 288"/>
                <a:gd name="T47" fmla="*/ 144 h 365"/>
                <a:gd name="T48" fmla="*/ 105 w 288"/>
                <a:gd name="T49" fmla="*/ 173 h 365"/>
                <a:gd name="T50" fmla="*/ 167 w 288"/>
                <a:gd name="T51" fmla="*/ 144 h 365"/>
                <a:gd name="T52" fmla="*/ 231 w 288"/>
                <a:gd name="T53" fmla="*/ 109 h 365"/>
                <a:gd name="T54" fmla="*/ 228 w 288"/>
                <a:gd name="T55" fmla="*/ 121 h 365"/>
                <a:gd name="T56" fmla="*/ 231 w 288"/>
                <a:gd name="T57" fmla="*/ 141 h 365"/>
                <a:gd name="T58" fmla="*/ 221 w 288"/>
                <a:gd name="T59" fmla="*/ 151 h 365"/>
                <a:gd name="T60" fmla="*/ 169 w 288"/>
                <a:gd name="T61" fmla="*/ 180 h 365"/>
                <a:gd name="T62" fmla="*/ 71 w 288"/>
                <a:gd name="T63" fmla="*/ 227 h 365"/>
                <a:gd name="T64" fmla="*/ 86 w 288"/>
                <a:gd name="T65" fmla="*/ 217 h 365"/>
                <a:gd name="T66" fmla="*/ 207 w 288"/>
                <a:gd name="T67" fmla="*/ 160 h 365"/>
                <a:gd name="T68" fmla="*/ 245 w 288"/>
                <a:gd name="T69" fmla="*/ 135 h 365"/>
                <a:gd name="T70" fmla="*/ 148 w 288"/>
                <a:gd name="T71" fmla="*/ 209 h 365"/>
                <a:gd name="T72" fmla="*/ 244 w 288"/>
                <a:gd name="T73" fmla="*/ 158 h 365"/>
                <a:gd name="T74" fmla="*/ 241 w 288"/>
                <a:gd name="T75" fmla="*/ 178 h 365"/>
                <a:gd name="T76" fmla="*/ 193 w 288"/>
                <a:gd name="T77" fmla="*/ 227 h 365"/>
                <a:gd name="T78" fmla="*/ 111 w 288"/>
                <a:gd name="T79" fmla="*/ 261 h 365"/>
                <a:gd name="T80" fmla="*/ 33 w 288"/>
                <a:gd name="T81" fmla="*/ 293 h 365"/>
                <a:gd name="T82" fmla="*/ 149 w 288"/>
                <a:gd name="T83" fmla="*/ 249 h 365"/>
                <a:gd name="T84" fmla="*/ 197 w 288"/>
                <a:gd name="T85" fmla="*/ 224 h 365"/>
                <a:gd name="T86" fmla="*/ 240 w 288"/>
                <a:gd name="T87" fmla="*/ 186 h 365"/>
                <a:gd name="T88" fmla="*/ 236 w 288"/>
                <a:gd name="T89" fmla="*/ 203 h 365"/>
                <a:gd name="T90" fmla="*/ 233 w 288"/>
                <a:gd name="T91" fmla="*/ 219 h 365"/>
                <a:gd name="T92" fmla="*/ 236 w 288"/>
                <a:gd name="T93" fmla="*/ 236 h 365"/>
                <a:gd name="T94" fmla="*/ 193 w 288"/>
                <a:gd name="T95" fmla="*/ 267 h 365"/>
                <a:gd name="T96" fmla="*/ 113 w 288"/>
                <a:gd name="T97" fmla="*/ 296 h 365"/>
                <a:gd name="T98" fmla="*/ 118 w 288"/>
                <a:gd name="T99" fmla="*/ 294 h 365"/>
                <a:gd name="T100" fmla="*/ 217 w 288"/>
                <a:gd name="T101" fmla="*/ 255 h 365"/>
                <a:gd name="T102" fmla="*/ 212 w 288"/>
                <a:gd name="T103" fmla="*/ 265 h 365"/>
                <a:gd name="T104" fmla="*/ 217 w 288"/>
                <a:gd name="T105" fmla="*/ 270 h 365"/>
                <a:gd name="T106" fmla="*/ 222 w 288"/>
                <a:gd name="T107" fmla="*/ 280 h 365"/>
                <a:gd name="T108" fmla="*/ 173 w 288"/>
                <a:gd name="T109" fmla="*/ 309 h 365"/>
                <a:gd name="T110" fmla="*/ 120 w 288"/>
                <a:gd name="T111" fmla="*/ 315 h 365"/>
                <a:gd name="T112" fmla="*/ 217 w 288"/>
                <a:gd name="T113" fmla="*/ 289 h 365"/>
                <a:gd name="T114" fmla="*/ 212 w 288"/>
                <a:gd name="T115" fmla="*/ 304 h 365"/>
                <a:gd name="T116" fmla="*/ 218 w 288"/>
                <a:gd name="T117" fmla="*/ 312 h 365"/>
                <a:gd name="T118" fmla="*/ 105 w 288"/>
                <a:gd name="T119" fmla="*/ 364 h 365"/>
                <a:gd name="T120" fmla="*/ 212 w 288"/>
                <a:gd name="T121" fmla="*/ 325 h 365"/>
                <a:gd name="T122" fmla="*/ 235 w 288"/>
                <a:gd name="T123" fmla="*/ 311 h 365"/>
                <a:gd name="T124" fmla="*/ 249 w 288"/>
                <a:gd name="T125" fmla="*/ 298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8" h="365">
                  <a:moveTo>
                    <a:pt x="266" y="28"/>
                  </a:moveTo>
                  <a:lnTo>
                    <a:pt x="270" y="8"/>
                  </a:lnTo>
                  <a:lnTo>
                    <a:pt x="287" y="6"/>
                  </a:lnTo>
                  <a:lnTo>
                    <a:pt x="268" y="0"/>
                  </a:lnTo>
                  <a:lnTo>
                    <a:pt x="260" y="0"/>
                  </a:lnTo>
                  <a:lnTo>
                    <a:pt x="248" y="3"/>
                  </a:lnTo>
                  <a:lnTo>
                    <a:pt x="247" y="9"/>
                  </a:lnTo>
                  <a:lnTo>
                    <a:pt x="236" y="13"/>
                  </a:lnTo>
                  <a:lnTo>
                    <a:pt x="139" y="65"/>
                  </a:lnTo>
                  <a:lnTo>
                    <a:pt x="8" y="79"/>
                  </a:lnTo>
                  <a:lnTo>
                    <a:pt x="138" y="64"/>
                  </a:lnTo>
                  <a:lnTo>
                    <a:pt x="211" y="32"/>
                  </a:lnTo>
                  <a:lnTo>
                    <a:pt x="236" y="28"/>
                  </a:lnTo>
                  <a:lnTo>
                    <a:pt x="213" y="41"/>
                  </a:lnTo>
                  <a:lnTo>
                    <a:pt x="236" y="42"/>
                  </a:lnTo>
                  <a:lnTo>
                    <a:pt x="114" y="98"/>
                  </a:lnTo>
                  <a:lnTo>
                    <a:pt x="197" y="63"/>
                  </a:lnTo>
                  <a:lnTo>
                    <a:pt x="237" y="52"/>
                  </a:lnTo>
                  <a:lnTo>
                    <a:pt x="236" y="60"/>
                  </a:lnTo>
                  <a:lnTo>
                    <a:pt x="222" y="71"/>
                  </a:lnTo>
                  <a:lnTo>
                    <a:pt x="211" y="81"/>
                  </a:lnTo>
                  <a:lnTo>
                    <a:pt x="182" y="102"/>
                  </a:lnTo>
                  <a:lnTo>
                    <a:pt x="129" y="141"/>
                  </a:lnTo>
                  <a:lnTo>
                    <a:pt x="62" y="186"/>
                  </a:lnTo>
                  <a:lnTo>
                    <a:pt x="9" y="217"/>
                  </a:lnTo>
                  <a:lnTo>
                    <a:pt x="67" y="179"/>
                  </a:lnTo>
                  <a:lnTo>
                    <a:pt x="101" y="156"/>
                  </a:lnTo>
                  <a:lnTo>
                    <a:pt x="145" y="127"/>
                  </a:lnTo>
                  <a:lnTo>
                    <a:pt x="168" y="109"/>
                  </a:lnTo>
                  <a:lnTo>
                    <a:pt x="207" y="87"/>
                  </a:lnTo>
                  <a:lnTo>
                    <a:pt x="222" y="78"/>
                  </a:lnTo>
                  <a:lnTo>
                    <a:pt x="236" y="68"/>
                  </a:lnTo>
                  <a:lnTo>
                    <a:pt x="228" y="70"/>
                  </a:lnTo>
                  <a:lnTo>
                    <a:pt x="240" y="74"/>
                  </a:lnTo>
                  <a:lnTo>
                    <a:pt x="226" y="81"/>
                  </a:lnTo>
                  <a:lnTo>
                    <a:pt x="207" y="100"/>
                  </a:lnTo>
                  <a:lnTo>
                    <a:pt x="185" y="120"/>
                  </a:lnTo>
                  <a:lnTo>
                    <a:pt x="158" y="135"/>
                  </a:lnTo>
                  <a:lnTo>
                    <a:pt x="202" y="102"/>
                  </a:lnTo>
                  <a:lnTo>
                    <a:pt x="222" y="87"/>
                  </a:lnTo>
                  <a:lnTo>
                    <a:pt x="236" y="74"/>
                  </a:lnTo>
                  <a:lnTo>
                    <a:pt x="240" y="74"/>
                  </a:lnTo>
                  <a:lnTo>
                    <a:pt x="230" y="93"/>
                  </a:lnTo>
                  <a:lnTo>
                    <a:pt x="243" y="88"/>
                  </a:lnTo>
                  <a:lnTo>
                    <a:pt x="236" y="100"/>
                  </a:lnTo>
                  <a:lnTo>
                    <a:pt x="222" y="112"/>
                  </a:lnTo>
                  <a:lnTo>
                    <a:pt x="193" y="131"/>
                  </a:lnTo>
                  <a:lnTo>
                    <a:pt x="158" y="144"/>
                  </a:lnTo>
                  <a:lnTo>
                    <a:pt x="129" y="160"/>
                  </a:lnTo>
                  <a:lnTo>
                    <a:pt x="105" y="173"/>
                  </a:lnTo>
                  <a:lnTo>
                    <a:pt x="120" y="167"/>
                  </a:lnTo>
                  <a:lnTo>
                    <a:pt x="167" y="144"/>
                  </a:lnTo>
                  <a:lnTo>
                    <a:pt x="222" y="116"/>
                  </a:lnTo>
                  <a:lnTo>
                    <a:pt x="231" y="109"/>
                  </a:lnTo>
                  <a:lnTo>
                    <a:pt x="240" y="100"/>
                  </a:lnTo>
                  <a:lnTo>
                    <a:pt x="228" y="121"/>
                  </a:lnTo>
                  <a:lnTo>
                    <a:pt x="249" y="113"/>
                  </a:lnTo>
                  <a:lnTo>
                    <a:pt x="231" y="141"/>
                  </a:lnTo>
                  <a:lnTo>
                    <a:pt x="226" y="147"/>
                  </a:lnTo>
                  <a:lnTo>
                    <a:pt x="221" y="151"/>
                  </a:lnTo>
                  <a:lnTo>
                    <a:pt x="196" y="166"/>
                  </a:lnTo>
                  <a:lnTo>
                    <a:pt x="169" y="180"/>
                  </a:lnTo>
                  <a:lnTo>
                    <a:pt x="119" y="205"/>
                  </a:lnTo>
                  <a:lnTo>
                    <a:pt x="71" y="227"/>
                  </a:lnTo>
                  <a:lnTo>
                    <a:pt x="0" y="258"/>
                  </a:lnTo>
                  <a:lnTo>
                    <a:pt x="86" y="217"/>
                  </a:lnTo>
                  <a:lnTo>
                    <a:pt x="173" y="176"/>
                  </a:lnTo>
                  <a:lnTo>
                    <a:pt x="207" y="160"/>
                  </a:lnTo>
                  <a:lnTo>
                    <a:pt x="228" y="143"/>
                  </a:lnTo>
                  <a:lnTo>
                    <a:pt x="245" y="135"/>
                  </a:lnTo>
                  <a:lnTo>
                    <a:pt x="248" y="136"/>
                  </a:lnTo>
                  <a:lnTo>
                    <a:pt x="148" y="209"/>
                  </a:lnTo>
                  <a:lnTo>
                    <a:pt x="225" y="159"/>
                  </a:lnTo>
                  <a:lnTo>
                    <a:pt x="244" y="158"/>
                  </a:lnTo>
                  <a:lnTo>
                    <a:pt x="222" y="184"/>
                  </a:lnTo>
                  <a:lnTo>
                    <a:pt x="241" y="178"/>
                  </a:lnTo>
                  <a:lnTo>
                    <a:pt x="212" y="208"/>
                  </a:lnTo>
                  <a:lnTo>
                    <a:pt x="193" y="227"/>
                  </a:lnTo>
                  <a:lnTo>
                    <a:pt x="158" y="242"/>
                  </a:lnTo>
                  <a:lnTo>
                    <a:pt x="111" y="261"/>
                  </a:lnTo>
                  <a:lnTo>
                    <a:pt x="67" y="280"/>
                  </a:lnTo>
                  <a:lnTo>
                    <a:pt x="33" y="293"/>
                  </a:lnTo>
                  <a:lnTo>
                    <a:pt x="9" y="299"/>
                  </a:lnTo>
                  <a:lnTo>
                    <a:pt x="149" y="249"/>
                  </a:lnTo>
                  <a:lnTo>
                    <a:pt x="181" y="234"/>
                  </a:lnTo>
                  <a:lnTo>
                    <a:pt x="197" y="224"/>
                  </a:lnTo>
                  <a:lnTo>
                    <a:pt x="219" y="205"/>
                  </a:lnTo>
                  <a:lnTo>
                    <a:pt x="240" y="186"/>
                  </a:lnTo>
                  <a:lnTo>
                    <a:pt x="218" y="212"/>
                  </a:lnTo>
                  <a:lnTo>
                    <a:pt x="236" y="203"/>
                  </a:lnTo>
                  <a:lnTo>
                    <a:pt x="217" y="224"/>
                  </a:lnTo>
                  <a:lnTo>
                    <a:pt x="233" y="219"/>
                  </a:lnTo>
                  <a:lnTo>
                    <a:pt x="215" y="244"/>
                  </a:lnTo>
                  <a:lnTo>
                    <a:pt x="236" y="236"/>
                  </a:lnTo>
                  <a:lnTo>
                    <a:pt x="217" y="249"/>
                  </a:lnTo>
                  <a:lnTo>
                    <a:pt x="193" y="267"/>
                  </a:lnTo>
                  <a:lnTo>
                    <a:pt x="173" y="273"/>
                  </a:lnTo>
                  <a:lnTo>
                    <a:pt x="113" y="296"/>
                  </a:lnTo>
                  <a:lnTo>
                    <a:pt x="58" y="309"/>
                  </a:lnTo>
                  <a:lnTo>
                    <a:pt x="118" y="294"/>
                  </a:lnTo>
                  <a:lnTo>
                    <a:pt x="168" y="274"/>
                  </a:lnTo>
                  <a:lnTo>
                    <a:pt x="217" y="255"/>
                  </a:lnTo>
                  <a:lnTo>
                    <a:pt x="231" y="246"/>
                  </a:lnTo>
                  <a:lnTo>
                    <a:pt x="212" y="265"/>
                  </a:lnTo>
                  <a:lnTo>
                    <a:pt x="226" y="261"/>
                  </a:lnTo>
                  <a:lnTo>
                    <a:pt x="217" y="270"/>
                  </a:lnTo>
                  <a:lnTo>
                    <a:pt x="212" y="284"/>
                  </a:lnTo>
                  <a:lnTo>
                    <a:pt x="222" y="280"/>
                  </a:lnTo>
                  <a:lnTo>
                    <a:pt x="209" y="291"/>
                  </a:lnTo>
                  <a:lnTo>
                    <a:pt x="173" y="309"/>
                  </a:lnTo>
                  <a:lnTo>
                    <a:pt x="149" y="312"/>
                  </a:lnTo>
                  <a:lnTo>
                    <a:pt x="120" y="315"/>
                  </a:lnTo>
                  <a:lnTo>
                    <a:pt x="178" y="306"/>
                  </a:lnTo>
                  <a:lnTo>
                    <a:pt x="217" y="289"/>
                  </a:lnTo>
                  <a:lnTo>
                    <a:pt x="226" y="277"/>
                  </a:lnTo>
                  <a:lnTo>
                    <a:pt x="212" y="304"/>
                  </a:lnTo>
                  <a:lnTo>
                    <a:pt x="228" y="298"/>
                  </a:lnTo>
                  <a:lnTo>
                    <a:pt x="218" y="312"/>
                  </a:lnTo>
                  <a:lnTo>
                    <a:pt x="202" y="332"/>
                  </a:lnTo>
                  <a:lnTo>
                    <a:pt x="105" y="364"/>
                  </a:lnTo>
                  <a:lnTo>
                    <a:pt x="203" y="335"/>
                  </a:lnTo>
                  <a:lnTo>
                    <a:pt x="212" y="325"/>
                  </a:lnTo>
                  <a:lnTo>
                    <a:pt x="218" y="318"/>
                  </a:lnTo>
                  <a:lnTo>
                    <a:pt x="235" y="311"/>
                  </a:lnTo>
                  <a:lnTo>
                    <a:pt x="245" y="326"/>
                  </a:lnTo>
                  <a:lnTo>
                    <a:pt x="249" y="298"/>
                  </a:lnTo>
                  <a:lnTo>
                    <a:pt x="266" y="28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106"/>
            <p:cNvSpPr>
              <a:spLocks/>
            </p:cNvSpPr>
            <p:nvPr/>
          </p:nvSpPr>
          <p:spPr bwMode="ltGray">
            <a:xfrm>
              <a:off x="4803" y="3748"/>
              <a:ext cx="255" cy="271"/>
            </a:xfrm>
            <a:custGeom>
              <a:avLst/>
              <a:gdLst>
                <a:gd name="T0" fmla="*/ 116 w 255"/>
                <a:gd name="T1" fmla="*/ 7 h 271"/>
                <a:gd name="T2" fmla="*/ 18 w 255"/>
                <a:gd name="T3" fmla="*/ 12 h 271"/>
                <a:gd name="T4" fmla="*/ 108 w 255"/>
                <a:gd name="T5" fmla="*/ 12 h 271"/>
                <a:gd name="T6" fmla="*/ 94 w 255"/>
                <a:gd name="T7" fmla="*/ 23 h 271"/>
                <a:gd name="T8" fmla="*/ 94 w 255"/>
                <a:gd name="T9" fmla="*/ 28 h 271"/>
                <a:gd name="T10" fmla="*/ 50 w 255"/>
                <a:gd name="T11" fmla="*/ 40 h 271"/>
                <a:gd name="T12" fmla="*/ 83 w 255"/>
                <a:gd name="T13" fmla="*/ 36 h 271"/>
                <a:gd name="T14" fmla="*/ 83 w 255"/>
                <a:gd name="T15" fmla="*/ 42 h 271"/>
                <a:gd name="T16" fmla="*/ 90 w 255"/>
                <a:gd name="T17" fmla="*/ 45 h 271"/>
                <a:gd name="T18" fmla="*/ 10 w 255"/>
                <a:gd name="T19" fmla="*/ 73 h 271"/>
                <a:gd name="T20" fmla="*/ 86 w 255"/>
                <a:gd name="T21" fmla="*/ 59 h 271"/>
                <a:gd name="T22" fmla="*/ 68 w 255"/>
                <a:gd name="T23" fmla="*/ 78 h 271"/>
                <a:gd name="T24" fmla="*/ 10 w 255"/>
                <a:gd name="T25" fmla="*/ 90 h 271"/>
                <a:gd name="T26" fmla="*/ 72 w 255"/>
                <a:gd name="T27" fmla="*/ 80 h 271"/>
                <a:gd name="T28" fmla="*/ 25 w 255"/>
                <a:gd name="T29" fmla="*/ 102 h 271"/>
                <a:gd name="T30" fmla="*/ 53 w 255"/>
                <a:gd name="T31" fmla="*/ 92 h 271"/>
                <a:gd name="T32" fmla="*/ 72 w 255"/>
                <a:gd name="T33" fmla="*/ 90 h 271"/>
                <a:gd name="T34" fmla="*/ 72 w 255"/>
                <a:gd name="T35" fmla="*/ 97 h 271"/>
                <a:gd name="T36" fmla="*/ 61 w 255"/>
                <a:gd name="T37" fmla="*/ 111 h 271"/>
                <a:gd name="T38" fmla="*/ 6 w 255"/>
                <a:gd name="T39" fmla="*/ 127 h 271"/>
                <a:gd name="T40" fmla="*/ 68 w 255"/>
                <a:gd name="T41" fmla="*/ 113 h 271"/>
                <a:gd name="T42" fmla="*/ 57 w 255"/>
                <a:gd name="T43" fmla="*/ 132 h 271"/>
                <a:gd name="T44" fmla="*/ 43 w 255"/>
                <a:gd name="T45" fmla="*/ 144 h 271"/>
                <a:gd name="T46" fmla="*/ 50 w 255"/>
                <a:gd name="T47" fmla="*/ 144 h 271"/>
                <a:gd name="T48" fmla="*/ 50 w 255"/>
                <a:gd name="T49" fmla="*/ 151 h 271"/>
                <a:gd name="T50" fmla="*/ 10 w 255"/>
                <a:gd name="T51" fmla="*/ 168 h 271"/>
                <a:gd name="T52" fmla="*/ 43 w 255"/>
                <a:gd name="T53" fmla="*/ 165 h 271"/>
                <a:gd name="T54" fmla="*/ 43 w 255"/>
                <a:gd name="T55" fmla="*/ 168 h 271"/>
                <a:gd name="T56" fmla="*/ 47 w 255"/>
                <a:gd name="T57" fmla="*/ 175 h 271"/>
                <a:gd name="T58" fmla="*/ 38 w 255"/>
                <a:gd name="T59" fmla="*/ 189 h 271"/>
                <a:gd name="T60" fmla="*/ 47 w 255"/>
                <a:gd name="T61" fmla="*/ 196 h 271"/>
                <a:gd name="T62" fmla="*/ 50 w 255"/>
                <a:gd name="T63" fmla="*/ 227 h 271"/>
                <a:gd name="T64" fmla="*/ 57 w 255"/>
                <a:gd name="T65" fmla="*/ 189 h 271"/>
                <a:gd name="T66" fmla="*/ 119 w 255"/>
                <a:gd name="T67" fmla="*/ 270 h 271"/>
                <a:gd name="T68" fmla="*/ 83 w 255"/>
                <a:gd name="T69" fmla="*/ 175 h 271"/>
                <a:gd name="T70" fmla="*/ 83 w 255"/>
                <a:gd name="T71" fmla="*/ 173 h 271"/>
                <a:gd name="T72" fmla="*/ 86 w 255"/>
                <a:gd name="T73" fmla="*/ 165 h 271"/>
                <a:gd name="T74" fmla="*/ 137 w 255"/>
                <a:gd name="T75" fmla="*/ 213 h 271"/>
                <a:gd name="T76" fmla="*/ 104 w 255"/>
                <a:gd name="T77" fmla="*/ 187 h 271"/>
                <a:gd name="T78" fmla="*/ 94 w 255"/>
                <a:gd name="T79" fmla="*/ 144 h 271"/>
                <a:gd name="T80" fmla="*/ 97 w 255"/>
                <a:gd name="T81" fmla="*/ 132 h 271"/>
                <a:gd name="T82" fmla="*/ 116 w 255"/>
                <a:gd name="T83" fmla="*/ 161 h 271"/>
                <a:gd name="T84" fmla="*/ 104 w 255"/>
                <a:gd name="T85" fmla="*/ 118 h 271"/>
                <a:gd name="T86" fmla="*/ 123 w 255"/>
                <a:gd name="T87" fmla="*/ 111 h 271"/>
                <a:gd name="T88" fmla="*/ 137 w 255"/>
                <a:gd name="T89" fmla="*/ 140 h 271"/>
                <a:gd name="T90" fmla="*/ 119 w 255"/>
                <a:gd name="T91" fmla="*/ 90 h 271"/>
                <a:gd name="T92" fmla="*/ 123 w 255"/>
                <a:gd name="T93" fmla="*/ 85 h 271"/>
                <a:gd name="T94" fmla="*/ 127 w 255"/>
                <a:gd name="T95" fmla="*/ 61 h 271"/>
                <a:gd name="T96" fmla="*/ 144 w 255"/>
                <a:gd name="T97" fmla="*/ 64 h 271"/>
                <a:gd name="T98" fmla="*/ 210 w 255"/>
                <a:gd name="T99" fmla="*/ 125 h 271"/>
                <a:gd name="T100" fmla="*/ 163 w 255"/>
                <a:gd name="T101" fmla="*/ 90 h 271"/>
                <a:gd name="T102" fmla="*/ 137 w 255"/>
                <a:gd name="T103" fmla="*/ 40 h 271"/>
                <a:gd name="T104" fmla="*/ 144 w 255"/>
                <a:gd name="T105" fmla="*/ 31 h 271"/>
                <a:gd name="T106" fmla="*/ 177 w 255"/>
                <a:gd name="T107" fmla="*/ 59 h 271"/>
                <a:gd name="T108" fmla="*/ 170 w 255"/>
                <a:gd name="T109" fmla="*/ 56 h 271"/>
                <a:gd name="T110" fmla="*/ 155 w 255"/>
                <a:gd name="T111" fmla="*/ 18 h 271"/>
                <a:gd name="T112" fmla="*/ 195 w 255"/>
                <a:gd name="T113" fmla="*/ 56 h 271"/>
                <a:gd name="T114" fmla="*/ 169 w 255"/>
                <a:gd name="T115" fmla="*/ 37 h 271"/>
                <a:gd name="T116" fmla="*/ 149 w 255"/>
                <a:gd name="T117" fmla="*/ 2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5" h="271">
                  <a:moveTo>
                    <a:pt x="143" y="3"/>
                  </a:moveTo>
                  <a:lnTo>
                    <a:pt x="127" y="0"/>
                  </a:lnTo>
                  <a:lnTo>
                    <a:pt x="116" y="7"/>
                  </a:lnTo>
                  <a:lnTo>
                    <a:pt x="104" y="9"/>
                  </a:lnTo>
                  <a:lnTo>
                    <a:pt x="79" y="12"/>
                  </a:lnTo>
                  <a:lnTo>
                    <a:pt x="18" y="12"/>
                  </a:lnTo>
                  <a:lnTo>
                    <a:pt x="79" y="14"/>
                  </a:lnTo>
                  <a:lnTo>
                    <a:pt x="97" y="9"/>
                  </a:lnTo>
                  <a:lnTo>
                    <a:pt x="108" y="12"/>
                  </a:lnTo>
                  <a:lnTo>
                    <a:pt x="94" y="16"/>
                  </a:lnTo>
                  <a:lnTo>
                    <a:pt x="104" y="16"/>
                  </a:lnTo>
                  <a:lnTo>
                    <a:pt x="94" y="23"/>
                  </a:lnTo>
                  <a:lnTo>
                    <a:pt x="14" y="64"/>
                  </a:lnTo>
                  <a:lnTo>
                    <a:pt x="97" y="23"/>
                  </a:lnTo>
                  <a:lnTo>
                    <a:pt x="94" y="28"/>
                  </a:lnTo>
                  <a:lnTo>
                    <a:pt x="83" y="36"/>
                  </a:lnTo>
                  <a:lnTo>
                    <a:pt x="72" y="37"/>
                  </a:lnTo>
                  <a:lnTo>
                    <a:pt x="50" y="40"/>
                  </a:lnTo>
                  <a:lnTo>
                    <a:pt x="14" y="36"/>
                  </a:lnTo>
                  <a:lnTo>
                    <a:pt x="72" y="40"/>
                  </a:lnTo>
                  <a:lnTo>
                    <a:pt x="83" y="36"/>
                  </a:lnTo>
                  <a:lnTo>
                    <a:pt x="94" y="33"/>
                  </a:lnTo>
                  <a:lnTo>
                    <a:pt x="90" y="40"/>
                  </a:lnTo>
                  <a:lnTo>
                    <a:pt x="83" y="42"/>
                  </a:lnTo>
                  <a:lnTo>
                    <a:pt x="10" y="66"/>
                  </a:lnTo>
                  <a:lnTo>
                    <a:pt x="83" y="45"/>
                  </a:lnTo>
                  <a:lnTo>
                    <a:pt x="90" y="45"/>
                  </a:lnTo>
                  <a:lnTo>
                    <a:pt x="83" y="52"/>
                  </a:lnTo>
                  <a:lnTo>
                    <a:pt x="72" y="59"/>
                  </a:lnTo>
                  <a:lnTo>
                    <a:pt x="10" y="73"/>
                  </a:lnTo>
                  <a:lnTo>
                    <a:pt x="79" y="56"/>
                  </a:lnTo>
                  <a:lnTo>
                    <a:pt x="83" y="56"/>
                  </a:lnTo>
                  <a:lnTo>
                    <a:pt x="86" y="59"/>
                  </a:lnTo>
                  <a:lnTo>
                    <a:pt x="72" y="68"/>
                  </a:lnTo>
                  <a:lnTo>
                    <a:pt x="86" y="66"/>
                  </a:lnTo>
                  <a:lnTo>
                    <a:pt x="68" y="78"/>
                  </a:lnTo>
                  <a:lnTo>
                    <a:pt x="53" y="85"/>
                  </a:lnTo>
                  <a:lnTo>
                    <a:pt x="25" y="90"/>
                  </a:lnTo>
                  <a:lnTo>
                    <a:pt x="10" y="90"/>
                  </a:lnTo>
                  <a:lnTo>
                    <a:pt x="35" y="88"/>
                  </a:lnTo>
                  <a:lnTo>
                    <a:pt x="65" y="82"/>
                  </a:lnTo>
                  <a:lnTo>
                    <a:pt x="72" y="80"/>
                  </a:lnTo>
                  <a:lnTo>
                    <a:pt x="65" y="88"/>
                  </a:lnTo>
                  <a:lnTo>
                    <a:pt x="50" y="97"/>
                  </a:lnTo>
                  <a:lnTo>
                    <a:pt x="25" y="102"/>
                  </a:lnTo>
                  <a:lnTo>
                    <a:pt x="0" y="106"/>
                  </a:lnTo>
                  <a:lnTo>
                    <a:pt x="32" y="99"/>
                  </a:lnTo>
                  <a:lnTo>
                    <a:pt x="53" y="92"/>
                  </a:lnTo>
                  <a:lnTo>
                    <a:pt x="72" y="85"/>
                  </a:lnTo>
                  <a:lnTo>
                    <a:pt x="75" y="82"/>
                  </a:lnTo>
                  <a:lnTo>
                    <a:pt x="72" y="90"/>
                  </a:lnTo>
                  <a:lnTo>
                    <a:pt x="79" y="88"/>
                  </a:lnTo>
                  <a:lnTo>
                    <a:pt x="86" y="90"/>
                  </a:lnTo>
                  <a:lnTo>
                    <a:pt x="72" y="97"/>
                  </a:lnTo>
                  <a:lnTo>
                    <a:pt x="72" y="102"/>
                  </a:lnTo>
                  <a:lnTo>
                    <a:pt x="53" y="111"/>
                  </a:lnTo>
                  <a:lnTo>
                    <a:pt x="61" y="111"/>
                  </a:lnTo>
                  <a:lnTo>
                    <a:pt x="53" y="116"/>
                  </a:lnTo>
                  <a:lnTo>
                    <a:pt x="28" y="125"/>
                  </a:lnTo>
                  <a:lnTo>
                    <a:pt x="6" y="127"/>
                  </a:lnTo>
                  <a:lnTo>
                    <a:pt x="38" y="123"/>
                  </a:lnTo>
                  <a:lnTo>
                    <a:pt x="57" y="116"/>
                  </a:lnTo>
                  <a:lnTo>
                    <a:pt x="68" y="113"/>
                  </a:lnTo>
                  <a:lnTo>
                    <a:pt x="68" y="120"/>
                  </a:lnTo>
                  <a:lnTo>
                    <a:pt x="68" y="123"/>
                  </a:lnTo>
                  <a:lnTo>
                    <a:pt x="57" y="132"/>
                  </a:lnTo>
                  <a:lnTo>
                    <a:pt x="47" y="140"/>
                  </a:lnTo>
                  <a:lnTo>
                    <a:pt x="53" y="140"/>
                  </a:lnTo>
                  <a:lnTo>
                    <a:pt x="43" y="144"/>
                  </a:lnTo>
                  <a:lnTo>
                    <a:pt x="6" y="156"/>
                  </a:lnTo>
                  <a:lnTo>
                    <a:pt x="32" y="149"/>
                  </a:lnTo>
                  <a:lnTo>
                    <a:pt x="50" y="144"/>
                  </a:lnTo>
                  <a:lnTo>
                    <a:pt x="50" y="151"/>
                  </a:lnTo>
                  <a:lnTo>
                    <a:pt x="38" y="153"/>
                  </a:lnTo>
                  <a:lnTo>
                    <a:pt x="50" y="151"/>
                  </a:lnTo>
                  <a:lnTo>
                    <a:pt x="50" y="156"/>
                  </a:lnTo>
                  <a:lnTo>
                    <a:pt x="43" y="161"/>
                  </a:lnTo>
                  <a:lnTo>
                    <a:pt x="10" y="168"/>
                  </a:lnTo>
                  <a:lnTo>
                    <a:pt x="38" y="161"/>
                  </a:lnTo>
                  <a:lnTo>
                    <a:pt x="38" y="163"/>
                  </a:lnTo>
                  <a:lnTo>
                    <a:pt x="43" y="165"/>
                  </a:lnTo>
                  <a:lnTo>
                    <a:pt x="10" y="182"/>
                  </a:lnTo>
                  <a:lnTo>
                    <a:pt x="35" y="170"/>
                  </a:lnTo>
                  <a:lnTo>
                    <a:pt x="43" y="168"/>
                  </a:lnTo>
                  <a:lnTo>
                    <a:pt x="47" y="173"/>
                  </a:lnTo>
                  <a:lnTo>
                    <a:pt x="38" y="177"/>
                  </a:lnTo>
                  <a:lnTo>
                    <a:pt x="47" y="175"/>
                  </a:lnTo>
                  <a:lnTo>
                    <a:pt x="38" y="189"/>
                  </a:lnTo>
                  <a:lnTo>
                    <a:pt x="6" y="205"/>
                  </a:lnTo>
                  <a:lnTo>
                    <a:pt x="38" y="189"/>
                  </a:lnTo>
                  <a:lnTo>
                    <a:pt x="35" y="196"/>
                  </a:lnTo>
                  <a:lnTo>
                    <a:pt x="47" y="189"/>
                  </a:lnTo>
                  <a:lnTo>
                    <a:pt x="47" y="196"/>
                  </a:lnTo>
                  <a:lnTo>
                    <a:pt x="50" y="229"/>
                  </a:lnTo>
                  <a:lnTo>
                    <a:pt x="83" y="270"/>
                  </a:lnTo>
                  <a:lnTo>
                    <a:pt x="50" y="227"/>
                  </a:lnTo>
                  <a:lnTo>
                    <a:pt x="50" y="211"/>
                  </a:lnTo>
                  <a:lnTo>
                    <a:pt x="53" y="198"/>
                  </a:lnTo>
                  <a:lnTo>
                    <a:pt x="57" y="189"/>
                  </a:lnTo>
                  <a:lnTo>
                    <a:pt x="65" y="173"/>
                  </a:lnTo>
                  <a:lnTo>
                    <a:pt x="72" y="180"/>
                  </a:lnTo>
                  <a:lnTo>
                    <a:pt x="119" y="270"/>
                  </a:lnTo>
                  <a:lnTo>
                    <a:pt x="75" y="180"/>
                  </a:lnTo>
                  <a:lnTo>
                    <a:pt x="75" y="170"/>
                  </a:lnTo>
                  <a:lnTo>
                    <a:pt x="83" y="175"/>
                  </a:lnTo>
                  <a:lnTo>
                    <a:pt x="90" y="263"/>
                  </a:lnTo>
                  <a:lnTo>
                    <a:pt x="86" y="187"/>
                  </a:lnTo>
                  <a:lnTo>
                    <a:pt x="83" y="173"/>
                  </a:lnTo>
                  <a:lnTo>
                    <a:pt x="79" y="168"/>
                  </a:lnTo>
                  <a:lnTo>
                    <a:pt x="83" y="156"/>
                  </a:lnTo>
                  <a:lnTo>
                    <a:pt x="86" y="165"/>
                  </a:lnTo>
                  <a:lnTo>
                    <a:pt x="97" y="184"/>
                  </a:lnTo>
                  <a:lnTo>
                    <a:pt x="108" y="196"/>
                  </a:lnTo>
                  <a:lnTo>
                    <a:pt x="137" y="213"/>
                  </a:lnTo>
                  <a:lnTo>
                    <a:pt x="199" y="244"/>
                  </a:lnTo>
                  <a:lnTo>
                    <a:pt x="119" y="198"/>
                  </a:lnTo>
                  <a:lnTo>
                    <a:pt x="104" y="187"/>
                  </a:lnTo>
                  <a:lnTo>
                    <a:pt x="97" y="180"/>
                  </a:lnTo>
                  <a:lnTo>
                    <a:pt x="90" y="170"/>
                  </a:lnTo>
                  <a:lnTo>
                    <a:pt x="94" y="144"/>
                  </a:lnTo>
                  <a:lnTo>
                    <a:pt x="97" y="151"/>
                  </a:lnTo>
                  <a:lnTo>
                    <a:pt x="97" y="137"/>
                  </a:lnTo>
                  <a:lnTo>
                    <a:pt x="97" y="132"/>
                  </a:lnTo>
                  <a:lnTo>
                    <a:pt x="104" y="144"/>
                  </a:lnTo>
                  <a:lnTo>
                    <a:pt x="174" y="232"/>
                  </a:lnTo>
                  <a:lnTo>
                    <a:pt x="116" y="161"/>
                  </a:lnTo>
                  <a:lnTo>
                    <a:pt x="108" y="153"/>
                  </a:lnTo>
                  <a:lnTo>
                    <a:pt x="104" y="144"/>
                  </a:lnTo>
                  <a:lnTo>
                    <a:pt x="104" y="118"/>
                  </a:lnTo>
                  <a:lnTo>
                    <a:pt x="108" y="120"/>
                  </a:lnTo>
                  <a:lnTo>
                    <a:pt x="112" y="106"/>
                  </a:lnTo>
                  <a:lnTo>
                    <a:pt x="123" y="111"/>
                  </a:lnTo>
                  <a:lnTo>
                    <a:pt x="177" y="208"/>
                  </a:lnTo>
                  <a:lnTo>
                    <a:pt x="148" y="161"/>
                  </a:lnTo>
                  <a:lnTo>
                    <a:pt x="137" y="140"/>
                  </a:lnTo>
                  <a:lnTo>
                    <a:pt x="123" y="120"/>
                  </a:lnTo>
                  <a:lnTo>
                    <a:pt x="123" y="108"/>
                  </a:lnTo>
                  <a:lnTo>
                    <a:pt x="119" y="90"/>
                  </a:lnTo>
                  <a:lnTo>
                    <a:pt x="127" y="92"/>
                  </a:lnTo>
                  <a:lnTo>
                    <a:pt x="155" y="189"/>
                  </a:lnTo>
                  <a:lnTo>
                    <a:pt x="123" y="85"/>
                  </a:lnTo>
                  <a:lnTo>
                    <a:pt x="123" y="75"/>
                  </a:lnTo>
                  <a:lnTo>
                    <a:pt x="127" y="82"/>
                  </a:lnTo>
                  <a:lnTo>
                    <a:pt x="127" y="61"/>
                  </a:lnTo>
                  <a:lnTo>
                    <a:pt x="133" y="68"/>
                  </a:lnTo>
                  <a:lnTo>
                    <a:pt x="133" y="56"/>
                  </a:lnTo>
                  <a:lnTo>
                    <a:pt x="144" y="64"/>
                  </a:lnTo>
                  <a:lnTo>
                    <a:pt x="159" y="88"/>
                  </a:lnTo>
                  <a:lnTo>
                    <a:pt x="177" y="102"/>
                  </a:lnTo>
                  <a:lnTo>
                    <a:pt x="210" y="125"/>
                  </a:lnTo>
                  <a:lnTo>
                    <a:pt x="228" y="146"/>
                  </a:lnTo>
                  <a:lnTo>
                    <a:pt x="177" y="102"/>
                  </a:lnTo>
                  <a:lnTo>
                    <a:pt x="163" y="90"/>
                  </a:lnTo>
                  <a:lnTo>
                    <a:pt x="148" y="73"/>
                  </a:lnTo>
                  <a:lnTo>
                    <a:pt x="144" y="61"/>
                  </a:lnTo>
                  <a:lnTo>
                    <a:pt x="137" y="40"/>
                  </a:lnTo>
                  <a:lnTo>
                    <a:pt x="141" y="42"/>
                  </a:lnTo>
                  <a:lnTo>
                    <a:pt x="148" y="40"/>
                  </a:lnTo>
                  <a:lnTo>
                    <a:pt x="144" y="31"/>
                  </a:lnTo>
                  <a:lnTo>
                    <a:pt x="151" y="40"/>
                  </a:lnTo>
                  <a:lnTo>
                    <a:pt x="159" y="49"/>
                  </a:lnTo>
                  <a:lnTo>
                    <a:pt x="177" y="59"/>
                  </a:lnTo>
                  <a:lnTo>
                    <a:pt x="203" y="68"/>
                  </a:lnTo>
                  <a:lnTo>
                    <a:pt x="254" y="92"/>
                  </a:lnTo>
                  <a:lnTo>
                    <a:pt x="170" y="56"/>
                  </a:lnTo>
                  <a:lnTo>
                    <a:pt x="159" y="47"/>
                  </a:lnTo>
                  <a:lnTo>
                    <a:pt x="155" y="42"/>
                  </a:lnTo>
                  <a:lnTo>
                    <a:pt x="155" y="18"/>
                  </a:lnTo>
                  <a:lnTo>
                    <a:pt x="163" y="26"/>
                  </a:lnTo>
                  <a:lnTo>
                    <a:pt x="174" y="37"/>
                  </a:lnTo>
                  <a:lnTo>
                    <a:pt x="195" y="56"/>
                  </a:lnTo>
                  <a:lnTo>
                    <a:pt x="225" y="75"/>
                  </a:lnTo>
                  <a:lnTo>
                    <a:pt x="231" y="85"/>
                  </a:lnTo>
                  <a:lnTo>
                    <a:pt x="169" y="37"/>
                  </a:lnTo>
                  <a:lnTo>
                    <a:pt x="163" y="21"/>
                  </a:lnTo>
                  <a:lnTo>
                    <a:pt x="166" y="9"/>
                  </a:lnTo>
                  <a:lnTo>
                    <a:pt x="149" y="2"/>
                  </a:lnTo>
                  <a:lnTo>
                    <a:pt x="143" y="3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107"/>
            <p:cNvSpPr>
              <a:spLocks/>
            </p:cNvSpPr>
            <p:nvPr/>
          </p:nvSpPr>
          <p:spPr bwMode="ltGray">
            <a:xfrm>
              <a:off x="4977" y="3785"/>
              <a:ext cx="212" cy="258"/>
            </a:xfrm>
            <a:custGeom>
              <a:avLst/>
              <a:gdLst>
                <a:gd name="T0" fmla="*/ 208 w 212"/>
                <a:gd name="T1" fmla="*/ 39 h 258"/>
                <a:gd name="T2" fmla="*/ 192 w 212"/>
                <a:gd name="T3" fmla="*/ 23 h 258"/>
                <a:gd name="T4" fmla="*/ 186 w 212"/>
                <a:gd name="T5" fmla="*/ 16 h 258"/>
                <a:gd name="T6" fmla="*/ 170 w 212"/>
                <a:gd name="T7" fmla="*/ 10 h 258"/>
                <a:gd name="T8" fmla="*/ 156 w 212"/>
                <a:gd name="T9" fmla="*/ 5 h 258"/>
                <a:gd name="T10" fmla="*/ 136 w 212"/>
                <a:gd name="T11" fmla="*/ 0 h 258"/>
                <a:gd name="T12" fmla="*/ 119 w 212"/>
                <a:gd name="T13" fmla="*/ 0 h 258"/>
                <a:gd name="T14" fmla="*/ 104 w 212"/>
                <a:gd name="T15" fmla="*/ 2 h 258"/>
                <a:gd name="T16" fmla="*/ 86 w 212"/>
                <a:gd name="T17" fmla="*/ 4 h 258"/>
                <a:gd name="T18" fmla="*/ 66 w 212"/>
                <a:gd name="T19" fmla="*/ 9 h 258"/>
                <a:gd name="T20" fmla="*/ 54 w 212"/>
                <a:gd name="T21" fmla="*/ 19 h 258"/>
                <a:gd name="T22" fmla="*/ 42 w 212"/>
                <a:gd name="T23" fmla="*/ 33 h 258"/>
                <a:gd name="T24" fmla="*/ 29 w 212"/>
                <a:gd name="T25" fmla="*/ 43 h 258"/>
                <a:gd name="T26" fmla="*/ 19 w 212"/>
                <a:gd name="T27" fmla="*/ 54 h 258"/>
                <a:gd name="T28" fmla="*/ 8 w 212"/>
                <a:gd name="T29" fmla="*/ 69 h 258"/>
                <a:gd name="T30" fmla="*/ 0 w 212"/>
                <a:gd name="T31" fmla="*/ 99 h 258"/>
                <a:gd name="T32" fmla="*/ 2 w 212"/>
                <a:gd name="T33" fmla="*/ 123 h 258"/>
                <a:gd name="T34" fmla="*/ 12 w 212"/>
                <a:gd name="T35" fmla="*/ 157 h 258"/>
                <a:gd name="T36" fmla="*/ 29 w 212"/>
                <a:gd name="T37" fmla="*/ 186 h 258"/>
                <a:gd name="T38" fmla="*/ 66 w 212"/>
                <a:gd name="T39" fmla="*/ 257 h 258"/>
                <a:gd name="T40" fmla="*/ 52 w 212"/>
                <a:gd name="T41" fmla="*/ 181 h 258"/>
                <a:gd name="T42" fmla="*/ 44 w 212"/>
                <a:gd name="T43" fmla="*/ 156 h 258"/>
                <a:gd name="T44" fmla="*/ 39 w 212"/>
                <a:gd name="T45" fmla="*/ 133 h 258"/>
                <a:gd name="T46" fmla="*/ 37 w 212"/>
                <a:gd name="T47" fmla="*/ 109 h 258"/>
                <a:gd name="T48" fmla="*/ 42 w 212"/>
                <a:gd name="T49" fmla="*/ 81 h 258"/>
                <a:gd name="T50" fmla="*/ 46 w 212"/>
                <a:gd name="T51" fmla="*/ 61 h 258"/>
                <a:gd name="T52" fmla="*/ 56 w 212"/>
                <a:gd name="T53" fmla="*/ 35 h 258"/>
                <a:gd name="T54" fmla="*/ 72 w 212"/>
                <a:gd name="T55" fmla="*/ 23 h 258"/>
                <a:gd name="T56" fmla="*/ 92 w 212"/>
                <a:gd name="T57" fmla="*/ 18 h 258"/>
                <a:gd name="T58" fmla="*/ 144 w 212"/>
                <a:gd name="T59" fmla="*/ 15 h 258"/>
                <a:gd name="T60" fmla="*/ 176 w 212"/>
                <a:gd name="T61" fmla="*/ 23 h 258"/>
                <a:gd name="T62" fmla="*/ 211 w 212"/>
                <a:gd name="T63" fmla="*/ 42 h 258"/>
                <a:gd name="T64" fmla="*/ 208 w 212"/>
                <a:gd name="T65" fmla="*/ 39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258">
                  <a:moveTo>
                    <a:pt x="208" y="39"/>
                  </a:moveTo>
                  <a:lnTo>
                    <a:pt x="192" y="23"/>
                  </a:lnTo>
                  <a:lnTo>
                    <a:pt x="186" y="16"/>
                  </a:lnTo>
                  <a:lnTo>
                    <a:pt x="170" y="10"/>
                  </a:lnTo>
                  <a:lnTo>
                    <a:pt x="156" y="5"/>
                  </a:lnTo>
                  <a:lnTo>
                    <a:pt x="136" y="0"/>
                  </a:lnTo>
                  <a:lnTo>
                    <a:pt x="119" y="0"/>
                  </a:lnTo>
                  <a:lnTo>
                    <a:pt x="104" y="2"/>
                  </a:lnTo>
                  <a:lnTo>
                    <a:pt x="86" y="4"/>
                  </a:lnTo>
                  <a:lnTo>
                    <a:pt x="66" y="9"/>
                  </a:lnTo>
                  <a:lnTo>
                    <a:pt x="54" y="19"/>
                  </a:lnTo>
                  <a:lnTo>
                    <a:pt x="42" y="33"/>
                  </a:lnTo>
                  <a:lnTo>
                    <a:pt x="29" y="43"/>
                  </a:lnTo>
                  <a:lnTo>
                    <a:pt x="19" y="54"/>
                  </a:lnTo>
                  <a:lnTo>
                    <a:pt x="8" y="69"/>
                  </a:lnTo>
                  <a:lnTo>
                    <a:pt x="0" y="99"/>
                  </a:lnTo>
                  <a:lnTo>
                    <a:pt x="2" y="123"/>
                  </a:lnTo>
                  <a:lnTo>
                    <a:pt x="12" y="157"/>
                  </a:lnTo>
                  <a:lnTo>
                    <a:pt x="29" y="186"/>
                  </a:lnTo>
                  <a:lnTo>
                    <a:pt x="66" y="257"/>
                  </a:lnTo>
                  <a:lnTo>
                    <a:pt x="52" y="181"/>
                  </a:lnTo>
                  <a:lnTo>
                    <a:pt x="44" y="156"/>
                  </a:lnTo>
                  <a:lnTo>
                    <a:pt x="39" y="133"/>
                  </a:lnTo>
                  <a:lnTo>
                    <a:pt x="37" y="109"/>
                  </a:lnTo>
                  <a:lnTo>
                    <a:pt x="42" y="81"/>
                  </a:lnTo>
                  <a:lnTo>
                    <a:pt x="46" y="61"/>
                  </a:lnTo>
                  <a:lnTo>
                    <a:pt x="56" y="35"/>
                  </a:lnTo>
                  <a:lnTo>
                    <a:pt x="72" y="23"/>
                  </a:lnTo>
                  <a:lnTo>
                    <a:pt x="92" y="18"/>
                  </a:lnTo>
                  <a:lnTo>
                    <a:pt x="144" y="15"/>
                  </a:lnTo>
                  <a:lnTo>
                    <a:pt x="176" y="23"/>
                  </a:lnTo>
                  <a:lnTo>
                    <a:pt x="211" y="42"/>
                  </a:lnTo>
                  <a:lnTo>
                    <a:pt x="208" y="39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108"/>
            <p:cNvSpPr>
              <a:spLocks/>
            </p:cNvSpPr>
            <p:nvPr/>
          </p:nvSpPr>
          <p:spPr bwMode="ltGray">
            <a:xfrm>
              <a:off x="5130" y="3603"/>
              <a:ext cx="218" cy="252"/>
            </a:xfrm>
            <a:custGeom>
              <a:avLst/>
              <a:gdLst>
                <a:gd name="T0" fmla="*/ 63 w 218"/>
                <a:gd name="T1" fmla="*/ 251 h 252"/>
                <a:gd name="T2" fmla="*/ 48 w 218"/>
                <a:gd name="T3" fmla="*/ 207 h 252"/>
                <a:gd name="T4" fmla="*/ 41 w 218"/>
                <a:gd name="T5" fmla="*/ 189 h 252"/>
                <a:gd name="T6" fmla="*/ 26 w 218"/>
                <a:gd name="T7" fmla="*/ 166 h 252"/>
                <a:gd name="T8" fmla="*/ 10 w 218"/>
                <a:gd name="T9" fmla="*/ 145 h 252"/>
                <a:gd name="T10" fmla="*/ 1 w 218"/>
                <a:gd name="T11" fmla="*/ 132 h 252"/>
                <a:gd name="T12" fmla="*/ 0 w 218"/>
                <a:gd name="T13" fmla="*/ 119 h 252"/>
                <a:gd name="T14" fmla="*/ 4 w 218"/>
                <a:gd name="T15" fmla="*/ 100 h 252"/>
                <a:gd name="T16" fmla="*/ 6 w 218"/>
                <a:gd name="T17" fmla="*/ 81 h 252"/>
                <a:gd name="T18" fmla="*/ 30 w 218"/>
                <a:gd name="T19" fmla="*/ 34 h 252"/>
                <a:gd name="T20" fmla="*/ 41 w 218"/>
                <a:gd name="T21" fmla="*/ 23 h 252"/>
                <a:gd name="T22" fmla="*/ 61 w 218"/>
                <a:gd name="T23" fmla="*/ 10 h 252"/>
                <a:gd name="T24" fmla="*/ 78 w 218"/>
                <a:gd name="T25" fmla="*/ 2 h 252"/>
                <a:gd name="T26" fmla="*/ 100 w 218"/>
                <a:gd name="T27" fmla="*/ 0 h 252"/>
                <a:gd name="T28" fmla="*/ 118 w 218"/>
                <a:gd name="T29" fmla="*/ 5 h 252"/>
                <a:gd name="T30" fmla="*/ 140 w 218"/>
                <a:gd name="T31" fmla="*/ 10 h 252"/>
                <a:gd name="T32" fmla="*/ 163 w 218"/>
                <a:gd name="T33" fmla="*/ 25 h 252"/>
                <a:gd name="T34" fmla="*/ 170 w 218"/>
                <a:gd name="T35" fmla="*/ 36 h 252"/>
                <a:gd name="T36" fmla="*/ 184 w 218"/>
                <a:gd name="T37" fmla="*/ 51 h 252"/>
                <a:gd name="T38" fmla="*/ 195 w 218"/>
                <a:gd name="T39" fmla="*/ 64 h 252"/>
                <a:gd name="T40" fmla="*/ 215 w 218"/>
                <a:gd name="T41" fmla="*/ 129 h 252"/>
                <a:gd name="T42" fmla="*/ 217 w 218"/>
                <a:gd name="T43" fmla="*/ 142 h 252"/>
                <a:gd name="T44" fmla="*/ 212 w 218"/>
                <a:gd name="T45" fmla="*/ 164 h 252"/>
                <a:gd name="T46" fmla="*/ 201 w 218"/>
                <a:gd name="T47" fmla="*/ 225 h 252"/>
                <a:gd name="T48" fmla="*/ 202 w 218"/>
                <a:gd name="T49" fmla="*/ 165 h 252"/>
                <a:gd name="T50" fmla="*/ 195 w 218"/>
                <a:gd name="T51" fmla="*/ 138 h 252"/>
                <a:gd name="T52" fmla="*/ 190 w 218"/>
                <a:gd name="T53" fmla="*/ 122 h 252"/>
                <a:gd name="T54" fmla="*/ 182 w 218"/>
                <a:gd name="T55" fmla="*/ 100 h 252"/>
                <a:gd name="T56" fmla="*/ 173 w 218"/>
                <a:gd name="T57" fmla="*/ 79 h 252"/>
                <a:gd name="T58" fmla="*/ 159 w 218"/>
                <a:gd name="T59" fmla="*/ 57 h 252"/>
                <a:gd name="T60" fmla="*/ 144 w 218"/>
                <a:gd name="T61" fmla="*/ 37 h 252"/>
                <a:gd name="T62" fmla="*/ 131 w 218"/>
                <a:gd name="T63" fmla="*/ 20 h 252"/>
                <a:gd name="T64" fmla="*/ 118 w 218"/>
                <a:gd name="T65" fmla="*/ 10 h 252"/>
                <a:gd name="T66" fmla="*/ 103 w 218"/>
                <a:gd name="T67" fmla="*/ 6 h 252"/>
                <a:gd name="T68" fmla="*/ 87 w 218"/>
                <a:gd name="T69" fmla="*/ 10 h 252"/>
                <a:gd name="T70" fmla="*/ 77 w 218"/>
                <a:gd name="T71" fmla="*/ 19 h 252"/>
                <a:gd name="T72" fmla="*/ 70 w 218"/>
                <a:gd name="T73" fmla="*/ 36 h 252"/>
                <a:gd name="T74" fmla="*/ 70 w 218"/>
                <a:gd name="T75" fmla="*/ 48 h 252"/>
                <a:gd name="T76" fmla="*/ 65 w 218"/>
                <a:gd name="T77" fmla="*/ 71 h 252"/>
                <a:gd name="T78" fmla="*/ 58 w 218"/>
                <a:gd name="T79" fmla="*/ 85 h 252"/>
                <a:gd name="T80" fmla="*/ 43 w 218"/>
                <a:gd name="T81" fmla="*/ 108 h 252"/>
                <a:gd name="T82" fmla="*/ 41 w 218"/>
                <a:gd name="T83" fmla="*/ 119 h 252"/>
                <a:gd name="T84" fmla="*/ 38 w 218"/>
                <a:gd name="T85" fmla="*/ 131 h 252"/>
                <a:gd name="T86" fmla="*/ 38 w 218"/>
                <a:gd name="T87" fmla="*/ 147 h 252"/>
                <a:gd name="T88" fmla="*/ 65 w 218"/>
                <a:gd name="T89" fmla="*/ 203 h 252"/>
                <a:gd name="T90" fmla="*/ 63 w 218"/>
                <a:gd name="T91" fmla="*/ 251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18" h="252">
                  <a:moveTo>
                    <a:pt x="63" y="251"/>
                  </a:moveTo>
                  <a:lnTo>
                    <a:pt x="48" y="207"/>
                  </a:lnTo>
                  <a:lnTo>
                    <a:pt x="41" y="189"/>
                  </a:lnTo>
                  <a:lnTo>
                    <a:pt x="26" y="166"/>
                  </a:lnTo>
                  <a:lnTo>
                    <a:pt x="10" y="145"/>
                  </a:lnTo>
                  <a:lnTo>
                    <a:pt x="1" y="132"/>
                  </a:lnTo>
                  <a:lnTo>
                    <a:pt x="0" y="119"/>
                  </a:lnTo>
                  <a:lnTo>
                    <a:pt x="4" y="100"/>
                  </a:lnTo>
                  <a:lnTo>
                    <a:pt x="6" y="81"/>
                  </a:lnTo>
                  <a:lnTo>
                    <a:pt x="30" y="34"/>
                  </a:lnTo>
                  <a:lnTo>
                    <a:pt x="41" y="23"/>
                  </a:lnTo>
                  <a:lnTo>
                    <a:pt x="61" y="10"/>
                  </a:lnTo>
                  <a:lnTo>
                    <a:pt x="78" y="2"/>
                  </a:lnTo>
                  <a:lnTo>
                    <a:pt x="100" y="0"/>
                  </a:lnTo>
                  <a:lnTo>
                    <a:pt x="118" y="5"/>
                  </a:lnTo>
                  <a:lnTo>
                    <a:pt x="140" y="10"/>
                  </a:lnTo>
                  <a:lnTo>
                    <a:pt x="163" y="25"/>
                  </a:lnTo>
                  <a:lnTo>
                    <a:pt x="170" y="36"/>
                  </a:lnTo>
                  <a:lnTo>
                    <a:pt x="184" y="51"/>
                  </a:lnTo>
                  <a:lnTo>
                    <a:pt x="195" y="64"/>
                  </a:lnTo>
                  <a:lnTo>
                    <a:pt x="215" y="129"/>
                  </a:lnTo>
                  <a:lnTo>
                    <a:pt x="217" y="142"/>
                  </a:lnTo>
                  <a:lnTo>
                    <a:pt x="212" y="164"/>
                  </a:lnTo>
                  <a:lnTo>
                    <a:pt x="201" y="225"/>
                  </a:lnTo>
                  <a:lnTo>
                    <a:pt x="202" y="165"/>
                  </a:lnTo>
                  <a:lnTo>
                    <a:pt x="195" y="138"/>
                  </a:lnTo>
                  <a:lnTo>
                    <a:pt x="190" y="122"/>
                  </a:lnTo>
                  <a:lnTo>
                    <a:pt x="182" y="100"/>
                  </a:lnTo>
                  <a:lnTo>
                    <a:pt x="173" y="79"/>
                  </a:lnTo>
                  <a:lnTo>
                    <a:pt x="159" y="57"/>
                  </a:lnTo>
                  <a:lnTo>
                    <a:pt x="144" y="37"/>
                  </a:lnTo>
                  <a:lnTo>
                    <a:pt x="131" y="20"/>
                  </a:lnTo>
                  <a:lnTo>
                    <a:pt x="118" y="10"/>
                  </a:lnTo>
                  <a:lnTo>
                    <a:pt x="103" y="6"/>
                  </a:lnTo>
                  <a:lnTo>
                    <a:pt x="87" y="10"/>
                  </a:lnTo>
                  <a:lnTo>
                    <a:pt x="77" y="19"/>
                  </a:lnTo>
                  <a:lnTo>
                    <a:pt x="70" y="36"/>
                  </a:lnTo>
                  <a:lnTo>
                    <a:pt x="70" y="48"/>
                  </a:lnTo>
                  <a:lnTo>
                    <a:pt x="65" y="71"/>
                  </a:lnTo>
                  <a:lnTo>
                    <a:pt x="58" y="85"/>
                  </a:lnTo>
                  <a:lnTo>
                    <a:pt x="43" y="108"/>
                  </a:lnTo>
                  <a:lnTo>
                    <a:pt x="41" y="119"/>
                  </a:lnTo>
                  <a:lnTo>
                    <a:pt x="38" y="131"/>
                  </a:lnTo>
                  <a:lnTo>
                    <a:pt x="38" y="147"/>
                  </a:lnTo>
                  <a:lnTo>
                    <a:pt x="65" y="203"/>
                  </a:lnTo>
                  <a:lnTo>
                    <a:pt x="63" y="251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109"/>
            <p:cNvSpPr>
              <a:spLocks/>
            </p:cNvSpPr>
            <p:nvPr/>
          </p:nvSpPr>
          <p:spPr bwMode="ltGray">
            <a:xfrm>
              <a:off x="5495" y="3351"/>
              <a:ext cx="280" cy="366"/>
            </a:xfrm>
            <a:custGeom>
              <a:avLst/>
              <a:gdLst>
                <a:gd name="T0" fmla="*/ 1 w 280"/>
                <a:gd name="T1" fmla="*/ 301 h 366"/>
                <a:gd name="T2" fmla="*/ 11 w 280"/>
                <a:gd name="T3" fmla="*/ 289 h 366"/>
                <a:gd name="T4" fmla="*/ 80 w 280"/>
                <a:gd name="T5" fmla="*/ 365 h 366"/>
                <a:gd name="T6" fmla="*/ 25 w 280"/>
                <a:gd name="T7" fmla="*/ 291 h 366"/>
                <a:gd name="T8" fmla="*/ 31 w 280"/>
                <a:gd name="T9" fmla="*/ 283 h 366"/>
                <a:gd name="T10" fmla="*/ 99 w 280"/>
                <a:gd name="T11" fmla="*/ 336 h 366"/>
                <a:gd name="T12" fmla="*/ 28 w 280"/>
                <a:gd name="T13" fmla="*/ 280 h 366"/>
                <a:gd name="T14" fmla="*/ 37 w 280"/>
                <a:gd name="T15" fmla="*/ 267 h 366"/>
                <a:gd name="T16" fmla="*/ 46 w 280"/>
                <a:gd name="T17" fmla="*/ 254 h 366"/>
                <a:gd name="T18" fmla="*/ 41 w 280"/>
                <a:gd name="T19" fmla="*/ 245 h 366"/>
                <a:gd name="T20" fmla="*/ 50 w 280"/>
                <a:gd name="T21" fmla="*/ 239 h 366"/>
                <a:gd name="T22" fmla="*/ 46 w 280"/>
                <a:gd name="T23" fmla="*/ 238 h 366"/>
                <a:gd name="T24" fmla="*/ 46 w 280"/>
                <a:gd name="T25" fmla="*/ 225 h 366"/>
                <a:gd name="T26" fmla="*/ 50 w 280"/>
                <a:gd name="T27" fmla="*/ 216 h 366"/>
                <a:gd name="T28" fmla="*/ 132 w 280"/>
                <a:gd name="T29" fmla="*/ 280 h 366"/>
                <a:gd name="T30" fmla="*/ 46 w 280"/>
                <a:gd name="T31" fmla="*/ 213 h 366"/>
                <a:gd name="T32" fmla="*/ 55 w 280"/>
                <a:gd name="T33" fmla="*/ 213 h 366"/>
                <a:gd name="T34" fmla="*/ 55 w 280"/>
                <a:gd name="T35" fmla="*/ 194 h 366"/>
                <a:gd name="T36" fmla="*/ 159 w 280"/>
                <a:gd name="T37" fmla="*/ 238 h 366"/>
                <a:gd name="T38" fmla="*/ 77 w 280"/>
                <a:gd name="T39" fmla="*/ 208 h 366"/>
                <a:gd name="T40" fmla="*/ 47 w 280"/>
                <a:gd name="T41" fmla="*/ 182 h 366"/>
                <a:gd name="T42" fmla="*/ 50 w 280"/>
                <a:gd name="T43" fmla="*/ 172 h 366"/>
                <a:gd name="T44" fmla="*/ 68 w 280"/>
                <a:gd name="T45" fmla="*/ 180 h 366"/>
                <a:gd name="T46" fmla="*/ 70 w 280"/>
                <a:gd name="T47" fmla="*/ 168 h 366"/>
                <a:gd name="T48" fmla="*/ 146 w 280"/>
                <a:gd name="T49" fmla="*/ 188 h 366"/>
                <a:gd name="T50" fmla="*/ 118 w 280"/>
                <a:gd name="T51" fmla="*/ 178 h 366"/>
                <a:gd name="T52" fmla="*/ 58 w 280"/>
                <a:gd name="T53" fmla="*/ 154 h 366"/>
                <a:gd name="T54" fmla="*/ 55 w 280"/>
                <a:gd name="T55" fmla="*/ 136 h 366"/>
                <a:gd name="T56" fmla="*/ 60 w 280"/>
                <a:gd name="T57" fmla="*/ 126 h 366"/>
                <a:gd name="T58" fmla="*/ 80 w 280"/>
                <a:gd name="T59" fmla="*/ 134 h 366"/>
                <a:gd name="T60" fmla="*/ 76 w 280"/>
                <a:gd name="T61" fmla="*/ 116 h 366"/>
                <a:gd name="T62" fmla="*/ 70 w 280"/>
                <a:gd name="T63" fmla="*/ 105 h 366"/>
                <a:gd name="T64" fmla="*/ 75 w 280"/>
                <a:gd name="T65" fmla="*/ 99 h 366"/>
                <a:gd name="T66" fmla="*/ 155 w 280"/>
                <a:gd name="T67" fmla="*/ 130 h 366"/>
                <a:gd name="T68" fmla="*/ 250 w 280"/>
                <a:gd name="T69" fmla="*/ 154 h 366"/>
                <a:gd name="T70" fmla="*/ 118 w 280"/>
                <a:gd name="T71" fmla="*/ 115 h 366"/>
                <a:gd name="T72" fmla="*/ 75 w 280"/>
                <a:gd name="T73" fmla="*/ 99 h 366"/>
                <a:gd name="T74" fmla="*/ 80 w 280"/>
                <a:gd name="T75" fmla="*/ 89 h 366"/>
                <a:gd name="T76" fmla="*/ 72 w 280"/>
                <a:gd name="T77" fmla="*/ 70 h 366"/>
                <a:gd name="T78" fmla="*/ 75 w 280"/>
                <a:gd name="T79" fmla="*/ 56 h 366"/>
                <a:gd name="T80" fmla="*/ 118 w 280"/>
                <a:gd name="T81" fmla="*/ 72 h 366"/>
                <a:gd name="T82" fmla="*/ 108 w 280"/>
                <a:gd name="T83" fmla="*/ 68 h 366"/>
                <a:gd name="T84" fmla="*/ 80 w 280"/>
                <a:gd name="T85" fmla="*/ 56 h 366"/>
                <a:gd name="T86" fmla="*/ 75 w 280"/>
                <a:gd name="T87" fmla="*/ 49 h 366"/>
                <a:gd name="T88" fmla="*/ 60 w 280"/>
                <a:gd name="T89" fmla="*/ 40 h 366"/>
                <a:gd name="T90" fmla="*/ 146 w 280"/>
                <a:gd name="T91" fmla="*/ 56 h 366"/>
                <a:gd name="T92" fmla="*/ 60 w 280"/>
                <a:gd name="T93" fmla="*/ 27 h 366"/>
                <a:gd name="T94" fmla="*/ 161 w 280"/>
                <a:gd name="T95" fmla="*/ 27 h 366"/>
                <a:gd name="T96" fmla="*/ 206 w 280"/>
                <a:gd name="T97" fmla="*/ 23 h 366"/>
                <a:gd name="T98" fmla="*/ 75 w 280"/>
                <a:gd name="T99" fmla="*/ 27 h 366"/>
                <a:gd name="T100" fmla="*/ 55 w 280"/>
                <a:gd name="T101" fmla="*/ 10 h 366"/>
                <a:gd name="T102" fmla="*/ 26 w 280"/>
                <a:gd name="T103" fmla="*/ 4 h 366"/>
                <a:gd name="T104" fmla="*/ 0 w 280"/>
                <a:gd name="T105" fmla="*/ 317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0" h="366">
                  <a:moveTo>
                    <a:pt x="0" y="317"/>
                  </a:moveTo>
                  <a:lnTo>
                    <a:pt x="1" y="301"/>
                  </a:lnTo>
                  <a:lnTo>
                    <a:pt x="17" y="310"/>
                  </a:lnTo>
                  <a:lnTo>
                    <a:pt x="11" y="289"/>
                  </a:lnTo>
                  <a:lnTo>
                    <a:pt x="26" y="292"/>
                  </a:lnTo>
                  <a:lnTo>
                    <a:pt x="80" y="365"/>
                  </a:lnTo>
                  <a:lnTo>
                    <a:pt x="31" y="301"/>
                  </a:lnTo>
                  <a:lnTo>
                    <a:pt x="25" y="291"/>
                  </a:lnTo>
                  <a:lnTo>
                    <a:pt x="20" y="280"/>
                  </a:lnTo>
                  <a:lnTo>
                    <a:pt x="31" y="283"/>
                  </a:lnTo>
                  <a:lnTo>
                    <a:pt x="61" y="303"/>
                  </a:lnTo>
                  <a:lnTo>
                    <a:pt x="99" y="336"/>
                  </a:lnTo>
                  <a:lnTo>
                    <a:pt x="46" y="292"/>
                  </a:lnTo>
                  <a:lnTo>
                    <a:pt x="28" y="280"/>
                  </a:lnTo>
                  <a:lnTo>
                    <a:pt x="26" y="262"/>
                  </a:lnTo>
                  <a:lnTo>
                    <a:pt x="37" y="267"/>
                  </a:lnTo>
                  <a:lnTo>
                    <a:pt x="35" y="248"/>
                  </a:lnTo>
                  <a:lnTo>
                    <a:pt x="46" y="254"/>
                  </a:lnTo>
                  <a:lnTo>
                    <a:pt x="94" y="320"/>
                  </a:lnTo>
                  <a:lnTo>
                    <a:pt x="41" y="245"/>
                  </a:lnTo>
                  <a:lnTo>
                    <a:pt x="35" y="232"/>
                  </a:lnTo>
                  <a:lnTo>
                    <a:pt x="50" y="239"/>
                  </a:lnTo>
                  <a:lnTo>
                    <a:pt x="89" y="276"/>
                  </a:lnTo>
                  <a:lnTo>
                    <a:pt x="46" y="238"/>
                  </a:lnTo>
                  <a:lnTo>
                    <a:pt x="31" y="219"/>
                  </a:lnTo>
                  <a:lnTo>
                    <a:pt x="46" y="225"/>
                  </a:lnTo>
                  <a:lnTo>
                    <a:pt x="35" y="213"/>
                  </a:lnTo>
                  <a:lnTo>
                    <a:pt x="50" y="216"/>
                  </a:lnTo>
                  <a:lnTo>
                    <a:pt x="64" y="238"/>
                  </a:lnTo>
                  <a:lnTo>
                    <a:pt x="132" y="280"/>
                  </a:lnTo>
                  <a:lnTo>
                    <a:pt x="60" y="232"/>
                  </a:lnTo>
                  <a:lnTo>
                    <a:pt x="46" y="213"/>
                  </a:lnTo>
                  <a:lnTo>
                    <a:pt x="41" y="203"/>
                  </a:lnTo>
                  <a:lnTo>
                    <a:pt x="55" y="213"/>
                  </a:lnTo>
                  <a:lnTo>
                    <a:pt x="46" y="191"/>
                  </a:lnTo>
                  <a:lnTo>
                    <a:pt x="55" y="194"/>
                  </a:lnTo>
                  <a:lnTo>
                    <a:pt x="62" y="205"/>
                  </a:lnTo>
                  <a:lnTo>
                    <a:pt x="159" y="238"/>
                  </a:lnTo>
                  <a:lnTo>
                    <a:pt x="107" y="219"/>
                  </a:lnTo>
                  <a:lnTo>
                    <a:pt x="77" y="208"/>
                  </a:lnTo>
                  <a:lnTo>
                    <a:pt x="69" y="204"/>
                  </a:lnTo>
                  <a:lnTo>
                    <a:pt x="47" y="182"/>
                  </a:lnTo>
                  <a:lnTo>
                    <a:pt x="55" y="186"/>
                  </a:lnTo>
                  <a:lnTo>
                    <a:pt x="50" y="172"/>
                  </a:lnTo>
                  <a:lnTo>
                    <a:pt x="48" y="174"/>
                  </a:lnTo>
                  <a:lnTo>
                    <a:pt x="68" y="180"/>
                  </a:lnTo>
                  <a:lnTo>
                    <a:pt x="54" y="165"/>
                  </a:lnTo>
                  <a:lnTo>
                    <a:pt x="70" y="168"/>
                  </a:lnTo>
                  <a:lnTo>
                    <a:pt x="107" y="175"/>
                  </a:lnTo>
                  <a:lnTo>
                    <a:pt x="146" y="188"/>
                  </a:lnTo>
                  <a:lnTo>
                    <a:pt x="245" y="235"/>
                  </a:lnTo>
                  <a:lnTo>
                    <a:pt x="118" y="178"/>
                  </a:lnTo>
                  <a:lnTo>
                    <a:pt x="70" y="165"/>
                  </a:lnTo>
                  <a:lnTo>
                    <a:pt x="58" y="154"/>
                  </a:lnTo>
                  <a:lnTo>
                    <a:pt x="76" y="159"/>
                  </a:lnTo>
                  <a:lnTo>
                    <a:pt x="55" y="136"/>
                  </a:lnTo>
                  <a:lnTo>
                    <a:pt x="70" y="138"/>
                  </a:lnTo>
                  <a:lnTo>
                    <a:pt x="60" y="126"/>
                  </a:lnTo>
                  <a:lnTo>
                    <a:pt x="61" y="124"/>
                  </a:lnTo>
                  <a:lnTo>
                    <a:pt x="80" y="134"/>
                  </a:lnTo>
                  <a:lnTo>
                    <a:pt x="62" y="116"/>
                  </a:lnTo>
                  <a:lnTo>
                    <a:pt x="76" y="116"/>
                  </a:lnTo>
                  <a:lnTo>
                    <a:pt x="60" y="105"/>
                  </a:lnTo>
                  <a:lnTo>
                    <a:pt x="70" y="105"/>
                  </a:lnTo>
                  <a:lnTo>
                    <a:pt x="60" y="99"/>
                  </a:lnTo>
                  <a:lnTo>
                    <a:pt x="75" y="99"/>
                  </a:lnTo>
                  <a:lnTo>
                    <a:pt x="105" y="112"/>
                  </a:lnTo>
                  <a:lnTo>
                    <a:pt x="155" y="130"/>
                  </a:lnTo>
                  <a:lnTo>
                    <a:pt x="205" y="144"/>
                  </a:lnTo>
                  <a:lnTo>
                    <a:pt x="250" y="154"/>
                  </a:lnTo>
                  <a:lnTo>
                    <a:pt x="142" y="124"/>
                  </a:lnTo>
                  <a:lnTo>
                    <a:pt x="118" y="115"/>
                  </a:lnTo>
                  <a:lnTo>
                    <a:pt x="80" y="103"/>
                  </a:lnTo>
                  <a:lnTo>
                    <a:pt x="75" y="99"/>
                  </a:lnTo>
                  <a:lnTo>
                    <a:pt x="65" y="87"/>
                  </a:lnTo>
                  <a:lnTo>
                    <a:pt x="80" y="89"/>
                  </a:lnTo>
                  <a:lnTo>
                    <a:pt x="62" y="70"/>
                  </a:lnTo>
                  <a:lnTo>
                    <a:pt x="72" y="70"/>
                  </a:lnTo>
                  <a:lnTo>
                    <a:pt x="60" y="56"/>
                  </a:lnTo>
                  <a:lnTo>
                    <a:pt x="75" y="56"/>
                  </a:lnTo>
                  <a:lnTo>
                    <a:pt x="84" y="62"/>
                  </a:lnTo>
                  <a:lnTo>
                    <a:pt x="118" y="72"/>
                  </a:lnTo>
                  <a:lnTo>
                    <a:pt x="216" y="96"/>
                  </a:lnTo>
                  <a:lnTo>
                    <a:pt x="108" y="68"/>
                  </a:lnTo>
                  <a:lnTo>
                    <a:pt x="84" y="61"/>
                  </a:lnTo>
                  <a:lnTo>
                    <a:pt x="80" y="56"/>
                  </a:lnTo>
                  <a:lnTo>
                    <a:pt x="65" y="46"/>
                  </a:lnTo>
                  <a:lnTo>
                    <a:pt x="75" y="49"/>
                  </a:lnTo>
                  <a:lnTo>
                    <a:pt x="50" y="36"/>
                  </a:lnTo>
                  <a:lnTo>
                    <a:pt x="60" y="40"/>
                  </a:lnTo>
                  <a:lnTo>
                    <a:pt x="83" y="39"/>
                  </a:lnTo>
                  <a:lnTo>
                    <a:pt x="146" y="56"/>
                  </a:lnTo>
                  <a:lnTo>
                    <a:pt x="80" y="40"/>
                  </a:lnTo>
                  <a:lnTo>
                    <a:pt x="60" y="27"/>
                  </a:lnTo>
                  <a:lnTo>
                    <a:pt x="80" y="27"/>
                  </a:lnTo>
                  <a:lnTo>
                    <a:pt x="161" y="27"/>
                  </a:lnTo>
                  <a:lnTo>
                    <a:pt x="279" y="14"/>
                  </a:lnTo>
                  <a:lnTo>
                    <a:pt x="206" y="23"/>
                  </a:lnTo>
                  <a:lnTo>
                    <a:pt x="104" y="29"/>
                  </a:lnTo>
                  <a:lnTo>
                    <a:pt x="75" y="27"/>
                  </a:lnTo>
                  <a:lnTo>
                    <a:pt x="65" y="20"/>
                  </a:lnTo>
                  <a:lnTo>
                    <a:pt x="55" y="10"/>
                  </a:lnTo>
                  <a:lnTo>
                    <a:pt x="32" y="0"/>
                  </a:lnTo>
                  <a:lnTo>
                    <a:pt x="26" y="4"/>
                  </a:lnTo>
                  <a:lnTo>
                    <a:pt x="21" y="0"/>
                  </a:lnTo>
                  <a:lnTo>
                    <a:pt x="0" y="317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110"/>
            <p:cNvSpPr>
              <a:spLocks/>
            </p:cNvSpPr>
            <p:nvPr/>
          </p:nvSpPr>
          <p:spPr bwMode="ltGray">
            <a:xfrm>
              <a:off x="5057" y="3935"/>
              <a:ext cx="150" cy="161"/>
            </a:xfrm>
            <a:custGeom>
              <a:avLst/>
              <a:gdLst>
                <a:gd name="T0" fmla="*/ 145 w 150"/>
                <a:gd name="T1" fmla="*/ 25 h 161"/>
                <a:gd name="T2" fmla="*/ 114 w 150"/>
                <a:gd name="T3" fmla="*/ 0 h 161"/>
                <a:gd name="T4" fmla="*/ 94 w 150"/>
                <a:gd name="T5" fmla="*/ 0 h 161"/>
                <a:gd name="T6" fmla="*/ 77 w 150"/>
                <a:gd name="T7" fmla="*/ 2 h 161"/>
                <a:gd name="T8" fmla="*/ 64 w 150"/>
                <a:gd name="T9" fmla="*/ 9 h 161"/>
                <a:gd name="T10" fmla="*/ 30 w 150"/>
                <a:gd name="T11" fmla="*/ 29 h 161"/>
                <a:gd name="T12" fmla="*/ 19 w 150"/>
                <a:gd name="T13" fmla="*/ 38 h 161"/>
                <a:gd name="T14" fmla="*/ 11 w 150"/>
                <a:gd name="T15" fmla="*/ 47 h 161"/>
                <a:gd name="T16" fmla="*/ 3 w 150"/>
                <a:gd name="T17" fmla="*/ 75 h 161"/>
                <a:gd name="T18" fmla="*/ 0 w 150"/>
                <a:gd name="T19" fmla="*/ 83 h 161"/>
                <a:gd name="T20" fmla="*/ 3 w 150"/>
                <a:gd name="T21" fmla="*/ 94 h 161"/>
                <a:gd name="T22" fmla="*/ 8 w 150"/>
                <a:gd name="T23" fmla="*/ 104 h 161"/>
                <a:gd name="T24" fmla="*/ 22 w 150"/>
                <a:gd name="T25" fmla="*/ 122 h 161"/>
                <a:gd name="T26" fmla="*/ 33 w 150"/>
                <a:gd name="T27" fmla="*/ 133 h 161"/>
                <a:gd name="T28" fmla="*/ 49 w 150"/>
                <a:gd name="T29" fmla="*/ 145 h 161"/>
                <a:gd name="T30" fmla="*/ 84 w 150"/>
                <a:gd name="T31" fmla="*/ 160 h 161"/>
                <a:gd name="T32" fmla="*/ 67 w 150"/>
                <a:gd name="T33" fmla="*/ 141 h 161"/>
                <a:gd name="T34" fmla="*/ 52 w 150"/>
                <a:gd name="T35" fmla="*/ 124 h 161"/>
                <a:gd name="T36" fmla="*/ 44 w 150"/>
                <a:gd name="T37" fmla="*/ 108 h 161"/>
                <a:gd name="T38" fmla="*/ 47 w 150"/>
                <a:gd name="T39" fmla="*/ 94 h 161"/>
                <a:gd name="T40" fmla="*/ 49 w 150"/>
                <a:gd name="T41" fmla="*/ 83 h 161"/>
                <a:gd name="T42" fmla="*/ 44 w 150"/>
                <a:gd name="T43" fmla="*/ 70 h 161"/>
                <a:gd name="T44" fmla="*/ 41 w 150"/>
                <a:gd name="T45" fmla="*/ 59 h 161"/>
                <a:gd name="T46" fmla="*/ 55 w 150"/>
                <a:gd name="T47" fmla="*/ 38 h 161"/>
                <a:gd name="T48" fmla="*/ 58 w 150"/>
                <a:gd name="T49" fmla="*/ 27 h 161"/>
                <a:gd name="T50" fmla="*/ 70 w 150"/>
                <a:gd name="T51" fmla="*/ 18 h 161"/>
                <a:gd name="T52" fmla="*/ 94 w 150"/>
                <a:gd name="T53" fmla="*/ 6 h 161"/>
                <a:gd name="T54" fmla="*/ 106 w 150"/>
                <a:gd name="T55" fmla="*/ 15 h 161"/>
                <a:gd name="T56" fmla="*/ 149 w 150"/>
                <a:gd name="T57" fmla="*/ 30 h 161"/>
                <a:gd name="T58" fmla="*/ 145 w 150"/>
                <a:gd name="T59" fmla="*/ 25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0" h="161">
                  <a:moveTo>
                    <a:pt x="145" y="25"/>
                  </a:moveTo>
                  <a:lnTo>
                    <a:pt x="114" y="0"/>
                  </a:lnTo>
                  <a:lnTo>
                    <a:pt x="94" y="0"/>
                  </a:lnTo>
                  <a:lnTo>
                    <a:pt x="77" y="2"/>
                  </a:lnTo>
                  <a:lnTo>
                    <a:pt x="64" y="9"/>
                  </a:lnTo>
                  <a:lnTo>
                    <a:pt x="30" y="29"/>
                  </a:lnTo>
                  <a:lnTo>
                    <a:pt x="19" y="38"/>
                  </a:lnTo>
                  <a:lnTo>
                    <a:pt x="11" y="47"/>
                  </a:lnTo>
                  <a:lnTo>
                    <a:pt x="3" y="75"/>
                  </a:lnTo>
                  <a:lnTo>
                    <a:pt x="0" y="83"/>
                  </a:lnTo>
                  <a:lnTo>
                    <a:pt x="3" y="94"/>
                  </a:lnTo>
                  <a:lnTo>
                    <a:pt x="8" y="104"/>
                  </a:lnTo>
                  <a:lnTo>
                    <a:pt x="22" y="122"/>
                  </a:lnTo>
                  <a:lnTo>
                    <a:pt x="33" y="133"/>
                  </a:lnTo>
                  <a:lnTo>
                    <a:pt x="49" y="145"/>
                  </a:lnTo>
                  <a:lnTo>
                    <a:pt x="84" y="160"/>
                  </a:lnTo>
                  <a:lnTo>
                    <a:pt x="67" y="141"/>
                  </a:lnTo>
                  <a:lnTo>
                    <a:pt x="52" y="124"/>
                  </a:lnTo>
                  <a:lnTo>
                    <a:pt x="44" y="108"/>
                  </a:lnTo>
                  <a:lnTo>
                    <a:pt x="47" y="94"/>
                  </a:lnTo>
                  <a:lnTo>
                    <a:pt x="49" y="83"/>
                  </a:lnTo>
                  <a:lnTo>
                    <a:pt x="44" y="70"/>
                  </a:lnTo>
                  <a:lnTo>
                    <a:pt x="41" y="59"/>
                  </a:lnTo>
                  <a:lnTo>
                    <a:pt x="55" y="38"/>
                  </a:lnTo>
                  <a:lnTo>
                    <a:pt x="58" y="27"/>
                  </a:lnTo>
                  <a:lnTo>
                    <a:pt x="70" y="18"/>
                  </a:lnTo>
                  <a:lnTo>
                    <a:pt x="94" y="6"/>
                  </a:lnTo>
                  <a:lnTo>
                    <a:pt x="106" y="15"/>
                  </a:lnTo>
                  <a:lnTo>
                    <a:pt x="149" y="30"/>
                  </a:lnTo>
                  <a:lnTo>
                    <a:pt x="145" y="25"/>
                  </a:lnTo>
                </a:path>
              </a:pathLst>
            </a:custGeom>
            <a:solidFill>
              <a:srgbClr val="CEDA9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46262"/>
            <a:ext cx="10972800" cy="34194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149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4800" kern="1200">
          <a:solidFill>
            <a:schemeClr val="accent1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orient="horz" pos="3312" userDrawn="1">
          <p15:clr>
            <a:srgbClr val="F26B43"/>
          </p15:clr>
        </p15:guide>
        <p15:guide id="3" orient="horz" pos="1008" userDrawn="1">
          <p15:clr>
            <a:srgbClr val="F26B43"/>
          </p15:clr>
        </p15:guide>
        <p15:guide id="4" orient="horz" pos="1152" userDrawn="1">
          <p15:clr>
            <a:srgbClr val="F26B43"/>
          </p15:clr>
        </p15:guide>
        <p15:guide id="5" pos="384" userDrawn="1">
          <p15:clr>
            <a:srgbClr val="F26B43"/>
          </p15:clr>
        </p15:guide>
        <p15:guide id="6" pos="729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ABVvq6i8MF4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GLllZ-qiXJA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w7i_gMxB2HU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rSVVo-1iFK4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Basic Principles of Protection from Weeds and Pests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CROP PROTECTION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777" y="5056207"/>
            <a:ext cx="1800446" cy="132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7849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en-US" dirty="0">
                <a:latin typeface="Goudy Old Style" panose="02020502050305020303" pitchFamily="18" charset="0"/>
              </a:rPr>
              <a:t>Plant diseases can be caused by;-</a:t>
            </a:r>
          </a:p>
          <a:p>
            <a:r>
              <a:rPr lang="en-US" altLang="en-US" dirty="0">
                <a:latin typeface="Goudy Old Style" panose="02020502050305020303" pitchFamily="18" charset="0"/>
              </a:rPr>
              <a:t> Fungi</a:t>
            </a:r>
          </a:p>
          <a:p>
            <a:r>
              <a:rPr lang="en-US" altLang="en-US" dirty="0">
                <a:latin typeface="Goudy Old Style" panose="02020502050305020303" pitchFamily="18" charset="0"/>
              </a:rPr>
              <a:t> Bacteria</a:t>
            </a:r>
          </a:p>
          <a:p>
            <a:r>
              <a:rPr lang="en-US" altLang="en-US" dirty="0">
                <a:latin typeface="Goudy Old Style" panose="02020502050305020303" pitchFamily="18" charset="0"/>
              </a:rPr>
              <a:t> Viruses</a:t>
            </a:r>
          </a:p>
          <a:p>
            <a:r>
              <a:rPr lang="en-US" altLang="en-US" dirty="0">
                <a:latin typeface="Goudy Old Style" panose="02020502050305020303" pitchFamily="18" charset="0"/>
              </a:rPr>
              <a:t> Nematodes</a:t>
            </a:r>
          </a:p>
          <a:p>
            <a:r>
              <a:rPr lang="en-US" altLang="en-US" dirty="0">
                <a:latin typeface="Goudy Old Style" panose="02020502050305020303" pitchFamily="18" charset="0"/>
              </a:rPr>
              <a:t> Insects and several other organisms. </a:t>
            </a:r>
          </a:p>
          <a:p>
            <a:pPr marL="0" indent="0">
              <a:buNone/>
            </a:pPr>
            <a:r>
              <a:rPr lang="en-US" altLang="en-US" dirty="0">
                <a:latin typeface="Goudy Old Style" panose="02020502050305020303" pitchFamily="18" charset="0"/>
              </a:rPr>
              <a:t>These are called pathogens. Various organisms can transport (vector) pathogens from infected to healthy plants.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tx1"/>
                </a:solidFill>
                <a:latin typeface="Goudy Old Style" panose="02020502050305020303" pitchFamily="18" charset="0"/>
              </a:rPr>
              <a:t>PLANT DISEASES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599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377" y="1828800"/>
            <a:ext cx="3517246" cy="3429000"/>
          </a:xfrm>
        </p:spPr>
      </p:pic>
      <p:pic>
        <p:nvPicPr>
          <p:cNvPr id="7" name="Content Placeholder 6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556" y="2019300"/>
            <a:ext cx="4572000" cy="3048000"/>
          </a:xfrm>
        </p:spPr>
      </p:pic>
      <p:sp>
        <p:nvSpPr>
          <p:cNvPr id="9" name="TextBox 8"/>
          <p:cNvSpPr txBox="1"/>
          <p:nvPr/>
        </p:nvSpPr>
        <p:spPr>
          <a:xfrm>
            <a:off x="1021556" y="1261362"/>
            <a:ext cx="4572000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dirty="0"/>
              <a:t>SMUT ON CORN – FUNGAL INFECTION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85591" y="1211421"/>
            <a:ext cx="3663032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dirty="0"/>
              <a:t>TOMATO MOSAIC VIRUS</a:t>
            </a:r>
          </a:p>
        </p:txBody>
      </p:sp>
    </p:spTree>
    <p:extLst>
      <p:ext uri="{BB962C8B-B14F-4D97-AF65-F5344CB8AC3E}">
        <p14:creationId xmlns:p14="http://schemas.microsoft.com/office/powerpoint/2010/main" val="201719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682" y="2195910"/>
            <a:ext cx="4498636" cy="2694780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75" y="2195909"/>
            <a:ext cx="5389563" cy="2694781"/>
          </a:xfrm>
        </p:spPr>
      </p:pic>
      <p:sp>
        <p:nvSpPr>
          <p:cNvPr id="7" name="TextBox 6"/>
          <p:cNvSpPr txBox="1"/>
          <p:nvPr/>
        </p:nvSpPr>
        <p:spPr>
          <a:xfrm>
            <a:off x="914400" y="1505910"/>
            <a:ext cx="4423144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dirty="0"/>
              <a:t>BACTERIAL WILT IN BANANA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0682" y="1468421"/>
            <a:ext cx="4498636" cy="646331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dirty="0"/>
              <a:t>ROOT KNOTS CAUSED BY NEMATODES</a:t>
            </a:r>
          </a:p>
        </p:txBody>
      </p:sp>
    </p:spTree>
    <p:extLst>
      <p:ext uri="{BB962C8B-B14F-4D97-AF65-F5344CB8AC3E}">
        <p14:creationId xmlns:p14="http://schemas.microsoft.com/office/powerpoint/2010/main" val="21012894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is a whole range of pests, most of them being insects. Their mouth parts may be modified for piercing, sucking or biting the plant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INSECT PESTS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995" y="3556000"/>
            <a:ext cx="5054010" cy="288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035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6493095"/>
              </p:ext>
            </p:extLst>
          </p:nvPr>
        </p:nvGraphicFramePr>
        <p:xfrm>
          <a:off x="609600" y="861237"/>
          <a:ext cx="10972800" cy="5354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189541875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94017745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8840196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387445704"/>
                    </a:ext>
                  </a:extLst>
                </a:gridCol>
              </a:tblGrid>
              <a:tr h="45199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MODE of FEEDING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NATURE of DAMAGE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CONTROL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8179735"/>
                  </a:ext>
                </a:extLst>
              </a:tr>
              <a:tr h="813276">
                <a:tc>
                  <a:txBody>
                    <a:bodyPr/>
                    <a:lstStyle/>
                    <a:p>
                      <a:r>
                        <a:rPr lang="en-US" sz="1600" dirty="0"/>
                        <a:t>Aphid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Piercing and sucking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They suck the sap from the leaves and produce honey dew which encourages the growth of sooty mold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Use a systemic insecticide such as Malathion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5113237"/>
                  </a:ext>
                </a:extLst>
              </a:tr>
              <a:tr h="830997">
                <a:tc>
                  <a:txBody>
                    <a:bodyPr/>
                    <a:lstStyle/>
                    <a:p>
                      <a:r>
                        <a:rPr lang="en-US" sz="1600" dirty="0"/>
                        <a:t>Weevil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Boring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Larvae bore into the stems of plants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Pre harvest control and proper post harvest techniques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0201416"/>
                  </a:ext>
                </a:extLst>
              </a:tr>
              <a:tr h="780163">
                <a:tc>
                  <a:txBody>
                    <a:bodyPr/>
                    <a:lstStyle/>
                    <a:p>
                      <a:r>
                        <a:rPr lang="en-US" sz="1600" dirty="0"/>
                        <a:t>Army worm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Biting and chewing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Swarms of larvae invade</a:t>
                      </a:r>
                      <a:r>
                        <a:rPr lang="en-US" sz="1600" baseline="0" dirty="0"/>
                        <a:t> and strip of foliage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Use a contact or stomach poison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4328437"/>
                  </a:ext>
                </a:extLst>
              </a:tr>
              <a:tr h="451999">
                <a:tc>
                  <a:txBody>
                    <a:bodyPr/>
                    <a:lstStyle/>
                    <a:p>
                      <a:r>
                        <a:rPr lang="en-US" sz="1600" dirty="0"/>
                        <a:t>Cutworm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Biting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They cut plants to ground</a:t>
                      </a:r>
                      <a:r>
                        <a:rPr lang="en-US" sz="1600" baseline="0" dirty="0"/>
                        <a:t> level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Soil treatment with Chlordane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4250210"/>
                  </a:ext>
                </a:extLst>
              </a:tr>
              <a:tr h="451999">
                <a:tc>
                  <a:txBody>
                    <a:bodyPr/>
                    <a:lstStyle/>
                    <a:p>
                      <a:r>
                        <a:rPr lang="en-US" sz="1600" dirty="0" err="1"/>
                        <a:t>Leafminer</a:t>
                      </a:r>
                      <a:r>
                        <a:rPr lang="en-US" sz="16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Tunneling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They tunnel into the leaves of plants leaving white streaks on the leaf</a:t>
                      </a:r>
                      <a:r>
                        <a:rPr lang="en-US" sz="1600" baseline="0" dirty="0"/>
                        <a:t> surface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Use</a:t>
                      </a:r>
                      <a:r>
                        <a:rPr lang="en-US" sz="1600" baseline="0" dirty="0"/>
                        <a:t> a systemic insecticide such as </a:t>
                      </a:r>
                      <a:r>
                        <a:rPr lang="en-US" sz="1600" baseline="0" dirty="0" err="1"/>
                        <a:t>Lannate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687777"/>
                  </a:ext>
                </a:extLst>
              </a:tr>
              <a:tr h="451999">
                <a:tc>
                  <a:txBody>
                    <a:bodyPr/>
                    <a:lstStyle/>
                    <a:p>
                      <a:r>
                        <a:rPr lang="en-US" sz="1600" dirty="0"/>
                        <a:t>Mite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Sucking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They suck the sap from leaves and leave a white web on plants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Use a </a:t>
                      </a:r>
                      <a:r>
                        <a:rPr lang="en-US" sz="1600" dirty="0" err="1"/>
                        <a:t>miticide</a:t>
                      </a:r>
                      <a:r>
                        <a:rPr lang="en-US" sz="1600" dirty="0"/>
                        <a:t> e.g. </a:t>
                      </a:r>
                      <a:r>
                        <a:rPr lang="en-US" sz="1600" dirty="0" err="1"/>
                        <a:t>Vydate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1337275"/>
                  </a:ext>
                </a:extLst>
              </a:tr>
            </a:tbl>
          </a:graphicData>
        </a:graphic>
      </p:graphicFrame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61237"/>
          </a:xfrm>
        </p:spPr>
        <p:txBody>
          <a:bodyPr/>
          <a:lstStyle/>
          <a:p>
            <a:r>
              <a:rPr lang="en-US" dirty="0"/>
              <a:t>MODES of DAMAGE</a:t>
            </a:r>
          </a:p>
        </p:txBody>
      </p:sp>
    </p:spTree>
    <p:extLst>
      <p:ext uri="{BB962C8B-B14F-4D97-AF65-F5344CB8AC3E}">
        <p14:creationId xmlns:p14="http://schemas.microsoft.com/office/powerpoint/2010/main" val="20782671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INCOMPLETE METAMORPHOSIS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COMPLETE METAMORPHOSIS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LIFE CYCLE OF THE INSECT</a:t>
            </a:r>
            <a:br>
              <a:rPr lang="en-US" dirty="0"/>
            </a:br>
            <a:endParaRPr lang="en-US" sz="1800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933" y="2532043"/>
            <a:ext cx="4482250" cy="3378314"/>
          </a:xfrm>
        </p:spPr>
      </p:pic>
      <p:pic>
        <p:nvPicPr>
          <p:cNvPr id="14" name="Content Placeholder 13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767" y="2532043"/>
            <a:ext cx="4690700" cy="2913174"/>
          </a:xfrm>
        </p:spPr>
      </p:pic>
      <p:sp>
        <p:nvSpPr>
          <p:cNvPr id="15" name="TextBox 14"/>
          <p:cNvSpPr txBox="1"/>
          <p:nvPr/>
        </p:nvSpPr>
        <p:spPr>
          <a:xfrm>
            <a:off x="1061933" y="1118242"/>
            <a:ext cx="10175533" cy="646331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dirty="0"/>
              <a:t>Insects usually have 4 stages in their life cycle and is called complete metamorphosis as opposed to incomplete metamorphosis which do not have a larval stage</a:t>
            </a:r>
          </a:p>
        </p:txBody>
      </p:sp>
    </p:spTree>
    <p:extLst>
      <p:ext uri="{BB962C8B-B14F-4D97-AF65-F5344CB8AC3E}">
        <p14:creationId xmlns:p14="http://schemas.microsoft.com/office/powerpoint/2010/main" val="50310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Mechanical / physical control </a:t>
            </a:r>
            <a:r>
              <a:rPr lang="en-US" dirty="0"/>
              <a:t>– hand picking, use of traps, use of mechanical barriers.</a:t>
            </a:r>
          </a:p>
          <a:p>
            <a:r>
              <a:rPr lang="en-US" b="1" dirty="0"/>
              <a:t>Cultural control </a:t>
            </a:r>
            <a:r>
              <a:rPr lang="en-US" dirty="0"/>
              <a:t>– crop rotation, sanitation, selection of resistant varieties, rogueing, change of locality, correct planting spaces, use disease free seeds</a:t>
            </a:r>
          </a:p>
          <a:p>
            <a:r>
              <a:rPr lang="en-US" b="1" dirty="0"/>
              <a:t>Biological control </a:t>
            </a:r>
            <a:r>
              <a:rPr lang="en-US" dirty="0"/>
              <a:t>– the use of parasites/predators that attack the pest e.g. ladybird beetles eat aphids, wasps kill mealy bugs</a:t>
            </a:r>
          </a:p>
          <a:p>
            <a:r>
              <a:rPr lang="en-US" b="1" dirty="0">
                <a:hlinkClick r:id="" action="ppaction://hlinkshowjump?jump=nextslide"/>
              </a:rPr>
              <a:t>Chemical control </a:t>
            </a:r>
            <a:r>
              <a:rPr lang="en-US" dirty="0"/>
              <a:t>– the use of stomach poisons, contact insecticides and fumigants</a:t>
            </a:r>
          </a:p>
          <a:p>
            <a:r>
              <a:rPr lang="en-US" b="1" dirty="0">
                <a:hlinkClick r:id="rId2"/>
              </a:rPr>
              <a:t>Integrated Pest Management (IPM) </a:t>
            </a:r>
            <a:r>
              <a:rPr lang="en-US" dirty="0"/>
              <a:t>– the use of biological, cultural and mechanical methods in combination. Chemical control is used as a last resort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of PEST CONTROL</a:t>
            </a:r>
          </a:p>
        </p:txBody>
      </p:sp>
    </p:spTree>
    <p:extLst>
      <p:ext uri="{BB962C8B-B14F-4D97-AF65-F5344CB8AC3E}">
        <p14:creationId xmlns:p14="http://schemas.microsoft.com/office/powerpoint/2010/main" val="238820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846" y="97763"/>
            <a:ext cx="8371368" cy="6278524"/>
          </a:xfrm>
        </p:spPr>
      </p:pic>
    </p:spTree>
    <p:extLst>
      <p:ext uri="{BB962C8B-B14F-4D97-AF65-F5344CB8AC3E}">
        <p14:creationId xmlns:p14="http://schemas.microsoft.com/office/powerpoint/2010/main" val="165930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Use of the wrong chemical will have a harmful effect on plants</a:t>
            </a:r>
          </a:p>
          <a:p>
            <a:r>
              <a:rPr lang="en-US" dirty="0" smtClean="0"/>
              <a:t>Chemicals destroy beneficial organisms</a:t>
            </a:r>
          </a:p>
          <a:p>
            <a:r>
              <a:rPr lang="en-US" dirty="0" smtClean="0"/>
              <a:t>Chemicals may cause certain pests to build resistance requiring stronger chemicals</a:t>
            </a:r>
          </a:p>
          <a:p>
            <a:r>
              <a:rPr lang="en-US" dirty="0" smtClean="0"/>
              <a:t>Chemicals can wash off plants, soak into the soil and enter waterways</a:t>
            </a:r>
          </a:p>
          <a:p>
            <a:r>
              <a:rPr lang="en-US" dirty="0" smtClean="0"/>
              <a:t>Chemicals can enter the food chain and become concentrated causing destruction</a:t>
            </a:r>
          </a:p>
          <a:p>
            <a:r>
              <a:rPr lang="en-US" dirty="0" smtClean="0"/>
              <a:t>Artificial </a:t>
            </a:r>
            <a:r>
              <a:rPr lang="en-US" dirty="0" err="1" smtClean="0"/>
              <a:t>fertilisers</a:t>
            </a:r>
            <a:r>
              <a:rPr lang="en-US" dirty="0" smtClean="0"/>
              <a:t> wash into waterways and cause ‘algal bloom’ resulting in eutrophication causing deoxygenation of water and the death of aquatic life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Effects of indiscriminate use of </a:t>
            </a:r>
            <a:r>
              <a:rPr lang="en-US" dirty="0" smtClean="0">
                <a:hlinkClick r:id="rId2"/>
              </a:rPr>
              <a:t>chemicals in the environment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8650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67563"/>
          </a:xfrm>
        </p:spPr>
        <p:txBody>
          <a:bodyPr/>
          <a:lstStyle/>
          <a:p>
            <a:r>
              <a:rPr lang="en-US" dirty="0"/>
              <a:t>BIOPESTICIDES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09600" y="967563"/>
            <a:ext cx="10972800" cy="43168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TT" dirty="0" err="1"/>
              <a:t>Biopesticides</a:t>
            </a:r>
            <a:r>
              <a:rPr lang="en-TT" dirty="0"/>
              <a:t> are certain types of </a:t>
            </a:r>
            <a:r>
              <a:rPr lang="en-TT" b="1" dirty="0"/>
              <a:t>pesticides</a:t>
            </a:r>
            <a:r>
              <a:rPr lang="en-TT" dirty="0"/>
              <a:t> derived from such natural materials as animals, plants, bacteria, and certain minerals. For example, canola oil and baking soda have </a:t>
            </a:r>
            <a:r>
              <a:rPr lang="en-TT" dirty="0" err="1"/>
              <a:t>pesticidal</a:t>
            </a:r>
            <a:r>
              <a:rPr lang="en-TT" dirty="0"/>
              <a:t> applications and are considered </a:t>
            </a:r>
            <a:r>
              <a:rPr lang="en-TT" dirty="0" err="1"/>
              <a:t>biopesticides</a:t>
            </a:r>
            <a:r>
              <a:rPr lang="en-TT" dirty="0"/>
              <a:t>.</a:t>
            </a:r>
          </a:p>
          <a:p>
            <a:pPr marL="0" indent="0">
              <a:buNone/>
            </a:pPr>
            <a:endParaRPr lang="en-TT" dirty="0"/>
          </a:p>
          <a:p>
            <a:pPr marL="0" indent="0">
              <a:buNone/>
            </a:pPr>
            <a:r>
              <a:rPr lang="en-TT" dirty="0" err="1"/>
              <a:t>Biopesticides</a:t>
            </a:r>
            <a:r>
              <a:rPr lang="en-TT" dirty="0"/>
              <a:t> fall into three major classes:</a:t>
            </a:r>
          </a:p>
          <a:p>
            <a:pPr lvl="1"/>
            <a:r>
              <a:rPr lang="en-TT" dirty="0"/>
              <a:t>Biochemical pesticides are naturally occurring substances that control pests by non-toxic mechanisms</a:t>
            </a:r>
          </a:p>
          <a:p>
            <a:pPr lvl="1"/>
            <a:r>
              <a:rPr lang="en-US" dirty="0"/>
              <a:t>Microbial pesticides consist of a microorganism (e.g., a bacterium, fungus, virus or protozoan) as the active ingredient. </a:t>
            </a:r>
          </a:p>
          <a:p>
            <a:pPr lvl="1"/>
            <a:r>
              <a:rPr lang="en-TT" dirty="0"/>
              <a:t>Plant-Incorporated-Protectants (PIPs) are </a:t>
            </a:r>
            <a:r>
              <a:rPr lang="en-TT" dirty="0" err="1"/>
              <a:t>pesticidal</a:t>
            </a:r>
            <a:r>
              <a:rPr lang="en-TT" dirty="0"/>
              <a:t> substances that plants produce from genetic material that has been added to the plant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95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657" y="404038"/>
            <a:ext cx="7291830" cy="5474586"/>
          </a:xfrm>
        </p:spPr>
      </p:pic>
    </p:spTree>
    <p:extLst>
      <p:ext uri="{BB962C8B-B14F-4D97-AF65-F5344CB8AC3E}">
        <p14:creationId xmlns:p14="http://schemas.microsoft.com/office/powerpoint/2010/main" val="14203414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765544"/>
            <a:ext cx="10972800" cy="1600200"/>
          </a:xfrm>
        </p:spPr>
        <p:txBody>
          <a:bodyPr/>
          <a:lstStyle/>
          <a:p>
            <a:r>
              <a:rPr lang="en-TT" b="1" dirty="0"/>
              <a:t>WHAT ARE THE ADVANTAGES OF USING BIOPESTICIDES?</a:t>
            </a:r>
            <a:br>
              <a:rPr lang="en-TT" b="1" dirty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2143973"/>
            <a:ext cx="10972800" cy="3419476"/>
          </a:xfrm>
        </p:spPr>
        <p:txBody>
          <a:bodyPr>
            <a:normAutofit fontScale="92500" lnSpcReduction="10000"/>
          </a:bodyPr>
          <a:lstStyle/>
          <a:p>
            <a:r>
              <a:rPr lang="en-TT" dirty="0" err="1"/>
              <a:t>Biopesticides</a:t>
            </a:r>
            <a:r>
              <a:rPr lang="en-TT" dirty="0"/>
              <a:t> are usually inherently less toxic than conventional pesticides.</a:t>
            </a:r>
          </a:p>
          <a:p>
            <a:r>
              <a:rPr lang="en-TT" dirty="0" err="1"/>
              <a:t>Biopesticides</a:t>
            </a:r>
            <a:r>
              <a:rPr lang="en-TT" dirty="0"/>
              <a:t> generally affect only the target pest and closely related organisms, whereas broad spectrum, conventional pesticides may affect organisms as different as birds, insects and mammals.</a:t>
            </a:r>
          </a:p>
          <a:p>
            <a:r>
              <a:rPr lang="en-TT" dirty="0" err="1"/>
              <a:t>Biopesticides</a:t>
            </a:r>
            <a:r>
              <a:rPr lang="en-TT" dirty="0"/>
              <a:t> often are effective in very small quantities and often decompose quickly, resulting in lower exposures and largely avoiding the pollution problems caused by conventional pesticides.</a:t>
            </a:r>
          </a:p>
          <a:p>
            <a:r>
              <a:rPr lang="en-TT" dirty="0"/>
              <a:t>When used as a component of Integrated Pest Management (IPM) programs, </a:t>
            </a:r>
            <a:r>
              <a:rPr lang="en-TT" dirty="0" err="1"/>
              <a:t>biopesticides</a:t>
            </a:r>
            <a:r>
              <a:rPr lang="en-TT" dirty="0"/>
              <a:t> can greatly reduce the use of conventional pesticides, while crop yields remain high.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9922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350875"/>
            <a:ext cx="10972800" cy="871870"/>
          </a:xfrm>
        </p:spPr>
        <p:txBody>
          <a:bodyPr/>
          <a:lstStyle/>
          <a:p>
            <a:r>
              <a:rPr lang="en-US" dirty="0"/>
              <a:t>PAST PAPER QUESTIONS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9850" y="1804987"/>
            <a:ext cx="6972300" cy="324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4234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9265" y="384233"/>
            <a:ext cx="5883348" cy="600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5338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7425" y="1471612"/>
            <a:ext cx="7677150" cy="391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8631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3137" y="552450"/>
            <a:ext cx="7705725" cy="575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5043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812" y="557212"/>
            <a:ext cx="9096375" cy="574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0523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2597" y="425412"/>
            <a:ext cx="8610600" cy="16478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8234" y="2073237"/>
            <a:ext cx="9839325" cy="14954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b="22196"/>
          <a:stretch/>
        </p:blipFill>
        <p:spPr>
          <a:xfrm>
            <a:off x="2096829" y="3409728"/>
            <a:ext cx="8572500" cy="2927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2484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2214562"/>
            <a:ext cx="8753475" cy="24288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24763" y="1022129"/>
            <a:ext cx="9399181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USE THE INFORMATION FROM THE PREVIOUS SLIDE TO ANSWER THIS QUESTION</a:t>
            </a:r>
          </a:p>
        </p:txBody>
      </p:sp>
    </p:spTree>
    <p:extLst>
      <p:ext uri="{BB962C8B-B14F-4D97-AF65-F5344CB8AC3E}">
        <p14:creationId xmlns:p14="http://schemas.microsoft.com/office/powerpoint/2010/main" val="24826105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690562"/>
            <a:ext cx="9525000" cy="547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281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Weed is ANY plant that is growing where it is not wanted!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WEED?</a:t>
            </a:r>
          </a:p>
        </p:txBody>
      </p:sp>
      <p:pic>
        <p:nvPicPr>
          <p:cNvPr id="6" name="w7i_gMxB2HU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926958" y="2693988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786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Weeds compete with crops for sunlight, water, nutrients and lowers production.</a:t>
            </a:r>
          </a:p>
          <a:p>
            <a:r>
              <a:rPr lang="en-US" dirty="0"/>
              <a:t>Weeds harbor pests that can attack crops.</a:t>
            </a:r>
          </a:p>
          <a:p>
            <a:r>
              <a:rPr lang="en-US" dirty="0"/>
              <a:t>Weeds can secrete poisonous substances e.g. milkweed</a:t>
            </a:r>
          </a:p>
          <a:p>
            <a:r>
              <a:rPr lang="en-US" dirty="0"/>
              <a:t>Weeds can be parasitic to plants e.g. love vine</a:t>
            </a:r>
          </a:p>
          <a:p>
            <a:r>
              <a:rPr lang="en-US" dirty="0"/>
              <a:t>Weeds can contaminate the harvested crop e.g. weed seeds in rice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EFFECTS OF WEEDS ON CROPS</a:t>
            </a:r>
          </a:p>
        </p:txBody>
      </p:sp>
    </p:spTree>
    <p:extLst>
      <p:ext uri="{BB962C8B-B14F-4D97-AF65-F5344CB8AC3E}">
        <p14:creationId xmlns:p14="http://schemas.microsoft.com/office/powerpoint/2010/main" val="1795833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Cultural control </a:t>
            </a:r>
            <a:r>
              <a:rPr lang="en-US" dirty="0"/>
              <a:t>– </a:t>
            </a:r>
            <a:r>
              <a:rPr lang="en-US" dirty="0">
                <a:hlinkClick r:id="rId2"/>
              </a:rPr>
              <a:t>crop rotation</a:t>
            </a:r>
            <a:r>
              <a:rPr lang="en-US" dirty="0"/>
              <a:t>, crop competition, mulching, using preventative measures.</a:t>
            </a:r>
          </a:p>
          <a:p>
            <a:r>
              <a:rPr lang="en-US" b="1" dirty="0"/>
              <a:t>Mechanical control </a:t>
            </a:r>
            <a:r>
              <a:rPr lang="en-US" dirty="0"/>
              <a:t>– hand pulling, hoeing, tillage, flooding, burning, harrowing, ploughing, brush cutting.</a:t>
            </a:r>
          </a:p>
          <a:p>
            <a:r>
              <a:rPr lang="en-US" b="1" dirty="0"/>
              <a:t>Biological control </a:t>
            </a:r>
            <a:r>
              <a:rPr lang="en-US" dirty="0"/>
              <a:t>– using other organisms to control weed growth.</a:t>
            </a:r>
          </a:p>
          <a:p>
            <a:r>
              <a:rPr lang="en-US" b="1" dirty="0"/>
              <a:t>Chemical control </a:t>
            </a:r>
            <a:r>
              <a:rPr lang="en-US" dirty="0"/>
              <a:t>– the use of herbicides.</a:t>
            </a:r>
          </a:p>
          <a:p>
            <a:r>
              <a:rPr lang="en-US" b="1" dirty="0"/>
              <a:t>Integrated control </a:t>
            </a:r>
            <a:r>
              <a:rPr lang="en-US" dirty="0"/>
              <a:t>– combining two or more methods of control for a particular crop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OF WEED CONTROL</a:t>
            </a:r>
          </a:p>
        </p:txBody>
      </p:sp>
    </p:spTree>
    <p:extLst>
      <p:ext uri="{BB962C8B-B14F-4D97-AF65-F5344CB8AC3E}">
        <p14:creationId xmlns:p14="http://schemas.microsoft.com/office/powerpoint/2010/main" val="2612053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TT" dirty="0"/>
              <a:t>Herbicides are chemicals that kill or alter the normal growth of weeds. They can be divided into two main groups: </a:t>
            </a:r>
            <a:r>
              <a:rPr lang="en-TT" b="1" dirty="0"/>
              <a:t>selective</a:t>
            </a:r>
            <a:r>
              <a:rPr lang="en-TT" dirty="0"/>
              <a:t> and </a:t>
            </a:r>
            <a:r>
              <a:rPr lang="en-TT" b="1" dirty="0"/>
              <a:t>nonselective</a:t>
            </a:r>
            <a:r>
              <a:rPr lang="en-TT" dirty="0"/>
              <a:t>. </a:t>
            </a:r>
          </a:p>
          <a:p>
            <a:r>
              <a:rPr lang="en-TT" dirty="0"/>
              <a:t>Selective herbicides are those that control the target weed(s) without damaging other species.</a:t>
            </a:r>
          </a:p>
          <a:p>
            <a:r>
              <a:rPr lang="en-TT" dirty="0"/>
              <a:t> Nonselective herbicides kill all vegetation.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CHEMICAL WEED CONTROL</a:t>
            </a:r>
          </a:p>
        </p:txBody>
      </p:sp>
    </p:spTree>
    <p:extLst>
      <p:ext uri="{BB962C8B-B14F-4D97-AF65-F5344CB8AC3E}">
        <p14:creationId xmlns:p14="http://schemas.microsoft.com/office/powerpoint/2010/main" val="4208986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446567"/>
            <a:ext cx="10972800" cy="55076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TT" dirty="0"/>
              <a:t>Herbicides can be further divided into </a:t>
            </a:r>
            <a:r>
              <a:rPr lang="en-TT" b="1" dirty="0"/>
              <a:t>pre-emergence</a:t>
            </a:r>
            <a:r>
              <a:rPr lang="en-TT" dirty="0"/>
              <a:t> and </a:t>
            </a:r>
            <a:r>
              <a:rPr lang="en-TT" b="1" dirty="0"/>
              <a:t>post-emergence</a:t>
            </a:r>
            <a:r>
              <a:rPr lang="en-TT" dirty="0"/>
              <a:t> categories.</a:t>
            </a:r>
          </a:p>
          <a:p>
            <a:r>
              <a:rPr lang="en-TT" dirty="0"/>
              <a:t>Pre-emergence herbicides are applied prior to germination and emergence of weeds. </a:t>
            </a:r>
          </a:p>
          <a:p>
            <a:r>
              <a:rPr lang="en-TT" dirty="0"/>
              <a:t>Post-emergence herbicides are used for controlling weeds that have already emerged from the soil. They are either contact or systemic in nature. </a:t>
            </a:r>
          </a:p>
          <a:p>
            <a:r>
              <a:rPr lang="en-TT" dirty="0"/>
              <a:t>Contact herbicides affect only those plant parts that they contact and are not translocated to other portions of the plant. </a:t>
            </a:r>
          </a:p>
          <a:p>
            <a:r>
              <a:rPr lang="en-TT" dirty="0"/>
              <a:t>Systemic herbicides are translocated throughout the plant and destroys the entire plant system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503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pest is any organism that is harmful, undesirable or injurious to crops or livestock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PEST?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220" y="2783959"/>
            <a:ext cx="4522380" cy="339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23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Pests cause a decrease in production</a:t>
            </a:r>
          </a:p>
          <a:p>
            <a:r>
              <a:rPr lang="en-US" dirty="0"/>
              <a:t>Pests transmit diseases</a:t>
            </a:r>
          </a:p>
          <a:p>
            <a:r>
              <a:rPr lang="en-US" dirty="0"/>
              <a:t>Pests cause damage to stored produce e.g. weevils</a:t>
            </a:r>
          </a:p>
          <a:p>
            <a:r>
              <a:rPr lang="en-US" dirty="0"/>
              <a:t>Pests cost the farmer money to control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EFFECTS OF PESTS ON CROPS</a:t>
            </a:r>
          </a:p>
        </p:txBody>
      </p:sp>
    </p:spTree>
    <p:extLst>
      <p:ext uri="{BB962C8B-B14F-4D97-AF65-F5344CB8AC3E}">
        <p14:creationId xmlns:p14="http://schemas.microsoft.com/office/powerpoint/2010/main" val="16266811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eashore design templat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Seashore design template" id="{669BADFC-EA6E-476D-A81D-A11567EEB4E2}" vid="{6E8F81BE-4270-402D-9E59-1E13524724B5}"/>
    </a:ext>
  </a:extLst>
</a:theme>
</file>

<file path=ppt/theme/theme2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DF79E876-5ED1-42E3-8531-CAE149AFEAD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Seashore design slides</Template>
  <TotalTime>0</TotalTime>
  <Words>1024</Words>
  <Application>Microsoft Office PowerPoint</Application>
  <PresentationFormat>Widescreen</PresentationFormat>
  <Paragraphs>106</Paragraphs>
  <Slides>28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Century Gothic</vt:lpstr>
      <vt:lpstr>Courier New</vt:lpstr>
      <vt:lpstr>Goudy Old Style</vt:lpstr>
      <vt:lpstr>Palatino Linotype</vt:lpstr>
      <vt:lpstr>Seashore design template</vt:lpstr>
      <vt:lpstr>CROP PROTECTION</vt:lpstr>
      <vt:lpstr>PowerPoint Presentation</vt:lpstr>
      <vt:lpstr>WHAT IS A WEED?</vt:lpstr>
      <vt:lpstr>THE EFFECTS OF WEEDS ON CROPS</vt:lpstr>
      <vt:lpstr>METHODS OF WEED CONTROL</vt:lpstr>
      <vt:lpstr>CHEMICAL WEED CONTROL</vt:lpstr>
      <vt:lpstr>PowerPoint Presentation</vt:lpstr>
      <vt:lpstr>WHAT IS A PEST?</vt:lpstr>
      <vt:lpstr>THE EFFECTS OF PESTS ON CROPS</vt:lpstr>
      <vt:lpstr>PLANT DISEASES</vt:lpstr>
      <vt:lpstr>PowerPoint Presentation</vt:lpstr>
      <vt:lpstr>PowerPoint Presentation</vt:lpstr>
      <vt:lpstr>INSECT PESTS</vt:lpstr>
      <vt:lpstr>MODES of DAMAGE</vt:lpstr>
      <vt:lpstr>THE LIFE CYCLE OF THE INSECT </vt:lpstr>
      <vt:lpstr>METHODS of PEST CONTROL</vt:lpstr>
      <vt:lpstr>PowerPoint Presentation</vt:lpstr>
      <vt:lpstr>Effects of indiscriminate use of chemicals in the environment</vt:lpstr>
      <vt:lpstr>BIOPESTICIDES</vt:lpstr>
      <vt:lpstr>WHAT ARE THE ADVANTAGES OF USING BIOPESTICIDES? </vt:lpstr>
      <vt:lpstr>PAST PAPER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2016-04-25T09:00:06Z</dcterms:created>
  <dcterms:modified xsi:type="dcterms:W3CDTF">2020-04-05T13:37:45Z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TC034605669991</vt:lpwstr>
  </property>
</Properties>
</file>