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ink/ink16.xml" ContentType="application/inkml+xml"/>
  <Override PartName="/ppt/ink/ink17.xml" ContentType="application/inkml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31.xml" ContentType="application/inkml+xml"/>
  <Override PartName="/ppt/ink/ink32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8" r:id="rId1"/>
  </p:sldMasterIdLst>
  <p:notesMasterIdLst>
    <p:notesMasterId r:id="rId68"/>
  </p:notesMasterIdLst>
  <p:handoutMasterIdLst>
    <p:handoutMasterId r:id="rId69"/>
  </p:handoutMasterIdLst>
  <p:sldIdLst>
    <p:sldId id="257" r:id="rId2"/>
    <p:sldId id="339" r:id="rId3"/>
    <p:sldId id="302" r:id="rId4"/>
    <p:sldId id="288" r:id="rId5"/>
    <p:sldId id="278" r:id="rId6"/>
    <p:sldId id="275" r:id="rId7"/>
    <p:sldId id="294" r:id="rId8"/>
    <p:sldId id="274" r:id="rId9"/>
    <p:sldId id="301" r:id="rId10"/>
    <p:sldId id="303" r:id="rId11"/>
    <p:sldId id="281" r:id="rId12"/>
    <p:sldId id="286" r:id="rId13"/>
    <p:sldId id="289" r:id="rId14"/>
    <p:sldId id="283" r:id="rId15"/>
    <p:sldId id="284" r:id="rId16"/>
    <p:sldId id="304" r:id="rId17"/>
    <p:sldId id="305" r:id="rId18"/>
    <p:sldId id="306" r:id="rId19"/>
    <p:sldId id="262" r:id="rId20"/>
    <p:sldId id="318" r:id="rId21"/>
    <p:sldId id="308" r:id="rId22"/>
    <p:sldId id="309" r:id="rId23"/>
    <p:sldId id="296" r:id="rId24"/>
    <p:sldId id="298" r:id="rId25"/>
    <p:sldId id="297" r:id="rId26"/>
    <p:sldId id="299" r:id="rId27"/>
    <p:sldId id="300" r:id="rId28"/>
    <p:sldId id="312" r:id="rId29"/>
    <p:sldId id="311" r:id="rId30"/>
    <p:sldId id="313" r:id="rId31"/>
    <p:sldId id="264" r:id="rId32"/>
    <p:sldId id="314" r:id="rId33"/>
    <p:sldId id="315" r:id="rId34"/>
    <p:sldId id="291" r:id="rId35"/>
    <p:sldId id="282" r:id="rId36"/>
    <p:sldId id="292" r:id="rId37"/>
    <p:sldId id="317" r:id="rId38"/>
    <p:sldId id="316" r:id="rId39"/>
    <p:sldId id="285" r:id="rId40"/>
    <p:sldId id="322" r:id="rId41"/>
    <p:sldId id="323" r:id="rId42"/>
    <p:sldId id="324" r:id="rId43"/>
    <p:sldId id="290" r:id="rId44"/>
    <p:sldId id="265" r:id="rId45"/>
    <p:sldId id="320" r:id="rId46"/>
    <p:sldId id="321" r:id="rId47"/>
    <p:sldId id="325" r:id="rId48"/>
    <p:sldId id="272" r:id="rId49"/>
    <p:sldId id="326" r:id="rId50"/>
    <p:sldId id="327" r:id="rId51"/>
    <p:sldId id="319" r:id="rId52"/>
    <p:sldId id="276" r:id="rId53"/>
    <p:sldId id="280" r:id="rId54"/>
    <p:sldId id="329" r:id="rId55"/>
    <p:sldId id="328" r:id="rId56"/>
    <p:sldId id="331" r:id="rId57"/>
    <p:sldId id="333" r:id="rId58"/>
    <p:sldId id="335" r:id="rId59"/>
    <p:sldId id="336" r:id="rId60"/>
    <p:sldId id="337" r:id="rId61"/>
    <p:sldId id="338" r:id="rId62"/>
    <p:sldId id="330" r:id="rId63"/>
    <p:sldId id="340" r:id="rId64"/>
    <p:sldId id="287" r:id="rId65"/>
    <p:sldId id="310" r:id="rId66"/>
    <p:sldId id="334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9966FF"/>
    <a:srgbClr val="FFFF99"/>
    <a:srgbClr val="FF9900"/>
    <a:srgbClr val="32327E"/>
    <a:srgbClr val="074379"/>
    <a:srgbClr val="66251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84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32.png"/><Relationship Id="rId6" Type="http://schemas.openxmlformats.org/officeDocument/2006/relationships/image" Target="../media/image34.svg"/><Relationship Id="rId5" Type="http://schemas.openxmlformats.org/officeDocument/2006/relationships/image" Target="../media/image34.png"/><Relationship Id="rId4" Type="http://schemas.openxmlformats.org/officeDocument/2006/relationships/image" Target="../media/image32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69.svg"/><Relationship Id="rId1" Type="http://schemas.openxmlformats.org/officeDocument/2006/relationships/image" Target="../media/image54.png"/><Relationship Id="rId6" Type="http://schemas.openxmlformats.org/officeDocument/2006/relationships/image" Target="../media/image73.svg"/><Relationship Id="rId5" Type="http://schemas.openxmlformats.org/officeDocument/2006/relationships/image" Target="../media/image56.png"/><Relationship Id="rId10" Type="http://schemas.openxmlformats.org/officeDocument/2006/relationships/image" Target="../media/image77.svg"/><Relationship Id="rId4" Type="http://schemas.openxmlformats.org/officeDocument/2006/relationships/image" Target="../media/image71.svg"/><Relationship Id="rId9" Type="http://schemas.openxmlformats.org/officeDocument/2006/relationships/image" Target="../media/image58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32.png"/><Relationship Id="rId6" Type="http://schemas.openxmlformats.org/officeDocument/2006/relationships/image" Target="../media/image34.svg"/><Relationship Id="rId5" Type="http://schemas.openxmlformats.org/officeDocument/2006/relationships/image" Target="../media/image34.png"/><Relationship Id="rId4" Type="http://schemas.openxmlformats.org/officeDocument/2006/relationships/image" Target="../media/image32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69.svg"/><Relationship Id="rId1" Type="http://schemas.openxmlformats.org/officeDocument/2006/relationships/image" Target="../media/image54.png"/><Relationship Id="rId6" Type="http://schemas.openxmlformats.org/officeDocument/2006/relationships/image" Target="../media/image73.svg"/><Relationship Id="rId5" Type="http://schemas.openxmlformats.org/officeDocument/2006/relationships/image" Target="../media/image56.png"/><Relationship Id="rId10" Type="http://schemas.openxmlformats.org/officeDocument/2006/relationships/image" Target="../media/image77.svg"/><Relationship Id="rId4" Type="http://schemas.openxmlformats.org/officeDocument/2006/relationships/image" Target="../media/image71.svg"/><Relationship Id="rId9" Type="http://schemas.openxmlformats.org/officeDocument/2006/relationships/image" Target="../media/image5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018639-0A0A-4DCB-A56D-68869F9FAB3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5248BE8-55E3-4EEE-A64F-2AF814C3A716}">
      <dgm:prSet/>
      <dgm:spPr>
        <a:solidFill>
          <a:schemeClr val="accent5"/>
        </a:solidFill>
      </dgm:spPr>
      <dgm:t>
        <a:bodyPr/>
        <a:lstStyle/>
        <a:p>
          <a:r>
            <a:rPr lang="en-GB" dirty="0"/>
            <a:t>Enjoyable rhymes and activities</a:t>
          </a:r>
          <a:endParaRPr lang="en-US" dirty="0"/>
        </a:p>
      </dgm:t>
    </dgm:pt>
    <dgm:pt modelId="{398E9B27-4C61-4AB6-BB91-98C06505F5EE}" type="parTrans" cxnId="{86875C46-ADB6-4DF7-ADD5-8118911DC452}">
      <dgm:prSet/>
      <dgm:spPr/>
      <dgm:t>
        <a:bodyPr/>
        <a:lstStyle/>
        <a:p>
          <a:endParaRPr lang="en-US"/>
        </a:p>
      </dgm:t>
    </dgm:pt>
    <dgm:pt modelId="{E814C48A-155F-4C10-B246-51D14E508723}" type="sibTrans" cxnId="{86875C46-ADB6-4DF7-ADD5-8118911DC452}">
      <dgm:prSet/>
      <dgm:spPr/>
      <dgm:t>
        <a:bodyPr/>
        <a:lstStyle/>
        <a:p>
          <a:endParaRPr lang="en-US"/>
        </a:p>
      </dgm:t>
    </dgm:pt>
    <dgm:pt modelId="{060C924A-0436-4BCD-9799-C521C40CE7EA}">
      <dgm:prSet/>
      <dgm:spPr>
        <a:solidFill>
          <a:schemeClr val="accent1"/>
        </a:solidFill>
      </dgm:spPr>
      <dgm:t>
        <a:bodyPr/>
        <a:lstStyle/>
        <a:p>
          <a:r>
            <a:rPr lang="en-GB" dirty="0"/>
            <a:t>No rush! No time limit </a:t>
          </a:r>
          <a:endParaRPr lang="en-US" dirty="0"/>
        </a:p>
      </dgm:t>
    </dgm:pt>
    <dgm:pt modelId="{8D158D2C-A076-4268-8F17-5283E9C9B497}" type="parTrans" cxnId="{5EA8228D-9654-4C84-BA32-B934C87B619C}">
      <dgm:prSet/>
      <dgm:spPr/>
      <dgm:t>
        <a:bodyPr/>
        <a:lstStyle/>
        <a:p>
          <a:endParaRPr lang="en-US"/>
        </a:p>
      </dgm:t>
    </dgm:pt>
    <dgm:pt modelId="{EBBAEC6A-27AE-4BFE-8F06-84F4AD8CC0D5}" type="sibTrans" cxnId="{5EA8228D-9654-4C84-BA32-B934C87B619C}">
      <dgm:prSet/>
      <dgm:spPr/>
      <dgm:t>
        <a:bodyPr/>
        <a:lstStyle/>
        <a:p>
          <a:endParaRPr lang="en-US"/>
        </a:p>
      </dgm:t>
    </dgm:pt>
    <dgm:pt modelId="{A0BD0543-38D2-40B8-8947-432D5B6ECEAC}">
      <dgm:prSet/>
      <dgm:spPr>
        <a:solidFill>
          <a:schemeClr val="accent3"/>
        </a:solidFill>
      </dgm:spPr>
      <dgm:t>
        <a:bodyPr/>
        <a:lstStyle/>
        <a:p>
          <a:r>
            <a:rPr lang="en-GB" dirty="0"/>
            <a:t>You can take 3 days, or a week. or one day!</a:t>
          </a:r>
          <a:endParaRPr lang="en-US" dirty="0"/>
        </a:p>
      </dgm:t>
    </dgm:pt>
    <dgm:pt modelId="{BC7844E7-79DC-45BF-B5C3-70343256DBAB}" type="parTrans" cxnId="{6372430C-97CB-42D5-8737-DDEAA41561FC}">
      <dgm:prSet/>
      <dgm:spPr/>
      <dgm:t>
        <a:bodyPr/>
        <a:lstStyle/>
        <a:p>
          <a:endParaRPr lang="en-US"/>
        </a:p>
      </dgm:t>
    </dgm:pt>
    <dgm:pt modelId="{C12054B3-E5D5-46F4-A03E-7B655A2467B2}" type="sibTrans" cxnId="{6372430C-97CB-42D5-8737-DDEAA41561FC}">
      <dgm:prSet/>
      <dgm:spPr/>
      <dgm:t>
        <a:bodyPr/>
        <a:lstStyle/>
        <a:p>
          <a:endParaRPr lang="en-US"/>
        </a:p>
      </dgm:t>
    </dgm:pt>
    <dgm:pt modelId="{163843C2-110F-4855-9473-CF406A40BC8E}">
      <dgm:prSet/>
      <dgm:spPr>
        <a:solidFill>
          <a:srgbClr val="9966FF"/>
        </a:solidFill>
      </dgm:spPr>
      <dgm:t>
        <a:bodyPr/>
        <a:lstStyle/>
        <a:p>
          <a:r>
            <a:rPr lang="en-GB" dirty="0"/>
            <a:t>You decide</a:t>
          </a:r>
          <a:endParaRPr lang="en-US" dirty="0"/>
        </a:p>
      </dgm:t>
    </dgm:pt>
    <dgm:pt modelId="{37258EDD-37B5-40D8-A870-303F00E3760E}" type="parTrans" cxnId="{93439B65-8F20-4A13-A641-147960B5F97D}">
      <dgm:prSet/>
      <dgm:spPr/>
      <dgm:t>
        <a:bodyPr/>
        <a:lstStyle/>
        <a:p>
          <a:endParaRPr lang="en-US"/>
        </a:p>
      </dgm:t>
    </dgm:pt>
    <dgm:pt modelId="{D136CD1E-3317-4C20-8656-B9B36372A26C}" type="sibTrans" cxnId="{93439B65-8F20-4A13-A641-147960B5F97D}">
      <dgm:prSet/>
      <dgm:spPr/>
      <dgm:t>
        <a:bodyPr/>
        <a:lstStyle/>
        <a:p>
          <a:endParaRPr lang="en-US"/>
        </a:p>
      </dgm:t>
    </dgm:pt>
    <dgm:pt modelId="{494D0934-6544-4013-9E1D-D3D9C0FDE315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GB" dirty="0"/>
            <a:t>Poetry for the SEA can be fun!</a:t>
          </a:r>
          <a:endParaRPr lang="en-US" dirty="0"/>
        </a:p>
      </dgm:t>
    </dgm:pt>
    <dgm:pt modelId="{D944DFA1-25EC-48DA-B95A-13EEA04016EC}" type="parTrans" cxnId="{52E066CC-368C-42EB-A4E3-9106E6CAC3B8}">
      <dgm:prSet/>
      <dgm:spPr/>
      <dgm:t>
        <a:bodyPr/>
        <a:lstStyle/>
        <a:p>
          <a:endParaRPr lang="en-US"/>
        </a:p>
      </dgm:t>
    </dgm:pt>
    <dgm:pt modelId="{39975EA5-9F41-4CF2-B9A5-099691B8BA94}" type="sibTrans" cxnId="{52E066CC-368C-42EB-A4E3-9106E6CAC3B8}">
      <dgm:prSet/>
      <dgm:spPr/>
      <dgm:t>
        <a:bodyPr/>
        <a:lstStyle/>
        <a:p>
          <a:endParaRPr lang="en-US"/>
        </a:p>
      </dgm:t>
    </dgm:pt>
    <dgm:pt modelId="{03898E79-B0AB-4CEF-9726-2171948679C9}" type="pres">
      <dgm:prSet presAssocID="{44018639-0A0A-4DCB-A56D-68869F9FAB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18BB4D-E6FB-4841-8222-BE9B7BACA1C2}" type="pres">
      <dgm:prSet presAssocID="{05248BE8-55E3-4EEE-A64F-2AF814C3A71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B7BE0-B9F6-4E86-9C3B-74E5980E10F3}" type="pres">
      <dgm:prSet presAssocID="{E814C48A-155F-4C10-B246-51D14E508723}" presName="sibTrans" presStyleLbl="sibTrans1D1" presStyleIdx="0" presStyleCnt="4"/>
      <dgm:spPr/>
      <dgm:t>
        <a:bodyPr/>
        <a:lstStyle/>
        <a:p>
          <a:endParaRPr lang="en-US"/>
        </a:p>
      </dgm:t>
    </dgm:pt>
    <dgm:pt modelId="{67448055-AF86-4AD3-B4FE-20D1174FB5C9}" type="pres">
      <dgm:prSet presAssocID="{E814C48A-155F-4C10-B246-51D14E508723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AE3E4866-1979-41D0-BEB7-FC6693B11BBA}" type="pres">
      <dgm:prSet presAssocID="{060C924A-0436-4BCD-9799-C521C40CE7E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1A515-B17E-441E-A1EE-693DA23FDAEB}" type="pres">
      <dgm:prSet presAssocID="{EBBAEC6A-27AE-4BFE-8F06-84F4AD8CC0D5}" presName="sibTrans" presStyleLbl="sibTrans1D1" presStyleIdx="1" presStyleCnt="4"/>
      <dgm:spPr/>
      <dgm:t>
        <a:bodyPr/>
        <a:lstStyle/>
        <a:p>
          <a:endParaRPr lang="en-US"/>
        </a:p>
      </dgm:t>
    </dgm:pt>
    <dgm:pt modelId="{FC687A01-7315-45EF-B810-42BEA680AA83}" type="pres">
      <dgm:prSet presAssocID="{EBBAEC6A-27AE-4BFE-8F06-84F4AD8CC0D5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F26365CD-D391-426B-972C-BFAC462C398A}" type="pres">
      <dgm:prSet presAssocID="{A0BD0543-38D2-40B8-8947-432D5B6ECEA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87AB7-D199-47DD-93FD-445147A2BCBF}" type="pres">
      <dgm:prSet presAssocID="{C12054B3-E5D5-46F4-A03E-7B655A2467B2}" presName="sibTrans" presStyleLbl="sibTrans1D1" presStyleIdx="2" presStyleCnt="4"/>
      <dgm:spPr/>
      <dgm:t>
        <a:bodyPr/>
        <a:lstStyle/>
        <a:p>
          <a:endParaRPr lang="en-US"/>
        </a:p>
      </dgm:t>
    </dgm:pt>
    <dgm:pt modelId="{1CF62C45-B9D2-4CE2-B17E-AC414763011F}" type="pres">
      <dgm:prSet presAssocID="{C12054B3-E5D5-46F4-A03E-7B655A2467B2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97FCA7F2-BFF3-4C41-8401-E28ED43FB216}" type="pres">
      <dgm:prSet presAssocID="{163843C2-110F-4855-9473-CF406A40BC8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57D53-1C42-4F15-AFFC-B1E57316A810}" type="pres">
      <dgm:prSet presAssocID="{D136CD1E-3317-4C20-8656-B9B36372A26C}" presName="sibTrans" presStyleLbl="sibTrans1D1" presStyleIdx="3" presStyleCnt="4"/>
      <dgm:spPr/>
      <dgm:t>
        <a:bodyPr/>
        <a:lstStyle/>
        <a:p>
          <a:endParaRPr lang="en-US"/>
        </a:p>
      </dgm:t>
    </dgm:pt>
    <dgm:pt modelId="{FF1CF7A9-AC31-40E8-B1B0-381C9367FBF5}" type="pres">
      <dgm:prSet presAssocID="{D136CD1E-3317-4C20-8656-B9B36372A26C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8B2CD244-FCF1-4EC8-95BE-6103618C1812}" type="pres">
      <dgm:prSet presAssocID="{494D0934-6544-4013-9E1D-D3D9C0FDE31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10C7AD-7A59-427C-830F-38B1D79DE4A9}" type="presOf" srcId="{A0BD0543-38D2-40B8-8947-432D5B6ECEAC}" destId="{F26365CD-D391-426B-972C-BFAC462C398A}" srcOrd="0" destOrd="0" presId="urn:microsoft.com/office/officeart/2016/7/layout/RepeatingBendingProcessNew"/>
    <dgm:cxn modelId="{93439B65-8F20-4A13-A641-147960B5F97D}" srcId="{44018639-0A0A-4DCB-A56D-68869F9FAB35}" destId="{163843C2-110F-4855-9473-CF406A40BC8E}" srcOrd="3" destOrd="0" parTransId="{37258EDD-37B5-40D8-A870-303F00E3760E}" sibTransId="{D136CD1E-3317-4C20-8656-B9B36372A26C}"/>
    <dgm:cxn modelId="{17030CCB-CD1C-4D56-BFFF-6829E1B93BC7}" type="presOf" srcId="{D136CD1E-3317-4C20-8656-B9B36372A26C}" destId="{FF1CF7A9-AC31-40E8-B1B0-381C9367FBF5}" srcOrd="1" destOrd="0" presId="urn:microsoft.com/office/officeart/2016/7/layout/RepeatingBendingProcessNew"/>
    <dgm:cxn modelId="{9B5A9570-AB3A-4B33-9980-EA154454A5F8}" type="presOf" srcId="{D136CD1E-3317-4C20-8656-B9B36372A26C}" destId="{61257D53-1C42-4F15-AFFC-B1E57316A810}" srcOrd="0" destOrd="0" presId="urn:microsoft.com/office/officeart/2016/7/layout/RepeatingBendingProcessNew"/>
    <dgm:cxn modelId="{937FCC0D-41D5-4610-9E19-CF30A0354685}" type="presOf" srcId="{163843C2-110F-4855-9473-CF406A40BC8E}" destId="{97FCA7F2-BFF3-4C41-8401-E28ED43FB216}" srcOrd="0" destOrd="0" presId="urn:microsoft.com/office/officeart/2016/7/layout/RepeatingBendingProcessNew"/>
    <dgm:cxn modelId="{426CEE1B-BFF3-40B8-A0D8-6CB6233CCDAE}" type="presOf" srcId="{494D0934-6544-4013-9E1D-D3D9C0FDE315}" destId="{8B2CD244-FCF1-4EC8-95BE-6103618C1812}" srcOrd="0" destOrd="0" presId="urn:microsoft.com/office/officeart/2016/7/layout/RepeatingBendingProcessNew"/>
    <dgm:cxn modelId="{6372430C-97CB-42D5-8737-DDEAA41561FC}" srcId="{44018639-0A0A-4DCB-A56D-68869F9FAB35}" destId="{A0BD0543-38D2-40B8-8947-432D5B6ECEAC}" srcOrd="2" destOrd="0" parTransId="{BC7844E7-79DC-45BF-B5C3-70343256DBAB}" sibTransId="{C12054B3-E5D5-46F4-A03E-7B655A2467B2}"/>
    <dgm:cxn modelId="{2516FAD0-1E30-4DDB-84CB-C00600312A01}" type="presOf" srcId="{C12054B3-E5D5-46F4-A03E-7B655A2467B2}" destId="{32487AB7-D199-47DD-93FD-445147A2BCBF}" srcOrd="0" destOrd="0" presId="urn:microsoft.com/office/officeart/2016/7/layout/RepeatingBendingProcessNew"/>
    <dgm:cxn modelId="{359826FE-BB4E-49D7-99CE-06BCE23D492A}" type="presOf" srcId="{44018639-0A0A-4DCB-A56D-68869F9FAB35}" destId="{03898E79-B0AB-4CEF-9726-2171948679C9}" srcOrd="0" destOrd="0" presId="urn:microsoft.com/office/officeart/2016/7/layout/RepeatingBendingProcessNew"/>
    <dgm:cxn modelId="{4E89BF5A-064A-48CB-A823-6BD6C61DE394}" type="presOf" srcId="{05248BE8-55E3-4EEE-A64F-2AF814C3A716}" destId="{9D18BB4D-E6FB-4841-8222-BE9B7BACA1C2}" srcOrd="0" destOrd="0" presId="urn:microsoft.com/office/officeart/2016/7/layout/RepeatingBendingProcessNew"/>
    <dgm:cxn modelId="{52E066CC-368C-42EB-A4E3-9106E6CAC3B8}" srcId="{44018639-0A0A-4DCB-A56D-68869F9FAB35}" destId="{494D0934-6544-4013-9E1D-D3D9C0FDE315}" srcOrd="4" destOrd="0" parTransId="{D944DFA1-25EC-48DA-B95A-13EEA04016EC}" sibTransId="{39975EA5-9F41-4CF2-B9A5-099691B8BA94}"/>
    <dgm:cxn modelId="{6AA551F9-38D9-4FBC-AFD1-9ACDA4D6AB88}" type="presOf" srcId="{060C924A-0436-4BCD-9799-C521C40CE7EA}" destId="{AE3E4866-1979-41D0-BEB7-FC6693B11BBA}" srcOrd="0" destOrd="0" presId="urn:microsoft.com/office/officeart/2016/7/layout/RepeatingBendingProcessNew"/>
    <dgm:cxn modelId="{CE141633-E168-4825-BDDB-3F9E03D945A8}" type="presOf" srcId="{C12054B3-E5D5-46F4-A03E-7B655A2467B2}" destId="{1CF62C45-B9D2-4CE2-B17E-AC414763011F}" srcOrd="1" destOrd="0" presId="urn:microsoft.com/office/officeart/2016/7/layout/RepeatingBendingProcessNew"/>
    <dgm:cxn modelId="{4D12846D-6029-47BD-AFDB-18C248865C36}" type="presOf" srcId="{EBBAEC6A-27AE-4BFE-8F06-84F4AD8CC0D5}" destId="{FC687A01-7315-45EF-B810-42BEA680AA83}" srcOrd="1" destOrd="0" presId="urn:microsoft.com/office/officeart/2016/7/layout/RepeatingBendingProcessNew"/>
    <dgm:cxn modelId="{75E7B366-66A5-43FC-8707-AA375C902CEA}" type="presOf" srcId="{E814C48A-155F-4C10-B246-51D14E508723}" destId="{67448055-AF86-4AD3-B4FE-20D1174FB5C9}" srcOrd="1" destOrd="0" presId="urn:microsoft.com/office/officeart/2016/7/layout/RepeatingBendingProcessNew"/>
    <dgm:cxn modelId="{5EA8228D-9654-4C84-BA32-B934C87B619C}" srcId="{44018639-0A0A-4DCB-A56D-68869F9FAB35}" destId="{060C924A-0436-4BCD-9799-C521C40CE7EA}" srcOrd="1" destOrd="0" parTransId="{8D158D2C-A076-4268-8F17-5283E9C9B497}" sibTransId="{EBBAEC6A-27AE-4BFE-8F06-84F4AD8CC0D5}"/>
    <dgm:cxn modelId="{CB3AE858-B7D2-4537-91F5-2CAA18832CF9}" type="presOf" srcId="{EBBAEC6A-27AE-4BFE-8F06-84F4AD8CC0D5}" destId="{E891A515-B17E-441E-A1EE-693DA23FDAEB}" srcOrd="0" destOrd="0" presId="urn:microsoft.com/office/officeart/2016/7/layout/RepeatingBendingProcessNew"/>
    <dgm:cxn modelId="{46AEE28C-3B48-4B01-BA3C-67C40A32FAE2}" type="presOf" srcId="{E814C48A-155F-4C10-B246-51D14E508723}" destId="{87FB7BE0-B9F6-4E86-9C3B-74E5980E10F3}" srcOrd="0" destOrd="0" presId="urn:microsoft.com/office/officeart/2016/7/layout/RepeatingBendingProcessNew"/>
    <dgm:cxn modelId="{86875C46-ADB6-4DF7-ADD5-8118911DC452}" srcId="{44018639-0A0A-4DCB-A56D-68869F9FAB35}" destId="{05248BE8-55E3-4EEE-A64F-2AF814C3A716}" srcOrd="0" destOrd="0" parTransId="{398E9B27-4C61-4AB6-BB91-98C06505F5EE}" sibTransId="{E814C48A-155F-4C10-B246-51D14E508723}"/>
    <dgm:cxn modelId="{A7014FCA-BCA0-4549-B06B-30209AFCE5BC}" type="presParOf" srcId="{03898E79-B0AB-4CEF-9726-2171948679C9}" destId="{9D18BB4D-E6FB-4841-8222-BE9B7BACA1C2}" srcOrd="0" destOrd="0" presId="urn:microsoft.com/office/officeart/2016/7/layout/RepeatingBendingProcessNew"/>
    <dgm:cxn modelId="{FDCCC845-537D-4054-9907-DC4B2EA9B158}" type="presParOf" srcId="{03898E79-B0AB-4CEF-9726-2171948679C9}" destId="{87FB7BE0-B9F6-4E86-9C3B-74E5980E10F3}" srcOrd="1" destOrd="0" presId="urn:microsoft.com/office/officeart/2016/7/layout/RepeatingBendingProcessNew"/>
    <dgm:cxn modelId="{286E9AD4-A155-458B-BB04-8CACB76E7DC1}" type="presParOf" srcId="{87FB7BE0-B9F6-4E86-9C3B-74E5980E10F3}" destId="{67448055-AF86-4AD3-B4FE-20D1174FB5C9}" srcOrd="0" destOrd="0" presId="urn:microsoft.com/office/officeart/2016/7/layout/RepeatingBendingProcessNew"/>
    <dgm:cxn modelId="{3961CDE4-EDC1-4F30-97CF-05DC20727CC4}" type="presParOf" srcId="{03898E79-B0AB-4CEF-9726-2171948679C9}" destId="{AE3E4866-1979-41D0-BEB7-FC6693B11BBA}" srcOrd="2" destOrd="0" presId="urn:microsoft.com/office/officeart/2016/7/layout/RepeatingBendingProcessNew"/>
    <dgm:cxn modelId="{1190CA79-6B14-4BD5-9D04-C066F90F3F88}" type="presParOf" srcId="{03898E79-B0AB-4CEF-9726-2171948679C9}" destId="{E891A515-B17E-441E-A1EE-693DA23FDAEB}" srcOrd="3" destOrd="0" presId="urn:microsoft.com/office/officeart/2016/7/layout/RepeatingBendingProcessNew"/>
    <dgm:cxn modelId="{08E2B92C-9656-44A3-8C93-EF56D0EF118E}" type="presParOf" srcId="{E891A515-B17E-441E-A1EE-693DA23FDAEB}" destId="{FC687A01-7315-45EF-B810-42BEA680AA83}" srcOrd="0" destOrd="0" presId="urn:microsoft.com/office/officeart/2016/7/layout/RepeatingBendingProcessNew"/>
    <dgm:cxn modelId="{4E2C76D5-51BE-4388-8B1F-BAC4F98C88AC}" type="presParOf" srcId="{03898E79-B0AB-4CEF-9726-2171948679C9}" destId="{F26365CD-D391-426B-972C-BFAC462C398A}" srcOrd="4" destOrd="0" presId="urn:microsoft.com/office/officeart/2016/7/layout/RepeatingBendingProcessNew"/>
    <dgm:cxn modelId="{B5588DF4-A20B-441A-8B38-2C9F7D39296A}" type="presParOf" srcId="{03898E79-B0AB-4CEF-9726-2171948679C9}" destId="{32487AB7-D199-47DD-93FD-445147A2BCBF}" srcOrd="5" destOrd="0" presId="urn:microsoft.com/office/officeart/2016/7/layout/RepeatingBendingProcessNew"/>
    <dgm:cxn modelId="{ABB4D178-6ABC-485B-BA89-FB0D437F3EB2}" type="presParOf" srcId="{32487AB7-D199-47DD-93FD-445147A2BCBF}" destId="{1CF62C45-B9D2-4CE2-B17E-AC414763011F}" srcOrd="0" destOrd="0" presId="urn:microsoft.com/office/officeart/2016/7/layout/RepeatingBendingProcessNew"/>
    <dgm:cxn modelId="{72D48302-78D4-4FC7-B541-8F90B9289F21}" type="presParOf" srcId="{03898E79-B0AB-4CEF-9726-2171948679C9}" destId="{97FCA7F2-BFF3-4C41-8401-E28ED43FB216}" srcOrd="6" destOrd="0" presId="urn:microsoft.com/office/officeart/2016/7/layout/RepeatingBendingProcessNew"/>
    <dgm:cxn modelId="{8222C0D9-C954-4CA1-B55E-3D1D830D1D83}" type="presParOf" srcId="{03898E79-B0AB-4CEF-9726-2171948679C9}" destId="{61257D53-1C42-4F15-AFFC-B1E57316A810}" srcOrd="7" destOrd="0" presId="urn:microsoft.com/office/officeart/2016/7/layout/RepeatingBendingProcessNew"/>
    <dgm:cxn modelId="{4D468335-6991-4776-B96A-5788ED569E06}" type="presParOf" srcId="{61257D53-1C42-4F15-AFFC-B1E57316A810}" destId="{FF1CF7A9-AC31-40E8-B1B0-381C9367FBF5}" srcOrd="0" destOrd="0" presId="urn:microsoft.com/office/officeart/2016/7/layout/RepeatingBendingProcessNew"/>
    <dgm:cxn modelId="{8D349F3B-5F59-4867-9DA1-DCB3701ABE72}" type="presParOf" srcId="{03898E79-B0AB-4CEF-9726-2171948679C9}" destId="{8B2CD244-FCF1-4EC8-95BE-6103618C1812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0856200-2074-4ECE-9A04-4E4D4F285C2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A93AF4-0F0F-4C0E-B04C-37B52B3A53ED}">
      <dgm:prSet/>
      <dgm:spPr/>
      <dgm:t>
        <a:bodyPr/>
        <a:lstStyle/>
        <a:p>
          <a:r>
            <a:rPr lang="en-GB" dirty="0"/>
            <a:t>I had fun working with you.</a:t>
          </a:r>
          <a:endParaRPr lang="en-US" dirty="0"/>
        </a:p>
      </dgm:t>
    </dgm:pt>
    <dgm:pt modelId="{1CC7D666-6943-41C5-ABAA-BE0BF2B14C03}" type="parTrans" cxnId="{17AFA968-3781-4076-93BD-29860EB1DA93}">
      <dgm:prSet/>
      <dgm:spPr/>
      <dgm:t>
        <a:bodyPr/>
        <a:lstStyle/>
        <a:p>
          <a:endParaRPr lang="en-US"/>
        </a:p>
      </dgm:t>
    </dgm:pt>
    <dgm:pt modelId="{14F3EC60-6429-4087-846F-5A25C6925EC7}" type="sibTrans" cxnId="{17AFA968-3781-4076-93BD-29860EB1DA93}">
      <dgm:prSet/>
      <dgm:spPr/>
      <dgm:t>
        <a:bodyPr/>
        <a:lstStyle/>
        <a:p>
          <a:endParaRPr lang="en-US"/>
        </a:p>
      </dgm:t>
    </dgm:pt>
    <dgm:pt modelId="{4EC3CCD2-7293-4474-A996-AB3B0334FAEF}">
      <dgm:prSet/>
      <dgm:spPr/>
      <dgm:t>
        <a:bodyPr/>
        <a:lstStyle/>
        <a:p>
          <a:r>
            <a:rPr lang="en-GB" dirty="0"/>
            <a:t>Hope you did too!</a:t>
          </a:r>
        </a:p>
        <a:p>
          <a:r>
            <a:rPr lang="en-GB" dirty="0"/>
            <a:t>Best wishes!</a:t>
          </a:r>
          <a:endParaRPr lang="en-US" dirty="0"/>
        </a:p>
      </dgm:t>
    </dgm:pt>
    <dgm:pt modelId="{17CC62CA-7125-4CE5-8545-EA48B3708877}" type="parTrans" cxnId="{F5FD58AF-76BD-46E1-A13E-6D341B0602D8}">
      <dgm:prSet/>
      <dgm:spPr/>
      <dgm:t>
        <a:bodyPr/>
        <a:lstStyle/>
        <a:p>
          <a:endParaRPr lang="en-US"/>
        </a:p>
      </dgm:t>
    </dgm:pt>
    <dgm:pt modelId="{81FF68C1-44BD-4FD2-BDBC-A0F2DF65BD71}" type="sibTrans" cxnId="{F5FD58AF-76BD-46E1-A13E-6D341B0602D8}">
      <dgm:prSet/>
      <dgm:spPr/>
      <dgm:t>
        <a:bodyPr/>
        <a:lstStyle/>
        <a:p>
          <a:endParaRPr lang="en-US"/>
        </a:p>
      </dgm:t>
    </dgm:pt>
    <dgm:pt modelId="{59FDB231-0ADE-4AD0-B241-832CBDDA2E26}" type="pres">
      <dgm:prSet presAssocID="{60856200-2074-4ECE-9A04-4E4D4F285C2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ACED4F3-0A38-4295-90C0-5EDD77A3C25C}" type="pres">
      <dgm:prSet presAssocID="{B5A93AF4-0F0F-4C0E-B04C-37B52B3A53ED}" presName="thickLine" presStyleLbl="alignNode1" presStyleIdx="0" presStyleCnt="2"/>
      <dgm:spPr/>
    </dgm:pt>
    <dgm:pt modelId="{64B6864C-BCE1-4C42-AD23-968530E24CF6}" type="pres">
      <dgm:prSet presAssocID="{B5A93AF4-0F0F-4C0E-B04C-37B52B3A53ED}" presName="horz1" presStyleCnt="0"/>
      <dgm:spPr/>
    </dgm:pt>
    <dgm:pt modelId="{096A56E0-1F08-4DA1-AB87-3F95CB5C0A67}" type="pres">
      <dgm:prSet presAssocID="{B5A93AF4-0F0F-4C0E-B04C-37B52B3A53ED}" presName="tx1" presStyleLbl="revTx" presStyleIdx="0" presStyleCnt="2"/>
      <dgm:spPr/>
      <dgm:t>
        <a:bodyPr/>
        <a:lstStyle/>
        <a:p>
          <a:endParaRPr lang="en-US"/>
        </a:p>
      </dgm:t>
    </dgm:pt>
    <dgm:pt modelId="{8BCB2F4E-B50C-48B5-B8DB-E19953C8B7E7}" type="pres">
      <dgm:prSet presAssocID="{B5A93AF4-0F0F-4C0E-B04C-37B52B3A53ED}" presName="vert1" presStyleCnt="0"/>
      <dgm:spPr/>
    </dgm:pt>
    <dgm:pt modelId="{138F910C-D073-4E5B-B9FF-7414757C0DFC}" type="pres">
      <dgm:prSet presAssocID="{4EC3CCD2-7293-4474-A996-AB3B0334FAEF}" presName="thickLine" presStyleLbl="alignNode1" presStyleIdx="1" presStyleCnt="2"/>
      <dgm:spPr/>
    </dgm:pt>
    <dgm:pt modelId="{4211910B-2FE0-491F-81FD-8F1156B767BB}" type="pres">
      <dgm:prSet presAssocID="{4EC3CCD2-7293-4474-A996-AB3B0334FAEF}" presName="horz1" presStyleCnt="0"/>
      <dgm:spPr/>
    </dgm:pt>
    <dgm:pt modelId="{82C3CB1A-BA54-4D6B-AD4E-78AB8458782E}" type="pres">
      <dgm:prSet presAssocID="{4EC3CCD2-7293-4474-A996-AB3B0334FAEF}" presName="tx1" presStyleLbl="revTx" presStyleIdx="1" presStyleCnt="2"/>
      <dgm:spPr/>
      <dgm:t>
        <a:bodyPr/>
        <a:lstStyle/>
        <a:p>
          <a:endParaRPr lang="en-US"/>
        </a:p>
      </dgm:t>
    </dgm:pt>
    <dgm:pt modelId="{65CEADA1-CB8B-448C-B327-8D2950884B36}" type="pres">
      <dgm:prSet presAssocID="{4EC3CCD2-7293-4474-A996-AB3B0334FAEF}" presName="vert1" presStyleCnt="0"/>
      <dgm:spPr/>
    </dgm:pt>
  </dgm:ptLst>
  <dgm:cxnLst>
    <dgm:cxn modelId="{196034CB-E757-419A-A0DC-AE26778A4E4E}" type="presOf" srcId="{60856200-2074-4ECE-9A04-4E4D4F285C24}" destId="{59FDB231-0ADE-4AD0-B241-832CBDDA2E26}" srcOrd="0" destOrd="0" presId="urn:microsoft.com/office/officeart/2008/layout/LinedList"/>
    <dgm:cxn modelId="{17AFA968-3781-4076-93BD-29860EB1DA93}" srcId="{60856200-2074-4ECE-9A04-4E4D4F285C24}" destId="{B5A93AF4-0F0F-4C0E-B04C-37B52B3A53ED}" srcOrd="0" destOrd="0" parTransId="{1CC7D666-6943-41C5-ABAA-BE0BF2B14C03}" sibTransId="{14F3EC60-6429-4087-846F-5A25C6925EC7}"/>
    <dgm:cxn modelId="{B67529C9-DC9E-4859-984C-29842D327459}" type="presOf" srcId="{B5A93AF4-0F0F-4C0E-B04C-37B52B3A53ED}" destId="{096A56E0-1F08-4DA1-AB87-3F95CB5C0A67}" srcOrd="0" destOrd="0" presId="urn:microsoft.com/office/officeart/2008/layout/LinedList"/>
    <dgm:cxn modelId="{1E313119-B06E-4286-A375-2430D61AE366}" type="presOf" srcId="{4EC3CCD2-7293-4474-A996-AB3B0334FAEF}" destId="{82C3CB1A-BA54-4D6B-AD4E-78AB8458782E}" srcOrd="0" destOrd="0" presId="urn:microsoft.com/office/officeart/2008/layout/LinedList"/>
    <dgm:cxn modelId="{F5FD58AF-76BD-46E1-A13E-6D341B0602D8}" srcId="{60856200-2074-4ECE-9A04-4E4D4F285C24}" destId="{4EC3CCD2-7293-4474-A996-AB3B0334FAEF}" srcOrd="1" destOrd="0" parTransId="{17CC62CA-7125-4CE5-8545-EA48B3708877}" sibTransId="{81FF68C1-44BD-4FD2-BDBC-A0F2DF65BD71}"/>
    <dgm:cxn modelId="{8DEAB780-C5A3-449B-AB63-0117C9CB3A32}" type="presParOf" srcId="{59FDB231-0ADE-4AD0-B241-832CBDDA2E26}" destId="{4ACED4F3-0A38-4295-90C0-5EDD77A3C25C}" srcOrd="0" destOrd="0" presId="urn:microsoft.com/office/officeart/2008/layout/LinedList"/>
    <dgm:cxn modelId="{0BA2C94D-DB1C-4B94-8A2A-E1233E9D9DF4}" type="presParOf" srcId="{59FDB231-0ADE-4AD0-B241-832CBDDA2E26}" destId="{64B6864C-BCE1-4C42-AD23-968530E24CF6}" srcOrd="1" destOrd="0" presId="urn:microsoft.com/office/officeart/2008/layout/LinedList"/>
    <dgm:cxn modelId="{4597B065-BDC1-4C2C-8A24-CD1C69BB3B59}" type="presParOf" srcId="{64B6864C-BCE1-4C42-AD23-968530E24CF6}" destId="{096A56E0-1F08-4DA1-AB87-3F95CB5C0A67}" srcOrd="0" destOrd="0" presId="urn:microsoft.com/office/officeart/2008/layout/LinedList"/>
    <dgm:cxn modelId="{A8E42D1E-9041-4405-BCAC-A0E5E5BDFDB9}" type="presParOf" srcId="{64B6864C-BCE1-4C42-AD23-968530E24CF6}" destId="{8BCB2F4E-B50C-48B5-B8DB-E19953C8B7E7}" srcOrd="1" destOrd="0" presId="urn:microsoft.com/office/officeart/2008/layout/LinedList"/>
    <dgm:cxn modelId="{941E3B63-D8FF-4825-836A-0D3887A160F8}" type="presParOf" srcId="{59FDB231-0ADE-4AD0-B241-832CBDDA2E26}" destId="{138F910C-D073-4E5B-B9FF-7414757C0DFC}" srcOrd="2" destOrd="0" presId="urn:microsoft.com/office/officeart/2008/layout/LinedList"/>
    <dgm:cxn modelId="{4A53089B-857D-40B4-9FE8-BF4FE3B799A8}" type="presParOf" srcId="{59FDB231-0ADE-4AD0-B241-832CBDDA2E26}" destId="{4211910B-2FE0-491F-81FD-8F1156B767BB}" srcOrd="3" destOrd="0" presId="urn:microsoft.com/office/officeart/2008/layout/LinedList"/>
    <dgm:cxn modelId="{35E7F838-BFF9-479C-877C-79414EF33E82}" type="presParOf" srcId="{4211910B-2FE0-491F-81FD-8F1156B767BB}" destId="{82C3CB1A-BA54-4D6B-AD4E-78AB8458782E}" srcOrd="0" destOrd="0" presId="urn:microsoft.com/office/officeart/2008/layout/LinedList"/>
    <dgm:cxn modelId="{38E7D598-5399-4E32-9E08-56E4CEB31D44}" type="presParOf" srcId="{4211910B-2FE0-491F-81FD-8F1156B767BB}" destId="{65CEADA1-CB8B-448C-B327-8D2950884B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9F4D03-834A-4447-9B88-19EDC3A658FD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DA2F738-02EB-4371-A169-84D6E063CD33}">
      <dgm:prSet phldrT="[Text]"/>
      <dgm:spPr/>
      <dgm:t>
        <a:bodyPr/>
        <a:lstStyle/>
        <a:p>
          <a:r>
            <a:rPr lang="en-GB" dirty="0"/>
            <a:t>Yes!</a:t>
          </a:r>
        </a:p>
      </dgm:t>
    </dgm:pt>
    <dgm:pt modelId="{45417941-8E0D-4200-A4FC-ED72741830EC}" type="parTrans" cxnId="{78A4B080-DEAD-4851-961D-720B1924FB5D}">
      <dgm:prSet/>
      <dgm:spPr/>
      <dgm:t>
        <a:bodyPr/>
        <a:lstStyle/>
        <a:p>
          <a:endParaRPr lang="en-GB"/>
        </a:p>
      </dgm:t>
    </dgm:pt>
    <dgm:pt modelId="{3029800A-5061-4D53-B14F-5F461B888024}" type="sibTrans" cxnId="{78A4B080-DEAD-4851-961D-720B1924FB5D}">
      <dgm:prSet/>
      <dgm:spPr/>
      <dgm:t>
        <a:bodyPr/>
        <a:lstStyle/>
        <a:p>
          <a:endParaRPr lang="en-GB"/>
        </a:p>
      </dgm:t>
    </dgm:pt>
    <dgm:pt modelId="{25B1A05B-00EC-4D1E-83E1-AAA168022401}">
      <dgm:prSet phldrT="[Text]"/>
      <dgm:spPr/>
      <dgm:t>
        <a:bodyPr/>
        <a:lstStyle/>
        <a:p>
          <a:r>
            <a:rPr lang="en-GB" dirty="0"/>
            <a:t>No!</a:t>
          </a:r>
        </a:p>
      </dgm:t>
    </dgm:pt>
    <dgm:pt modelId="{96B4D2D3-59EE-4290-AB9F-B94D52B015F1}" type="parTrans" cxnId="{25032A67-9C82-4405-8786-544A00E64314}">
      <dgm:prSet/>
      <dgm:spPr/>
      <dgm:t>
        <a:bodyPr/>
        <a:lstStyle/>
        <a:p>
          <a:endParaRPr lang="en-GB"/>
        </a:p>
      </dgm:t>
    </dgm:pt>
    <dgm:pt modelId="{163F8AB4-24E1-4BFC-A1F1-ED5DC767345B}" type="sibTrans" cxnId="{25032A67-9C82-4405-8786-544A00E64314}">
      <dgm:prSet/>
      <dgm:spPr/>
      <dgm:t>
        <a:bodyPr/>
        <a:lstStyle/>
        <a:p>
          <a:endParaRPr lang="en-GB"/>
        </a:p>
      </dgm:t>
    </dgm:pt>
    <dgm:pt modelId="{37F79A09-6AB5-4327-AC08-79D21EC31B9D}" type="pres">
      <dgm:prSet presAssocID="{659F4D03-834A-4447-9B88-19EDC3A658FD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F8495D-6DAC-4DCC-9C1E-CBF7F9222E4B}" type="pres">
      <dgm:prSet presAssocID="{659F4D03-834A-4447-9B88-19EDC3A658FD}" presName="Background" presStyleLbl="bgImgPlace1" presStyleIdx="0" presStyleCnt="1" custLinFactNeighborX="927" custLinFactNeighborY="641"/>
      <dgm:spPr/>
    </dgm:pt>
    <dgm:pt modelId="{5DF6B2D0-750A-4F9C-AA54-7FCBDAA979A2}" type="pres">
      <dgm:prSet presAssocID="{659F4D03-834A-4447-9B88-19EDC3A658FD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27E4B-A473-46E1-88A4-C3FC4F915A35}" type="pres">
      <dgm:prSet presAssocID="{659F4D03-834A-4447-9B88-19EDC3A658FD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078CE-1AB3-46CF-BF30-AEBCBCC349D1}" type="pres">
      <dgm:prSet presAssocID="{659F4D03-834A-4447-9B88-19EDC3A658FD}" presName="Plus" presStyleLbl="alignNode1" presStyleIdx="0" presStyleCnt="2"/>
      <dgm:spPr/>
    </dgm:pt>
    <dgm:pt modelId="{9B2075D1-939C-4618-9456-341993841AE9}" type="pres">
      <dgm:prSet presAssocID="{659F4D03-834A-4447-9B88-19EDC3A658FD}" presName="Minus" presStyleLbl="alignNode1" presStyleIdx="1" presStyleCnt="2"/>
      <dgm:spPr/>
    </dgm:pt>
    <dgm:pt modelId="{841B338D-9607-43D7-9547-DC903E3C9C75}" type="pres">
      <dgm:prSet presAssocID="{659F4D03-834A-4447-9B88-19EDC3A658FD}" presName="Divider" presStyleLbl="parChTrans1D1" presStyleIdx="0" presStyleCnt="1"/>
      <dgm:spPr/>
    </dgm:pt>
  </dgm:ptLst>
  <dgm:cxnLst>
    <dgm:cxn modelId="{7CE5985F-524C-4EE9-9B87-161C7AFFB964}" type="presOf" srcId="{1DA2F738-02EB-4371-A169-84D6E063CD33}" destId="{5DF6B2D0-750A-4F9C-AA54-7FCBDAA979A2}" srcOrd="0" destOrd="0" presId="urn:microsoft.com/office/officeart/2009/3/layout/PlusandMinus"/>
    <dgm:cxn modelId="{A73A557C-97C7-4DCC-9233-8E1CD3B144F1}" type="presOf" srcId="{25B1A05B-00EC-4D1E-83E1-AAA168022401}" destId="{A4E27E4B-A473-46E1-88A4-C3FC4F915A35}" srcOrd="0" destOrd="0" presId="urn:microsoft.com/office/officeart/2009/3/layout/PlusandMinus"/>
    <dgm:cxn modelId="{25032A67-9C82-4405-8786-544A00E64314}" srcId="{659F4D03-834A-4447-9B88-19EDC3A658FD}" destId="{25B1A05B-00EC-4D1E-83E1-AAA168022401}" srcOrd="1" destOrd="0" parTransId="{96B4D2D3-59EE-4290-AB9F-B94D52B015F1}" sibTransId="{163F8AB4-24E1-4BFC-A1F1-ED5DC767345B}"/>
    <dgm:cxn modelId="{78A4B080-DEAD-4851-961D-720B1924FB5D}" srcId="{659F4D03-834A-4447-9B88-19EDC3A658FD}" destId="{1DA2F738-02EB-4371-A169-84D6E063CD33}" srcOrd="0" destOrd="0" parTransId="{45417941-8E0D-4200-A4FC-ED72741830EC}" sibTransId="{3029800A-5061-4D53-B14F-5F461B888024}"/>
    <dgm:cxn modelId="{504A724E-7C25-497B-90B0-E5590108D060}" type="presOf" srcId="{659F4D03-834A-4447-9B88-19EDC3A658FD}" destId="{37F79A09-6AB5-4327-AC08-79D21EC31B9D}" srcOrd="0" destOrd="0" presId="urn:microsoft.com/office/officeart/2009/3/layout/PlusandMinus"/>
    <dgm:cxn modelId="{F5CB31CD-A812-44D7-9322-1A8A74FA2B84}" type="presParOf" srcId="{37F79A09-6AB5-4327-AC08-79D21EC31B9D}" destId="{06F8495D-6DAC-4DCC-9C1E-CBF7F9222E4B}" srcOrd="0" destOrd="0" presId="urn:microsoft.com/office/officeart/2009/3/layout/PlusandMinus"/>
    <dgm:cxn modelId="{09A101D5-D639-48A2-A930-69C9E5814C66}" type="presParOf" srcId="{37F79A09-6AB5-4327-AC08-79D21EC31B9D}" destId="{5DF6B2D0-750A-4F9C-AA54-7FCBDAA979A2}" srcOrd="1" destOrd="0" presId="urn:microsoft.com/office/officeart/2009/3/layout/PlusandMinus"/>
    <dgm:cxn modelId="{2A8350D4-8BE5-4654-9C04-D0EE675E658C}" type="presParOf" srcId="{37F79A09-6AB5-4327-AC08-79D21EC31B9D}" destId="{A4E27E4B-A473-46E1-88A4-C3FC4F915A35}" srcOrd="2" destOrd="0" presId="urn:microsoft.com/office/officeart/2009/3/layout/PlusandMinus"/>
    <dgm:cxn modelId="{78BAACCD-E207-41E4-84AC-452981CEABF2}" type="presParOf" srcId="{37F79A09-6AB5-4327-AC08-79D21EC31B9D}" destId="{20F078CE-1AB3-46CF-BF30-AEBCBCC349D1}" srcOrd="3" destOrd="0" presId="urn:microsoft.com/office/officeart/2009/3/layout/PlusandMinus"/>
    <dgm:cxn modelId="{05765895-6D4B-4DF7-B83D-FE3FB6646693}" type="presParOf" srcId="{37F79A09-6AB5-4327-AC08-79D21EC31B9D}" destId="{9B2075D1-939C-4618-9456-341993841AE9}" srcOrd="4" destOrd="0" presId="urn:microsoft.com/office/officeart/2009/3/layout/PlusandMinus"/>
    <dgm:cxn modelId="{49200E8A-CC01-4A6D-BC68-4F4FC53EE4A6}" type="presParOf" srcId="{37F79A09-6AB5-4327-AC08-79D21EC31B9D}" destId="{841B338D-9607-43D7-9547-DC903E3C9C75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F90459-8453-4DAA-B56C-8283D1CA65D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E101C99-DEB0-479E-AE25-59F1547A011F}">
      <dgm:prSet phldrT="[Text]" custT="1"/>
      <dgm:spPr/>
      <dgm:t>
        <a:bodyPr/>
        <a:lstStyle/>
        <a:p>
          <a:r>
            <a:rPr lang="en-GB" sz="2800" dirty="0"/>
            <a:t>You read a poem </a:t>
          </a:r>
        </a:p>
      </dgm:t>
    </dgm:pt>
    <dgm:pt modelId="{161959CA-1D2B-4CD1-ACE8-11504256F71E}" type="parTrans" cxnId="{1F6EDA7A-57B9-4A95-9677-B6AD8870D635}">
      <dgm:prSet/>
      <dgm:spPr/>
      <dgm:t>
        <a:bodyPr/>
        <a:lstStyle/>
        <a:p>
          <a:endParaRPr lang="en-GB"/>
        </a:p>
      </dgm:t>
    </dgm:pt>
    <dgm:pt modelId="{09893364-AE8B-4384-865E-4BBD55440820}" type="sibTrans" cxnId="{1F6EDA7A-57B9-4A95-9677-B6AD8870D635}">
      <dgm:prSet/>
      <dgm:spPr/>
      <dgm:t>
        <a:bodyPr/>
        <a:lstStyle/>
        <a:p>
          <a:endParaRPr lang="en-GB"/>
        </a:p>
      </dgm:t>
    </dgm:pt>
    <dgm:pt modelId="{ECC9E831-8271-4959-8282-6F63644F909E}">
      <dgm:prSet phldrT="[Text]" custT="1"/>
      <dgm:spPr/>
      <dgm:t>
        <a:bodyPr/>
        <a:lstStyle/>
        <a:p>
          <a:r>
            <a:rPr lang="en-GB" sz="2800" dirty="0"/>
            <a:t>Look for clues as to its main message</a:t>
          </a:r>
        </a:p>
      </dgm:t>
    </dgm:pt>
    <dgm:pt modelId="{51A31CD8-869E-403E-AFD7-1B5CD05B4E24}" type="parTrans" cxnId="{C1246BF0-C88E-4D29-9FA3-83006AC5D2A3}">
      <dgm:prSet/>
      <dgm:spPr/>
      <dgm:t>
        <a:bodyPr/>
        <a:lstStyle/>
        <a:p>
          <a:endParaRPr lang="en-GB"/>
        </a:p>
      </dgm:t>
    </dgm:pt>
    <dgm:pt modelId="{4AE02265-1982-4DFA-BD9F-5F652D99D426}" type="sibTrans" cxnId="{C1246BF0-C88E-4D29-9FA3-83006AC5D2A3}">
      <dgm:prSet/>
      <dgm:spPr/>
      <dgm:t>
        <a:bodyPr/>
        <a:lstStyle/>
        <a:p>
          <a:endParaRPr lang="en-GB"/>
        </a:p>
      </dgm:t>
    </dgm:pt>
    <dgm:pt modelId="{9DFD2687-459A-4A84-BBA3-388A37A40493}">
      <dgm:prSet phldrT="[Text]" custT="1"/>
      <dgm:spPr/>
      <dgm:t>
        <a:bodyPr/>
        <a:lstStyle/>
        <a:p>
          <a:r>
            <a:rPr lang="en-GB" sz="2800" dirty="0"/>
            <a:t>Figure out how you know it is the message</a:t>
          </a:r>
        </a:p>
      </dgm:t>
    </dgm:pt>
    <dgm:pt modelId="{714CE701-7B88-488B-8843-C759FDBA82F5}" type="parTrans" cxnId="{2040ABF0-E707-4F9E-9C8E-F236B1E65521}">
      <dgm:prSet/>
      <dgm:spPr/>
      <dgm:t>
        <a:bodyPr/>
        <a:lstStyle/>
        <a:p>
          <a:endParaRPr lang="en-GB"/>
        </a:p>
      </dgm:t>
    </dgm:pt>
    <dgm:pt modelId="{8C3E5B2B-347A-476E-A4BF-784637FB6964}" type="sibTrans" cxnId="{2040ABF0-E707-4F9E-9C8E-F236B1E65521}">
      <dgm:prSet/>
      <dgm:spPr/>
      <dgm:t>
        <a:bodyPr/>
        <a:lstStyle/>
        <a:p>
          <a:endParaRPr lang="en-GB"/>
        </a:p>
      </dgm:t>
    </dgm:pt>
    <dgm:pt modelId="{354FAE63-EC32-443D-B1CD-4D1D8C78713D}">
      <dgm:prSet custT="1"/>
      <dgm:spPr/>
      <dgm:t>
        <a:bodyPr/>
        <a:lstStyle/>
        <a:p>
          <a:r>
            <a:rPr lang="en-GB" sz="2800" dirty="0"/>
            <a:t>Write what you understand about the poem</a:t>
          </a:r>
        </a:p>
      </dgm:t>
    </dgm:pt>
    <dgm:pt modelId="{6E4474AA-1937-4819-A7EF-BC7AC20D44DE}" type="parTrans" cxnId="{E1BFFC69-915C-433B-9A97-8E71915BD5B9}">
      <dgm:prSet/>
      <dgm:spPr/>
      <dgm:t>
        <a:bodyPr/>
        <a:lstStyle/>
        <a:p>
          <a:endParaRPr lang="en-GB"/>
        </a:p>
      </dgm:t>
    </dgm:pt>
    <dgm:pt modelId="{D2C9CE34-4317-4520-B1CB-D858D007E5CE}" type="sibTrans" cxnId="{E1BFFC69-915C-433B-9A97-8E71915BD5B9}">
      <dgm:prSet/>
      <dgm:spPr/>
      <dgm:t>
        <a:bodyPr/>
        <a:lstStyle/>
        <a:p>
          <a:endParaRPr lang="en-GB"/>
        </a:p>
      </dgm:t>
    </dgm:pt>
    <dgm:pt modelId="{A379191D-DF50-4491-8BB2-52031A831995}" type="pres">
      <dgm:prSet presAssocID="{9DF90459-8453-4DAA-B56C-8283D1CA65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4B740E-FE54-4FB2-A7F8-7E7719775A5D}" type="pres">
      <dgm:prSet presAssocID="{4E101C99-DEB0-479E-AE25-59F1547A011F}" presName="parentLin" presStyleCnt="0"/>
      <dgm:spPr/>
    </dgm:pt>
    <dgm:pt modelId="{CD076BE6-0E90-4C79-ACE6-7594DD45F650}" type="pres">
      <dgm:prSet presAssocID="{4E101C99-DEB0-479E-AE25-59F1547A011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D2FA267-9EF7-4C1E-8D6F-DE72383CD602}" type="pres">
      <dgm:prSet presAssocID="{4E101C99-DEB0-479E-AE25-59F1547A011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B6535-A9A7-4DC2-8584-BEFBE0B50669}" type="pres">
      <dgm:prSet presAssocID="{4E101C99-DEB0-479E-AE25-59F1547A011F}" presName="negativeSpace" presStyleCnt="0"/>
      <dgm:spPr/>
    </dgm:pt>
    <dgm:pt modelId="{7083A88C-6411-44E5-B360-08E026092D3B}" type="pres">
      <dgm:prSet presAssocID="{4E101C99-DEB0-479E-AE25-59F1547A011F}" presName="childText" presStyleLbl="conFgAcc1" presStyleIdx="0" presStyleCnt="4">
        <dgm:presLayoutVars>
          <dgm:bulletEnabled val="1"/>
        </dgm:presLayoutVars>
      </dgm:prSet>
      <dgm:spPr/>
    </dgm:pt>
    <dgm:pt modelId="{F5534E33-CE79-41C3-889B-5021F0AD63FF}" type="pres">
      <dgm:prSet presAssocID="{09893364-AE8B-4384-865E-4BBD55440820}" presName="spaceBetweenRectangles" presStyleCnt="0"/>
      <dgm:spPr/>
    </dgm:pt>
    <dgm:pt modelId="{8A9BD1A1-29C1-44DA-A144-9E1CFA29A5D9}" type="pres">
      <dgm:prSet presAssocID="{ECC9E831-8271-4959-8282-6F63644F909E}" presName="parentLin" presStyleCnt="0"/>
      <dgm:spPr/>
    </dgm:pt>
    <dgm:pt modelId="{827629E8-FCD5-4A6B-B2D3-1EBD3C5AA941}" type="pres">
      <dgm:prSet presAssocID="{ECC9E831-8271-4959-8282-6F63644F909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6A0F6BE-DAB4-4782-944C-DD21287F3553}" type="pres">
      <dgm:prSet presAssocID="{ECC9E831-8271-4959-8282-6F63644F909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B1015-0259-4694-8A2F-AE36222DC043}" type="pres">
      <dgm:prSet presAssocID="{ECC9E831-8271-4959-8282-6F63644F909E}" presName="negativeSpace" presStyleCnt="0"/>
      <dgm:spPr/>
    </dgm:pt>
    <dgm:pt modelId="{709F493F-DCBF-4C8F-95DD-3F065CF9FD08}" type="pres">
      <dgm:prSet presAssocID="{ECC9E831-8271-4959-8282-6F63644F909E}" presName="childText" presStyleLbl="conFgAcc1" presStyleIdx="1" presStyleCnt="4">
        <dgm:presLayoutVars>
          <dgm:bulletEnabled val="1"/>
        </dgm:presLayoutVars>
      </dgm:prSet>
      <dgm:spPr/>
    </dgm:pt>
    <dgm:pt modelId="{6FA758C1-20D8-4B95-9F20-6F1BCF855B84}" type="pres">
      <dgm:prSet presAssocID="{4AE02265-1982-4DFA-BD9F-5F652D99D426}" presName="spaceBetweenRectangles" presStyleCnt="0"/>
      <dgm:spPr/>
    </dgm:pt>
    <dgm:pt modelId="{793ECCB4-B583-4D48-88E4-103AE7092B06}" type="pres">
      <dgm:prSet presAssocID="{9DFD2687-459A-4A84-BBA3-388A37A40493}" presName="parentLin" presStyleCnt="0"/>
      <dgm:spPr/>
    </dgm:pt>
    <dgm:pt modelId="{33E2063A-37E5-4D66-BCE8-AA64D2D21BBB}" type="pres">
      <dgm:prSet presAssocID="{9DFD2687-459A-4A84-BBA3-388A37A40493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6DFE39EC-D70D-4DAA-AE72-9254EDDC2FEA}" type="pres">
      <dgm:prSet presAssocID="{9DFD2687-459A-4A84-BBA3-388A37A4049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7DA2B-63E9-4DDF-A111-121B187DDA0E}" type="pres">
      <dgm:prSet presAssocID="{9DFD2687-459A-4A84-BBA3-388A37A40493}" presName="negativeSpace" presStyleCnt="0"/>
      <dgm:spPr/>
    </dgm:pt>
    <dgm:pt modelId="{07C11326-8C3A-464D-9F5B-158B1A2E94BC}" type="pres">
      <dgm:prSet presAssocID="{9DFD2687-459A-4A84-BBA3-388A37A40493}" presName="childText" presStyleLbl="conFgAcc1" presStyleIdx="2" presStyleCnt="4">
        <dgm:presLayoutVars>
          <dgm:bulletEnabled val="1"/>
        </dgm:presLayoutVars>
      </dgm:prSet>
      <dgm:spPr/>
    </dgm:pt>
    <dgm:pt modelId="{D19BEB5F-873D-4560-8B35-0AE721ACA1B9}" type="pres">
      <dgm:prSet presAssocID="{8C3E5B2B-347A-476E-A4BF-784637FB6964}" presName="spaceBetweenRectangles" presStyleCnt="0"/>
      <dgm:spPr/>
    </dgm:pt>
    <dgm:pt modelId="{759173A2-E757-4275-A3DB-07EB0E833617}" type="pres">
      <dgm:prSet presAssocID="{354FAE63-EC32-443D-B1CD-4D1D8C78713D}" presName="parentLin" presStyleCnt="0"/>
      <dgm:spPr/>
    </dgm:pt>
    <dgm:pt modelId="{089EFF5C-15A3-4503-8BAD-B12AD2E211E0}" type="pres">
      <dgm:prSet presAssocID="{354FAE63-EC32-443D-B1CD-4D1D8C78713D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5E873146-E113-45CC-A863-6DEB1C0325E3}" type="pres">
      <dgm:prSet presAssocID="{354FAE63-EC32-443D-B1CD-4D1D8C78713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65486-9279-48A6-97C1-6FEBDBAAE9B4}" type="pres">
      <dgm:prSet presAssocID="{354FAE63-EC32-443D-B1CD-4D1D8C78713D}" presName="negativeSpace" presStyleCnt="0"/>
      <dgm:spPr/>
    </dgm:pt>
    <dgm:pt modelId="{92564C72-B0C2-449F-A350-085F437702C6}" type="pres">
      <dgm:prSet presAssocID="{354FAE63-EC32-443D-B1CD-4D1D8C78713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7459A82-C2F9-4C0B-B90C-065CB826A987}" type="presOf" srcId="{4E101C99-DEB0-479E-AE25-59F1547A011F}" destId="{BD2FA267-9EF7-4C1E-8D6F-DE72383CD602}" srcOrd="1" destOrd="0" presId="urn:microsoft.com/office/officeart/2005/8/layout/list1"/>
    <dgm:cxn modelId="{C1246BF0-C88E-4D29-9FA3-83006AC5D2A3}" srcId="{9DF90459-8453-4DAA-B56C-8283D1CA65D7}" destId="{ECC9E831-8271-4959-8282-6F63644F909E}" srcOrd="1" destOrd="0" parTransId="{51A31CD8-869E-403E-AFD7-1B5CD05B4E24}" sibTransId="{4AE02265-1982-4DFA-BD9F-5F652D99D426}"/>
    <dgm:cxn modelId="{1BFBAAC8-18B6-4466-A235-B8E1983F7594}" type="presOf" srcId="{354FAE63-EC32-443D-B1CD-4D1D8C78713D}" destId="{5E873146-E113-45CC-A863-6DEB1C0325E3}" srcOrd="1" destOrd="0" presId="urn:microsoft.com/office/officeart/2005/8/layout/list1"/>
    <dgm:cxn modelId="{1F6EDA7A-57B9-4A95-9677-B6AD8870D635}" srcId="{9DF90459-8453-4DAA-B56C-8283D1CA65D7}" destId="{4E101C99-DEB0-479E-AE25-59F1547A011F}" srcOrd="0" destOrd="0" parTransId="{161959CA-1D2B-4CD1-ACE8-11504256F71E}" sibTransId="{09893364-AE8B-4384-865E-4BBD55440820}"/>
    <dgm:cxn modelId="{3FA6A203-9FB1-449C-B241-CD2BD5C83F9B}" type="presOf" srcId="{4E101C99-DEB0-479E-AE25-59F1547A011F}" destId="{CD076BE6-0E90-4C79-ACE6-7594DD45F650}" srcOrd="0" destOrd="0" presId="urn:microsoft.com/office/officeart/2005/8/layout/list1"/>
    <dgm:cxn modelId="{8EB44D46-6619-4C07-AA72-313D36D7103E}" type="presOf" srcId="{9DFD2687-459A-4A84-BBA3-388A37A40493}" destId="{6DFE39EC-D70D-4DAA-AE72-9254EDDC2FEA}" srcOrd="1" destOrd="0" presId="urn:microsoft.com/office/officeart/2005/8/layout/list1"/>
    <dgm:cxn modelId="{9F4D5AB3-AFE0-4389-8B95-A91532E619A8}" type="presOf" srcId="{ECC9E831-8271-4959-8282-6F63644F909E}" destId="{46A0F6BE-DAB4-4782-944C-DD21287F3553}" srcOrd="1" destOrd="0" presId="urn:microsoft.com/office/officeart/2005/8/layout/list1"/>
    <dgm:cxn modelId="{E1BFFC69-915C-433B-9A97-8E71915BD5B9}" srcId="{9DF90459-8453-4DAA-B56C-8283D1CA65D7}" destId="{354FAE63-EC32-443D-B1CD-4D1D8C78713D}" srcOrd="3" destOrd="0" parTransId="{6E4474AA-1937-4819-A7EF-BC7AC20D44DE}" sibTransId="{D2C9CE34-4317-4520-B1CB-D858D007E5CE}"/>
    <dgm:cxn modelId="{2040ABF0-E707-4F9E-9C8E-F236B1E65521}" srcId="{9DF90459-8453-4DAA-B56C-8283D1CA65D7}" destId="{9DFD2687-459A-4A84-BBA3-388A37A40493}" srcOrd="2" destOrd="0" parTransId="{714CE701-7B88-488B-8843-C759FDBA82F5}" sibTransId="{8C3E5B2B-347A-476E-A4BF-784637FB6964}"/>
    <dgm:cxn modelId="{E9895969-A225-4651-AC22-25C9EBD5B0FC}" type="presOf" srcId="{9DF90459-8453-4DAA-B56C-8283D1CA65D7}" destId="{A379191D-DF50-4491-8BB2-52031A831995}" srcOrd="0" destOrd="0" presId="urn:microsoft.com/office/officeart/2005/8/layout/list1"/>
    <dgm:cxn modelId="{AE75E2CF-0CEF-4FE4-A85D-E33AAB47DD5B}" type="presOf" srcId="{ECC9E831-8271-4959-8282-6F63644F909E}" destId="{827629E8-FCD5-4A6B-B2D3-1EBD3C5AA941}" srcOrd="0" destOrd="0" presId="urn:microsoft.com/office/officeart/2005/8/layout/list1"/>
    <dgm:cxn modelId="{2769F1C4-3B9B-4BFB-9221-06300462E307}" type="presOf" srcId="{354FAE63-EC32-443D-B1CD-4D1D8C78713D}" destId="{089EFF5C-15A3-4503-8BAD-B12AD2E211E0}" srcOrd="0" destOrd="0" presId="urn:microsoft.com/office/officeart/2005/8/layout/list1"/>
    <dgm:cxn modelId="{0BA7FE09-50E6-4B3B-99BC-7FE0DF553D8A}" type="presOf" srcId="{9DFD2687-459A-4A84-BBA3-388A37A40493}" destId="{33E2063A-37E5-4D66-BCE8-AA64D2D21BBB}" srcOrd="0" destOrd="0" presId="urn:microsoft.com/office/officeart/2005/8/layout/list1"/>
    <dgm:cxn modelId="{ADC5AFEC-A9AD-4ECB-8772-AC102A1C7980}" type="presParOf" srcId="{A379191D-DF50-4491-8BB2-52031A831995}" destId="{8A4B740E-FE54-4FB2-A7F8-7E7719775A5D}" srcOrd="0" destOrd="0" presId="urn:microsoft.com/office/officeart/2005/8/layout/list1"/>
    <dgm:cxn modelId="{79C1DA3A-41D2-4323-956B-CA8F92EF5081}" type="presParOf" srcId="{8A4B740E-FE54-4FB2-A7F8-7E7719775A5D}" destId="{CD076BE6-0E90-4C79-ACE6-7594DD45F650}" srcOrd="0" destOrd="0" presId="urn:microsoft.com/office/officeart/2005/8/layout/list1"/>
    <dgm:cxn modelId="{6AAC5FAB-831F-40D5-BD78-38B82148C1BA}" type="presParOf" srcId="{8A4B740E-FE54-4FB2-A7F8-7E7719775A5D}" destId="{BD2FA267-9EF7-4C1E-8D6F-DE72383CD602}" srcOrd="1" destOrd="0" presId="urn:microsoft.com/office/officeart/2005/8/layout/list1"/>
    <dgm:cxn modelId="{A2EE8B98-7BBD-4490-8D29-319BA95185E9}" type="presParOf" srcId="{A379191D-DF50-4491-8BB2-52031A831995}" destId="{F67B6535-A9A7-4DC2-8584-BEFBE0B50669}" srcOrd="1" destOrd="0" presId="urn:microsoft.com/office/officeart/2005/8/layout/list1"/>
    <dgm:cxn modelId="{0963AF0E-FB50-47C5-9CAF-0B8FF0BAF48A}" type="presParOf" srcId="{A379191D-DF50-4491-8BB2-52031A831995}" destId="{7083A88C-6411-44E5-B360-08E026092D3B}" srcOrd="2" destOrd="0" presId="urn:microsoft.com/office/officeart/2005/8/layout/list1"/>
    <dgm:cxn modelId="{EAD41F47-E458-4074-8AB9-856DD4D00289}" type="presParOf" srcId="{A379191D-DF50-4491-8BB2-52031A831995}" destId="{F5534E33-CE79-41C3-889B-5021F0AD63FF}" srcOrd="3" destOrd="0" presId="urn:microsoft.com/office/officeart/2005/8/layout/list1"/>
    <dgm:cxn modelId="{9EFEFEC8-C203-4D4A-AC36-A20F827EBE99}" type="presParOf" srcId="{A379191D-DF50-4491-8BB2-52031A831995}" destId="{8A9BD1A1-29C1-44DA-A144-9E1CFA29A5D9}" srcOrd="4" destOrd="0" presId="urn:microsoft.com/office/officeart/2005/8/layout/list1"/>
    <dgm:cxn modelId="{FB63B850-2C70-42EF-AFAE-D92E8E493D88}" type="presParOf" srcId="{8A9BD1A1-29C1-44DA-A144-9E1CFA29A5D9}" destId="{827629E8-FCD5-4A6B-B2D3-1EBD3C5AA941}" srcOrd="0" destOrd="0" presId="urn:microsoft.com/office/officeart/2005/8/layout/list1"/>
    <dgm:cxn modelId="{E1B0460D-0C53-4286-B584-93E58C88D67A}" type="presParOf" srcId="{8A9BD1A1-29C1-44DA-A144-9E1CFA29A5D9}" destId="{46A0F6BE-DAB4-4782-944C-DD21287F3553}" srcOrd="1" destOrd="0" presId="urn:microsoft.com/office/officeart/2005/8/layout/list1"/>
    <dgm:cxn modelId="{AB0A9404-9968-4017-A343-CD0B3ABA6266}" type="presParOf" srcId="{A379191D-DF50-4491-8BB2-52031A831995}" destId="{B8AB1015-0259-4694-8A2F-AE36222DC043}" srcOrd="5" destOrd="0" presId="urn:microsoft.com/office/officeart/2005/8/layout/list1"/>
    <dgm:cxn modelId="{F1A9628D-3B02-4F24-BAF0-77F0237C44EB}" type="presParOf" srcId="{A379191D-DF50-4491-8BB2-52031A831995}" destId="{709F493F-DCBF-4C8F-95DD-3F065CF9FD08}" srcOrd="6" destOrd="0" presId="urn:microsoft.com/office/officeart/2005/8/layout/list1"/>
    <dgm:cxn modelId="{95910784-1522-4067-BDC0-B07E701347B9}" type="presParOf" srcId="{A379191D-DF50-4491-8BB2-52031A831995}" destId="{6FA758C1-20D8-4B95-9F20-6F1BCF855B84}" srcOrd="7" destOrd="0" presId="urn:microsoft.com/office/officeart/2005/8/layout/list1"/>
    <dgm:cxn modelId="{FE27F164-A1A8-43A7-8B28-587FE68B01CF}" type="presParOf" srcId="{A379191D-DF50-4491-8BB2-52031A831995}" destId="{793ECCB4-B583-4D48-88E4-103AE7092B06}" srcOrd="8" destOrd="0" presId="urn:microsoft.com/office/officeart/2005/8/layout/list1"/>
    <dgm:cxn modelId="{D684C78F-B920-4004-B763-58FE36C6B7C7}" type="presParOf" srcId="{793ECCB4-B583-4D48-88E4-103AE7092B06}" destId="{33E2063A-37E5-4D66-BCE8-AA64D2D21BBB}" srcOrd="0" destOrd="0" presId="urn:microsoft.com/office/officeart/2005/8/layout/list1"/>
    <dgm:cxn modelId="{36CD9996-D0B4-4D49-A958-14E145B3DF44}" type="presParOf" srcId="{793ECCB4-B583-4D48-88E4-103AE7092B06}" destId="{6DFE39EC-D70D-4DAA-AE72-9254EDDC2FEA}" srcOrd="1" destOrd="0" presId="urn:microsoft.com/office/officeart/2005/8/layout/list1"/>
    <dgm:cxn modelId="{859B4B7D-7EF8-4AAF-B67E-C7419C3B2697}" type="presParOf" srcId="{A379191D-DF50-4491-8BB2-52031A831995}" destId="{E247DA2B-63E9-4DDF-A111-121B187DDA0E}" srcOrd="9" destOrd="0" presId="urn:microsoft.com/office/officeart/2005/8/layout/list1"/>
    <dgm:cxn modelId="{A63C9F55-4204-4777-8085-8C65EF7B68AC}" type="presParOf" srcId="{A379191D-DF50-4491-8BB2-52031A831995}" destId="{07C11326-8C3A-464D-9F5B-158B1A2E94BC}" srcOrd="10" destOrd="0" presId="urn:microsoft.com/office/officeart/2005/8/layout/list1"/>
    <dgm:cxn modelId="{AA6BAE17-D57E-47B6-A2CA-6E2791F0B4A4}" type="presParOf" srcId="{A379191D-DF50-4491-8BB2-52031A831995}" destId="{D19BEB5F-873D-4560-8B35-0AE721ACA1B9}" srcOrd="11" destOrd="0" presId="urn:microsoft.com/office/officeart/2005/8/layout/list1"/>
    <dgm:cxn modelId="{70F1BC18-6AF4-4592-AA57-9E6AA2D35001}" type="presParOf" srcId="{A379191D-DF50-4491-8BB2-52031A831995}" destId="{759173A2-E757-4275-A3DB-07EB0E833617}" srcOrd="12" destOrd="0" presId="urn:microsoft.com/office/officeart/2005/8/layout/list1"/>
    <dgm:cxn modelId="{C14960B6-07A7-492A-87FA-0C9514F3FD67}" type="presParOf" srcId="{759173A2-E757-4275-A3DB-07EB0E833617}" destId="{089EFF5C-15A3-4503-8BAD-B12AD2E211E0}" srcOrd="0" destOrd="0" presId="urn:microsoft.com/office/officeart/2005/8/layout/list1"/>
    <dgm:cxn modelId="{B33E23A3-9E30-4E6B-B68E-469A485F9CF0}" type="presParOf" srcId="{759173A2-E757-4275-A3DB-07EB0E833617}" destId="{5E873146-E113-45CC-A863-6DEB1C0325E3}" srcOrd="1" destOrd="0" presId="urn:microsoft.com/office/officeart/2005/8/layout/list1"/>
    <dgm:cxn modelId="{F6BD9DF0-9F96-4B3E-BF0F-E448C308BD73}" type="presParOf" srcId="{A379191D-DF50-4491-8BB2-52031A831995}" destId="{B8265486-9279-48A6-97C1-6FEBDBAAE9B4}" srcOrd="13" destOrd="0" presId="urn:microsoft.com/office/officeart/2005/8/layout/list1"/>
    <dgm:cxn modelId="{27BD74F2-EAAC-4062-A0A5-6324E5C18151}" type="presParOf" srcId="{A379191D-DF50-4491-8BB2-52031A831995}" destId="{92564C72-B0C2-449F-A350-085F437702C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47DD3B-9316-4EEF-961A-7BD81126FE9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CE9C0C4-FA59-4D7F-AE45-14214D2E1761}">
      <dgm:prSet/>
      <dgm:spPr/>
      <dgm:t>
        <a:bodyPr/>
        <a:lstStyle/>
        <a:p>
          <a:pPr>
            <a:defRPr cap="all"/>
          </a:pPr>
          <a:r>
            <a:rPr lang="en-GB"/>
            <a:t>The mood</a:t>
          </a:r>
          <a:endParaRPr lang="en-US"/>
        </a:p>
      </dgm:t>
    </dgm:pt>
    <dgm:pt modelId="{2A014083-CDAE-4DD6-8CF1-7435C083E27E}" type="parTrans" cxnId="{78FC39F6-7888-49E9-8833-CF0DD9BC4066}">
      <dgm:prSet/>
      <dgm:spPr/>
      <dgm:t>
        <a:bodyPr/>
        <a:lstStyle/>
        <a:p>
          <a:endParaRPr lang="en-US"/>
        </a:p>
      </dgm:t>
    </dgm:pt>
    <dgm:pt modelId="{3695BCB9-179C-44C6-ADFF-3F781E2F5EB4}" type="sibTrans" cxnId="{78FC39F6-7888-49E9-8833-CF0DD9BC4066}">
      <dgm:prSet/>
      <dgm:spPr/>
      <dgm:t>
        <a:bodyPr/>
        <a:lstStyle/>
        <a:p>
          <a:endParaRPr lang="en-US"/>
        </a:p>
      </dgm:t>
    </dgm:pt>
    <dgm:pt modelId="{63C3ADC5-E919-47B6-AEC5-07C606BF1D99}">
      <dgm:prSet/>
      <dgm:spPr/>
      <dgm:t>
        <a:bodyPr/>
        <a:lstStyle/>
        <a:p>
          <a:pPr>
            <a:defRPr cap="all"/>
          </a:pPr>
          <a:r>
            <a:rPr lang="en-GB" dirty="0"/>
            <a:t>Senses -sight, taste, feeling, hearing</a:t>
          </a:r>
          <a:endParaRPr lang="en-US" dirty="0"/>
        </a:p>
      </dgm:t>
    </dgm:pt>
    <dgm:pt modelId="{028E4B07-E042-46DF-80F0-08A5003196B8}" type="parTrans" cxnId="{437A87C4-B8C0-41E7-87DB-DBB6D445754B}">
      <dgm:prSet/>
      <dgm:spPr/>
      <dgm:t>
        <a:bodyPr/>
        <a:lstStyle/>
        <a:p>
          <a:endParaRPr lang="en-US"/>
        </a:p>
      </dgm:t>
    </dgm:pt>
    <dgm:pt modelId="{42F9CEBC-68F1-408B-A737-77E130A06F38}" type="sibTrans" cxnId="{437A87C4-B8C0-41E7-87DB-DBB6D445754B}">
      <dgm:prSet/>
      <dgm:spPr/>
      <dgm:t>
        <a:bodyPr/>
        <a:lstStyle/>
        <a:p>
          <a:endParaRPr lang="en-US"/>
        </a:p>
      </dgm:t>
    </dgm:pt>
    <dgm:pt modelId="{641D1958-68DC-4F1E-A09F-AEFF1DDD32B8}">
      <dgm:prSet/>
      <dgm:spPr/>
      <dgm:t>
        <a:bodyPr/>
        <a:lstStyle/>
        <a:p>
          <a:pPr>
            <a:defRPr cap="all"/>
          </a:pPr>
          <a:r>
            <a:rPr lang="en-GB"/>
            <a:t>Meanings of words and phrases</a:t>
          </a:r>
          <a:endParaRPr lang="en-US"/>
        </a:p>
      </dgm:t>
    </dgm:pt>
    <dgm:pt modelId="{DF12D366-2920-44F1-8563-C49902F1827D}" type="parTrans" cxnId="{78850A21-8CD8-417B-A268-B85DDCA3FB1C}">
      <dgm:prSet/>
      <dgm:spPr/>
      <dgm:t>
        <a:bodyPr/>
        <a:lstStyle/>
        <a:p>
          <a:endParaRPr lang="en-US"/>
        </a:p>
      </dgm:t>
    </dgm:pt>
    <dgm:pt modelId="{942FA529-5378-4AF1-AA96-BCA6D154E325}" type="sibTrans" cxnId="{78850A21-8CD8-417B-A268-B85DDCA3FB1C}">
      <dgm:prSet/>
      <dgm:spPr/>
      <dgm:t>
        <a:bodyPr/>
        <a:lstStyle/>
        <a:p>
          <a:endParaRPr lang="en-US"/>
        </a:p>
      </dgm:t>
    </dgm:pt>
    <dgm:pt modelId="{3A06F044-9787-462E-926F-EEAD625811F5}">
      <dgm:prSet/>
      <dgm:spPr/>
      <dgm:t>
        <a:bodyPr/>
        <a:lstStyle/>
        <a:p>
          <a:pPr>
            <a:defRPr cap="all"/>
          </a:pPr>
          <a:r>
            <a:rPr lang="en-GB"/>
            <a:t>Qualities of the characters</a:t>
          </a:r>
          <a:endParaRPr lang="en-US"/>
        </a:p>
      </dgm:t>
    </dgm:pt>
    <dgm:pt modelId="{036D50A5-6059-4AD8-B9D5-357D39405EA2}" type="parTrans" cxnId="{B45130DA-5B77-4890-9530-F3547D32403F}">
      <dgm:prSet/>
      <dgm:spPr/>
      <dgm:t>
        <a:bodyPr/>
        <a:lstStyle/>
        <a:p>
          <a:endParaRPr lang="en-US"/>
        </a:p>
      </dgm:t>
    </dgm:pt>
    <dgm:pt modelId="{B724295B-42B4-4093-B948-A5D8EBDC0101}" type="sibTrans" cxnId="{B45130DA-5B77-4890-9530-F3547D32403F}">
      <dgm:prSet/>
      <dgm:spPr/>
      <dgm:t>
        <a:bodyPr/>
        <a:lstStyle/>
        <a:p>
          <a:endParaRPr lang="en-US"/>
        </a:p>
      </dgm:t>
    </dgm:pt>
    <dgm:pt modelId="{9605F04D-2FA1-4A85-B4BD-20A59B27F250}" type="pres">
      <dgm:prSet presAssocID="{0847DD3B-9316-4EEF-961A-7BD81126FE9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FA38A8-B928-4AA8-810D-91CCB7268095}" type="pres">
      <dgm:prSet presAssocID="{5CE9C0C4-FA59-4D7F-AE45-14214D2E1761}" presName="compNode" presStyleCnt="0"/>
      <dgm:spPr/>
    </dgm:pt>
    <dgm:pt modelId="{927412EF-D8E1-49B3-A8B6-E15C3B8A4331}" type="pres">
      <dgm:prSet presAssocID="{5CE9C0C4-FA59-4D7F-AE45-14214D2E1761}" presName="iconBgRect" presStyleLbl="bgShp" presStyleIdx="0" presStyleCnt="4"/>
      <dgm:spPr/>
    </dgm:pt>
    <dgm:pt modelId="{364F8272-881C-4D6E-912B-8541D65FCCE3}" type="pres">
      <dgm:prSet presAssocID="{5CE9C0C4-FA59-4D7F-AE45-14214D2E1761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Nervous Face with Solid Fill"/>
        </a:ext>
      </dgm:extLst>
    </dgm:pt>
    <dgm:pt modelId="{5BB2A2F9-8658-4E0D-8568-5163D95657A3}" type="pres">
      <dgm:prSet presAssocID="{5CE9C0C4-FA59-4D7F-AE45-14214D2E1761}" presName="spaceRect" presStyleCnt="0"/>
      <dgm:spPr/>
    </dgm:pt>
    <dgm:pt modelId="{D4DB6185-C635-4E18-884F-957B65D8341C}" type="pres">
      <dgm:prSet presAssocID="{5CE9C0C4-FA59-4D7F-AE45-14214D2E1761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C1C4D96-1497-41FC-BBC1-7A36603A4B6B}" type="pres">
      <dgm:prSet presAssocID="{3695BCB9-179C-44C6-ADFF-3F781E2F5EB4}" presName="sibTrans" presStyleCnt="0"/>
      <dgm:spPr/>
    </dgm:pt>
    <dgm:pt modelId="{F297F2D3-985E-470A-8ACB-2E621A50CC1A}" type="pres">
      <dgm:prSet presAssocID="{63C3ADC5-E919-47B6-AEC5-07C606BF1D99}" presName="compNode" presStyleCnt="0"/>
      <dgm:spPr/>
    </dgm:pt>
    <dgm:pt modelId="{82DAD5CC-F4BF-4AA2-B011-1952D4C64153}" type="pres">
      <dgm:prSet presAssocID="{63C3ADC5-E919-47B6-AEC5-07C606BF1D99}" presName="iconBgRect" presStyleLbl="bgShp" presStyleIdx="1" presStyleCnt="4"/>
      <dgm:spPr/>
    </dgm:pt>
    <dgm:pt modelId="{28B0D3E4-37D5-429B-BEB8-E9C9CAD35B0A}" type="pres">
      <dgm:prSet presAssocID="{63C3ADC5-E919-47B6-AEC5-07C606BF1D99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Ear"/>
        </a:ext>
      </dgm:extLst>
    </dgm:pt>
    <dgm:pt modelId="{AA5B6031-FD7A-43B9-ACD2-F62F171B36B2}" type="pres">
      <dgm:prSet presAssocID="{63C3ADC5-E919-47B6-AEC5-07C606BF1D99}" presName="spaceRect" presStyleCnt="0"/>
      <dgm:spPr/>
    </dgm:pt>
    <dgm:pt modelId="{4907EAD1-E513-456C-9FC7-7EA2522295F1}" type="pres">
      <dgm:prSet presAssocID="{63C3ADC5-E919-47B6-AEC5-07C606BF1D99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8DA1A5E-E7B9-4A33-9464-9DC1D678FA79}" type="pres">
      <dgm:prSet presAssocID="{42F9CEBC-68F1-408B-A737-77E130A06F38}" presName="sibTrans" presStyleCnt="0"/>
      <dgm:spPr/>
    </dgm:pt>
    <dgm:pt modelId="{930A7D2E-71C8-4871-962C-E2B8A95569CA}" type="pres">
      <dgm:prSet presAssocID="{641D1958-68DC-4F1E-A09F-AEFF1DDD32B8}" presName="compNode" presStyleCnt="0"/>
      <dgm:spPr/>
    </dgm:pt>
    <dgm:pt modelId="{8A0ECD90-4F7C-4074-BB3A-BE2505D39DE8}" type="pres">
      <dgm:prSet presAssocID="{641D1958-68DC-4F1E-A09F-AEFF1DDD32B8}" presName="iconBgRect" presStyleLbl="bgShp" presStyleIdx="2" presStyleCnt="4"/>
      <dgm:spPr/>
    </dgm:pt>
    <dgm:pt modelId="{E02DFE28-6C0A-4F44-9567-4BA3B1A88302}" type="pres">
      <dgm:prSet presAssocID="{641D1958-68DC-4F1E-A09F-AEFF1DDD32B8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CF1CA864-6528-43E2-AECF-5908C4FAE70D}" type="pres">
      <dgm:prSet presAssocID="{641D1958-68DC-4F1E-A09F-AEFF1DDD32B8}" presName="spaceRect" presStyleCnt="0"/>
      <dgm:spPr/>
    </dgm:pt>
    <dgm:pt modelId="{8E7279C8-44A0-4830-9373-20787DD9B55B}" type="pres">
      <dgm:prSet presAssocID="{641D1958-68DC-4F1E-A09F-AEFF1DDD32B8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2FE85AD-6044-46E8-85CB-821035A9DD26}" type="pres">
      <dgm:prSet presAssocID="{942FA529-5378-4AF1-AA96-BCA6D154E325}" presName="sibTrans" presStyleCnt="0"/>
      <dgm:spPr/>
    </dgm:pt>
    <dgm:pt modelId="{7E1EE064-3311-4E0A-A437-63D4CF92353B}" type="pres">
      <dgm:prSet presAssocID="{3A06F044-9787-462E-926F-EEAD625811F5}" presName="compNode" presStyleCnt="0"/>
      <dgm:spPr/>
    </dgm:pt>
    <dgm:pt modelId="{DEBB5319-B28E-4FAB-89B5-0A263C8A8888}" type="pres">
      <dgm:prSet presAssocID="{3A06F044-9787-462E-926F-EEAD625811F5}" presName="iconBgRect" presStyleLbl="bgShp" presStyleIdx="3" presStyleCnt="4"/>
      <dgm:spPr/>
    </dgm:pt>
    <dgm:pt modelId="{A31197E0-2ACD-4CFD-BC01-E3994AF1C806}" type="pres">
      <dgm:prSet presAssocID="{3A06F044-9787-462E-926F-EEAD625811F5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Joker Hat"/>
        </a:ext>
      </dgm:extLst>
    </dgm:pt>
    <dgm:pt modelId="{DCB68858-FC42-4F53-B008-CEBD5CBA162C}" type="pres">
      <dgm:prSet presAssocID="{3A06F044-9787-462E-926F-EEAD625811F5}" presName="spaceRect" presStyleCnt="0"/>
      <dgm:spPr/>
    </dgm:pt>
    <dgm:pt modelId="{1E40B007-8B6F-46B2-BFCD-05F3AAE1CD5D}" type="pres">
      <dgm:prSet presAssocID="{3A06F044-9787-462E-926F-EEAD625811F5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7A87C4-B8C0-41E7-87DB-DBB6D445754B}" srcId="{0847DD3B-9316-4EEF-961A-7BD81126FE9F}" destId="{63C3ADC5-E919-47B6-AEC5-07C606BF1D99}" srcOrd="1" destOrd="0" parTransId="{028E4B07-E042-46DF-80F0-08A5003196B8}" sibTransId="{42F9CEBC-68F1-408B-A737-77E130A06F38}"/>
    <dgm:cxn modelId="{78FC39F6-7888-49E9-8833-CF0DD9BC4066}" srcId="{0847DD3B-9316-4EEF-961A-7BD81126FE9F}" destId="{5CE9C0C4-FA59-4D7F-AE45-14214D2E1761}" srcOrd="0" destOrd="0" parTransId="{2A014083-CDAE-4DD6-8CF1-7435C083E27E}" sibTransId="{3695BCB9-179C-44C6-ADFF-3F781E2F5EB4}"/>
    <dgm:cxn modelId="{78850A21-8CD8-417B-A268-B85DDCA3FB1C}" srcId="{0847DD3B-9316-4EEF-961A-7BD81126FE9F}" destId="{641D1958-68DC-4F1E-A09F-AEFF1DDD32B8}" srcOrd="2" destOrd="0" parTransId="{DF12D366-2920-44F1-8563-C49902F1827D}" sibTransId="{942FA529-5378-4AF1-AA96-BCA6D154E325}"/>
    <dgm:cxn modelId="{2A69436C-978A-4EA3-8E9F-1AF9A252DECF}" type="presOf" srcId="{641D1958-68DC-4F1E-A09F-AEFF1DDD32B8}" destId="{8E7279C8-44A0-4830-9373-20787DD9B55B}" srcOrd="0" destOrd="0" presId="urn:microsoft.com/office/officeart/2018/5/layout/IconCircleLabelList"/>
    <dgm:cxn modelId="{B4B0AD46-1B0D-4D45-A3DB-62DFDEEEE6DE}" type="presOf" srcId="{5CE9C0C4-FA59-4D7F-AE45-14214D2E1761}" destId="{D4DB6185-C635-4E18-884F-957B65D8341C}" srcOrd="0" destOrd="0" presId="urn:microsoft.com/office/officeart/2018/5/layout/IconCircleLabelList"/>
    <dgm:cxn modelId="{F222E078-039D-4468-B233-0663889AD144}" type="presOf" srcId="{63C3ADC5-E919-47B6-AEC5-07C606BF1D99}" destId="{4907EAD1-E513-456C-9FC7-7EA2522295F1}" srcOrd="0" destOrd="0" presId="urn:microsoft.com/office/officeart/2018/5/layout/IconCircleLabelList"/>
    <dgm:cxn modelId="{98F93B3D-017A-410E-B9E9-D72B9A8F7464}" type="presOf" srcId="{3A06F044-9787-462E-926F-EEAD625811F5}" destId="{1E40B007-8B6F-46B2-BFCD-05F3AAE1CD5D}" srcOrd="0" destOrd="0" presId="urn:microsoft.com/office/officeart/2018/5/layout/IconCircleLabelList"/>
    <dgm:cxn modelId="{84615C17-A226-4EEC-BE06-A91F01DB39CA}" type="presOf" srcId="{0847DD3B-9316-4EEF-961A-7BD81126FE9F}" destId="{9605F04D-2FA1-4A85-B4BD-20A59B27F250}" srcOrd="0" destOrd="0" presId="urn:microsoft.com/office/officeart/2018/5/layout/IconCircleLabelList"/>
    <dgm:cxn modelId="{B45130DA-5B77-4890-9530-F3547D32403F}" srcId="{0847DD3B-9316-4EEF-961A-7BD81126FE9F}" destId="{3A06F044-9787-462E-926F-EEAD625811F5}" srcOrd="3" destOrd="0" parTransId="{036D50A5-6059-4AD8-B9D5-357D39405EA2}" sibTransId="{B724295B-42B4-4093-B948-A5D8EBDC0101}"/>
    <dgm:cxn modelId="{3123C2A4-DCF6-4014-AB5A-70E68DBF3506}" type="presParOf" srcId="{9605F04D-2FA1-4A85-B4BD-20A59B27F250}" destId="{D2FA38A8-B928-4AA8-810D-91CCB7268095}" srcOrd="0" destOrd="0" presId="urn:microsoft.com/office/officeart/2018/5/layout/IconCircleLabelList"/>
    <dgm:cxn modelId="{0977B3AA-4119-41F1-B6D2-1011B0520910}" type="presParOf" srcId="{D2FA38A8-B928-4AA8-810D-91CCB7268095}" destId="{927412EF-D8E1-49B3-A8B6-E15C3B8A4331}" srcOrd="0" destOrd="0" presId="urn:microsoft.com/office/officeart/2018/5/layout/IconCircleLabelList"/>
    <dgm:cxn modelId="{B3A7DA49-1DF8-4B01-8DEB-C473C210E47A}" type="presParOf" srcId="{D2FA38A8-B928-4AA8-810D-91CCB7268095}" destId="{364F8272-881C-4D6E-912B-8541D65FCCE3}" srcOrd="1" destOrd="0" presId="urn:microsoft.com/office/officeart/2018/5/layout/IconCircleLabelList"/>
    <dgm:cxn modelId="{B6C88707-BD90-4D34-A1EE-36FE3E51AA32}" type="presParOf" srcId="{D2FA38A8-B928-4AA8-810D-91CCB7268095}" destId="{5BB2A2F9-8658-4E0D-8568-5163D95657A3}" srcOrd="2" destOrd="0" presId="urn:microsoft.com/office/officeart/2018/5/layout/IconCircleLabelList"/>
    <dgm:cxn modelId="{A9182494-5DC4-4728-B2B8-5AE9A0834A9B}" type="presParOf" srcId="{D2FA38A8-B928-4AA8-810D-91CCB7268095}" destId="{D4DB6185-C635-4E18-884F-957B65D8341C}" srcOrd="3" destOrd="0" presId="urn:microsoft.com/office/officeart/2018/5/layout/IconCircleLabelList"/>
    <dgm:cxn modelId="{0719E192-7100-4650-921F-0E9B1773DFF1}" type="presParOf" srcId="{9605F04D-2FA1-4A85-B4BD-20A59B27F250}" destId="{6C1C4D96-1497-41FC-BBC1-7A36603A4B6B}" srcOrd="1" destOrd="0" presId="urn:microsoft.com/office/officeart/2018/5/layout/IconCircleLabelList"/>
    <dgm:cxn modelId="{5B1858FF-EF88-42A5-9DD7-10EF7B78578E}" type="presParOf" srcId="{9605F04D-2FA1-4A85-B4BD-20A59B27F250}" destId="{F297F2D3-985E-470A-8ACB-2E621A50CC1A}" srcOrd="2" destOrd="0" presId="urn:microsoft.com/office/officeart/2018/5/layout/IconCircleLabelList"/>
    <dgm:cxn modelId="{DF122C5B-179B-4F09-A402-26131E6E52C5}" type="presParOf" srcId="{F297F2D3-985E-470A-8ACB-2E621A50CC1A}" destId="{82DAD5CC-F4BF-4AA2-B011-1952D4C64153}" srcOrd="0" destOrd="0" presId="urn:microsoft.com/office/officeart/2018/5/layout/IconCircleLabelList"/>
    <dgm:cxn modelId="{7F4127F9-12E7-42CD-9DE9-75F95F64D304}" type="presParOf" srcId="{F297F2D3-985E-470A-8ACB-2E621A50CC1A}" destId="{28B0D3E4-37D5-429B-BEB8-E9C9CAD35B0A}" srcOrd="1" destOrd="0" presId="urn:microsoft.com/office/officeart/2018/5/layout/IconCircleLabelList"/>
    <dgm:cxn modelId="{AE3A1438-CB2C-472F-9CF6-F74C414ED42A}" type="presParOf" srcId="{F297F2D3-985E-470A-8ACB-2E621A50CC1A}" destId="{AA5B6031-FD7A-43B9-ACD2-F62F171B36B2}" srcOrd="2" destOrd="0" presId="urn:microsoft.com/office/officeart/2018/5/layout/IconCircleLabelList"/>
    <dgm:cxn modelId="{6C9D18C2-8265-41CE-B6F2-9027CE7BC9C6}" type="presParOf" srcId="{F297F2D3-985E-470A-8ACB-2E621A50CC1A}" destId="{4907EAD1-E513-456C-9FC7-7EA2522295F1}" srcOrd="3" destOrd="0" presId="urn:microsoft.com/office/officeart/2018/5/layout/IconCircleLabelList"/>
    <dgm:cxn modelId="{9F413866-FC73-403B-96B3-73D07886BE3A}" type="presParOf" srcId="{9605F04D-2FA1-4A85-B4BD-20A59B27F250}" destId="{28DA1A5E-E7B9-4A33-9464-9DC1D678FA79}" srcOrd="3" destOrd="0" presId="urn:microsoft.com/office/officeart/2018/5/layout/IconCircleLabelList"/>
    <dgm:cxn modelId="{E7585631-9E0B-4B4F-936C-822A45B8E221}" type="presParOf" srcId="{9605F04D-2FA1-4A85-B4BD-20A59B27F250}" destId="{930A7D2E-71C8-4871-962C-E2B8A95569CA}" srcOrd="4" destOrd="0" presId="urn:microsoft.com/office/officeart/2018/5/layout/IconCircleLabelList"/>
    <dgm:cxn modelId="{38B83C8C-F45D-47E1-8CD8-5A1C5EB8CBED}" type="presParOf" srcId="{930A7D2E-71C8-4871-962C-E2B8A95569CA}" destId="{8A0ECD90-4F7C-4074-BB3A-BE2505D39DE8}" srcOrd="0" destOrd="0" presId="urn:microsoft.com/office/officeart/2018/5/layout/IconCircleLabelList"/>
    <dgm:cxn modelId="{C83260A7-A075-4026-B7EE-FA4FC563AC06}" type="presParOf" srcId="{930A7D2E-71C8-4871-962C-E2B8A95569CA}" destId="{E02DFE28-6C0A-4F44-9567-4BA3B1A88302}" srcOrd="1" destOrd="0" presId="urn:microsoft.com/office/officeart/2018/5/layout/IconCircleLabelList"/>
    <dgm:cxn modelId="{4069CE67-5A27-4669-AD07-2602486CC0AB}" type="presParOf" srcId="{930A7D2E-71C8-4871-962C-E2B8A95569CA}" destId="{CF1CA864-6528-43E2-AECF-5908C4FAE70D}" srcOrd="2" destOrd="0" presId="urn:microsoft.com/office/officeart/2018/5/layout/IconCircleLabelList"/>
    <dgm:cxn modelId="{196A3554-7BC1-4B99-9735-31122E445876}" type="presParOf" srcId="{930A7D2E-71C8-4871-962C-E2B8A95569CA}" destId="{8E7279C8-44A0-4830-9373-20787DD9B55B}" srcOrd="3" destOrd="0" presId="urn:microsoft.com/office/officeart/2018/5/layout/IconCircleLabelList"/>
    <dgm:cxn modelId="{174541C0-D7B9-4A1F-87D2-F1BD3EB14E13}" type="presParOf" srcId="{9605F04D-2FA1-4A85-B4BD-20A59B27F250}" destId="{02FE85AD-6044-46E8-85CB-821035A9DD26}" srcOrd="5" destOrd="0" presId="urn:microsoft.com/office/officeart/2018/5/layout/IconCircleLabelList"/>
    <dgm:cxn modelId="{18352B1C-1435-4A11-9E5A-CE98FA19661B}" type="presParOf" srcId="{9605F04D-2FA1-4A85-B4BD-20A59B27F250}" destId="{7E1EE064-3311-4E0A-A437-63D4CF92353B}" srcOrd="6" destOrd="0" presId="urn:microsoft.com/office/officeart/2018/5/layout/IconCircleLabelList"/>
    <dgm:cxn modelId="{C62E3FC5-4980-4A7A-9487-3053F915A5E0}" type="presParOf" srcId="{7E1EE064-3311-4E0A-A437-63D4CF92353B}" destId="{DEBB5319-B28E-4FAB-89B5-0A263C8A8888}" srcOrd="0" destOrd="0" presId="urn:microsoft.com/office/officeart/2018/5/layout/IconCircleLabelList"/>
    <dgm:cxn modelId="{428ECED5-63A2-4027-9964-62F20F53C6BB}" type="presParOf" srcId="{7E1EE064-3311-4E0A-A437-63D4CF92353B}" destId="{A31197E0-2ACD-4CFD-BC01-E3994AF1C806}" srcOrd="1" destOrd="0" presId="urn:microsoft.com/office/officeart/2018/5/layout/IconCircleLabelList"/>
    <dgm:cxn modelId="{1DA09037-885C-4FBA-A879-EF1BFFCF33A5}" type="presParOf" srcId="{7E1EE064-3311-4E0A-A437-63D4CF92353B}" destId="{DCB68858-FC42-4F53-B008-CEBD5CBA162C}" srcOrd="2" destOrd="0" presId="urn:microsoft.com/office/officeart/2018/5/layout/IconCircleLabelList"/>
    <dgm:cxn modelId="{50E732C0-7F79-4EBD-ADC0-942CEF7B58A8}" type="presParOf" srcId="{7E1EE064-3311-4E0A-A437-63D4CF92353B}" destId="{1E40B007-8B6F-46B2-BFCD-05F3AAE1CD5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900818-3D9D-4F6D-AE88-9B0309C83F0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</dgm:pt>
    <dgm:pt modelId="{E08FB10F-0A8B-4C0D-AE5A-28E546B9616A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infect</a:t>
          </a:r>
        </a:p>
      </dgm:t>
    </dgm:pt>
    <dgm:pt modelId="{8015FE78-BF53-4A30-9ECC-CBC7E318F73C}" type="parTrans" cxnId="{47CF0048-FF03-415F-9E9B-70339045D361}">
      <dgm:prSet/>
      <dgm:spPr/>
      <dgm:t>
        <a:bodyPr/>
        <a:lstStyle/>
        <a:p>
          <a:endParaRPr lang="en-GB"/>
        </a:p>
      </dgm:t>
    </dgm:pt>
    <dgm:pt modelId="{841084BE-67CF-460B-9647-676E01808DFC}" type="sibTrans" cxnId="{47CF0048-FF03-415F-9E9B-70339045D361}">
      <dgm:prSet/>
      <dgm:spPr/>
      <dgm:t>
        <a:bodyPr/>
        <a:lstStyle/>
        <a:p>
          <a:endParaRPr lang="en-GB"/>
        </a:p>
      </dgm:t>
    </dgm:pt>
    <dgm:pt modelId="{59CF82BC-C72E-430B-9C69-916304E5712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resisted</a:t>
          </a:r>
        </a:p>
      </dgm:t>
    </dgm:pt>
    <dgm:pt modelId="{C486982C-6AEC-4263-95E4-21A7ADD48DDE}" type="parTrans" cxnId="{DE7FD181-1D31-4673-B005-1C3CD22B7224}">
      <dgm:prSet/>
      <dgm:spPr/>
      <dgm:t>
        <a:bodyPr/>
        <a:lstStyle/>
        <a:p>
          <a:endParaRPr lang="en-GB"/>
        </a:p>
      </dgm:t>
    </dgm:pt>
    <dgm:pt modelId="{14D6651C-9074-4854-BC4B-13E7852E956C}" type="sibTrans" cxnId="{DE7FD181-1D31-4673-B005-1C3CD22B7224}">
      <dgm:prSet/>
      <dgm:spPr/>
      <dgm:t>
        <a:bodyPr/>
        <a:lstStyle/>
        <a:p>
          <a:endParaRPr lang="en-GB"/>
        </a:p>
      </dgm:t>
    </dgm:pt>
    <dgm:pt modelId="{F903F6F7-99C9-428A-BFB1-4E2F68D7AF9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awful </a:t>
          </a:r>
        </a:p>
      </dgm:t>
    </dgm:pt>
    <dgm:pt modelId="{ACEAD63B-F9DD-46B5-9DE4-1B62049CA6F5}" type="parTrans" cxnId="{00DB7824-BC49-4961-80D0-8B17BFDB8431}">
      <dgm:prSet/>
      <dgm:spPr/>
      <dgm:t>
        <a:bodyPr/>
        <a:lstStyle/>
        <a:p>
          <a:endParaRPr lang="en-GB"/>
        </a:p>
      </dgm:t>
    </dgm:pt>
    <dgm:pt modelId="{F5FD8D2B-FC45-4C3B-A762-C72C7D684B0A}" type="sibTrans" cxnId="{00DB7824-BC49-4961-80D0-8B17BFDB8431}">
      <dgm:prSet/>
      <dgm:spPr/>
      <dgm:t>
        <a:bodyPr/>
        <a:lstStyle/>
        <a:p>
          <a:endParaRPr lang="en-GB"/>
        </a:p>
      </dgm:t>
    </dgm:pt>
    <dgm:pt modelId="{D129FE7C-EFBA-4FE5-A0A1-024614B05EBA}" type="pres">
      <dgm:prSet presAssocID="{3B900818-3D9D-4F6D-AE88-9B0309C83F00}" presName="linear" presStyleCnt="0">
        <dgm:presLayoutVars>
          <dgm:animLvl val="lvl"/>
          <dgm:resizeHandles val="exact"/>
        </dgm:presLayoutVars>
      </dgm:prSet>
      <dgm:spPr/>
    </dgm:pt>
    <dgm:pt modelId="{BF347ED1-F468-43CA-820E-911DAE9BA359}" type="pres">
      <dgm:prSet presAssocID="{E08FB10F-0A8B-4C0D-AE5A-28E546B9616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E4BCC-53BD-4A81-ABEF-91EAD1345C1A}" type="pres">
      <dgm:prSet presAssocID="{841084BE-67CF-460B-9647-676E01808DFC}" presName="spacer" presStyleCnt="0"/>
      <dgm:spPr/>
    </dgm:pt>
    <dgm:pt modelId="{DCBB72BC-3F5E-4C16-BC3E-DC9E6AECCF3E}" type="pres">
      <dgm:prSet presAssocID="{59CF82BC-C72E-430B-9C69-916304E5712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2A377-99A2-4932-8866-08E5873AB5F8}" type="pres">
      <dgm:prSet presAssocID="{14D6651C-9074-4854-BC4B-13E7852E956C}" presName="spacer" presStyleCnt="0"/>
      <dgm:spPr/>
    </dgm:pt>
    <dgm:pt modelId="{4F7776D7-631A-426E-9A25-6134797D9EEE}" type="pres">
      <dgm:prSet presAssocID="{F903F6F7-99C9-428A-BFB1-4E2F68D7AF9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7FD181-1D31-4673-B005-1C3CD22B7224}" srcId="{3B900818-3D9D-4F6D-AE88-9B0309C83F00}" destId="{59CF82BC-C72E-430B-9C69-916304E5712C}" srcOrd="1" destOrd="0" parTransId="{C486982C-6AEC-4263-95E4-21A7ADD48DDE}" sibTransId="{14D6651C-9074-4854-BC4B-13E7852E956C}"/>
    <dgm:cxn modelId="{7BE1C72D-423B-4960-960B-E33F42AFB33E}" type="presOf" srcId="{F903F6F7-99C9-428A-BFB1-4E2F68D7AF92}" destId="{4F7776D7-631A-426E-9A25-6134797D9EEE}" srcOrd="0" destOrd="0" presId="urn:microsoft.com/office/officeart/2005/8/layout/vList2"/>
    <dgm:cxn modelId="{352E6BF3-8689-48F2-AFDE-AF40929340EB}" type="presOf" srcId="{E08FB10F-0A8B-4C0D-AE5A-28E546B9616A}" destId="{BF347ED1-F468-43CA-820E-911DAE9BA359}" srcOrd="0" destOrd="0" presId="urn:microsoft.com/office/officeart/2005/8/layout/vList2"/>
    <dgm:cxn modelId="{00DB7824-BC49-4961-80D0-8B17BFDB8431}" srcId="{3B900818-3D9D-4F6D-AE88-9B0309C83F00}" destId="{F903F6F7-99C9-428A-BFB1-4E2F68D7AF92}" srcOrd="2" destOrd="0" parTransId="{ACEAD63B-F9DD-46B5-9DE4-1B62049CA6F5}" sibTransId="{F5FD8D2B-FC45-4C3B-A762-C72C7D684B0A}"/>
    <dgm:cxn modelId="{E010532F-0894-4165-9A0F-87FDC998A6F2}" type="presOf" srcId="{59CF82BC-C72E-430B-9C69-916304E5712C}" destId="{DCBB72BC-3F5E-4C16-BC3E-DC9E6AECCF3E}" srcOrd="0" destOrd="0" presId="urn:microsoft.com/office/officeart/2005/8/layout/vList2"/>
    <dgm:cxn modelId="{8DEF771D-54B1-4A6C-BDFD-72C656601A45}" type="presOf" srcId="{3B900818-3D9D-4F6D-AE88-9B0309C83F00}" destId="{D129FE7C-EFBA-4FE5-A0A1-024614B05EBA}" srcOrd="0" destOrd="0" presId="urn:microsoft.com/office/officeart/2005/8/layout/vList2"/>
    <dgm:cxn modelId="{47CF0048-FF03-415F-9E9B-70339045D361}" srcId="{3B900818-3D9D-4F6D-AE88-9B0309C83F00}" destId="{E08FB10F-0A8B-4C0D-AE5A-28E546B9616A}" srcOrd="0" destOrd="0" parTransId="{8015FE78-BF53-4A30-9ECC-CBC7E318F73C}" sibTransId="{841084BE-67CF-460B-9647-676E01808DFC}"/>
    <dgm:cxn modelId="{84D1EADD-6313-4886-B12B-0294321C63DA}" type="presParOf" srcId="{D129FE7C-EFBA-4FE5-A0A1-024614B05EBA}" destId="{BF347ED1-F468-43CA-820E-911DAE9BA359}" srcOrd="0" destOrd="0" presId="urn:microsoft.com/office/officeart/2005/8/layout/vList2"/>
    <dgm:cxn modelId="{7F4FD04F-F00B-4B6F-B03B-DB13EF2922E3}" type="presParOf" srcId="{D129FE7C-EFBA-4FE5-A0A1-024614B05EBA}" destId="{303E4BCC-53BD-4A81-ABEF-91EAD1345C1A}" srcOrd="1" destOrd="0" presId="urn:microsoft.com/office/officeart/2005/8/layout/vList2"/>
    <dgm:cxn modelId="{97C664CF-5870-4220-B408-2636A24419C6}" type="presParOf" srcId="{D129FE7C-EFBA-4FE5-A0A1-024614B05EBA}" destId="{DCBB72BC-3F5E-4C16-BC3E-DC9E6AECCF3E}" srcOrd="2" destOrd="0" presId="urn:microsoft.com/office/officeart/2005/8/layout/vList2"/>
    <dgm:cxn modelId="{80DD8A14-E73D-49C7-A810-406750C2D870}" type="presParOf" srcId="{D129FE7C-EFBA-4FE5-A0A1-024614B05EBA}" destId="{5672A377-99A2-4932-8866-08E5873AB5F8}" srcOrd="3" destOrd="0" presId="urn:microsoft.com/office/officeart/2005/8/layout/vList2"/>
    <dgm:cxn modelId="{62DC487E-34EC-412D-9EB9-61E44E2C970B}" type="presParOf" srcId="{D129FE7C-EFBA-4FE5-A0A1-024614B05EBA}" destId="{4F7776D7-631A-426E-9A25-6134797D9EE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4D3EDB-EBBC-4E74-AD2F-B2239F215B5A}" type="doc">
      <dgm:prSet loTypeId="urn:microsoft.com/office/officeart/2009/layout/ReverseList" loCatId="relationship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3F2DCC32-166C-42B2-9CAD-0B59DB7D3166}">
      <dgm:prSet phldrT="[Text]"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pPr algn="ctr"/>
          <a:r>
            <a:rPr lang="en-GB" sz="2400" dirty="0"/>
            <a:t>Awful</a:t>
          </a:r>
        </a:p>
        <a:p>
          <a:pPr algn="ctr"/>
          <a:endParaRPr lang="en-GB" sz="2400" dirty="0"/>
        </a:p>
        <a:p>
          <a:pPr algn="ctr"/>
          <a:r>
            <a:rPr lang="en-GB" sz="2400" dirty="0"/>
            <a:t>Infect</a:t>
          </a:r>
        </a:p>
        <a:p>
          <a:pPr algn="ctr"/>
          <a:endParaRPr lang="en-GB" sz="2400" dirty="0"/>
        </a:p>
        <a:p>
          <a:pPr algn="ctr"/>
          <a:r>
            <a:rPr lang="en-GB" sz="2400" dirty="0"/>
            <a:t>Resisted</a:t>
          </a:r>
        </a:p>
      </dgm:t>
    </dgm:pt>
    <dgm:pt modelId="{03904223-8647-4624-850A-0AB19569BB94}" type="parTrans" cxnId="{D4642E2D-CA81-4625-9A0D-F3D8EE6BCCD9}">
      <dgm:prSet/>
      <dgm:spPr/>
      <dgm:t>
        <a:bodyPr/>
        <a:lstStyle/>
        <a:p>
          <a:endParaRPr lang="en-GB"/>
        </a:p>
      </dgm:t>
    </dgm:pt>
    <dgm:pt modelId="{52AB0290-507F-4E17-B790-1F09AEE7C0B2}" type="sibTrans" cxnId="{D4642E2D-CA81-4625-9A0D-F3D8EE6BCCD9}">
      <dgm:prSet/>
      <dgm:spPr/>
      <dgm:t>
        <a:bodyPr/>
        <a:lstStyle/>
        <a:p>
          <a:endParaRPr lang="en-GB"/>
        </a:p>
      </dgm:t>
    </dgm:pt>
    <dgm:pt modelId="{B92E0E70-DC4D-48EF-9046-C359381CACB9}">
      <dgm:prSet phldrT="[Text]" custT="1"/>
      <dgm:spPr>
        <a:solidFill>
          <a:srgbClr val="FFFF99"/>
        </a:solidFill>
      </dgm:spPr>
      <dgm:t>
        <a:bodyPr/>
        <a:lstStyle/>
        <a:p>
          <a:pPr algn="ctr"/>
          <a:r>
            <a:rPr lang="en-GB" sz="2400" dirty="0"/>
            <a:t>Awesome</a:t>
          </a:r>
        </a:p>
        <a:p>
          <a:pPr algn="ctr"/>
          <a:endParaRPr lang="en-GB" sz="2400" dirty="0"/>
        </a:p>
        <a:p>
          <a:pPr algn="ctr"/>
          <a:r>
            <a:rPr lang="en-GB" sz="2400" dirty="0"/>
            <a:t>Disinfect</a:t>
          </a:r>
        </a:p>
        <a:p>
          <a:pPr algn="ctr"/>
          <a:endParaRPr lang="en-GB" sz="2400" dirty="0"/>
        </a:p>
        <a:p>
          <a:pPr algn="ctr"/>
          <a:r>
            <a:rPr lang="en-GB" sz="2400" dirty="0"/>
            <a:t>Surrendered</a:t>
          </a:r>
        </a:p>
        <a:p>
          <a:pPr algn="l"/>
          <a:endParaRPr lang="en-GB" sz="1900" dirty="0"/>
        </a:p>
        <a:p>
          <a:pPr algn="l"/>
          <a:endParaRPr lang="en-GB" sz="1900" dirty="0"/>
        </a:p>
      </dgm:t>
    </dgm:pt>
    <dgm:pt modelId="{D4461166-CC61-4E8D-8745-BC3035388161}" type="parTrans" cxnId="{A888A5B1-0162-4DE3-8AF7-5744699F3DD0}">
      <dgm:prSet/>
      <dgm:spPr/>
      <dgm:t>
        <a:bodyPr/>
        <a:lstStyle/>
        <a:p>
          <a:endParaRPr lang="en-GB"/>
        </a:p>
      </dgm:t>
    </dgm:pt>
    <dgm:pt modelId="{D63ED46F-985E-46C5-AFB1-4CAA8A0D41A4}" type="sibTrans" cxnId="{A888A5B1-0162-4DE3-8AF7-5744699F3DD0}">
      <dgm:prSet/>
      <dgm:spPr/>
      <dgm:t>
        <a:bodyPr/>
        <a:lstStyle/>
        <a:p>
          <a:endParaRPr lang="en-GB"/>
        </a:p>
      </dgm:t>
    </dgm:pt>
    <dgm:pt modelId="{43A3110A-98C5-4064-AD11-A1672DF2D098}" type="pres">
      <dgm:prSet presAssocID="{F84D3EDB-EBBC-4E74-AD2F-B2239F215B5A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B692F1D-9F7F-44B5-BAE1-53F2741FF31D}" type="pres">
      <dgm:prSet presAssocID="{F84D3EDB-EBBC-4E74-AD2F-B2239F215B5A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5613F-A732-4990-861E-74F7D8433932}" type="pres">
      <dgm:prSet presAssocID="{F84D3EDB-EBBC-4E74-AD2F-B2239F215B5A}" presName="LeftNode" presStyleLbl="bgImgPlace1" presStyleIdx="0" presStyleCnt="2" custLinFactNeighborX="-36036" custLinFactNeighborY="1958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E7F4A633-453B-4879-91E6-582EF2354026}" type="pres">
      <dgm:prSet presAssocID="{F84D3EDB-EBBC-4E74-AD2F-B2239F215B5A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6E47A3-9EBF-4FFE-9ABF-D3A73E8DFA17}" type="pres">
      <dgm:prSet presAssocID="{F84D3EDB-EBBC-4E74-AD2F-B2239F215B5A}" presName="RightNode" presStyleLbl="bgImgPlace1" presStyleIdx="1" presStyleCnt="2" custScaleX="15423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4E876B1-4D9D-4D42-9330-69A142B3B551}" type="pres">
      <dgm:prSet presAssocID="{F84D3EDB-EBBC-4E74-AD2F-B2239F215B5A}" presName="TopArrow" presStyleLbl="node1" presStyleIdx="0" presStyleCnt="2" custLinFactNeighborX="-23739" custLinFactNeighborY="-5089"/>
      <dgm:spPr>
        <a:solidFill>
          <a:srgbClr val="92D050"/>
        </a:solidFill>
        <a:ln>
          <a:solidFill>
            <a:srgbClr val="92D050"/>
          </a:solidFill>
        </a:ln>
      </dgm:spPr>
    </dgm:pt>
    <dgm:pt modelId="{9E449F90-4A10-4DBC-A7F3-B6528AA8F408}" type="pres">
      <dgm:prSet presAssocID="{F84D3EDB-EBBC-4E74-AD2F-B2239F215B5A}" presName="BottomArrow" presStyleLbl="node1" presStyleIdx="1" presStyleCnt="2" custLinFactNeighborX="-23739" custLinFactNeighborY="9830"/>
      <dgm:spPr>
        <a:solidFill>
          <a:srgbClr val="FFCC66"/>
        </a:solidFill>
      </dgm:spPr>
    </dgm:pt>
  </dgm:ptLst>
  <dgm:cxnLst>
    <dgm:cxn modelId="{D4642E2D-CA81-4625-9A0D-F3D8EE6BCCD9}" srcId="{F84D3EDB-EBBC-4E74-AD2F-B2239F215B5A}" destId="{3F2DCC32-166C-42B2-9CAD-0B59DB7D3166}" srcOrd="0" destOrd="0" parTransId="{03904223-8647-4624-850A-0AB19569BB94}" sibTransId="{52AB0290-507F-4E17-B790-1F09AEE7C0B2}"/>
    <dgm:cxn modelId="{507BF4CC-389D-4A7C-8EEF-BDF511278FE7}" type="presOf" srcId="{3F2DCC32-166C-42B2-9CAD-0B59DB7D3166}" destId="{9B692F1D-9F7F-44B5-BAE1-53F2741FF31D}" srcOrd="0" destOrd="0" presId="urn:microsoft.com/office/officeart/2009/layout/ReverseList"/>
    <dgm:cxn modelId="{DCEB1EF0-0B23-480C-B2A9-15FF18A4C39F}" type="presOf" srcId="{F84D3EDB-EBBC-4E74-AD2F-B2239F215B5A}" destId="{43A3110A-98C5-4064-AD11-A1672DF2D098}" srcOrd="0" destOrd="0" presId="urn:microsoft.com/office/officeart/2009/layout/ReverseList"/>
    <dgm:cxn modelId="{2F930521-21BF-48FB-BAA5-87A2AC2468BB}" type="presOf" srcId="{B92E0E70-DC4D-48EF-9046-C359381CACB9}" destId="{E7F4A633-453B-4879-91E6-582EF2354026}" srcOrd="0" destOrd="0" presId="urn:microsoft.com/office/officeart/2009/layout/ReverseList"/>
    <dgm:cxn modelId="{E15CE8ED-4DA6-4F45-AD53-9886DD1484D6}" type="presOf" srcId="{3F2DCC32-166C-42B2-9CAD-0B59DB7D3166}" destId="{BA25613F-A732-4990-861E-74F7D8433932}" srcOrd="1" destOrd="0" presId="urn:microsoft.com/office/officeart/2009/layout/ReverseList"/>
    <dgm:cxn modelId="{B65A11A1-2875-4E65-889B-7CC3B33DB421}" type="presOf" srcId="{B92E0E70-DC4D-48EF-9046-C359381CACB9}" destId="{F36E47A3-9EBF-4FFE-9ABF-D3A73E8DFA17}" srcOrd="1" destOrd="0" presId="urn:microsoft.com/office/officeart/2009/layout/ReverseList"/>
    <dgm:cxn modelId="{A888A5B1-0162-4DE3-8AF7-5744699F3DD0}" srcId="{F84D3EDB-EBBC-4E74-AD2F-B2239F215B5A}" destId="{B92E0E70-DC4D-48EF-9046-C359381CACB9}" srcOrd="1" destOrd="0" parTransId="{D4461166-CC61-4E8D-8745-BC3035388161}" sibTransId="{D63ED46F-985E-46C5-AFB1-4CAA8A0D41A4}"/>
    <dgm:cxn modelId="{EAA0DCBD-40C5-4B06-95D9-FA4B59624D6F}" type="presParOf" srcId="{43A3110A-98C5-4064-AD11-A1672DF2D098}" destId="{9B692F1D-9F7F-44B5-BAE1-53F2741FF31D}" srcOrd="0" destOrd="0" presId="urn:microsoft.com/office/officeart/2009/layout/ReverseList"/>
    <dgm:cxn modelId="{FAF5CD7A-456A-42C3-A06A-880A5289434A}" type="presParOf" srcId="{43A3110A-98C5-4064-AD11-A1672DF2D098}" destId="{BA25613F-A732-4990-861E-74F7D8433932}" srcOrd="1" destOrd="0" presId="urn:microsoft.com/office/officeart/2009/layout/ReverseList"/>
    <dgm:cxn modelId="{43841F13-D29F-4374-B658-F582D0162F79}" type="presParOf" srcId="{43A3110A-98C5-4064-AD11-A1672DF2D098}" destId="{E7F4A633-453B-4879-91E6-582EF2354026}" srcOrd="2" destOrd="0" presId="urn:microsoft.com/office/officeart/2009/layout/ReverseList"/>
    <dgm:cxn modelId="{AEC846D1-D1E8-4DAB-A387-B6C7DECB4B81}" type="presParOf" srcId="{43A3110A-98C5-4064-AD11-A1672DF2D098}" destId="{F36E47A3-9EBF-4FFE-9ABF-D3A73E8DFA17}" srcOrd="3" destOrd="0" presId="urn:microsoft.com/office/officeart/2009/layout/ReverseList"/>
    <dgm:cxn modelId="{6CB75F0C-B0CC-45AA-BF04-3D92F2ADB244}" type="presParOf" srcId="{43A3110A-98C5-4064-AD11-A1672DF2D098}" destId="{D4E876B1-4D9D-4D42-9330-69A142B3B551}" srcOrd="4" destOrd="0" presId="urn:microsoft.com/office/officeart/2009/layout/ReverseList"/>
    <dgm:cxn modelId="{0C9F03BC-DC33-48FA-9ABD-46D77B085109}" type="presParOf" srcId="{43A3110A-98C5-4064-AD11-A1672DF2D098}" destId="{9E449F90-4A10-4DBC-A7F3-B6528AA8F408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72830B-5305-408E-BB71-3FAD88DC0ECC}" type="doc">
      <dgm:prSet loTypeId="urn:microsoft.com/office/officeart/2005/8/layout/arrow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28FA13E-6E34-419B-8C9E-C0773CFD4E4D}">
      <dgm:prSet phldrT="[Text]"/>
      <dgm:spPr/>
      <dgm:t>
        <a:bodyPr/>
        <a:lstStyle/>
        <a:p>
          <a:r>
            <a:rPr lang="en-GB" dirty="0"/>
            <a:t>Literal</a:t>
          </a:r>
        </a:p>
        <a:p>
          <a:r>
            <a:rPr lang="en-GB" dirty="0"/>
            <a:t>(factual)</a:t>
          </a:r>
        </a:p>
      </dgm:t>
    </dgm:pt>
    <dgm:pt modelId="{BEACEF2F-FBE6-4DAE-BB93-56C5AE53F507}" type="parTrans" cxnId="{B3390837-6F77-43CB-B620-442269A802D3}">
      <dgm:prSet/>
      <dgm:spPr/>
      <dgm:t>
        <a:bodyPr/>
        <a:lstStyle/>
        <a:p>
          <a:endParaRPr lang="en-GB"/>
        </a:p>
      </dgm:t>
    </dgm:pt>
    <dgm:pt modelId="{50999A35-FD57-41CC-97C1-B57EA0D3F6B2}" type="sibTrans" cxnId="{B3390837-6F77-43CB-B620-442269A802D3}">
      <dgm:prSet/>
      <dgm:spPr/>
      <dgm:t>
        <a:bodyPr/>
        <a:lstStyle/>
        <a:p>
          <a:endParaRPr lang="en-GB"/>
        </a:p>
      </dgm:t>
    </dgm:pt>
    <dgm:pt modelId="{0861D08E-F1C3-497F-9E98-FE2810A84367}">
      <dgm:prSet phldrT="[Text]"/>
      <dgm:spPr/>
      <dgm:t>
        <a:bodyPr/>
        <a:lstStyle/>
        <a:p>
          <a:r>
            <a:rPr lang="en-GB" dirty="0"/>
            <a:t>Figurative</a:t>
          </a:r>
        </a:p>
        <a:p>
          <a:r>
            <a:rPr lang="en-GB" dirty="0"/>
            <a:t>(imaginative)</a:t>
          </a:r>
        </a:p>
      </dgm:t>
    </dgm:pt>
    <dgm:pt modelId="{89632150-AC4C-4D9B-92C2-6052034C6E31}" type="parTrans" cxnId="{853719DD-0D28-4797-995E-2C635CE82757}">
      <dgm:prSet/>
      <dgm:spPr/>
      <dgm:t>
        <a:bodyPr/>
        <a:lstStyle/>
        <a:p>
          <a:endParaRPr lang="en-GB"/>
        </a:p>
      </dgm:t>
    </dgm:pt>
    <dgm:pt modelId="{A8E425EF-B1DB-49FE-961F-FACCA0F630A0}" type="sibTrans" cxnId="{853719DD-0D28-4797-995E-2C635CE82757}">
      <dgm:prSet/>
      <dgm:spPr/>
      <dgm:t>
        <a:bodyPr/>
        <a:lstStyle/>
        <a:p>
          <a:endParaRPr lang="en-GB"/>
        </a:p>
      </dgm:t>
    </dgm:pt>
    <dgm:pt modelId="{EEEE9D0A-D067-4033-9CFC-558C737D78E1}" type="pres">
      <dgm:prSet presAssocID="{CF72830B-5305-408E-BB71-3FAD88DC0E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E58E22-496B-4CC6-AAD1-2A982A06102D}" type="pres">
      <dgm:prSet presAssocID="{F28FA13E-6E34-419B-8C9E-C0773CFD4E4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F999B8-9405-406E-946E-58CAE151047C}" type="pres">
      <dgm:prSet presAssocID="{0861D08E-F1C3-497F-9E98-FE2810A84367}" presName="arrow" presStyleLbl="node1" presStyleIdx="1" presStyleCnt="2" custScaleY="1000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B8E78E-614A-407C-ABA6-8DEB4D661CE4}" type="presOf" srcId="{CF72830B-5305-408E-BB71-3FAD88DC0ECC}" destId="{EEEE9D0A-D067-4033-9CFC-558C737D78E1}" srcOrd="0" destOrd="0" presId="urn:microsoft.com/office/officeart/2005/8/layout/arrow5"/>
    <dgm:cxn modelId="{9BF8E1D6-DA49-42B3-9008-481BA15E40FC}" type="presOf" srcId="{0861D08E-F1C3-497F-9E98-FE2810A84367}" destId="{CCF999B8-9405-406E-946E-58CAE151047C}" srcOrd="0" destOrd="0" presId="urn:microsoft.com/office/officeart/2005/8/layout/arrow5"/>
    <dgm:cxn modelId="{B3390837-6F77-43CB-B620-442269A802D3}" srcId="{CF72830B-5305-408E-BB71-3FAD88DC0ECC}" destId="{F28FA13E-6E34-419B-8C9E-C0773CFD4E4D}" srcOrd="0" destOrd="0" parTransId="{BEACEF2F-FBE6-4DAE-BB93-56C5AE53F507}" sibTransId="{50999A35-FD57-41CC-97C1-B57EA0D3F6B2}"/>
    <dgm:cxn modelId="{D47EDA20-713D-4DF1-9EE7-99376AECCF2B}" type="presOf" srcId="{F28FA13E-6E34-419B-8C9E-C0773CFD4E4D}" destId="{DDE58E22-496B-4CC6-AAD1-2A982A06102D}" srcOrd="0" destOrd="0" presId="urn:microsoft.com/office/officeart/2005/8/layout/arrow5"/>
    <dgm:cxn modelId="{853719DD-0D28-4797-995E-2C635CE82757}" srcId="{CF72830B-5305-408E-BB71-3FAD88DC0ECC}" destId="{0861D08E-F1C3-497F-9E98-FE2810A84367}" srcOrd="1" destOrd="0" parTransId="{89632150-AC4C-4D9B-92C2-6052034C6E31}" sibTransId="{A8E425EF-B1DB-49FE-961F-FACCA0F630A0}"/>
    <dgm:cxn modelId="{14C0E20E-45EA-43C7-BD7E-3EEDA5CDED69}" type="presParOf" srcId="{EEEE9D0A-D067-4033-9CFC-558C737D78E1}" destId="{DDE58E22-496B-4CC6-AAD1-2A982A06102D}" srcOrd="0" destOrd="0" presId="urn:microsoft.com/office/officeart/2005/8/layout/arrow5"/>
    <dgm:cxn modelId="{EF1FA24C-E81C-4891-AC01-35127629A6CA}" type="presParOf" srcId="{EEEE9D0A-D067-4033-9CFC-558C737D78E1}" destId="{CCF999B8-9405-406E-946E-58CAE151047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3CBEE2-124F-4F79-87A0-4770ADCF61D0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0EB253A-BF6F-4286-8A76-020D6CE8D0CB}">
      <dgm:prSet phldrT="[Text]"/>
      <dgm:spPr/>
      <dgm:t>
        <a:bodyPr/>
        <a:lstStyle/>
        <a:p>
          <a:r>
            <a:rPr lang="en-GB" dirty="0"/>
            <a:t>e.g. Give the meanings of the following expression as used in       </a:t>
          </a:r>
        </a:p>
        <a:p>
          <a:r>
            <a:rPr lang="en-GB" dirty="0"/>
            <a:t>        the poem. </a:t>
          </a:r>
        </a:p>
      </dgm:t>
    </dgm:pt>
    <dgm:pt modelId="{5A8236A6-C3BC-4040-A546-E21172BE68CD}" type="parTrans" cxnId="{2E02004D-9304-4D29-A82B-A2755E6577F5}">
      <dgm:prSet/>
      <dgm:spPr/>
      <dgm:t>
        <a:bodyPr/>
        <a:lstStyle/>
        <a:p>
          <a:endParaRPr lang="en-GB"/>
        </a:p>
      </dgm:t>
    </dgm:pt>
    <dgm:pt modelId="{6578958F-823E-4CBF-9EE4-675381F755E3}" type="sibTrans" cxnId="{2E02004D-9304-4D29-A82B-A2755E6577F5}">
      <dgm:prSet/>
      <dgm:spPr/>
      <dgm:t>
        <a:bodyPr/>
        <a:lstStyle/>
        <a:p>
          <a:endParaRPr lang="en-GB"/>
        </a:p>
      </dgm:t>
    </dgm:pt>
    <dgm:pt modelId="{81216DC0-FA45-4106-AE72-64C953A141A6}">
      <dgm:prSet phldrT="[Text]"/>
      <dgm:spPr/>
      <dgm:t>
        <a:bodyPr/>
        <a:lstStyle/>
        <a:p>
          <a:r>
            <a:rPr lang="en-GB" dirty="0"/>
            <a:t>e.g. Why is ‘……………’ an appropriate description in the poem?</a:t>
          </a:r>
        </a:p>
      </dgm:t>
    </dgm:pt>
    <dgm:pt modelId="{024D9A72-118F-42DE-8259-51E26E1394D3}" type="parTrans" cxnId="{D5B19D47-3DB6-48AA-8BB5-E3B79D2A30E6}">
      <dgm:prSet/>
      <dgm:spPr/>
      <dgm:t>
        <a:bodyPr/>
        <a:lstStyle/>
        <a:p>
          <a:endParaRPr lang="en-GB"/>
        </a:p>
      </dgm:t>
    </dgm:pt>
    <dgm:pt modelId="{C926AC7E-084E-4D67-9081-7175F64F9B48}" type="sibTrans" cxnId="{D5B19D47-3DB6-48AA-8BB5-E3B79D2A30E6}">
      <dgm:prSet/>
      <dgm:spPr/>
      <dgm:t>
        <a:bodyPr/>
        <a:lstStyle/>
        <a:p>
          <a:endParaRPr lang="en-GB"/>
        </a:p>
      </dgm:t>
    </dgm:pt>
    <dgm:pt modelId="{E8A19E03-688E-4A47-8E11-4CB527C7999A}">
      <dgm:prSet phldrT="[Text]"/>
      <dgm:spPr/>
      <dgm:t>
        <a:bodyPr/>
        <a:lstStyle/>
        <a:p>
          <a:r>
            <a:rPr lang="en-GB" dirty="0"/>
            <a:t>e.g. Identify the following figures of speech in the poem.</a:t>
          </a:r>
        </a:p>
      </dgm:t>
    </dgm:pt>
    <dgm:pt modelId="{9CF3DB26-4E7C-453F-9039-B95448D287E4}" type="parTrans" cxnId="{1293B2E4-8246-4D8B-8326-CC297665E93A}">
      <dgm:prSet/>
      <dgm:spPr/>
      <dgm:t>
        <a:bodyPr/>
        <a:lstStyle/>
        <a:p>
          <a:endParaRPr lang="en-GB"/>
        </a:p>
      </dgm:t>
    </dgm:pt>
    <dgm:pt modelId="{EC8FCE6B-3E5D-44BB-9887-8FE74782B2ED}" type="sibTrans" cxnId="{1293B2E4-8246-4D8B-8326-CC297665E93A}">
      <dgm:prSet/>
      <dgm:spPr/>
      <dgm:t>
        <a:bodyPr/>
        <a:lstStyle/>
        <a:p>
          <a:endParaRPr lang="en-GB"/>
        </a:p>
      </dgm:t>
    </dgm:pt>
    <dgm:pt modelId="{D8F3B324-4F95-4D3A-9636-2E2ADDB57C9E}" type="pres">
      <dgm:prSet presAssocID="{573CBEE2-124F-4F79-87A0-4770ADCF61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5BF1EE-987A-413C-BBA2-4943433BB765}" type="pres">
      <dgm:prSet presAssocID="{70EB253A-BF6F-4286-8A76-020D6CE8D0C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265F2-3FC3-4F23-AB37-54A12BE83F0B}" type="pres">
      <dgm:prSet presAssocID="{6578958F-823E-4CBF-9EE4-675381F755E3}" presName="spacer" presStyleCnt="0"/>
      <dgm:spPr/>
    </dgm:pt>
    <dgm:pt modelId="{48EE270E-4DF7-495D-888C-B6EDB0B190EE}" type="pres">
      <dgm:prSet presAssocID="{81216DC0-FA45-4106-AE72-64C953A141A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1CF23-AE65-45A3-9705-853DD03526A9}" type="pres">
      <dgm:prSet presAssocID="{C926AC7E-084E-4D67-9081-7175F64F9B48}" presName="spacer" presStyleCnt="0"/>
      <dgm:spPr/>
    </dgm:pt>
    <dgm:pt modelId="{EB5EA153-0586-4239-BDDB-E1EC51992763}" type="pres">
      <dgm:prSet presAssocID="{E8A19E03-688E-4A47-8E11-4CB527C799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02004D-9304-4D29-A82B-A2755E6577F5}" srcId="{573CBEE2-124F-4F79-87A0-4770ADCF61D0}" destId="{70EB253A-BF6F-4286-8A76-020D6CE8D0CB}" srcOrd="0" destOrd="0" parTransId="{5A8236A6-C3BC-4040-A546-E21172BE68CD}" sibTransId="{6578958F-823E-4CBF-9EE4-675381F755E3}"/>
    <dgm:cxn modelId="{5B1BF59D-E3FE-4B7F-B2EA-B3047944300A}" type="presOf" srcId="{573CBEE2-124F-4F79-87A0-4770ADCF61D0}" destId="{D8F3B324-4F95-4D3A-9636-2E2ADDB57C9E}" srcOrd="0" destOrd="0" presId="urn:microsoft.com/office/officeart/2005/8/layout/vList2"/>
    <dgm:cxn modelId="{1293B2E4-8246-4D8B-8326-CC297665E93A}" srcId="{573CBEE2-124F-4F79-87A0-4770ADCF61D0}" destId="{E8A19E03-688E-4A47-8E11-4CB527C7999A}" srcOrd="2" destOrd="0" parTransId="{9CF3DB26-4E7C-453F-9039-B95448D287E4}" sibTransId="{EC8FCE6B-3E5D-44BB-9887-8FE74782B2ED}"/>
    <dgm:cxn modelId="{1D57BAA2-E0AE-4F2E-8B69-EC7E12273955}" type="presOf" srcId="{81216DC0-FA45-4106-AE72-64C953A141A6}" destId="{48EE270E-4DF7-495D-888C-B6EDB0B190EE}" srcOrd="0" destOrd="0" presId="urn:microsoft.com/office/officeart/2005/8/layout/vList2"/>
    <dgm:cxn modelId="{2BFB4DA9-55D8-4BD0-8010-CF647E2E3357}" type="presOf" srcId="{E8A19E03-688E-4A47-8E11-4CB527C7999A}" destId="{EB5EA153-0586-4239-BDDB-E1EC51992763}" srcOrd="0" destOrd="0" presId="urn:microsoft.com/office/officeart/2005/8/layout/vList2"/>
    <dgm:cxn modelId="{B311A5E7-9BFC-48BA-8287-03901EBAF7B5}" type="presOf" srcId="{70EB253A-BF6F-4286-8A76-020D6CE8D0CB}" destId="{325BF1EE-987A-413C-BBA2-4943433BB765}" srcOrd="0" destOrd="0" presId="urn:microsoft.com/office/officeart/2005/8/layout/vList2"/>
    <dgm:cxn modelId="{D5B19D47-3DB6-48AA-8BB5-E3B79D2A30E6}" srcId="{573CBEE2-124F-4F79-87A0-4770ADCF61D0}" destId="{81216DC0-FA45-4106-AE72-64C953A141A6}" srcOrd="1" destOrd="0" parTransId="{024D9A72-118F-42DE-8259-51E26E1394D3}" sibTransId="{C926AC7E-084E-4D67-9081-7175F64F9B48}"/>
    <dgm:cxn modelId="{4790E598-BB8F-46A5-A833-73701C8C10EC}" type="presParOf" srcId="{D8F3B324-4F95-4D3A-9636-2E2ADDB57C9E}" destId="{325BF1EE-987A-413C-BBA2-4943433BB765}" srcOrd="0" destOrd="0" presId="urn:microsoft.com/office/officeart/2005/8/layout/vList2"/>
    <dgm:cxn modelId="{52E79A55-AE7F-4036-8071-8ED3D500CA92}" type="presParOf" srcId="{D8F3B324-4F95-4D3A-9636-2E2ADDB57C9E}" destId="{23B265F2-3FC3-4F23-AB37-54A12BE83F0B}" srcOrd="1" destOrd="0" presId="urn:microsoft.com/office/officeart/2005/8/layout/vList2"/>
    <dgm:cxn modelId="{BAF10217-AE80-437C-BD9E-BFB444FA2D4D}" type="presParOf" srcId="{D8F3B324-4F95-4D3A-9636-2E2ADDB57C9E}" destId="{48EE270E-4DF7-495D-888C-B6EDB0B190EE}" srcOrd="2" destOrd="0" presId="urn:microsoft.com/office/officeart/2005/8/layout/vList2"/>
    <dgm:cxn modelId="{21C9BD7A-3D10-4FE2-95BE-06B8C088AA5B}" type="presParOf" srcId="{D8F3B324-4F95-4D3A-9636-2E2ADDB57C9E}" destId="{2631CF23-AE65-45A3-9705-853DD03526A9}" srcOrd="3" destOrd="0" presId="urn:microsoft.com/office/officeart/2005/8/layout/vList2"/>
    <dgm:cxn modelId="{C081546F-3E11-40F1-906B-7F0E55393573}" type="presParOf" srcId="{D8F3B324-4F95-4D3A-9636-2E2ADDB57C9E}" destId="{EB5EA153-0586-4239-BDDB-E1EC5199276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35EA11-E091-4ED9-BAF4-B783AF6AE72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GB"/>
        </a:p>
      </dgm:t>
    </dgm:pt>
    <dgm:pt modelId="{8BE0E915-4B52-4AAC-977C-1918C4AE3B8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2800" dirty="0"/>
            <a:t>Narrator &amp; Characters </a:t>
          </a:r>
        </a:p>
      </dgm:t>
    </dgm:pt>
    <dgm:pt modelId="{AE16CD04-9A8E-41E7-88AB-C8160B56BC0B}" type="parTrans" cxnId="{13A6547F-7D55-4032-9DAE-8EC3EDD83AAB}">
      <dgm:prSet/>
      <dgm:spPr/>
      <dgm:t>
        <a:bodyPr/>
        <a:lstStyle/>
        <a:p>
          <a:endParaRPr lang="en-GB"/>
        </a:p>
      </dgm:t>
    </dgm:pt>
    <dgm:pt modelId="{B2967013-D3F6-4C89-83FF-44D4E38904F6}" type="sibTrans" cxnId="{13A6547F-7D55-4032-9DAE-8EC3EDD83AAB}">
      <dgm:prSet/>
      <dgm:spPr/>
      <dgm:t>
        <a:bodyPr/>
        <a:lstStyle/>
        <a:p>
          <a:endParaRPr lang="en-GB"/>
        </a:p>
      </dgm:t>
    </dgm:pt>
    <dgm:pt modelId="{49096312-D9B8-4361-A5A0-513440BC1DB1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900" dirty="0"/>
            <a:t> </a:t>
          </a:r>
          <a:r>
            <a:rPr lang="en-GB" sz="2800" dirty="0"/>
            <a:t>Rhyme &amp; Rhythm</a:t>
          </a:r>
        </a:p>
      </dgm:t>
    </dgm:pt>
    <dgm:pt modelId="{0EFC2783-5E0D-4C7A-BB30-62773855CC9C}" type="parTrans" cxnId="{88726B34-8BDE-41FC-ACB6-B8C537DF03C0}">
      <dgm:prSet/>
      <dgm:spPr/>
      <dgm:t>
        <a:bodyPr/>
        <a:lstStyle/>
        <a:p>
          <a:endParaRPr lang="en-GB"/>
        </a:p>
      </dgm:t>
    </dgm:pt>
    <dgm:pt modelId="{DA45CD51-77DE-4BF6-960A-5226F2D0949A}" type="sibTrans" cxnId="{88726B34-8BDE-41FC-ACB6-B8C537DF03C0}">
      <dgm:prSet/>
      <dgm:spPr/>
      <dgm:t>
        <a:bodyPr/>
        <a:lstStyle/>
        <a:p>
          <a:endParaRPr lang="en-GB"/>
        </a:p>
      </dgm:t>
    </dgm:pt>
    <dgm:pt modelId="{E9DD8E2B-9AD0-4E28-858C-65E1D90C494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2800" dirty="0"/>
            <a:t>Mood &amp; Atmosphere</a:t>
          </a:r>
        </a:p>
      </dgm:t>
    </dgm:pt>
    <dgm:pt modelId="{B0FF5672-C8A4-4394-8B83-FBA93FB73B49}" type="parTrans" cxnId="{CADEDE8A-544D-4522-8E6B-38C8B527EA3A}">
      <dgm:prSet/>
      <dgm:spPr/>
      <dgm:t>
        <a:bodyPr/>
        <a:lstStyle/>
        <a:p>
          <a:endParaRPr lang="en-GB"/>
        </a:p>
      </dgm:t>
    </dgm:pt>
    <dgm:pt modelId="{583D1012-C278-4527-BFF2-A2123DFEED88}" type="sibTrans" cxnId="{CADEDE8A-544D-4522-8E6B-38C8B527EA3A}">
      <dgm:prSet/>
      <dgm:spPr/>
      <dgm:t>
        <a:bodyPr/>
        <a:lstStyle/>
        <a:p>
          <a:endParaRPr lang="en-GB"/>
        </a:p>
      </dgm:t>
    </dgm:pt>
    <dgm:pt modelId="{9D68C96C-8709-4AC9-8F35-9559AF60D2E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2800" dirty="0"/>
            <a:t>Main Details or Events</a:t>
          </a:r>
        </a:p>
      </dgm:t>
    </dgm:pt>
    <dgm:pt modelId="{06B7BD0C-EDD8-4963-BABA-D50126F78573}" type="parTrans" cxnId="{FFAF1FF1-ECA1-4EFE-A656-66DD0C3EDA8A}">
      <dgm:prSet/>
      <dgm:spPr/>
      <dgm:t>
        <a:bodyPr/>
        <a:lstStyle/>
        <a:p>
          <a:endParaRPr lang="en-GB"/>
        </a:p>
      </dgm:t>
    </dgm:pt>
    <dgm:pt modelId="{C936C9D3-37C3-4FC6-986E-41A5F5E700C0}" type="sibTrans" cxnId="{FFAF1FF1-ECA1-4EFE-A656-66DD0C3EDA8A}">
      <dgm:prSet/>
      <dgm:spPr/>
      <dgm:t>
        <a:bodyPr/>
        <a:lstStyle/>
        <a:p>
          <a:endParaRPr lang="en-GB"/>
        </a:p>
      </dgm:t>
    </dgm:pt>
    <dgm:pt modelId="{3A053FA3-E169-45A7-8654-F3EC01E6038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2800" dirty="0"/>
            <a:t>Language Use (including figures of speech)</a:t>
          </a:r>
        </a:p>
      </dgm:t>
    </dgm:pt>
    <dgm:pt modelId="{001EB88E-7130-47AD-8F98-03DE1A87E3BA}" type="parTrans" cxnId="{3A9C5039-D692-4A6A-8C62-BE762DD7F708}">
      <dgm:prSet/>
      <dgm:spPr/>
      <dgm:t>
        <a:bodyPr/>
        <a:lstStyle/>
        <a:p>
          <a:endParaRPr lang="en-GB"/>
        </a:p>
      </dgm:t>
    </dgm:pt>
    <dgm:pt modelId="{3F1D919B-3C0A-43AD-A907-088AF972B8E5}" type="sibTrans" cxnId="{3A9C5039-D692-4A6A-8C62-BE762DD7F708}">
      <dgm:prSet/>
      <dgm:spPr/>
      <dgm:t>
        <a:bodyPr/>
        <a:lstStyle/>
        <a:p>
          <a:endParaRPr lang="en-GB"/>
        </a:p>
      </dgm:t>
    </dgm:pt>
    <dgm:pt modelId="{29029FD5-93C1-40DA-8593-B377BF646E0E}" type="pres">
      <dgm:prSet presAssocID="{1B35EA11-E091-4ED9-BAF4-B783AF6AE72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926F19-94F8-4F75-B1B5-D59CA1D92D58}" type="pres">
      <dgm:prSet presAssocID="{8BE0E915-4B52-4AAC-977C-1918C4AE3B8E}" presName="compNode" presStyleCnt="0"/>
      <dgm:spPr/>
    </dgm:pt>
    <dgm:pt modelId="{24BD72E2-20B1-4AA3-963E-D228259E1612}" type="pres">
      <dgm:prSet presAssocID="{8BE0E915-4B52-4AAC-977C-1918C4AE3B8E}" presName="bgRect" presStyleLbl="bgShp" presStyleIdx="0" presStyleCnt="5"/>
      <dgm:spPr/>
    </dgm:pt>
    <dgm:pt modelId="{E952CA3E-07D1-4557-9688-BE1AF77C1A01}" type="pres">
      <dgm:prSet presAssocID="{8BE0E915-4B52-4AAC-977C-1918C4AE3B8E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Joker Hat"/>
        </a:ext>
      </dgm:extLst>
    </dgm:pt>
    <dgm:pt modelId="{2AF0D8D1-FA14-4AF6-9373-B0145730A524}" type="pres">
      <dgm:prSet presAssocID="{8BE0E915-4B52-4AAC-977C-1918C4AE3B8E}" presName="spaceRect" presStyleCnt="0"/>
      <dgm:spPr/>
    </dgm:pt>
    <dgm:pt modelId="{A6E3B7F2-8C81-410D-A4DE-2F622D1EDC49}" type="pres">
      <dgm:prSet presAssocID="{8BE0E915-4B52-4AAC-977C-1918C4AE3B8E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F6533CE-65C4-40C0-A481-B2B60A6DFD5E}" type="pres">
      <dgm:prSet presAssocID="{B2967013-D3F6-4C89-83FF-44D4E38904F6}" presName="sibTrans" presStyleCnt="0"/>
      <dgm:spPr/>
    </dgm:pt>
    <dgm:pt modelId="{09F71E3A-0C20-4F01-955D-A65A7B34036E}" type="pres">
      <dgm:prSet presAssocID="{49096312-D9B8-4361-A5A0-513440BC1DB1}" presName="compNode" presStyleCnt="0"/>
      <dgm:spPr/>
    </dgm:pt>
    <dgm:pt modelId="{8F1A5553-ECA5-431A-8C3C-37D53681E911}" type="pres">
      <dgm:prSet presAssocID="{49096312-D9B8-4361-A5A0-513440BC1DB1}" presName="bgRect" presStyleLbl="bgShp" presStyleIdx="1" presStyleCnt="5"/>
      <dgm:spPr/>
    </dgm:pt>
    <dgm:pt modelId="{0CEB0D03-4675-4F7A-B764-417398857600}" type="pres">
      <dgm:prSet presAssocID="{49096312-D9B8-4361-A5A0-513440BC1DB1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onductor"/>
        </a:ext>
      </dgm:extLst>
    </dgm:pt>
    <dgm:pt modelId="{F60E966C-F4E0-4097-9247-D0B85897B399}" type="pres">
      <dgm:prSet presAssocID="{49096312-D9B8-4361-A5A0-513440BC1DB1}" presName="spaceRect" presStyleCnt="0"/>
      <dgm:spPr/>
    </dgm:pt>
    <dgm:pt modelId="{2F753924-CBF0-4244-ABF4-91EEB9064F83}" type="pres">
      <dgm:prSet presAssocID="{49096312-D9B8-4361-A5A0-513440BC1DB1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70730FA-2312-4360-9829-E7694C4225F7}" type="pres">
      <dgm:prSet presAssocID="{DA45CD51-77DE-4BF6-960A-5226F2D0949A}" presName="sibTrans" presStyleCnt="0"/>
      <dgm:spPr/>
    </dgm:pt>
    <dgm:pt modelId="{2C2602CB-CA53-4502-93B0-4F336D4E93A5}" type="pres">
      <dgm:prSet presAssocID="{E9DD8E2B-9AD0-4E28-858C-65E1D90C494C}" presName="compNode" presStyleCnt="0"/>
      <dgm:spPr/>
    </dgm:pt>
    <dgm:pt modelId="{6C5590BC-989B-4F70-9045-9AFB49CB20D8}" type="pres">
      <dgm:prSet presAssocID="{E9DD8E2B-9AD0-4E28-858C-65E1D90C494C}" presName="bgRect" presStyleLbl="bgShp" presStyleIdx="2" presStyleCnt="5"/>
      <dgm:spPr/>
    </dgm:pt>
    <dgm:pt modelId="{E9E3CAE2-7DE9-45C0-A9D8-5C5C8ADB7C16}" type="pres">
      <dgm:prSet presAssocID="{E9DD8E2B-9AD0-4E28-858C-65E1D90C494C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Funny Face with Solid Fill"/>
        </a:ext>
      </dgm:extLst>
    </dgm:pt>
    <dgm:pt modelId="{0180B72F-0F20-42FF-BB92-EFCF748EED2D}" type="pres">
      <dgm:prSet presAssocID="{E9DD8E2B-9AD0-4E28-858C-65E1D90C494C}" presName="spaceRect" presStyleCnt="0"/>
      <dgm:spPr/>
    </dgm:pt>
    <dgm:pt modelId="{6D830A29-F125-469F-8C2F-DE1BA4A2561C}" type="pres">
      <dgm:prSet presAssocID="{E9DD8E2B-9AD0-4E28-858C-65E1D90C494C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BF91BD0-350E-412A-8F8F-DFAC3C651CFC}" type="pres">
      <dgm:prSet presAssocID="{583D1012-C278-4527-BFF2-A2123DFEED88}" presName="sibTrans" presStyleCnt="0"/>
      <dgm:spPr/>
    </dgm:pt>
    <dgm:pt modelId="{56639F6B-67D8-43DE-9896-5FE14C75DE28}" type="pres">
      <dgm:prSet presAssocID="{9D68C96C-8709-4AC9-8F35-9559AF60D2EF}" presName="compNode" presStyleCnt="0"/>
      <dgm:spPr/>
    </dgm:pt>
    <dgm:pt modelId="{4DC4B086-8DE6-47A7-B655-A1764CA83511}" type="pres">
      <dgm:prSet presAssocID="{9D68C96C-8709-4AC9-8F35-9559AF60D2EF}" presName="bgRect" presStyleLbl="bgShp" presStyleIdx="3" presStyleCnt="5"/>
      <dgm:spPr/>
    </dgm:pt>
    <dgm:pt modelId="{A915E002-9EC9-45F3-A8A8-F0C3C85B4380}" type="pres">
      <dgm:prSet presAssocID="{9D68C96C-8709-4AC9-8F35-9559AF60D2EF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D48AB5D5-88A9-4EF1-B5C1-5EB329375196}" type="pres">
      <dgm:prSet presAssocID="{9D68C96C-8709-4AC9-8F35-9559AF60D2EF}" presName="spaceRect" presStyleCnt="0"/>
      <dgm:spPr/>
    </dgm:pt>
    <dgm:pt modelId="{1F706D79-10C4-47E0-B788-DBA01DADAA3D}" type="pres">
      <dgm:prSet presAssocID="{9D68C96C-8709-4AC9-8F35-9559AF60D2EF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91CDBFC-B66A-46E6-8B16-13F73AD62BA2}" type="pres">
      <dgm:prSet presAssocID="{C936C9D3-37C3-4FC6-986E-41A5F5E700C0}" presName="sibTrans" presStyleCnt="0"/>
      <dgm:spPr/>
    </dgm:pt>
    <dgm:pt modelId="{2C5EFFDA-9A0A-4789-8A17-0284F9FA6E43}" type="pres">
      <dgm:prSet presAssocID="{3A053FA3-E169-45A7-8654-F3EC01E6038D}" presName="compNode" presStyleCnt="0"/>
      <dgm:spPr/>
    </dgm:pt>
    <dgm:pt modelId="{819B217A-EF91-422E-89AD-D3E0DB008F6D}" type="pres">
      <dgm:prSet presAssocID="{3A053FA3-E169-45A7-8654-F3EC01E6038D}" presName="bgRect" presStyleLbl="bgShp" presStyleIdx="4" presStyleCnt="5"/>
      <dgm:spPr/>
    </dgm:pt>
    <dgm:pt modelId="{5D2C8906-110F-4139-B4D4-BE0746AA11CE}" type="pres">
      <dgm:prSet presAssocID="{3A053FA3-E169-45A7-8654-F3EC01E6038D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CB4CF7D-E909-4D75-9134-C0ABF3B488A5}" type="pres">
      <dgm:prSet presAssocID="{3A053FA3-E169-45A7-8654-F3EC01E6038D}" presName="spaceRect" presStyleCnt="0"/>
      <dgm:spPr/>
    </dgm:pt>
    <dgm:pt modelId="{DD658B0A-3713-490A-AA25-8BCEF72BC08D}" type="pres">
      <dgm:prSet presAssocID="{3A053FA3-E169-45A7-8654-F3EC01E6038D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FAF1FF1-ECA1-4EFE-A656-66DD0C3EDA8A}" srcId="{1B35EA11-E091-4ED9-BAF4-B783AF6AE72C}" destId="{9D68C96C-8709-4AC9-8F35-9559AF60D2EF}" srcOrd="3" destOrd="0" parTransId="{06B7BD0C-EDD8-4963-BABA-D50126F78573}" sibTransId="{C936C9D3-37C3-4FC6-986E-41A5F5E700C0}"/>
    <dgm:cxn modelId="{0065A9F3-240D-43EB-83B7-06A0EE4CD26C}" type="presOf" srcId="{E9DD8E2B-9AD0-4E28-858C-65E1D90C494C}" destId="{6D830A29-F125-469F-8C2F-DE1BA4A2561C}" srcOrd="0" destOrd="0" presId="urn:microsoft.com/office/officeart/2018/2/layout/IconVerticalSolidList"/>
    <dgm:cxn modelId="{50B2B52A-0CE2-4BBF-8B14-F9DF94B26520}" type="presOf" srcId="{49096312-D9B8-4361-A5A0-513440BC1DB1}" destId="{2F753924-CBF0-4244-ABF4-91EEB9064F83}" srcOrd="0" destOrd="0" presId="urn:microsoft.com/office/officeart/2018/2/layout/IconVerticalSolidList"/>
    <dgm:cxn modelId="{3A9C5039-D692-4A6A-8C62-BE762DD7F708}" srcId="{1B35EA11-E091-4ED9-BAF4-B783AF6AE72C}" destId="{3A053FA3-E169-45A7-8654-F3EC01E6038D}" srcOrd="4" destOrd="0" parTransId="{001EB88E-7130-47AD-8F98-03DE1A87E3BA}" sibTransId="{3F1D919B-3C0A-43AD-A907-088AF972B8E5}"/>
    <dgm:cxn modelId="{12F4F2B8-BDAC-4068-8C98-458DA3D89112}" type="presOf" srcId="{9D68C96C-8709-4AC9-8F35-9559AF60D2EF}" destId="{1F706D79-10C4-47E0-B788-DBA01DADAA3D}" srcOrd="0" destOrd="0" presId="urn:microsoft.com/office/officeart/2018/2/layout/IconVerticalSolidList"/>
    <dgm:cxn modelId="{88726B34-8BDE-41FC-ACB6-B8C537DF03C0}" srcId="{1B35EA11-E091-4ED9-BAF4-B783AF6AE72C}" destId="{49096312-D9B8-4361-A5A0-513440BC1DB1}" srcOrd="1" destOrd="0" parTransId="{0EFC2783-5E0D-4C7A-BB30-62773855CC9C}" sibTransId="{DA45CD51-77DE-4BF6-960A-5226F2D0949A}"/>
    <dgm:cxn modelId="{A8EB9E95-718B-41E5-8B8D-75B43F91C7B7}" type="presOf" srcId="{3A053FA3-E169-45A7-8654-F3EC01E6038D}" destId="{DD658B0A-3713-490A-AA25-8BCEF72BC08D}" srcOrd="0" destOrd="0" presId="urn:microsoft.com/office/officeart/2018/2/layout/IconVerticalSolidList"/>
    <dgm:cxn modelId="{BFBD12F5-CCBE-4836-BC05-33B8A6E2F80A}" type="presOf" srcId="{1B35EA11-E091-4ED9-BAF4-B783AF6AE72C}" destId="{29029FD5-93C1-40DA-8593-B377BF646E0E}" srcOrd="0" destOrd="0" presId="urn:microsoft.com/office/officeart/2018/2/layout/IconVerticalSolidList"/>
    <dgm:cxn modelId="{13A6547F-7D55-4032-9DAE-8EC3EDD83AAB}" srcId="{1B35EA11-E091-4ED9-BAF4-B783AF6AE72C}" destId="{8BE0E915-4B52-4AAC-977C-1918C4AE3B8E}" srcOrd="0" destOrd="0" parTransId="{AE16CD04-9A8E-41E7-88AB-C8160B56BC0B}" sibTransId="{B2967013-D3F6-4C89-83FF-44D4E38904F6}"/>
    <dgm:cxn modelId="{E3F96575-72A7-48AA-8B27-5BD2908178A3}" type="presOf" srcId="{8BE0E915-4B52-4AAC-977C-1918C4AE3B8E}" destId="{A6E3B7F2-8C81-410D-A4DE-2F622D1EDC49}" srcOrd="0" destOrd="0" presId="urn:microsoft.com/office/officeart/2018/2/layout/IconVerticalSolidList"/>
    <dgm:cxn modelId="{CADEDE8A-544D-4522-8E6B-38C8B527EA3A}" srcId="{1B35EA11-E091-4ED9-BAF4-B783AF6AE72C}" destId="{E9DD8E2B-9AD0-4E28-858C-65E1D90C494C}" srcOrd="2" destOrd="0" parTransId="{B0FF5672-C8A4-4394-8B83-FBA93FB73B49}" sibTransId="{583D1012-C278-4527-BFF2-A2123DFEED88}"/>
    <dgm:cxn modelId="{BC47AC17-66DB-4AE7-8CE6-A3D028EA6168}" type="presParOf" srcId="{29029FD5-93C1-40DA-8593-B377BF646E0E}" destId="{58926F19-94F8-4F75-B1B5-D59CA1D92D58}" srcOrd="0" destOrd="0" presId="urn:microsoft.com/office/officeart/2018/2/layout/IconVerticalSolidList"/>
    <dgm:cxn modelId="{51889081-D1DA-4FC4-A15D-211A92982744}" type="presParOf" srcId="{58926F19-94F8-4F75-B1B5-D59CA1D92D58}" destId="{24BD72E2-20B1-4AA3-963E-D228259E1612}" srcOrd="0" destOrd="0" presId="urn:microsoft.com/office/officeart/2018/2/layout/IconVerticalSolidList"/>
    <dgm:cxn modelId="{6AB0D7E3-FF4C-47DE-9615-73AD2E3DFF2C}" type="presParOf" srcId="{58926F19-94F8-4F75-B1B5-D59CA1D92D58}" destId="{E952CA3E-07D1-4557-9688-BE1AF77C1A01}" srcOrd="1" destOrd="0" presId="urn:microsoft.com/office/officeart/2018/2/layout/IconVerticalSolidList"/>
    <dgm:cxn modelId="{F85C5F11-0A6E-4FB3-841A-ED8256BCB8E2}" type="presParOf" srcId="{58926F19-94F8-4F75-B1B5-D59CA1D92D58}" destId="{2AF0D8D1-FA14-4AF6-9373-B0145730A524}" srcOrd="2" destOrd="0" presId="urn:microsoft.com/office/officeart/2018/2/layout/IconVerticalSolidList"/>
    <dgm:cxn modelId="{C7106ECB-E5E1-470C-B331-9651F54BD5FA}" type="presParOf" srcId="{58926F19-94F8-4F75-B1B5-D59CA1D92D58}" destId="{A6E3B7F2-8C81-410D-A4DE-2F622D1EDC49}" srcOrd="3" destOrd="0" presId="urn:microsoft.com/office/officeart/2018/2/layout/IconVerticalSolidList"/>
    <dgm:cxn modelId="{88710819-E4A6-4B57-9733-38ED6FB43CE3}" type="presParOf" srcId="{29029FD5-93C1-40DA-8593-B377BF646E0E}" destId="{8F6533CE-65C4-40C0-A481-B2B60A6DFD5E}" srcOrd="1" destOrd="0" presId="urn:microsoft.com/office/officeart/2018/2/layout/IconVerticalSolidList"/>
    <dgm:cxn modelId="{0DA2FB55-8B55-4A43-9BF6-6F3391293432}" type="presParOf" srcId="{29029FD5-93C1-40DA-8593-B377BF646E0E}" destId="{09F71E3A-0C20-4F01-955D-A65A7B34036E}" srcOrd="2" destOrd="0" presId="urn:microsoft.com/office/officeart/2018/2/layout/IconVerticalSolidList"/>
    <dgm:cxn modelId="{6537BDC9-E417-4540-BF80-3F41B063FA9E}" type="presParOf" srcId="{09F71E3A-0C20-4F01-955D-A65A7B34036E}" destId="{8F1A5553-ECA5-431A-8C3C-37D53681E911}" srcOrd="0" destOrd="0" presId="urn:microsoft.com/office/officeart/2018/2/layout/IconVerticalSolidList"/>
    <dgm:cxn modelId="{01588E82-597B-443A-8060-81D7BC60C11C}" type="presParOf" srcId="{09F71E3A-0C20-4F01-955D-A65A7B34036E}" destId="{0CEB0D03-4675-4F7A-B764-417398857600}" srcOrd="1" destOrd="0" presId="urn:microsoft.com/office/officeart/2018/2/layout/IconVerticalSolidList"/>
    <dgm:cxn modelId="{0C195AD7-95B6-4D0A-A5FE-A401B9E57157}" type="presParOf" srcId="{09F71E3A-0C20-4F01-955D-A65A7B34036E}" destId="{F60E966C-F4E0-4097-9247-D0B85897B399}" srcOrd="2" destOrd="0" presId="urn:microsoft.com/office/officeart/2018/2/layout/IconVerticalSolidList"/>
    <dgm:cxn modelId="{0DA1A0D2-713E-49CA-BB71-016B97541651}" type="presParOf" srcId="{09F71E3A-0C20-4F01-955D-A65A7B34036E}" destId="{2F753924-CBF0-4244-ABF4-91EEB9064F83}" srcOrd="3" destOrd="0" presId="urn:microsoft.com/office/officeart/2018/2/layout/IconVerticalSolidList"/>
    <dgm:cxn modelId="{BE279B5B-E1AF-472E-8945-3392DD5D4F15}" type="presParOf" srcId="{29029FD5-93C1-40DA-8593-B377BF646E0E}" destId="{A70730FA-2312-4360-9829-E7694C4225F7}" srcOrd="3" destOrd="0" presId="urn:microsoft.com/office/officeart/2018/2/layout/IconVerticalSolidList"/>
    <dgm:cxn modelId="{36EE2ABC-801F-4BC8-98FC-AC363CD7B3FF}" type="presParOf" srcId="{29029FD5-93C1-40DA-8593-B377BF646E0E}" destId="{2C2602CB-CA53-4502-93B0-4F336D4E93A5}" srcOrd="4" destOrd="0" presId="urn:microsoft.com/office/officeart/2018/2/layout/IconVerticalSolidList"/>
    <dgm:cxn modelId="{4B274EC9-8B0B-479F-BE1A-AFC6A8438175}" type="presParOf" srcId="{2C2602CB-CA53-4502-93B0-4F336D4E93A5}" destId="{6C5590BC-989B-4F70-9045-9AFB49CB20D8}" srcOrd="0" destOrd="0" presId="urn:microsoft.com/office/officeart/2018/2/layout/IconVerticalSolidList"/>
    <dgm:cxn modelId="{D9DCC8D2-4704-40AE-9178-845E94DC0199}" type="presParOf" srcId="{2C2602CB-CA53-4502-93B0-4F336D4E93A5}" destId="{E9E3CAE2-7DE9-45C0-A9D8-5C5C8ADB7C16}" srcOrd="1" destOrd="0" presId="urn:microsoft.com/office/officeart/2018/2/layout/IconVerticalSolidList"/>
    <dgm:cxn modelId="{7237B20B-0A8F-40C7-B54B-9463A0D2CC01}" type="presParOf" srcId="{2C2602CB-CA53-4502-93B0-4F336D4E93A5}" destId="{0180B72F-0F20-42FF-BB92-EFCF748EED2D}" srcOrd="2" destOrd="0" presId="urn:microsoft.com/office/officeart/2018/2/layout/IconVerticalSolidList"/>
    <dgm:cxn modelId="{A25D92F2-1296-4E8E-9099-D737C6EA7D12}" type="presParOf" srcId="{2C2602CB-CA53-4502-93B0-4F336D4E93A5}" destId="{6D830A29-F125-469F-8C2F-DE1BA4A2561C}" srcOrd="3" destOrd="0" presId="urn:microsoft.com/office/officeart/2018/2/layout/IconVerticalSolidList"/>
    <dgm:cxn modelId="{20F1E403-7F0E-4286-A4DF-C074B8D75A6B}" type="presParOf" srcId="{29029FD5-93C1-40DA-8593-B377BF646E0E}" destId="{3BF91BD0-350E-412A-8F8F-DFAC3C651CFC}" srcOrd="5" destOrd="0" presId="urn:microsoft.com/office/officeart/2018/2/layout/IconVerticalSolidList"/>
    <dgm:cxn modelId="{43FA9C3D-98BF-439E-9FED-6622281EFFBA}" type="presParOf" srcId="{29029FD5-93C1-40DA-8593-B377BF646E0E}" destId="{56639F6B-67D8-43DE-9896-5FE14C75DE28}" srcOrd="6" destOrd="0" presId="urn:microsoft.com/office/officeart/2018/2/layout/IconVerticalSolidList"/>
    <dgm:cxn modelId="{52CEF294-E66D-49BA-91CF-EC653B693F4F}" type="presParOf" srcId="{56639F6B-67D8-43DE-9896-5FE14C75DE28}" destId="{4DC4B086-8DE6-47A7-B655-A1764CA83511}" srcOrd="0" destOrd="0" presId="urn:microsoft.com/office/officeart/2018/2/layout/IconVerticalSolidList"/>
    <dgm:cxn modelId="{50C36961-B483-4800-99B1-EE4C7578E402}" type="presParOf" srcId="{56639F6B-67D8-43DE-9896-5FE14C75DE28}" destId="{A915E002-9EC9-45F3-A8A8-F0C3C85B4380}" srcOrd="1" destOrd="0" presId="urn:microsoft.com/office/officeart/2018/2/layout/IconVerticalSolidList"/>
    <dgm:cxn modelId="{21AEA03A-0C7C-4BD3-AE14-9A5DCE2966FC}" type="presParOf" srcId="{56639F6B-67D8-43DE-9896-5FE14C75DE28}" destId="{D48AB5D5-88A9-4EF1-B5C1-5EB329375196}" srcOrd="2" destOrd="0" presId="urn:microsoft.com/office/officeart/2018/2/layout/IconVerticalSolidList"/>
    <dgm:cxn modelId="{FE99285B-B561-4AC3-8CC0-111E24160FAD}" type="presParOf" srcId="{56639F6B-67D8-43DE-9896-5FE14C75DE28}" destId="{1F706D79-10C4-47E0-B788-DBA01DADAA3D}" srcOrd="3" destOrd="0" presId="urn:microsoft.com/office/officeart/2018/2/layout/IconVerticalSolidList"/>
    <dgm:cxn modelId="{6F43D856-2E50-445E-A4CF-5F926900CD58}" type="presParOf" srcId="{29029FD5-93C1-40DA-8593-B377BF646E0E}" destId="{C91CDBFC-B66A-46E6-8B16-13F73AD62BA2}" srcOrd="7" destOrd="0" presId="urn:microsoft.com/office/officeart/2018/2/layout/IconVerticalSolidList"/>
    <dgm:cxn modelId="{01294406-EAC2-4042-8FFB-BEB49130F1AA}" type="presParOf" srcId="{29029FD5-93C1-40DA-8593-B377BF646E0E}" destId="{2C5EFFDA-9A0A-4789-8A17-0284F9FA6E43}" srcOrd="8" destOrd="0" presId="urn:microsoft.com/office/officeart/2018/2/layout/IconVerticalSolidList"/>
    <dgm:cxn modelId="{CBDE53E3-DD42-4BB1-9512-890A224F9DE1}" type="presParOf" srcId="{2C5EFFDA-9A0A-4789-8A17-0284F9FA6E43}" destId="{819B217A-EF91-422E-89AD-D3E0DB008F6D}" srcOrd="0" destOrd="0" presId="urn:microsoft.com/office/officeart/2018/2/layout/IconVerticalSolidList"/>
    <dgm:cxn modelId="{5A8C1913-5ED4-409C-9EF9-0512A0295458}" type="presParOf" srcId="{2C5EFFDA-9A0A-4789-8A17-0284F9FA6E43}" destId="{5D2C8906-110F-4139-B4D4-BE0746AA11CE}" srcOrd="1" destOrd="0" presId="urn:microsoft.com/office/officeart/2018/2/layout/IconVerticalSolidList"/>
    <dgm:cxn modelId="{D172A37F-EEAF-4C05-A75E-AC7B079CE2E6}" type="presParOf" srcId="{2C5EFFDA-9A0A-4789-8A17-0284F9FA6E43}" destId="{8CB4CF7D-E909-4D75-9134-C0ABF3B488A5}" srcOrd="2" destOrd="0" presId="urn:microsoft.com/office/officeart/2018/2/layout/IconVerticalSolidList"/>
    <dgm:cxn modelId="{FB645A64-6A96-4346-B691-BBC3CBFDE8E3}" type="presParOf" srcId="{2C5EFFDA-9A0A-4789-8A17-0284F9FA6E43}" destId="{DD658B0A-3713-490A-AA25-8BCEF72BC08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B7BE0-B9F6-4E86-9C3B-74E5980E10F3}">
      <dsp:nvSpPr>
        <dsp:cNvPr id="0" name=""/>
        <dsp:cNvSpPr/>
      </dsp:nvSpPr>
      <dsp:spPr>
        <a:xfrm>
          <a:off x="3094939" y="748729"/>
          <a:ext cx="578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8257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68846" y="791405"/>
        <a:ext cx="30442" cy="6088"/>
      </dsp:txXfrm>
    </dsp:sp>
    <dsp:sp modelId="{9D18BB4D-E6FB-4841-8222-BE9B7BACA1C2}">
      <dsp:nvSpPr>
        <dsp:cNvPr id="0" name=""/>
        <dsp:cNvSpPr/>
      </dsp:nvSpPr>
      <dsp:spPr>
        <a:xfrm>
          <a:off x="449533" y="287"/>
          <a:ext cx="2647205" cy="1588323"/>
        </a:xfrm>
        <a:prstGeom prst="rect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715" tIns="136159" rIns="129715" bIns="136159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Enjoyable rhymes and activities</a:t>
          </a:r>
          <a:endParaRPr lang="en-US" sz="2800" kern="1200" dirty="0"/>
        </a:p>
      </dsp:txBody>
      <dsp:txXfrm>
        <a:off x="449533" y="287"/>
        <a:ext cx="2647205" cy="1588323"/>
      </dsp:txXfrm>
    </dsp:sp>
    <dsp:sp modelId="{E891A515-B17E-441E-A1EE-693DA23FDAEB}">
      <dsp:nvSpPr>
        <dsp:cNvPr id="0" name=""/>
        <dsp:cNvSpPr/>
      </dsp:nvSpPr>
      <dsp:spPr>
        <a:xfrm>
          <a:off x="6351002" y="748729"/>
          <a:ext cx="578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8257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24910" y="791405"/>
        <a:ext cx="30442" cy="6088"/>
      </dsp:txXfrm>
    </dsp:sp>
    <dsp:sp modelId="{AE3E4866-1979-41D0-BEB7-FC6693B11BBA}">
      <dsp:nvSpPr>
        <dsp:cNvPr id="0" name=""/>
        <dsp:cNvSpPr/>
      </dsp:nvSpPr>
      <dsp:spPr>
        <a:xfrm>
          <a:off x="3705597" y="287"/>
          <a:ext cx="2647205" cy="1588323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715" tIns="136159" rIns="129715" bIns="136159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No rush! No time limit </a:t>
          </a:r>
          <a:endParaRPr lang="en-US" sz="2800" kern="1200" dirty="0"/>
        </a:p>
      </dsp:txBody>
      <dsp:txXfrm>
        <a:off x="3705597" y="287"/>
        <a:ext cx="2647205" cy="1588323"/>
      </dsp:txXfrm>
    </dsp:sp>
    <dsp:sp modelId="{32487AB7-D199-47DD-93FD-445147A2BCBF}">
      <dsp:nvSpPr>
        <dsp:cNvPr id="0" name=""/>
        <dsp:cNvSpPr/>
      </dsp:nvSpPr>
      <dsp:spPr>
        <a:xfrm>
          <a:off x="1773136" y="1586811"/>
          <a:ext cx="6512126" cy="578257"/>
        </a:xfrm>
        <a:custGeom>
          <a:avLst/>
          <a:gdLst/>
          <a:ahLst/>
          <a:cxnLst/>
          <a:rect l="0" t="0" r="0" b="0"/>
          <a:pathLst>
            <a:path>
              <a:moveTo>
                <a:pt x="6512126" y="0"/>
              </a:moveTo>
              <a:lnTo>
                <a:pt x="6512126" y="306228"/>
              </a:lnTo>
              <a:lnTo>
                <a:pt x="0" y="306228"/>
              </a:lnTo>
              <a:lnTo>
                <a:pt x="0" y="57825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65686" y="1872895"/>
        <a:ext cx="327026" cy="6088"/>
      </dsp:txXfrm>
    </dsp:sp>
    <dsp:sp modelId="{F26365CD-D391-426B-972C-BFAC462C398A}">
      <dsp:nvSpPr>
        <dsp:cNvPr id="0" name=""/>
        <dsp:cNvSpPr/>
      </dsp:nvSpPr>
      <dsp:spPr>
        <a:xfrm>
          <a:off x="6961660" y="287"/>
          <a:ext cx="2647205" cy="1588323"/>
        </a:xfrm>
        <a:prstGeom prst="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715" tIns="136159" rIns="129715" bIns="136159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You can take 3 days, or a week. or one day!</a:t>
          </a:r>
          <a:endParaRPr lang="en-US" sz="2800" kern="1200" dirty="0"/>
        </a:p>
      </dsp:txBody>
      <dsp:txXfrm>
        <a:off x="6961660" y="287"/>
        <a:ext cx="2647205" cy="1588323"/>
      </dsp:txXfrm>
    </dsp:sp>
    <dsp:sp modelId="{61257D53-1C42-4F15-AFFC-B1E57316A810}">
      <dsp:nvSpPr>
        <dsp:cNvPr id="0" name=""/>
        <dsp:cNvSpPr/>
      </dsp:nvSpPr>
      <dsp:spPr>
        <a:xfrm>
          <a:off x="3094939" y="2945910"/>
          <a:ext cx="578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8257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68846" y="2988586"/>
        <a:ext cx="30442" cy="6088"/>
      </dsp:txXfrm>
    </dsp:sp>
    <dsp:sp modelId="{97FCA7F2-BFF3-4C41-8401-E28ED43FB216}">
      <dsp:nvSpPr>
        <dsp:cNvPr id="0" name=""/>
        <dsp:cNvSpPr/>
      </dsp:nvSpPr>
      <dsp:spPr>
        <a:xfrm>
          <a:off x="449533" y="2197468"/>
          <a:ext cx="2647205" cy="1588323"/>
        </a:xfrm>
        <a:prstGeom prst="rect">
          <a:avLst/>
        </a:prstGeom>
        <a:solidFill>
          <a:srgbClr val="9966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715" tIns="136159" rIns="129715" bIns="136159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You decide</a:t>
          </a:r>
          <a:endParaRPr lang="en-US" sz="2800" kern="1200" dirty="0"/>
        </a:p>
      </dsp:txBody>
      <dsp:txXfrm>
        <a:off x="449533" y="2197468"/>
        <a:ext cx="2647205" cy="1588323"/>
      </dsp:txXfrm>
    </dsp:sp>
    <dsp:sp modelId="{8B2CD244-FCF1-4EC8-95BE-6103618C1812}">
      <dsp:nvSpPr>
        <dsp:cNvPr id="0" name=""/>
        <dsp:cNvSpPr/>
      </dsp:nvSpPr>
      <dsp:spPr>
        <a:xfrm>
          <a:off x="3705597" y="2197468"/>
          <a:ext cx="2647205" cy="1588323"/>
        </a:xfrm>
        <a:prstGeom prst="rect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715" tIns="136159" rIns="129715" bIns="136159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Poetry for the SEA can be fun!</a:t>
          </a:r>
          <a:endParaRPr lang="en-US" sz="2800" kern="1200" dirty="0"/>
        </a:p>
      </dsp:txBody>
      <dsp:txXfrm>
        <a:off x="3705597" y="2197468"/>
        <a:ext cx="2647205" cy="15883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ED4F3-0A38-4295-90C0-5EDD77A3C25C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A56E0-1F08-4DA1-AB87-3F95CB5C0A67}">
      <dsp:nvSpPr>
        <dsp:cNvPr id="0" name=""/>
        <dsp:cNvSpPr/>
      </dsp:nvSpPr>
      <dsp:spPr>
        <a:xfrm>
          <a:off x="0" y="0"/>
          <a:ext cx="6797675" cy="2824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/>
            <a:t>I had fun working with you.</a:t>
          </a:r>
          <a:endParaRPr lang="en-US" sz="6500" kern="1200" dirty="0"/>
        </a:p>
      </dsp:txBody>
      <dsp:txXfrm>
        <a:off x="0" y="0"/>
        <a:ext cx="6797675" cy="2824955"/>
      </dsp:txXfrm>
    </dsp:sp>
    <dsp:sp modelId="{138F910C-D073-4E5B-B9FF-7414757C0DFC}">
      <dsp:nvSpPr>
        <dsp:cNvPr id="0" name=""/>
        <dsp:cNvSpPr/>
      </dsp:nvSpPr>
      <dsp:spPr>
        <a:xfrm>
          <a:off x="0" y="2824955"/>
          <a:ext cx="6797675" cy="0"/>
        </a:xfrm>
        <a:prstGeom prst="line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accent2">
              <a:hueOff val="3240090"/>
              <a:satOff val="451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3CB1A-BA54-4D6B-AD4E-78AB8458782E}">
      <dsp:nvSpPr>
        <dsp:cNvPr id="0" name=""/>
        <dsp:cNvSpPr/>
      </dsp:nvSpPr>
      <dsp:spPr>
        <a:xfrm>
          <a:off x="0" y="2824955"/>
          <a:ext cx="6797675" cy="2824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/>
            <a:t>Hope you did too!</a:t>
          </a:r>
        </a:p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/>
            <a:t>Best wishes!</a:t>
          </a:r>
          <a:endParaRPr lang="en-US" sz="6500" kern="1200" dirty="0"/>
        </a:p>
      </dsp:txBody>
      <dsp:txXfrm>
        <a:off x="0" y="2824955"/>
        <a:ext cx="6797675" cy="2824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8495D-6DAC-4DCC-9C1E-CBF7F9222E4B}">
      <dsp:nvSpPr>
        <dsp:cNvPr id="0" name=""/>
        <dsp:cNvSpPr/>
      </dsp:nvSpPr>
      <dsp:spPr>
        <a:xfrm>
          <a:off x="797071" y="1271206"/>
          <a:ext cx="7071360" cy="365443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6B2D0-750A-4F9C-AA54-7FCBDAA979A2}">
      <dsp:nvSpPr>
        <dsp:cNvPr id="0" name=""/>
        <dsp:cNvSpPr/>
      </dsp:nvSpPr>
      <dsp:spPr>
        <a:xfrm>
          <a:off x="942848" y="1675172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/>
            <a:t>Yes!</a:t>
          </a:r>
        </a:p>
      </dsp:txBody>
      <dsp:txXfrm>
        <a:off x="942848" y="1675172"/>
        <a:ext cx="3283712" cy="3126325"/>
      </dsp:txXfrm>
    </dsp:sp>
    <dsp:sp modelId="{A4E27E4B-A473-46E1-88A4-C3FC4F915A35}">
      <dsp:nvSpPr>
        <dsp:cNvPr id="0" name=""/>
        <dsp:cNvSpPr/>
      </dsp:nvSpPr>
      <dsp:spPr>
        <a:xfrm>
          <a:off x="4299712" y="1675172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/>
            <a:t>No!</a:t>
          </a:r>
        </a:p>
      </dsp:txBody>
      <dsp:txXfrm>
        <a:off x="4299712" y="1675172"/>
        <a:ext cx="3283712" cy="3126325"/>
      </dsp:txXfrm>
    </dsp:sp>
    <dsp:sp modelId="{20F078CE-1AB3-46CF-BF30-AEBCBCC349D1}">
      <dsp:nvSpPr>
        <dsp:cNvPr id="0" name=""/>
        <dsp:cNvSpPr/>
      </dsp:nvSpPr>
      <dsp:spPr>
        <a:xfrm>
          <a:off x="0" y="516449"/>
          <a:ext cx="1381760" cy="1381760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075D1-939C-4618-9456-341993841AE9}">
      <dsp:nvSpPr>
        <dsp:cNvPr id="0" name=""/>
        <dsp:cNvSpPr/>
      </dsp:nvSpPr>
      <dsp:spPr>
        <a:xfrm>
          <a:off x="6827520" y="1013363"/>
          <a:ext cx="1300480" cy="445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B338D-9607-43D7-9547-DC903E3C9C75}">
      <dsp:nvSpPr>
        <dsp:cNvPr id="0" name=""/>
        <dsp:cNvSpPr/>
      </dsp:nvSpPr>
      <dsp:spPr>
        <a:xfrm>
          <a:off x="4267200" y="1681857"/>
          <a:ext cx="812" cy="2985941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3A88C-6411-44E5-B360-08E026092D3B}">
      <dsp:nvSpPr>
        <dsp:cNvPr id="0" name=""/>
        <dsp:cNvSpPr/>
      </dsp:nvSpPr>
      <dsp:spPr>
        <a:xfrm>
          <a:off x="0" y="399642"/>
          <a:ext cx="1005839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2FA267-9EF7-4C1E-8D6F-DE72383CD602}">
      <dsp:nvSpPr>
        <dsp:cNvPr id="0" name=""/>
        <dsp:cNvSpPr/>
      </dsp:nvSpPr>
      <dsp:spPr>
        <a:xfrm>
          <a:off x="502920" y="74922"/>
          <a:ext cx="7040880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You read a poem </a:t>
          </a:r>
        </a:p>
      </dsp:txBody>
      <dsp:txXfrm>
        <a:off x="534623" y="106625"/>
        <a:ext cx="6977474" cy="586034"/>
      </dsp:txXfrm>
    </dsp:sp>
    <dsp:sp modelId="{709F493F-DCBF-4C8F-95DD-3F065CF9FD08}">
      <dsp:nvSpPr>
        <dsp:cNvPr id="0" name=""/>
        <dsp:cNvSpPr/>
      </dsp:nvSpPr>
      <dsp:spPr>
        <a:xfrm>
          <a:off x="0" y="1397562"/>
          <a:ext cx="1005839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0F6BE-DAB4-4782-944C-DD21287F3553}">
      <dsp:nvSpPr>
        <dsp:cNvPr id="0" name=""/>
        <dsp:cNvSpPr/>
      </dsp:nvSpPr>
      <dsp:spPr>
        <a:xfrm>
          <a:off x="502920" y="1072842"/>
          <a:ext cx="7040880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Look for clues as to its main message</a:t>
          </a:r>
        </a:p>
      </dsp:txBody>
      <dsp:txXfrm>
        <a:off x="534623" y="1104545"/>
        <a:ext cx="6977474" cy="586034"/>
      </dsp:txXfrm>
    </dsp:sp>
    <dsp:sp modelId="{07C11326-8C3A-464D-9F5B-158B1A2E94BC}">
      <dsp:nvSpPr>
        <dsp:cNvPr id="0" name=""/>
        <dsp:cNvSpPr/>
      </dsp:nvSpPr>
      <dsp:spPr>
        <a:xfrm>
          <a:off x="0" y="2395482"/>
          <a:ext cx="1005839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E39EC-D70D-4DAA-AE72-9254EDDC2FEA}">
      <dsp:nvSpPr>
        <dsp:cNvPr id="0" name=""/>
        <dsp:cNvSpPr/>
      </dsp:nvSpPr>
      <dsp:spPr>
        <a:xfrm>
          <a:off x="502920" y="2070762"/>
          <a:ext cx="7040880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Figure out how you know it is the message</a:t>
          </a:r>
        </a:p>
      </dsp:txBody>
      <dsp:txXfrm>
        <a:off x="534623" y="2102465"/>
        <a:ext cx="6977474" cy="586034"/>
      </dsp:txXfrm>
    </dsp:sp>
    <dsp:sp modelId="{92564C72-B0C2-449F-A350-085F437702C6}">
      <dsp:nvSpPr>
        <dsp:cNvPr id="0" name=""/>
        <dsp:cNvSpPr/>
      </dsp:nvSpPr>
      <dsp:spPr>
        <a:xfrm>
          <a:off x="0" y="3393402"/>
          <a:ext cx="1005839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73146-E113-45CC-A863-6DEB1C0325E3}">
      <dsp:nvSpPr>
        <dsp:cNvPr id="0" name=""/>
        <dsp:cNvSpPr/>
      </dsp:nvSpPr>
      <dsp:spPr>
        <a:xfrm>
          <a:off x="502920" y="3068682"/>
          <a:ext cx="7040880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Write what you understand about the poem</a:t>
          </a:r>
        </a:p>
      </dsp:txBody>
      <dsp:txXfrm>
        <a:off x="534623" y="3100385"/>
        <a:ext cx="6977474" cy="58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412EF-D8E1-49B3-A8B6-E15C3B8A4331}">
      <dsp:nvSpPr>
        <dsp:cNvPr id="0" name=""/>
        <dsp:cNvSpPr/>
      </dsp:nvSpPr>
      <dsp:spPr>
        <a:xfrm>
          <a:off x="922396" y="894232"/>
          <a:ext cx="1261917" cy="12619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F8272-881C-4D6E-912B-8541D65FCCE3}">
      <dsp:nvSpPr>
        <dsp:cNvPr id="0" name=""/>
        <dsp:cNvSpPr/>
      </dsp:nvSpPr>
      <dsp:spPr>
        <a:xfrm>
          <a:off x="1191329" y="1163165"/>
          <a:ext cx="724050" cy="72405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B6185-C635-4E18-884F-957B65D8341C}">
      <dsp:nvSpPr>
        <dsp:cNvPr id="0" name=""/>
        <dsp:cNvSpPr/>
      </dsp:nvSpPr>
      <dsp:spPr>
        <a:xfrm>
          <a:off x="518996" y="2549205"/>
          <a:ext cx="20687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700" kern="1200"/>
            <a:t>The mood</a:t>
          </a:r>
          <a:endParaRPr lang="en-US" sz="1700" kern="1200"/>
        </a:p>
      </dsp:txBody>
      <dsp:txXfrm>
        <a:off x="518996" y="2549205"/>
        <a:ext cx="2068716" cy="720000"/>
      </dsp:txXfrm>
    </dsp:sp>
    <dsp:sp modelId="{82DAD5CC-F4BF-4AA2-B011-1952D4C64153}">
      <dsp:nvSpPr>
        <dsp:cNvPr id="0" name=""/>
        <dsp:cNvSpPr/>
      </dsp:nvSpPr>
      <dsp:spPr>
        <a:xfrm>
          <a:off x="3353138" y="894232"/>
          <a:ext cx="1261917" cy="12619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B0D3E4-37D5-429B-BEB8-E9C9CAD35B0A}">
      <dsp:nvSpPr>
        <dsp:cNvPr id="0" name=""/>
        <dsp:cNvSpPr/>
      </dsp:nvSpPr>
      <dsp:spPr>
        <a:xfrm>
          <a:off x="3622071" y="1163165"/>
          <a:ext cx="724050" cy="72405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7EAD1-E513-456C-9FC7-7EA2522295F1}">
      <dsp:nvSpPr>
        <dsp:cNvPr id="0" name=""/>
        <dsp:cNvSpPr/>
      </dsp:nvSpPr>
      <dsp:spPr>
        <a:xfrm>
          <a:off x="2949738" y="2549205"/>
          <a:ext cx="20687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700" kern="1200" dirty="0"/>
            <a:t>Senses -sight, taste, feeling, hearing</a:t>
          </a:r>
          <a:endParaRPr lang="en-US" sz="1700" kern="1200" dirty="0"/>
        </a:p>
      </dsp:txBody>
      <dsp:txXfrm>
        <a:off x="2949738" y="2549205"/>
        <a:ext cx="2068716" cy="720000"/>
      </dsp:txXfrm>
    </dsp:sp>
    <dsp:sp modelId="{8A0ECD90-4F7C-4074-BB3A-BE2505D39DE8}">
      <dsp:nvSpPr>
        <dsp:cNvPr id="0" name=""/>
        <dsp:cNvSpPr/>
      </dsp:nvSpPr>
      <dsp:spPr>
        <a:xfrm>
          <a:off x="5783880" y="894232"/>
          <a:ext cx="1261917" cy="126191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2DFE28-6C0A-4F44-9567-4BA3B1A88302}">
      <dsp:nvSpPr>
        <dsp:cNvPr id="0" name=""/>
        <dsp:cNvSpPr/>
      </dsp:nvSpPr>
      <dsp:spPr>
        <a:xfrm>
          <a:off x="6052813" y="1163165"/>
          <a:ext cx="724050" cy="72405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279C8-44A0-4830-9373-20787DD9B55B}">
      <dsp:nvSpPr>
        <dsp:cNvPr id="0" name=""/>
        <dsp:cNvSpPr/>
      </dsp:nvSpPr>
      <dsp:spPr>
        <a:xfrm>
          <a:off x="5380480" y="2549205"/>
          <a:ext cx="20687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700" kern="1200"/>
            <a:t>Meanings of words and phrases</a:t>
          </a:r>
          <a:endParaRPr lang="en-US" sz="1700" kern="1200"/>
        </a:p>
      </dsp:txBody>
      <dsp:txXfrm>
        <a:off x="5380480" y="2549205"/>
        <a:ext cx="2068716" cy="720000"/>
      </dsp:txXfrm>
    </dsp:sp>
    <dsp:sp modelId="{DEBB5319-B28E-4FAB-89B5-0A263C8A8888}">
      <dsp:nvSpPr>
        <dsp:cNvPr id="0" name=""/>
        <dsp:cNvSpPr/>
      </dsp:nvSpPr>
      <dsp:spPr>
        <a:xfrm>
          <a:off x="8214622" y="894232"/>
          <a:ext cx="1261917" cy="12619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197E0-2ACD-4CFD-BC01-E3994AF1C806}">
      <dsp:nvSpPr>
        <dsp:cNvPr id="0" name=""/>
        <dsp:cNvSpPr/>
      </dsp:nvSpPr>
      <dsp:spPr>
        <a:xfrm>
          <a:off x="8483555" y="1163165"/>
          <a:ext cx="724050" cy="72405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0B007-8B6F-46B2-BFCD-05F3AAE1CD5D}">
      <dsp:nvSpPr>
        <dsp:cNvPr id="0" name=""/>
        <dsp:cNvSpPr/>
      </dsp:nvSpPr>
      <dsp:spPr>
        <a:xfrm>
          <a:off x="7811222" y="2549205"/>
          <a:ext cx="20687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700" kern="1200"/>
            <a:t>Qualities of the characters</a:t>
          </a:r>
          <a:endParaRPr lang="en-US" sz="1700" kern="1200"/>
        </a:p>
      </dsp:txBody>
      <dsp:txXfrm>
        <a:off x="7811222" y="2549205"/>
        <a:ext cx="2068716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47ED1-F468-43CA-820E-911DAE9BA359}">
      <dsp:nvSpPr>
        <dsp:cNvPr id="0" name=""/>
        <dsp:cNvSpPr/>
      </dsp:nvSpPr>
      <dsp:spPr>
        <a:xfrm>
          <a:off x="0" y="128105"/>
          <a:ext cx="6797675" cy="16731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/>
            <a:t>infect</a:t>
          </a:r>
        </a:p>
      </dsp:txBody>
      <dsp:txXfrm>
        <a:off x="81674" y="209779"/>
        <a:ext cx="6634327" cy="1509752"/>
      </dsp:txXfrm>
    </dsp:sp>
    <dsp:sp modelId="{DCBB72BC-3F5E-4C16-BC3E-DC9E6AECCF3E}">
      <dsp:nvSpPr>
        <dsp:cNvPr id="0" name=""/>
        <dsp:cNvSpPr/>
      </dsp:nvSpPr>
      <dsp:spPr>
        <a:xfrm>
          <a:off x="0" y="1988406"/>
          <a:ext cx="6797675" cy="1673100"/>
        </a:xfrm>
        <a:prstGeom prst="roundRect">
          <a:avLst/>
        </a:prstGeom>
        <a:solidFill>
          <a:schemeClr val="accent5">
            <a:hueOff val="187884"/>
            <a:satOff val="18001"/>
            <a:lumOff val="441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/>
            <a:t>resisted</a:t>
          </a:r>
        </a:p>
      </dsp:txBody>
      <dsp:txXfrm>
        <a:off x="81674" y="2070080"/>
        <a:ext cx="6634327" cy="1509752"/>
      </dsp:txXfrm>
    </dsp:sp>
    <dsp:sp modelId="{4F7776D7-631A-426E-9A25-6134797D9EEE}">
      <dsp:nvSpPr>
        <dsp:cNvPr id="0" name=""/>
        <dsp:cNvSpPr/>
      </dsp:nvSpPr>
      <dsp:spPr>
        <a:xfrm>
          <a:off x="0" y="3848706"/>
          <a:ext cx="6797675" cy="1673100"/>
        </a:xfrm>
        <a:prstGeom prst="roundRect">
          <a:avLst/>
        </a:prstGeom>
        <a:solidFill>
          <a:schemeClr val="accent5">
            <a:hueOff val="375767"/>
            <a:satOff val="36001"/>
            <a:lumOff val="88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/>
            <a:t>awful </a:t>
          </a:r>
        </a:p>
      </dsp:txBody>
      <dsp:txXfrm>
        <a:off x="81674" y="3930380"/>
        <a:ext cx="6634327" cy="15097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5613F-A732-4990-861E-74F7D8433932}">
      <dsp:nvSpPr>
        <dsp:cNvPr id="0" name=""/>
        <dsp:cNvSpPr/>
      </dsp:nvSpPr>
      <dsp:spPr>
        <a:xfrm rot="16200000">
          <a:off x="2296945" y="1197150"/>
          <a:ext cx="2434070" cy="1487475"/>
        </a:xfrm>
        <a:prstGeom prst="round2SameRect">
          <a:avLst>
            <a:gd name="adj1" fmla="val 16670"/>
            <a:gd name="adj2" fmla="val 0"/>
          </a:avLst>
        </a:prstGeom>
        <a:solidFill>
          <a:srgbClr val="00B050"/>
        </a:solidFill>
        <a:ln>
          <a:solidFill>
            <a:srgbClr val="00B05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152400" rIns="137160" bIns="15240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Awful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Infect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Resisted</a:t>
          </a:r>
        </a:p>
      </dsp:txBody>
      <dsp:txXfrm rot="5400000">
        <a:off x="2842868" y="796479"/>
        <a:ext cx="1414849" cy="2288818"/>
      </dsp:txXfrm>
    </dsp:sp>
    <dsp:sp modelId="{F36E47A3-9EBF-4FFE-9ABF-D3A73E8DFA17}">
      <dsp:nvSpPr>
        <dsp:cNvPr id="0" name=""/>
        <dsp:cNvSpPr/>
      </dsp:nvSpPr>
      <dsp:spPr>
        <a:xfrm rot="5400000">
          <a:off x="4387990" y="746125"/>
          <a:ext cx="2434070" cy="2294207"/>
        </a:xfrm>
        <a:prstGeom prst="round2SameRect">
          <a:avLst>
            <a:gd name="adj1" fmla="val 16670"/>
            <a:gd name="adj2" fmla="val 0"/>
          </a:avLst>
        </a:prstGeom>
        <a:solidFill>
          <a:srgbClr val="FFFF99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52400" rIns="91440" bIns="15240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Awesome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Disinfect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Surrendered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 dirty="0"/>
        </a:p>
      </dsp:txBody>
      <dsp:txXfrm rot="-5400000">
        <a:off x="4457921" y="788208"/>
        <a:ext cx="2182193" cy="2210042"/>
      </dsp:txXfrm>
    </dsp:sp>
    <dsp:sp modelId="{D4E876B1-4D9D-4D42-9330-69A142B3B551}">
      <dsp:nvSpPr>
        <dsp:cNvPr id="0" name=""/>
        <dsp:cNvSpPr/>
      </dsp:nvSpPr>
      <dsp:spPr>
        <a:xfrm>
          <a:off x="3680709" y="-79131"/>
          <a:ext cx="1555018" cy="155494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92D050"/>
        </a:solidFill>
        <a:ln>
          <a:solidFill>
            <a:srgbClr val="92D05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449F90-4A10-4DBC-A7F3-B6528AA8F408}">
      <dsp:nvSpPr>
        <dsp:cNvPr id="0" name=""/>
        <dsp:cNvSpPr/>
      </dsp:nvSpPr>
      <dsp:spPr>
        <a:xfrm rot="10800000">
          <a:off x="3680709" y="2383987"/>
          <a:ext cx="1555018" cy="155494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FFCC66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58E22-496B-4CC6-AAD1-2A982A06102D}">
      <dsp:nvSpPr>
        <dsp:cNvPr id="0" name=""/>
        <dsp:cNvSpPr/>
      </dsp:nvSpPr>
      <dsp:spPr>
        <a:xfrm rot="16200000">
          <a:off x="801" y="2629"/>
          <a:ext cx="4017466" cy="401746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/>
            <a:t>Literal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/>
            <a:t>(factual)</a:t>
          </a:r>
        </a:p>
      </dsp:txBody>
      <dsp:txXfrm rot="5400000">
        <a:off x="801" y="1006995"/>
        <a:ext cx="3314409" cy="2008733"/>
      </dsp:txXfrm>
    </dsp:sp>
    <dsp:sp modelId="{CCF999B8-9405-406E-946E-58CAE151047C}">
      <dsp:nvSpPr>
        <dsp:cNvPr id="0" name=""/>
        <dsp:cNvSpPr/>
      </dsp:nvSpPr>
      <dsp:spPr>
        <a:xfrm rot="5400000">
          <a:off x="6040131" y="2448"/>
          <a:ext cx="4017466" cy="4017827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/>
            <a:t>Figurative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/>
            <a:t>(imaginative)</a:t>
          </a:r>
        </a:p>
      </dsp:txBody>
      <dsp:txXfrm rot="-5400000">
        <a:off x="6743008" y="1006995"/>
        <a:ext cx="3314770" cy="20087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BF1EE-987A-413C-BBA2-4943433BB765}">
      <dsp:nvSpPr>
        <dsp:cNvPr id="0" name=""/>
        <dsp:cNvSpPr/>
      </dsp:nvSpPr>
      <dsp:spPr>
        <a:xfrm>
          <a:off x="0" y="14262"/>
          <a:ext cx="10058399" cy="1277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e.g. Give the meanings of the following expression as used in      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        the poem. </a:t>
          </a:r>
        </a:p>
      </dsp:txBody>
      <dsp:txXfrm>
        <a:off x="62369" y="76631"/>
        <a:ext cx="9933661" cy="1152901"/>
      </dsp:txXfrm>
    </dsp:sp>
    <dsp:sp modelId="{48EE270E-4DF7-495D-888C-B6EDB0B190EE}">
      <dsp:nvSpPr>
        <dsp:cNvPr id="0" name=""/>
        <dsp:cNvSpPr/>
      </dsp:nvSpPr>
      <dsp:spPr>
        <a:xfrm>
          <a:off x="0" y="1372542"/>
          <a:ext cx="10058399" cy="127763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e.g. Why is ‘……………’ an appropriate description in the poem?</a:t>
          </a:r>
        </a:p>
      </dsp:txBody>
      <dsp:txXfrm>
        <a:off x="62369" y="1434911"/>
        <a:ext cx="9933661" cy="1152901"/>
      </dsp:txXfrm>
    </dsp:sp>
    <dsp:sp modelId="{EB5EA153-0586-4239-BDDB-E1EC51992763}">
      <dsp:nvSpPr>
        <dsp:cNvPr id="0" name=""/>
        <dsp:cNvSpPr/>
      </dsp:nvSpPr>
      <dsp:spPr>
        <a:xfrm>
          <a:off x="0" y="2730822"/>
          <a:ext cx="10058399" cy="127763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e.g. Identify the following figures of speech in the poem.</a:t>
          </a:r>
        </a:p>
      </dsp:txBody>
      <dsp:txXfrm>
        <a:off x="62369" y="2793191"/>
        <a:ext cx="9933661" cy="11529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D72E2-20B1-4AA3-963E-D228259E1612}">
      <dsp:nvSpPr>
        <dsp:cNvPr id="0" name=""/>
        <dsp:cNvSpPr/>
      </dsp:nvSpPr>
      <dsp:spPr>
        <a:xfrm>
          <a:off x="0" y="7168"/>
          <a:ext cx="6797675" cy="7909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2CA3E-07D1-4557-9688-BE1AF77C1A01}">
      <dsp:nvSpPr>
        <dsp:cNvPr id="0" name=""/>
        <dsp:cNvSpPr/>
      </dsp:nvSpPr>
      <dsp:spPr>
        <a:xfrm>
          <a:off x="239264" y="185133"/>
          <a:ext cx="435452" cy="43502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3B7F2-8C81-410D-A4DE-2F622D1EDC49}">
      <dsp:nvSpPr>
        <dsp:cNvPr id="0" name=""/>
        <dsp:cNvSpPr/>
      </dsp:nvSpPr>
      <dsp:spPr>
        <a:xfrm>
          <a:off x="913981" y="7168"/>
          <a:ext cx="5801578" cy="93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05" tIns="99405" rIns="99405" bIns="99405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Narrator &amp; Characters </a:t>
          </a:r>
        </a:p>
      </dsp:txBody>
      <dsp:txXfrm>
        <a:off x="913981" y="7168"/>
        <a:ext cx="5801578" cy="939262"/>
      </dsp:txXfrm>
    </dsp:sp>
    <dsp:sp modelId="{8F1A5553-ECA5-431A-8C3C-37D53681E911}">
      <dsp:nvSpPr>
        <dsp:cNvPr id="0" name=""/>
        <dsp:cNvSpPr/>
      </dsp:nvSpPr>
      <dsp:spPr>
        <a:xfrm>
          <a:off x="0" y="1181246"/>
          <a:ext cx="6797675" cy="7909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B0D03-4675-4F7A-B764-417398857600}">
      <dsp:nvSpPr>
        <dsp:cNvPr id="0" name=""/>
        <dsp:cNvSpPr/>
      </dsp:nvSpPr>
      <dsp:spPr>
        <a:xfrm>
          <a:off x="239264" y="1359212"/>
          <a:ext cx="435452" cy="43502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53924-CBF0-4244-ABF4-91EEB9064F83}">
      <dsp:nvSpPr>
        <dsp:cNvPr id="0" name=""/>
        <dsp:cNvSpPr/>
      </dsp:nvSpPr>
      <dsp:spPr>
        <a:xfrm>
          <a:off x="913981" y="1181246"/>
          <a:ext cx="5801578" cy="93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05" tIns="99405" rIns="99405" bIns="99405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 </a:t>
          </a:r>
          <a:r>
            <a:rPr lang="en-GB" sz="2800" kern="1200" dirty="0"/>
            <a:t>Rhyme &amp; Rhythm</a:t>
          </a:r>
        </a:p>
      </dsp:txBody>
      <dsp:txXfrm>
        <a:off x="913981" y="1181246"/>
        <a:ext cx="5801578" cy="939262"/>
      </dsp:txXfrm>
    </dsp:sp>
    <dsp:sp modelId="{6C5590BC-989B-4F70-9045-9AFB49CB20D8}">
      <dsp:nvSpPr>
        <dsp:cNvPr id="0" name=""/>
        <dsp:cNvSpPr/>
      </dsp:nvSpPr>
      <dsp:spPr>
        <a:xfrm>
          <a:off x="0" y="2355324"/>
          <a:ext cx="6797675" cy="7909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3CAE2-7DE9-45C0-A9D8-5C5C8ADB7C16}">
      <dsp:nvSpPr>
        <dsp:cNvPr id="0" name=""/>
        <dsp:cNvSpPr/>
      </dsp:nvSpPr>
      <dsp:spPr>
        <a:xfrm>
          <a:off x="239264" y="2533290"/>
          <a:ext cx="435452" cy="43502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30A29-F125-469F-8C2F-DE1BA4A2561C}">
      <dsp:nvSpPr>
        <dsp:cNvPr id="0" name=""/>
        <dsp:cNvSpPr/>
      </dsp:nvSpPr>
      <dsp:spPr>
        <a:xfrm>
          <a:off x="913981" y="2355324"/>
          <a:ext cx="5801578" cy="93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05" tIns="99405" rIns="99405" bIns="99405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Mood &amp; Atmosphere</a:t>
          </a:r>
        </a:p>
      </dsp:txBody>
      <dsp:txXfrm>
        <a:off x="913981" y="2355324"/>
        <a:ext cx="5801578" cy="939262"/>
      </dsp:txXfrm>
    </dsp:sp>
    <dsp:sp modelId="{4DC4B086-8DE6-47A7-B655-A1764CA83511}">
      <dsp:nvSpPr>
        <dsp:cNvPr id="0" name=""/>
        <dsp:cNvSpPr/>
      </dsp:nvSpPr>
      <dsp:spPr>
        <a:xfrm>
          <a:off x="0" y="3529402"/>
          <a:ext cx="6797675" cy="7909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5E002-9EC9-45F3-A8A8-F0C3C85B4380}">
      <dsp:nvSpPr>
        <dsp:cNvPr id="0" name=""/>
        <dsp:cNvSpPr/>
      </dsp:nvSpPr>
      <dsp:spPr>
        <a:xfrm>
          <a:off x="239264" y="3707368"/>
          <a:ext cx="435452" cy="43502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06D79-10C4-47E0-B788-DBA01DADAA3D}">
      <dsp:nvSpPr>
        <dsp:cNvPr id="0" name=""/>
        <dsp:cNvSpPr/>
      </dsp:nvSpPr>
      <dsp:spPr>
        <a:xfrm>
          <a:off x="913981" y="3529402"/>
          <a:ext cx="5801578" cy="93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05" tIns="99405" rIns="99405" bIns="99405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Main Details or Events</a:t>
          </a:r>
        </a:p>
      </dsp:txBody>
      <dsp:txXfrm>
        <a:off x="913981" y="3529402"/>
        <a:ext cx="5801578" cy="939262"/>
      </dsp:txXfrm>
    </dsp:sp>
    <dsp:sp modelId="{819B217A-EF91-422E-89AD-D3E0DB008F6D}">
      <dsp:nvSpPr>
        <dsp:cNvPr id="0" name=""/>
        <dsp:cNvSpPr/>
      </dsp:nvSpPr>
      <dsp:spPr>
        <a:xfrm>
          <a:off x="0" y="4703481"/>
          <a:ext cx="6797675" cy="7909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C8906-110F-4139-B4D4-BE0746AA11CE}">
      <dsp:nvSpPr>
        <dsp:cNvPr id="0" name=""/>
        <dsp:cNvSpPr/>
      </dsp:nvSpPr>
      <dsp:spPr>
        <a:xfrm>
          <a:off x="239498" y="4881446"/>
          <a:ext cx="435452" cy="435026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58B0A-3713-490A-AA25-8BCEF72BC08D}">
      <dsp:nvSpPr>
        <dsp:cNvPr id="0" name=""/>
        <dsp:cNvSpPr/>
      </dsp:nvSpPr>
      <dsp:spPr>
        <a:xfrm>
          <a:off x="914449" y="4703481"/>
          <a:ext cx="5711766" cy="93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05" tIns="99405" rIns="99405" bIns="99405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Language Use (including figures of speech)</a:t>
          </a:r>
        </a:p>
      </dsp:txBody>
      <dsp:txXfrm>
        <a:off x="914449" y="4703481"/>
        <a:ext cx="5711766" cy="939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24/8/2016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7T18:55:20.68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4981.7085"/>
      <inkml:brushProperty name="anchorY" value="-1406.32813"/>
      <inkml:brushProperty name="scaleFactor" value="0.5"/>
    </inkml:brush>
  </inkml:definitions>
  <inkml:trace contextRef="#ctx0" brushRef="#br0">0 1,'0'0,"6"0,9 0,6 0,6 0,11 0,2 0,3 0,5 0,6 7,5 0,11 0,-3-1,8-2,0 6,7-2,-8 0,-1-2,-10-3,-2 7,0-2,1 0,1 4,2-1,9-2,7-2,9-2,-2-3,5 6,-4 0,-12-1,-4-2,-12-1,-2-2,-8-1,-4 0,1 5,-3 1,4 0,4 5,6-1,4-1,16-3,3-2,1-2,-2-2,-10-1,-3 0,-3 0,-7-1,-7 7,0 1,-4 0,-3-2,-4 6,4-1,-1-1,-1-3,4 5,-1-1,-1 5,3-2,-1-2,-2-4,-3-1,5-4,-3 0,7-2,-3 0,-8 6,-4 1,-3-1,0 0,-1-2,1-1,0-2,1 0,1-1,0-1,0 1,1 0,-1 0,1-1,-1 1,1 0,-1 0,0 0,1 0,-1 0,0 0,-6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1T21:06:46.95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9676.88184"/>
      <inkml:brushProperty name="anchorY" value="-3931.90723"/>
      <inkml:brushProperty name="scaleFactor" value="0.5"/>
    </inkml:brush>
  </inkml:definitions>
  <inkml:trace contextRef="#ctx0" brushRef="#br0">1 1,'0'0,"0"0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1T21:06:54.79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0946.88184"/>
      <inkml:brushProperty name="anchorY" value="-5201.90723"/>
      <inkml:brushProperty name="scaleFactor" value="0.5"/>
    </inkml:brush>
  </inkml:definitions>
  <inkml:trace contextRef="#ctx0" brushRef="#br0">1 1407,'0'0,"7"0,13 0,6 0,9 0,4 0,4 0,10 0,2 0,8 0,8 0,6 0,13 0,5 0,-7 0,-10 8,7 1,-8 0,-8-2,-17 7,-7-1,-5 7,-2-3,0-3,1-3,2-5,0-2,2-2,0-2,1 0,0-1,0 0,0 0,0 1,0 0,0-1,8 1,10 0,-1 0,0 0,-5 0,-3 1,-4-1,-3 0,-1 0,-1 0,-1 0,0 0,0 0,0 0,0 0,1 0,0 0,-1-9,1 0,0 0,0 2,0 2,8 1,-8-6,0 0,-2 0,0 3,0-6,-9-8,1 1,0 3,2-4,3 3,1 5,2-6,1-4,10 2,0 3,-9-3,-1 4,6 3,-9-4,1-5,-1 2,-1 4,2 5,-7-5,-1 3,1-5,3 2,1 4,-7-6,2 3,-7-5,1 3,3 4,-5-5,3 3,3 4,-5-6,3 4,3 2,-5-5,2 2,3 3,-5-5,2 3,-6-7,3 3,3 4,5-5,3 3,-6-5,3 4,-9-6,3 3,-6-4,-6-4,3 3,-4-4,-3-3,-4-3,5 5,-1-2,6 7,-1-3,5 7,-3-4,-3-3,-5-5,-13 5,-12-3,-11-3,-9 7,2-3,-2 6,-3 7,-2 5,-2 5,16 4,26 4,-1-1,-1 0,1 0,0 0,-1 0,1 0,0 0,-1 0,1 0,0 1,-1-1,1 0,0 0,0 0,-1 0,1 0,0 1,0-1,-1 0,1 0,0 0,0 1,-1-1,1 0,0 0,0 1,0-1,-1 0,1 0,0 1,0-1,0 0,0 1,0-1,0 0,0 1,0-1,0 0,9 10,15 0,11-1,7 6,3-2,2-1,0-4,0-3,-1-2,-1-1,-9 7,-1-1,0 1,2-3,1-1,2-2,-6 7,-1 0,-7 8,2-2,2-2,3-3,-13-5,-16-2,-15-2,-6 7,-8 0,1 8,5 8,4 6,6 7,-5-6,-6-6,1 1,-5-7,3 3,4 4,5 5,-4-4,3 3,-6-7,-6-5,2 2,4 4,-3-4,5 5,-6-5,5 4,-6-4,5 3,-5-4,4-13,5-14,4-13,4-11,4-8,11-4,1-2,1-1,7 8,-2 1,-2 1,6 7,-4-1,-2-2,5 6,-4-2,7 5,-4-3,6 6,-3-4,4-4,-4 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8T19:46:37.95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2786.66309"/>
      <inkml:brushProperty name="anchorY" value="90.17215"/>
      <inkml:brushProperty name="scaleFactor" value="0.5"/>
    </inkml:brush>
  </inkml:definitions>
  <inkml:trace contextRef="#ctx0" brushRef="#br0">0 1,'0'0,"0"0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8T19:57:58.41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7650.11914"/>
      <inkml:brushProperty name="anchorY" value="-6897.54736"/>
      <inkml:brushProperty name="scaleFactor" value="0.5"/>
    </inkml:brush>
  </inkml:definitions>
  <inkml:trace contextRef="#ctx0" brushRef="#br0">0 0,'0'0,"0"0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8T19:58:25.155"/>
    </inkml:context>
    <inkml:brush xml:id="br0">
      <inkml:brushProperty name="width" value="0.1" units="cm"/>
      <inkml:brushProperty name="height" value="0.1" units="cm"/>
      <inkml:brushProperty name="color" value="#FF4E00"/>
      <inkml:brushProperty name="ignorePressure" value="1"/>
      <inkml:brushProperty name="inkEffects" value="rainbow"/>
      <inkml:brushProperty name="anchorX" value="-21386.10547"/>
      <inkml:brushProperty name="anchorY" value="-9401.28711"/>
      <inkml:brushProperty name="scaleFactor" value="0.5"/>
    </inkml:brush>
  </inkml:definitions>
  <inkml:trace contextRef="#ctx0" brushRef="#br0">2405 380,'0'0,"0"-5,7-10,7 0,14-4,19 2,19-4,15 4,5-3,21 4,4-3,4 3,6-3,-2 4,-3 3,-10 3,-4 4,-2 3,-2-6,1 1,-6 1,8 0,1-4,8 1,1 1,1 2,-2-5,-2 1,-8-5,-9 2,-1 2,-7 3,-11 3,-4 2,-10 2,5 0,2 2,1-1,-5 1,1-1,0 1,-5-1,-6 0,-6 0,3 0,-4 0,5 0,5 0,4 0,12 0,3 0,8 0,1 0,5 0,5 0,4 0,4 0,-12 0,0 0,-12 0,-5 0,4 0,-9 0,6 0,-7 0,0 0,-1 0,8 0,1 0,-6 0,6 0,-7 0,-1 0,0 0,0 0,1 0,-6 0,0 0,1 0,-5 7,1 0,-4 0,8 5,3 0,-4-3,2-1,1-3,1-3,2 0,1 5,-5-1,-1 8,1-2,1 6,-5-3,1-3,8 11,-4-3,-6 4,1 3,1-5,-5 3,3-6,1 2,3 2,3-3,2 2,2 3,-6-5,-7 3,0 2,-5-4,-5 2,2-5,5-4,-2 2,-3 3,-3-2,-3-3,-4-5,-1 4,-1-3,-1-2,-1 5,1-2,-1-2,1-2,0-3,1-2,-1-1,-7 6,7 6,-6 8,1 12,0 4,1 4,1 6,-5 0,7-1,-6-4,1-2,-5-2,7-2,-6 5,3 1,-5-2,0 0,10 5,-5-1,2-2,-5-1,0 4,2-8,-6 6,-4-3,2 0,2-2,-3-1,-4-1,4-1,-4 6,4 0,-3 0,-3-1,4-9,-3-1,-2-1,3 0,-1 1,-3 1,-3 9,-2 0,-1 2,-3 5,1-2,-2-1,1 5,-1-3,-6-1,0-4,0-2,-6-2,-5-2,1 0,-4-8,-4-1,-3 1,-9 8,-3-5,-1 2,-6-1,-6-5,1 6,-17 1,-5-4,-2-1,-1-6,2 1,1-6,2-4,2-5,0-4,8 5,1-2,-8 6,0 6,-2-1,-1 10,-6 4,-13 3,-14 2,-19 7,-3 6,-6 0,-3 5,12-3,-1-3,8 2,-10 4,-3 4,-10 3,-17-4,-9-5,-13-5,3 1,0-10,8-3,16-3,8-8,19-7,-2 0,7-5,-2-4,-10-3,-3-3,-4-2,-1-1,0 0,1-1,-14 0,7 1,-6-1,3 1,8 0,11 0,10 0,7 0,6 0,-4-7,2-7,-6-7,1 2,2 2,-12-10,2-2,15-4,5 5,12 0,0-1,14 6,4 6,5-2,1-1,-6-4,6 3,-1 5,1-2,7 3,-1-2,7 2,-2 4,-2 4,-3 2,4 3,-3 1,-1 1,-3 1,-1-1,4 1,-1-1,0 1,4-1,6 0,6 0,-3 0,4 0,-5 0,2 0,-11 0,2 0,3 0,4 0,-1 0,3 0,3 0,-3 0,1 0,-4 0,3 0,1 7,4 0,2-1,3 7,2-2,1-1,7 4,0-2,7 5,-1-3,-2 4,-2-2,3 2,-2-2,-2-4,-2 3,-2-2,-9-3,5 3,0-2,1-2,-1-2,1-3,0-2,-1-1,0-1,0 6,-1 1,1 0,-1-2,1-1,0-1,0-2,-1 0,1-1,0 0,-1-7,1-1,0-6,-8-6,1-12,0-11,1-4,1 0,9 2,8 3,8 2,0 3,3 1,4-5,2-1,2-12,2-13,1-20,0-10,8-8,0-2,-1 5,6 7,6 3,4 6,-1 5,2-2,3 4,1-5,-3-4,0-12,2 3,2-3,-5 6,1 6,1 6,2 0,-4 10,7 2,-4 10,1 1,-6 1,8 4,-5 5,2 5,1-3,2-4,2 3,1 1,-6 3,0-2,1 1,0 2,3-11,1 2,1-6,1-2,13 3,2-2,0-2,4 5,4-2,-4 5,-2-2,-6 12,-3 3,-4 5,-9 2,-2 7,0 1,0 6,3 6,1 4,1 5,2 2,0 2,0 1,1 0,-1 0,1 0,-1 6,-6 7,-1 1,-6 5,0-3,3 4,-5 2,2 5,3-5,-3 2,1-5,-4 2,-4 1,1-3,-2 2,3-5,4-3,-2 2,4-4,2 4,4-2,-4 4,1-4,2-2,1-4,-4-9,-5-11,-7-8,-5-6,-3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8T19:58:45.79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22728.99023"/>
      <inkml:brushProperty name="anchorY" value="-10683.81152"/>
      <inkml:brushProperty name="scaleFactor" value="0.5"/>
    </inkml:brush>
  </inkml:definitions>
  <inkml:trace contextRef="#ctx0" brushRef="#br0">483 381,'0'0,"6"0,9 0,6-7,6-6,10-1,18-6,8-4,6-3,4 3,0 4,0 0,6 5,6-3,-1 3,-2-3,-3 4,-4 2,-2 4,4 3,0 3,-2 1,-1 1,-2 1,-1 0,5-1,7 1,6-1,7 0,3-7,3 0,1 0,2-6,-1 2,-7-5,-7 1,-8 3,2 4,-4 2,10 3,-3 2,6 1,-4 0,2 1,2-1,-4 1,3-1,-12 0,-5 1,-4-1,-3 0,-1 0,0 0,6 0,8 0,1 0,6-1,-3 1,5 0,-12 0,4 0,-4 0,-2 0,-3 0,-9 0,-1 0,-1 0,7 0,2 0,-5 0,-1 0,0 0,0 0,8 0,-6 0,1 7,-2 1,1-1,-6-1,-8 5,1-2,-12 7,-4-3,2-1,6 3,0 11,5-2,5 11,-2 2,10 1,-3 1,-6-1,2-1,-6 6,3-1,2-7,-10-1,3-10,-4 0,-3 7,-3-4,-1 9,-3-6,0 0,6 1,-7 0,-1 1,0 1,6 1,-6 0,0 0,-1 1,0-1,-6 1,0-1,0 1,-4-1,0 0,3 1,2-1,-4 7,1 1,2-1,-4-1,-6-1,2-2,-4-1,3-2,-3 1,4-1,-3 0,-4 0,-2 0,-4 0,-3 0,-1 8,-1-1,0 0,-1-1,0-1,1 4,-1 0,1 6,0-1,0 4,0-3,0-2,0-4,-7-3,0-3,0-1,-6-2,2 7,-6-7,3-1,-5 0,4-1,-5 1,4 0,-3-7,4 1,2 0,5 1,-4 2,-4 2,1 1,2 1,-3 0,3 1,2 0,-3-7,3-1,-6 1,4 0,-5-5,3 9,-4 1,-4 2,4 0,-4 2,5-2,-3 1,-2-8,4 0,-4-7,5 0,-2-4,4 1,-4-3,5 3,-4-3,-2 3,-5 4,-3 3,-3 5,-2 1,0-4,6 0,0 1,0-5,5 1,-7-6,5 10,-2-5,5 2,-1 3,-1-5,-3-6,5 2,-3-5,-1 3,-9 4,-2 4,-3-3,8 2,1-5,0 3,1-5,-1-5,-1-3,6 3,-1-3,0-1,-1-3,-2 6,-9-3,6 7,-1-2,1-2,-1 4,1-3,0-2,-1 4,-7-3,-7 5,0-2,-6 4,-11-3,3 4,-10 4,5 3,0-3,-6-5,-1-5,7 1,-6-3,-6 5,-1-3,-5-3,-12 4,-5-2,-4 4,-1-2,-1 4,9-3,7-3,15-3,7-4,12-2,2-2,6-1,-2-1,5 1,2 6,-3 1,-11 6,-5 0,-4 4,-3-1,-1-4,8-3,-7 4,1 4,6-2,0-2,1 4,6-4,5-2,0-4,4-2,-3-3,4-1,-5-1,3-1,-4 1,4-1,-4 1,-4-1,-3 1,3-7,-2 0,5-7,-2 1,5 2,-3-5,4-3,-3 2,-3 2,3-2,-4-3,-2-5,4 4,5-3,-3-2,5 4,3-2,-3 6,3-3,2 5,-5 3,-4-2,2 3,2-4,3 3,5-5,2 3,-5 3,8-3,1-4,-5-5,0 3,6-2,2-3,1 4,-1-9,0 6,-1 3,6 1,-1 4,0-2,-2 4,-1-3,5-4,-1 4,-1-4,6-3,-3 5,6-4,-2-1,-3-2,-3 3,4-1,-2 6,5-3,-3-1,-1-3,3-4,-2-1,-3-2,-2-1,-3-8,5 0,-2 0,7-5,-2 1,-2-5,5 2,4 3,-2 10,3-4,-3 3,4 0,2-6,3 1,3 0,-4 2,1 1,-6 2,2 2,1 0,3 0,3-6,2-6,2-1,1-6,0-4,1 3,-1-3,1-3,-1 5,0-2,0 5,0-2,0 5,0 3,0 4,0 4,0 3,0 1,0 1,0-7,0 1,0-1,0 2,0 1,0 1,0 1,0 1,0 1,7 6,0-6,0 0,-2-1,0-1,-3-6,0-1,-2 1,0 1,0 3,7 7,0 2,0 2,-2-2,6 6,-1-1,-2-1,-1-3,-3-2,-2-2,6-1,0-1,-1 0,5 6,-1 0,5 7,5-1,-3-1,4 4,-3-3,2 5,-4-3,2 5,4-4,3-4,3-2,-4-5,-5-1,-7-3,-5 0,-4-1,-2 0,-2 0,-1 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8T20:43:31.929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1 1,'0'0</inkml:trace>
  <inkml:trace contextRef="#ctx0" brushRef="#br0" timeOffset="1867.668">1 1,'0'0</inkml:trace>
  <inkml:trace contextRef="#ctx0" brushRef="#br0" timeOffset="2196.919">1 1,'0'0</inkml:trace>
  <inkml:trace contextRef="#ctx0" brushRef="#br0" timeOffset="2531.795">1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8T20:45:12.762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14 1,'0'0</inkml:trace>
  <inkml:trace contextRef="#ctx0" brushRef="#br0" timeOffset="347.158">14 1,'0'0</inkml:trace>
  <inkml:trace contextRef="#ctx0" brushRef="#br0" timeOffset="1629.858">14 1,'0'0</inkml:trace>
  <inkml:trace contextRef="#ctx0" brushRef="#br0" timeOffset="1981.994">14 1,'0'0</inkml:trace>
  <inkml:trace contextRef="#ctx0" brushRef="#br0" timeOffset="2310.375">14 1,'0'0</inkml:trace>
  <inkml:trace contextRef="#ctx0" brushRef="#br0" timeOffset="2649.11">14 1,'-6'0,"-2"0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8T20:42:42.666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1 138,'0'0</inkml:trace>
  <inkml:trace contextRef="#ctx0" brushRef="#br0" timeOffset="1327.1199">103 0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8T20:42:55.391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7T18:55:24.39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917.94788"/>
      <inkml:brushProperty name="anchorY" value="-3088.85376"/>
      <inkml:brushProperty name="scaleFactor" value="0.5"/>
    </inkml:brush>
  </inkml:definitions>
  <inkml:trace contextRef="#ctx0" brushRef="#br0">0 825,'0'0,"0"-6,0-9,0-6,7 1,0-4,7 4,5 5,0-2,3 3,-3-3,9 3,-4-4,3 3,-6-3,2 3,2 3,3-4,-6-3,3 3,1 2,3-3,1 3,-5-3,2 3,0 3,2 3,-5-4,1-4,1 1,2 2,2 3,-5-3,1 3,1 1,2 3,1-4,2 0,2 2,0 2,-6-4,-1 1,1 1,0-5,3 2,0 1,2-3,1 1,0 3,-6-5,0 2,-1 3,2 2,1 2,2 3,-5-6,-1 1,1 1,-5-6,1 1,2 1,2 3,-4-4,2 1,1 2,2 2,3 2,1 2,1 1,2 1,-8-7,1 1,-1-1,2 2,2 1,0 2,-4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8T20:42:51.051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585 309,'0'0</inkml:trace>
  <inkml:trace contextRef="#ctx0" brushRef="#br0" timeOffset="1120.258">1 1</inkml:trace>
  <inkml:trace contextRef="#ctx0" brushRef="#br0" timeOffset="5700.558">653 173</inkml:trace>
  <inkml:trace contextRef="#ctx0" brushRef="#br0" timeOffset="6083.048">653 173</inkml:trace>
  <inkml:trace contextRef="#ctx0" brushRef="#br0" timeOffset="6084.048">653 173</inkml:trace>
  <inkml:trace contextRef="#ctx0" brushRef="#br0" timeOffset="6465.882">653 173</inkml:trace>
  <inkml:trace contextRef="#ctx0" brushRef="#br0" timeOffset="6466.882">653 173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8T20:43:03.857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0 1,'0'0</inkml:trace>
  <inkml:trace contextRef="#ctx0" brushRef="#br0" timeOffset="364.709">0 1,'0'0</inkml:trace>
  <inkml:trace contextRef="#ctx0" brushRef="#br0" timeOffset="708.194">0 1,'0'0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9T21:22:22.73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2704.4668"/>
      <inkml:brushProperty name="anchorY" value="2735.50732"/>
      <inkml:brushProperty name="scaleFactor" value="0.5"/>
    </inkml:brush>
  </inkml:definitions>
  <inkml:trace contextRef="#ctx0" brushRef="#br0">3858 135,'0'0,"-7"0,-12 0,-17-8,-7-1,-6 0,-1-7,0-7,1 2,2 2,1 6,1 4,0 4,-7 3,-1 1,1 2,1 0,2 0,2 0,1-1,2 1,-9-1,-8 0,-9 0,1 0,-5 0,-12 0,5 0,6 0,8 0,9 0,6 0,4 0,4 0,1 0,1 0,0 0,-9 0,-1 0,-9 0,-7 8,-8 1,-5 0,-4-2,-11 7,6-1,10-2,10 6,1-3,8-2,-4 6,5-4,3 7,5-3,3-4,2-3,3 4,0 6,1-1,9 5,0 5,-1 5,-1-5,-2 11,-2 2,-2 3,7 9,1 1,-1 8,-2-2,7 6,-2-13,8 5,-3-13,6-3,-3-3,5 7,4 1,5 18,4 17,3 18,2 12,2 2,-1 5,1-14,0-6,0-8,-1-3,1-3,-1-10,8-1,10 1,0 10,7 3,-3-6,4 9,4 8,-4 0,-5 9,2 6,-5-12,-5-4,-4-15,5-5,-2-1,-3-9,-1 2,-4 1,-1-4,6 11,1 4,-2 3,-1-7,6 1,0 0,6-8,-2-7,-3-7,-4-7,6-5,-3-2,-2 7,-3-1,-3 0,6-9,-1-3,-1-2,7 1,-2 10,6-8,7-7,5-9,14-1,22 11,19 5,10 13,21 20,1 10,-3 7,2-4,-5 8,2-9,-15-8,12-11,-5-17,-3-6,5-13,4-2,-3-8,5 11,4-3,3-5,-4-6,1 3,-6-4,-6 5,-7-3,-6-3,6-4,6-4,8-3,6-2,6 8,-5-1,1 0,1-1,3-3,1-1,3-1,8-2,11 0,18 0,8 0,-4-1,-6 1,-19 0,-9 0,-6 0,-4 0,8 0,-8 0,27 0,9 0,10 0,-4 0,1 0,-16 0,-9 0,-8 0,-13-9,-4 0,-9-8,-7-8,2 2,-5 3,-3 5,14-3,6-5,-10 2,-14-4,-6 4,-6 4,-9-3,-9 3,-8-4,-6 3,5 4,-2 4,-2-5,7 3,7 2,8 2,6 3,-4 3,2 0,2 2,-6 1,-7-1,2 1,2-1,-4 0,-5 1,4-1,4 0,-3 0,-5 0,-4 0,-6 0,-3 0,-2 0,6 0,1 0,-2 0,8 0,-1 0,-3 0,-2 0,5 0,-1-9,-3 0,6 1,-2 0,-2 3,5-7,-3 1,-2-8,6 3,-4 2,-2 3,-4-4,-2 2,-4-6,0 2,-3 3,1-5,-1 4,0 2,9-4,0-7,1 4,-2 2,-11-4,-1 5,-3-5,2 3,0-4,-6-5,0 4,2-5,2 6,-7-3,3-4,1-4,3-3,-6-4,2-1,1-2,-6 0,3-9,2-1,-5 0,2 3,-6 1,-6 3,3 1,5 2,-4 0,5 1,-5-1,-4 1,3-1,4-17,6-1,-3-8,-6-6,3-5,-5 5,4 7,-5-2,-3-1,-5-4,-4-4,-3 6,-2-3,-2-1,1 6,-1-2,0-2,0-11,1-13,0-2,-1-9,-16-16,-1-5,-9-5,-5 8,3 10,-3 9,7 1,-3 6,-2 5,-4 12,-4-5,-2 2,-3 9,0 0,-1 9,-1 8,0-11,1 6,-9 4,9-3,-9 4,-7 5,0 4,2-4,3 11,4-6,-6 2,1 1,3 2,11 1,-6 10,-7 2,-9 0,-1 7,12-1,-5 7,5 5,2 6,-6 5,-16 3,1 3,-15 0,-3 1,-3 1,8-1,1-1,11 1,8-1,-1 0,6 0,4 0,5 0,-5 0,-8 0,-6 0,-8-9,-4 0,-4 1,-2 0,-9 3,8 2,0 1,10 1,2 1,9-8,6-1,-1 0,5 2,3 1,4 3,-14 1,-8 2,-16-1,-13-7,-13 0,0-1,-5 2,5 2,7 2,14 1,7-7,4-1,10-7,0 1,-10 2,-3-5,-12 3,-2-6,1 4,1-5,3 3,3 5,11 4,10 4,1 4,8 2,5 1,5 0,5 1,2 0,-8 0,1-1,1 1,0-1,-6 0,1 0,2 0,2 0,-14 0,1 0,2 0,4 0,-4 0,3 0,4 0,4 0,-6 0,3 0,1 0,3 0,3 0,1 0,2 0,1 0,-8 0,0 0,-1 0,3 0,-17 0,2 0,-7 0,4 0,-4 0,5 0,5 0,7 0,4 0,4 0,2 0,1 0,1 0,1 0,-1 0,0 0,-1 0,1 0,-1 0,1 0,-1 0,0 0,0 0,1 0,-1 0,0 0,0 0,0 0,0 0,0 0,1 0,-1 0,0 0,1 0,-1 0,0 0,9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9T21:23:32.83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6220.38184"/>
      <inkml:brushProperty name="anchorY" value="-16183.7334"/>
      <inkml:brushProperty name="scaleFactor" value="0.5"/>
    </inkml:brush>
  </inkml:definitions>
  <inkml:trace contextRef="#ctx0" brushRef="#br0">0 0,'0'0,"0"0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30T19:40:14.30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6440 397,'0'0,"-8"0,-11 0,-16 0,-8 0,-6 0,-1 0,-9 0,-7 0,0 0,4 0,-13 0,-5 0,4 0,-3 0,-1 0,6 0,7 0,0 0,-3 0,4 0,-4 0,5 0,-13 0,5-9,4 0,-1 0,5 2,-3 2,5 1,5 3,-5 0,4 1,-5 0,-6 0,3 1,4-1,6 0,5-8,3-2,3 1,2 2,1 1,0 3,1 1,-1 1,0-7,-1-1,1 0,-10 3,0 1,-8 2,0 1,-5 1,-7 1,-5 0,-4 1,6-1,6 0,0 1,6-1,6 0,5 0,5 0,2 0,10-9,-7 0,1 1,-11 0,-2-6,1 2,2 1,2 2,2 4,-6 2,0 1,-8 2,-6-9,1 1,-5-9,-4 1,5 2,-3 3,15-5,-2 3,5 3,3 2,4 3,2 2,2 2,2 1,-9 0,0 1,-1-10,3 1,1-1,2 1,2 3,0 2,1 1,-8 1,0 1,-1 0,2 1,3-1,0 0,3 0,0 1,10 8,9 8,9 10,-1 7,5 6,-5 3,2 1,4 2,3-1,-6-8,3-1,-7-9,3 0,-7 3,4 3,4 4,4 2,-5-5,4 0,2 1,2 2,4 2,1 2,2 1,1 1,1 1,-1 0,1 1,-1-1,9-9,9 0,8-8,8-8,-3 1,3-5,1-3,-5 4,1-2,2 5,3-2,2-3,3-4,1 5,2-3,0-2,0-2,-8 5,-1-1,0-2,2-2,1-3,3-2,1-1,1-2,1 0,0-1,0 1,0-1,0 1,0 0,0 0,0 0,0-1,-1 1,1 1,0-1,0 0,0 0,0 0,-9 8,0 1,-1 9,3-2,1-1,2-5,2-2,1-4,1-2,0-1,0-2,1 1,-1-1,0 0,-1 1,1-1,0 1,0 0,0 0,-1 0,1 0,0 0,0 0,0 0,0 0,0 0,-1 0,1 0,0 0,8 0,1 0,8 0,0 0,-3 0,5 0,-3 0,6 0,-4 0,-3 0,-5 0,5 0,6 0,-2 0,-3 0,-4 0,-4 0,-4 0,-2-9,-2 0,-1 0,0 2,0 1,1 3,7 1,2 1,-1 1,-1 0,-2 0,-1 1,-3-1,0 0,-1-8,0-1,-1 0,1 2,-1 2,1 2,-1 1,1-8,0 1,-1 0,1-7,0 2,0 2,0 3,0 3,-1 3,1 1,0 2,0 0,-1 1,1 0,0-1,0 0,-1 1,1-1,0 0,0 0,0 0,0 0,0 0,-1 0,1 0,0 0,0 0,-1 0,1 0,0 0,0 0,0 0,0 0,-1 0,1 0,0 0,-1 0,1 0,0 0,0 0,0 0,-1 0,1 0,0 0,-9-9,-8-8,-10-10,-7-7,-6-6,-12-3,-11 7,0 0,0-1,5-1,4-2,4-1,-6 8,2-2,1 1,2-3,-6 7,1-1,2-2,3-3,2-3,-7 7,1-1,2-2,-7 8,2-3,-7 6,-5 7,-7 5,-4 6,-4 3,7 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30T19:40:35.864"/>
    </inkml:context>
    <inkml:brush xml:id="br0">
      <inkml:brushProperty name="width" value="0.1" units="cm"/>
      <inkml:brushProperty name="height" value="0.1" units="cm"/>
      <inkml:brushProperty name="color" value="#FF4E00"/>
      <inkml:brushProperty name="ignorePressure" value="1"/>
      <inkml:brushProperty name="inkEffects" value="rainbow"/>
      <inkml:brushProperty name="anchorX" value="1346.02734"/>
      <inkml:brushProperty name="anchorY" value="1275.44788"/>
      <inkml:brushProperty name="scaleFactor" value="0.5"/>
    </inkml:brush>
  </inkml:definitions>
  <inkml:trace contextRef="#ctx0" brushRef="#br0">223 91,'0'0,"8"0,11 0,8 0,16 0,5 0,4 0,0 0,-1 0,-2 0,-2 0,-1 0,-2 0,0 0,0 0,0 0,-1 0,9 0,1 0,-1 0,-1 0,-2 0,-2 0,-1 0,-1 0,-1 0,-1 0,1 0,-1 0,1 0,0 0,-1 0,1 0,-1 0,10 0,0 0,-1 0,0 0,-3 0,-2 0,-1 0,-2 0,0 0,0 0,-1 0,0 0,1 0,-1 0,10 0,8 0,1 0,7 0,-3 0,-5 0,-5 0,-4 0,-4 0,-2 0,-2 0,-1 0,0 0,0 0,0 0,0 0,0 0,1 0,-1 0,1 0,0 0,0 0,0 0,8 0,1 0,0 0,-2 0,-2 0,-1 0,6 0,-1 0,9 0,-2 0,7 0,-4 0,-4 0,-4 0,5 0,-3 0,-3 0,-3 0,-2 0,6-8,-1-1,-1-9,6 1,8 3,-3 3,-2 4,-5 3,-5 2,-3 1,-3 1,-2 1,-1 0,0-1,0 1,0-1,0 0,1 0,-1 0,1 0,0 0,0 0,0 0,-42 4,2-3,0 0,0 0,0 1,0-1,-1 1,1 0,2 2,20 23,0 8,-7 7,-6 3,-4 1,-5 1,-2 0,-2-2,8 0,0 0,-1-1,0 0,-2-1,-2 1,-2 0,8-9,0-1,0 1,-2 2,7 1,-2 2,-1 2,-3 1,-3 1,-1 0,6-9,-1 0,0 1,-3 0,-1 3,-2 2,-2 1,0 1,-1 0,0 1,-1 0,1 0,-1 1,-7-10,-10-9,-9-9,-7-7,-5-5,-4-4,-1-2,-2-1,-8 0,-1 1,-7 0,1 0,2 0,4 1,4 0,3 0,3 0,0 0,2 0,0 0,0 0,0 0,-1 0,1 0,-1 0,1 0,-1 0,0 0,0 0,1 0,-1 0,0 0,0 0,0 0,0 0,0 0,0 0,1 0,-1 0,0 0,1 0,-1 0,0 0,0 0,0 0,1 0,-1 0,0 0,0 0,0 0,1 0,-1 0,0 0,0 0,1 0,-1 0,0 0,0 0,0 0,0 0,0 0,1 0,-1 0,0 0,1 0,-1 0,-9 0,0 0,1 0,0 0,3 0,10 9,3 0,0 0,0-2,-2-2,-2-1,-1-3,-2 0,-1-1,0 0,0 8,0 1,-9 0,0 7,0-2,-7-2,2-2,2-4,-6-3,3-1,3-2,3 0,-5-1,-7 9,2 1,3 0,4-2,4-2,4-1,2-2,1-2,2 1,0-2,0 1,0 0,0-1,-1 1,1 0,-1 0,0 0,0 0,0 0,1 0,-10 0,0 0,1 0,1 0,1 0,3 0,1 0,2 0,9-9,0 0,9-9,-1 2,-2-8,5-4,-4 3,7-5,-5 7,6-4,-4 5,4-3,5-4,5-4,3-4,4-3,2-2,2-2,-1-1,1 1,0-1,0 1,-1-1,1 1,-1 0,0 0,0 1,0-1,0 0,0 0,8 9,1 1,0-1,-2-2,7-1,-1-3,-2-1,-3-1,-2 0,-3-1,-2 0,0 0,-1 0,-1-1,1 2,8 7,0 2,10 7,7 0,7-3,5 6,5 5,1 6,-7 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30T19:41:21.409"/>
    </inkml:context>
    <inkml:brush xml:id="br0">
      <inkml:brushProperty name="width" value="0.1" units="cm"/>
      <inkml:brushProperty name="height" value="0.1" units="cm"/>
      <inkml:brushProperty name="color" value="#DA0C07"/>
      <inkml:brushProperty name="ignorePressure" value="1"/>
      <inkml:brushProperty name="inkEffects" value="lava"/>
      <inkml:brushProperty name="anchorX" value="6338.87695"/>
      <inkml:brushProperty name="anchorY" value="1630.02087"/>
      <inkml:brushProperty name="scaleFactor" value="0.5"/>
    </inkml:brush>
  </inkml:definitions>
  <inkml:trace contextRef="#ctx0" brushRef="#br0">1 236,'0'0,"0"-8,0-10,8 0,10 2,9 3,7 5,5 3,4 2,1 2,2 1,-1 1,1 0,-1-1,-1 1,1-1,-1 1,0-1,-1 0,1 0,0 0,-1 0,1 0,0 0,-1 0,1 0,9 0,0 0,-1 0,0 0,-3 0,-2 0,-1 0,-2 0,0 0,-1 0,1 0,-1 0,1 0,0 0,-1 0,1 0,0 0,-9 8,-1 10,1-1,1-1,3-3,-7 4,1-2,1-3,-7 4,3-1,2-4,3-2,3-4,3-2,1-2,1-1,1 0,1-1,-1 1,0-1,1 1,-1-1,0 1,-1 0,1 0,0 0,0 0,0 0,-1 0,1 0,0 0,0 0,-1 0,1 0,0 0,0 0,0 0,0 0,0 0,-1 0,1 0,0 0,-1 0,1 0,0 0,0 0,0 0,-1 0,-7-8,-2-1,1 0,1 2,-6-7,-8-7,2 1,-6-6,4 4,-4-4,4 5,6-4,-5-4,-3-5,-7 5,-4 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30T19:44:08.425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13842 2893,'-19'-35,"-19"-19,-3 1,-10-5,2 1,-22-36,-86-154,-28-41,131 217,-3 3,-3 3,-3 2,-3 3,-2 2,-2 4,-46-25,-81-57,-62-39,165 119,-3 5,-2 3,-40-9,-70-18,-37 1,54 25,-78-24,-242-71,82 26,241 70,-1 8,-47 3,146 23,-426-86,388 73,8 8,-94-3,-63-9,-41-13,-1 13,-1 14,-1 14,51 3,-186 3,321 9,2 7,-91 24,144-26,-38 8,-151 26,187-39,-114 16,-38 18,-274 61,452-94,-457 101,117-27,338-69,-33 17,-43 13,102-37,-1 1,2 2,0 2,1 1,0 1,1 1,2 2,-18 16,-33 36,3 3,-9 19,-77 77,146-159,0 0,-1-1,-17 10,20-14,1 1,0 0,0 0,1 1,1 1,-1 0,-2 5,-21 32,3 1,2 2,-10 24,30-55,-1 0,-2 0,0-1,0-1,-2 0,0-1,-10 9,12-16,0 1,0-1,-1-1,-1-1,1 0,-1-1,0 0,-1-1,0-1,-12 3,-23 3,1 2,0 3,1 1,1 3,-24 14,-19 13,54-30,1 2,0 1,2 2,1 1,0 2,-41 40,-3-4,-57 33,51-53,66-34,0 0,1 1,1 1,-1 0,1 1,-11 11,-125 132,144-145,0 1,1 0,0 0,1 0,0 1,1 0,0 0,-1 4,2-4,-1 0,0 0,-1-1,0 1,-1-1,0 0,-4 5,9-13,1-1,-1 1,1 0,-1 0,0-1,1 1,-1 0,0-1,1 1,-1-1,0 1,0-1,0 1,1-1,-1 1,0-1,0 0,0 0,0 1,0-1,0 0,0 0,0 0,0 0,0 0,1 0,-1 0,0 0,0-1,0 1,0 0,-1-1,1-1,0 1,-1 0,1-1,0 1,0-1,0 1,0-1,0 0,0 1,1-1,-1 0,1 1,-1-1,1 0,-10-65,10-226,2 134,-2 147,-1 7,1-1,0 1,0-1,0 1,0-1,1 1,0 0,0-1,1 1,-1 0,1 0,0-1,1 1,2-4,-5 9,0 0,0 0,1-1,-1 1,0 0,0 0,0 0,1 0,-1 0,0-1,0 1,0 0,1 0,-1 0,0 0,0 0,1 0,-1 0,0 0,0 0,0 0,1 0,-1 0,0 0,0 0,1 0,-1 0,0 0,0 0,0 1,1-1,-1 0,0 0,0 0,0 0,1 0,-1 0,0 1,0-1,0 0,0 0,1 0,-1 1,0-1,6 15,1 16,-2 35,-3 0,-5 39,0-31,7 63,-3-133,-1 0,1 0,0 1,0-1,0 0,1 0,-1 0,1-1,0 1,0 0,0-1,1 1,-1-1,1 0,0 1,0-1,0-1,0 1,0 0,1-1,-1 0,1 1,0-2,-1 1,1 0,0-1,0 1,0-1,0 0,2 0,16 2,0-1,-1 0,1-2,0 0,12-3,-1 1,-14 1,23 0,0-3,18-4,-50 7,-1-1,1-1,-1 1,1-2,-1 1,0-1,0-1,-1 1,1-1,-1-1,0 0,0 0,-1-1,12-15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30T19:44:20.256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2 1232,'0'-16,"-1"-33,2 0,3 1,1-1,3 0,3 0,2 1,2 0,1 1,20-35,-23 57,1 1,1 0,1 1,1 1,1 1,0 0,2 1,1 1,7-4,236-201,-221 189,2 3,1 2,3 1,8-6,-41 27,-1 1,2 1,-1 0,1 1,0 1,0 0,0 1,0 1,1 1,16 1,-5-2,0 0,0-2,13-4,3-1,1 1,1 2,35 1,144 6,-83 2,778-3,-892 2,-1 0,1 2,-1 1,0 1,0 2,0 1,-1 0,8 7,49 24,70 47,-130-73,33 15,2-1,1-3,10 0,46 19,-65-27,0-1,50 7,-35-8,-21-6,1-3,1-1,-5-1,1 2,23 8,15 12,-1 3,-2 5,44 25,-109-52,52 21,-47-21,0 1,0 0,-1 1,-1 1,0 0,0 1,9 9,35 26,-48-39,-1 0,-1 1,0 0,0 1,0 1,-1-1,3 5,-2 2,2-1,0 0,1-1,0 0,1-1,0-1,4 2,42 32,-37-27,0-2,0 0,2-2,4 1,0-2,13 6,-1 2,0 1,27 22,-55-36,1-1,0-1,0-1,1 1,-1-2,1 0,1-1,-1-1,1 0,4-1,1 2,0 0,0 1,0 1,0 1,4 3,-1 1,0-2,23 6,-25-9,-39-5,8-1,0 1,0-1,-1 0,1-1,0 0,0 0,-7-3,11 2,0-1,1 0,-1 0,1-1,0 1,0-1,0 0,0 0,1-1,-1 1,1-1,0 1,1-1,-1 0,1 0,0 0,0 0,0-1,1 1,0-1,0 1,0-4,-2-16,1 0,2 0,0 0,2-5,-1 36,0-1,1 1,-1-1,1 0,0 1,1-1,-1 0,1 0,0 0,0-1,1 1,0 0,4 5,0 0,0-1,1 0,0-1,1 0,0 0,2 1,-6-6,0 1,-1 0,1 1,-1-1,0 1,-1 0,1 0,2 5,-6-9,0 1,0-1,-1 0,1 0,-1 0,1 0,-1 1,1-1,-1 0,0 1,0-1,0 0,1 1,-1-1,-1 0,1 1,0-1,0 0,0 1,-1-1,1 0,0 0,-1 1,1-1,-1 0,0 0,1 0,-1 0,0 0,0 0,0 0,0 0,0 0,0 0,0 0,0 0,0 0,0-1,0 1,0-1,0 1,-1-1,1 1,0-1,-1 1,1-1,0 0,-1 0,-39 13,-1-1,0-2,0-3,-44 3,46-7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30T19:44:24.570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7T18:55:32.04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4138.38428"/>
      <inkml:brushProperty name="anchorY" value="-3534.38867"/>
      <inkml:brushProperty name="scaleFactor" value="0.5"/>
    </inkml:brush>
  </inkml:definitions>
  <inkml:trace contextRef="#ctx0" brushRef="#br0">251 447,'0'0,"-6"0,-2 7,-5 0,-7 0,-5 6,-5-2,-2-1,5 4,-1-3,0-1,5-10,12-9,14-10,5-6,8 1,7 4,-2-1,4 4,-4-2,1-3,-5-4,4-3,-5-2,2 5,-2-1,-5-1,4 5,-3 0,-2-3,3 6,-2-3,-2-1,5 3,-3-2,-2 12,-2 12,-2 10,-3 18,-1 6,-1 5,-7 1,-8 0,1-2,1-1,-5-8,4-2,3 0,-4-6,3 0,-4-4,2 2,-4-5,-4-3,3 3,-4-4,-1-2,-4-2,11-4,13-1,12-1,11-1,8 0,5-1,3 0,2 1,0 0,-1 0,0 0,0 0,-1 0,-1 0,1 0,-1 0,0 0,-6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30T19:44:43.362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4015 1571,'-49'-2,"0"-1,0-3,1-2,0-2,1-2,-10-6,-77-31,-57-32,90 36,66 31,0 1,0 1,-2 2,1 2,-1 2,0 1,-25 0,-49-3,-10-6,24 3,-70 0,25 10,-304 5,390 3,0 2,0 2,-28 11,-28 6,65-18,1 2,1 2,1 2,-43 21,45-20,-1-1,-1-2,0-2,0-2,-36 3,-12-3,0-3,0-5,-29-5,21 2,93 1,-1 0,0-1,0 0,0 0,0 0,1-1,-1 0,0-1,1 0,0 0,0 0,0-1,0 0,0-1,2 1,0-1,0 0,1 0,0 0,0-1,0 1,0-1,1 0,0 0,0-1,1 1,0 0,0-1,0 0,1 1,0-5,-6-58,2 0,4 0,7-55,-1-28,-5-416,18 403,-17 164,-1 0,0 0,0 0,0 0,0 0,0 0,-1 0,1 0,0 0,0 0,-1-1,1 1,0 0,-1 0,1 0,-1 1,0-1,1 0,-1 0,0 0,1 0,-1 0,0 0,0 1,0 0,0 0,0 0,0-1,0 1,0 0,0 0,0 0,0 0,0 1,0-1,0 0,0 0,0 1,0-1,1 0,-1 1,0-1,0 1,0 0,-5 2,1 1,0 0,1 0,-1 0,1 1,0-1,-2 3,-139 219,143-223,0-1,0 1,0-1,0 0,-1 0,1 0,-1 0,1 0,-1 0,0-1,0 1,0-1,0 0,-1 0,4 0,-1-1,1 0,-1 0,1 0,-1 0,1 0,-1 0,1 0,-1 0,1 0,-1 0,1 0,-1 0,1-1,-1 1,1 0,-1 0,1 0,-1-1,1 1,0 0,-1-1,1 1,0 0,-1-1,1 1,0 0,-1-1,1 1,0 0,-1-1,1 1,0-2,-1 0,1 0,0 0,0 0,0 0,0 0,0 0,0 0,1 1,-1-1,1 0,-1 0,1 0,0 0,55-147,-51 138,0 0,1 0,0 1,1-1,0 1,1 1,0-1,0 1,8-6,33-39,-45 49,0 0,0 0,1 1,0 0,0-1,0 2,0-1,1 1,0-1,-1 1,1 1,0-1,0 1,1 0,-1 1,0 0,1-1,-1 2,1-1,-1 1,0 0,1 0,-1 1,1 0,4 1,-5 0,1 0,0 0,-1 0,1 1,-1 0,1 0,-1 0,0 1,-1 0,1 0,-1 1,0 0,0 0,0 0,0 0,-1 1,0-1,0 1,-1 0,0 1,0-1,0 0,1 5,-4-11,-1 0,1 0,0 0,0 0,-1 0,1 0,0 0,0 0,-1 0,1 0,0 0,0 0,-1 0,1 0,0 0,0 0,0 0,-1 0,1 0,0 0,0 0,-1 0,1 0,0 1,0-1,0 0,-1 0,1 0,0 0,0 1,0-1,-1 0,1 0,0 0,0 1,0-1,0 0,0 0,0 0,0 1,0-1,-1 0,1 0,0 1,0-1,0 0,0 0,0 1,0-1,0 0,0 0,1 1,-1-1,0 0,0 0,0 1,0-1,0 0,0 0,0 0,1 1,-19-16,10 7,4 3,1 1,-1 0,0 0,0 0,-1 1,1 0,-1 0,1 0,-1 0,0 1,0-1,-4 0,9 3,-1 0,1 0,0 0,-1 0,1 0,0 0,-1 0,1 0,0 0,-1 0,1 0,0 0,-1 0,1 0,0 0,-1 0,1 0,0 0,0 1,-1-1,1 0,0 0,0 0,-1 1,1-1,0 0,0 0,-1 1,1-1,0 0,0 0,0 1,0-1,-1 0,1 1,0-1,0 0,0 0,0 1,0-1,2 20,12 16,8 7,-8-18,-1 1,-2 0,0 1,3 17,-7-11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1T13:08:04.09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5323.34424"/>
      <inkml:brushProperty name="anchorY" value="-3709.73975"/>
      <inkml:brushProperty name="scaleFactor" value="0.5"/>
    </inkml:brush>
  </inkml:definitions>
  <inkml:trace contextRef="#ctx0" brushRef="#br0">80 442,'0'0,"0"7,0 12,0 8,0 6,0 7,0 2,0 3,0 9,0 10,0-1,0-1,0-5,0-4,0-4,0-2,0-3,0 0,9-10,0 0,9-9,-2 2,7-7,-3 4,5-5,-4 4,4-4,4 4,4-3,-3 4,1-5,3-4,3 5,2-4,2 5,2 5,0-3,1-5,-8 5,-1-5,9-5,2-3,-7 4,0-2,-9 6,0-2,1-2,3-4,3 5,3-2,1-3,2-2,1-4,0-1,1-2,-1-1,0 0,1 0,-10 8,0 1,0-1,1 0,3-3,1-1,2-3,1 0,0-1,1 0,0 0,1-1,-1 1,0 0,0 0,0 0,0 0,-1 0,10 0,-1 0,1 0,7 0,-2 0,-1 0,4 0,-2 0,-2 0,-5 0,-2-9,-3 0,-2-1,-1-6,-1 2,-8-7,-1 2,0 4,2 4,2-4,2 2,11 2,1 4,1 2,-10-6,-3 1,-1 0,-1 3,-7-6,1 1,-8-7,2 3,3 2,4 3,-5-4,3 2,2 2,-6-5,3 2,2 2,-5-5,2 2,3 3,3 3,3 4,3 2,-7-7,1 1,0 0,2 3,-7-8,2 2,1 1,-6-5,3 2,-7-7,-6-6,-6-5,-4-6,-4-2,-2-3,-2-2,0 0,0 1,0-1,0 0,1 1,-1 0,1 0,0 0,0 0,0 0,0 0,0 1,0-1,-8 9,-10 9,-9 9,-7-1,-6 4,-2 4,-3 4,0 2,-1 2,9-7,1 1,1 0,-2 1,-2 2,-1 2,6-7,0 0,0 1,-3 2,-1 2,6-7,-1 1,-1 2,-3-7,-2-7,-2 2,-1 4,-2-5,0 4,0 4,0-5,0 5,0 2,0 4,0 2,0-5,0 1,0 1,9-6,1 1,-1 2,-2 3,-1 4,-2 1,-2 3,-1 0,-1 2,0-1,0 1,0-1,-1 1,1-1,0 0,0 0,-8 0,-1 0,-8 0,1 0,2 0,3 0,4 0,3 0,2 0,2 0,0 0,1 0,0 0,0 0,0 0,-1 0,1 0,-10 0,0 0,0 0,2 0,2 0,2 0,1 0,2 0,0 0,0 0,1 0,-1 0,1 0,-1 0,1 0,-1 0,0 0,0 0,1 0,-1 0,0 0,0 0,9 9,9 9,9 8,-1 0,4 4,4 4,4 3,2 3,-6-6,0 0,2 1,-8-6,-6-8,1 2,-5-5,-5-5,4 4,-3-3,-3-3,-3-4,-3-2,7-2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1T13:08:22.545"/>
    </inkml:context>
    <inkml:brush xml:id="br0">
      <inkml:brushProperty name="width" value="0.1" units="cm"/>
      <inkml:brushProperty name="height" value="0.1" units="cm"/>
      <inkml:brushProperty name="color" value="#DA0C07"/>
      <inkml:brushProperty name="ignorePressure" value="1"/>
      <inkml:brushProperty name="inkEffects" value="lava"/>
      <inkml:brushProperty name="anchorX" value="-3974.43945"/>
      <inkml:brushProperty name="anchorY" value="-2484.62915"/>
      <inkml:brushProperty name="scaleFactor" value="0.5"/>
    </inkml:brush>
  </inkml:definitions>
  <inkml:trace contextRef="#ctx0" brushRef="#br0">2062 179,'0'0,"-8"0,-11 0,-7 0,-8 0,-6 0,-3 0,-1 0,-11 0,1 0,0 0,1 0,3 0,3 0,1 0,1 0,1 0,1 0,-1 0,1 0,-1 0,1 0,0 0,-1 0,0 0,0 0,1 0,-1 0,0 0,0 0,0 0,9 9,0-1,0 10,8 7,-2-2,-3-3,-2 3,-4-4,-2-5,-2 4,-2-3,9 6,-1 5,9 6,0-4,-3-6,5 3,-3-5,6 3,6 4,4 5,6 5,3 3,2 2,-7-7,-1 0,1 1,-7-7,2 1,-8 2,4 3,2 3,4 2,4 2,4 2,1 0,2 0,0 1,1-1,0 0,-1 0,1 0,-1 0,9 0,8-1,1 1,-2 0,6-9,4-9,-3 0,5-7,3-6,-4 4,3-3,2-4,4-2,3-4,-7 7,2-1,0-2,3-1,3-2,0-2,3-2,0-1,1 9,0 0,0 0,1-2,-1-2,0-2,0-1,0-1,-1-1,1 0,0-1,-1 1,1 0,9-1,0 1,-1 0,8 0,-1 0,-3 0,-3 0,-3 0,-3 0,-2 0,-1 0,0 0,-1 0,0 0,1 0,-1 0,1 0,-1 0,1 0,0 0,-1 0,1 0,0 0,0 0,0 0,0 0,0 0,-1 0,1 0,0 0,0 0,-1 0,1 0,0 0,0 0,-1 0,-7-9,7 0,1 0,2-7,-1 1,1 3,-1 3,-9-6,0 3,7 2,3-7,10-6,1 3,-1 2,-2-4,-3 5,-3 3,7 4,-10-4,-1 2,-2 2,-1 3,0 2,1 3,0 1,1 1,1 0,-9-8,-1-1,1 0,2 2,1 2,2 1,2 2,2 2,-1 0,1 0,1 0,-1 1,0-1,-9-8,0-1,-8-9,0 2,-6-7,3 3,-6-5,5 4,-4-4,4-4,-3-4,4 4,-5-3,-3-1,-6-4,-3-2,-4-2,-1-2,-3-1,1 0,-1-1,0 1,0 0,1 0,-1 0,-8 0,0 0,0 1,-7-1,-7 0,1 0,-5 9,-4 0,5 0,5-1,-3 6,6-1,-5 7,-4-3,-5 7,5-4,-5 4,-1 6,-4 3,-2 6,-3 2,0 2,-2 1,-9 1,0 0,-9 0,9-10,4 1,3-1,3 1,0 3,1 1,-1 3,0 0,1 1,-2 0,1 0,-1 1,0-1,0 0,1 0,-1 0,0 0,0 0,-9 0,0 0,1 0,1 0,2 0,1 0,11-8,2-1,0 0,-1 2,-2 2,6-8,0 2,-2-7,-2 1,-3 3,-2 4,-1 3,-1 3,-1 3,0 0,0 2,-1-1,1 1,0 0,0-1,0 0,0 1,1-1,8 8,0 1,9 9,-1-2,-3-1,-3 4,-4-3,-2-3,-3-4,-1-3,-2-3,9-1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7T18:55:36.80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5713.05762"/>
      <inkml:brushProperty name="anchorY" value="-4873.1377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7088.60645"/>
      <inkml:brushProperty name="anchorY" value="-6432.70996"/>
      <inkml:brushProperty name="scaleFactor" value="0.5"/>
    </inkml:brush>
  </inkml:definitions>
  <inkml:trace contextRef="#ctx0" brushRef="#br0">352 160,'0'0,"-6"0,-8 0,-7 0,-6 0,-3 0,-4 0,-1 0,-1 7,0 0,1 0,0-1,6 4,15 0,15 5,12-1,10-3,1 4,3-2,3-3,1-3,-5 4,1-2,-7 6,2-2,2-2,2 4,3-3,2-2,2-3,-6 4,1-2,-1-1,-4 5,0-2,-11-2,-13-2,-11-3,-3-8,-7-2,3-1</inkml:trace>
  <inkml:trace contextRef="#ctx0" brushRef="#br1" timeOffset="2402.534">10 92,'0'0,"5"0,10 0,6 0,6 0,4 0,2 0,3 0,-1 0,1 0,-1 0,1 0,-2 0,1 0,0 0,-1 0,0 0,-6-7,-1-1,0 1,2 1,1 2,1 1,-5-5,1 1,0 0,2 1,-5-5,0 2,-4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7T18:55:48.91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9189.55371"/>
      <inkml:brushProperty name="anchorY" value="-7611.52539"/>
      <inkml:brushProperty name="scaleFactor" value="0.5"/>
    </inkml:brush>
  </inkml:definitions>
  <inkml:trace contextRef="#ctx0" brushRef="#br0">3776 341,'0'0,"-6"0,-9 0,-6 0,-6 0,-4 0,-2 0,-9 7,-8 7,1 0,-7-1,4-3,3 3,-2-1,-4-3,3-3,4-1,4-3,3-1,3 5,3 1,0-1,2 7,-8-2,1-2,-1-2,1 5,-5-3,1 7,1-3,3-2,1-3,2 4,2-2,0-2,1-2,7 5,0-2,0-1,-1-2,-2-2,-8 5,-9-1,-8-1,1-1,3-3,-4 0,5-2,4-1,3 0,-2 0,-6-1,2 1,2 0,3 0,4-1,-11 1,-6 0,-6 0,-3 0,4 0,6 0,-1 0,0 0,4 0,4 0,5 0,4 0,3 0,2 0,1 0,0 0,1 0,-1 0,0 0,0 0,0-6,0-1,7-7,0 1,-1 2,7-4,-2 2,-2 3,5-5,-3 4,5-6,-2-3,-3-6,4-3,-3-2,-3 4,4-1,-2 0,5-1,-2 5,4-1,4-2,3-1,-2-2,-5 5,1-1,2-1,-3 5,3-1,2-2,4-3,2 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7T18:55:58.17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719.80298"/>
      <inkml:brushProperty name="anchorY" value="-5412.32715"/>
      <inkml:brushProperty name="scaleFactor" value="0.5"/>
    </inkml:brush>
  </inkml:definitions>
  <inkml:trace contextRef="#ctx0" brushRef="#br0">1 1,'0'0,"5"6,10 2,-1 6,5-1,5-2,4-3,-4 5,2-3,1-1,2-3,3-2,0-1,2-3,0 1,0-2,-6 8,0-1,-7 8,0-2,2-1,3 4,3-2,-5 4,-12-3,-13-2,-12 3,-10-3,-6 5,-5-3,5 4,-1-3,0-3,0 3,-2-3,0-2,5 4,0-3,7 5,5 5,-1 4,-4-3,4-4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7T18:56:11.72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3155.27734"/>
      <inkml:brushProperty name="anchorY" value="-7175.29932"/>
      <inkml:brushProperty name="scaleFactor" value="0.5"/>
    </inkml:brush>
  </inkml:definitions>
  <inkml:trace contextRef="#ctx0" brushRef="#br0">0 0,'0'0,"0"0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7T18:56:13.03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4425.27734"/>
      <inkml:brushProperty name="anchorY" value="-8445.2998"/>
      <inkml:brushProperty name="scaleFactor" value="0.5"/>
    </inkml:brush>
  </inkml:definitions>
  <inkml:trace contextRef="#ctx0" brushRef="#br0">1 0,'0'0,"0"0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7T18:56:14.10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5695.27734"/>
      <inkml:brushProperty name="anchorY" value="-9715.2998"/>
      <inkml:brushProperty name="scaleFactor" value="0.5"/>
    </inkml:brush>
  </inkml:definitions>
  <inkml:trace contextRef="#ctx0" brushRef="#br0">1 1,'0'0,"0"0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24/8/2016</a:t>
            </a: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Click to edit Master text styles</a:t>
            </a:r>
          </a:p>
          <a:p>
            <a:pPr lvl="1" rtl="0"/>
            <a:r>
              <a:t>Second level</a:t>
            </a:r>
          </a:p>
          <a:p>
            <a:pPr lvl="2" rtl="0"/>
            <a:r>
              <a:t>Third level</a:t>
            </a:r>
          </a:p>
          <a:p>
            <a:pPr lvl="3" rtl="0"/>
            <a:r>
              <a:t>Fourth level</a:t>
            </a:r>
          </a:p>
          <a:p>
            <a:pPr lvl="4" rtl="0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8DC57A8-AE18-4654-B6AF-04B3577165BE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48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24/8/2016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ENGLISH UNIT, CURRICULUM PLANNING AND DEVELOPMENT DIVISION (2020)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3B3-956B-4E4C-B5E7-7697F990BEA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164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24/8/2016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7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24/8/2016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9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24/8/2016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2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24/8/2016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ENGLISH UNIT, CURRICULUM PLANNING AND DEVELOPMENT DIVISION (2020)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3B3-956B-4E4C-B5E7-7697F990BEA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144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24/8/2016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1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24/8/2016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8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24/8/2016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2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24/8/2016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045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rtl="0"/>
            <a:r>
              <a:rPr lang="en-US"/>
              <a:t>24/8/2016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5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24/8/2016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ENGLISH UNIT, CURRICULUM PLANNING AND DEVELOPMENT DIVISION (2020)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633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/>
              <a:t>24/8/2016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47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6.xml"/><Relationship Id="rId26" Type="http://schemas.openxmlformats.org/officeDocument/2006/relationships/image" Target="../media/image16.png"/><Relationship Id="rId3" Type="http://schemas.openxmlformats.org/officeDocument/2006/relationships/customXml" Target="../ink/ink1.xml"/><Relationship Id="rId21" Type="http://schemas.openxmlformats.org/officeDocument/2006/relationships/customXml" Target="../ink/ink9.xml"/><Relationship Id="rId7" Type="http://schemas.openxmlformats.org/officeDocument/2006/relationships/customXml" Target="../ink/ink3.xml"/><Relationship Id="rId12" Type="http://schemas.openxmlformats.org/officeDocument/2006/relationships/image" Target="../media/image10.png"/><Relationship Id="rId25" Type="http://schemas.openxmlformats.org/officeDocument/2006/relationships/customXml" Target="../ink/ink11.xml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customXml" Target="../ink/ink5.xml"/><Relationship Id="rId24" Type="http://schemas.openxmlformats.org/officeDocument/2006/relationships/image" Target="../media/image15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0.xml"/><Relationship Id="rId10" Type="http://schemas.openxmlformats.org/officeDocument/2006/relationships/image" Target="../media/image9.png"/><Relationship Id="rId19" Type="http://schemas.openxmlformats.org/officeDocument/2006/relationships/customXml" Target="../ink/ink8.xml"/><Relationship Id="rId4" Type="http://schemas.openxmlformats.org/officeDocument/2006/relationships/image" Target="../media/image6.png"/><Relationship Id="rId9" Type="http://schemas.openxmlformats.org/officeDocument/2006/relationships/customXml" Target="../ink/ink4.xml"/><Relationship Id="rId14" Type="http://schemas.openxmlformats.org/officeDocument/2006/relationships/image" Target="../media/image11.png"/><Relationship Id="rId2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0" Type="http://schemas.openxmlformats.org/officeDocument/2006/relationships/customXml" Target="../ink/ink15.xml"/><Relationship Id="rId4" Type="http://schemas.openxmlformats.org/officeDocument/2006/relationships/customXml" Target="../ink/ink13.xml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2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diagramQuickStyle" Target="../diagrams/quickStyle6.xml"/><Relationship Id="rId12" Type="http://schemas.openxmlformats.org/officeDocument/2006/relationships/diagramLayout" Target="../diagrams/layout6.xml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7.xml"/><Relationship Id="rId11" Type="http://schemas.openxmlformats.org/officeDocument/2006/relationships/diagramData" Target="../diagrams/data6.xml"/><Relationship Id="rId15" Type="http://schemas.microsoft.com/office/2007/relationships/diagramDrawing" Target="../diagrams/drawing6.xml"/><Relationship Id="rId10" Type="http://schemas.openxmlformats.org/officeDocument/2006/relationships/image" Target="../media/image170.png"/><Relationship Id="rId9" Type="http://schemas.openxmlformats.org/officeDocument/2006/relationships/customXml" Target="../ink/ink17.xml"/><Relationship Id="rId14" Type="http://schemas.openxmlformats.org/officeDocument/2006/relationships/diagramColors" Target="../diagrams/colors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40.png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12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0.png"/><Relationship Id="rId11" Type="http://schemas.openxmlformats.org/officeDocument/2006/relationships/customXml" Target="../ink/ink22.xml"/><Relationship Id="rId5" Type="http://schemas.openxmlformats.org/officeDocument/2006/relationships/customXml" Target="../ink/ink19.xml"/><Relationship Id="rId10" Type="http://schemas.openxmlformats.org/officeDocument/2006/relationships/image" Target="../media/image160.png"/><Relationship Id="rId4" Type="http://schemas.openxmlformats.org/officeDocument/2006/relationships/image" Target="../media/image180.png"/><Relationship Id="rId9" Type="http://schemas.openxmlformats.org/officeDocument/2006/relationships/customXml" Target="../ink/ink21.xml"/><Relationship Id="rId14" Type="http://schemas.openxmlformats.org/officeDocument/2006/relationships/image" Target="../media/image46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atridge.co.uk/poems/d/dr-seuss-cat-in-the-hat.php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customXml" Target="../ink/ink29.xml"/><Relationship Id="rId3" Type="http://schemas.openxmlformats.org/officeDocument/2006/relationships/customXml" Target="../ink/ink24.xml"/><Relationship Id="rId7" Type="http://schemas.openxmlformats.org/officeDocument/2006/relationships/customXml" Target="../ink/ink26.xml"/><Relationship Id="rId12" Type="http://schemas.openxmlformats.org/officeDocument/2006/relationships/image" Target="../media/image63.png"/><Relationship Id="rId2" Type="http://schemas.openxmlformats.org/officeDocument/2006/relationships/image" Target="../media/image44.jpe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11" Type="http://schemas.openxmlformats.org/officeDocument/2006/relationships/customXml" Target="../ink/ink28.xml"/><Relationship Id="rId5" Type="http://schemas.openxmlformats.org/officeDocument/2006/relationships/customXml" Target="../ink/ink25.xml"/><Relationship Id="rId15" Type="http://schemas.openxmlformats.org/officeDocument/2006/relationships/customXml" Target="../ink/ink30.xml"/><Relationship Id="rId10" Type="http://schemas.openxmlformats.org/officeDocument/2006/relationships/image" Target="../media/image62.png"/><Relationship Id="rId4" Type="http://schemas.openxmlformats.org/officeDocument/2006/relationships/image" Target="../media/image45.png"/><Relationship Id="rId9" Type="http://schemas.openxmlformats.org/officeDocument/2006/relationships/customXml" Target="../ink/ink27.xml"/><Relationship Id="rId1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customXml" Target="../ink/ink3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81.sv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60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79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916" y="1467086"/>
            <a:ext cx="9896167" cy="1870587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GB" dirty="0">
                <a:solidFill>
                  <a:schemeClr val="tx1"/>
                </a:solidFill>
              </a:rPr>
              <a:t>Let’s </a:t>
            </a:r>
            <a:r>
              <a:rPr lang="en-gb" dirty="0">
                <a:solidFill>
                  <a:schemeClr val="tx1"/>
                </a:solidFill>
              </a:rPr>
              <a:t>Journey with Po</a:t>
            </a:r>
            <a:r>
              <a:rPr lang="en-GB" dirty="0">
                <a:solidFill>
                  <a:schemeClr val="tx1"/>
                </a:solidFill>
              </a:rPr>
              <a:t>etry-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You and Me</a:t>
            </a:r>
            <a:r>
              <a:rPr lang="en-GB" dirty="0" smtClean="0"/>
              <a:t>!</a:t>
            </a:r>
            <a:br>
              <a:rPr lang="en-GB" dirty="0" smtClean="0"/>
            </a:br>
            <a:r>
              <a:rPr lang="en-GB" smtClean="0"/>
              <a:t>(Part 1)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n-GB" sz="3200" b="1" dirty="0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en-gb" sz="3200" b="1" dirty="0">
                <a:solidFill>
                  <a:schemeClr val="accent3">
                    <a:lumMod val="75000"/>
                  </a:schemeClr>
                </a:solidFill>
              </a:rPr>
              <a:t>or Students of </a:t>
            </a:r>
            <a:r>
              <a:rPr lang="en-gb" sz="3200" b="1" smtClean="0">
                <a:solidFill>
                  <a:schemeClr val="accent3">
                    <a:lumMod val="75000"/>
                  </a:schemeClr>
                </a:solidFill>
              </a:rPr>
              <a:t>StandardS</a:t>
            </a:r>
            <a:r>
              <a:rPr lang="en-gb" sz="3200" b="1" dirty="0" smtClean="0">
                <a:solidFill>
                  <a:schemeClr val="accent3">
                    <a:lumMod val="75000"/>
                  </a:schemeClr>
                </a:solidFill>
              </a:rPr>
              <a:t> F</a:t>
            </a:r>
            <a:r>
              <a:rPr lang="en-GB" sz="3200" b="1" dirty="0" smtClean="0">
                <a:solidFill>
                  <a:schemeClr val="accent3">
                    <a:lumMod val="75000"/>
                  </a:schemeClr>
                </a:solidFill>
              </a:rPr>
              <a:t>our AND FIVE</a:t>
            </a:r>
            <a:endParaRPr lang="en-gb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A526DD-5D83-4864-8D7F-F5BFF11431F2}"/>
              </a:ext>
            </a:extLst>
          </p:cNvPr>
          <p:cNvSpPr txBox="1"/>
          <p:nvPr/>
        </p:nvSpPr>
        <p:spPr>
          <a:xfrm>
            <a:off x="2020529" y="5781368"/>
            <a:ext cx="910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CURRICULUM PLANNING AND DEVELOPMENT DIVISION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DCCC6-4D79-4F06-9D50-36560C502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3B3-956B-4E4C-B5E7-7697F990BE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D977E81-9AA4-4AC6-BBEC-484E58D5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GB" sz="3600" dirty="0">
                <a:solidFill>
                  <a:srgbClr val="FFFFFF"/>
                </a:solidFill>
              </a:rPr>
              <a:t>Anyone can write a few lines. It does not have to be perfect.</a:t>
            </a:r>
            <a:br>
              <a:rPr lang="en-GB" sz="3600" dirty="0">
                <a:solidFill>
                  <a:srgbClr val="FFFFFF"/>
                </a:solidFill>
              </a:rPr>
            </a:br>
            <a:r>
              <a:rPr lang="en-GB" sz="3600" dirty="0">
                <a:solidFill>
                  <a:srgbClr val="FFFFFF"/>
                </a:solidFill>
              </a:rPr>
              <a:t> </a:t>
            </a:r>
            <a:br>
              <a:rPr lang="en-GB" sz="3600" dirty="0">
                <a:solidFill>
                  <a:srgbClr val="FFFFFF"/>
                </a:solidFill>
              </a:rPr>
            </a:br>
            <a:r>
              <a:rPr lang="en-GB" sz="3600" dirty="0">
                <a:solidFill>
                  <a:srgbClr val="FFFFFF"/>
                </a:solidFill>
              </a:rPr>
              <a:t/>
            </a:r>
            <a:br>
              <a:rPr lang="en-GB" sz="3600" dirty="0">
                <a:solidFill>
                  <a:srgbClr val="FFFFFF"/>
                </a:solidFill>
              </a:rPr>
            </a:br>
            <a:r>
              <a:rPr lang="en-GB" sz="3600" dirty="0">
                <a:solidFill>
                  <a:srgbClr val="FFFFFF"/>
                </a:solidFill>
              </a:rPr>
              <a:t>What do you think of mine?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1237A68-A56E-445B-8622-0C9901910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7018114" cy="56462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rgbClr val="002060"/>
                </a:solidFill>
              </a:rPr>
              <a:t>Our neighbour Mr Khan,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002060"/>
                </a:solidFill>
              </a:rPr>
              <a:t>Thinks a cook should be a man.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002060"/>
                </a:solidFill>
              </a:rPr>
              <a:t>But, cloudy soup he’s always making,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002060"/>
                </a:solidFill>
              </a:rPr>
              <a:t>So we avoid him, for fear of dying.</a:t>
            </a:r>
          </a:p>
          <a:p>
            <a:pPr marL="0" indent="0" algn="r">
              <a:buNone/>
            </a:pPr>
            <a:r>
              <a:rPr lang="en-GB" dirty="0">
                <a:solidFill>
                  <a:srgbClr val="32327E"/>
                </a:solidFill>
              </a:rPr>
              <a:t>MM-G, 2020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55F3EB6-1B2C-4FC3-AE3B-271D97BAD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2017" y="6459785"/>
            <a:ext cx="5105169" cy="365125"/>
          </a:xfrm>
        </p:spPr>
        <p:txBody>
          <a:bodyPr>
            <a:normAutofit/>
          </a:bodyPr>
          <a:lstStyle/>
          <a:p>
            <a:pPr algn="l" rtl="0">
              <a:spcAft>
                <a:spcPts val="600"/>
              </a:spcAft>
            </a:pPr>
            <a:r>
              <a:rPr lang="en-US">
                <a:solidFill>
                  <a:schemeClr val="tx2"/>
                </a:solidFill>
              </a:rPr>
              <a:t>ENGLISH UNIT, CURRICULUM PLANNING AND DEVELOPMENT DIVISION (2020)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75BB38-88CF-4478-8C8D-503F01222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022B156B-59AE-415F-B24B-8756D48BB977}" type="slidenum">
              <a:rPr lang="en-US">
                <a:solidFill>
                  <a:schemeClr val="tx2"/>
                </a:solidFill>
              </a:rPr>
              <a:pPr rtl="0">
                <a:spcAft>
                  <a:spcPts val="600"/>
                </a:spcAft>
              </a:pPr>
              <a:t>10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18F7BBA-0464-40FF-90E2-CC8598163A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694" y="605896"/>
            <a:ext cx="1754936" cy="197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90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1438C5-841C-40B4-964C-288DF51CB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Look at the words at the end of each line.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278E1E-9723-460F-8FCA-7B7C23379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002060"/>
                </a:solidFill>
              </a:rPr>
              <a:t>Our neighbour Mr </a:t>
            </a:r>
            <a:r>
              <a:rPr lang="en-GB" sz="2800" u="sng" dirty="0">
                <a:solidFill>
                  <a:srgbClr val="00B050"/>
                </a:solidFill>
              </a:rPr>
              <a:t>Khan</a:t>
            </a:r>
            <a:r>
              <a:rPr lang="en-GB" sz="2800" dirty="0">
                <a:solidFill>
                  <a:srgbClr val="00B050"/>
                </a:solidFill>
              </a:rPr>
              <a:t>,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2060"/>
                </a:solidFill>
              </a:rPr>
              <a:t>Thinks a cook should be a </a:t>
            </a:r>
            <a:r>
              <a:rPr lang="en-GB" sz="2800" u="sng" dirty="0">
                <a:solidFill>
                  <a:srgbClr val="00B050"/>
                </a:solidFill>
              </a:rPr>
              <a:t>man</a:t>
            </a:r>
            <a:r>
              <a:rPr lang="en-GB" sz="2800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2060"/>
                </a:solidFill>
              </a:rPr>
              <a:t>But, cloudy soup he’s always </a:t>
            </a:r>
            <a:r>
              <a:rPr lang="en-GB" sz="2800" u="sng" dirty="0">
                <a:solidFill>
                  <a:srgbClr val="7030A0"/>
                </a:solidFill>
              </a:rPr>
              <a:t>making,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2060"/>
                </a:solidFill>
              </a:rPr>
              <a:t>So we avoid him, for fear of </a:t>
            </a:r>
            <a:r>
              <a:rPr lang="en-GB" sz="2800" u="sng" dirty="0">
                <a:solidFill>
                  <a:srgbClr val="7030A0"/>
                </a:solidFill>
              </a:rPr>
              <a:t>dying.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C5DA4-54B1-4DC8-8548-A106F16E3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984BA-123E-465D-B7CD-4BA16FE5C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022B156B-59AE-415F-B24B-8756D48BB977}" type="slidenum">
              <a:rPr lang="en-GB" smtClean="0"/>
              <a:t>11</a:t>
            </a:fld>
            <a:endParaRPr lang="en-GB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36730EF-8A8B-4E32-8585-63250AAAE3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3" y="1562101"/>
            <a:ext cx="955729" cy="10760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42BD16-54A1-4E3C-93C6-23E7B0A2D2E4}"/>
              </a:ext>
            </a:extLst>
          </p:cNvPr>
          <p:cNvSpPr txBox="1"/>
          <p:nvPr/>
        </p:nvSpPr>
        <p:spPr>
          <a:xfrm>
            <a:off x="7289992" y="2453534"/>
            <a:ext cx="330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Lines 1 and 2 end with similar sounds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50B8C5-C41A-4B51-A48E-45C26B7F052E}"/>
              </a:ext>
            </a:extLst>
          </p:cNvPr>
          <p:cNvSpPr txBox="1"/>
          <p:nvPr/>
        </p:nvSpPr>
        <p:spPr>
          <a:xfrm>
            <a:off x="7998909" y="3840621"/>
            <a:ext cx="330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Lines 3 and 4 end with similar sounds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3139F39-CE58-438A-AD2A-1D8DCE9D5BC0}"/>
                  </a:ext>
                </a:extLst>
              </p14:cNvPr>
              <p14:cNvContentPartPr/>
              <p14:nvPr/>
            </p14:nvContentPartPr>
            <p14:xfrm>
              <a:off x="5754205" y="2616975"/>
              <a:ext cx="1667160" cy="1494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3139F39-CE58-438A-AD2A-1D8DCE9D5B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6205" y="2599335"/>
                <a:ext cx="17028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F6559B6-A499-45A9-824E-158A30E53849}"/>
                  </a:ext>
                </a:extLst>
              </p14:cNvPr>
              <p14:cNvContentPartPr/>
              <p14:nvPr/>
            </p14:nvContentPartPr>
            <p14:xfrm>
              <a:off x="6627610" y="2842231"/>
              <a:ext cx="702360" cy="297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F6559B6-A499-45A9-824E-158A30E538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09610" y="2824231"/>
                <a:ext cx="73800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D805E7D-AA45-400C-A47F-AD5EBEDBE65B}"/>
                  </a:ext>
                </a:extLst>
              </p14:cNvPr>
              <p14:cNvContentPartPr/>
              <p14:nvPr/>
            </p14:nvContentPartPr>
            <p14:xfrm>
              <a:off x="6557049" y="2964602"/>
              <a:ext cx="200160" cy="1936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D805E7D-AA45-400C-A47F-AD5EBEDBE6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39049" y="2946602"/>
                <a:ext cx="2358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2EE9512-9B52-439E-9884-98F492459830}"/>
                  </a:ext>
                </a:extLst>
              </p14:cNvPr>
              <p14:cNvContentPartPr/>
              <p14:nvPr/>
            </p14:nvContentPartPr>
            <p14:xfrm>
              <a:off x="5649130" y="2548528"/>
              <a:ext cx="302760" cy="1684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2EE9512-9B52-439E-9884-98F49245983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31130" y="2530528"/>
                <a:ext cx="33840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AA1754F-5F25-42CE-8184-F76A02120654}"/>
                  </a:ext>
                </a:extLst>
              </p14:cNvPr>
              <p14:cNvContentPartPr/>
              <p14:nvPr/>
            </p14:nvContentPartPr>
            <p14:xfrm>
              <a:off x="6557049" y="3846409"/>
              <a:ext cx="1359720" cy="2469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AA1754F-5F25-42CE-8184-F76A0212065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39049" y="3828409"/>
                <a:ext cx="13953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1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CE6F11F-6F2B-41E6-B76A-86A80FC7EE01}"/>
                  </a:ext>
                </a:extLst>
              </p14:cNvPr>
              <p14:cNvContentPartPr/>
              <p14:nvPr/>
            </p14:nvContentPartPr>
            <p14:xfrm>
              <a:off x="7880067" y="3872985"/>
              <a:ext cx="212760" cy="1778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CE6F11F-6F2B-41E6-B76A-86A80FC7EE0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62036" y="3854985"/>
                <a:ext cx="24846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A294F3B-9101-4D5A-B23C-BECA99622FAE}"/>
                  </a:ext>
                </a:extLst>
              </p14:cNvPr>
              <p14:cNvContentPartPr/>
              <p14:nvPr/>
            </p14:nvContentPartPr>
            <p14:xfrm>
              <a:off x="568090" y="2087932"/>
              <a:ext cx="360" cy="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A294F3B-9101-4D5A-B23C-BECA99622FA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0090" y="206993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FD2BE76-7D81-402E-BC8D-5D11E262AC4B}"/>
                  </a:ext>
                </a:extLst>
              </p14:cNvPr>
              <p14:cNvContentPartPr/>
              <p14:nvPr/>
            </p14:nvContentPartPr>
            <p14:xfrm>
              <a:off x="617410" y="2285572"/>
              <a:ext cx="36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FD2BE76-7D81-402E-BC8D-5D11E262AC4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9770" y="226757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6CB5AA5-DA61-4034-A7BD-271FB591E646}"/>
                  </a:ext>
                </a:extLst>
              </p14:cNvPr>
              <p14:cNvContentPartPr/>
              <p14:nvPr/>
            </p14:nvContentPartPr>
            <p14:xfrm>
              <a:off x="518410" y="2050852"/>
              <a:ext cx="360" cy="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6CB5AA5-DA61-4034-A7BD-271FB591E64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0770" y="203321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450120C-F034-475B-A4AB-29DFD817E19A}"/>
                  </a:ext>
                </a:extLst>
              </p14:cNvPr>
              <p14:cNvContentPartPr/>
              <p14:nvPr/>
            </p14:nvContentPartPr>
            <p14:xfrm>
              <a:off x="6163709" y="4398008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450120C-F034-475B-A4AB-29DFD817E19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46069" y="438036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A41D5E0-91FA-49C0-BD82-9C374753FEE4}"/>
                  </a:ext>
                </a:extLst>
              </p14:cNvPr>
              <p14:cNvContentPartPr/>
              <p14:nvPr/>
            </p14:nvContentPartPr>
            <p14:xfrm>
              <a:off x="6163709" y="3844688"/>
              <a:ext cx="1984320" cy="555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A41D5E0-91FA-49C0-BD82-9C374753FEE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46069" y="3826688"/>
                <a:ext cx="2019960" cy="59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0538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FCD50F-4BF3-4733-BD42-5567080A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F8558-E80F-49B9-B1A5-FF763069E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459" y="634946"/>
            <a:ext cx="4821283" cy="1450757"/>
          </a:xfrm>
        </p:spPr>
        <p:txBody>
          <a:bodyPr>
            <a:normAutofit/>
          </a:bodyPr>
          <a:lstStyle/>
          <a:p>
            <a:r>
              <a:rPr lang="en-GB" sz="3700" dirty="0"/>
              <a:t>How about this popular Nursery Rhyme?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C2466A-2320-4205-BDC2-056CD8BC2C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picture containing yellow, black, bird, standing&#10;&#10;Description automatically generated">
            <a:extLst>
              <a:ext uri="{FF2B5EF4-FFF2-40B4-BE49-F238E27FC236}">
                <a16:creationId xmlns:a16="http://schemas.microsoft.com/office/drawing/2014/main" id="{9D7E7BBE-7232-4986-91D6-812F14CACC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3" y="473902"/>
            <a:ext cx="2327925" cy="31039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24F77B6-3AFC-4981-A39A-15994073E1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22A300-A12E-4C3D-A574-71AFFA8F2B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40096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9">
            <a:extLst>
              <a:ext uri="{FF2B5EF4-FFF2-40B4-BE49-F238E27FC236}">
                <a16:creationId xmlns:a16="http://schemas.microsoft.com/office/drawing/2014/main" id="{B7D21A87-2874-4438-84BA-E02F7C6327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355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0B0A69F5-520C-404C-9614-071AAE1387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10" descr="A spider on a green leaf&#10;&#10;Description automatically generated">
            <a:extLst>
              <a:ext uri="{FF2B5EF4-FFF2-40B4-BE49-F238E27FC236}">
                <a16:creationId xmlns:a16="http://schemas.microsoft.com/office/drawing/2014/main" id="{900C50E4-7A91-46B5-8169-8F326536A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52" y="2687342"/>
            <a:ext cx="2295082" cy="30601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49E7C-E27F-4B28-B6A1-0E968339C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459" y="2198914"/>
            <a:ext cx="4821283" cy="367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Incey</a:t>
            </a:r>
            <a:r>
              <a:rPr lang="en-US" sz="2400" b="1" dirty="0"/>
              <a:t> Wincey Spider climbed up the water spout, </a:t>
            </a:r>
          </a:p>
          <a:p>
            <a:pPr marL="0" indent="0">
              <a:buNone/>
            </a:pPr>
            <a:r>
              <a:rPr lang="en-US" sz="2400" b="1" dirty="0"/>
              <a:t>Down came the rain and washed the spider out, </a:t>
            </a:r>
          </a:p>
          <a:p>
            <a:pPr marL="0" indent="0">
              <a:buNone/>
            </a:pPr>
            <a:r>
              <a:rPr lang="en-US" sz="2400" b="1" dirty="0"/>
              <a:t> Out came the sun and dried up all the rain, </a:t>
            </a:r>
          </a:p>
          <a:p>
            <a:pPr marL="0" indent="0">
              <a:buNone/>
            </a:pPr>
            <a:r>
              <a:rPr lang="en-US" sz="2400" b="1" dirty="0"/>
              <a:t>And </a:t>
            </a:r>
            <a:r>
              <a:rPr lang="en-US" sz="2400" b="1" dirty="0" err="1"/>
              <a:t>Incey</a:t>
            </a:r>
            <a:r>
              <a:rPr lang="en-US" sz="2400" b="1" dirty="0"/>
              <a:t> Wincey Spider climbed up the spout again.</a:t>
            </a:r>
            <a:endParaRPr lang="en-GB" sz="2400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D683B1-E7B7-4AF5-8BF1-00757F13FB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07ECB0-AC96-4F4F-AB0C-44EA1353C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62C63-90BF-4173-AA86-3315AB62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en-US"/>
              <a:t>ENGLISH UNIT, CURRICULUM PLANNING AND DEVELOPMENT DIVISION (2020)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4EED1-3B78-4641-909F-67327CD8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022B156B-59AE-415F-B24B-8756D48BB977}" type="slidenum">
              <a:rPr lang="en-GB" smtClean="0"/>
              <a:pPr rtl="0">
                <a:spcAft>
                  <a:spcPts val="600"/>
                </a:spcAft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119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62C63-90BF-4173-AA86-3315AB62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4EED1-3B78-4641-909F-67327CD8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022B156B-59AE-415F-B24B-8756D48BB977}" type="slidenum">
              <a:rPr lang="en-GB" smtClean="0"/>
              <a:t>13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F8558-E80F-49B9-B1A5-FF763069EA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10058400" cy="571500"/>
          </a:xfrm>
        </p:spPr>
        <p:txBody>
          <a:bodyPr>
            <a:normAutofit fontScale="90000"/>
          </a:bodyPr>
          <a:lstStyle/>
          <a:p>
            <a:r>
              <a:rPr lang="en-GB" dirty="0"/>
              <a:t>Let’s see what makes this rhyme enjoyable.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49E7C-E27F-4B28-B6A1-0E968339C63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64099" y="1384690"/>
            <a:ext cx="10058400" cy="4454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Incey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Wincey </a:t>
            </a:r>
            <a:r>
              <a:rPr lang="en-US" sz="2400" dirty="0"/>
              <a:t>Spider climbed up the water </a:t>
            </a:r>
            <a:r>
              <a:rPr lang="en-US" sz="2400" b="1" dirty="0">
                <a:solidFill>
                  <a:srgbClr val="C00000"/>
                </a:solidFill>
              </a:rPr>
              <a:t>spout,</a:t>
            </a:r>
            <a:r>
              <a:rPr lang="en-US" sz="2400" dirty="0"/>
              <a:t> </a:t>
            </a:r>
          </a:p>
          <a:p>
            <a:pPr marL="0" indent="0" algn="ctr">
              <a:buNone/>
            </a:pPr>
            <a:r>
              <a:rPr lang="en-US" sz="2400" dirty="0"/>
              <a:t>Down came the rain and washed the spider </a:t>
            </a:r>
            <a:r>
              <a:rPr lang="en-US" sz="2400" b="1" dirty="0">
                <a:solidFill>
                  <a:srgbClr val="C00000"/>
                </a:solidFill>
              </a:rPr>
              <a:t>out,</a:t>
            </a:r>
            <a:r>
              <a:rPr lang="en-US" sz="2400" dirty="0"/>
              <a:t> </a:t>
            </a:r>
          </a:p>
          <a:p>
            <a:pPr marL="0" indent="0" algn="ctr">
              <a:buNone/>
            </a:pPr>
            <a:r>
              <a:rPr lang="en-US" sz="2400" dirty="0"/>
              <a:t>Out came the sun and dried up all the </a:t>
            </a:r>
            <a:r>
              <a:rPr lang="en-US" sz="2400" b="1" dirty="0">
                <a:solidFill>
                  <a:srgbClr val="7030A0"/>
                </a:solidFill>
              </a:rPr>
              <a:t>rain,</a:t>
            </a:r>
            <a:r>
              <a:rPr lang="en-US" sz="2400" dirty="0"/>
              <a:t> </a:t>
            </a:r>
          </a:p>
          <a:p>
            <a:pPr marL="0" indent="0" algn="ctr">
              <a:buNone/>
            </a:pPr>
            <a:r>
              <a:rPr lang="en-US" sz="2400" dirty="0"/>
              <a:t>And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Incey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Wincey </a:t>
            </a:r>
            <a:r>
              <a:rPr lang="en-US" sz="2400" dirty="0"/>
              <a:t>Spider climbed up the spout </a:t>
            </a:r>
            <a:r>
              <a:rPr lang="en-US" sz="2400" b="1" dirty="0">
                <a:solidFill>
                  <a:srgbClr val="7030A0"/>
                </a:solidFill>
              </a:rPr>
              <a:t>again.</a:t>
            </a:r>
            <a:endParaRPr lang="en-GB" sz="24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87769F7-D02A-4549-973E-30B99D7EC1EA}"/>
                  </a:ext>
                </a:extLst>
              </p14:cNvPr>
              <p14:cNvContentPartPr/>
              <p14:nvPr/>
            </p14:nvContentPartPr>
            <p14:xfrm>
              <a:off x="3731770" y="4905292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87769F7-D02A-4549-973E-30B99D7EC1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13770" y="4887652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0DA1063-8118-4C53-A3D3-05F5CE423EE8}"/>
              </a:ext>
            </a:extLst>
          </p:cNvPr>
          <p:cNvSpPr txBox="1"/>
          <p:nvPr/>
        </p:nvSpPr>
        <p:spPr>
          <a:xfrm>
            <a:off x="600394" y="2111242"/>
            <a:ext cx="1680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highlight>
                  <a:srgbClr val="00FF00"/>
                </a:highlight>
              </a:rPr>
              <a:t>Rhyming pairs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405DA6-0621-44C7-9E9B-7F69BAD7B9E6}"/>
              </a:ext>
            </a:extLst>
          </p:cNvPr>
          <p:cNvSpPr txBox="1"/>
          <p:nvPr/>
        </p:nvSpPr>
        <p:spPr>
          <a:xfrm>
            <a:off x="10087641" y="1927654"/>
            <a:ext cx="1680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</a:rPr>
              <a:t>Rhyming words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1E2E529E-BD92-474A-A777-7D676E02B331}"/>
              </a:ext>
            </a:extLst>
          </p:cNvPr>
          <p:cNvSpPr/>
          <p:nvPr/>
        </p:nvSpPr>
        <p:spPr>
          <a:xfrm>
            <a:off x="9459491" y="1471871"/>
            <a:ext cx="296562" cy="75582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87AB61DF-D6A2-44CB-A9F0-05269A29CC3E}"/>
              </a:ext>
            </a:extLst>
          </p:cNvPr>
          <p:cNvSpPr/>
          <p:nvPr/>
        </p:nvSpPr>
        <p:spPr>
          <a:xfrm>
            <a:off x="9494471" y="2590503"/>
            <a:ext cx="345989" cy="64633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ED452F5-9ADB-48C8-B243-0C4B5F55812C}"/>
              </a:ext>
            </a:extLst>
          </p:cNvPr>
          <p:cNvCxnSpPr/>
          <p:nvPr/>
        </p:nvCxnSpPr>
        <p:spPr>
          <a:xfrm flipV="1">
            <a:off x="2627050" y="1740001"/>
            <a:ext cx="1173892" cy="5807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114C534-0B6E-41DE-BA5E-04F69F6BFDF6}"/>
              </a:ext>
            </a:extLst>
          </p:cNvPr>
          <p:cNvCxnSpPr/>
          <p:nvPr/>
        </p:nvCxnSpPr>
        <p:spPr>
          <a:xfrm>
            <a:off x="1983694" y="2425389"/>
            <a:ext cx="1902072" cy="6691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5C4F065-CCD1-4C77-B233-0CD37E1013F0}"/>
              </a:ext>
            </a:extLst>
          </p:cNvPr>
          <p:cNvSpPr txBox="1"/>
          <p:nvPr/>
        </p:nvSpPr>
        <p:spPr>
          <a:xfrm>
            <a:off x="4258575" y="4075493"/>
            <a:ext cx="4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highlight>
                  <a:srgbClr val="00FFFF"/>
                </a:highlight>
              </a:rPr>
              <a:t>Attitude</a:t>
            </a:r>
            <a:r>
              <a:rPr lang="en-GB" sz="2400" dirty="0"/>
              <a:t> of </a:t>
            </a:r>
            <a:r>
              <a:rPr lang="en-GB" sz="2400" dirty="0" err="1"/>
              <a:t>Incey</a:t>
            </a:r>
            <a:r>
              <a:rPr lang="en-GB" sz="2400" dirty="0"/>
              <a:t> – </a:t>
            </a:r>
          </a:p>
          <a:p>
            <a:r>
              <a:rPr lang="en-GB" sz="2400" dirty="0"/>
              <a:t> Did not stop trying!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670759-3286-408F-8787-CD23F66EF469}"/>
              </a:ext>
            </a:extLst>
          </p:cNvPr>
          <p:cNvSpPr txBox="1"/>
          <p:nvPr/>
        </p:nvSpPr>
        <p:spPr>
          <a:xfrm>
            <a:off x="8353168" y="4721824"/>
            <a:ext cx="2680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highlight>
                  <a:srgbClr val="FFFF00"/>
                </a:highlight>
              </a:rPr>
              <a:t>Repetition of words</a:t>
            </a:r>
          </a:p>
          <a:p>
            <a:r>
              <a:rPr lang="en-GB" sz="2000" dirty="0"/>
              <a:t>-climbed</a:t>
            </a:r>
          </a:p>
          <a:p>
            <a:r>
              <a:rPr lang="en-GB" sz="2000" dirty="0"/>
              <a:t>-rain</a:t>
            </a:r>
          </a:p>
          <a:p>
            <a:r>
              <a:rPr lang="en-GB" sz="2000" dirty="0"/>
              <a:t>-name of spider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0526E03-42E7-4558-B800-465D017AA854}"/>
                  </a:ext>
                </a:extLst>
              </p14:cNvPr>
              <p14:cNvContentPartPr/>
              <p14:nvPr/>
            </p14:nvContentPartPr>
            <p14:xfrm>
              <a:off x="5115610" y="5338012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0526E03-42E7-4558-B800-465D017AA8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7610" y="532001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9BA3303-316B-4E63-A56B-992ABB8B2100}"/>
                  </a:ext>
                </a:extLst>
              </p14:cNvPr>
              <p14:cNvContentPartPr/>
              <p14:nvPr/>
            </p14:nvContentPartPr>
            <p14:xfrm>
              <a:off x="2667970" y="3779932"/>
              <a:ext cx="4290120" cy="15717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9BA3303-316B-4E63-A56B-992ABB8B210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9970" y="3761932"/>
                <a:ext cx="4325760" cy="160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D564D63-6ED3-4F0B-A28B-C7CE6739182D}"/>
                  </a:ext>
                </a:extLst>
              </p14:cNvPr>
              <p14:cNvContentPartPr/>
              <p14:nvPr/>
            </p14:nvContentPartPr>
            <p14:xfrm>
              <a:off x="7993810" y="4360252"/>
              <a:ext cx="2967840" cy="18190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D564D63-6ED3-4F0B-A28B-C7CE673918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76170" y="4342612"/>
                <a:ext cx="3003480" cy="185472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Content Placeholder 10" descr="A spider on a green leaf&#10;&#10;Description automatically generated">
            <a:extLst>
              <a:ext uri="{FF2B5EF4-FFF2-40B4-BE49-F238E27FC236}">
                <a16:creationId xmlns:a16="http://schemas.microsoft.com/office/drawing/2014/main" id="{04A1C015-585A-45A4-AE1F-82BD7252DE3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24" y="3932335"/>
            <a:ext cx="949172" cy="12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81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FE436-7386-4E50-A1C7-90C15E183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58" y="736657"/>
            <a:ext cx="10058400" cy="759252"/>
          </a:xfrm>
        </p:spPr>
        <p:txBody>
          <a:bodyPr>
            <a:normAutofit fontScale="90000"/>
          </a:bodyPr>
          <a:lstStyle/>
          <a:p>
            <a:r>
              <a:rPr lang="en-GB" dirty="0"/>
              <a:t>How would you explain ‘rhyme’ to someone?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AB634-9717-4948-B074-728558222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840" y="2097983"/>
            <a:ext cx="10058400" cy="4023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074379"/>
                </a:solidFill>
              </a:rPr>
              <a:t>Rhyme is a repeat of similar sounds in words.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u="sng" dirty="0">
                <a:solidFill>
                  <a:schemeClr val="tx2"/>
                </a:solidFill>
              </a:rPr>
              <a:t>Boy</a:t>
            </a:r>
            <a:r>
              <a:rPr lang="en-GB" sz="2800" dirty="0">
                <a:solidFill>
                  <a:schemeClr val="tx2"/>
                </a:solidFill>
              </a:rPr>
              <a:t> rhymes with</a:t>
            </a:r>
            <a:r>
              <a:rPr lang="en-GB" sz="2800" dirty="0">
                <a:solidFill>
                  <a:srgbClr val="00B0F0"/>
                </a:solidFill>
              </a:rPr>
              <a:t> joy, ahoy, annoy,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destroy </a:t>
            </a:r>
            <a:r>
              <a:rPr lang="en-GB" sz="2900" dirty="0">
                <a:solidFill>
                  <a:schemeClr val="tx1"/>
                </a:solidFill>
              </a:rPr>
              <a:t>and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___________</a:t>
            </a:r>
          </a:p>
          <a:p>
            <a:pPr marL="0" indent="0">
              <a:buNone/>
            </a:pPr>
            <a:r>
              <a:rPr lang="en-GB" sz="2800" u="sng" dirty="0">
                <a:solidFill>
                  <a:schemeClr val="tx2"/>
                </a:solidFill>
              </a:rPr>
              <a:t>Girl</a:t>
            </a:r>
            <a:r>
              <a:rPr lang="en-GB" sz="2800" dirty="0">
                <a:solidFill>
                  <a:schemeClr val="tx2"/>
                </a:solidFill>
              </a:rPr>
              <a:t> rhymes with </a:t>
            </a:r>
            <a:r>
              <a:rPr lang="en-GB" sz="2800" dirty="0">
                <a:solidFill>
                  <a:srgbClr val="7030A0"/>
                </a:solidFill>
              </a:rPr>
              <a:t>curl, pearl, twirl, corn-curl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900" dirty="0">
                <a:solidFill>
                  <a:schemeClr val="tx1"/>
                </a:solidFill>
              </a:rPr>
              <a:t>and</a:t>
            </a:r>
            <a:r>
              <a:rPr lang="en-GB" sz="2800" dirty="0">
                <a:solidFill>
                  <a:schemeClr val="tx2"/>
                </a:solidFill>
              </a:rPr>
              <a:t> _______________</a:t>
            </a:r>
          </a:p>
          <a:p>
            <a:pPr marL="0" indent="0">
              <a:buNone/>
            </a:pPr>
            <a:r>
              <a:rPr lang="en-GB" sz="2800" u="sng" dirty="0">
                <a:solidFill>
                  <a:schemeClr val="tx2"/>
                </a:solidFill>
              </a:rPr>
              <a:t>Rhyme</a:t>
            </a:r>
            <a:r>
              <a:rPr lang="en-GB" sz="2800" dirty="0">
                <a:solidFill>
                  <a:schemeClr val="tx2"/>
                </a:solidFill>
              </a:rPr>
              <a:t> rhymes with </a:t>
            </a:r>
            <a:r>
              <a:rPr lang="en-GB" sz="2800" dirty="0">
                <a:solidFill>
                  <a:srgbClr val="0070C0"/>
                </a:solidFill>
              </a:rPr>
              <a:t>climb, time, slime, sometime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900" dirty="0">
                <a:solidFill>
                  <a:schemeClr val="tx1"/>
                </a:solidFill>
              </a:rPr>
              <a:t>and</a:t>
            </a:r>
            <a:r>
              <a:rPr lang="en-GB" sz="2800" dirty="0">
                <a:solidFill>
                  <a:schemeClr val="tx2"/>
                </a:solidFill>
              </a:rPr>
              <a:t> _____________ 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tx2"/>
                </a:solidFill>
              </a:rPr>
              <a:t>And </a:t>
            </a:r>
            <a:r>
              <a:rPr lang="en-GB" sz="2800" u="sng" dirty="0">
                <a:solidFill>
                  <a:schemeClr val="tx2"/>
                </a:solidFill>
              </a:rPr>
              <a:t>poem</a:t>
            </a:r>
            <a:r>
              <a:rPr lang="en-GB" sz="2800" dirty="0">
                <a:solidFill>
                  <a:schemeClr val="tx2"/>
                </a:solidFill>
              </a:rPr>
              <a:t> rhymes with </a:t>
            </a:r>
            <a:r>
              <a:rPr lang="en-GB" sz="2800" dirty="0">
                <a:solidFill>
                  <a:srgbClr val="7030A0"/>
                </a:solidFill>
              </a:rPr>
              <a:t>gem, stem, them, anthem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900" dirty="0">
                <a:solidFill>
                  <a:schemeClr val="tx1"/>
                </a:solidFill>
              </a:rPr>
              <a:t>and</a:t>
            </a:r>
            <a:r>
              <a:rPr lang="en-GB" sz="2800" dirty="0">
                <a:solidFill>
                  <a:schemeClr val="tx2"/>
                </a:solidFill>
              </a:rPr>
              <a:t> ________________</a:t>
            </a:r>
          </a:p>
          <a:p>
            <a:pPr marL="0" indent="0">
              <a:buNone/>
            </a:pPr>
            <a:endParaRPr lang="en-GB" sz="28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GB" sz="2800" dirty="0">
                <a:solidFill>
                  <a:srgbClr val="C00000"/>
                </a:solidFill>
              </a:rPr>
              <a:t>Add your rhyming word at the end of each line above!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760D2-DD76-4639-B8B8-A6F7E343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20E25-A2F5-4059-BB8E-20C961C5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022B156B-59AE-415F-B24B-8756D48BB977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226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9F65F-F132-4FFF-928A-D99F8231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Match the words on the left to their correct rhymes.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4F4BF2C-401B-44CA-89FB-55B6EC00EF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001851"/>
              </p:ext>
            </p:extLst>
          </p:nvPr>
        </p:nvGraphicFramePr>
        <p:xfrm>
          <a:off x="1248030" y="1752600"/>
          <a:ext cx="10260798" cy="36076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30399">
                  <a:extLst>
                    <a:ext uri="{9D8B030D-6E8A-4147-A177-3AD203B41FA5}">
                      <a16:colId xmlns:a16="http://schemas.microsoft.com/office/drawing/2014/main" val="616078922"/>
                    </a:ext>
                  </a:extLst>
                </a:gridCol>
                <a:gridCol w="5130399">
                  <a:extLst>
                    <a:ext uri="{9D8B030D-6E8A-4147-A177-3AD203B41FA5}">
                      <a16:colId xmlns:a16="http://schemas.microsoft.com/office/drawing/2014/main" val="3373988989"/>
                    </a:ext>
                  </a:extLst>
                </a:gridCol>
              </a:tblGrid>
              <a:tr h="726403">
                <a:tc>
                  <a:txBody>
                    <a:bodyPr/>
                    <a:lstStyle/>
                    <a:p>
                      <a:r>
                        <a:rPr lang="en-GB" dirty="0"/>
                        <a:t>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Rhyming Pairs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1632393"/>
                  </a:ext>
                </a:extLst>
              </a:tr>
              <a:tr h="726403">
                <a:tc>
                  <a:txBody>
                    <a:bodyPr/>
                    <a:lstStyle/>
                    <a:p>
                      <a:r>
                        <a:rPr lang="en-GB" dirty="0"/>
                        <a:t>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      Name &amp; Came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753608"/>
                  </a:ext>
                </a:extLst>
              </a:tr>
              <a:tr h="726403">
                <a:tc>
                  <a:txBody>
                    <a:bodyPr/>
                    <a:lstStyle/>
                    <a:p>
                      <a:r>
                        <a:rPr lang="en-GB" dirty="0"/>
                        <a:t>Game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      Bunch &amp; Punch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144363"/>
                  </a:ext>
                </a:extLst>
              </a:tr>
              <a:tr h="726403">
                <a:tc>
                  <a:txBody>
                    <a:bodyPr/>
                    <a:lstStyle/>
                    <a:p>
                      <a:r>
                        <a:rPr lang="en-GB" dirty="0"/>
                        <a:t>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      Glow &amp; Radio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334793"/>
                  </a:ext>
                </a:extLst>
              </a:tr>
              <a:tr h="702066">
                <a:tc>
                  <a:txBody>
                    <a:bodyPr/>
                    <a:lstStyle/>
                    <a:p>
                      <a:r>
                        <a:rPr lang="en-GB" dirty="0"/>
                        <a:t>Video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       Day &amp; Tray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721783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AA51F-F845-4819-ADF6-E34D75977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BA16A-DEBD-410A-BC5B-2952DC6F1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022B156B-59AE-415F-B24B-8756D48BB977}" type="slidenum">
              <a:rPr lang="en-GB" smtClean="0"/>
              <a:t>15</a:t>
            </a:fld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161BEA-F3F6-48E7-BBCB-71B0278866D9}"/>
              </a:ext>
            </a:extLst>
          </p:cNvPr>
          <p:cNvCxnSpPr>
            <a:cxnSpLocks/>
          </p:cNvCxnSpPr>
          <p:nvPr/>
        </p:nvCxnSpPr>
        <p:spPr>
          <a:xfrm flipV="1">
            <a:off x="2144111" y="4225158"/>
            <a:ext cx="4556234" cy="599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433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3BD628-9EF6-4EE5-A8F9-46926A029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Write four lines following the pattern of </a:t>
            </a:r>
            <a:r>
              <a:rPr lang="en-GB" dirty="0" err="1"/>
              <a:t>Incey</a:t>
            </a:r>
            <a:r>
              <a:rPr lang="en-GB" dirty="0"/>
              <a:t> Wincey Spider.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1D253C-2582-4C0E-8E12-3C74A47D1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3200" dirty="0"/>
              <a:t>Look carefully at the poem again.</a:t>
            </a:r>
          </a:p>
          <a:p>
            <a:r>
              <a:rPr lang="en-GB" sz="3200" dirty="0">
                <a:solidFill>
                  <a:srgbClr val="7030A0"/>
                </a:solidFill>
              </a:rPr>
              <a:t>Lines 1 and 2 should rhyme </a:t>
            </a:r>
            <a:r>
              <a:rPr lang="en-GB" sz="3200" dirty="0"/>
              <a:t>(have similar end sounds)</a:t>
            </a:r>
          </a:p>
          <a:p>
            <a:r>
              <a:rPr lang="en-GB" sz="3200" dirty="0">
                <a:solidFill>
                  <a:srgbClr val="7030A0"/>
                </a:solidFill>
              </a:rPr>
              <a:t>Lines 3 and 4 should rhyme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4AA370-0B12-45CE-AA11-C9FF6FB56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A15FDA-7C7C-4DED-9BB6-82330B245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997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EE378F3-9642-471B-8215-AA32884221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405F82-F7FB-4124-AE2B-3D69A007C1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49C6D-5C5B-4B15-BBD8-BF10F122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91782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Try your 4-line rhyme now.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726A6-3B68-4D0B-A4E0-2EF2ACBAC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36304"/>
            <a:ext cx="7611901" cy="3652667"/>
          </a:xfrm>
        </p:spPr>
        <p:txBody>
          <a:bodyPr>
            <a:normAutofit/>
          </a:bodyPr>
          <a:lstStyle/>
          <a:p>
            <a:r>
              <a:rPr lang="en-GB" sz="1500" dirty="0">
                <a:solidFill>
                  <a:srgbClr val="FFFFFF"/>
                </a:solidFill>
              </a:rPr>
              <a:t>______________________________________________________________________________</a:t>
            </a:r>
          </a:p>
          <a:p>
            <a:endParaRPr lang="en-GB" sz="1500" dirty="0">
              <a:solidFill>
                <a:srgbClr val="FFFFFF"/>
              </a:solidFill>
            </a:endParaRPr>
          </a:p>
          <a:p>
            <a:r>
              <a:rPr lang="en-GB" sz="1500" dirty="0">
                <a:solidFill>
                  <a:srgbClr val="FFFFFF"/>
                </a:solidFill>
              </a:rPr>
              <a:t>______________________________________________________________________________</a:t>
            </a:r>
          </a:p>
          <a:p>
            <a:endParaRPr lang="en-GB" sz="1500" dirty="0">
              <a:solidFill>
                <a:srgbClr val="FFFFFF"/>
              </a:solidFill>
            </a:endParaRPr>
          </a:p>
          <a:p>
            <a:r>
              <a:rPr lang="en-GB" sz="1500" dirty="0">
                <a:solidFill>
                  <a:srgbClr val="FFFFFF"/>
                </a:solidFill>
              </a:rPr>
              <a:t>______________________________________________________________________________</a:t>
            </a:r>
          </a:p>
          <a:p>
            <a:endParaRPr lang="en-GB" sz="1500" dirty="0">
              <a:solidFill>
                <a:srgbClr val="FFFFFF"/>
              </a:solidFill>
            </a:endParaRPr>
          </a:p>
          <a:p>
            <a:r>
              <a:rPr lang="en-GB" sz="1500" dirty="0">
                <a:solidFill>
                  <a:srgbClr val="FFFFFF"/>
                </a:solidFill>
              </a:rPr>
              <a:t>______________________________________________________________________________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AE29FD-C3A6-46E4-BF94-132A4C4EE2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Sunglasses face with no fill">
            <a:extLst>
              <a:ext uri="{FF2B5EF4-FFF2-40B4-BE49-F238E27FC236}">
                <a16:creationId xmlns:a16="http://schemas.microsoft.com/office/drawing/2014/main" id="{C003968F-B6E3-41EA-BA8D-60495B3F7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65391" y="1582766"/>
            <a:ext cx="2867433" cy="32942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C9EF2-D022-4C00-BE18-8465BEAC2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9175" y="6459785"/>
            <a:ext cx="3757243" cy="365125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  <a:spcAft>
                <a:spcPts val="600"/>
              </a:spcAft>
            </a:pPr>
            <a:r>
              <a:rPr lang="en-US"/>
              <a:t>ENGLISH UNIT, CURRICULUM PLANNING AND DEVELOPMENT DIVISION (2020)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3ADBAB-308C-4320-B4FA-4F9F97B8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022B156B-59AE-415F-B24B-8756D48BB977}" type="slidenum">
              <a:rPr lang="en-US">
                <a:solidFill>
                  <a:schemeClr val="tx2"/>
                </a:solidFill>
              </a:rPr>
              <a:pPr rtl="0">
                <a:spcAft>
                  <a:spcPts val="600"/>
                </a:spcAft>
              </a:pPr>
              <a:t>17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83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1FEB-DA1E-4A1D-8D1F-F68BE77CB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See, you did it! Lovely rhyme too!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C0A31-D5D4-4BF9-BFB5-294BA2C41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sz="3200" dirty="0"/>
              <a:t>Poems are to be enjoyed. Share yours with your mom or dad or granny or friend or pet.</a:t>
            </a:r>
          </a:p>
          <a:p>
            <a:endParaRPr lang="en-GB" sz="3200" dirty="0"/>
          </a:p>
          <a:p>
            <a:r>
              <a:rPr lang="en-GB" sz="3200" dirty="0"/>
              <a:t>You are on your way to polishing your poetry skills!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8C39F-D79E-41CB-A2CC-778959438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814E8-A73C-4043-918A-9390197BE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92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219" y="5025205"/>
            <a:ext cx="10113264" cy="982804"/>
          </a:xfrm>
        </p:spPr>
        <p:txBody>
          <a:bodyPr rtlCol="0"/>
          <a:lstStyle/>
          <a:p>
            <a:pPr rtl="0"/>
            <a:r>
              <a:rPr lang="en-GB" sz="4000" b="1" dirty="0">
                <a:solidFill>
                  <a:schemeClr val="bg1"/>
                </a:solidFill>
              </a:rPr>
              <a:t>I</a:t>
            </a:r>
            <a:r>
              <a:rPr lang="en-gb" sz="4000" b="1" dirty="0">
                <a:solidFill>
                  <a:schemeClr val="bg1"/>
                </a:solidFill>
              </a:rPr>
              <a:t>t</a:t>
            </a:r>
            <a:r>
              <a:rPr lang="en-GB" sz="4000" b="1" dirty="0">
                <a:solidFill>
                  <a:schemeClr val="bg1"/>
                </a:solidFill>
              </a:rPr>
              <a:t>’</a:t>
            </a:r>
            <a:r>
              <a:rPr lang="en-gb" sz="4000" b="1" dirty="0">
                <a:solidFill>
                  <a:schemeClr val="bg1"/>
                </a:solidFill>
              </a:rPr>
              <a:t>s break time! You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>
                <a:solidFill>
                  <a:schemeClr val="bg1"/>
                </a:solidFill>
              </a:rPr>
              <a:t>have done so well, take </a:t>
            </a:r>
            <a:r>
              <a:rPr lang="en-GB" sz="4000" b="1" dirty="0">
                <a:solidFill>
                  <a:schemeClr val="bg1"/>
                </a:solidFill>
              </a:rPr>
              <a:t>as long as you wish! Be sure to come back tomorrow.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0963" y="6045676"/>
            <a:ext cx="10113264" cy="594360"/>
          </a:xfrm>
        </p:spPr>
        <p:txBody>
          <a:bodyPr rtlCol="0">
            <a:noAutofit/>
          </a:bodyPr>
          <a:lstStyle/>
          <a:p>
            <a:pPr rtl="0"/>
            <a:r>
              <a:rPr lang="en-US" sz="4800" dirty="0"/>
              <a:t>                                     See you soon!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402555-3E1C-4715-BF3E-0926E472E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15063"/>
            <a:ext cx="5213350" cy="255587"/>
          </a:xfrm>
        </p:spPr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51DF89-8236-467C-B8B0-7DC836DB5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022B156B-59AE-415F-B24B-8756D48BB977}" type="slidenum">
              <a:rPr lang="en-GB" smtClean="0"/>
              <a:t>19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BAB578-1A20-4BF0-B913-19055FC9A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456" y="362813"/>
            <a:ext cx="7914002" cy="444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68DE9-4DD2-49A1-8FAA-03957AF36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dirty="0"/>
              <a:t>For You!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AA81C-908E-439C-AD95-EBEEB342F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en-US"/>
              <a:t>ENGLISH UNIT, CURRICULUM PLANNING AND DEVELOPMENT DIVISION (2020)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D2A369-474B-4607-ABF6-B1284C871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022B156B-59AE-415F-B24B-8756D48BB977}" type="slidenum">
              <a:rPr lang="en-US" smtClean="0"/>
              <a:pPr rtl="0"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AFDA0E8B-CBA7-4A57-8325-EC2C4D6C94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77586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779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1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17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317BDC-C0BB-48FE-B683-E1A138CFC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8"/>
            <a:ext cx="6253317" cy="2789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Welcome back!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AF3B9-4FBA-4434-883D-808F7F22B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7462" y="4674414"/>
            <a:ext cx="10565609" cy="154448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GB" sz="2800" cap="none" dirty="0"/>
              <a:t>Yesterday we looked at popular poems and you wrote your own lovely 4-line rhyme.</a:t>
            </a:r>
          </a:p>
          <a:p>
            <a:pPr algn="ctr"/>
            <a:r>
              <a:rPr lang="en-GB" sz="5400" cap="none" dirty="0">
                <a:solidFill>
                  <a:srgbClr val="0070C0"/>
                </a:solidFill>
              </a:rPr>
              <a:t>Let’s continue!</a:t>
            </a:r>
          </a:p>
          <a:p>
            <a:endParaRPr lang="en-US" sz="2800" b="1" cap="none" dirty="0">
              <a:solidFill>
                <a:srgbClr val="0070C0"/>
              </a:solidFill>
            </a:endParaRPr>
          </a:p>
        </p:txBody>
      </p:sp>
      <p:pic>
        <p:nvPicPr>
          <p:cNvPr id="7" name="Graphic 6" descr="Grinning face with no fill">
            <a:extLst>
              <a:ext uri="{FF2B5EF4-FFF2-40B4-BE49-F238E27FC236}">
                <a16:creationId xmlns:a16="http://schemas.microsoft.com/office/drawing/2014/main" id="{C36D9ABB-B482-4DCD-A234-6CECEF10A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6933" y="369335"/>
            <a:ext cx="4001315" cy="4001315"/>
          </a:xfrm>
          <a:prstGeom prst="rect">
            <a:avLst/>
          </a:prstGeom>
        </p:spPr>
      </p:pic>
      <p:cxnSp>
        <p:nvCxnSpPr>
          <p:cNvPr id="30" name="Straight Connector 19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21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D95756-59D5-4A67-97B2-3F1E8D3FC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ENGLISH UNIT, CURRICULUM PLANNING AND DEVELOPMENT DIVISION (2020)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9C4207-1B4B-48BA-AB80-B06D91B3E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85053B3-956B-4E4C-B5E7-7697F990BEA7}" type="slidenum">
              <a:rPr lang="en-US" smtClean="0"/>
              <a:pPr defTabSz="914400"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14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E220058-3FCE-496E-ADF2-D8A6961F39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93F809-7E50-4AAD-8E26-878207931C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5BAAB33-D7E0-431D-850C-81E45286F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504" y="758952"/>
            <a:ext cx="7319175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5BDC1-72C2-4662-A726-C488E58D1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6504" y="4455620"/>
            <a:ext cx="7321946" cy="114300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4000" b="1" cap="none" dirty="0">
                <a:solidFill>
                  <a:srgbClr val="0070C0"/>
                </a:solidFill>
              </a:rPr>
              <a:t>Write</a:t>
            </a:r>
            <a:r>
              <a:rPr lang="en-US" sz="4000" cap="none" dirty="0">
                <a:solidFill>
                  <a:srgbClr val="C00000"/>
                </a:solidFill>
              </a:rPr>
              <a:t> </a:t>
            </a:r>
            <a:r>
              <a:rPr lang="en-US" sz="4000" cap="none" dirty="0">
                <a:solidFill>
                  <a:srgbClr val="002060"/>
                </a:solidFill>
              </a:rPr>
              <a:t>and</a:t>
            </a:r>
            <a:r>
              <a:rPr lang="en-US" sz="4000" cap="none" dirty="0">
                <a:solidFill>
                  <a:srgbClr val="C00000"/>
                </a:solidFill>
              </a:rPr>
              <a:t> </a:t>
            </a:r>
            <a:r>
              <a:rPr lang="en-US" sz="4000" b="1" cap="none" dirty="0">
                <a:solidFill>
                  <a:srgbClr val="00B050"/>
                </a:solidFill>
              </a:rPr>
              <a:t>Read</a:t>
            </a:r>
            <a:r>
              <a:rPr lang="en-US" sz="4000" cap="none" dirty="0">
                <a:solidFill>
                  <a:srgbClr val="C00000"/>
                </a:solidFill>
              </a:rPr>
              <a:t> </a:t>
            </a:r>
            <a:r>
              <a:rPr lang="en-US" sz="4000" cap="none" dirty="0">
                <a:solidFill>
                  <a:srgbClr val="002060"/>
                </a:solidFill>
              </a:rPr>
              <a:t>poems so you will better understand them!</a:t>
            </a:r>
          </a:p>
        </p:txBody>
      </p:sp>
      <p:pic>
        <p:nvPicPr>
          <p:cNvPr id="9" name="Graphic 8" descr="Pencil">
            <a:extLst>
              <a:ext uri="{FF2B5EF4-FFF2-40B4-BE49-F238E27FC236}">
                <a16:creationId xmlns:a16="http://schemas.microsoft.com/office/drawing/2014/main" id="{AADCFFA0-7911-4D8C-83E2-6515244D2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29818" y="1944907"/>
            <a:ext cx="2449486" cy="244948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E9C5090-7D25-41E3-A6D3-CCAEE505E7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1BF8809-0DAC-41E5-A212-ACB4A01BE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FE6E4E-0D3A-4E3B-8C32-D1227CD74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ENGLISH UNIT, CURRICULUM PLANNING AND DEVELOPMENT DIVISION (2020)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657E4A-E130-4849-8321-23DD81142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85053B3-956B-4E4C-B5E7-7697F990BEA7}" type="slidenum">
              <a:rPr lang="en-US" smtClean="0"/>
              <a:pPr defTabSz="914400"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43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C5B56-234D-4CAC-9DD5-E2C8A4889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678717"/>
            <a:ext cx="10058400" cy="3566160"/>
          </a:xfrm>
        </p:spPr>
        <p:txBody>
          <a:bodyPr/>
          <a:lstStyle/>
          <a:p>
            <a:r>
              <a:rPr lang="en-GB" dirty="0"/>
              <a:t>English Poems for the SEA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35E63-699B-406F-ABD6-033652DBB3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800" cap="none" dirty="0"/>
              <a:t>Easy </a:t>
            </a:r>
            <a:r>
              <a:rPr lang="en-GB" sz="2800" cap="none" dirty="0" err="1"/>
              <a:t>Peasy</a:t>
            </a:r>
            <a:r>
              <a:rPr lang="en-GB" sz="2800" cap="none" dirty="0"/>
              <a:t>! or Tough </a:t>
            </a:r>
            <a:r>
              <a:rPr lang="en-GB" sz="2800" cap="none" dirty="0" err="1"/>
              <a:t>Toolum</a:t>
            </a:r>
            <a:r>
              <a:rPr lang="en-GB" sz="2800" cap="none" dirty="0"/>
              <a:t>!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F67584-46F6-4A13-81C7-7A31E0A9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ENGLISH UNIT, CURRICULUM PLANNING AND DEVELOPMENT DIVISION (2020)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4C162-4207-4CE7-90B9-CA5E0B6BD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3B3-956B-4E4C-B5E7-7697F990BEA7}" type="slidenum">
              <a:rPr lang="en-GB" smtClean="0"/>
              <a:t>22</a:t>
            </a:fld>
            <a:endParaRPr lang="en-GB"/>
          </a:p>
        </p:txBody>
      </p:sp>
      <p:pic>
        <p:nvPicPr>
          <p:cNvPr id="6" name="Content Placeholder 8" descr="A close up of a doughnut on a plate&#10;&#10;Description automatically generated">
            <a:extLst>
              <a:ext uri="{FF2B5EF4-FFF2-40B4-BE49-F238E27FC236}">
                <a16:creationId xmlns:a16="http://schemas.microsoft.com/office/drawing/2014/main" id="{79FE3F56-7CDB-44E0-90BF-49E2D88959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62" y="4244877"/>
            <a:ext cx="3105559" cy="204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44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96F91C9-F5EF-4D09-BA52-58B50D808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accent2"/>
                </a:solidFill>
              </a:rPr>
              <a:t>Is there such a thing as an SEA poem?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AB74DF-14A3-4D0F-BD02-0F98E697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04" y="2023962"/>
            <a:ext cx="6697715" cy="38451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F577663-7C64-4158-83E8-606984A79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4203" y="6459785"/>
            <a:ext cx="6300297" cy="365125"/>
          </a:xfrm>
        </p:spPr>
        <p:txBody>
          <a:bodyPr>
            <a:normAutofit/>
          </a:bodyPr>
          <a:lstStyle/>
          <a:p>
            <a:pPr algn="l" rtl="0">
              <a:spcAft>
                <a:spcPts val="600"/>
              </a:spcAft>
            </a:pPr>
            <a:r>
              <a:rPr lang="en-US">
                <a:solidFill>
                  <a:schemeClr val="tx2"/>
                </a:solidFill>
              </a:rPr>
              <a:t>ENGLISH UNIT, CURRICULUM PLANNING AND DEVELOPMENT DIVISION (2020)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82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4EC91D-E05E-4B48-9749-DB6BBEF02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022B156B-59AE-415F-B24B-8756D48BB977}" type="slidenum">
              <a:rPr lang="en-US" smtClean="0"/>
              <a:pPr rtl="0">
                <a:spcAft>
                  <a:spcPts val="600"/>
                </a:spcAft>
              </a:pPr>
              <a:t>23</a:t>
            </a:fld>
            <a:endParaRPr lang="en-US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7E1FAFA-B024-40C7-9B09-97877AD629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9625430"/>
              </p:ext>
            </p:extLst>
          </p:nvPr>
        </p:nvGraphicFramePr>
        <p:xfrm>
          <a:off x="2029157" y="138923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25CC529-95D8-44AE-B508-275B94533A72}"/>
              </a:ext>
            </a:extLst>
          </p:cNvPr>
          <p:cNvSpPr txBox="1"/>
          <p:nvPr/>
        </p:nvSpPr>
        <p:spPr>
          <a:xfrm>
            <a:off x="4164835" y="4925961"/>
            <a:ext cx="4757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Think about it</a:t>
            </a:r>
          </a:p>
        </p:txBody>
      </p:sp>
      <p:pic>
        <p:nvPicPr>
          <p:cNvPr id="14" name="Graphic 13" descr="Winking face with no fill">
            <a:extLst>
              <a:ext uri="{FF2B5EF4-FFF2-40B4-BE49-F238E27FC236}">
                <a16:creationId xmlns:a16="http://schemas.microsoft.com/office/drawing/2014/main" id="{956D95B7-8871-4390-AB9F-E1FBE2846D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210975" y="4365523"/>
            <a:ext cx="1858297" cy="1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88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848A8-FD8A-4613-AE42-F1BC8BA2F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8440"/>
          </a:xfrm>
        </p:spPr>
        <p:txBody>
          <a:bodyPr/>
          <a:lstStyle/>
          <a:p>
            <a:r>
              <a:rPr lang="en-GB" dirty="0"/>
              <a:t>No poet writes a poem for the SEA exam!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F6C45-D012-4149-AC43-7A6CA7DB8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663796" cy="402336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Poems are selected from books and from online for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/>
              <a:t>you to explore and appreciate them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/>
              <a:t>you to show that you understand </a:t>
            </a:r>
            <a:r>
              <a:rPr lang="en-GB" sz="3600" dirty="0"/>
              <a:t>what is written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600" dirty="0"/>
          </a:p>
          <a:p>
            <a:pPr marL="0" indent="0">
              <a:buNone/>
            </a:pPr>
            <a:r>
              <a:rPr lang="en-GB" sz="3600" dirty="0">
                <a:solidFill>
                  <a:srgbClr val="0070C0"/>
                </a:solidFill>
              </a:rPr>
              <a:t>It is an assessment of your Reading Comprehension skills!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B05123-CD1D-476A-BE39-4D718D96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F6706-7BA7-4666-AE34-219EF955B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24</a:t>
            </a:fld>
            <a:endParaRPr lang="en-US"/>
          </a:p>
        </p:txBody>
      </p:sp>
      <p:pic>
        <p:nvPicPr>
          <p:cNvPr id="7" name="Graphic 6" descr="Thumbs up sign">
            <a:extLst>
              <a:ext uri="{FF2B5EF4-FFF2-40B4-BE49-F238E27FC236}">
                <a16:creationId xmlns:a16="http://schemas.microsoft.com/office/drawing/2014/main" id="{019AC753-B608-4385-8FE1-9BD94F97FF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01645" y="4852415"/>
            <a:ext cx="1312025" cy="131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13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DD21B-09C0-4E8D-AC0B-EAEF1B5F0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any SEA ELA poetry activity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BBF81C8-EE03-47F7-9A0D-4AB6C02629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151525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17E61-692B-48D0-80F4-9BCF91C1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82D97-6AB6-4115-A17C-17C321478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30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D84AA-5B96-4213-8AC5-5BF0EEE0A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8BE38-F1EC-4395-8810-988AA3D80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022B156B-59AE-415F-B24B-8756D48BB977}" type="slidenum">
              <a:rPr lang="en-GB" smtClean="0"/>
              <a:t>26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64512-BDE5-4885-BEB6-0319FFEEFA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11964692" cy="57150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does a poem look like on the SEA ELA paper?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56508-6312-483E-995F-33EDD851BEC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96705" y="1038386"/>
            <a:ext cx="9495295" cy="528492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When a giant has a haircut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it’s a massive enterprise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due completely to the giant’s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quite considerable size.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To begin an undertaking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of such monumental scope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first the barber needs a scaffold  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and a thousand yards of rope.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He’ll need leather gloves and work boots.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He’ll need garbage cans and rakes,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plus a parachute and safety net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in case the giant shakes…  </a:t>
            </a:r>
          </a:p>
          <a:p>
            <a:r>
              <a:rPr lang="en-US" sz="2800" dirty="0"/>
              <a:t>                                                                      </a:t>
            </a:r>
            <a:r>
              <a:rPr lang="en-GB" sz="2800" dirty="0"/>
              <a:t>Poem by Kenn Nesbitt</a:t>
            </a:r>
            <a:endParaRPr lang="en-US" sz="2800" dirty="0"/>
          </a:p>
          <a:p>
            <a:endParaRPr lang="en-US" sz="1800" dirty="0"/>
          </a:p>
          <a:p>
            <a:pPr marL="0" indent="0">
              <a:buNone/>
            </a:pPr>
            <a:r>
              <a:rPr lang="en-GB" sz="18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E546D-C0C3-4DA6-83F3-AF30EC6D3206}"/>
              </a:ext>
            </a:extLst>
          </p:cNvPr>
          <p:cNvSpPr txBox="1"/>
          <p:nvPr/>
        </p:nvSpPr>
        <p:spPr>
          <a:xfrm>
            <a:off x="8082116" y="1548581"/>
            <a:ext cx="3130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Vocabulary is important!</a:t>
            </a:r>
          </a:p>
          <a:p>
            <a:r>
              <a:rPr lang="en-GB" dirty="0">
                <a:solidFill>
                  <a:srgbClr val="C00000"/>
                </a:solidFill>
              </a:rPr>
              <a:t>enterprise</a:t>
            </a:r>
          </a:p>
          <a:p>
            <a:r>
              <a:rPr lang="en-GB" dirty="0">
                <a:solidFill>
                  <a:srgbClr val="C00000"/>
                </a:solidFill>
              </a:rPr>
              <a:t>considerable /  undertaking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E84576-9C07-4A6B-A112-EF974908973A}"/>
              </a:ext>
            </a:extLst>
          </p:cNvPr>
          <p:cNvSpPr txBox="1"/>
          <p:nvPr/>
        </p:nvSpPr>
        <p:spPr>
          <a:xfrm>
            <a:off x="294968" y="2787445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Sequencing!</a:t>
            </a:r>
          </a:p>
          <a:p>
            <a:r>
              <a:rPr lang="en-GB" dirty="0">
                <a:solidFill>
                  <a:srgbClr val="C00000"/>
                </a:solidFill>
              </a:rPr>
              <a:t>To begin</a:t>
            </a:r>
          </a:p>
          <a:p>
            <a:r>
              <a:rPr lang="en-GB" dirty="0">
                <a:solidFill>
                  <a:srgbClr val="C00000"/>
                </a:solidFill>
              </a:rPr>
              <a:t>first</a:t>
            </a:r>
          </a:p>
          <a:p>
            <a:r>
              <a:rPr lang="en-GB" dirty="0">
                <a:solidFill>
                  <a:srgbClr val="C00000"/>
                </a:solidFill>
              </a:rPr>
              <a:t>plus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61073E-39B5-4094-99C9-32DCA8C3B3B5}"/>
              </a:ext>
            </a:extLst>
          </p:cNvPr>
          <p:cNvSpPr txBox="1"/>
          <p:nvPr/>
        </p:nvSpPr>
        <p:spPr>
          <a:xfrm>
            <a:off x="382334" y="1225415"/>
            <a:ext cx="1504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Character</a:t>
            </a:r>
          </a:p>
          <a:p>
            <a:r>
              <a:rPr lang="en-GB" sz="2000" dirty="0">
                <a:solidFill>
                  <a:srgbClr val="0070C0"/>
                </a:solidFill>
              </a:rPr>
              <a:t>A giant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1F4331-386B-4107-B20D-8E237DA36E30}"/>
              </a:ext>
            </a:extLst>
          </p:cNvPr>
          <p:cNvSpPr txBox="1"/>
          <p:nvPr/>
        </p:nvSpPr>
        <p:spPr>
          <a:xfrm>
            <a:off x="8142964" y="3439228"/>
            <a:ext cx="1504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Character</a:t>
            </a:r>
          </a:p>
          <a:p>
            <a:r>
              <a:rPr lang="en-GB" sz="2000" dirty="0">
                <a:solidFill>
                  <a:srgbClr val="0070C0"/>
                </a:solidFill>
              </a:rPr>
              <a:t>A barber</a:t>
            </a:r>
          </a:p>
        </p:txBody>
      </p:sp>
    </p:spTree>
    <p:extLst>
      <p:ext uri="{BB962C8B-B14F-4D97-AF65-F5344CB8AC3E}">
        <p14:creationId xmlns:p14="http://schemas.microsoft.com/office/powerpoint/2010/main" val="1512136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86E6A9-52EC-42E4-B28B-92704DBB1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7C993-7BD3-431B-B9CE-C1740117E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GB" smtClean="0"/>
              <a:t>27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356DA8-6552-44BA-B2E8-4FA4E4FC3F69}"/>
              </a:ext>
            </a:extLst>
          </p:cNvPr>
          <p:cNvSpPr/>
          <p:nvPr/>
        </p:nvSpPr>
        <p:spPr>
          <a:xfrm>
            <a:off x="3048000" y="1124464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He’ll ascend by helicopter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to the giant’s lofty dome,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with a pair of swords for scissors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and a pitchfork for a comb.</a:t>
            </a:r>
          </a:p>
          <a:p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Then for weeks and weeks he’ll labor;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he will cleave and slice and hack.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He will chop and saw and sever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like a raving lumberjack.</a:t>
            </a:r>
            <a:endParaRPr lang="en-US" sz="2800" b="0" i="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9F4617-EE0A-42C5-94AE-F720F4A76026}"/>
              </a:ext>
            </a:extLst>
          </p:cNvPr>
          <p:cNvSpPr txBox="1"/>
          <p:nvPr/>
        </p:nvSpPr>
        <p:spPr>
          <a:xfrm>
            <a:off x="8764251" y="4175225"/>
            <a:ext cx="244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Figurative language</a:t>
            </a:r>
          </a:p>
          <a:p>
            <a:r>
              <a:rPr lang="en-GB" sz="2000" dirty="0">
                <a:solidFill>
                  <a:srgbClr val="7030A0"/>
                </a:solidFill>
              </a:rPr>
              <a:t>Simile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79B653-0E08-4C4A-8B25-BBEFA067D53D}"/>
              </a:ext>
            </a:extLst>
          </p:cNvPr>
          <p:cNvSpPr txBox="1"/>
          <p:nvPr/>
        </p:nvSpPr>
        <p:spPr>
          <a:xfrm>
            <a:off x="8655269" y="1513490"/>
            <a:ext cx="2557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Figurative language</a:t>
            </a:r>
          </a:p>
          <a:p>
            <a:r>
              <a:rPr lang="en-GB" sz="2000" dirty="0">
                <a:solidFill>
                  <a:srgbClr val="7030A0"/>
                </a:solidFill>
              </a:rPr>
              <a:t>Metaphor</a:t>
            </a:r>
          </a:p>
          <a:p>
            <a:endParaRPr lang="en-GB" sz="2000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8C3967-62F8-40AD-BBE7-DDADF123C603}"/>
              </a:ext>
            </a:extLst>
          </p:cNvPr>
          <p:cNvSpPr txBox="1"/>
          <p:nvPr/>
        </p:nvSpPr>
        <p:spPr>
          <a:xfrm>
            <a:off x="740979" y="1621644"/>
            <a:ext cx="1623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Details</a:t>
            </a:r>
          </a:p>
          <a:p>
            <a:r>
              <a:rPr lang="en-GB" b="1" dirty="0">
                <a:solidFill>
                  <a:srgbClr val="FF9900"/>
                </a:solidFill>
              </a:rPr>
              <a:t>Helicopter</a:t>
            </a:r>
          </a:p>
          <a:p>
            <a:r>
              <a:rPr lang="en-GB" b="1" dirty="0">
                <a:solidFill>
                  <a:srgbClr val="FF9900"/>
                </a:solidFill>
              </a:rPr>
              <a:t>Cutting tools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39F55-0E67-4D40-96FE-DE0A5F2E32DA}"/>
              </a:ext>
            </a:extLst>
          </p:cNvPr>
          <p:cNvSpPr txBox="1"/>
          <p:nvPr/>
        </p:nvSpPr>
        <p:spPr>
          <a:xfrm>
            <a:off x="847439" y="3782809"/>
            <a:ext cx="1517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Details</a:t>
            </a:r>
          </a:p>
          <a:p>
            <a:r>
              <a:rPr lang="en-GB" b="1" dirty="0">
                <a:solidFill>
                  <a:srgbClr val="FF9900"/>
                </a:solidFill>
              </a:rPr>
              <a:t>Actions  Behaviours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62307F-19D5-4459-B545-484B680CF3EB}"/>
              </a:ext>
            </a:extLst>
          </p:cNvPr>
          <p:cNvCxnSpPr>
            <a:endCxn id="5" idx="1"/>
          </p:cNvCxnSpPr>
          <p:nvPr/>
        </p:nvCxnSpPr>
        <p:spPr>
          <a:xfrm flipV="1">
            <a:off x="7047186" y="4529168"/>
            <a:ext cx="1717065" cy="3539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C36E344-A0AB-4C14-97E9-6A8492FCA4BA}"/>
              </a:ext>
            </a:extLst>
          </p:cNvPr>
          <p:cNvCxnSpPr/>
          <p:nvPr/>
        </p:nvCxnSpPr>
        <p:spPr>
          <a:xfrm>
            <a:off x="6842234" y="1851667"/>
            <a:ext cx="166675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F650FC3-688E-4F04-B5B6-10FF9904680C}"/>
              </a:ext>
            </a:extLst>
          </p:cNvPr>
          <p:cNvSpPr/>
          <p:nvPr/>
        </p:nvSpPr>
        <p:spPr>
          <a:xfrm>
            <a:off x="8297903" y="5878782"/>
            <a:ext cx="2914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Poem by Kenn Nesbitt</a:t>
            </a:r>
          </a:p>
        </p:txBody>
      </p:sp>
    </p:spTree>
    <p:extLst>
      <p:ext uri="{BB962C8B-B14F-4D97-AF65-F5344CB8AC3E}">
        <p14:creationId xmlns:p14="http://schemas.microsoft.com/office/powerpoint/2010/main" val="3930871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E220058-3FCE-496E-ADF2-D8A6961F39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93F809-7E50-4AAD-8E26-878207931C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2664390-4B7A-4A27-8339-219FF0021E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36504" y="758952"/>
            <a:ext cx="7319175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rgbClr val="7030A0"/>
                </a:solidFill>
              </a:rPr>
              <a:t>What else? 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might have missed some…</a:t>
            </a:r>
          </a:p>
        </p:txBody>
      </p:sp>
      <p:pic>
        <p:nvPicPr>
          <p:cNvPr id="9" name="Graphic 8" descr="Questions">
            <a:extLst>
              <a:ext uri="{FF2B5EF4-FFF2-40B4-BE49-F238E27FC236}">
                <a16:creationId xmlns:a16="http://schemas.microsoft.com/office/drawing/2014/main" id="{7CF6B1DA-E1C4-484C-80C0-ED24C26B7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29818" y="1944907"/>
            <a:ext cx="2449486" cy="244948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E9C5090-7D25-41E3-A6D3-CCAEE505E7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1BF8809-0DAC-41E5-A212-ACB4A01BE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C7D2AB-EA34-4441-A7DD-F9805656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ENGLISH UNIT, CURRICULUM PLANNING AND DEVELOPMENT DIVISION (2020)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BD6C56-3992-4F7C-9C28-36E565D6B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22B156B-59AE-415F-B24B-8756D48BB977}" type="slidenum">
              <a:rPr lang="en-US" smtClean="0"/>
              <a:pPr defTabSz="914400">
                <a:spcAft>
                  <a:spcPts val="60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0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63E00694-E403-4987-8634-15F6D8E4C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9EEA1A-FA88-4D0F-84F5-2B4BCD0F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66" y="4146332"/>
            <a:ext cx="11439460" cy="188703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If you said some of what’s above, you were on point!</a:t>
            </a:r>
            <a:br>
              <a:rPr lang="en-GB" dirty="0">
                <a:solidFill>
                  <a:srgbClr val="7030A0"/>
                </a:solidFill>
              </a:rPr>
            </a:br>
            <a:r>
              <a:rPr lang="en-GB" b="1" dirty="0">
                <a:solidFill>
                  <a:srgbClr val="0070C0"/>
                </a:solidFill>
              </a:rPr>
              <a:t>Good for you!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9835DE-DF33-428A-8C69-931CD650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en-US"/>
              <a:t>ENGLISH UNIT, CURRICULUM PLANNING AND DEVELOPMENT DIVISION (2020)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FD4B4-CC62-4E3C-80A0-BBEA828D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022B156B-59AE-415F-B24B-8756D48BB977}" type="slidenum">
              <a:rPr lang="en-GB" smtClean="0"/>
              <a:pPr rtl="0">
                <a:spcAft>
                  <a:spcPts val="600"/>
                </a:spcAft>
              </a:pPr>
              <a:t>29</a:t>
            </a:fld>
            <a:endParaRPr lang="en-GB"/>
          </a:p>
        </p:txBody>
      </p:sp>
      <p:graphicFrame>
        <p:nvGraphicFramePr>
          <p:cNvPr id="40" name="Content Placeholder 4">
            <a:extLst>
              <a:ext uri="{FF2B5EF4-FFF2-40B4-BE49-F238E27FC236}">
                <a16:creationId xmlns:a16="http://schemas.microsoft.com/office/drawing/2014/main" id="{A00B49AA-99DE-4622-B6F0-D1BA5395C8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794935"/>
              </p:ext>
            </p:extLst>
          </p:nvPr>
        </p:nvGraphicFramePr>
        <p:xfrm>
          <a:off x="756745" y="680936"/>
          <a:ext cx="10398936" cy="4163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4823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4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26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1" name="Straight Connector 28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9C9AD3-4CB2-4C04-BD72-7491308AD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Have you ever eaten a poem?</a:t>
            </a:r>
          </a:p>
        </p:txBody>
      </p:sp>
      <p:pic>
        <p:nvPicPr>
          <p:cNvPr id="7" name="Graphic 6" descr="Tongue face with no fill">
            <a:extLst>
              <a:ext uri="{FF2B5EF4-FFF2-40B4-BE49-F238E27FC236}">
                <a16:creationId xmlns:a16="http://schemas.microsoft.com/office/drawing/2014/main" id="{D913F510-DC76-4E1A-838B-EB1DA666C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3999" y="1163529"/>
            <a:ext cx="4001315" cy="4001315"/>
          </a:xfrm>
          <a:prstGeom prst="rect">
            <a:avLst/>
          </a:prstGeom>
        </p:spPr>
      </p:pic>
      <p:cxnSp>
        <p:nvCxnSpPr>
          <p:cNvPr id="43" name="Straight Connector 32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34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49829D-E757-4613-AF4E-4B606927C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ENGLISH UNIT, CURRICULUM PLANNING AND DEVELOPMENT DIVISION (2020)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95A163-94C6-4729-9530-C951B729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22B156B-59AE-415F-B24B-8756D48BB977}" type="slidenum">
              <a:rPr lang="en-US" smtClean="0"/>
              <a:pPr defTabSz="914400"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52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F6BC4-FC86-4647-982E-4F16AAD55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dirty="0"/>
              <a:t>Time for some fun!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2109A-7E54-40DC-8DBC-D8A05F04D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2800" dirty="0"/>
              <a:t>Remember it will help, if you were to </a:t>
            </a:r>
            <a:r>
              <a:rPr lang="en-GB" sz="2800" b="1" dirty="0">
                <a:solidFill>
                  <a:schemeClr val="accent3"/>
                </a:solidFill>
              </a:rPr>
              <a:t>Read </a:t>
            </a:r>
            <a:r>
              <a:rPr lang="en-GB" sz="2800" dirty="0"/>
              <a:t>and </a:t>
            </a:r>
            <a:r>
              <a:rPr lang="en-GB" sz="2800" b="1" dirty="0">
                <a:solidFill>
                  <a:srgbClr val="0070C0"/>
                </a:solidFill>
              </a:rPr>
              <a:t>Write</a:t>
            </a:r>
            <a:r>
              <a:rPr lang="en-GB" sz="2800" dirty="0"/>
              <a:t> more poems.</a:t>
            </a:r>
          </a:p>
          <a:p>
            <a:r>
              <a:rPr lang="en-GB" sz="2800" dirty="0">
                <a:solidFill>
                  <a:srgbClr val="C00000"/>
                </a:solidFill>
              </a:rPr>
              <a:t>A poem is like a person- </a:t>
            </a:r>
            <a:r>
              <a:rPr lang="en-GB" sz="2800" dirty="0"/>
              <a:t>the more you interact, the better you understand him or her. You might even find out a secret or two!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Graphic 6" descr="Binoculars">
            <a:extLst>
              <a:ext uri="{FF2B5EF4-FFF2-40B4-BE49-F238E27FC236}">
                <a16:creationId xmlns:a16="http://schemas.microsoft.com/office/drawing/2014/main" id="{B7BCC14C-5A2F-40C7-A963-95762F550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21107" y="2084270"/>
            <a:ext cx="2834572" cy="283457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41182-9F07-4628-9836-42CF9BDB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en-US"/>
              <a:t>ENGLISH UNIT, CURRICULUM PLANNING AND DEVELOPMENT DIVISION (2020)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07DC07-F05A-425A-B205-84796324A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022B156B-59AE-415F-B24B-8756D48BB977}" type="slidenum">
              <a:rPr lang="en-US" smtClean="0"/>
              <a:pPr rtl="0">
                <a:spcAft>
                  <a:spcPts val="600"/>
                </a:spcAft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17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29" y="447262"/>
            <a:ext cx="10058400" cy="1450757"/>
          </a:xfrm>
        </p:spPr>
        <p:txBody>
          <a:bodyPr rtlCol="0"/>
          <a:lstStyle/>
          <a:p>
            <a:pPr rtl="0"/>
            <a:r>
              <a:rPr lang="en-GB" dirty="0"/>
              <a:t>Here’s another rhyme I wrote for you!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274616-7689-456D-8345-C6134645F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14" y="194648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dirty="0">
              <a:solidFill>
                <a:srgbClr val="32327E"/>
              </a:solidFill>
            </a:endParaRPr>
          </a:p>
          <a:p>
            <a:pPr marL="0" indent="0" algn="ctr">
              <a:buNone/>
            </a:pPr>
            <a:r>
              <a:rPr lang="en-GB" sz="3200" dirty="0">
                <a:solidFill>
                  <a:srgbClr val="32327E"/>
                </a:solidFill>
              </a:rPr>
              <a:t>  That awful Covid19 virus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rgbClr val="32327E"/>
                </a:solidFill>
              </a:rPr>
              <a:t>  Tried to infect all of us.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rgbClr val="32327E"/>
                </a:solidFill>
              </a:rPr>
              <a:t>  But we resisted in many ways,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rgbClr val="32327E"/>
                </a:solidFill>
              </a:rPr>
              <a:t>  We used gloves, masks and sprays!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rgbClr val="32327E"/>
                </a:solidFill>
              </a:rPr>
              <a:t>                                                      </a:t>
            </a:r>
            <a:r>
              <a:rPr lang="en-GB" dirty="0">
                <a:solidFill>
                  <a:srgbClr val="32327E"/>
                </a:solidFill>
              </a:rPr>
              <a:t>MM-G, 2020 </a:t>
            </a:r>
          </a:p>
          <a:p>
            <a:pPr marL="0" indent="0" algn="ctr">
              <a:buNone/>
            </a:pPr>
            <a:endParaRPr lang="en-GB" sz="3200" dirty="0">
              <a:solidFill>
                <a:srgbClr val="32327E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EA9FBA-D003-4D14-95ED-81528D992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C4F4F-74D1-416A-975E-E34411B56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022B156B-59AE-415F-B24B-8756D48BB977}" type="slidenum">
              <a:rPr lang="en-GB" smtClean="0"/>
              <a:t>31</a:t>
            </a:fld>
            <a:endParaRPr lang="en-GB" dirty="0"/>
          </a:p>
        </p:txBody>
      </p:sp>
      <p:pic>
        <p:nvPicPr>
          <p:cNvPr id="4" name="Picture Placeholder 2" descr="A close up of a tree&#10;&#10;Description automatically generated">
            <a:extLst>
              <a:ext uri="{FF2B5EF4-FFF2-40B4-BE49-F238E27FC236}">
                <a16:creationId xmlns:a16="http://schemas.microsoft.com/office/drawing/2014/main" id="{C98F6063-72F0-4351-AF9C-366071B45A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9" b="9439"/>
          <a:stretch>
            <a:fillRect/>
          </a:stretch>
        </p:blipFill>
        <p:spPr>
          <a:xfrm>
            <a:off x="232474" y="4829493"/>
            <a:ext cx="1675153" cy="1094654"/>
          </a:xfrm>
          <a:prstGeom prst="rect">
            <a:avLst/>
          </a:prstGeom>
        </p:spPr>
      </p:pic>
      <p:pic>
        <p:nvPicPr>
          <p:cNvPr id="5" name="Picture Placeholder 11" descr="A picture containing hat, red, flower&#10;&#10;Description automatically generated">
            <a:extLst>
              <a:ext uri="{FF2B5EF4-FFF2-40B4-BE49-F238E27FC236}">
                <a16:creationId xmlns:a16="http://schemas.microsoft.com/office/drawing/2014/main" id="{4F73F523-9EF8-40B2-A85F-68ED89A1F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r="7153"/>
          <a:stretch>
            <a:fillRect/>
          </a:stretch>
        </p:blipFill>
        <p:spPr>
          <a:xfrm>
            <a:off x="9421829" y="1845734"/>
            <a:ext cx="2770171" cy="181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C5C7B-232D-4F8A-9134-88F1DDDA1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 at the words I used.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D58F50-FF9B-4218-9972-91BE69FCD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404886" cy="736282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Word choice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B0790-3760-4EC5-9CE1-CD86F88A3B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800" dirty="0"/>
              <a:t>I chose words very carefully to show that</a:t>
            </a:r>
            <a:r>
              <a:rPr lang="en-GB" sz="3800" u="sng" dirty="0"/>
              <a:t> I do not like that virus</a:t>
            </a:r>
            <a:r>
              <a:rPr lang="en-GB" sz="3800" dirty="0"/>
              <a:t>!</a:t>
            </a:r>
          </a:p>
          <a:p>
            <a:endParaRPr lang="en-GB" sz="3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8093E3-A418-449D-96B4-3163B3304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20" y="1868470"/>
            <a:ext cx="4937760" cy="736282"/>
          </a:xfrm>
        </p:spPr>
        <p:txBody>
          <a:bodyPr>
            <a:normAutofit fontScale="92500" lnSpcReduction="10000"/>
          </a:bodyPr>
          <a:lstStyle/>
          <a:p>
            <a:r>
              <a:rPr lang="en-GB" sz="2800" cap="none" dirty="0"/>
              <a:t>Write the three words that tell you my dislike.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8A0556-1D56-474A-B137-6F42A41EC34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____________________________________________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____________________________________________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____________________________________________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____________________________________________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CC4D0-0476-4E93-8101-1D849855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6EF72B-AE5C-4470-8FD5-B25603F6C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13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F054E27-AAD7-45E7-AD20-04718F454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GB" sz="3600" dirty="0">
                <a:solidFill>
                  <a:srgbClr val="FFFFFF"/>
                </a:solidFill>
              </a:rPr>
              <a:t>Did you get all of these?</a:t>
            </a:r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A8B89DC-58C4-4EC0-823C-FEE3852D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2017" y="6459785"/>
            <a:ext cx="5105169" cy="365125"/>
          </a:xfrm>
        </p:spPr>
        <p:txBody>
          <a:bodyPr>
            <a:normAutofit/>
          </a:bodyPr>
          <a:lstStyle/>
          <a:p>
            <a:pPr algn="l" rtl="0">
              <a:spcAft>
                <a:spcPts val="600"/>
              </a:spcAft>
            </a:pPr>
            <a:r>
              <a:rPr lang="en-US">
                <a:solidFill>
                  <a:schemeClr val="tx2"/>
                </a:solidFill>
              </a:rPr>
              <a:t>ENGLISH UNIT, CURRICULUM PLANNING AND DEVELOPMENT DIVISION (2020)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4887D4A-18E9-4A8A-9728-568524C23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022B156B-59AE-415F-B24B-8756D48BB977}" type="slidenum">
              <a:rPr lang="en-US">
                <a:solidFill>
                  <a:schemeClr val="tx2"/>
                </a:solidFill>
              </a:rPr>
              <a:pPr rtl="0">
                <a:spcAft>
                  <a:spcPts val="600"/>
                </a:spcAft>
              </a:pPr>
              <a:t>33</a:t>
            </a:fld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20C2C0A-3ACE-4EC5-8FE7-DFBB55EB04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29072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5429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0FB3298-3C88-40A7-80DB-D2547E40F1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7812" y="578566"/>
            <a:ext cx="10058400" cy="12872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>
                <a:solidFill>
                  <a:srgbClr val="0070C0"/>
                </a:solidFill>
              </a:rPr>
              <a:t>To make the point, I found antonyms for the works in the left box. See how the meaning is affected.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B557B-28EF-4045-B54E-0F4D0A8E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ENGLISH UNIT, CURRICULUM PLANNING AND DEVELOPMENT DIVISION (2020)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332AF-7C87-40D0-9D50-C060A6E7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22B156B-59AE-415F-B24B-8756D48BB977}" type="slidenum">
              <a:rPr lang="en-US" smtClean="0"/>
              <a:pPr>
                <a:spcAft>
                  <a:spcPts val="600"/>
                </a:spcAft>
              </a:pPr>
              <a:t>34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A696F85-0FA7-4D30-B4B3-04C699FD0B88}"/>
                  </a:ext>
                </a:extLst>
              </p14:cNvPr>
              <p14:cNvContentPartPr/>
              <p14:nvPr/>
            </p14:nvContentPartPr>
            <p14:xfrm>
              <a:off x="6548770" y="3706492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A696F85-0FA7-4D30-B4B3-04C699FD0B8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40130" y="369785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3F05358-8AC1-4F2A-8A68-4638D58DF3B7}"/>
                  </a:ext>
                </a:extLst>
              </p14:cNvPr>
              <p14:cNvContentPartPr/>
              <p14:nvPr/>
            </p14:nvContentPartPr>
            <p14:xfrm>
              <a:off x="5110570" y="3051652"/>
              <a:ext cx="540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3F05358-8AC1-4F2A-8A68-4638D58DF3B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1570" y="3043012"/>
                <a:ext cx="2304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975EAA4-C6FB-489D-A27F-8E435C6E109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47339414"/>
              </p:ext>
            </p:extLst>
          </p:nvPr>
        </p:nvGraphicFramePr>
        <p:xfrm>
          <a:off x="941284" y="1994319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FA9284F-3506-4180-A17B-3DEC1382619E}"/>
              </a:ext>
            </a:extLst>
          </p:cNvPr>
          <p:cNvSpPr/>
          <p:nvPr/>
        </p:nvSpPr>
        <p:spPr>
          <a:xfrm>
            <a:off x="241916" y="188709"/>
            <a:ext cx="9658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Words are very important in poems.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244478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68AB8-EA33-4B9A-B75D-6E243DDE1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Poets choose words carefully! </a:t>
            </a:r>
            <a:br>
              <a:rPr lang="en-GB" dirty="0"/>
            </a:br>
            <a:r>
              <a:rPr lang="en-GB" sz="2800" dirty="0">
                <a:solidFill>
                  <a:srgbClr val="C00000"/>
                </a:solidFill>
              </a:rPr>
              <a:t>The antonyms change the meaning of the poem.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A1AED29-E9C4-4509-9F0A-874279820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124" y="1711318"/>
            <a:ext cx="4956048" cy="661889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This makes sense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9FA26-B58E-4B2D-B288-AF727456E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124" y="2505076"/>
            <a:ext cx="5432772" cy="2695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327E"/>
                </a:solidFill>
              </a:rPr>
              <a:t>That </a:t>
            </a:r>
            <a:r>
              <a:rPr lang="en-GB" dirty="0">
                <a:solidFill>
                  <a:srgbClr val="32327E"/>
                </a:solidFill>
                <a:highlight>
                  <a:srgbClr val="00FF00"/>
                </a:highlight>
              </a:rPr>
              <a:t>awful</a:t>
            </a:r>
            <a:r>
              <a:rPr lang="en-GB" dirty="0">
                <a:solidFill>
                  <a:srgbClr val="32327E"/>
                </a:solidFill>
              </a:rPr>
              <a:t> Covid19 virus</a:t>
            </a:r>
          </a:p>
          <a:p>
            <a:pPr marL="0" indent="0">
              <a:buNone/>
            </a:pPr>
            <a:r>
              <a:rPr lang="en-GB" dirty="0">
                <a:solidFill>
                  <a:srgbClr val="32327E"/>
                </a:solidFill>
              </a:rPr>
              <a:t>Tried to </a:t>
            </a:r>
            <a:r>
              <a:rPr lang="en-GB" dirty="0">
                <a:solidFill>
                  <a:srgbClr val="32327E"/>
                </a:solidFill>
                <a:highlight>
                  <a:srgbClr val="00FF00"/>
                </a:highlight>
              </a:rPr>
              <a:t>infect</a:t>
            </a:r>
            <a:r>
              <a:rPr lang="en-GB" dirty="0">
                <a:solidFill>
                  <a:srgbClr val="32327E"/>
                </a:solidFill>
              </a:rPr>
              <a:t> all of us.</a:t>
            </a:r>
          </a:p>
          <a:p>
            <a:pPr marL="0" indent="0">
              <a:buNone/>
            </a:pPr>
            <a:r>
              <a:rPr lang="en-GB" dirty="0">
                <a:solidFill>
                  <a:srgbClr val="32327E"/>
                </a:solidFill>
              </a:rPr>
              <a:t>But we </a:t>
            </a:r>
            <a:r>
              <a:rPr lang="en-GB" dirty="0">
                <a:solidFill>
                  <a:srgbClr val="32327E"/>
                </a:solidFill>
                <a:highlight>
                  <a:srgbClr val="00FF00"/>
                </a:highlight>
              </a:rPr>
              <a:t>resisted</a:t>
            </a:r>
            <a:r>
              <a:rPr lang="en-GB" dirty="0">
                <a:solidFill>
                  <a:srgbClr val="32327E"/>
                </a:solidFill>
              </a:rPr>
              <a:t> in many ways,</a:t>
            </a:r>
          </a:p>
          <a:p>
            <a:pPr marL="0" indent="0">
              <a:buNone/>
            </a:pPr>
            <a:r>
              <a:rPr lang="en-GB" dirty="0">
                <a:solidFill>
                  <a:srgbClr val="32327E"/>
                </a:solidFill>
              </a:rPr>
              <a:t>We used gloves, masks and sprays!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9B8670D-C85E-4B0E-B370-D1310C962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661889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This is nonsense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355BFA65-26C8-4C61-B241-251B682F4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6"/>
            <a:ext cx="5943600" cy="2639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327E"/>
                </a:solidFill>
              </a:rPr>
              <a:t>That </a:t>
            </a:r>
            <a:r>
              <a:rPr lang="en-GB" dirty="0">
                <a:solidFill>
                  <a:srgbClr val="32327E"/>
                </a:solidFill>
                <a:highlight>
                  <a:srgbClr val="FFFF00"/>
                </a:highlight>
              </a:rPr>
              <a:t>awesome</a:t>
            </a:r>
            <a:r>
              <a:rPr lang="en-GB" dirty="0">
                <a:solidFill>
                  <a:srgbClr val="32327E"/>
                </a:solidFill>
              </a:rPr>
              <a:t> Covid19 virus</a:t>
            </a:r>
          </a:p>
          <a:p>
            <a:pPr marL="0" indent="0">
              <a:buNone/>
            </a:pPr>
            <a:r>
              <a:rPr lang="en-GB" dirty="0">
                <a:solidFill>
                  <a:srgbClr val="32327E"/>
                </a:solidFill>
              </a:rPr>
              <a:t>Tried to </a:t>
            </a:r>
            <a:r>
              <a:rPr lang="en-GB" dirty="0">
                <a:solidFill>
                  <a:srgbClr val="32327E"/>
                </a:solidFill>
                <a:highlight>
                  <a:srgbClr val="FFFF00"/>
                </a:highlight>
              </a:rPr>
              <a:t>disinfect</a:t>
            </a:r>
            <a:r>
              <a:rPr lang="en-GB" dirty="0">
                <a:solidFill>
                  <a:srgbClr val="32327E"/>
                </a:solidFill>
              </a:rPr>
              <a:t> all of us.</a:t>
            </a:r>
          </a:p>
          <a:p>
            <a:pPr marL="0" indent="0">
              <a:buNone/>
            </a:pPr>
            <a:r>
              <a:rPr lang="en-GB" dirty="0">
                <a:solidFill>
                  <a:srgbClr val="32327E"/>
                </a:solidFill>
              </a:rPr>
              <a:t>But we </a:t>
            </a:r>
            <a:r>
              <a:rPr lang="en-GB" dirty="0">
                <a:solidFill>
                  <a:srgbClr val="32327E"/>
                </a:solidFill>
                <a:highlight>
                  <a:srgbClr val="FFFF00"/>
                </a:highlight>
              </a:rPr>
              <a:t>surrendered</a:t>
            </a:r>
            <a:r>
              <a:rPr lang="en-GB" dirty="0">
                <a:solidFill>
                  <a:srgbClr val="32327E"/>
                </a:solidFill>
              </a:rPr>
              <a:t> in many ways,</a:t>
            </a:r>
          </a:p>
          <a:p>
            <a:pPr marL="0" indent="0">
              <a:buNone/>
            </a:pPr>
            <a:r>
              <a:rPr lang="en-GB" dirty="0">
                <a:solidFill>
                  <a:srgbClr val="32327E"/>
                </a:solidFill>
              </a:rPr>
              <a:t>We used gloves, masks and sprays!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55AF8-6E3B-4DDD-8D95-85D40F2EC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8A5C9-CFB0-4604-B406-7D0F6F98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022B156B-59AE-415F-B24B-8756D48BB977}" type="slidenum">
              <a:rPr lang="en-GB" smtClean="0"/>
              <a:t>35</a:t>
            </a:fld>
            <a:endParaRPr lang="en-GB" dirty="0"/>
          </a:p>
        </p:txBody>
      </p:sp>
      <p:pic>
        <p:nvPicPr>
          <p:cNvPr id="6" name="Picture Placeholder 11" descr="A picture containing hat, red, flower&#10;&#10;Description automatically generated">
            <a:extLst>
              <a:ext uri="{FF2B5EF4-FFF2-40B4-BE49-F238E27FC236}">
                <a16:creationId xmlns:a16="http://schemas.microsoft.com/office/drawing/2014/main" id="{18980804-1AAC-454F-8587-B3D0EBB22C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8" r="19727"/>
          <a:stretch/>
        </p:blipFill>
        <p:spPr>
          <a:xfrm flipH="1">
            <a:off x="9555014" y="396888"/>
            <a:ext cx="1225120" cy="12032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E6CA5CB-6749-4C9F-BA70-3E31D1C725F0}"/>
                  </a:ext>
                </a:extLst>
              </p14:cNvPr>
              <p14:cNvContentPartPr/>
              <p14:nvPr/>
            </p14:nvContentPartPr>
            <p14:xfrm>
              <a:off x="5053690" y="1173532"/>
              <a:ext cx="37440" cy="49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E6CA5CB-6749-4C9F-BA70-3E31D1C725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4966" y="1164597"/>
                <a:ext cx="55251" cy="67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0B92717-5756-46F4-AEEB-21CF5B5661BA}"/>
                  </a:ext>
                </a:extLst>
              </p14:cNvPr>
              <p14:cNvContentPartPr/>
              <p14:nvPr/>
            </p14:nvContentPartPr>
            <p14:xfrm>
              <a:off x="4114810" y="1272532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0B92717-5756-46F4-AEEB-21CF5B5661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05810" y="12635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F772F4B-EF45-4C68-B79E-0932C4FDC675}"/>
                  </a:ext>
                </a:extLst>
              </p14:cNvPr>
              <p14:cNvContentPartPr/>
              <p14:nvPr/>
            </p14:nvContentPartPr>
            <p14:xfrm>
              <a:off x="4855690" y="1123852"/>
              <a:ext cx="235440" cy="111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F772F4B-EF45-4C68-B79E-0932C4FDC67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47050" y="1115212"/>
                <a:ext cx="2530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2E0DCEB-A6A9-4D10-A95A-1F5173868CB8}"/>
                  </a:ext>
                </a:extLst>
              </p14:cNvPr>
              <p14:cNvContentPartPr/>
              <p14:nvPr/>
            </p14:nvContentPartPr>
            <p14:xfrm>
              <a:off x="10577170" y="1198012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2E0DCEB-A6A9-4D10-A95A-1F5173868CB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68170" y="118937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A26B252D-D98F-4EF0-A2B7-8697B9BB10ED}"/>
              </a:ext>
            </a:extLst>
          </p:cNvPr>
          <p:cNvSpPr txBox="1"/>
          <p:nvPr/>
        </p:nvSpPr>
        <p:spPr>
          <a:xfrm>
            <a:off x="1797222" y="5144121"/>
            <a:ext cx="8597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cap="small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Examine the words to get  at the meaning!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795B715-83FB-4093-82A0-22B357AED841}"/>
                  </a:ext>
                </a:extLst>
              </p14:cNvPr>
              <p14:cNvContentPartPr/>
              <p14:nvPr/>
            </p14:nvContentPartPr>
            <p14:xfrm>
              <a:off x="5658269" y="2315768"/>
              <a:ext cx="4906080" cy="2335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795B715-83FB-4093-82A0-22B357AED84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40269" y="2297768"/>
                <a:ext cx="4941720" cy="237096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Graphic 7" descr="Winking face with no fill">
            <a:extLst>
              <a:ext uri="{FF2B5EF4-FFF2-40B4-BE49-F238E27FC236}">
                <a16:creationId xmlns:a16="http://schemas.microsoft.com/office/drawing/2014/main" id="{BC8F7C4D-7210-48A7-9C56-86C24E1A15B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255618" y="4960611"/>
            <a:ext cx="1329830" cy="132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6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Eyes">
            <a:extLst>
              <a:ext uri="{FF2B5EF4-FFF2-40B4-BE49-F238E27FC236}">
                <a16:creationId xmlns:a16="http://schemas.microsoft.com/office/drawing/2014/main" id="{F56284D6-28C7-4B0B-B623-0588E3218A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6320" y="4663441"/>
            <a:ext cx="914400" cy="9144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E4A68E3-2E06-4279-AFCB-8792C1CB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dirty="0"/>
              <a:t>Poets choose their words carefully!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488AB4C-4230-4653-AC6C-AF411BF0B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8" y="1845734"/>
            <a:ext cx="11414234" cy="4023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600" dirty="0">
                <a:solidFill>
                  <a:srgbClr val="0070C0"/>
                </a:solidFill>
              </a:rPr>
              <a:t>You must think about the words used by the poet, and try to answer this question.</a:t>
            </a:r>
          </a:p>
          <a:p>
            <a:pPr marL="0" indent="0">
              <a:buNone/>
            </a:pPr>
            <a:endParaRPr lang="en-GB" sz="3200" b="1" dirty="0"/>
          </a:p>
          <a:p>
            <a:pPr marL="0" indent="0">
              <a:buNone/>
            </a:pPr>
            <a:r>
              <a:rPr lang="en-GB" sz="3200" b="1" dirty="0">
                <a:solidFill>
                  <a:srgbClr val="C00000"/>
                </a:solidFill>
              </a:rPr>
              <a:t>Why did the poet use a particular word or phrase?</a:t>
            </a:r>
          </a:p>
          <a:p>
            <a:pPr marL="0" indent="0">
              <a:buNone/>
            </a:pPr>
            <a:r>
              <a:rPr lang="en-GB" dirty="0">
                <a:solidFill>
                  <a:srgbClr val="32327E"/>
                </a:solidFill>
              </a:rPr>
              <a:t>                                                  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32327E"/>
                </a:solidFill>
              </a:rPr>
              <a:t>That </a:t>
            </a:r>
            <a:r>
              <a:rPr lang="en-GB" dirty="0">
                <a:solidFill>
                  <a:srgbClr val="32327E"/>
                </a:solidFill>
                <a:highlight>
                  <a:srgbClr val="00FF00"/>
                </a:highlight>
              </a:rPr>
              <a:t>awful</a:t>
            </a:r>
            <a:r>
              <a:rPr lang="en-GB" dirty="0">
                <a:solidFill>
                  <a:srgbClr val="32327E"/>
                </a:solidFill>
              </a:rPr>
              <a:t> Covid19 virus</a:t>
            </a:r>
            <a:endParaRPr lang="en-GB" dirty="0"/>
          </a:p>
          <a:p>
            <a:pPr marL="0" indent="0" algn="ctr">
              <a:buNone/>
            </a:pPr>
            <a:r>
              <a:rPr lang="en-GB" dirty="0">
                <a:solidFill>
                  <a:srgbClr val="32327E"/>
                </a:solidFill>
              </a:rPr>
              <a:t>                                   That </a:t>
            </a:r>
            <a:r>
              <a:rPr lang="en-GB" dirty="0">
                <a:solidFill>
                  <a:srgbClr val="32327E"/>
                </a:solidFill>
                <a:highlight>
                  <a:srgbClr val="FFFF00"/>
                </a:highlight>
              </a:rPr>
              <a:t>awesome</a:t>
            </a:r>
            <a:r>
              <a:rPr lang="en-GB" dirty="0">
                <a:solidFill>
                  <a:srgbClr val="32327E"/>
                </a:solidFill>
              </a:rPr>
              <a:t> Covid19 virus</a:t>
            </a:r>
          </a:p>
          <a:p>
            <a:pPr marL="0" indent="0">
              <a:buNone/>
            </a:pPr>
            <a:endParaRPr lang="en-GB" dirty="0">
              <a:solidFill>
                <a:srgbClr val="32327E"/>
              </a:solidFill>
            </a:endParaRPr>
          </a:p>
          <a:p>
            <a:pPr marL="0" indent="0">
              <a:buNone/>
            </a:pPr>
            <a:r>
              <a:rPr lang="en-GB" sz="3200" dirty="0"/>
              <a:t> Look for the clues, within the poem, that will help you.</a:t>
            </a:r>
          </a:p>
          <a:p>
            <a:pPr marL="0" indent="0">
              <a:buNone/>
            </a:pPr>
            <a:endParaRPr lang="en-GB" dirty="0">
              <a:solidFill>
                <a:srgbClr val="32327E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32327E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32327E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387335-1AF0-4A45-8943-5A054969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FD5DA-86D7-4CE2-9EC3-03BB2D78E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 rtl="0"/>
            <a:fld id="{022B156B-59AE-415F-B24B-8756D48BB977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394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C709-A395-49CA-80CB-DB939EDA9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Write two things you learned about poems today.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6312E-F986-4860-9162-7FFE48FE5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______________________________________________________________________________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______________________________________________________________________________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______________________________________________________________________________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______________________________________________________________________________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A6EF7-B597-4848-922B-FF1273346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207360-F7F1-4E12-96E3-DD458E34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204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131534"/>
            <a:ext cx="10113264" cy="1766346"/>
          </a:xfrm>
        </p:spPr>
        <p:txBody>
          <a:bodyPr rtlCol="0"/>
          <a:lstStyle/>
          <a:p>
            <a:pPr rtl="0"/>
            <a:r>
              <a:rPr lang="en-GB" sz="4000" b="1" dirty="0">
                <a:solidFill>
                  <a:schemeClr val="bg1"/>
                </a:solidFill>
              </a:rPr>
              <a:t>I</a:t>
            </a:r>
            <a:r>
              <a:rPr lang="en-gb" sz="4000" b="1" dirty="0">
                <a:solidFill>
                  <a:schemeClr val="bg1"/>
                </a:solidFill>
              </a:rPr>
              <a:t>t</a:t>
            </a:r>
            <a:r>
              <a:rPr lang="en-GB" sz="4000" b="1" dirty="0">
                <a:solidFill>
                  <a:schemeClr val="bg1"/>
                </a:solidFill>
              </a:rPr>
              <a:t>’</a:t>
            </a:r>
            <a:r>
              <a:rPr lang="en-gb" sz="4000" b="1" dirty="0">
                <a:solidFill>
                  <a:schemeClr val="bg1"/>
                </a:solidFill>
              </a:rPr>
              <a:t>s break time</a:t>
            </a:r>
            <a:r>
              <a:rPr lang="en-GB" sz="4000" b="1" dirty="0">
                <a:solidFill>
                  <a:schemeClr val="bg1"/>
                </a:solidFill>
              </a:rPr>
              <a:t> again</a:t>
            </a:r>
            <a:r>
              <a:rPr lang="en-gb" sz="4000" b="1" dirty="0">
                <a:solidFill>
                  <a:schemeClr val="bg1"/>
                </a:solidFill>
              </a:rPr>
              <a:t>! </a:t>
            </a:r>
            <a:r>
              <a:rPr lang="en-GB" sz="4000" b="1" dirty="0">
                <a:solidFill>
                  <a:schemeClr val="bg1"/>
                </a:solidFill>
              </a:rPr>
              <a:t>T</a:t>
            </a:r>
            <a:r>
              <a:rPr lang="en-gb" sz="4000" b="1" dirty="0">
                <a:solidFill>
                  <a:schemeClr val="bg1"/>
                </a:solidFill>
              </a:rPr>
              <a:t>ake </a:t>
            </a:r>
            <a:r>
              <a:rPr lang="en-GB" sz="4000" b="1" dirty="0">
                <a:solidFill>
                  <a:schemeClr val="bg1"/>
                </a:solidFill>
              </a:rPr>
              <a:t>as long as you wish!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Autofit/>
          </a:bodyPr>
          <a:lstStyle/>
          <a:p>
            <a:pPr rtl="0"/>
            <a:r>
              <a:rPr lang="en-US" sz="4800" dirty="0"/>
              <a:t>                                     See you next time.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402555-3E1C-4715-BF3E-0926E472E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15063"/>
            <a:ext cx="5213350" cy="255587"/>
          </a:xfrm>
        </p:spPr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51DF89-8236-467C-B8B0-7DC836DB5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022B156B-59AE-415F-B24B-8756D48BB977}" type="slidenum">
              <a:rPr lang="en-GB" smtClean="0"/>
              <a:t>38</a:t>
            </a:fld>
            <a:endParaRPr lang="en-GB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1B6FC22-A9E1-4D89-8478-4EC8C25C9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456" y="362813"/>
            <a:ext cx="7914002" cy="444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781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2E94A-3752-48AC-BCA7-EC7F0CE76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EB8F9-31A7-4011-90E2-C47959483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022B156B-59AE-415F-B24B-8756D48BB977}" type="slidenum">
              <a:rPr lang="en-GB" smtClean="0"/>
              <a:t>39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6C30C2-DD0C-4D02-9F75-7A187C3313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0"/>
            <a:ext cx="11461531" cy="1007817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32327E"/>
                </a:solidFill>
              </a:rPr>
              <a:t>This is a well-loved rhyme! Let’s both read 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1D061-C66B-4930-86D3-E1D5CEE3171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8656" y="1219201"/>
            <a:ext cx="10542587" cy="5029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dirty="0"/>
              <a:t>And then something went </a:t>
            </a:r>
            <a:r>
              <a:rPr lang="en-US" sz="2800" dirty="0">
                <a:solidFill>
                  <a:srgbClr val="7030A0"/>
                </a:solidFill>
              </a:rPr>
              <a:t>BUMP!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how that bump made us </a:t>
            </a:r>
            <a:r>
              <a:rPr lang="en-US" sz="2800" dirty="0">
                <a:solidFill>
                  <a:srgbClr val="7030A0"/>
                </a:solidFill>
              </a:rPr>
              <a:t>jump!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we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looked!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then we saw him step in on the </a:t>
            </a:r>
            <a:r>
              <a:rPr lang="en-US" sz="2800" dirty="0">
                <a:solidFill>
                  <a:srgbClr val="0070C0"/>
                </a:solidFill>
              </a:rPr>
              <a:t>mat!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we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looked!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and we saw him!</a:t>
            </a:r>
            <a:br>
              <a:rPr lang="en-US" sz="2800" dirty="0"/>
            </a:br>
            <a:r>
              <a:rPr lang="en-US" sz="2800" dirty="0"/>
              <a:t>the </a:t>
            </a:r>
            <a:r>
              <a:rPr lang="en-US" sz="2800" dirty="0">
                <a:solidFill>
                  <a:srgbClr val="0070C0"/>
                </a:solidFill>
              </a:rPr>
              <a:t>cat</a:t>
            </a:r>
            <a:r>
              <a:rPr lang="en-US" sz="2800" dirty="0"/>
              <a:t> in the </a:t>
            </a:r>
            <a:r>
              <a:rPr lang="en-US" sz="2800" dirty="0">
                <a:solidFill>
                  <a:srgbClr val="0070C0"/>
                </a:solidFill>
              </a:rPr>
              <a:t>hat!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and he said to us,</a:t>
            </a:r>
            <a:br>
              <a:rPr lang="en-US" sz="2800" dirty="0"/>
            </a:br>
            <a:r>
              <a:rPr lang="en-US" sz="2800" dirty="0"/>
              <a:t>'why do you sit there like </a:t>
            </a:r>
            <a:r>
              <a:rPr lang="en-US" sz="2800" dirty="0">
                <a:solidFill>
                  <a:srgbClr val="0070C0"/>
                </a:solidFill>
              </a:rPr>
              <a:t>that?'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‘I know it is wet</a:t>
            </a:r>
            <a:br>
              <a:rPr lang="en-US" sz="2800" dirty="0"/>
            </a:br>
            <a:r>
              <a:rPr lang="en-US" sz="2800" dirty="0"/>
              <a:t>and the sun is not </a:t>
            </a:r>
            <a:r>
              <a:rPr lang="en-US" sz="2800" dirty="0">
                <a:solidFill>
                  <a:srgbClr val="C00000"/>
                </a:solidFill>
              </a:rPr>
              <a:t>sunny.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but we can have</a:t>
            </a:r>
            <a:br>
              <a:rPr lang="en-US" sz="2800" dirty="0"/>
            </a:br>
            <a:r>
              <a:rPr lang="en-US" sz="2800" dirty="0"/>
              <a:t>lots of good fun that is </a:t>
            </a:r>
            <a:r>
              <a:rPr lang="en-US" sz="2800" dirty="0">
                <a:solidFill>
                  <a:srgbClr val="C00000"/>
                </a:solidFill>
              </a:rPr>
              <a:t>funny!’ </a:t>
            </a:r>
          </a:p>
          <a:p>
            <a:pPr marL="0" indent="0">
              <a:buNone/>
            </a:pPr>
            <a:endParaRPr lang="en-US" sz="1700" u="sng" dirty="0">
              <a:hlinkClick r:id="rId2"/>
            </a:endParaRPr>
          </a:p>
          <a:p>
            <a:pPr marL="0" indent="0" algn="r">
              <a:buNone/>
            </a:pPr>
            <a:r>
              <a:rPr lang="en-GB" sz="1700" u="sng" dirty="0">
                <a:hlinkClick r:id="rId2"/>
              </a:rPr>
              <a:t> https://www.oatridge.co.uk/poems/d/dr-seuss-cat-in-the-hat.php</a:t>
            </a:r>
            <a:endParaRPr lang="en-GB" sz="17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510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5FDF62-056F-4F01-9982-6D7104AD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A6880-A509-4A09-A03E-F836A8D0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022B156B-59AE-415F-B24B-8756D48BB977}" type="slidenum">
              <a:rPr lang="en-GB" smtClean="0"/>
              <a:t>4</a:t>
            </a:fld>
            <a:endParaRPr lang="en-GB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A19B45B-4420-4D73-B99E-C72B644805B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0" y="1065033"/>
            <a:ext cx="12305654" cy="606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Don't be polite.</a:t>
            </a:r>
            <a:b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Bite in.</a:t>
            </a:r>
            <a:b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Pick it up with your fingers and lick the juice that</a:t>
            </a:r>
            <a:b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 run down your chin.</a:t>
            </a:r>
            <a:b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ready and ripe now, whenever you are.</a:t>
            </a:r>
          </a:p>
          <a:p>
            <a:pPr marL="457200" marR="0" lvl="1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do not need a knife or fork or spoon</a:t>
            </a:r>
            <a:b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 plate or napkin or tablecloth.</a:t>
            </a:r>
          </a:p>
          <a:p>
            <a:pPr marL="457200" marR="0" lvl="1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there is no core</a:t>
            </a:r>
            <a:b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 stem</a:t>
            </a:r>
            <a:b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 rind</a:t>
            </a:r>
            <a:b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 pit</a:t>
            </a:r>
            <a:b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 seed</a:t>
            </a:r>
            <a:b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 skin</a:t>
            </a:r>
            <a:b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throw away.</a:t>
            </a:r>
          </a:p>
          <a:p>
            <a:pPr marL="457200" lvl="1" indent="-45720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b="1" dirty="0"/>
              <a:t>                                                                                                                  by Eve Merriam</a:t>
            </a:r>
          </a:p>
          <a:p>
            <a:pPr marL="457200" marR="0" lvl="1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5615A2C-BC85-4C5E-B92D-7050DE8FC3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070" y="346333"/>
            <a:ext cx="10058400" cy="735550"/>
          </a:xfrm>
        </p:spPr>
        <p:txBody>
          <a:bodyPr>
            <a:normAutofit/>
          </a:bodyPr>
          <a:lstStyle/>
          <a:p>
            <a:r>
              <a:rPr lang="en-GB" dirty="0"/>
              <a:t>How to Eat a Poem</a:t>
            </a:r>
          </a:p>
        </p:txBody>
      </p:sp>
      <p:pic>
        <p:nvPicPr>
          <p:cNvPr id="3" name="Graphic 2" descr="Funny face with no fill">
            <a:extLst>
              <a:ext uri="{FF2B5EF4-FFF2-40B4-BE49-F238E27FC236}">
                <a16:creationId xmlns:a16="http://schemas.microsoft.com/office/drawing/2014/main" id="{C7CE3572-31F6-42AB-A10A-4904A79A0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8068" y="3578772"/>
            <a:ext cx="1876097" cy="187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46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D99FC9-63E4-4D51-880D-D42A822B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poem is more than just funny. Why?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F1AE0B-6822-40DA-909E-7E093C93B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then something went </a:t>
            </a:r>
            <a:r>
              <a:rPr lang="en-US" dirty="0">
                <a:solidFill>
                  <a:srgbClr val="7030A0"/>
                </a:solidFill>
              </a:rPr>
              <a:t>BUMP!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how that bump made us </a:t>
            </a:r>
            <a:r>
              <a:rPr lang="en-US" dirty="0">
                <a:solidFill>
                  <a:srgbClr val="7030A0"/>
                </a:solidFill>
              </a:rPr>
              <a:t>jump!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looked!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then we saw him step in on the </a:t>
            </a:r>
            <a:r>
              <a:rPr lang="en-US" dirty="0">
                <a:solidFill>
                  <a:srgbClr val="0070C0"/>
                </a:solidFill>
              </a:rPr>
              <a:t>mat!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looked!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and we saw him!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cat</a:t>
            </a:r>
            <a:r>
              <a:rPr lang="en-US" dirty="0"/>
              <a:t> in the </a:t>
            </a:r>
            <a:r>
              <a:rPr lang="en-US" dirty="0">
                <a:solidFill>
                  <a:srgbClr val="0070C0"/>
                </a:solidFill>
              </a:rPr>
              <a:t>hat!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and he said to us,</a:t>
            </a:r>
            <a:br>
              <a:rPr lang="en-US" dirty="0"/>
            </a:br>
            <a:r>
              <a:rPr lang="en-US" dirty="0"/>
              <a:t>'why do you sit there like </a:t>
            </a:r>
            <a:r>
              <a:rPr lang="en-US" dirty="0">
                <a:solidFill>
                  <a:srgbClr val="0070C0"/>
                </a:solidFill>
              </a:rPr>
              <a:t>that?</a:t>
            </a:r>
            <a:r>
              <a:rPr lang="en-US" dirty="0">
                <a:solidFill>
                  <a:schemeClr val="tx1"/>
                </a:solidFill>
              </a:rPr>
              <a:t>'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‘I know it is wet</a:t>
            </a:r>
            <a:br>
              <a:rPr lang="en-US" dirty="0"/>
            </a:br>
            <a:r>
              <a:rPr lang="en-US" dirty="0"/>
              <a:t>and the sun is not </a:t>
            </a:r>
            <a:r>
              <a:rPr lang="en-US" dirty="0">
                <a:solidFill>
                  <a:srgbClr val="C00000"/>
                </a:solidFill>
              </a:rPr>
              <a:t>sunny.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but we can have</a:t>
            </a:r>
            <a:br>
              <a:rPr lang="en-US" dirty="0"/>
            </a:br>
            <a:r>
              <a:rPr lang="en-US" dirty="0"/>
              <a:t>lots of good fun that is </a:t>
            </a:r>
            <a:r>
              <a:rPr lang="en-US" dirty="0">
                <a:solidFill>
                  <a:srgbClr val="C00000"/>
                </a:solidFill>
              </a:rPr>
              <a:t>funny!</a:t>
            </a:r>
            <a:r>
              <a:rPr lang="en-US" dirty="0">
                <a:solidFill>
                  <a:schemeClr val="tx1"/>
                </a:solidFill>
              </a:rPr>
              <a:t>’ 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E370DD-4956-40C9-83F3-161D0F95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0187ED-94C1-4BED-8128-167AED2C5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GB" smtClean="0"/>
              <a:t>40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EF5E12-6B98-4889-A3D4-92267D3F6A3E}"/>
              </a:ext>
            </a:extLst>
          </p:cNvPr>
          <p:cNvSpPr txBox="1"/>
          <p:nvPr/>
        </p:nvSpPr>
        <p:spPr>
          <a:xfrm>
            <a:off x="6096000" y="1845734"/>
            <a:ext cx="48610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74379"/>
                </a:solidFill>
              </a:rPr>
              <a:t>Find a word that indicates sound- onomatopoeia</a:t>
            </a:r>
          </a:p>
          <a:p>
            <a:endParaRPr lang="en-GB" dirty="0">
              <a:solidFill>
                <a:srgbClr val="074379"/>
              </a:solidFill>
            </a:endParaRPr>
          </a:p>
          <a:p>
            <a:endParaRPr lang="en-GB" dirty="0">
              <a:solidFill>
                <a:srgbClr val="074379"/>
              </a:solidFill>
            </a:endParaRPr>
          </a:p>
          <a:p>
            <a:r>
              <a:rPr lang="en-GB" dirty="0">
                <a:solidFill>
                  <a:srgbClr val="074379"/>
                </a:solidFill>
              </a:rPr>
              <a:t>Find the rhyming words</a:t>
            </a:r>
          </a:p>
          <a:p>
            <a:endParaRPr lang="en-GB" dirty="0">
              <a:solidFill>
                <a:srgbClr val="074379"/>
              </a:solidFill>
            </a:endParaRPr>
          </a:p>
          <a:p>
            <a:endParaRPr lang="en-GB" dirty="0">
              <a:solidFill>
                <a:srgbClr val="074379"/>
              </a:solidFill>
            </a:endParaRPr>
          </a:p>
          <a:p>
            <a:r>
              <a:rPr lang="en-GB" dirty="0">
                <a:solidFill>
                  <a:srgbClr val="074379"/>
                </a:solidFill>
              </a:rPr>
              <a:t>Find the words that are repeated</a:t>
            </a:r>
          </a:p>
          <a:p>
            <a:endParaRPr lang="en-GB" dirty="0">
              <a:solidFill>
                <a:srgbClr val="074379"/>
              </a:solidFill>
            </a:endParaRPr>
          </a:p>
          <a:p>
            <a:endParaRPr lang="en-GB" dirty="0">
              <a:solidFill>
                <a:srgbClr val="074379"/>
              </a:solidFill>
            </a:endParaRPr>
          </a:p>
          <a:p>
            <a:endParaRPr lang="en-GB" dirty="0">
              <a:solidFill>
                <a:srgbClr val="074379"/>
              </a:solidFill>
            </a:endParaRPr>
          </a:p>
          <a:p>
            <a:r>
              <a:rPr lang="en-GB" dirty="0">
                <a:solidFill>
                  <a:srgbClr val="074379"/>
                </a:solidFill>
              </a:rPr>
              <a:t>Find words that are spoken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850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D99FC9-63E4-4D51-880D-D42A822B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‘The Cat in The Hat’ is carefully thought out.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F1AE0B-6822-40DA-909E-7E093C93B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then something went </a:t>
            </a:r>
            <a:r>
              <a:rPr lang="en-US" dirty="0">
                <a:solidFill>
                  <a:srgbClr val="7030A0"/>
                </a:solidFill>
              </a:rPr>
              <a:t>BUMP!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how that bump made us </a:t>
            </a:r>
            <a:r>
              <a:rPr lang="en-US" dirty="0">
                <a:solidFill>
                  <a:srgbClr val="7030A0"/>
                </a:solidFill>
              </a:rPr>
              <a:t>jump!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looked!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then we saw him step in on the </a:t>
            </a:r>
            <a:r>
              <a:rPr lang="en-US" dirty="0">
                <a:solidFill>
                  <a:srgbClr val="0070C0"/>
                </a:solidFill>
              </a:rPr>
              <a:t>mat!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looked!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and we saw him!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cat</a:t>
            </a:r>
            <a:r>
              <a:rPr lang="en-US" dirty="0"/>
              <a:t> in the </a:t>
            </a:r>
            <a:r>
              <a:rPr lang="en-US" dirty="0">
                <a:solidFill>
                  <a:srgbClr val="0070C0"/>
                </a:solidFill>
              </a:rPr>
              <a:t>hat!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and he said to us,</a:t>
            </a:r>
            <a:br>
              <a:rPr lang="en-US" dirty="0"/>
            </a:br>
            <a:r>
              <a:rPr lang="en-US" dirty="0"/>
              <a:t>'why do you sit there like </a:t>
            </a:r>
            <a:r>
              <a:rPr lang="en-US" dirty="0">
                <a:solidFill>
                  <a:srgbClr val="0070C0"/>
                </a:solidFill>
              </a:rPr>
              <a:t>that?'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‘I know it is wet</a:t>
            </a:r>
            <a:br>
              <a:rPr lang="en-US" dirty="0"/>
            </a:br>
            <a:r>
              <a:rPr lang="en-US" dirty="0"/>
              <a:t>and the sun is not </a:t>
            </a:r>
            <a:r>
              <a:rPr lang="en-US" dirty="0">
                <a:solidFill>
                  <a:srgbClr val="C00000"/>
                </a:solidFill>
              </a:rPr>
              <a:t>sunny.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but we can have</a:t>
            </a:r>
            <a:br>
              <a:rPr lang="en-US" dirty="0"/>
            </a:br>
            <a:r>
              <a:rPr lang="en-US" dirty="0"/>
              <a:t>lots of good fun that is </a:t>
            </a:r>
            <a:r>
              <a:rPr lang="en-US" dirty="0">
                <a:solidFill>
                  <a:srgbClr val="C00000"/>
                </a:solidFill>
              </a:rPr>
              <a:t>funny!’ 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E370DD-4956-40C9-83F3-161D0F95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0187ED-94C1-4BED-8128-167AED2C5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GB" smtClean="0"/>
              <a:t>41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EF5E12-6B98-4889-A3D4-92267D3F6A3E}"/>
              </a:ext>
            </a:extLst>
          </p:cNvPr>
          <p:cNvSpPr txBox="1"/>
          <p:nvPr/>
        </p:nvSpPr>
        <p:spPr>
          <a:xfrm>
            <a:off x="6096000" y="1845734"/>
            <a:ext cx="48610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sound- onomatopoeia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rhyming words- all are coloured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words that are repeated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words that are spoken</a:t>
            </a:r>
          </a:p>
          <a:p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A1BFE3-4A03-4FC2-B278-F36058D312E2}"/>
              </a:ext>
            </a:extLst>
          </p:cNvPr>
          <p:cNvCxnSpPr/>
          <p:nvPr/>
        </p:nvCxnSpPr>
        <p:spPr>
          <a:xfrm>
            <a:off x="4855779" y="2049517"/>
            <a:ext cx="124022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>
            <a:extLst>
              <a:ext uri="{FF2B5EF4-FFF2-40B4-BE49-F238E27FC236}">
                <a16:creationId xmlns:a16="http://schemas.microsoft.com/office/drawing/2014/main" id="{7C05FAC9-F524-413B-B9F7-20D09B613BC0}"/>
              </a:ext>
            </a:extLst>
          </p:cNvPr>
          <p:cNvSpPr/>
          <p:nvPr/>
        </p:nvSpPr>
        <p:spPr>
          <a:xfrm>
            <a:off x="4855779" y="4225159"/>
            <a:ext cx="677918" cy="124546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CFD071C-29F3-425B-9EC2-1C9263653647}"/>
              </a:ext>
            </a:extLst>
          </p:cNvPr>
          <p:cNvCxnSpPr/>
          <p:nvPr/>
        </p:nvCxnSpPr>
        <p:spPr>
          <a:xfrm>
            <a:off x="2349062" y="2538248"/>
            <a:ext cx="3389586" cy="107205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0FB0CF-2328-49BD-8CE2-83F34CBB3CD3}"/>
              </a:ext>
            </a:extLst>
          </p:cNvPr>
          <p:cNvCxnSpPr>
            <a:cxnSpLocks/>
          </p:cNvCxnSpPr>
          <p:nvPr/>
        </p:nvCxnSpPr>
        <p:spPr>
          <a:xfrm>
            <a:off x="2522483" y="3168869"/>
            <a:ext cx="2953406" cy="52026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CFF6AAC-B988-467C-92D3-162FA51C8FCC}"/>
              </a:ext>
            </a:extLst>
          </p:cNvPr>
          <p:cNvCxnSpPr/>
          <p:nvPr/>
        </p:nvCxnSpPr>
        <p:spPr>
          <a:xfrm>
            <a:off x="2711669" y="2309648"/>
            <a:ext cx="3384331" cy="1119352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AC497AD-28F8-444E-998E-4C1647D7BCD9}"/>
              </a:ext>
            </a:extLst>
          </p:cNvPr>
          <p:cNvSpPr txBox="1"/>
          <p:nvPr/>
        </p:nvSpPr>
        <p:spPr>
          <a:xfrm>
            <a:off x="6096000" y="5498081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Appeal to senses: </a:t>
            </a:r>
            <a:r>
              <a:rPr lang="en-GB" dirty="0">
                <a:solidFill>
                  <a:srgbClr val="66251A"/>
                </a:solidFill>
              </a:rPr>
              <a:t>hearing</a:t>
            </a:r>
            <a:r>
              <a:rPr lang="en-GB" dirty="0"/>
              <a:t> (BUMP &amp; spoken words) </a:t>
            </a:r>
          </a:p>
          <a:p>
            <a:r>
              <a:rPr lang="en-GB" dirty="0"/>
              <a:t>                                </a:t>
            </a:r>
            <a:r>
              <a:rPr lang="en-GB" dirty="0">
                <a:solidFill>
                  <a:srgbClr val="66251A"/>
                </a:solidFill>
              </a:rPr>
              <a:t>sight </a:t>
            </a:r>
            <a:r>
              <a:rPr lang="en-GB" dirty="0"/>
              <a:t>(mat, cat, hat)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414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D7498B4-6773-474F-9BBF-5CB9A82F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GB" sz="3600" dirty="0">
                <a:solidFill>
                  <a:srgbClr val="FFFFFF"/>
                </a:solidFill>
              </a:rPr>
              <a:t>Those are the same things you look for in any poem.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64C0C7-86AA-4AD0-B614-61D605747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3600" dirty="0"/>
              <a:t>Another poem is next.  It’s a Limerick for you.</a:t>
            </a:r>
          </a:p>
          <a:p>
            <a:r>
              <a:rPr lang="en-GB" sz="3600" dirty="0"/>
              <a:t>Read and enjoy!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434CC-856A-447C-8F3F-2CD863865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2017" y="6459785"/>
            <a:ext cx="5105169" cy="365125"/>
          </a:xfrm>
        </p:spPr>
        <p:txBody>
          <a:bodyPr>
            <a:normAutofit/>
          </a:bodyPr>
          <a:lstStyle/>
          <a:p>
            <a:pPr algn="l" rtl="0">
              <a:spcAft>
                <a:spcPts val="600"/>
              </a:spcAft>
            </a:pPr>
            <a:r>
              <a:rPr lang="en-US">
                <a:solidFill>
                  <a:schemeClr val="tx2"/>
                </a:solidFill>
              </a:rPr>
              <a:t>ENGLISH UNIT, CURRICULUM PLANNING AND DEVELOPMENT DIVISION (2020)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11B0F-B2FC-437D-8EBB-F2B1C413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022B156B-59AE-415F-B24B-8756D48BB977}" type="slidenum">
              <a:rPr lang="en-US">
                <a:solidFill>
                  <a:schemeClr val="tx2"/>
                </a:solidFill>
              </a:rPr>
              <a:pPr rtl="0">
                <a:spcAft>
                  <a:spcPts val="600"/>
                </a:spcAft>
              </a:pPr>
              <a:t>42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989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02F5-8AA7-455F-8065-BCA6C42B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4"/>
            <a:ext cx="12076386" cy="1195356"/>
          </a:xfrm>
        </p:spPr>
        <p:txBody>
          <a:bodyPr/>
          <a:lstStyle/>
          <a:p>
            <a:pPr algn="ctr"/>
            <a:r>
              <a:rPr lang="en-GB" dirty="0"/>
              <a:t>Limericks are named after a place in Ireland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9F7C9-09E2-4A5F-9A25-4DCA071B7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/>
              <a:t>They are verses of 5 lines only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/>
              <a:t>The 1</a:t>
            </a:r>
            <a:r>
              <a:rPr lang="en-GB" sz="3200" baseline="30000" dirty="0"/>
              <a:t>st</a:t>
            </a:r>
            <a:r>
              <a:rPr lang="en-GB" sz="3200" dirty="0"/>
              <a:t>, 2</a:t>
            </a:r>
            <a:r>
              <a:rPr lang="en-GB" sz="3200" baseline="30000" dirty="0"/>
              <a:t>nd</a:t>
            </a:r>
            <a:r>
              <a:rPr lang="en-GB" sz="3200" dirty="0"/>
              <a:t> and 5</a:t>
            </a:r>
            <a:r>
              <a:rPr lang="en-GB" sz="3200" baseline="30000" dirty="0"/>
              <a:t>th</a:t>
            </a:r>
            <a:r>
              <a:rPr lang="en-GB" sz="3200" dirty="0"/>
              <a:t> lines rhyme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/>
              <a:t>The 3</a:t>
            </a:r>
            <a:r>
              <a:rPr lang="en-GB" sz="3200" baseline="30000" dirty="0"/>
              <a:t>rd</a:t>
            </a:r>
            <a:r>
              <a:rPr lang="en-GB" sz="3200" dirty="0"/>
              <a:t> and 4</a:t>
            </a:r>
            <a:r>
              <a:rPr lang="en-GB" sz="3200" baseline="30000" dirty="0"/>
              <a:t>th</a:t>
            </a:r>
            <a:r>
              <a:rPr lang="en-GB" sz="3200" dirty="0"/>
              <a:t> lines are shorter and have a different rhyme from the other three lines</a:t>
            </a:r>
          </a:p>
          <a:p>
            <a:endParaRPr lang="en-GB" sz="3200" b="1" dirty="0"/>
          </a:p>
          <a:p>
            <a:r>
              <a:rPr lang="en-GB" sz="3200" b="1" dirty="0"/>
              <a:t>These verses are always deliberately humorous or silly.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89098-AE7E-4F7E-8F01-7DFE93D19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B7599-76F8-43A9-BC65-99DDC63E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022B156B-59AE-415F-B24B-8756D48BB977}" type="slidenum">
              <a:rPr lang="en-GB" smtClean="0"/>
              <a:t>43</a:t>
            </a:fld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36D1DAC-036F-40A6-B0E9-FBC38A47385F}"/>
                  </a:ext>
                </a:extLst>
              </p14:cNvPr>
              <p14:cNvContentPartPr/>
              <p14:nvPr/>
            </p14:nvContentPartPr>
            <p14:xfrm>
              <a:off x="-1214131" y="5596448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36D1DAC-036F-40A6-B0E9-FBC38A4738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232131" y="5578448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2389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286" y="286603"/>
            <a:ext cx="10711394" cy="1084997"/>
          </a:xfrm>
        </p:spPr>
        <p:txBody>
          <a:bodyPr rtlCol="0" anchor="b">
            <a:normAutofit fontScale="90000"/>
          </a:bodyPr>
          <a:lstStyle/>
          <a:p>
            <a:pPr rtl="0"/>
            <a:r>
              <a:rPr lang="en-GB" dirty="0"/>
              <a:t>Here’s the funny 5-line Limerick I wrote for you.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71517-523D-4B79-B9C9-40A495365A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7531" y="1255362"/>
            <a:ext cx="7470183" cy="4835471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GB" sz="2800" dirty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2060"/>
                </a:solidFill>
              </a:rPr>
              <a:t>There once was a child from </a:t>
            </a:r>
            <a:r>
              <a:rPr lang="en-GB" sz="2800" dirty="0" err="1">
                <a:solidFill>
                  <a:srgbClr val="002060"/>
                </a:solidFill>
              </a:rPr>
              <a:t>Fyzabad</a:t>
            </a:r>
            <a:r>
              <a:rPr lang="en-GB" sz="2800" dirty="0">
                <a:solidFill>
                  <a:srgbClr val="002060"/>
                </a:solidFill>
              </a:rPr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2060"/>
                </a:solidFill>
              </a:rPr>
              <a:t>Whose excellent grades made her sad.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2060"/>
                </a:solidFill>
              </a:rPr>
              <a:t>For a whole week she tried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2060"/>
                </a:solidFill>
              </a:rPr>
              <a:t>to shun learning, and cried!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2060"/>
                </a:solidFill>
              </a:rPr>
              <a:t>That strange girl who could not be glad.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2060"/>
                </a:solidFill>
              </a:rPr>
              <a:t>                                                              </a:t>
            </a:r>
            <a:r>
              <a:rPr lang="en-GB" dirty="0">
                <a:solidFill>
                  <a:srgbClr val="002060"/>
                </a:solidFill>
              </a:rPr>
              <a:t>MM-G, 2020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37FCAA-8ED4-413B-9FB0-1309D53FB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A775E-6F40-4C7C-B949-EC964C272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022B156B-59AE-415F-B24B-8756D48BB977}" type="slidenum">
              <a:rPr lang="en-GB" smtClean="0"/>
              <a:t>44</a:t>
            </a:fld>
            <a:endParaRPr lang="en-GB"/>
          </a:p>
        </p:txBody>
      </p:sp>
      <p:pic>
        <p:nvPicPr>
          <p:cNvPr id="8" name="Picture 7" descr="A picture containing toy, doll, drawing&#10;&#10;Description automatically generated">
            <a:extLst>
              <a:ext uri="{FF2B5EF4-FFF2-40B4-BE49-F238E27FC236}">
                <a16:creationId xmlns:a16="http://schemas.microsoft.com/office/drawing/2014/main" id="{59341EAB-CF8A-4229-91B5-A54BB15B8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10" y="1524000"/>
            <a:ext cx="2821994" cy="410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5" y="368881"/>
            <a:ext cx="10711394" cy="1084997"/>
          </a:xfrm>
        </p:spPr>
        <p:txBody>
          <a:bodyPr rtlCol="0" anchor="b">
            <a:normAutofit/>
          </a:bodyPr>
          <a:lstStyle/>
          <a:p>
            <a:pPr rtl="0"/>
            <a:r>
              <a:rPr lang="en-GB" dirty="0"/>
              <a:t>Let’s look at its rhyming words and patterns.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71517-523D-4B79-B9C9-40A495365A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9807" y="1400823"/>
            <a:ext cx="7470183" cy="4835471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GB" sz="2800" dirty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2060"/>
                </a:solidFill>
              </a:rPr>
              <a:t>There once was a child from </a:t>
            </a:r>
            <a:r>
              <a:rPr lang="en-GB" sz="2800" b="1" dirty="0" err="1">
                <a:solidFill>
                  <a:srgbClr val="FF9900"/>
                </a:solidFill>
              </a:rPr>
              <a:t>Fyzabad</a:t>
            </a:r>
            <a:r>
              <a:rPr lang="en-GB" sz="2800" b="1" dirty="0">
                <a:solidFill>
                  <a:srgbClr val="FF9900"/>
                </a:solidFill>
              </a:rPr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2060"/>
                </a:solidFill>
              </a:rPr>
              <a:t>Whose excellent grades made her </a:t>
            </a:r>
            <a:r>
              <a:rPr lang="en-GB" sz="2800" b="1" dirty="0">
                <a:solidFill>
                  <a:srgbClr val="FF9900"/>
                </a:solidFill>
              </a:rPr>
              <a:t>sad.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2060"/>
                </a:solidFill>
              </a:rPr>
              <a:t>For a whole week she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tried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2060"/>
                </a:solidFill>
              </a:rPr>
              <a:t>to shun learning, and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cried!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2060"/>
                </a:solidFill>
              </a:rPr>
              <a:t>That strange girl who could not be </a:t>
            </a:r>
            <a:r>
              <a:rPr lang="en-GB" sz="2800" b="1" dirty="0">
                <a:solidFill>
                  <a:srgbClr val="FF9900"/>
                </a:solidFill>
              </a:rPr>
              <a:t>glad.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37FCAA-8ED4-413B-9FB0-1309D53FB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A775E-6F40-4C7C-B949-EC964C272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022B156B-59AE-415F-B24B-8756D48BB977}" type="slidenum">
              <a:rPr lang="en-GB" smtClean="0"/>
              <a:t>45</a:t>
            </a:fld>
            <a:endParaRPr lang="en-GB"/>
          </a:p>
        </p:txBody>
      </p:sp>
      <p:pic>
        <p:nvPicPr>
          <p:cNvPr id="8" name="Picture 7" descr="A picture containing toy, doll, drawing&#10;&#10;Description automatically generated">
            <a:extLst>
              <a:ext uri="{FF2B5EF4-FFF2-40B4-BE49-F238E27FC236}">
                <a16:creationId xmlns:a16="http://schemas.microsoft.com/office/drawing/2014/main" id="{59341EAB-CF8A-4229-91B5-A54BB15B81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079" y="703898"/>
            <a:ext cx="918635" cy="133540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3B1F3D-8573-407A-B8DE-13A3790FB4CC}"/>
              </a:ext>
            </a:extLst>
          </p:cNvPr>
          <p:cNvCxnSpPr/>
          <p:nvPr/>
        </p:nvCxnSpPr>
        <p:spPr>
          <a:xfrm>
            <a:off x="8387255" y="2758966"/>
            <a:ext cx="13243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60D777-19F9-4849-B813-3B205B91E647}"/>
              </a:ext>
            </a:extLst>
          </p:cNvPr>
          <p:cNvCxnSpPr/>
          <p:nvPr/>
        </p:nvCxnSpPr>
        <p:spPr>
          <a:xfrm flipV="1">
            <a:off x="8508989" y="2979683"/>
            <a:ext cx="1741001" cy="1513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3B50E8-24EB-45E1-B433-3E4870ACDE57}"/>
              </a:ext>
            </a:extLst>
          </p:cNvPr>
          <p:cNvCxnSpPr/>
          <p:nvPr/>
        </p:nvCxnSpPr>
        <p:spPr>
          <a:xfrm>
            <a:off x="8198069" y="2254469"/>
            <a:ext cx="2051921" cy="362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46E32CA-3C07-40D3-A310-18F52EB7C190}"/>
              </a:ext>
            </a:extLst>
          </p:cNvPr>
          <p:cNvSpPr txBox="1"/>
          <p:nvPr/>
        </p:nvSpPr>
        <p:spPr>
          <a:xfrm>
            <a:off x="10556470" y="2617076"/>
            <a:ext cx="918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Rhyme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5FEE71D3-008A-4B1F-A873-20E962E620E2}"/>
              </a:ext>
            </a:extLst>
          </p:cNvPr>
          <p:cNvSpPr/>
          <p:nvPr/>
        </p:nvSpPr>
        <p:spPr>
          <a:xfrm>
            <a:off x="6826468" y="3184634"/>
            <a:ext cx="346841" cy="8828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DE4570-0B44-4D17-9388-AC5550E5A224}"/>
              </a:ext>
            </a:extLst>
          </p:cNvPr>
          <p:cNvSpPr txBox="1"/>
          <p:nvPr/>
        </p:nvSpPr>
        <p:spPr>
          <a:xfrm>
            <a:off x="7173309" y="336169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Rhyme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FE3924-A9E9-4463-885B-57208F394F92}"/>
              </a:ext>
            </a:extLst>
          </p:cNvPr>
          <p:cNvSpPr txBox="1"/>
          <p:nvPr/>
        </p:nvSpPr>
        <p:spPr>
          <a:xfrm>
            <a:off x="1134217" y="3269361"/>
            <a:ext cx="1265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Lines 3 &amp; 4 </a:t>
            </a:r>
          </a:p>
          <a:p>
            <a:r>
              <a:rPr lang="en-GB" dirty="0">
                <a:solidFill>
                  <a:srgbClr val="C00000"/>
                </a:solidFill>
              </a:rPr>
              <a:t>are shorter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77212C19-AFFE-48C0-9446-43D12B2B21C1}"/>
              </a:ext>
            </a:extLst>
          </p:cNvPr>
          <p:cNvSpPr/>
          <p:nvPr/>
        </p:nvSpPr>
        <p:spPr>
          <a:xfrm>
            <a:off x="2554014" y="3184634"/>
            <a:ext cx="225793" cy="88286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204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286" y="286603"/>
            <a:ext cx="10711394" cy="1084997"/>
          </a:xfrm>
        </p:spPr>
        <p:txBody>
          <a:bodyPr rtlCol="0" anchor="b">
            <a:normAutofit/>
          </a:bodyPr>
          <a:lstStyle/>
          <a:p>
            <a:pPr rtl="0"/>
            <a:r>
              <a:rPr lang="en-GB" dirty="0"/>
              <a:t>Let’s now look at the words the poet used.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71517-523D-4B79-B9C9-40A495365A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9807" y="1400823"/>
            <a:ext cx="7470183" cy="4835471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GB" sz="2800" dirty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2060"/>
                </a:solidFill>
              </a:rPr>
              <a:t>There once was a child from </a:t>
            </a:r>
            <a:r>
              <a:rPr lang="en-GB" sz="2800" b="1" dirty="0" err="1">
                <a:solidFill>
                  <a:srgbClr val="FF9900"/>
                </a:solidFill>
              </a:rPr>
              <a:t>Fyzabad</a:t>
            </a:r>
            <a:r>
              <a:rPr lang="en-GB" sz="2800" b="1" dirty="0">
                <a:solidFill>
                  <a:srgbClr val="FF9900"/>
                </a:solidFill>
              </a:rPr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2060"/>
                </a:solidFill>
              </a:rPr>
              <a:t>Whose excellent grades made her </a:t>
            </a:r>
            <a:r>
              <a:rPr lang="en-GB" sz="2800" b="1" dirty="0">
                <a:solidFill>
                  <a:srgbClr val="FF9900"/>
                </a:solidFill>
              </a:rPr>
              <a:t>sad.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2060"/>
                </a:solidFill>
              </a:rPr>
              <a:t>For a whole week she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tried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2060"/>
                </a:solidFill>
              </a:rPr>
              <a:t>to shun learning, and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cried!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2060"/>
                </a:solidFill>
              </a:rPr>
              <a:t>That strange girl who could not be </a:t>
            </a:r>
            <a:r>
              <a:rPr lang="en-GB" sz="2800" b="1" dirty="0">
                <a:solidFill>
                  <a:srgbClr val="FF9900"/>
                </a:solidFill>
              </a:rPr>
              <a:t>glad.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37FCAA-8ED4-413B-9FB0-1309D53FB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A775E-6F40-4C7C-B949-EC964C272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022B156B-59AE-415F-B24B-8756D48BB977}" type="slidenum">
              <a:rPr lang="en-GB" smtClean="0"/>
              <a:t>46</a:t>
            </a:fld>
            <a:endParaRPr lang="en-GB"/>
          </a:p>
        </p:txBody>
      </p:sp>
      <p:pic>
        <p:nvPicPr>
          <p:cNvPr id="8" name="Picture 7" descr="A picture containing toy, doll, drawing&#10;&#10;Description automatically generated">
            <a:extLst>
              <a:ext uri="{FF2B5EF4-FFF2-40B4-BE49-F238E27FC236}">
                <a16:creationId xmlns:a16="http://schemas.microsoft.com/office/drawing/2014/main" id="{59341EAB-CF8A-4229-91B5-A54BB15B81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079" y="703898"/>
            <a:ext cx="918635" cy="13354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6E32CA-3C07-40D3-A310-18F52EB7C190}"/>
              </a:ext>
            </a:extLst>
          </p:cNvPr>
          <p:cNvSpPr txBox="1"/>
          <p:nvPr/>
        </p:nvSpPr>
        <p:spPr>
          <a:xfrm>
            <a:off x="9052906" y="2523865"/>
            <a:ext cx="2394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rgbClr val="7030A0"/>
                </a:solidFill>
              </a:rPr>
              <a:t>Excellent</a:t>
            </a:r>
            <a:r>
              <a:rPr lang="en-GB" dirty="0">
                <a:solidFill>
                  <a:srgbClr val="7030A0"/>
                </a:solidFill>
              </a:rPr>
              <a:t> indicates her performance is exceptional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DE4570-0B44-4D17-9388-AC5550E5A224}"/>
              </a:ext>
            </a:extLst>
          </p:cNvPr>
          <p:cNvSpPr txBox="1"/>
          <p:nvPr/>
        </p:nvSpPr>
        <p:spPr>
          <a:xfrm>
            <a:off x="4442675" y="5134011"/>
            <a:ext cx="2714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rgbClr val="7030A0"/>
                </a:solidFill>
              </a:rPr>
              <a:t>Strange </a:t>
            </a:r>
            <a:r>
              <a:rPr lang="en-GB" dirty="0">
                <a:solidFill>
                  <a:srgbClr val="7030A0"/>
                </a:solidFill>
              </a:rPr>
              <a:t>describes her unusual behaviour since most students want to do better!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FE3924-A9E9-4463-885B-57208F394F92}"/>
              </a:ext>
            </a:extLst>
          </p:cNvPr>
          <p:cNvSpPr txBox="1"/>
          <p:nvPr/>
        </p:nvSpPr>
        <p:spPr>
          <a:xfrm>
            <a:off x="444286" y="3500193"/>
            <a:ext cx="20939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rgbClr val="7030A0"/>
                </a:solidFill>
              </a:rPr>
              <a:t>Shun</a:t>
            </a:r>
            <a:r>
              <a:rPr lang="en-GB" dirty="0">
                <a:solidFill>
                  <a:srgbClr val="7030A0"/>
                </a:solidFill>
              </a:rPr>
              <a:t> indicates her strong will to avoid learning – She wants bad grades!</a:t>
            </a:r>
          </a:p>
          <a:p>
            <a:endParaRPr lang="en-GB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B08EA4F-F798-47C4-8824-D60F5BC3B904}"/>
                  </a:ext>
                </a:extLst>
              </p14:cNvPr>
              <p14:cNvContentPartPr/>
              <p14:nvPr/>
            </p14:nvContentPartPr>
            <p14:xfrm>
              <a:off x="3830189" y="2473808"/>
              <a:ext cx="2447640" cy="538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B08EA4F-F798-47C4-8824-D60F5BC3B9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2189" y="2456168"/>
                <a:ext cx="24832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A34A058-35D4-4CD7-9D74-19D507F83347}"/>
                  </a:ext>
                </a:extLst>
              </p14:cNvPr>
              <p14:cNvContentPartPr/>
              <p14:nvPr/>
            </p14:nvContentPartPr>
            <p14:xfrm>
              <a:off x="3088229" y="3545528"/>
              <a:ext cx="2146320" cy="664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A34A058-35D4-4CD7-9D74-19D507F833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70229" y="3527528"/>
                <a:ext cx="218196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6737DDA-9106-4653-B366-C3515F790BA2}"/>
                  </a:ext>
                </a:extLst>
              </p14:cNvPr>
              <p14:cNvContentPartPr/>
              <p14:nvPr/>
            </p14:nvContentPartPr>
            <p14:xfrm>
              <a:off x="3594389" y="4565408"/>
              <a:ext cx="1465560" cy="117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6737DDA-9106-4653-B366-C3515F790B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76749" y="4547768"/>
                <a:ext cx="15012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D556BD3-802B-4E39-9923-1A23502BEBCF}"/>
                  </a:ext>
                </a:extLst>
              </p14:cNvPr>
              <p14:cNvContentPartPr/>
              <p14:nvPr/>
            </p14:nvContentPartPr>
            <p14:xfrm>
              <a:off x="4980749" y="1528088"/>
              <a:ext cx="4983480" cy="1041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D556BD3-802B-4E39-9923-1A23502BEBC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72109" y="1519448"/>
                <a:ext cx="5001120" cy="10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52BE39B-02A8-42C9-B940-09F0F6CBCFFA}"/>
                  </a:ext>
                </a:extLst>
              </p14:cNvPr>
              <p14:cNvContentPartPr/>
              <p14:nvPr/>
            </p14:nvContentPartPr>
            <p14:xfrm>
              <a:off x="929309" y="3150968"/>
              <a:ext cx="2061360" cy="507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52BE39B-02A8-42C9-B940-09F0F6CBCFF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20669" y="3142328"/>
                <a:ext cx="207900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7125E14-409B-493B-B7A9-CC2C45562731}"/>
                  </a:ext>
                </a:extLst>
              </p14:cNvPr>
              <p14:cNvContentPartPr/>
              <p14:nvPr/>
            </p14:nvContentPartPr>
            <p14:xfrm>
              <a:off x="2853149" y="3657488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7125E14-409B-493B-B7A9-CC2C455627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44509" y="36484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C1DB7FE-174C-4134-A6D1-7B7292A2F362}"/>
                  </a:ext>
                </a:extLst>
              </p14:cNvPr>
              <p14:cNvContentPartPr/>
              <p14:nvPr/>
            </p14:nvContentPartPr>
            <p14:xfrm>
              <a:off x="3709949" y="4668008"/>
              <a:ext cx="1445400" cy="565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C1DB7FE-174C-4134-A6D1-7B7292A2F36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01309" y="4659008"/>
                <a:ext cx="1463040" cy="58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6224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E245B-C082-4F67-A31A-278842443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3B62A-32F8-4706-8738-89C4DC39F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47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B48358-3C2C-40C2-9B96-13D8BC5C05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070" y="442118"/>
            <a:ext cx="10058400" cy="1093787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Time for us to write our 5-line limericks.</a:t>
            </a:r>
            <a:br>
              <a:rPr lang="en-GB" dirty="0"/>
            </a:br>
            <a:r>
              <a:rPr lang="en-GB" sz="2700" dirty="0"/>
              <a:t>Remember, the more you write and read poems, the better you understand them!</a:t>
            </a:r>
            <a:br>
              <a:rPr lang="en-GB" sz="2700" dirty="0"/>
            </a:br>
            <a:endParaRPr lang="en-GB" sz="27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1BB533-F211-40D1-8B79-3F5A5259D5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8070" y="1767435"/>
            <a:ext cx="10058400" cy="4022725"/>
          </a:xfrm>
        </p:spPr>
        <p:txBody>
          <a:bodyPr>
            <a:normAutofit fontScale="92500"/>
          </a:bodyPr>
          <a:lstStyle/>
          <a:p>
            <a:r>
              <a:rPr lang="en-GB" dirty="0"/>
              <a:t>__________________________________________________________________________________</a:t>
            </a:r>
          </a:p>
          <a:p>
            <a:endParaRPr lang="en-GB" dirty="0"/>
          </a:p>
          <a:p>
            <a:r>
              <a:rPr lang="en-GB" dirty="0"/>
              <a:t>__________________________________________________________________________________</a:t>
            </a:r>
          </a:p>
          <a:p>
            <a:endParaRPr lang="en-GB" dirty="0"/>
          </a:p>
          <a:p>
            <a:r>
              <a:rPr lang="en-GB" dirty="0"/>
              <a:t>__________________________________________________________________________________</a:t>
            </a:r>
          </a:p>
          <a:p>
            <a:endParaRPr lang="en-GB" dirty="0"/>
          </a:p>
          <a:p>
            <a:r>
              <a:rPr lang="en-GB" dirty="0"/>
              <a:t>__________________________________________________________________________________</a:t>
            </a:r>
          </a:p>
          <a:p>
            <a:endParaRPr lang="en-GB" dirty="0"/>
          </a:p>
          <a:p>
            <a:r>
              <a:rPr lang="en-GB" dirty="0"/>
              <a:t>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536820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83" y="286604"/>
            <a:ext cx="10461997" cy="974638"/>
          </a:xfrm>
        </p:spPr>
        <p:txBody>
          <a:bodyPr rtlCol="0">
            <a:normAutofit fontScale="90000"/>
          </a:bodyPr>
          <a:lstStyle/>
          <a:p>
            <a:pPr rtl="0"/>
            <a:r>
              <a:rPr lang="en-GB" dirty="0"/>
              <a:t>You did very well. What do you think of mine?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71517-523D-4B79-B9C9-40A495365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910" y="2005780"/>
            <a:ext cx="10692580" cy="47047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4700" dirty="0"/>
              <a:t>An impish alligator named </a:t>
            </a:r>
            <a:r>
              <a:rPr lang="en-GB" sz="4700" dirty="0" err="1"/>
              <a:t>Wazim</a:t>
            </a:r>
            <a:r>
              <a:rPr lang="en-GB" sz="4700" dirty="0"/>
              <a:t>,</a:t>
            </a:r>
          </a:p>
          <a:p>
            <a:pPr marL="0" indent="0">
              <a:buNone/>
            </a:pPr>
            <a:r>
              <a:rPr lang="en-GB" sz="4700" dirty="0"/>
              <a:t>Kept pretending that he couldn’t swim. </a:t>
            </a:r>
          </a:p>
          <a:p>
            <a:pPr marL="0" indent="0">
              <a:buNone/>
            </a:pPr>
            <a:r>
              <a:rPr lang="en-GB" sz="4700" dirty="0"/>
              <a:t>He remained on the bank,</a:t>
            </a:r>
          </a:p>
          <a:p>
            <a:pPr marL="0" indent="0">
              <a:buNone/>
            </a:pPr>
            <a:r>
              <a:rPr lang="en-GB" sz="4700" dirty="0"/>
              <a:t>From the river he shrank,</a:t>
            </a:r>
          </a:p>
          <a:p>
            <a:pPr marL="0" indent="0">
              <a:buNone/>
            </a:pPr>
            <a:r>
              <a:rPr lang="en-GB" sz="4700" dirty="0"/>
              <a:t>Till Mama-Gator urged him in!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32327E"/>
                </a:solidFill>
              </a:rPr>
              <a:t>MM-G, 2020</a:t>
            </a:r>
            <a:endParaRPr lang="en-GB" sz="32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D844D0-7064-4798-A0CA-C0386DB56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331F2-2C1E-4864-B814-77ADC2DD4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022B156B-59AE-415F-B24B-8756D48BB977}" type="slidenum">
              <a:rPr lang="en-GB" smtClean="0"/>
              <a:t>48</a:t>
            </a:fld>
            <a:endParaRPr lang="en-GB" dirty="0"/>
          </a:p>
        </p:txBody>
      </p:sp>
      <p:pic>
        <p:nvPicPr>
          <p:cNvPr id="6" name="Picture Placeholder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F77CAF-CB30-4C47-9837-2429F427DD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4" r="-1713"/>
          <a:stretch/>
        </p:blipFill>
        <p:spPr>
          <a:xfrm>
            <a:off x="7923213" y="3774078"/>
            <a:ext cx="4601496" cy="236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81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16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CB3EE1-2D9E-4169-8926-6593AB7AE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 and read your poem to someone at home.</a:t>
            </a:r>
            <a:b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 can share mine too, if you like.</a:t>
            </a:r>
          </a:p>
        </p:txBody>
      </p:sp>
      <p:cxnSp>
        <p:nvCxnSpPr>
          <p:cNvPr id="28" name="Straight Connector 18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0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597C35-30E1-4E0B-9A4E-E74DD8CC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ENGLISH UNIT, CURRICULUM PLANNING AND DEVELOPMENT DIVISION (2020)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1BB3F6-740F-49A3-B488-2EDC3E38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22B156B-59AE-415F-B24B-8756D48BB977}" type="slidenum">
              <a:rPr lang="en-US" smtClean="0"/>
              <a:pPr>
                <a:spcAft>
                  <a:spcPts val="600"/>
                </a:spcAft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02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8DDA7-9F90-49BB-A98E-2E3686A0E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these activities we will…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15378-4884-4CEA-8768-0FFE5501C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Have fun with some poems</a:t>
            </a:r>
          </a:p>
          <a:p>
            <a:r>
              <a:rPr lang="en-GB" sz="2800" dirty="0"/>
              <a:t>Write poems for enjoyment</a:t>
            </a:r>
          </a:p>
          <a:p>
            <a:r>
              <a:rPr lang="en-GB" sz="2800" dirty="0"/>
              <a:t>Explore poems so as to better understand them</a:t>
            </a:r>
          </a:p>
          <a:p>
            <a:r>
              <a:rPr lang="en-GB" sz="2800" dirty="0"/>
              <a:t>Investigate the language of some poems</a:t>
            </a:r>
          </a:p>
          <a:p>
            <a:r>
              <a:rPr lang="en-GB" sz="2800" dirty="0"/>
              <a:t>Examine poems suitable for the SEA ELA programme</a:t>
            </a:r>
          </a:p>
          <a:p>
            <a:r>
              <a:rPr lang="en-GB" sz="2800" dirty="0"/>
              <a:t>Build understanding and appreciation of poetry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3C58B-C3C0-4005-841B-278CDFE3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D81B9-D01E-474F-93BF-B0067C0E3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022B156B-59AE-415F-B24B-8756D48BB97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09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766694"/>
            <a:ext cx="10113264" cy="1294349"/>
          </a:xfrm>
        </p:spPr>
        <p:txBody>
          <a:bodyPr rtlCol="0"/>
          <a:lstStyle/>
          <a:p>
            <a:pPr rtl="0"/>
            <a:r>
              <a:rPr lang="en-GB" sz="4000" b="1" dirty="0">
                <a:solidFill>
                  <a:schemeClr val="bg1"/>
                </a:solidFill>
              </a:rPr>
              <a:t>I</a:t>
            </a:r>
            <a:r>
              <a:rPr lang="en-gb" sz="4000" b="1" dirty="0">
                <a:solidFill>
                  <a:schemeClr val="bg1"/>
                </a:solidFill>
              </a:rPr>
              <a:t>t</a:t>
            </a:r>
            <a:r>
              <a:rPr lang="en-GB" sz="4000" b="1" dirty="0">
                <a:solidFill>
                  <a:schemeClr val="bg1"/>
                </a:solidFill>
              </a:rPr>
              <a:t>’</a:t>
            </a:r>
            <a:r>
              <a:rPr lang="en-gb" sz="4000" b="1" dirty="0">
                <a:solidFill>
                  <a:schemeClr val="bg1"/>
                </a:solidFill>
              </a:rPr>
              <a:t>s a good time for a break! </a:t>
            </a:r>
            <a:r>
              <a:rPr lang="en-GB" sz="4000" b="1" dirty="0">
                <a:solidFill>
                  <a:schemeClr val="bg1"/>
                </a:solidFill>
              </a:rPr>
              <a:t>T</a:t>
            </a:r>
            <a:r>
              <a:rPr lang="en-gb" sz="4000" b="1" dirty="0">
                <a:solidFill>
                  <a:schemeClr val="bg1"/>
                </a:solidFill>
              </a:rPr>
              <a:t>ake </a:t>
            </a:r>
            <a:r>
              <a:rPr lang="en-GB" sz="4000" b="1" dirty="0">
                <a:solidFill>
                  <a:schemeClr val="bg1"/>
                </a:solidFill>
              </a:rPr>
              <a:t>as long as you wish!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823" y="6047328"/>
            <a:ext cx="11739845" cy="440340"/>
          </a:xfrm>
        </p:spPr>
        <p:txBody>
          <a:bodyPr rtlCol="0">
            <a:noAutofit/>
          </a:bodyPr>
          <a:lstStyle/>
          <a:p>
            <a:pPr rtl="0"/>
            <a:r>
              <a:rPr lang="en-US" sz="4800" dirty="0"/>
              <a:t>                                     I will return when you do.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402555-3E1C-4715-BF3E-0926E472E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15063"/>
            <a:ext cx="5213350" cy="255587"/>
          </a:xfrm>
        </p:spPr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51DF89-8236-467C-B8B0-7DC836DB5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022B156B-59AE-415F-B24B-8756D48BB977}" type="slidenum">
              <a:rPr lang="en-GB" smtClean="0"/>
              <a:t>50</a:t>
            </a:fld>
            <a:endParaRPr lang="en-GB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A226A77-5C5D-4A07-96E2-41409966E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456" y="362813"/>
            <a:ext cx="7914002" cy="444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999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1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17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317BDC-C0BB-48FE-B683-E1A138CFC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8"/>
            <a:ext cx="6253317" cy="2789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Welcome back!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AF3B9-4FBA-4434-883D-808F7F22B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7462" y="4674414"/>
            <a:ext cx="10565609" cy="154448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Yesterday we looked at the contents of some more poems. </a:t>
            </a:r>
            <a:r>
              <a:rPr lang="en-US" sz="2800" b="1" cap="none" dirty="0">
                <a:solidFill>
                  <a:srgbClr val="0070C0"/>
                </a:solidFill>
              </a:rPr>
              <a:t>Let’s continue our journey by examining figurative language!</a:t>
            </a:r>
          </a:p>
        </p:txBody>
      </p:sp>
      <p:pic>
        <p:nvPicPr>
          <p:cNvPr id="7" name="Graphic 6" descr="Grinning face with no fill">
            <a:extLst>
              <a:ext uri="{FF2B5EF4-FFF2-40B4-BE49-F238E27FC236}">
                <a16:creationId xmlns:a16="http://schemas.microsoft.com/office/drawing/2014/main" id="{C36D9ABB-B482-4DCD-A234-6CECEF10A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6933" y="369335"/>
            <a:ext cx="4001315" cy="4001315"/>
          </a:xfrm>
          <a:prstGeom prst="rect">
            <a:avLst/>
          </a:prstGeom>
        </p:spPr>
      </p:pic>
      <p:cxnSp>
        <p:nvCxnSpPr>
          <p:cNvPr id="30" name="Straight Connector 19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21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D95756-59D5-4A67-97B2-3F1E8D3FC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ENGLISH UNIT, CURRICULUM PLANNING AND DEVELOPMENT DIVISION (2020)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9C4207-1B4B-48BA-AB80-B06D91B3E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85053B3-956B-4E4C-B5E7-7697F990BEA7}" type="slidenum">
              <a:rPr lang="en-US" smtClean="0"/>
              <a:pPr defTabSz="914400">
                <a:spcAft>
                  <a:spcPts val="600"/>
                </a:spcAft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84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B9F08-A1F3-4F9C-B9F6-D3A80BC1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Do you remember this? It’s a song, a game and also a rhyme.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F8A7E-463F-40D0-BD53-990D6BD83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dirty="0"/>
              <a:t>There's a brown girl in the ring</a:t>
            </a:r>
            <a:br>
              <a:rPr lang="it-IT" sz="3600" dirty="0"/>
            </a:br>
            <a:r>
              <a:rPr lang="it-IT" sz="3600" dirty="0"/>
              <a:t>Tra la la la la</a:t>
            </a:r>
            <a:br>
              <a:rPr lang="it-IT" sz="3600" dirty="0"/>
            </a:br>
            <a:r>
              <a:rPr lang="it-IT" sz="3600" dirty="0"/>
              <a:t>There's a brown girl in the ring</a:t>
            </a:r>
            <a:br>
              <a:rPr lang="it-IT" sz="3600" dirty="0"/>
            </a:br>
            <a:r>
              <a:rPr lang="it-IT" sz="3600" dirty="0"/>
              <a:t>Tra la la la la la</a:t>
            </a:r>
            <a:br>
              <a:rPr lang="it-IT" sz="3600" dirty="0"/>
            </a:br>
            <a:r>
              <a:rPr lang="it-IT" sz="3600" dirty="0"/>
              <a:t>Brown girl in the ring</a:t>
            </a:r>
            <a:br>
              <a:rPr lang="it-IT" sz="3600" dirty="0"/>
            </a:br>
            <a:r>
              <a:rPr lang="it-IT" sz="3600" dirty="0"/>
              <a:t>Tra la la la la</a:t>
            </a:r>
            <a:br>
              <a:rPr lang="it-IT" sz="3600" dirty="0"/>
            </a:br>
            <a:r>
              <a:rPr lang="it-IT" sz="3600" dirty="0">
                <a:solidFill>
                  <a:srgbClr val="FF0000"/>
                </a:solidFill>
              </a:rPr>
              <a:t>She looks like a sugar and a plum</a:t>
            </a:r>
            <a:br>
              <a:rPr lang="it-IT" sz="3600" dirty="0">
                <a:solidFill>
                  <a:srgbClr val="FF0000"/>
                </a:solidFill>
              </a:rPr>
            </a:br>
            <a:r>
              <a:rPr lang="it-IT" sz="3600" dirty="0"/>
              <a:t>Plum plum!</a:t>
            </a:r>
            <a:endParaRPr lang="en-GB" sz="3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A3D80-D070-4E78-8015-6D421681B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2A4E5-794C-4E34-99B5-97CA7ADAD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022B156B-59AE-415F-B24B-8756D48BB977}" type="slidenum">
              <a:rPr lang="en-GB" smtClean="0"/>
              <a:t>52</a:t>
            </a:fld>
            <a:endParaRPr lang="en-GB" dirty="0"/>
          </a:p>
        </p:txBody>
      </p:sp>
      <p:pic>
        <p:nvPicPr>
          <p:cNvPr id="6" name="Content Placeholder 6" descr="A close up of a toy&#10;&#10;Description automatically generated">
            <a:extLst>
              <a:ext uri="{FF2B5EF4-FFF2-40B4-BE49-F238E27FC236}">
                <a16:creationId xmlns:a16="http://schemas.microsoft.com/office/drawing/2014/main" id="{2DAF828E-6B72-486F-880A-B32068329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3" y="2238375"/>
            <a:ext cx="2857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9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1358A-F1D9-465D-B7E1-C4C42A533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52" y="629992"/>
            <a:ext cx="10461463" cy="1003083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This is a simile. It is a comparison of two things.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FA73E-BA1F-4356-BAB5-ABC8E767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3200" dirty="0"/>
              <a:t>She looks </a:t>
            </a:r>
            <a:r>
              <a:rPr lang="it-IT" sz="3200" dirty="0">
                <a:solidFill>
                  <a:srgbClr val="FF0000"/>
                </a:solidFill>
              </a:rPr>
              <a:t>like a sugar </a:t>
            </a:r>
            <a:r>
              <a:rPr lang="it-IT" sz="3200" dirty="0"/>
              <a:t>and </a:t>
            </a:r>
            <a:r>
              <a:rPr lang="it-IT" sz="3200" dirty="0">
                <a:solidFill>
                  <a:srgbClr val="00B050"/>
                </a:solidFill>
              </a:rPr>
              <a:t>a plum</a:t>
            </a: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/>
              <a:t>Plum plum!</a:t>
            </a:r>
            <a:endParaRPr lang="en-GB" sz="3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BBD2B-D87A-4786-BEE2-E4CFF550C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F498B-2221-4DC6-AE4E-D371E6934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022B156B-59AE-415F-B24B-8756D48BB977}" type="slidenum">
              <a:rPr lang="en-GB" smtClean="0"/>
              <a:t>53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4195A8-88D8-4EDA-8274-99B1075AEA9F}"/>
              </a:ext>
            </a:extLst>
          </p:cNvPr>
          <p:cNvSpPr txBox="1"/>
          <p:nvPr/>
        </p:nvSpPr>
        <p:spPr>
          <a:xfrm flipH="1">
            <a:off x="1692255" y="4659052"/>
            <a:ext cx="3284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She is compared to sugar.</a:t>
            </a:r>
          </a:p>
          <a:p>
            <a:r>
              <a:rPr lang="en-GB" sz="2000" dirty="0">
                <a:solidFill>
                  <a:srgbClr val="002060"/>
                </a:solidFill>
              </a:rPr>
              <a:t>This hints that she is liked. The girl is sweet like sugar.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B18BA9-8096-4867-B642-10246DD75D40}"/>
              </a:ext>
            </a:extLst>
          </p:cNvPr>
          <p:cNvSpPr txBox="1"/>
          <p:nvPr/>
        </p:nvSpPr>
        <p:spPr>
          <a:xfrm>
            <a:off x="5640859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2B2F50-387B-4FF5-9C3B-B7253EE2DFB6}"/>
              </a:ext>
            </a:extLst>
          </p:cNvPr>
          <p:cNvSpPr txBox="1"/>
          <p:nvPr/>
        </p:nvSpPr>
        <p:spPr>
          <a:xfrm>
            <a:off x="5640859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4CB77F-99B2-40CA-BB19-4AA7604E61C0}"/>
              </a:ext>
            </a:extLst>
          </p:cNvPr>
          <p:cNvSpPr txBox="1"/>
          <p:nvPr/>
        </p:nvSpPr>
        <p:spPr>
          <a:xfrm>
            <a:off x="8228136" y="4733105"/>
            <a:ext cx="2522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She is compared to a fruit- a delicious plum!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5DD0BE-C8A9-4B84-A50B-14EC7AED180E}"/>
              </a:ext>
            </a:extLst>
          </p:cNvPr>
          <p:cNvCxnSpPr/>
          <p:nvPr/>
        </p:nvCxnSpPr>
        <p:spPr>
          <a:xfrm flipH="1">
            <a:off x="2965622" y="3311611"/>
            <a:ext cx="2187146" cy="13474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7A4E688-871A-4441-B2D9-D4174691152F}"/>
              </a:ext>
            </a:extLst>
          </p:cNvPr>
          <p:cNvCxnSpPr>
            <a:cxnSpLocks/>
          </p:cNvCxnSpPr>
          <p:nvPr/>
        </p:nvCxnSpPr>
        <p:spPr>
          <a:xfrm>
            <a:off x="8545264" y="3503053"/>
            <a:ext cx="1261121" cy="12300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742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21699F0-B3B5-4891-B76A-C9D3224C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 b="1">
                <a:solidFill>
                  <a:schemeClr val="tx1">
                    <a:lumMod val="85000"/>
                    <a:lumOff val="15000"/>
                  </a:schemeClr>
                </a:solidFill>
              </a:rPr>
              <a:t>Remember, poems contain words that are carefully selected by poets.</a:t>
            </a:r>
          </a:p>
        </p:txBody>
      </p:sp>
      <p:pic>
        <p:nvPicPr>
          <p:cNvPr id="5" name="Graphic 4" descr="Brain in head">
            <a:extLst>
              <a:ext uri="{FF2B5EF4-FFF2-40B4-BE49-F238E27FC236}">
                <a16:creationId xmlns:a16="http://schemas.microsoft.com/office/drawing/2014/main" id="{CBC23B5F-3769-4D15-AE75-C66BBC79D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3222" y="624952"/>
            <a:ext cx="4001315" cy="4001315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556BAA4-C101-40B2-9108-502ADBCFB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ENGLISH UNIT, CURRICULUM PLANNING AND DEVELOPMENT DIVISION (2020)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DDF4615-4735-41B5-932F-5A22AFFD3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22B156B-59AE-415F-B24B-8756D48BB977}" type="slidenum">
              <a:rPr lang="en-US"/>
              <a:pPr defTabSz="914400">
                <a:spcAft>
                  <a:spcPts val="600"/>
                </a:spcAft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553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FE297-04FE-4577-B802-1DB71CF5F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Pay close attention to the language of poems.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809D4E-C3A8-4F33-B5B0-28DDCE0BC4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b="1" dirty="0"/>
              <a:t>Literal language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51C2A0-2B93-469C-B64F-7584E42B72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3200" dirty="0"/>
              <a:t>Descriptions of places, people, things</a:t>
            </a:r>
          </a:p>
          <a:p>
            <a:r>
              <a:rPr lang="en-GB" sz="3200" dirty="0">
                <a:solidFill>
                  <a:schemeClr val="accent3">
                    <a:lumMod val="75000"/>
                  </a:schemeClr>
                </a:solidFill>
              </a:rPr>
              <a:t>Use of adjectives</a:t>
            </a:r>
          </a:p>
          <a:p>
            <a:r>
              <a:rPr lang="en-GB" sz="3200" dirty="0"/>
              <a:t>Use of adverbs</a:t>
            </a:r>
          </a:p>
          <a:p>
            <a:r>
              <a:rPr lang="en-GB" sz="3200" dirty="0">
                <a:solidFill>
                  <a:schemeClr val="accent3">
                    <a:lumMod val="75000"/>
                  </a:schemeClr>
                </a:solidFill>
              </a:rPr>
              <a:t>Use of words that appeal to your senses</a:t>
            </a:r>
          </a:p>
          <a:p>
            <a:endParaRPr lang="en-GB" sz="3200" dirty="0"/>
          </a:p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BF27E4-3149-40A9-85F2-4CF838A264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b="1" dirty="0"/>
              <a:t>Figurative language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CD088A4-EE98-45D4-9DC9-6E9E53328E8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Use of figures of speech</a:t>
            </a:r>
          </a:p>
          <a:p>
            <a:r>
              <a:rPr lang="en-GB" sz="3200" dirty="0"/>
              <a:t>-</a:t>
            </a:r>
            <a:r>
              <a:rPr lang="en-GB" sz="3200" dirty="0">
                <a:solidFill>
                  <a:srgbClr val="0070C0"/>
                </a:solidFill>
              </a:rPr>
              <a:t>Similes</a:t>
            </a:r>
          </a:p>
          <a:p>
            <a:r>
              <a:rPr lang="en-GB" sz="3200" dirty="0"/>
              <a:t>-</a:t>
            </a:r>
            <a:r>
              <a:rPr lang="en-GB" sz="3200" dirty="0">
                <a:solidFill>
                  <a:srgbClr val="0070C0"/>
                </a:solidFill>
              </a:rPr>
              <a:t>Metaphors</a:t>
            </a:r>
          </a:p>
          <a:p>
            <a:r>
              <a:rPr lang="en-GB" sz="3200" dirty="0"/>
              <a:t>-</a:t>
            </a:r>
            <a:r>
              <a:rPr lang="en-GB" sz="3200" dirty="0">
                <a:solidFill>
                  <a:srgbClr val="0070C0"/>
                </a:solidFill>
              </a:rPr>
              <a:t>Personification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478C4-14FA-4959-9B20-CC160927A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1D5A7-5043-450D-A4A2-DC7121E3F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301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F616F-C4ED-46D2-9AA7-8C5165132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Words in poems can be both!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34FDFE1-A3AA-4D2C-AD5C-E9A07A42A7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57340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A4637-45DD-4ED3-8928-0B1AF3FBD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54A98-6720-49AA-B2CD-C078033B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85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B290C-1DC8-4C82-A436-E6011A72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385" y="286603"/>
            <a:ext cx="11020097" cy="1450757"/>
          </a:xfrm>
        </p:spPr>
        <p:txBody>
          <a:bodyPr/>
          <a:lstStyle/>
          <a:p>
            <a:r>
              <a:rPr lang="en-GB" dirty="0"/>
              <a:t>Look at these examples of figures of speech.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FB660-E22E-45B4-B8B9-BF1136B48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695326" cy="4023360"/>
          </a:xfrm>
        </p:spPr>
        <p:txBody>
          <a:bodyPr/>
          <a:lstStyle/>
          <a:p>
            <a:endParaRPr lang="en-GB" dirty="0"/>
          </a:p>
          <a:p>
            <a:r>
              <a:rPr lang="en-GB" sz="3200" dirty="0"/>
              <a:t>I moved reluctantly like an overfed goldfish.</a:t>
            </a:r>
          </a:p>
          <a:p>
            <a:endParaRPr lang="en-GB" sz="3200" dirty="0"/>
          </a:p>
          <a:p>
            <a:r>
              <a:rPr lang="en-GB" sz="3200" dirty="0">
                <a:solidFill>
                  <a:srgbClr val="0070C0"/>
                </a:solidFill>
              </a:rPr>
              <a:t>Rajiv thinks he’s a prized goldfish in a glitzy aquarium.</a:t>
            </a:r>
          </a:p>
          <a:p>
            <a:endParaRPr lang="en-GB" sz="3200" dirty="0"/>
          </a:p>
          <a:p>
            <a:r>
              <a:rPr lang="en-GB" sz="3200" dirty="0"/>
              <a:t>The guppies were miserable because of the gluttonous goldfish.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539B9-9A86-4582-AEAA-D4AE2147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B6E86-8CBE-4A78-9C2E-40A0E713C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33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B290C-1DC8-4C82-A436-E6011A72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8440"/>
          </a:xfrm>
        </p:spPr>
        <p:txBody>
          <a:bodyPr>
            <a:normAutofit fontScale="90000"/>
          </a:bodyPr>
          <a:lstStyle/>
          <a:p>
            <a:r>
              <a:rPr lang="en-GB" dirty="0"/>
              <a:t>Match each to its correct figure of speech.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FB660-E22E-45B4-B8B9-BF1136B489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/>
          </a:p>
          <a:p>
            <a:r>
              <a:rPr lang="en-GB" sz="3200" dirty="0"/>
              <a:t>I moved reluctantly like an overfed goldfish.</a:t>
            </a:r>
          </a:p>
          <a:p>
            <a:endParaRPr lang="en-GB" sz="3200" dirty="0"/>
          </a:p>
          <a:p>
            <a:r>
              <a:rPr lang="en-GB" sz="3200" dirty="0"/>
              <a:t>Rajiv thinks he’s a prized goldfish in an expensive aquarium.</a:t>
            </a:r>
          </a:p>
          <a:p>
            <a:endParaRPr lang="en-GB" sz="3200" dirty="0"/>
          </a:p>
          <a:p>
            <a:r>
              <a:rPr lang="en-GB" sz="3200" dirty="0"/>
              <a:t>The guppies were miserable because of the gluttonous goldfish.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22D799-DBB5-4E8D-881A-4BF276CC97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                  </a:t>
            </a:r>
            <a:r>
              <a:rPr lang="en-GB" sz="3300" dirty="0"/>
              <a:t>Personification</a:t>
            </a:r>
          </a:p>
          <a:p>
            <a:endParaRPr lang="en-GB" sz="3300" dirty="0"/>
          </a:p>
          <a:p>
            <a:r>
              <a:rPr lang="en-GB" sz="3300" dirty="0"/>
              <a:t>                Simile</a:t>
            </a:r>
          </a:p>
          <a:p>
            <a:endParaRPr lang="en-GB" sz="3300" dirty="0"/>
          </a:p>
          <a:p>
            <a:r>
              <a:rPr lang="en-GB" sz="3300" dirty="0"/>
              <a:t>                Metaphor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539B9-9A86-4582-AEAA-D4AE2147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B6E86-8CBE-4A78-9C2E-40A0E713C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684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B290C-1DC8-4C82-A436-E6011A72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8440"/>
          </a:xfrm>
        </p:spPr>
        <p:txBody>
          <a:bodyPr>
            <a:normAutofit fontScale="90000"/>
          </a:bodyPr>
          <a:lstStyle/>
          <a:p>
            <a:r>
              <a:rPr lang="en-GB" dirty="0"/>
              <a:t>Match each to its correct figure of speech.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FB660-E22E-45B4-B8B9-BF1136B489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/>
          </a:p>
          <a:p>
            <a:r>
              <a:rPr lang="en-GB" sz="3200" dirty="0"/>
              <a:t>I moved reluctantly like an overfed goldfish.</a:t>
            </a:r>
          </a:p>
          <a:p>
            <a:endParaRPr lang="en-GB" sz="3200" dirty="0"/>
          </a:p>
          <a:p>
            <a:r>
              <a:rPr lang="en-GB" sz="3200" dirty="0"/>
              <a:t>Rajiv thinks he’s a prized goldfish in an expensive aquarium.</a:t>
            </a:r>
          </a:p>
          <a:p>
            <a:endParaRPr lang="en-GB" sz="3200" dirty="0"/>
          </a:p>
          <a:p>
            <a:r>
              <a:rPr lang="en-GB" sz="3200" dirty="0"/>
              <a:t>The guppies were miserable because of the gluttonous goldfish.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22D799-DBB5-4E8D-881A-4BF276CC97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                  </a:t>
            </a:r>
            <a:r>
              <a:rPr lang="en-GB" sz="3300" dirty="0"/>
              <a:t>Personification</a:t>
            </a:r>
          </a:p>
          <a:p>
            <a:endParaRPr lang="en-GB" sz="3300" dirty="0"/>
          </a:p>
          <a:p>
            <a:r>
              <a:rPr lang="en-GB" sz="3300" dirty="0"/>
              <a:t>                Simile</a:t>
            </a:r>
          </a:p>
          <a:p>
            <a:endParaRPr lang="en-GB" sz="3300" dirty="0"/>
          </a:p>
          <a:p>
            <a:r>
              <a:rPr lang="en-GB" sz="3300" dirty="0"/>
              <a:t>                </a:t>
            </a:r>
          </a:p>
          <a:p>
            <a:r>
              <a:rPr lang="en-GB" sz="3300" dirty="0"/>
              <a:t>                Metaphor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539B9-9A86-4582-AEAA-D4AE2147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B6E86-8CBE-4A78-9C2E-40A0E713C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59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2C5273E-E326-4F7D-9B3F-E332D1B271EF}"/>
              </a:ext>
            </a:extLst>
          </p:cNvPr>
          <p:cNvCxnSpPr/>
          <p:nvPr/>
        </p:nvCxnSpPr>
        <p:spPr>
          <a:xfrm flipV="1">
            <a:off x="4871545" y="3137338"/>
            <a:ext cx="2932386" cy="19864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4D77CF-0B79-47E2-B888-928D9A8DEBB2}"/>
              </a:ext>
            </a:extLst>
          </p:cNvPr>
          <p:cNvCxnSpPr/>
          <p:nvPr/>
        </p:nvCxnSpPr>
        <p:spPr>
          <a:xfrm>
            <a:off x="4020207" y="2522483"/>
            <a:ext cx="3547241" cy="1340069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66F341-4F64-4C6A-B883-A50DEF78ED5C}"/>
              </a:ext>
            </a:extLst>
          </p:cNvPr>
          <p:cNvCxnSpPr/>
          <p:nvPr/>
        </p:nvCxnSpPr>
        <p:spPr>
          <a:xfrm>
            <a:off x="4280338" y="3717521"/>
            <a:ext cx="4114800" cy="119817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701AD0D-6E76-4EB2-B75A-872F145583ED}"/>
              </a:ext>
            </a:extLst>
          </p:cNvPr>
          <p:cNvSpPr txBox="1"/>
          <p:nvPr/>
        </p:nvSpPr>
        <p:spPr>
          <a:xfrm>
            <a:off x="2885090" y="5905786"/>
            <a:ext cx="657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If you got any correct you deserve a clap! These are not easy!</a:t>
            </a:r>
          </a:p>
        </p:txBody>
      </p:sp>
    </p:spTree>
    <p:extLst>
      <p:ext uri="{BB962C8B-B14F-4D97-AF65-F5344CB8AC3E}">
        <p14:creationId xmlns:p14="http://schemas.microsoft.com/office/powerpoint/2010/main" val="300342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B63C1-531B-41E4-8D6E-70D2C6DA0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3913A-7B75-49CA-AF9D-308B9F1D4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022B156B-59AE-415F-B24B-8756D48BB977}" type="slidenum">
              <a:rPr lang="en-GB" smtClean="0"/>
              <a:t>6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CA8A43-E0FF-4FE9-A076-4EFC89AA05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6346" y="1470106"/>
            <a:ext cx="5916921" cy="2221700"/>
          </a:xfrm>
        </p:spPr>
        <p:txBody>
          <a:bodyPr>
            <a:normAutofit fontScale="90000"/>
          </a:bodyPr>
          <a:lstStyle/>
          <a:p>
            <a:r>
              <a:rPr lang="en-GB" dirty="0"/>
              <a:t>Which of these are poems? 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All of them!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90977A-F65A-4644-B79E-1F7847B248CC}"/>
              </a:ext>
            </a:extLst>
          </p:cNvPr>
          <p:cNvGrpSpPr/>
          <p:nvPr/>
        </p:nvGrpSpPr>
        <p:grpSpPr>
          <a:xfrm rot="1753043">
            <a:off x="5888009" y="286603"/>
            <a:ext cx="4681572" cy="6284792"/>
            <a:chOff x="4645433" y="1213945"/>
            <a:chExt cx="2328320" cy="4832418"/>
          </a:xfrm>
        </p:grpSpPr>
        <p:sp>
          <p:nvSpPr>
            <p:cNvPr id="7" name="Arrow: Circular 6">
              <a:extLst>
                <a:ext uri="{FF2B5EF4-FFF2-40B4-BE49-F238E27FC236}">
                  <a16:creationId xmlns:a16="http://schemas.microsoft.com/office/drawing/2014/main" id="{D277819D-0F4A-42C4-AA21-674161DB7A06}"/>
                </a:ext>
              </a:extLst>
            </p:cNvPr>
            <p:cNvSpPr/>
            <p:nvPr/>
          </p:nvSpPr>
          <p:spPr>
            <a:xfrm>
              <a:off x="5151634" y="1213945"/>
              <a:ext cx="1822119" cy="1822305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D4EDB8C-8CF3-4CA8-8E38-8B9DB64EF058}"/>
                </a:ext>
              </a:extLst>
            </p:cNvPr>
            <p:cNvSpPr/>
            <p:nvPr/>
          </p:nvSpPr>
          <p:spPr>
            <a:xfrm>
              <a:off x="5553929" y="1873570"/>
              <a:ext cx="1016846" cy="508370"/>
            </a:xfrm>
            <a:custGeom>
              <a:avLst/>
              <a:gdLst>
                <a:gd name="connsiteX0" fmla="*/ 0 w 1016846"/>
                <a:gd name="connsiteY0" fmla="*/ 0 h 508370"/>
                <a:gd name="connsiteX1" fmla="*/ 1016846 w 1016846"/>
                <a:gd name="connsiteY1" fmla="*/ 0 h 508370"/>
                <a:gd name="connsiteX2" fmla="*/ 1016846 w 1016846"/>
                <a:gd name="connsiteY2" fmla="*/ 508370 h 508370"/>
                <a:gd name="connsiteX3" fmla="*/ 0 w 1016846"/>
                <a:gd name="connsiteY3" fmla="*/ 508370 h 508370"/>
                <a:gd name="connsiteX4" fmla="*/ 0 w 1016846"/>
                <a:gd name="connsiteY4" fmla="*/ 0 h 50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846" h="508370">
                  <a:moveTo>
                    <a:pt x="0" y="0"/>
                  </a:moveTo>
                  <a:lnTo>
                    <a:pt x="1016846" y="0"/>
                  </a:lnTo>
                  <a:lnTo>
                    <a:pt x="1016846" y="508370"/>
                  </a:lnTo>
                  <a:lnTo>
                    <a:pt x="0" y="5083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Nursery Rhymes</a:t>
              </a:r>
            </a:p>
          </p:txBody>
        </p:sp>
        <p:sp>
          <p:nvSpPr>
            <p:cNvPr id="9" name="Shape 8">
              <a:extLst>
                <a:ext uri="{FF2B5EF4-FFF2-40B4-BE49-F238E27FC236}">
                  <a16:creationId xmlns:a16="http://schemas.microsoft.com/office/drawing/2014/main" id="{D3333F67-7D99-440B-9B89-E41D9D75D9C2}"/>
                </a:ext>
              </a:extLst>
            </p:cNvPr>
            <p:cNvSpPr/>
            <p:nvPr/>
          </p:nvSpPr>
          <p:spPr>
            <a:xfrm>
              <a:off x="4645433" y="2261130"/>
              <a:ext cx="1822119" cy="1822305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4E61C90-D453-40E5-8EF1-776C49A0F00F}"/>
                </a:ext>
              </a:extLst>
            </p:cNvPr>
            <p:cNvSpPr/>
            <p:nvPr/>
          </p:nvSpPr>
          <p:spPr>
            <a:xfrm>
              <a:off x="5045677" y="2922688"/>
              <a:ext cx="1016846" cy="508370"/>
            </a:xfrm>
            <a:custGeom>
              <a:avLst/>
              <a:gdLst>
                <a:gd name="connsiteX0" fmla="*/ 0 w 1016846"/>
                <a:gd name="connsiteY0" fmla="*/ 0 h 508370"/>
                <a:gd name="connsiteX1" fmla="*/ 1016846 w 1016846"/>
                <a:gd name="connsiteY1" fmla="*/ 0 h 508370"/>
                <a:gd name="connsiteX2" fmla="*/ 1016846 w 1016846"/>
                <a:gd name="connsiteY2" fmla="*/ 508370 h 508370"/>
                <a:gd name="connsiteX3" fmla="*/ 0 w 1016846"/>
                <a:gd name="connsiteY3" fmla="*/ 508370 h 508370"/>
                <a:gd name="connsiteX4" fmla="*/ 0 w 1016846"/>
                <a:gd name="connsiteY4" fmla="*/ 0 h 50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846" h="508370">
                  <a:moveTo>
                    <a:pt x="0" y="0"/>
                  </a:moveTo>
                  <a:lnTo>
                    <a:pt x="1016846" y="0"/>
                  </a:lnTo>
                  <a:lnTo>
                    <a:pt x="1016846" y="508370"/>
                  </a:lnTo>
                  <a:lnTo>
                    <a:pt x="0" y="5083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Some songs</a:t>
              </a:r>
            </a:p>
          </p:txBody>
        </p:sp>
        <p:sp>
          <p:nvSpPr>
            <p:cNvPr id="11" name="Arrow: Circular 10">
              <a:extLst>
                <a:ext uri="{FF2B5EF4-FFF2-40B4-BE49-F238E27FC236}">
                  <a16:creationId xmlns:a16="http://schemas.microsoft.com/office/drawing/2014/main" id="{EDA55398-4FDD-4894-A656-663380E59DDE}"/>
                </a:ext>
              </a:extLst>
            </p:cNvPr>
            <p:cNvSpPr/>
            <p:nvPr/>
          </p:nvSpPr>
          <p:spPr>
            <a:xfrm>
              <a:off x="5151634" y="3312181"/>
              <a:ext cx="1822119" cy="1822305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3500000"/>
                <a:gd name="adj5" fmla="val 125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D38226-6817-467B-B6AF-8F598FEAB143}"/>
                </a:ext>
              </a:extLst>
            </p:cNvPr>
            <p:cNvSpPr/>
            <p:nvPr/>
          </p:nvSpPr>
          <p:spPr>
            <a:xfrm>
              <a:off x="5553929" y="3971806"/>
              <a:ext cx="1016846" cy="508370"/>
            </a:xfrm>
            <a:custGeom>
              <a:avLst/>
              <a:gdLst>
                <a:gd name="connsiteX0" fmla="*/ 0 w 1016846"/>
                <a:gd name="connsiteY0" fmla="*/ 0 h 508370"/>
                <a:gd name="connsiteX1" fmla="*/ 1016846 w 1016846"/>
                <a:gd name="connsiteY1" fmla="*/ 0 h 508370"/>
                <a:gd name="connsiteX2" fmla="*/ 1016846 w 1016846"/>
                <a:gd name="connsiteY2" fmla="*/ 508370 h 508370"/>
                <a:gd name="connsiteX3" fmla="*/ 0 w 1016846"/>
                <a:gd name="connsiteY3" fmla="*/ 508370 h 508370"/>
                <a:gd name="connsiteX4" fmla="*/ 0 w 1016846"/>
                <a:gd name="connsiteY4" fmla="*/ 0 h 50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846" h="508370">
                  <a:moveTo>
                    <a:pt x="0" y="0"/>
                  </a:moveTo>
                  <a:lnTo>
                    <a:pt x="1016846" y="0"/>
                  </a:lnTo>
                  <a:lnTo>
                    <a:pt x="1016846" y="508370"/>
                  </a:lnTo>
                  <a:lnTo>
                    <a:pt x="0" y="5083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Some games</a:t>
              </a:r>
            </a:p>
          </p:txBody>
        </p:sp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66681368-9325-41AC-A1E2-BEDFC3E79535}"/>
                </a:ext>
              </a:extLst>
            </p:cNvPr>
            <p:cNvSpPr/>
            <p:nvPr/>
          </p:nvSpPr>
          <p:spPr>
            <a:xfrm>
              <a:off x="4775316" y="4480177"/>
              <a:ext cx="1565430" cy="1566186"/>
            </a:xfrm>
            <a:prstGeom prst="blockArc">
              <a:avLst>
                <a:gd name="adj1" fmla="val 0"/>
                <a:gd name="adj2" fmla="val 18900000"/>
                <a:gd name="adj3" fmla="val 1274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E5DAF49-DEB6-4A9A-9D7D-2B5D72788795}"/>
                </a:ext>
              </a:extLst>
            </p:cNvPr>
            <p:cNvSpPr/>
            <p:nvPr/>
          </p:nvSpPr>
          <p:spPr>
            <a:xfrm>
              <a:off x="5045677" y="5020924"/>
              <a:ext cx="1016846" cy="508370"/>
            </a:xfrm>
            <a:custGeom>
              <a:avLst/>
              <a:gdLst>
                <a:gd name="connsiteX0" fmla="*/ 0 w 1016846"/>
                <a:gd name="connsiteY0" fmla="*/ 0 h 508370"/>
                <a:gd name="connsiteX1" fmla="*/ 1016846 w 1016846"/>
                <a:gd name="connsiteY1" fmla="*/ 0 h 508370"/>
                <a:gd name="connsiteX2" fmla="*/ 1016846 w 1016846"/>
                <a:gd name="connsiteY2" fmla="*/ 508370 h 508370"/>
                <a:gd name="connsiteX3" fmla="*/ 0 w 1016846"/>
                <a:gd name="connsiteY3" fmla="*/ 508370 h 508370"/>
                <a:gd name="connsiteX4" fmla="*/ 0 w 1016846"/>
                <a:gd name="connsiteY4" fmla="*/ 0 h 50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846" h="508370">
                  <a:moveTo>
                    <a:pt x="0" y="0"/>
                  </a:moveTo>
                  <a:lnTo>
                    <a:pt x="1016846" y="0"/>
                  </a:lnTo>
                  <a:lnTo>
                    <a:pt x="1016846" y="508370"/>
                  </a:lnTo>
                  <a:lnTo>
                    <a:pt x="0" y="5083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200" kern="1200" dirty="0"/>
                <a:t>Lullabies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6952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FBEDCE-EEA1-4B3D-B21F-1C92FD4AF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37754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Personification-</a:t>
            </a:r>
            <a:r>
              <a:rPr lang="en-GB" dirty="0"/>
              <a:t> How can you detect it?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8B397D-BA87-4E4E-868C-A30294A3B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70124"/>
            <a:ext cx="10058400" cy="4023360"/>
          </a:xfrm>
        </p:spPr>
        <p:txBody>
          <a:bodyPr/>
          <a:lstStyle/>
          <a:p>
            <a:endParaRPr lang="en-GB" sz="2800" dirty="0"/>
          </a:p>
          <a:p>
            <a:r>
              <a:rPr lang="en-GB" sz="2800" dirty="0"/>
              <a:t>The guppies were  miserable because of the  gluttonous  goldfish.</a:t>
            </a:r>
          </a:p>
          <a:p>
            <a:endParaRPr lang="en-GB" sz="2800" dirty="0"/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32905-34DC-4105-A33E-B4D61D82C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31323-AF6C-4E5D-8061-B8B4A3DB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60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D5BBECE-0618-4240-89C4-90BC30B5FE0E}"/>
                  </a:ext>
                </a:extLst>
              </p14:cNvPr>
              <p14:cNvContentPartPr/>
              <p14:nvPr/>
            </p14:nvContentPartPr>
            <p14:xfrm>
              <a:off x="3783149" y="2224449"/>
              <a:ext cx="1591920" cy="680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D5BBECE-0618-4240-89C4-90BC30B5FE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65509" y="2206449"/>
                <a:ext cx="1627560" cy="71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EC1F135-878A-4E78-9DEB-FCEEB5163E8D}"/>
                  </a:ext>
                </a:extLst>
              </p14:cNvPr>
              <p14:cNvContentPartPr/>
              <p14:nvPr/>
            </p14:nvContentPartPr>
            <p14:xfrm>
              <a:off x="7583878" y="2212995"/>
              <a:ext cx="1800360" cy="6958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EC1F135-878A-4E78-9DEB-FCEEB5163E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66238" y="2194995"/>
                <a:ext cx="1836000" cy="73152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F2D6834F-152B-49AA-909E-7A6B4A875229}"/>
              </a:ext>
            </a:extLst>
          </p:cNvPr>
          <p:cNvSpPr txBox="1"/>
          <p:nvPr/>
        </p:nvSpPr>
        <p:spPr>
          <a:xfrm>
            <a:off x="441434" y="3358814"/>
            <a:ext cx="4933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People feel misery or are miserable. Not fish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15DFF1-6ADD-4122-BC0F-F23E4AAA1C17}"/>
              </a:ext>
            </a:extLst>
          </p:cNvPr>
          <p:cNvSpPr txBox="1"/>
          <p:nvPr/>
        </p:nvSpPr>
        <p:spPr>
          <a:xfrm>
            <a:off x="7626876" y="3262330"/>
            <a:ext cx="377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Greedy people are gluttons. Not fish!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351D60-67FA-4DF9-AC60-5AD7215984C5}"/>
              </a:ext>
            </a:extLst>
          </p:cNvPr>
          <p:cNvCxnSpPr>
            <a:cxnSpLocks/>
          </p:cNvCxnSpPr>
          <p:nvPr/>
        </p:nvCxnSpPr>
        <p:spPr>
          <a:xfrm flipH="1">
            <a:off x="2807762" y="2709501"/>
            <a:ext cx="1282451" cy="770087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F008D5-19DF-4178-BB79-E44556D05C13}"/>
              </a:ext>
            </a:extLst>
          </p:cNvPr>
          <p:cNvCxnSpPr>
            <a:cxnSpLocks/>
          </p:cNvCxnSpPr>
          <p:nvPr/>
        </p:nvCxnSpPr>
        <p:spPr>
          <a:xfrm>
            <a:off x="8373181" y="2706410"/>
            <a:ext cx="2022113" cy="60685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359AA39-2883-4489-B785-FBFA84138179}"/>
              </a:ext>
            </a:extLst>
          </p:cNvPr>
          <p:cNvSpPr txBox="1"/>
          <p:nvPr/>
        </p:nvSpPr>
        <p:spPr>
          <a:xfrm>
            <a:off x="3279228" y="4493172"/>
            <a:ext cx="6463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Words! The vocabulary contains the clues!</a:t>
            </a:r>
          </a:p>
          <a:p>
            <a:pPr algn="ctr"/>
            <a:endParaRPr lang="en-GB" sz="2400" dirty="0">
              <a:solidFill>
                <a:srgbClr val="C00000"/>
              </a:solidFill>
            </a:endParaRPr>
          </a:p>
          <a:p>
            <a:pPr algn="ctr"/>
            <a:r>
              <a:rPr lang="en-GB" sz="2400" dirty="0">
                <a:solidFill>
                  <a:srgbClr val="0070C0"/>
                </a:solidFill>
              </a:rPr>
              <a:t>Words and behaviours related to people, but used for animals or things,</a:t>
            </a:r>
            <a:r>
              <a:rPr lang="en-GB" sz="2400" dirty="0"/>
              <a:t> are the giveaway clues!</a:t>
            </a:r>
          </a:p>
        </p:txBody>
      </p:sp>
    </p:spTree>
    <p:extLst>
      <p:ext uri="{BB962C8B-B14F-4D97-AF65-F5344CB8AC3E}">
        <p14:creationId xmlns:p14="http://schemas.microsoft.com/office/powerpoint/2010/main" val="18933884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86389-AC89-4C0C-B427-906779E1E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Metaphor</a:t>
            </a:r>
            <a:r>
              <a:rPr lang="en-GB" dirty="0"/>
              <a:t>- How can you detect it?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CE535-6C54-48EA-A29E-4889639A6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sz="2800" dirty="0"/>
          </a:p>
          <a:p>
            <a:pPr algn="ctr"/>
            <a:r>
              <a:rPr lang="en-GB" sz="2800" dirty="0"/>
              <a:t>Rajiv thinks he’s a prized goldfish in a expensive aquarium.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9C314A-0D4C-4AD3-98BD-C8004CC22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86EA9-5289-462B-A28B-FD2C38EF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61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05EE62F-124B-44EA-A4A2-673FFA98635B}"/>
              </a:ext>
            </a:extLst>
          </p:cNvPr>
          <p:cNvCxnSpPr>
            <a:cxnSpLocks/>
          </p:cNvCxnSpPr>
          <p:nvPr/>
        </p:nvCxnSpPr>
        <p:spPr>
          <a:xfrm>
            <a:off x="2380593" y="2853559"/>
            <a:ext cx="2443655" cy="7729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7316F89-77E4-497E-921D-970DE4F0320C}"/>
              </a:ext>
            </a:extLst>
          </p:cNvPr>
          <p:cNvCxnSpPr>
            <a:cxnSpLocks/>
          </p:cNvCxnSpPr>
          <p:nvPr/>
        </p:nvCxnSpPr>
        <p:spPr>
          <a:xfrm flipH="1">
            <a:off x="5328745" y="2853559"/>
            <a:ext cx="1119354" cy="8034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488AEC9-79FE-48A4-8AEC-2711450C6A74}"/>
              </a:ext>
            </a:extLst>
          </p:cNvPr>
          <p:cNvSpPr txBox="1"/>
          <p:nvPr/>
        </p:nvSpPr>
        <p:spPr>
          <a:xfrm>
            <a:off x="3289304" y="3656987"/>
            <a:ext cx="5712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Two things are compared- Boy and Goldfish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B40D1E-0B34-4B66-B5DF-190AF10853E9}"/>
              </a:ext>
            </a:extLst>
          </p:cNvPr>
          <p:cNvSpPr txBox="1"/>
          <p:nvPr/>
        </p:nvSpPr>
        <p:spPr>
          <a:xfrm>
            <a:off x="457200" y="4436825"/>
            <a:ext cx="11146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Metaphor-</a:t>
            </a:r>
            <a:r>
              <a:rPr lang="en-GB" sz="2400" dirty="0"/>
              <a:t> The attitude of Rajiv is compared to the attitude of a fish that is cherished!</a:t>
            </a:r>
          </a:p>
          <a:p>
            <a:pPr algn="ctr"/>
            <a:r>
              <a:rPr lang="en-GB" sz="2400" dirty="0"/>
              <a:t> The reader gets the impression that Rajiv’s attitude is not shared by the writer.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0E139A-2B83-4565-A74B-BBC492496F6E}"/>
              </a:ext>
            </a:extLst>
          </p:cNvPr>
          <p:cNvSpPr txBox="1"/>
          <p:nvPr/>
        </p:nvSpPr>
        <p:spPr>
          <a:xfrm>
            <a:off x="2380593" y="5628290"/>
            <a:ext cx="8481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The words and the writer’s tone </a:t>
            </a:r>
            <a:r>
              <a:rPr lang="en-GB" sz="2800" dirty="0"/>
              <a:t>are the giveaway clues!</a:t>
            </a:r>
          </a:p>
        </p:txBody>
      </p:sp>
    </p:spTree>
    <p:extLst>
      <p:ext uri="{BB962C8B-B14F-4D97-AF65-F5344CB8AC3E}">
        <p14:creationId xmlns:p14="http://schemas.microsoft.com/office/powerpoint/2010/main" val="35417999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FAADA-4B28-4B0D-AF1D-AA7A2BDDC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616499" cy="968863"/>
          </a:xfrm>
        </p:spPr>
        <p:txBody>
          <a:bodyPr/>
          <a:lstStyle/>
          <a:p>
            <a:r>
              <a:rPr lang="en-GB" dirty="0"/>
              <a:t>Prepare for questions on language use.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5E02B95-BB43-4529-B151-89F4F1C11B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10716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83D9D9-F3B9-43E2-A7E5-EB07A3C80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9C670-FA38-4B10-9608-8129DBC42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106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C6FDD6-12BE-4F28-8C14-1DC2AB944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GB" dirty="0"/>
              <a:t>Personification can be challenging</a:t>
            </a:r>
          </a:p>
        </p:txBody>
      </p:sp>
      <p:pic>
        <p:nvPicPr>
          <p:cNvPr id="9" name="Graphic 8" descr="Angel Face with Solid Fill">
            <a:extLst>
              <a:ext uri="{FF2B5EF4-FFF2-40B4-BE49-F238E27FC236}">
                <a16:creationId xmlns:a16="http://schemas.microsoft.com/office/drawing/2014/main" id="{A348D773-FAE0-4723-8292-F56025153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5132" y="645106"/>
            <a:ext cx="5247747" cy="524774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FE50E-BF63-4036-A720-A992F8AF8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3200" dirty="0"/>
              <a:t>Here is a poem that is full of personification.</a:t>
            </a:r>
          </a:p>
          <a:p>
            <a:r>
              <a:rPr lang="en-GB" sz="3200" dirty="0"/>
              <a:t>Enjoy!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0416FC-39E1-4967-B619-99DFF1167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en-US"/>
              <a:t>ENGLISH UNIT, CURRICULUM PLANNING AND DEVELOPMENT DIVISION (2020)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24E8C-2DF3-480B-9DA9-B41B4967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022B156B-59AE-415F-B24B-8756D48BB977}" type="slidenum">
              <a:rPr lang="en-US" smtClean="0"/>
              <a:pPr rtl="0">
                <a:spcAft>
                  <a:spcPts val="600"/>
                </a:spcAft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72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51538C-3CDA-49CA-9F71-9185D0B2B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52C02-6F47-4EE0-8490-D9E8BCA41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022B156B-59AE-415F-B24B-8756D48BB977}" type="slidenum">
              <a:rPr lang="en-GB" smtClean="0"/>
              <a:t>64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DF27D8-7AB0-41D8-B5B3-8F6837B8C9F5}"/>
              </a:ext>
            </a:extLst>
          </p:cNvPr>
          <p:cNvSpPr/>
          <p:nvPr/>
        </p:nvSpPr>
        <p:spPr>
          <a:xfrm>
            <a:off x="1979613" y="140043"/>
            <a:ext cx="86101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32327E"/>
                </a:solidFill>
              </a:rPr>
              <a:t>         A Poem I Am</a:t>
            </a:r>
          </a:p>
          <a:p>
            <a:endParaRPr lang="en-GB" sz="2800" dirty="0">
              <a:solidFill>
                <a:srgbClr val="32327E"/>
              </a:solidFill>
            </a:endParaRPr>
          </a:p>
          <a:p>
            <a:r>
              <a:rPr lang="en-GB" sz="2800" dirty="0">
                <a:solidFill>
                  <a:srgbClr val="32327E"/>
                </a:solidFill>
              </a:rPr>
              <a:t>I am words that speak softly</a:t>
            </a:r>
          </a:p>
          <a:p>
            <a:r>
              <a:rPr lang="en-GB" sz="2800" dirty="0">
                <a:solidFill>
                  <a:srgbClr val="32327E"/>
                </a:solidFill>
              </a:rPr>
              <a:t>-emotions and feelings.</a:t>
            </a:r>
          </a:p>
          <a:p>
            <a:r>
              <a:rPr lang="en-GB" sz="2800" dirty="0">
                <a:solidFill>
                  <a:srgbClr val="32327E"/>
                </a:solidFill>
              </a:rPr>
              <a:t>I am thoughts made loudly</a:t>
            </a:r>
          </a:p>
          <a:p>
            <a:r>
              <a:rPr lang="en-GB" sz="2800" dirty="0">
                <a:solidFill>
                  <a:srgbClr val="32327E"/>
                </a:solidFill>
              </a:rPr>
              <a:t>-ideas or inklings</a:t>
            </a:r>
          </a:p>
          <a:p>
            <a:r>
              <a:rPr lang="en-GB" sz="2800" dirty="0">
                <a:solidFill>
                  <a:srgbClr val="32327E"/>
                </a:solidFill>
              </a:rPr>
              <a:t>I’m different from a story,</a:t>
            </a:r>
          </a:p>
          <a:p>
            <a:r>
              <a:rPr lang="en-GB" sz="2800" dirty="0">
                <a:solidFill>
                  <a:srgbClr val="32327E"/>
                </a:solidFill>
              </a:rPr>
              <a:t>email or letter sent lovingly.</a:t>
            </a:r>
          </a:p>
          <a:p>
            <a:r>
              <a:rPr lang="en-GB" sz="2800" dirty="0">
                <a:solidFill>
                  <a:srgbClr val="32327E"/>
                </a:solidFill>
              </a:rPr>
              <a:t>Sometimes I’m a rhyme</a:t>
            </a:r>
          </a:p>
          <a:p>
            <a:r>
              <a:rPr lang="en-GB" sz="2800" dirty="0">
                <a:solidFill>
                  <a:srgbClr val="32327E"/>
                </a:solidFill>
              </a:rPr>
              <a:t>for a sing-song, happy time!</a:t>
            </a:r>
          </a:p>
          <a:p>
            <a:r>
              <a:rPr lang="en-GB" sz="2800" dirty="0">
                <a:solidFill>
                  <a:srgbClr val="32327E"/>
                </a:solidFill>
              </a:rPr>
              <a:t>But, as your words, </a:t>
            </a:r>
          </a:p>
          <a:p>
            <a:r>
              <a:rPr lang="en-GB" sz="2800" dirty="0">
                <a:solidFill>
                  <a:srgbClr val="32327E"/>
                </a:solidFill>
              </a:rPr>
              <a:t>I can become a powerful instrument</a:t>
            </a:r>
          </a:p>
          <a:p>
            <a:r>
              <a:rPr lang="en-GB" sz="2800" dirty="0">
                <a:solidFill>
                  <a:srgbClr val="32327E"/>
                </a:solidFill>
              </a:rPr>
              <a:t>Or I can present your opinions in a poetic argument! </a:t>
            </a:r>
          </a:p>
          <a:p>
            <a:r>
              <a:rPr lang="en-GB" sz="2800" dirty="0">
                <a:solidFill>
                  <a:srgbClr val="0070C0"/>
                </a:solidFill>
              </a:rPr>
              <a:t>                                                                                  </a:t>
            </a:r>
            <a:r>
              <a:rPr lang="en-GB" sz="2000" dirty="0">
                <a:solidFill>
                  <a:srgbClr val="0070C0"/>
                </a:solidFill>
              </a:rPr>
              <a:t>MM-G, 2020</a:t>
            </a:r>
          </a:p>
        </p:txBody>
      </p:sp>
    </p:spTree>
    <p:extLst>
      <p:ext uri="{BB962C8B-B14F-4D97-AF65-F5344CB8AC3E}">
        <p14:creationId xmlns:p14="http://schemas.microsoft.com/office/powerpoint/2010/main" val="3644245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9279A6-8D53-454C-A4E0-518E76369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GB" sz="3600" dirty="0">
                <a:solidFill>
                  <a:srgbClr val="FFFFFF"/>
                </a:solidFill>
              </a:rPr>
              <a:t>To sum up-</a:t>
            </a:r>
            <a:br>
              <a:rPr lang="en-GB" sz="3600" dirty="0">
                <a:solidFill>
                  <a:srgbClr val="FFFFFF"/>
                </a:solidFill>
              </a:rPr>
            </a:br>
            <a:r>
              <a:rPr lang="en-GB" sz="3600" dirty="0">
                <a:solidFill>
                  <a:srgbClr val="FFFFFF"/>
                </a:solidFill>
              </a:rPr>
              <a:t>For any poem, read carefully to find what’s on the right.</a:t>
            </a:r>
            <a:br>
              <a:rPr lang="en-GB" sz="3600" dirty="0">
                <a:solidFill>
                  <a:srgbClr val="FFFFFF"/>
                </a:solidFill>
              </a:rPr>
            </a:br>
            <a:endParaRPr lang="en-GB" sz="36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A5F2DA-88C7-42C4-8EA3-595D461A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2017" y="6459785"/>
            <a:ext cx="5105169" cy="365125"/>
          </a:xfrm>
        </p:spPr>
        <p:txBody>
          <a:bodyPr>
            <a:normAutofit/>
          </a:bodyPr>
          <a:lstStyle/>
          <a:p>
            <a:pPr algn="l" rtl="0">
              <a:spcAft>
                <a:spcPts val="600"/>
              </a:spcAft>
            </a:pPr>
            <a:r>
              <a:rPr lang="en-US">
                <a:solidFill>
                  <a:schemeClr val="tx2"/>
                </a:solidFill>
              </a:rPr>
              <a:t>ENGLISH UNIT, CURRICULUM PLANNING AND DEVELOPMENT DIVISION (2020)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12F8D5-DFCF-4853-9091-DCF805DF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022B156B-59AE-415F-B24B-8756D48BB977}" type="slidenum">
              <a:rPr lang="en-GB">
                <a:solidFill>
                  <a:schemeClr val="tx2"/>
                </a:solidFill>
              </a:rPr>
              <a:pPr rtl="0">
                <a:spcAft>
                  <a:spcPts val="600"/>
                </a:spcAft>
              </a:pPr>
              <a:t>65</a:t>
            </a:fld>
            <a:endParaRPr lang="en-GB">
              <a:solidFill>
                <a:schemeClr val="tx2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407EA9D-FE49-4EA9-8551-C299F7F0BF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70276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2088A7F-779B-4702-8CDF-2561E1A23B76}"/>
              </a:ext>
            </a:extLst>
          </p:cNvPr>
          <p:cNvCxnSpPr>
            <a:cxnSpLocks/>
          </p:cNvCxnSpPr>
          <p:nvPr/>
        </p:nvCxnSpPr>
        <p:spPr>
          <a:xfrm>
            <a:off x="2427890" y="4177862"/>
            <a:ext cx="2002220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682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8F8B1E-4B3F-45BD-B1A1-D92C91850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GB" sz="3600">
                <a:solidFill>
                  <a:srgbClr val="FFFFFF"/>
                </a:solidFill>
              </a:rPr>
              <a:t>It’s time to wave goodbye!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F9D5C4-3EE1-4806-BA54-D5908F73C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2017" y="6459785"/>
            <a:ext cx="5105169" cy="365125"/>
          </a:xfrm>
        </p:spPr>
        <p:txBody>
          <a:bodyPr>
            <a:normAutofit/>
          </a:bodyPr>
          <a:lstStyle/>
          <a:p>
            <a:pPr algn="l" rtl="0">
              <a:spcAft>
                <a:spcPts val="600"/>
              </a:spcAft>
            </a:pPr>
            <a:r>
              <a:rPr lang="en-US">
                <a:solidFill>
                  <a:schemeClr val="tx2"/>
                </a:solidFill>
              </a:rPr>
              <a:t>ENGLISH UNIT, CURRICULUM PLANNING AND DEVELOPMENT DIVISION (2020)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BD5606-5E36-4D5D-9D8E-B8C5061B8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022B156B-59AE-415F-B24B-8756D48BB977}" type="slidenum">
              <a:rPr lang="en-GB">
                <a:solidFill>
                  <a:schemeClr val="tx2"/>
                </a:solidFill>
              </a:rPr>
              <a:pPr rtl="0">
                <a:spcAft>
                  <a:spcPts val="600"/>
                </a:spcAft>
              </a:pPr>
              <a:t>66</a:t>
            </a:fld>
            <a:endParaRPr lang="en-GB">
              <a:solidFill>
                <a:schemeClr val="tx2"/>
              </a:solidFill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2A02F3D1-F3A9-406E-AC1F-564DCB4B46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29325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Graphic 7" descr="Sign Language">
            <a:extLst>
              <a:ext uri="{FF2B5EF4-FFF2-40B4-BE49-F238E27FC236}">
                <a16:creationId xmlns:a16="http://schemas.microsoft.com/office/drawing/2014/main" id="{D958D61F-6478-44FE-9787-78E6DE8CEC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6200000">
            <a:off x="867103" y="1194511"/>
            <a:ext cx="1355835" cy="1355835"/>
          </a:xfrm>
          <a:prstGeom prst="rect">
            <a:avLst/>
          </a:prstGeom>
        </p:spPr>
      </p:pic>
      <p:pic>
        <p:nvPicPr>
          <p:cNvPr id="10" name="Graphic 9" descr="Grinning face with no fill">
            <a:extLst>
              <a:ext uri="{FF2B5EF4-FFF2-40B4-BE49-F238E27FC236}">
                <a16:creationId xmlns:a16="http://schemas.microsoft.com/office/drawing/2014/main" id="{08037389-D93B-4E03-843A-2236483442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204927" y="4602730"/>
            <a:ext cx="1772000" cy="1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05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C15B94-BDAB-4B5A-993D-9485C664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your opinion, why do people write poems?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CCE7AA-AF78-4C42-97E1-93B001A5B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Write your thoughts here.</a:t>
            </a:r>
          </a:p>
          <a:p>
            <a:r>
              <a:rPr lang="en-GB" dirty="0">
                <a:solidFill>
                  <a:srgbClr val="0070C0"/>
                </a:solidFill>
              </a:rPr>
              <a:t>______________________________________________________________________________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______________________________________________________________________________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______________________________________________________________________________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______________________________________________________________________________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5F9EB0-7F0C-4244-B785-14C81B876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8AE4D7-E9A7-48FC-B282-0A6022F23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001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AA464-C74E-4A9F-AE46-101CD8C2D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write poems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F7D78-3E3B-4581-AB86-939924B78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6384" y="2486284"/>
            <a:ext cx="3727506" cy="603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accent2"/>
                </a:solidFill>
              </a:rPr>
              <a:t> Express how we feel</a:t>
            </a:r>
          </a:p>
          <a:p>
            <a:pPr marL="0" indent="0">
              <a:buNone/>
            </a:pP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FE998-5FFC-4BF2-ABA6-38A5CFD4F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9BC84-A540-40B8-BCA7-AF2CFAD17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022B156B-59AE-415F-B24B-8756D48BB977}" type="slidenum">
              <a:rPr lang="en-GB" smtClean="0"/>
              <a:t>8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D83967-28E4-4897-8A21-F3646DC10F81}"/>
              </a:ext>
            </a:extLst>
          </p:cNvPr>
          <p:cNvSpPr txBox="1">
            <a:spLocks/>
          </p:cNvSpPr>
          <p:nvPr/>
        </p:nvSpPr>
        <p:spPr>
          <a:xfrm>
            <a:off x="7507002" y="2184405"/>
            <a:ext cx="3727506" cy="60375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GB" sz="3200" dirty="0">
                <a:solidFill>
                  <a:schemeClr val="accent3"/>
                </a:solidFill>
              </a:rPr>
              <a:t> Present an idea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3200" dirty="0">
              <a:solidFill>
                <a:schemeClr val="accent3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315FAC-BDEC-49C0-98BD-ED61030804CD}"/>
              </a:ext>
            </a:extLst>
          </p:cNvPr>
          <p:cNvSpPr txBox="1">
            <a:spLocks/>
          </p:cNvSpPr>
          <p:nvPr/>
        </p:nvSpPr>
        <p:spPr>
          <a:xfrm>
            <a:off x="4713890" y="3450609"/>
            <a:ext cx="5186569" cy="7168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GB" sz="3200" dirty="0">
                <a:solidFill>
                  <a:srgbClr val="FF9900"/>
                </a:solidFill>
              </a:rPr>
              <a:t> Reveal something humorous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02FC8C1-5720-4DB2-8597-B8AB4910B028}"/>
              </a:ext>
            </a:extLst>
          </p:cNvPr>
          <p:cNvSpPr txBox="1">
            <a:spLocks/>
          </p:cNvSpPr>
          <p:nvPr/>
        </p:nvSpPr>
        <p:spPr>
          <a:xfrm>
            <a:off x="1692238" y="4511628"/>
            <a:ext cx="3987894" cy="716836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GB" sz="3200" dirty="0">
                <a:solidFill>
                  <a:srgbClr val="00B0F0"/>
                </a:solidFill>
              </a:rPr>
              <a:t> Communicate a message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3200" dirty="0">
              <a:solidFill>
                <a:srgbClr val="00B0F0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ED317EF-EE87-49D9-8338-E8DF966483AC}"/>
              </a:ext>
            </a:extLst>
          </p:cNvPr>
          <p:cNvSpPr txBox="1">
            <a:spLocks/>
          </p:cNvSpPr>
          <p:nvPr/>
        </p:nvSpPr>
        <p:spPr>
          <a:xfrm>
            <a:off x="7202852" y="4878070"/>
            <a:ext cx="3727506" cy="7168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GB" sz="3200" dirty="0">
                <a:solidFill>
                  <a:srgbClr val="7030A0"/>
                </a:solidFill>
              </a:rPr>
              <a:t> Make readers think!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3200" dirty="0">
              <a:solidFill>
                <a:srgbClr val="7030A0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67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2CAFA-3F12-4DD6-8EFB-19692F2FE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you a poet? Write what comes to your mind.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560AA-B182-4470-8CA5-3F2C19E98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                      I am a poet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6C8194-35D8-44D7-9E39-4F2D35EC6C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______________________________________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______________________________________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______________________________________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______________________________________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0828F-FD9A-4B55-89F7-F6D8C332D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b="1" dirty="0"/>
              <a:t>                           I am not a poet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38812F-B4CF-44B6-938C-60FFC542A39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______________________________________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______________________________________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______________________________________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______________________________________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E18C0BB-4296-44D4-B676-D524E1358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ENGLISH UNIT, CURRICULUM PLANNING AND DEVELOPMENT DIVISION (2020)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654CCE-88F5-44AF-A070-3B3361A0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135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3728</Words>
  <Application>Microsoft Office PowerPoint</Application>
  <PresentationFormat>Widescreen</PresentationFormat>
  <Paragraphs>620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Calibri</vt:lpstr>
      <vt:lpstr>Calibri Light</vt:lpstr>
      <vt:lpstr>Segoe Print</vt:lpstr>
      <vt:lpstr>Times New Roman</vt:lpstr>
      <vt:lpstr>Wingdings</vt:lpstr>
      <vt:lpstr>Retrospect</vt:lpstr>
      <vt:lpstr>Let’s Journey with Poetry- You and Me! (Part 1)</vt:lpstr>
      <vt:lpstr>For You!</vt:lpstr>
      <vt:lpstr>Have you ever eaten a poem?</vt:lpstr>
      <vt:lpstr>How to Eat a Poem</vt:lpstr>
      <vt:lpstr>In these activities we will…</vt:lpstr>
      <vt:lpstr>Which of these are poems?   All of them!</vt:lpstr>
      <vt:lpstr>In your opinion, why do people write poems?</vt:lpstr>
      <vt:lpstr>We write poems to…</vt:lpstr>
      <vt:lpstr>Are you a poet? Write what comes to your mind.</vt:lpstr>
      <vt:lpstr>Anyone can write a few lines. It does not have to be perfect.    What do you think of mine?</vt:lpstr>
      <vt:lpstr>Look at the words at the end of each line.</vt:lpstr>
      <vt:lpstr>How about this popular Nursery Rhyme?</vt:lpstr>
      <vt:lpstr>Let’s see what makes this rhyme enjoyable.</vt:lpstr>
      <vt:lpstr>How would you explain ‘rhyme’ to someone?</vt:lpstr>
      <vt:lpstr>Match the words on the left to their correct rhymes.</vt:lpstr>
      <vt:lpstr>Write four lines following the pattern of Incey Wincey Spider.</vt:lpstr>
      <vt:lpstr>Try your 4-line rhyme now.</vt:lpstr>
      <vt:lpstr>See, you did it! Lovely rhyme too!</vt:lpstr>
      <vt:lpstr>It’s break time! You have done so well, take as long as you wish! Be sure to come back tomorrow.</vt:lpstr>
      <vt:lpstr>Welcome back!</vt:lpstr>
      <vt:lpstr>Important</vt:lpstr>
      <vt:lpstr>English Poems for the SEA</vt:lpstr>
      <vt:lpstr>Is there such a thing as an SEA poem?</vt:lpstr>
      <vt:lpstr>No poet writes a poem for the SEA exam!</vt:lpstr>
      <vt:lpstr>For any SEA ELA poetry activity</vt:lpstr>
      <vt:lpstr>What does a poem look like on the SEA ELA paper?</vt:lpstr>
      <vt:lpstr>PowerPoint Presentation</vt:lpstr>
      <vt:lpstr>What else? I might have missed some…</vt:lpstr>
      <vt:lpstr>If you said some of what’s above, you were on point! Good for you!</vt:lpstr>
      <vt:lpstr>Time for some fun!</vt:lpstr>
      <vt:lpstr>Here’s another rhyme I wrote for you!</vt:lpstr>
      <vt:lpstr>Look at the words I used. </vt:lpstr>
      <vt:lpstr>Did you get all of these?</vt:lpstr>
      <vt:lpstr>To make the point, I found antonyms for the works in the left box. See how the meaning is affected.</vt:lpstr>
      <vt:lpstr>Poets choose words carefully!  The antonyms change the meaning of the poem. </vt:lpstr>
      <vt:lpstr>Poets choose their words carefully!</vt:lpstr>
      <vt:lpstr>Write two things you learned about poems today.</vt:lpstr>
      <vt:lpstr>It’s break time again! Take as long as you wish!</vt:lpstr>
      <vt:lpstr>This is a well-loved rhyme! Let’s both read it.</vt:lpstr>
      <vt:lpstr>This poem is more than just funny. Why?</vt:lpstr>
      <vt:lpstr>‘The Cat in The Hat’ is carefully thought out.</vt:lpstr>
      <vt:lpstr>Those are the same things you look for in any poem.</vt:lpstr>
      <vt:lpstr>Limericks are named after a place in Ireland</vt:lpstr>
      <vt:lpstr>Here’s the funny 5-line Limerick I wrote for you.</vt:lpstr>
      <vt:lpstr>Let’s look at its rhyming words and patterns.</vt:lpstr>
      <vt:lpstr>Let’s now look at the words the poet used.</vt:lpstr>
      <vt:lpstr>    Time for us to write our 5-line limericks. Remember, the more you write and read poems, the better you understand them! </vt:lpstr>
      <vt:lpstr>You did very well. What do you think of mine?</vt:lpstr>
      <vt:lpstr>Go and read your poem to someone at home. You can share mine too, if you like.</vt:lpstr>
      <vt:lpstr>It’s a good time for a break! Take as long as you wish!</vt:lpstr>
      <vt:lpstr>Welcome back!</vt:lpstr>
      <vt:lpstr>Do you remember this? It’s a song, a game and also a rhyme.</vt:lpstr>
      <vt:lpstr> This is a simile. It is a comparison of two things.</vt:lpstr>
      <vt:lpstr>Remember, poems contain words that are carefully selected by poets.</vt:lpstr>
      <vt:lpstr>Pay close attention to the language of poems.</vt:lpstr>
      <vt:lpstr>Words in poems can be both!</vt:lpstr>
      <vt:lpstr>Look at these examples of figures of speech.</vt:lpstr>
      <vt:lpstr>Match each to its correct figure of speech. </vt:lpstr>
      <vt:lpstr>Match each to its correct figure of speech. </vt:lpstr>
      <vt:lpstr>Personification- How can you detect it?</vt:lpstr>
      <vt:lpstr>Metaphor- How can you detect it? </vt:lpstr>
      <vt:lpstr>Prepare for questions on language use.</vt:lpstr>
      <vt:lpstr>Personification can be challenging</vt:lpstr>
      <vt:lpstr>PowerPoint Presentation</vt:lpstr>
      <vt:lpstr>To sum up- For any poem, read carefully to find what’s on the right. </vt:lpstr>
      <vt:lpstr>It’s time to wave goodbye!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Journey with Poetry- You and Me!</dc:title>
  <dc:creator>MALA MORTON-GITTENS</dc:creator>
  <cp:lastModifiedBy>Zanifa Mohammed</cp:lastModifiedBy>
  <cp:revision>11</cp:revision>
  <dcterms:created xsi:type="dcterms:W3CDTF">2020-05-01T18:52:23Z</dcterms:created>
  <dcterms:modified xsi:type="dcterms:W3CDTF">2020-06-05T19:36:09Z</dcterms:modified>
</cp:coreProperties>
</file>