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78"/>
  </p:notesMasterIdLst>
  <p:sldIdLst>
    <p:sldId id="256" r:id="rId2"/>
    <p:sldId id="339" r:id="rId3"/>
    <p:sldId id="278" r:id="rId4"/>
    <p:sldId id="257" r:id="rId5"/>
    <p:sldId id="308" r:id="rId6"/>
    <p:sldId id="301" r:id="rId7"/>
    <p:sldId id="346" r:id="rId8"/>
    <p:sldId id="347" r:id="rId9"/>
    <p:sldId id="359" r:id="rId10"/>
    <p:sldId id="258" r:id="rId11"/>
    <p:sldId id="340" r:id="rId12"/>
    <p:sldId id="260" r:id="rId13"/>
    <p:sldId id="342" r:id="rId14"/>
    <p:sldId id="341" r:id="rId15"/>
    <p:sldId id="343" r:id="rId16"/>
    <p:sldId id="344" r:id="rId17"/>
    <p:sldId id="348" r:id="rId18"/>
    <p:sldId id="261" r:id="rId19"/>
    <p:sldId id="349" r:id="rId20"/>
    <p:sldId id="259" r:id="rId21"/>
    <p:sldId id="351" r:id="rId22"/>
    <p:sldId id="318" r:id="rId23"/>
    <p:sldId id="352" r:id="rId24"/>
    <p:sldId id="350" r:id="rId25"/>
    <p:sldId id="345" r:id="rId26"/>
    <p:sldId id="360" r:id="rId27"/>
    <p:sldId id="354" r:id="rId28"/>
    <p:sldId id="355" r:id="rId29"/>
    <p:sldId id="356" r:id="rId30"/>
    <p:sldId id="361" r:id="rId31"/>
    <p:sldId id="362" r:id="rId32"/>
    <p:sldId id="357" r:id="rId33"/>
    <p:sldId id="385" r:id="rId34"/>
    <p:sldId id="358" r:id="rId35"/>
    <p:sldId id="364" r:id="rId36"/>
    <p:sldId id="402" r:id="rId37"/>
    <p:sldId id="363" r:id="rId38"/>
    <p:sldId id="366" r:id="rId39"/>
    <p:sldId id="365" r:id="rId40"/>
    <p:sldId id="367" r:id="rId41"/>
    <p:sldId id="370" r:id="rId42"/>
    <p:sldId id="368" r:id="rId43"/>
    <p:sldId id="369" r:id="rId44"/>
    <p:sldId id="371" r:id="rId45"/>
    <p:sldId id="372" r:id="rId46"/>
    <p:sldId id="373" r:id="rId47"/>
    <p:sldId id="374" r:id="rId48"/>
    <p:sldId id="377" r:id="rId49"/>
    <p:sldId id="375" r:id="rId50"/>
    <p:sldId id="376" r:id="rId51"/>
    <p:sldId id="378" r:id="rId52"/>
    <p:sldId id="381" r:id="rId53"/>
    <p:sldId id="382" r:id="rId54"/>
    <p:sldId id="384" r:id="rId55"/>
    <p:sldId id="383" r:id="rId56"/>
    <p:sldId id="388" r:id="rId57"/>
    <p:sldId id="379" r:id="rId58"/>
    <p:sldId id="380" r:id="rId59"/>
    <p:sldId id="387" r:id="rId60"/>
    <p:sldId id="386" r:id="rId61"/>
    <p:sldId id="389" r:id="rId62"/>
    <p:sldId id="390" r:id="rId63"/>
    <p:sldId id="391" r:id="rId64"/>
    <p:sldId id="392" r:id="rId65"/>
    <p:sldId id="395" r:id="rId66"/>
    <p:sldId id="393" r:id="rId67"/>
    <p:sldId id="396" r:id="rId68"/>
    <p:sldId id="394" r:id="rId69"/>
    <p:sldId id="398" r:id="rId70"/>
    <p:sldId id="397" r:id="rId71"/>
    <p:sldId id="399" r:id="rId72"/>
    <p:sldId id="400" r:id="rId73"/>
    <p:sldId id="401" r:id="rId74"/>
    <p:sldId id="403" r:id="rId75"/>
    <p:sldId id="404" r:id="rId76"/>
    <p:sldId id="405"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13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18639-0A0A-4DCB-A56D-68869F9FAB35}"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05248BE8-55E3-4EEE-A64F-2AF814C3A716}">
      <dgm:prSet/>
      <dgm:spPr/>
      <dgm:t>
        <a:bodyPr/>
        <a:lstStyle/>
        <a:p>
          <a:r>
            <a:rPr lang="en-GB"/>
            <a:t>Enjoyable activities</a:t>
          </a:r>
          <a:endParaRPr lang="en-US"/>
        </a:p>
      </dgm:t>
    </dgm:pt>
    <dgm:pt modelId="{398E9B27-4C61-4AB6-BB91-98C06505F5EE}" type="parTrans" cxnId="{86875C46-ADB6-4DF7-ADD5-8118911DC452}">
      <dgm:prSet/>
      <dgm:spPr/>
      <dgm:t>
        <a:bodyPr/>
        <a:lstStyle/>
        <a:p>
          <a:endParaRPr lang="en-US"/>
        </a:p>
      </dgm:t>
    </dgm:pt>
    <dgm:pt modelId="{E814C48A-155F-4C10-B246-51D14E508723}" type="sibTrans" cxnId="{86875C46-ADB6-4DF7-ADD5-8118911DC452}">
      <dgm:prSet/>
      <dgm:spPr/>
      <dgm:t>
        <a:bodyPr/>
        <a:lstStyle/>
        <a:p>
          <a:endParaRPr lang="en-US"/>
        </a:p>
      </dgm:t>
    </dgm:pt>
    <dgm:pt modelId="{060C924A-0436-4BCD-9799-C521C40CE7EA}">
      <dgm:prSet/>
      <dgm:spPr>
        <a:solidFill>
          <a:schemeClr val="accent2"/>
        </a:solidFill>
      </dgm:spPr>
      <dgm:t>
        <a:bodyPr/>
        <a:lstStyle/>
        <a:p>
          <a:r>
            <a:rPr lang="en-GB" dirty="0"/>
            <a:t>No rush! No time limit </a:t>
          </a:r>
          <a:endParaRPr lang="en-US" dirty="0"/>
        </a:p>
      </dgm:t>
    </dgm:pt>
    <dgm:pt modelId="{8D158D2C-A076-4268-8F17-5283E9C9B497}" type="parTrans" cxnId="{5EA8228D-9654-4C84-BA32-B934C87B619C}">
      <dgm:prSet/>
      <dgm:spPr/>
      <dgm:t>
        <a:bodyPr/>
        <a:lstStyle/>
        <a:p>
          <a:endParaRPr lang="en-US"/>
        </a:p>
      </dgm:t>
    </dgm:pt>
    <dgm:pt modelId="{EBBAEC6A-27AE-4BFE-8F06-84F4AD8CC0D5}" type="sibTrans" cxnId="{5EA8228D-9654-4C84-BA32-B934C87B619C}">
      <dgm:prSet/>
      <dgm:spPr/>
      <dgm:t>
        <a:bodyPr/>
        <a:lstStyle/>
        <a:p>
          <a:endParaRPr lang="en-US"/>
        </a:p>
      </dgm:t>
    </dgm:pt>
    <dgm:pt modelId="{A0BD0543-38D2-40B8-8947-432D5B6ECEAC}">
      <dgm:prSet/>
      <dgm:spPr>
        <a:solidFill>
          <a:schemeClr val="accent4"/>
        </a:solidFill>
      </dgm:spPr>
      <dgm:t>
        <a:bodyPr/>
        <a:lstStyle/>
        <a:p>
          <a:r>
            <a:rPr lang="en-US" dirty="0"/>
            <a:t>Annotations</a:t>
          </a:r>
          <a:r>
            <a:rPr lang="en-US" baseline="0" dirty="0"/>
            <a:t> that help</a:t>
          </a:r>
          <a:endParaRPr lang="en-US" dirty="0"/>
        </a:p>
      </dgm:t>
    </dgm:pt>
    <dgm:pt modelId="{BC7844E7-79DC-45BF-B5C3-70343256DBAB}" type="parTrans" cxnId="{6372430C-97CB-42D5-8737-DDEAA41561FC}">
      <dgm:prSet/>
      <dgm:spPr/>
      <dgm:t>
        <a:bodyPr/>
        <a:lstStyle/>
        <a:p>
          <a:endParaRPr lang="en-US"/>
        </a:p>
      </dgm:t>
    </dgm:pt>
    <dgm:pt modelId="{C12054B3-E5D5-46F4-A03E-7B655A2467B2}" type="sibTrans" cxnId="{6372430C-97CB-42D5-8737-DDEAA41561FC}">
      <dgm:prSet/>
      <dgm:spPr/>
      <dgm:t>
        <a:bodyPr/>
        <a:lstStyle/>
        <a:p>
          <a:endParaRPr lang="en-US"/>
        </a:p>
      </dgm:t>
    </dgm:pt>
    <dgm:pt modelId="{163843C2-110F-4855-9473-CF406A40BC8E}">
      <dgm:prSet/>
      <dgm:spPr>
        <a:solidFill>
          <a:schemeClr val="accent5"/>
        </a:solidFill>
      </dgm:spPr>
      <dgm:t>
        <a:bodyPr/>
        <a:lstStyle/>
        <a:p>
          <a:r>
            <a:rPr lang="en-US"/>
            <a:t>Guided instructions</a:t>
          </a:r>
        </a:p>
      </dgm:t>
    </dgm:pt>
    <dgm:pt modelId="{37258EDD-37B5-40D8-A870-303F00E3760E}" type="parTrans" cxnId="{93439B65-8F20-4A13-A641-147960B5F97D}">
      <dgm:prSet/>
      <dgm:spPr/>
      <dgm:t>
        <a:bodyPr/>
        <a:lstStyle/>
        <a:p>
          <a:endParaRPr lang="en-US"/>
        </a:p>
      </dgm:t>
    </dgm:pt>
    <dgm:pt modelId="{D136CD1E-3317-4C20-8656-B9B36372A26C}" type="sibTrans" cxnId="{93439B65-8F20-4A13-A641-147960B5F97D}">
      <dgm:prSet/>
      <dgm:spPr/>
      <dgm:t>
        <a:bodyPr/>
        <a:lstStyle/>
        <a:p>
          <a:endParaRPr lang="en-US"/>
        </a:p>
      </dgm:t>
    </dgm:pt>
    <dgm:pt modelId="{494D0934-6544-4013-9E1D-D3D9C0FDE315}">
      <dgm:prSet/>
      <dgm:spPr>
        <a:solidFill>
          <a:srgbClr val="7030A0"/>
        </a:solidFill>
      </dgm:spPr>
      <dgm:t>
        <a:bodyPr/>
        <a:lstStyle/>
        <a:p>
          <a:r>
            <a:rPr lang="en-US" dirty="0"/>
            <a:t>Fun</a:t>
          </a:r>
          <a:r>
            <a:rPr lang="en-US" baseline="0" dirty="0"/>
            <a:t> with poetic language</a:t>
          </a:r>
          <a:endParaRPr lang="en-US" dirty="0"/>
        </a:p>
      </dgm:t>
    </dgm:pt>
    <dgm:pt modelId="{D944DFA1-25EC-48DA-B95A-13EEA04016EC}" type="parTrans" cxnId="{52E066CC-368C-42EB-A4E3-9106E6CAC3B8}">
      <dgm:prSet/>
      <dgm:spPr/>
      <dgm:t>
        <a:bodyPr/>
        <a:lstStyle/>
        <a:p>
          <a:endParaRPr lang="en-US"/>
        </a:p>
      </dgm:t>
    </dgm:pt>
    <dgm:pt modelId="{39975EA5-9F41-4CF2-B9A5-099691B8BA94}" type="sibTrans" cxnId="{52E066CC-368C-42EB-A4E3-9106E6CAC3B8}">
      <dgm:prSet/>
      <dgm:spPr/>
      <dgm:t>
        <a:bodyPr/>
        <a:lstStyle/>
        <a:p>
          <a:endParaRPr lang="en-US"/>
        </a:p>
      </dgm:t>
    </dgm:pt>
    <dgm:pt modelId="{DA4B6435-5844-4B20-94D0-E483119E3522}" type="pres">
      <dgm:prSet presAssocID="{44018639-0A0A-4DCB-A56D-68869F9FAB35}" presName="Name0" presStyleCnt="0">
        <dgm:presLayoutVars>
          <dgm:dir/>
          <dgm:resizeHandles val="exact"/>
        </dgm:presLayoutVars>
      </dgm:prSet>
      <dgm:spPr/>
      <dgm:t>
        <a:bodyPr/>
        <a:lstStyle/>
        <a:p>
          <a:endParaRPr lang="en-US"/>
        </a:p>
      </dgm:t>
    </dgm:pt>
    <dgm:pt modelId="{E2F4B3F9-0820-439A-9ACB-3F80FF7E10BA}" type="pres">
      <dgm:prSet presAssocID="{05248BE8-55E3-4EEE-A64F-2AF814C3A716}" presName="node" presStyleLbl="node1" presStyleIdx="0" presStyleCnt="5">
        <dgm:presLayoutVars>
          <dgm:bulletEnabled val="1"/>
        </dgm:presLayoutVars>
      </dgm:prSet>
      <dgm:spPr/>
      <dgm:t>
        <a:bodyPr/>
        <a:lstStyle/>
        <a:p>
          <a:endParaRPr lang="en-US"/>
        </a:p>
      </dgm:t>
    </dgm:pt>
    <dgm:pt modelId="{B801EAA0-5F3C-4747-9D5A-B2026FA3FDEF}" type="pres">
      <dgm:prSet presAssocID="{E814C48A-155F-4C10-B246-51D14E508723}" presName="sibTrans" presStyleLbl="sibTrans1D1" presStyleIdx="0" presStyleCnt="4"/>
      <dgm:spPr/>
      <dgm:t>
        <a:bodyPr/>
        <a:lstStyle/>
        <a:p>
          <a:endParaRPr lang="en-US"/>
        </a:p>
      </dgm:t>
    </dgm:pt>
    <dgm:pt modelId="{F7CC38A3-E62C-4922-8852-EB292F2337BB}" type="pres">
      <dgm:prSet presAssocID="{E814C48A-155F-4C10-B246-51D14E508723}" presName="connectorText" presStyleLbl="sibTrans1D1" presStyleIdx="0" presStyleCnt="4"/>
      <dgm:spPr/>
      <dgm:t>
        <a:bodyPr/>
        <a:lstStyle/>
        <a:p>
          <a:endParaRPr lang="en-US"/>
        </a:p>
      </dgm:t>
    </dgm:pt>
    <dgm:pt modelId="{5127C25F-B7EC-4CB6-AC74-4D40B676E271}" type="pres">
      <dgm:prSet presAssocID="{060C924A-0436-4BCD-9799-C521C40CE7EA}" presName="node" presStyleLbl="node1" presStyleIdx="1" presStyleCnt="5">
        <dgm:presLayoutVars>
          <dgm:bulletEnabled val="1"/>
        </dgm:presLayoutVars>
      </dgm:prSet>
      <dgm:spPr/>
      <dgm:t>
        <a:bodyPr/>
        <a:lstStyle/>
        <a:p>
          <a:endParaRPr lang="en-US"/>
        </a:p>
      </dgm:t>
    </dgm:pt>
    <dgm:pt modelId="{7842BEB9-E6C6-4A11-BF96-F1A2FD61AA81}" type="pres">
      <dgm:prSet presAssocID="{EBBAEC6A-27AE-4BFE-8F06-84F4AD8CC0D5}" presName="sibTrans" presStyleLbl="sibTrans1D1" presStyleIdx="1" presStyleCnt="4"/>
      <dgm:spPr/>
      <dgm:t>
        <a:bodyPr/>
        <a:lstStyle/>
        <a:p>
          <a:endParaRPr lang="en-US"/>
        </a:p>
      </dgm:t>
    </dgm:pt>
    <dgm:pt modelId="{07945898-5659-4573-BBC8-CBFD3EFB5F21}" type="pres">
      <dgm:prSet presAssocID="{EBBAEC6A-27AE-4BFE-8F06-84F4AD8CC0D5}" presName="connectorText" presStyleLbl="sibTrans1D1" presStyleIdx="1" presStyleCnt="4"/>
      <dgm:spPr/>
      <dgm:t>
        <a:bodyPr/>
        <a:lstStyle/>
        <a:p>
          <a:endParaRPr lang="en-US"/>
        </a:p>
      </dgm:t>
    </dgm:pt>
    <dgm:pt modelId="{8F06EC4C-A6BD-4356-981A-220DB2F8B72D}" type="pres">
      <dgm:prSet presAssocID="{A0BD0543-38D2-40B8-8947-432D5B6ECEAC}" presName="node" presStyleLbl="node1" presStyleIdx="2" presStyleCnt="5">
        <dgm:presLayoutVars>
          <dgm:bulletEnabled val="1"/>
        </dgm:presLayoutVars>
      </dgm:prSet>
      <dgm:spPr/>
      <dgm:t>
        <a:bodyPr/>
        <a:lstStyle/>
        <a:p>
          <a:endParaRPr lang="en-US"/>
        </a:p>
      </dgm:t>
    </dgm:pt>
    <dgm:pt modelId="{7963E9BE-0BC3-423B-935F-D8717445BB0D}" type="pres">
      <dgm:prSet presAssocID="{C12054B3-E5D5-46F4-A03E-7B655A2467B2}" presName="sibTrans" presStyleLbl="sibTrans1D1" presStyleIdx="2" presStyleCnt="4"/>
      <dgm:spPr/>
      <dgm:t>
        <a:bodyPr/>
        <a:lstStyle/>
        <a:p>
          <a:endParaRPr lang="en-US"/>
        </a:p>
      </dgm:t>
    </dgm:pt>
    <dgm:pt modelId="{F7AD6BB6-B6C1-4D70-9046-8BBD4695BE3B}" type="pres">
      <dgm:prSet presAssocID="{C12054B3-E5D5-46F4-A03E-7B655A2467B2}" presName="connectorText" presStyleLbl="sibTrans1D1" presStyleIdx="2" presStyleCnt="4"/>
      <dgm:spPr/>
      <dgm:t>
        <a:bodyPr/>
        <a:lstStyle/>
        <a:p>
          <a:endParaRPr lang="en-US"/>
        </a:p>
      </dgm:t>
    </dgm:pt>
    <dgm:pt modelId="{FE04229C-C9AB-40D6-8E5D-E04E19041742}" type="pres">
      <dgm:prSet presAssocID="{163843C2-110F-4855-9473-CF406A40BC8E}" presName="node" presStyleLbl="node1" presStyleIdx="3" presStyleCnt="5">
        <dgm:presLayoutVars>
          <dgm:bulletEnabled val="1"/>
        </dgm:presLayoutVars>
      </dgm:prSet>
      <dgm:spPr/>
      <dgm:t>
        <a:bodyPr/>
        <a:lstStyle/>
        <a:p>
          <a:endParaRPr lang="en-US"/>
        </a:p>
      </dgm:t>
    </dgm:pt>
    <dgm:pt modelId="{5BDD3648-CA86-4428-A7FD-F1F3E3EC21F8}" type="pres">
      <dgm:prSet presAssocID="{D136CD1E-3317-4C20-8656-B9B36372A26C}" presName="sibTrans" presStyleLbl="sibTrans1D1" presStyleIdx="3" presStyleCnt="4"/>
      <dgm:spPr/>
      <dgm:t>
        <a:bodyPr/>
        <a:lstStyle/>
        <a:p>
          <a:endParaRPr lang="en-US"/>
        </a:p>
      </dgm:t>
    </dgm:pt>
    <dgm:pt modelId="{8EAC417A-5D03-42F1-ACE9-060ED56D19A0}" type="pres">
      <dgm:prSet presAssocID="{D136CD1E-3317-4C20-8656-B9B36372A26C}" presName="connectorText" presStyleLbl="sibTrans1D1" presStyleIdx="3" presStyleCnt="4"/>
      <dgm:spPr/>
      <dgm:t>
        <a:bodyPr/>
        <a:lstStyle/>
        <a:p>
          <a:endParaRPr lang="en-US"/>
        </a:p>
      </dgm:t>
    </dgm:pt>
    <dgm:pt modelId="{FC883EFE-4E77-4625-8018-8750721F489A}" type="pres">
      <dgm:prSet presAssocID="{494D0934-6544-4013-9E1D-D3D9C0FDE315}" presName="node" presStyleLbl="node1" presStyleIdx="4" presStyleCnt="5">
        <dgm:presLayoutVars>
          <dgm:bulletEnabled val="1"/>
        </dgm:presLayoutVars>
      </dgm:prSet>
      <dgm:spPr/>
      <dgm:t>
        <a:bodyPr/>
        <a:lstStyle/>
        <a:p>
          <a:endParaRPr lang="en-US"/>
        </a:p>
      </dgm:t>
    </dgm:pt>
  </dgm:ptLst>
  <dgm:cxnLst>
    <dgm:cxn modelId="{59A3986B-BBBF-43B1-9EE7-58FD2E4AD565}" type="presOf" srcId="{E814C48A-155F-4C10-B246-51D14E508723}" destId="{F7CC38A3-E62C-4922-8852-EB292F2337BB}" srcOrd="1" destOrd="0" presId="urn:microsoft.com/office/officeart/2016/7/layout/RepeatingBendingProcessNew"/>
    <dgm:cxn modelId="{93439B65-8F20-4A13-A641-147960B5F97D}" srcId="{44018639-0A0A-4DCB-A56D-68869F9FAB35}" destId="{163843C2-110F-4855-9473-CF406A40BC8E}" srcOrd="3" destOrd="0" parTransId="{37258EDD-37B5-40D8-A870-303F00E3760E}" sibTransId="{D136CD1E-3317-4C20-8656-B9B36372A26C}"/>
    <dgm:cxn modelId="{F06E5899-ADC0-4073-ACCE-7D6DBCEF387F}" type="presOf" srcId="{A0BD0543-38D2-40B8-8947-432D5B6ECEAC}" destId="{8F06EC4C-A6BD-4356-981A-220DB2F8B72D}" srcOrd="0" destOrd="0" presId="urn:microsoft.com/office/officeart/2016/7/layout/RepeatingBendingProcessNew"/>
    <dgm:cxn modelId="{47AABCB7-57C2-46C1-A481-3376ED85207C}" type="presOf" srcId="{D136CD1E-3317-4C20-8656-B9B36372A26C}" destId="{8EAC417A-5D03-42F1-ACE9-060ED56D19A0}" srcOrd="1" destOrd="0" presId="urn:microsoft.com/office/officeart/2016/7/layout/RepeatingBendingProcessNew"/>
    <dgm:cxn modelId="{B4024F89-6B97-476B-A1E9-7A0D170F0436}" type="presOf" srcId="{44018639-0A0A-4DCB-A56D-68869F9FAB35}" destId="{DA4B6435-5844-4B20-94D0-E483119E3522}" srcOrd="0" destOrd="0" presId="urn:microsoft.com/office/officeart/2016/7/layout/RepeatingBendingProcessNew"/>
    <dgm:cxn modelId="{6372430C-97CB-42D5-8737-DDEAA41561FC}" srcId="{44018639-0A0A-4DCB-A56D-68869F9FAB35}" destId="{A0BD0543-38D2-40B8-8947-432D5B6ECEAC}" srcOrd="2" destOrd="0" parTransId="{BC7844E7-79DC-45BF-B5C3-70343256DBAB}" sibTransId="{C12054B3-E5D5-46F4-A03E-7B655A2467B2}"/>
    <dgm:cxn modelId="{8AD14E34-77EB-4A1A-B1AF-12A00A9F7E43}" type="presOf" srcId="{05248BE8-55E3-4EEE-A64F-2AF814C3A716}" destId="{E2F4B3F9-0820-439A-9ACB-3F80FF7E10BA}" srcOrd="0" destOrd="0" presId="urn:microsoft.com/office/officeart/2016/7/layout/RepeatingBendingProcessNew"/>
    <dgm:cxn modelId="{2FA90092-93A5-4892-BCB4-1B490B76D63D}" type="presOf" srcId="{163843C2-110F-4855-9473-CF406A40BC8E}" destId="{FE04229C-C9AB-40D6-8E5D-E04E19041742}" srcOrd="0" destOrd="0" presId="urn:microsoft.com/office/officeart/2016/7/layout/RepeatingBendingProcessNew"/>
    <dgm:cxn modelId="{F63DCFB2-6FC6-4ABC-9B9C-5C21E198860A}" type="presOf" srcId="{060C924A-0436-4BCD-9799-C521C40CE7EA}" destId="{5127C25F-B7EC-4CB6-AC74-4D40B676E271}" srcOrd="0" destOrd="0" presId="urn:microsoft.com/office/officeart/2016/7/layout/RepeatingBendingProcessNew"/>
    <dgm:cxn modelId="{CF8503A0-CCDA-4B9E-9048-461664893076}" type="presOf" srcId="{494D0934-6544-4013-9E1D-D3D9C0FDE315}" destId="{FC883EFE-4E77-4625-8018-8750721F489A}" srcOrd="0" destOrd="0" presId="urn:microsoft.com/office/officeart/2016/7/layout/RepeatingBendingProcessNew"/>
    <dgm:cxn modelId="{CD19EE0F-8444-42A9-BE2A-D4DF07B77F35}" type="presOf" srcId="{C12054B3-E5D5-46F4-A03E-7B655A2467B2}" destId="{F7AD6BB6-B6C1-4D70-9046-8BBD4695BE3B}" srcOrd="1" destOrd="0" presId="urn:microsoft.com/office/officeart/2016/7/layout/RepeatingBendingProcessNew"/>
    <dgm:cxn modelId="{52E066CC-368C-42EB-A4E3-9106E6CAC3B8}" srcId="{44018639-0A0A-4DCB-A56D-68869F9FAB35}" destId="{494D0934-6544-4013-9E1D-D3D9C0FDE315}" srcOrd="4" destOrd="0" parTransId="{D944DFA1-25EC-48DA-B95A-13EEA04016EC}" sibTransId="{39975EA5-9F41-4CF2-B9A5-099691B8BA94}"/>
    <dgm:cxn modelId="{068F6283-3ADF-4D3E-B344-76605759B82D}" type="presOf" srcId="{EBBAEC6A-27AE-4BFE-8F06-84F4AD8CC0D5}" destId="{7842BEB9-E6C6-4A11-BF96-F1A2FD61AA81}" srcOrd="0" destOrd="0" presId="urn:microsoft.com/office/officeart/2016/7/layout/RepeatingBendingProcessNew"/>
    <dgm:cxn modelId="{30D74904-F218-4ECD-951B-39CFAEB526FE}" type="presOf" srcId="{EBBAEC6A-27AE-4BFE-8F06-84F4AD8CC0D5}" destId="{07945898-5659-4573-BBC8-CBFD3EFB5F21}" srcOrd="1" destOrd="0" presId="urn:microsoft.com/office/officeart/2016/7/layout/RepeatingBendingProcessNew"/>
    <dgm:cxn modelId="{258AFB6D-B826-4367-91D0-7E771C4947EF}" type="presOf" srcId="{E814C48A-155F-4C10-B246-51D14E508723}" destId="{B801EAA0-5F3C-4747-9D5A-B2026FA3FDEF}" srcOrd="0" destOrd="0" presId="urn:microsoft.com/office/officeart/2016/7/layout/RepeatingBendingProcessNew"/>
    <dgm:cxn modelId="{5EA8228D-9654-4C84-BA32-B934C87B619C}" srcId="{44018639-0A0A-4DCB-A56D-68869F9FAB35}" destId="{060C924A-0436-4BCD-9799-C521C40CE7EA}" srcOrd="1" destOrd="0" parTransId="{8D158D2C-A076-4268-8F17-5283E9C9B497}" sibTransId="{EBBAEC6A-27AE-4BFE-8F06-84F4AD8CC0D5}"/>
    <dgm:cxn modelId="{C3A4C380-96DB-4BB5-BA18-F2E8648E2AE7}" type="presOf" srcId="{C12054B3-E5D5-46F4-A03E-7B655A2467B2}" destId="{7963E9BE-0BC3-423B-935F-D8717445BB0D}" srcOrd="0" destOrd="0" presId="urn:microsoft.com/office/officeart/2016/7/layout/RepeatingBendingProcessNew"/>
    <dgm:cxn modelId="{99BCCC69-9F8C-4C67-B07D-97E0EE2A2248}" type="presOf" srcId="{D136CD1E-3317-4C20-8656-B9B36372A26C}" destId="{5BDD3648-CA86-4428-A7FD-F1F3E3EC21F8}" srcOrd="0" destOrd="0" presId="urn:microsoft.com/office/officeart/2016/7/layout/RepeatingBendingProcessNew"/>
    <dgm:cxn modelId="{86875C46-ADB6-4DF7-ADD5-8118911DC452}" srcId="{44018639-0A0A-4DCB-A56D-68869F9FAB35}" destId="{05248BE8-55E3-4EEE-A64F-2AF814C3A716}" srcOrd="0" destOrd="0" parTransId="{398E9B27-4C61-4AB6-BB91-98C06505F5EE}" sibTransId="{E814C48A-155F-4C10-B246-51D14E508723}"/>
    <dgm:cxn modelId="{EF28840C-294A-440E-8C9F-F280F893A67A}" type="presParOf" srcId="{DA4B6435-5844-4B20-94D0-E483119E3522}" destId="{E2F4B3F9-0820-439A-9ACB-3F80FF7E10BA}" srcOrd="0" destOrd="0" presId="urn:microsoft.com/office/officeart/2016/7/layout/RepeatingBendingProcessNew"/>
    <dgm:cxn modelId="{80B23C73-7085-46D9-88C4-65750534DF11}" type="presParOf" srcId="{DA4B6435-5844-4B20-94D0-E483119E3522}" destId="{B801EAA0-5F3C-4747-9D5A-B2026FA3FDEF}" srcOrd="1" destOrd="0" presId="urn:microsoft.com/office/officeart/2016/7/layout/RepeatingBendingProcessNew"/>
    <dgm:cxn modelId="{BBCBFB78-4CF6-4F1E-AE91-62869B2B1AE9}" type="presParOf" srcId="{B801EAA0-5F3C-4747-9D5A-B2026FA3FDEF}" destId="{F7CC38A3-E62C-4922-8852-EB292F2337BB}" srcOrd="0" destOrd="0" presId="urn:microsoft.com/office/officeart/2016/7/layout/RepeatingBendingProcessNew"/>
    <dgm:cxn modelId="{9E5447FD-6560-4819-ADFC-3F65A6E4B8C9}" type="presParOf" srcId="{DA4B6435-5844-4B20-94D0-E483119E3522}" destId="{5127C25F-B7EC-4CB6-AC74-4D40B676E271}" srcOrd="2" destOrd="0" presId="urn:microsoft.com/office/officeart/2016/7/layout/RepeatingBendingProcessNew"/>
    <dgm:cxn modelId="{C1AF21BE-0D27-470B-8F93-773A8B211895}" type="presParOf" srcId="{DA4B6435-5844-4B20-94D0-E483119E3522}" destId="{7842BEB9-E6C6-4A11-BF96-F1A2FD61AA81}" srcOrd="3" destOrd="0" presId="urn:microsoft.com/office/officeart/2016/7/layout/RepeatingBendingProcessNew"/>
    <dgm:cxn modelId="{E1ED94D3-152F-466D-9712-2907D4428CD7}" type="presParOf" srcId="{7842BEB9-E6C6-4A11-BF96-F1A2FD61AA81}" destId="{07945898-5659-4573-BBC8-CBFD3EFB5F21}" srcOrd="0" destOrd="0" presId="urn:microsoft.com/office/officeart/2016/7/layout/RepeatingBendingProcessNew"/>
    <dgm:cxn modelId="{81CB8BA2-BC23-46B6-B8FA-F2892716813C}" type="presParOf" srcId="{DA4B6435-5844-4B20-94D0-E483119E3522}" destId="{8F06EC4C-A6BD-4356-981A-220DB2F8B72D}" srcOrd="4" destOrd="0" presId="urn:microsoft.com/office/officeart/2016/7/layout/RepeatingBendingProcessNew"/>
    <dgm:cxn modelId="{1D882ADA-E0C2-45FC-9AA4-4BC135C4D3F1}" type="presParOf" srcId="{DA4B6435-5844-4B20-94D0-E483119E3522}" destId="{7963E9BE-0BC3-423B-935F-D8717445BB0D}" srcOrd="5" destOrd="0" presId="urn:microsoft.com/office/officeart/2016/7/layout/RepeatingBendingProcessNew"/>
    <dgm:cxn modelId="{4570F28B-F42C-4BB1-9FA5-0A5FA026EB7F}" type="presParOf" srcId="{7963E9BE-0BC3-423B-935F-D8717445BB0D}" destId="{F7AD6BB6-B6C1-4D70-9046-8BBD4695BE3B}" srcOrd="0" destOrd="0" presId="urn:microsoft.com/office/officeart/2016/7/layout/RepeatingBendingProcessNew"/>
    <dgm:cxn modelId="{6A559420-E42F-431E-AECB-66EA5A8AC338}" type="presParOf" srcId="{DA4B6435-5844-4B20-94D0-E483119E3522}" destId="{FE04229C-C9AB-40D6-8E5D-E04E19041742}" srcOrd="6" destOrd="0" presId="urn:microsoft.com/office/officeart/2016/7/layout/RepeatingBendingProcessNew"/>
    <dgm:cxn modelId="{357202E8-20CE-4F52-B05F-6460151FB2F8}" type="presParOf" srcId="{DA4B6435-5844-4B20-94D0-E483119E3522}" destId="{5BDD3648-CA86-4428-A7FD-F1F3E3EC21F8}" srcOrd="7" destOrd="0" presId="urn:microsoft.com/office/officeart/2016/7/layout/RepeatingBendingProcessNew"/>
    <dgm:cxn modelId="{62A88CFF-2B04-4EEB-A53D-7F8B3E278BB5}" type="presParOf" srcId="{5BDD3648-CA86-4428-A7FD-F1F3E3EC21F8}" destId="{8EAC417A-5D03-42F1-ACE9-060ED56D19A0}" srcOrd="0" destOrd="0" presId="urn:microsoft.com/office/officeart/2016/7/layout/RepeatingBendingProcessNew"/>
    <dgm:cxn modelId="{355DD855-83F3-4DC1-9139-5ED4F3A4B8EF}" type="presParOf" srcId="{DA4B6435-5844-4B20-94D0-E483119E3522}" destId="{FC883EFE-4E77-4625-8018-8750721F489A}"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6B62A7-EB50-4767-9BC3-55E7B4CDA03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B7D9C82E-CD89-41E4-A87E-2FD695E63D28}">
      <dgm:prSet phldrT="[Text]"/>
      <dgm:spPr/>
      <dgm:t>
        <a:bodyPr/>
        <a:lstStyle/>
        <a:p>
          <a:r>
            <a:rPr lang="en-GB" dirty="0"/>
            <a:t>White sheep are white clouds</a:t>
          </a:r>
        </a:p>
      </dgm:t>
    </dgm:pt>
    <dgm:pt modelId="{24DBAF32-AE20-4501-A47A-9741D041C386}" type="parTrans" cxnId="{189D9CB3-139F-41FB-81F3-8E5FB127050A}">
      <dgm:prSet/>
      <dgm:spPr/>
      <dgm:t>
        <a:bodyPr/>
        <a:lstStyle/>
        <a:p>
          <a:endParaRPr lang="en-GB"/>
        </a:p>
      </dgm:t>
    </dgm:pt>
    <dgm:pt modelId="{A6DCCCE4-DBD4-4B81-BA07-04827324A6BC}" type="sibTrans" cxnId="{189D9CB3-139F-41FB-81F3-8E5FB127050A}">
      <dgm:prSet/>
      <dgm:spPr/>
      <dgm:t>
        <a:bodyPr/>
        <a:lstStyle/>
        <a:p>
          <a:endParaRPr lang="en-GB"/>
        </a:p>
      </dgm:t>
    </dgm:pt>
    <dgm:pt modelId="{FCA946FA-EF38-46F3-A10E-F6783768F480}">
      <dgm:prSet phldrT="[Text]"/>
      <dgm:spPr/>
      <dgm:t>
        <a:bodyPr/>
        <a:lstStyle/>
        <a:p>
          <a:r>
            <a:rPr lang="en-GB" dirty="0"/>
            <a:t>The blue hill is the blue sky</a:t>
          </a:r>
        </a:p>
      </dgm:t>
    </dgm:pt>
    <dgm:pt modelId="{1F2603FE-9959-40D3-8585-EC7C5A96E656}" type="parTrans" cxnId="{8AEC27E4-A796-45A4-A4E9-22C12C323EAF}">
      <dgm:prSet/>
      <dgm:spPr/>
      <dgm:t>
        <a:bodyPr/>
        <a:lstStyle/>
        <a:p>
          <a:endParaRPr lang="en-GB"/>
        </a:p>
      </dgm:t>
    </dgm:pt>
    <dgm:pt modelId="{7FAFBFCA-5098-429B-9C20-21C5EDD8DA41}" type="sibTrans" cxnId="{8AEC27E4-A796-45A4-A4E9-22C12C323EAF}">
      <dgm:prSet/>
      <dgm:spPr/>
      <dgm:t>
        <a:bodyPr/>
        <a:lstStyle/>
        <a:p>
          <a:endParaRPr lang="en-GB"/>
        </a:p>
      </dgm:t>
    </dgm:pt>
    <dgm:pt modelId="{C487C398-BB3E-4636-B337-5A30B5F20331}" type="pres">
      <dgm:prSet presAssocID="{106B62A7-EB50-4767-9BC3-55E7B4CDA039}" presName="Name0" presStyleCnt="0">
        <dgm:presLayoutVars>
          <dgm:chMax val="2"/>
          <dgm:chPref val="2"/>
          <dgm:animLvl val="lvl"/>
        </dgm:presLayoutVars>
      </dgm:prSet>
      <dgm:spPr/>
      <dgm:t>
        <a:bodyPr/>
        <a:lstStyle/>
        <a:p>
          <a:endParaRPr lang="en-US"/>
        </a:p>
      </dgm:t>
    </dgm:pt>
    <dgm:pt modelId="{94A97327-E535-4D0A-9B69-F19CC31F76ED}" type="pres">
      <dgm:prSet presAssocID="{106B62A7-EB50-4767-9BC3-55E7B4CDA039}" presName="LeftText" presStyleLbl="revTx" presStyleIdx="0" presStyleCnt="0">
        <dgm:presLayoutVars>
          <dgm:bulletEnabled val="1"/>
        </dgm:presLayoutVars>
      </dgm:prSet>
      <dgm:spPr/>
      <dgm:t>
        <a:bodyPr/>
        <a:lstStyle/>
        <a:p>
          <a:endParaRPr lang="en-US"/>
        </a:p>
      </dgm:t>
    </dgm:pt>
    <dgm:pt modelId="{6EFD7373-14A7-4B05-AD15-F7E3EAC0D6C1}" type="pres">
      <dgm:prSet presAssocID="{106B62A7-EB50-4767-9BC3-55E7B4CDA039}" presName="LeftNode" presStyleLbl="bgImgPlace1" presStyleIdx="0" presStyleCnt="2">
        <dgm:presLayoutVars>
          <dgm:chMax val="2"/>
          <dgm:chPref val="2"/>
        </dgm:presLayoutVars>
      </dgm:prSet>
      <dgm:spPr/>
      <dgm:t>
        <a:bodyPr/>
        <a:lstStyle/>
        <a:p>
          <a:endParaRPr lang="en-US"/>
        </a:p>
      </dgm:t>
    </dgm:pt>
    <dgm:pt modelId="{8353C83C-D633-4E04-A545-0E7751591526}" type="pres">
      <dgm:prSet presAssocID="{106B62A7-EB50-4767-9BC3-55E7B4CDA039}" presName="RightText" presStyleLbl="revTx" presStyleIdx="0" presStyleCnt="0">
        <dgm:presLayoutVars>
          <dgm:bulletEnabled val="1"/>
        </dgm:presLayoutVars>
      </dgm:prSet>
      <dgm:spPr/>
      <dgm:t>
        <a:bodyPr/>
        <a:lstStyle/>
        <a:p>
          <a:endParaRPr lang="en-US"/>
        </a:p>
      </dgm:t>
    </dgm:pt>
    <dgm:pt modelId="{2B917671-4F8A-4687-B748-D0954D789B97}" type="pres">
      <dgm:prSet presAssocID="{106B62A7-EB50-4767-9BC3-55E7B4CDA039}" presName="RightNode" presStyleLbl="bgImgPlace1" presStyleIdx="1" presStyleCnt="2">
        <dgm:presLayoutVars>
          <dgm:chMax val="0"/>
          <dgm:chPref val="0"/>
        </dgm:presLayoutVars>
      </dgm:prSet>
      <dgm:spPr/>
      <dgm:t>
        <a:bodyPr/>
        <a:lstStyle/>
        <a:p>
          <a:endParaRPr lang="en-US"/>
        </a:p>
      </dgm:t>
    </dgm:pt>
    <dgm:pt modelId="{B8F1AA13-E43F-4A13-892C-C855E36D6489}" type="pres">
      <dgm:prSet presAssocID="{106B62A7-EB50-4767-9BC3-55E7B4CDA039}" presName="TopArrow" presStyleLbl="node1" presStyleIdx="0" presStyleCnt="2"/>
      <dgm:spPr/>
    </dgm:pt>
    <dgm:pt modelId="{E5CB4F28-204E-4B8D-8359-34160681B07D}" type="pres">
      <dgm:prSet presAssocID="{106B62A7-EB50-4767-9BC3-55E7B4CDA039}" presName="BottomArrow" presStyleLbl="node1" presStyleIdx="1" presStyleCnt="2"/>
      <dgm:spPr/>
    </dgm:pt>
  </dgm:ptLst>
  <dgm:cxnLst>
    <dgm:cxn modelId="{CEACE6F5-4BE2-4661-ADA2-AC945D6405C9}" type="presOf" srcId="{FCA946FA-EF38-46F3-A10E-F6783768F480}" destId="{2B917671-4F8A-4687-B748-D0954D789B97}" srcOrd="1" destOrd="0" presId="urn:microsoft.com/office/officeart/2009/layout/ReverseList"/>
    <dgm:cxn modelId="{189D9CB3-139F-41FB-81F3-8E5FB127050A}" srcId="{106B62A7-EB50-4767-9BC3-55E7B4CDA039}" destId="{B7D9C82E-CD89-41E4-A87E-2FD695E63D28}" srcOrd="0" destOrd="0" parTransId="{24DBAF32-AE20-4501-A47A-9741D041C386}" sibTransId="{A6DCCCE4-DBD4-4B81-BA07-04827324A6BC}"/>
    <dgm:cxn modelId="{E1E47454-6C79-4762-A6CC-374AB5696537}" type="presOf" srcId="{106B62A7-EB50-4767-9BC3-55E7B4CDA039}" destId="{C487C398-BB3E-4636-B337-5A30B5F20331}" srcOrd="0" destOrd="0" presId="urn:microsoft.com/office/officeart/2009/layout/ReverseList"/>
    <dgm:cxn modelId="{F89F7D79-2B34-49D9-B35F-B4D1B5DAA541}" type="presOf" srcId="{B7D9C82E-CD89-41E4-A87E-2FD695E63D28}" destId="{94A97327-E535-4D0A-9B69-F19CC31F76ED}" srcOrd="0" destOrd="0" presId="urn:microsoft.com/office/officeart/2009/layout/ReverseList"/>
    <dgm:cxn modelId="{8AEC27E4-A796-45A4-A4E9-22C12C323EAF}" srcId="{106B62A7-EB50-4767-9BC3-55E7B4CDA039}" destId="{FCA946FA-EF38-46F3-A10E-F6783768F480}" srcOrd="1" destOrd="0" parTransId="{1F2603FE-9959-40D3-8585-EC7C5A96E656}" sibTransId="{7FAFBFCA-5098-429B-9C20-21C5EDD8DA41}"/>
    <dgm:cxn modelId="{C41EB80E-18E8-49FA-8DCF-E6DDC8A4AA7D}" type="presOf" srcId="{B7D9C82E-CD89-41E4-A87E-2FD695E63D28}" destId="{6EFD7373-14A7-4B05-AD15-F7E3EAC0D6C1}" srcOrd="1" destOrd="0" presId="urn:microsoft.com/office/officeart/2009/layout/ReverseList"/>
    <dgm:cxn modelId="{041376CF-CDB0-4162-BC0C-30009548E7E5}" type="presOf" srcId="{FCA946FA-EF38-46F3-A10E-F6783768F480}" destId="{8353C83C-D633-4E04-A545-0E7751591526}" srcOrd="0" destOrd="0" presId="urn:microsoft.com/office/officeart/2009/layout/ReverseList"/>
    <dgm:cxn modelId="{A82C7C8F-F1BD-464E-85DD-24319134C6D8}" type="presParOf" srcId="{C487C398-BB3E-4636-B337-5A30B5F20331}" destId="{94A97327-E535-4D0A-9B69-F19CC31F76ED}" srcOrd="0" destOrd="0" presId="urn:microsoft.com/office/officeart/2009/layout/ReverseList"/>
    <dgm:cxn modelId="{E057D13B-C23C-4A67-BDD6-A420A067BD35}" type="presParOf" srcId="{C487C398-BB3E-4636-B337-5A30B5F20331}" destId="{6EFD7373-14A7-4B05-AD15-F7E3EAC0D6C1}" srcOrd="1" destOrd="0" presId="urn:microsoft.com/office/officeart/2009/layout/ReverseList"/>
    <dgm:cxn modelId="{22C9F625-1650-48F1-A6B7-DF27DF95F282}" type="presParOf" srcId="{C487C398-BB3E-4636-B337-5A30B5F20331}" destId="{8353C83C-D633-4E04-A545-0E7751591526}" srcOrd="2" destOrd="0" presId="urn:microsoft.com/office/officeart/2009/layout/ReverseList"/>
    <dgm:cxn modelId="{57C967BD-9004-4F43-B9E2-538492A68BCA}" type="presParOf" srcId="{C487C398-BB3E-4636-B337-5A30B5F20331}" destId="{2B917671-4F8A-4687-B748-D0954D789B97}" srcOrd="3" destOrd="0" presId="urn:microsoft.com/office/officeart/2009/layout/ReverseList"/>
    <dgm:cxn modelId="{B092229B-8BF1-4A1C-B22E-AC844588D8D2}" type="presParOf" srcId="{C487C398-BB3E-4636-B337-5A30B5F20331}" destId="{B8F1AA13-E43F-4A13-892C-C855E36D6489}" srcOrd="4" destOrd="0" presId="urn:microsoft.com/office/officeart/2009/layout/ReverseList"/>
    <dgm:cxn modelId="{384C3816-1C38-4D75-8620-2C591071BB82}" type="presParOf" srcId="{C487C398-BB3E-4636-B337-5A30B5F20331}" destId="{E5CB4F28-204E-4B8D-8359-34160681B07D}"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020272-F49B-49AF-80F4-3955CB7347DE}"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GB"/>
        </a:p>
      </dgm:t>
    </dgm:pt>
    <dgm:pt modelId="{E064524D-984D-4556-9FB2-573042F5B6FF}">
      <dgm:prSet phldrT="[Text]"/>
      <dgm:spPr/>
      <dgm:t>
        <a:bodyPr/>
        <a:lstStyle/>
        <a:p>
          <a:r>
            <a:rPr lang="en-GB" dirty="0"/>
            <a:t>The gator’s jewelled tail</a:t>
          </a:r>
        </a:p>
      </dgm:t>
    </dgm:pt>
    <dgm:pt modelId="{B57158C8-9CFC-4E85-A574-4BD0B0BCA373}" type="parTrans" cxnId="{47DC7159-6EB4-4FE1-BFB3-F833F7C624B5}">
      <dgm:prSet/>
      <dgm:spPr/>
      <dgm:t>
        <a:bodyPr/>
        <a:lstStyle/>
        <a:p>
          <a:endParaRPr lang="en-GB"/>
        </a:p>
      </dgm:t>
    </dgm:pt>
    <dgm:pt modelId="{1221B236-7857-4AE2-92EA-8A759D3554F9}" type="sibTrans" cxnId="{47DC7159-6EB4-4FE1-BFB3-F833F7C624B5}">
      <dgm:prSet/>
      <dgm:spPr/>
      <dgm:t>
        <a:bodyPr/>
        <a:lstStyle/>
        <a:p>
          <a:endParaRPr lang="en-GB"/>
        </a:p>
      </dgm:t>
    </dgm:pt>
    <dgm:pt modelId="{D185F469-4165-45F3-938F-0ADB31FE7C1B}">
      <dgm:prSet phldrT="[Text]"/>
      <dgm:spPr/>
      <dgm:t>
        <a:bodyPr/>
        <a:lstStyle/>
        <a:p>
          <a:r>
            <a:rPr lang="en-GB" b="1" dirty="0" err="1"/>
            <a:t>Wazim’s</a:t>
          </a:r>
          <a:r>
            <a:rPr lang="en-GB" b="1" dirty="0"/>
            <a:t> tail is compared to jewels</a:t>
          </a:r>
        </a:p>
      </dgm:t>
    </dgm:pt>
    <dgm:pt modelId="{9DE897C5-5E89-4182-B1EF-2BA16AE3272A}" type="parTrans" cxnId="{A4CA84AA-D269-476B-9FEF-3E596467EAF5}">
      <dgm:prSet/>
      <dgm:spPr/>
      <dgm:t>
        <a:bodyPr/>
        <a:lstStyle/>
        <a:p>
          <a:endParaRPr lang="en-GB"/>
        </a:p>
      </dgm:t>
    </dgm:pt>
    <dgm:pt modelId="{97F5614C-DB88-43A5-83C1-5E1CFD9891C7}" type="sibTrans" cxnId="{A4CA84AA-D269-476B-9FEF-3E596467EAF5}">
      <dgm:prSet/>
      <dgm:spPr/>
      <dgm:t>
        <a:bodyPr/>
        <a:lstStyle/>
        <a:p>
          <a:endParaRPr lang="en-GB"/>
        </a:p>
      </dgm:t>
    </dgm:pt>
    <dgm:pt modelId="{CDAFDB2E-A191-4C14-9312-8A93F0E9CC37}">
      <dgm:prSet phldrT="[Text]"/>
      <dgm:spPr/>
      <dgm:t>
        <a:bodyPr/>
        <a:lstStyle/>
        <a:p>
          <a:r>
            <a:rPr lang="en-GB" dirty="0"/>
            <a:t>Its diamond, dinosaur eyes</a:t>
          </a:r>
        </a:p>
      </dgm:t>
    </dgm:pt>
    <dgm:pt modelId="{13AB3701-23FC-4B28-A984-9F04AA34075C}" type="parTrans" cxnId="{210620B0-3703-4204-B114-B9E3DC4767E5}">
      <dgm:prSet/>
      <dgm:spPr/>
      <dgm:t>
        <a:bodyPr/>
        <a:lstStyle/>
        <a:p>
          <a:endParaRPr lang="en-GB"/>
        </a:p>
      </dgm:t>
    </dgm:pt>
    <dgm:pt modelId="{28CED61C-581B-4F0D-A671-C2AC37173060}" type="sibTrans" cxnId="{210620B0-3703-4204-B114-B9E3DC4767E5}">
      <dgm:prSet/>
      <dgm:spPr/>
      <dgm:t>
        <a:bodyPr/>
        <a:lstStyle/>
        <a:p>
          <a:endParaRPr lang="en-GB"/>
        </a:p>
      </dgm:t>
    </dgm:pt>
    <dgm:pt modelId="{D80BFB2B-C036-4443-8ECB-C5C24B8C85C9}">
      <dgm:prSet phldrT="[Text]"/>
      <dgm:spPr/>
      <dgm:t>
        <a:bodyPr/>
        <a:lstStyle/>
        <a:p>
          <a:r>
            <a:rPr lang="en-GB" b="1" dirty="0"/>
            <a:t>His eyes are compared to diamonds  </a:t>
          </a:r>
        </a:p>
      </dgm:t>
    </dgm:pt>
    <dgm:pt modelId="{B1489614-F1A3-498B-9CE9-C380750ADC06}" type="parTrans" cxnId="{D494E754-7992-4540-B479-DC243DC8F584}">
      <dgm:prSet/>
      <dgm:spPr/>
      <dgm:t>
        <a:bodyPr/>
        <a:lstStyle/>
        <a:p>
          <a:endParaRPr lang="en-GB"/>
        </a:p>
      </dgm:t>
    </dgm:pt>
    <dgm:pt modelId="{871C08E2-AF6B-4FC1-8B30-A5E0794D7AE1}" type="sibTrans" cxnId="{D494E754-7992-4540-B479-DC243DC8F584}">
      <dgm:prSet/>
      <dgm:spPr/>
      <dgm:t>
        <a:bodyPr/>
        <a:lstStyle/>
        <a:p>
          <a:endParaRPr lang="en-GB"/>
        </a:p>
      </dgm:t>
    </dgm:pt>
    <dgm:pt modelId="{2B5C5A1A-4FEF-4639-A0AF-4BA35CA7F266}" type="pres">
      <dgm:prSet presAssocID="{A9020272-F49B-49AF-80F4-3955CB7347DE}" presName="rootnode" presStyleCnt="0">
        <dgm:presLayoutVars>
          <dgm:chMax/>
          <dgm:chPref/>
          <dgm:dir/>
          <dgm:animLvl val="lvl"/>
        </dgm:presLayoutVars>
      </dgm:prSet>
      <dgm:spPr/>
      <dgm:t>
        <a:bodyPr/>
        <a:lstStyle/>
        <a:p>
          <a:endParaRPr lang="en-US"/>
        </a:p>
      </dgm:t>
    </dgm:pt>
    <dgm:pt modelId="{91E871F9-C15B-4839-9004-604B6AA878A4}" type="pres">
      <dgm:prSet presAssocID="{E064524D-984D-4556-9FB2-573042F5B6FF}" presName="composite" presStyleCnt="0"/>
      <dgm:spPr/>
    </dgm:pt>
    <dgm:pt modelId="{676709AE-3950-429A-8B26-487040CD4F41}" type="pres">
      <dgm:prSet presAssocID="{E064524D-984D-4556-9FB2-573042F5B6FF}" presName="bentUpArrow1" presStyleLbl="alignImgPlace1" presStyleIdx="0" presStyleCnt="1"/>
      <dgm:spPr/>
    </dgm:pt>
    <dgm:pt modelId="{0E0686DD-4508-4EFC-BEDF-15056FA9A6D2}" type="pres">
      <dgm:prSet presAssocID="{E064524D-984D-4556-9FB2-573042F5B6FF}" presName="ParentText" presStyleLbl="node1" presStyleIdx="0" presStyleCnt="2">
        <dgm:presLayoutVars>
          <dgm:chMax val="1"/>
          <dgm:chPref val="1"/>
          <dgm:bulletEnabled val="1"/>
        </dgm:presLayoutVars>
      </dgm:prSet>
      <dgm:spPr/>
      <dgm:t>
        <a:bodyPr/>
        <a:lstStyle/>
        <a:p>
          <a:endParaRPr lang="en-US"/>
        </a:p>
      </dgm:t>
    </dgm:pt>
    <dgm:pt modelId="{8CF171CF-3C80-46A8-AFAA-1CDC50E5FC39}" type="pres">
      <dgm:prSet presAssocID="{E064524D-984D-4556-9FB2-573042F5B6FF}" presName="ChildText" presStyleLbl="revTx" presStyleIdx="0" presStyleCnt="2" custScaleX="103934">
        <dgm:presLayoutVars>
          <dgm:chMax val="0"/>
          <dgm:chPref val="0"/>
          <dgm:bulletEnabled val="1"/>
        </dgm:presLayoutVars>
      </dgm:prSet>
      <dgm:spPr/>
      <dgm:t>
        <a:bodyPr/>
        <a:lstStyle/>
        <a:p>
          <a:endParaRPr lang="en-US"/>
        </a:p>
      </dgm:t>
    </dgm:pt>
    <dgm:pt modelId="{366C54F7-A6A5-48C2-9AE1-91D8BEC8F00B}" type="pres">
      <dgm:prSet presAssocID="{1221B236-7857-4AE2-92EA-8A759D3554F9}" presName="sibTrans" presStyleCnt="0"/>
      <dgm:spPr/>
    </dgm:pt>
    <dgm:pt modelId="{0CB77E80-5094-4D62-804F-5A4A8CDCF4FE}" type="pres">
      <dgm:prSet presAssocID="{CDAFDB2E-A191-4C14-9312-8A93F0E9CC37}" presName="composite" presStyleCnt="0"/>
      <dgm:spPr/>
    </dgm:pt>
    <dgm:pt modelId="{364B04F8-5CC2-4890-AA98-2D47B2FE3DCA}" type="pres">
      <dgm:prSet presAssocID="{CDAFDB2E-A191-4C14-9312-8A93F0E9CC37}" presName="ParentText" presStyleLbl="node1" presStyleIdx="1" presStyleCnt="2">
        <dgm:presLayoutVars>
          <dgm:chMax val="1"/>
          <dgm:chPref val="1"/>
          <dgm:bulletEnabled val="1"/>
        </dgm:presLayoutVars>
      </dgm:prSet>
      <dgm:spPr/>
      <dgm:t>
        <a:bodyPr/>
        <a:lstStyle/>
        <a:p>
          <a:endParaRPr lang="en-US"/>
        </a:p>
      </dgm:t>
    </dgm:pt>
    <dgm:pt modelId="{7EE9A7B3-8044-43A8-A84D-86EA4CFB0406}" type="pres">
      <dgm:prSet presAssocID="{CDAFDB2E-A191-4C14-9312-8A93F0E9CC37}" presName="FinalChildText" presStyleLbl="revTx" presStyleIdx="1" presStyleCnt="2" custScaleX="124574" custLinFactNeighborX="9137">
        <dgm:presLayoutVars>
          <dgm:chMax val="0"/>
          <dgm:chPref val="0"/>
          <dgm:bulletEnabled val="1"/>
        </dgm:presLayoutVars>
      </dgm:prSet>
      <dgm:spPr/>
      <dgm:t>
        <a:bodyPr/>
        <a:lstStyle/>
        <a:p>
          <a:endParaRPr lang="en-US"/>
        </a:p>
      </dgm:t>
    </dgm:pt>
  </dgm:ptLst>
  <dgm:cxnLst>
    <dgm:cxn modelId="{47DC7159-6EB4-4FE1-BFB3-F833F7C624B5}" srcId="{A9020272-F49B-49AF-80F4-3955CB7347DE}" destId="{E064524D-984D-4556-9FB2-573042F5B6FF}" srcOrd="0" destOrd="0" parTransId="{B57158C8-9CFC-4E85-A574-4BD0B0BCA373}" sibTransId="{1221B236-7857-4AE2-92EA-8A759D3554F9}"/>
    <dgm:cxn modelId="{B5BCD765-0A6A-4EFC-A06E-013DC54DD5E2}" type="presOf" srcId="{A9020272-F49B-49AF-80F4-3955CB7347DE}" destId="{2B5C5A1A-4FEF-4639-A0AF-4BA35CA7F266}" srcOrd="0" destOrd="0" presId="urn:microsoft.com/office/officeart/2005/8/layout/StepDownProcess"/>
    <dgm:cxn modelId="{A4CA84AA-D269-476B-9FEF-3E596467EAF5}" srcId="{E064524D-984D-4556-9FB2-573042F5B6FF}" destId="{D185F469-4165-45F3-938F-0ADB31FE7C1B}" srcOrd="0" destOrd="0" parTransId="{9DE897C5-5E89-4182-B1EF-2BA16AE3272A}" sibTransId="{97F5614C-DB88-43A5-83C1-5E1CFD9891C7}"/>
    <dgm:cxn modelId="{FBBCF922-7984-46EB-8B35-FE3C71BD07AD}" type="presOf" srcId="{D80BFB2B-C036-4443-8ECB-C5C24B8C85C9}" destId="{7EE9A7B3-8044-43A8-A84D-86EA4CFB0406}" srcOrd="0" destOrd="0" presId="urn:microsoft.com/office/officeart/2005/8/layout/StepDownProcess"/>
    <dgm:cxn modelId="{210620B0-3703-4204-B114-B9E3DC4767E5}" srcId="{A9020272-F49B-49AF-80F4-3955CB7347DE}" destId="{CDAFDB2E-A191-4C14-9312-8A93F0E9CC37}" srcOrd="1" destOrd="0" parTransId="{13AB3701-23FC-4B28-A984-9F04AA34075C}" sibTransId="{28CED61C-581B-4F0D-A671-C2AC37173060}"/>
    <dgm:cxn modelId="{7BE47DAE-CB05-4A7F-AF53-D40E5E9696CE}" type="presOf" srcId="{CDAFDB2E-A191-4C14-9312-8A93F0E9CC37}" destId="{364B04F8-5CC2-4890-AA98-2D47B2FE3DCA}" srcOrd="0" destOrd="0" presId="urn:microsoft.com/office/officeart/2005/8/layout/StepDownProcess"/>
    <dgm:cxn modelId="{D494E754-7992-4540-B479-DC243DC8F584}" srcId="{CDAFDB2E-A191-4C14-9312-8A93F0E9CC37}" destId="{D80BFB2B-C036-4443-8ECB-C5C24B8C85C9}" srcOrd="0" destOrd="0" parTransId="{B1489614-F1A3-498B-9CE9-C380750ADC06}" sibTransId="{871C08E2-AF6B-4FC1-8B30-A5E0794D7AE1}"/>
    <dgm:cxn modelId="{BED7160A-45A6-4F70-912B-AFD423DFD71F}" type="presOf" srcId="{D185F469-4165-45F3-938F-0ADB31FE7C1B}" destId="{8CF171CF-3C80-46A8-AFAA-1CDC50E5FC39}" srcOrd="0" destOrd="0" presId="urn:microsoft.com/office/officeart/2005/8/layout/StepDownProcess"/>
    <dgm:cxn modelId="{D8007627-6EC0-448E-B5DA-94F6609E6DCB}" type="presOf" srcId="{E064524D-984D-4556-9FB2-573042F5B6FF}" destId="{0E0686DD-4508-4EFC-BEDF-15056FA9A6D2}" srcOrd="0" destOrd="0" presId="urn:microsoft.com/office/officeart/2005/8/layout/StepDownProcess"/>
    <dgm:cxn modelId="{1708BF28-ECC2-4209-9F39-A6A10D37921A}" type="presParOf" srcId="{2B5C5A1A-4FEF-4639-A0AF-4BA35CA7F266}" destId="{91E871F9-C15B-4839-9004-604B6AA878A4}" srcOrd="0" destOrd="0" presId="urn:microsoft.com/office/officeart/2005/8/layout/StepDownProcess"/>
    <dgm:cxn modelId="{8C3B0B76-AE32-44E4-8F35-7A24E96C9FF3}" type="presParOf" srcId="{91E871F9-C15B-4839-9004-604B6AA878A4}" destId="{676709AE-3950-429A-8B26-487040CD4F41}" srcOrd="0" destOrd="0" presId="urn:microsoft.com/office/officeart/2005/8/layout/StepDownProcess"/>
    <dgm:cxn modelId="{19ECE48F-060D-4F5F-890D-A570BBED9E7E}" type="presParOf" srcId="{91E871F9-C15B-4839-9004-604B6AA878A4}" destId="{0E0686DD-4508-4EFC-BEDF-15056FA9A6D2}" srcOrd="1" destOrd="0" presId="urn:microsoft.com/office/officeart/2005/8/layout/StepDownProcess"/>
    <dgm:cxn modelId="{FCE26B37-FA8A-498F-AB23-9E3DCCAEE28A}" type="presParOf" srcId="{91E871F9-C15B-4839-9004-604B6AA878A4}" destId="{8CF171CF-3C80-46A8-AFAA-1CDC50E5FC39}" srcOrd="2" destOrd="0" presId="urn:microsoft.com/office/officeart/2005/8/layout/StepDownProcess"/>
    <dgm:cxn modelId="{78AF5101-51C8-44B3-A9FE-A117393AACB1}" type="presParOf" srcId="{2B5C5A1A-4FEF-4639-A0AF-4BA35CA7F266}" destId="{366C54F7-A6A5-48C2-9AE1-91D8BEC8F00B}" srcOrd="1" destOrd="0" presId="urn:microsoft.com/office/officeart/2005/8/layout/StepDownProcess"/>
    <dgm:cxn modelId="{E20E09D3-E52F-423F-8D6B-28B4E8D29F84}" type="presParOf" srcId="{2B5C5A1A-4FEF-4639-A0AF-4BA35CA7F266}" destId="{0CB77E80-5094-4D62-804F-5A4A8CDCF4FE}" srcOrd="2" destOrd="0" presId="urn:microsoft.com/office/officeart/2005/8/layout/StepDownProcess"/>
    <dgm:cxn modelId="{94BBA87A-105C-4DF5-8093-1C882DBFB764}" type="presParOf" srcId="{0CB77E80-5094-4D62-804F-5A4A8CDCF4FE}" destId="{364B04F8-5CC2-4890-AA98-2D47B2FE3DCA}" srcOrd="0" destOrd="0" presId="urn:microsoft.com/office/officeart/2005/8/layout/StepDownProcess"/>
    <dgm:cxn modelId="{3BFB125D-1432-4DAF-95E2-688FF95FC2F4}" type="presParOf" srcId="{0CB77E80-5094-4D62-804F-5A4A8CDCF4FE}" destId="{7EE9A7B3-8044-43A8-A84D-86EA4CFB040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B01583-9928-4494-A62D-14BC45102B0F}" type="doc">
      <dgm:prSet loTypeId="urn:microsoft.com/office/officeart/2005/8/layout/hProcess3" loCatId="process" qsTypeId="urn:microsoft.com/office/officeart/2005/8/quickstyle/simple5" qsCatId="simple" csTypeId="urn:microsoft.com/office/officeart/2005/8/colors/accent3_2" csCatId="accent3" phldr="1"/>
      <dgm:spPr/>
    </dgm:pt>
    <dgm:pt modelId="{93702D39-9ACC-43F1-849A-E404AB62E8A6}">
      <dgm:prSet phldrT="[Text]"/>
      <dgm:spPr/>
      <dgm:t>
        <a:bodyPr/>
        <a:lstStyle/>
        <a:p>
          <a:r>
            <a:rPr lang="en-GB" dirty="0"/>
            <a:t>Let’s go!</a:t>
          </a:r>
        </a:p>
      </dgm:t>
    </dgm:pt>
    <dgm:pt modelId="{B77DF79C-678A-4F14-AB6A-E7BFBE021B44}" type="parTrans" cxnId="{6835CFF0-1583-442A-BBF5-750CFCCCD2E9}">
      <dgm:prSet/>
      <dgm:spPr/>
      <dgm:t>
        <a:bodyPr/>
        <a:lstStyle/>
        <a:p>
          <a:endParaRPr lang="en-GB"/>
        </a:p>
      </dgm:t>
    </dgm:pt>
    <dgm:pt modelId="{C4606814-BDF7-469F-8291-FEC3C9BF5984}" type="sibTrans" cxnId="{6835CFF0-1583-442A-BBF5-750CFCCCD2E9}">
      <dgm:prSet/>
      <dgm:spPr/>
      <dgm:t>
        <a:bodyPr/>
        <a:lstStyle/>
        <a:p>
          <a:endParaRPr lang="en-GB"/>
        </a:p>
      </dgm:t>
    </dgm:pt>
    <dgm:pt modelId="{F59C91DC-183D-4F1E-B22D-7068F3E35C3D}" type="pres">
      <dgm:prSet presAssocID="{71B01583-9928-4494-A62D-14BC45102B0F}" presName="Name0" presStyleCnt="0">
        <dgm:presLayoutVars>
          <dgm:dir/>
          <dgm:animLvl val="lvl"/>
          <dgm:resizeHandles val="exact"/>
        </dgm:presLayoutVars>
      </dgm:prSet>
      <dgm:spPr/>
    </dgm:pt>
    <dgm:pt modelId="{BE30BDD4-1D18-415B-8D82-2CABDDCC2ABE}" type="pres">
      <dgm:prSet presAssocID="{71B01583-9928-4494-A62D-14BC45102B0F}" presName="dummy" presStyleCnt="0"/>
      <dgm:spPr/>
    </dgm:pt>
    <dgm:pt modelId="{2F91982D-A4B3-47A7-9A0B-0E35D7F0B274}" type="pres">
      <dgm:prSet presAssocID="{71B01583-9928-4494-A62D-14BC45102B0F}" presName="linH" presStyleCnt="0"/>
      <dgm:spPr/>
    </dgm:pt>
    <dgm:pt modelId="{4967989D-DB1E-4AD5-8AC6-A79C015EC887}" type="pres">
      <dgm:prSet presAssocID="{71B01583-9928-4494-A62D-14BC45102B0F}" presName="padding1" presStyleCnt="0"/>
      <dgm:spPr/>
    </dgm:pt>
    <dgm:pt modelId="{319EED91-4B91-4F33-829E-D1D2ECB6AC81}" type="pres">
      <dgm:prSet presAssocID="{93702D39-9ACC-43F1-849A-E404AB62E8A6}" presName="linV" presStyleCnt="0"/>
      <dgm:spPr/>
    </dgm:pt>
    <dgm:pt modelId="{CD590D56-0A16-437C-97CA-7CF662F390E8}" type="pres">
      <dgm:prSet presAssocID="{93702D39-9ACC-43F1-849A-E404AB62E8A6}" presName="spVertical1" presStyleCnt="0"/>
      <dgm:spPr/>
    </dgm:pt>
    <dgm:pt modelId="{42F61BF2-7874-4BFE-9BAC-B31392EC0376}" type="pres">
      <dgm:prSet presAssocID="{93702D39-9ACC-43F1-849A-E404AB62E8A6}" presName="parTx" presStyleLbl="revTx" presStyleIdx="0" presStyleCnt="1">
        <dgm:presLayoutVars>
          <dgm:chMax val="0"/>
          <dgm:chPref val="0"/>
          <dgm:bulletEnabled val="1"/>
        </dgm:presLayoutVars>
      </dgm:prSet>
      <dgm:spPr/>
      <dgm:t>
        <a:bodyPr/>
        <a:lstStyle/>
        <a:p>
          <a:endParaRPr lang="en-US"/>
        </a:p>
      </dgm:t>
    </dgm:pt>
    <dgm:pt modelId="{C7A637E8-4F42-4061-BA43-1489A068DAA5}" type="pres">
      <dgm:prSet presAssocID="{93702D39-9ACC-43F1-849A-E404AB62E8A6}" presName="spVertical2" presStyleCnt="0"/>
      <dgm:spPr/>
    </dgm:pt>
    <dgm:pt modelId="{FFDA246E-1362-48BB-AB82-33A085DFD22E}" type="pres">
      <dgm:prSet presAssocID="{93702D39-9ACC-43F1-849A-E404AB62E8A6}" presName="spVertical3" presStyleCnt="0"/>
      <dgm:spPr/>
    </dgm:pt>
    <dgm:pt modelId="{51F5F676-6141-4902-AC8D-F2E2377A7CD7}" type="pres">
      <dgm:prSet presAssocID="{71B01583-9928-4494-A62D-14BC45102B0F}" presName="padding2" presStyleCnt="0"/>
      <dgm:spPr/>
    </dgm:pt>
    <dgm:pt modelId="{7830A396-ABBF-43EC-8DF4-EFDC5A78F6CE}" type="pres">
      <dgm:prSet presAssocID="{71B01583-9928-4494-A62D-14BC45102B0F}" presName="negArrow" presStyleCnt="0"/>
      <dgm:spPr/>
    </dgm:pt>
    <dgm:pt modelId="{D4EBEA6B-6EC4-4811-B378-8780737C2DBD}" type="pres">
      <dgm:prSet presAssocID="{71B01583-9928-4494-A62D-14BC45102B0F}" presName="backgroundArrow" presStyleLbl="node1" presStyleIdx="0" presStyleCnt="1"/>
      <dgm:spPr/>
    </dgm:pt>
  </dgm:ptLst>
  <dgm:cxnLst>
    <dgm:cxn modelId="{6835CFF0-1583-442A-BBF5-750CFCCCD2E9}" srcId="{71B01583-9928-4494-A62D-14BC45102B0F}" destId="{93702D39-9ACC-43F1-849A-E404AB62E8A6}" srcOrd="0" destOrd="0" parTransId="{B77DF79C-678A-4F14-AB6A-E7BFBE021B44}" sibTransId="{C4606814-BDF7-469F-8291-FEC3C9BF5984}"/>
    <dgm:cxn modelId="{613E1032-75D3-4375-B4A9-1CA1FA7CE49E}" type="presOf" srcId="{71B01583-9928-4494-A62D-14BC45102B0F}" destId="{F59C91DC-183D-4F1E-B22D-7068F3E35C3D}" srcOrd="0" destOrd="0" presId="urn:microsoft.com/office/officeart/2005/8/layout/hProcess3"/>
    <dgm:cxn modelId="{F3C21E39-6F6F-4D46-97CC-5AE85E0F815E}" type="presOf" srcId="{93702D39-9ACC-43F1-849A-E404AB62E8A6}" destId="{42F61BF2-7874-4BFE-9BAC-B31392EC0376}" srcOrd="0" destOrd="0" presId="urn:microsoft.com/office/officeart/2005/8/layout/hProcess3"/>
    <dgm:cxn modelId="{012324CE-6261-4931-8F2C-357B176CEBE8}" type="presParOf" srcId="{F59C91DC-183D-4F1E-B22D-7068F3E35C3D}" destId="{BE30BDD4-1D18-415B-8D82-2CABDDCC2ABE}" srcOrd="0" destOrd="0" presId="urn:microsoft.com/office/officeart/2005/8/layout/hProcess3"/>
    <dgm:cxn modelId="{66D6DBFB-5415-4B00-8F1A-12D7CD311015}" type="presParOf" srcId="{F59C91DC-183D-4F1E-B22D-7068F3E35C3D}" destId="{2F91982D-A4B3-47A7-9A0B-0E35D7F0B274}" srcOrd="1" destOrd="0" presId="urn:microsoft.com/office/officeart/2005/8/layout/hProcess3"/>
    <dgm:cxn modelId="{0791A238-B149-4E48-A409-A60AF997C259}" type="presParOf" srcId="{2F91982D-A4B3-47A7-9A0B-0E35D7F0B274}" destId="{4967989D-DB1E-4AD5-8AC6-A79C015EC887}" srcOrd="0" destOrd="0" presId="urn:microsoft.com/office/officeart/2005/8/layout/hProcess3"/>
    <dgm:cxn modelId="{23CE8AB9-F745-4BE8-80BE-3232C456DD86}" type="presParOf" srcId="{2F91982D-A4B3-47A7-9A0B-0E35D7F0B274}" destId="{319EED91-4B91-4F33-829E-D1D2ECB6AC81}" srcOrd="1" destOrd="0" presId="urn:microsoft.com/office/officeart/2005/8/layout/hProcess3"/>
    <dgm:cxn modelId="{DDF3B305-4B67-495B-8F01-7DB4209CAEB9}" type="presParOf" srcId="{319EED91-4B91-4F33-829E-D1D2ECB6AC81}" destId="{CD590D56-0A16-437C-97CA-7CF662F390E8}" srcOrd="0" destOrd="0" presId="urn:microsoft.com/office/officeart/2005/8/layout/hProcess3"/>
    <dgm:cxn modelId="{F3D7D0A7-0535-4AF1-A4D1-62B965E6779B}" type="presParOf" srcId="{319EED91-4B91-4F33-829E-D1D2ECB6AC81}" destId="{42F61BF2-7874-4BFE-9BAC-B31392EC0376}" srcOrd="1" destOrd="0" presId="urn:microsoft.com/office/officeart/2005/8/layout/hProcess3"/>
    <dgm:cxn modelId="{9B9EAFD2-78EE-4B7D-AD7B-E7CB62F24220}" type="presParOf" srcId="{319EED91-4B91-4F33-829E-D1D2ECB6AC81}" destId="{C7A637E8-4F42-4061-BA43-1489A068DAA5}" srcOrd="2" destOrd="0" presId="urn:microsoft.com/office/officeart/2005/8/layout/hProcess3"/>
    <dgm:cxn modelId="{C754F0CA-B942-43C9-A3A1-72EDA34EE698}" type="presParOf" srcId="{319EED91-4B91-4F33-829E-D1D2ECB6AC81}" destId="{FFDA246E-1362-48BB-AB82-33A085DFD22E}" srcOrd="3" destOrd="0" presId="urn:microsoft.com/office/officeart/2005/8/layout/hProcess3"/>
    <dgm:cxn modelId="{5418CABA-9921-4DBF-8EF2-D188F872A60D}" type="presParOf" srcId="{2F91982D-A4B3-47A7-9A0B-0E35D7F0B274}" destId="{51F5F676-6141-4902-AC8D-F2E2377A7CD7}" srcOrd="2" destOrd="0" presId="urn:microsoft.com/office/officeart/2005/8/layout/hProcess3"/>
    <dgm:cxn modelId="{81042192-3389-4B74-A34D-FB4F86FBF455}" type="presParOf" srcId="{2F91982D-A4B3-47A7-9A0B-0E35D7F0B274}" destId="{7830A396-ABBF-43EC-8DF4-EFDC5A78F6CE}" srcOrd="3" destOrd="0" presId="urn:microsoft.com/office/officeart/2005/8/layout/hProcess3"/>
    <dgm:cxn modelId="{33E93E6F-1CED-4ED8-98AC-BD8340F61479}" type="presParOf" srcId="{2F91982D-A4B3-47A7-9A0B-0E35D7F0B274}" destId="{D4EBEA6B-6EC4-4811-B378-8780737C2DBD}"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ED3F5B-137B-4C1D-952C-AA3C8EF8A1F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GB"/>
        </a:p>
      </dgm:t>
    </dgm:pt>
    <dgm:pt modelId="{D3D43DAC-2159-4FD6-AD08-6E8AAB9A7515}">
      <dgm:prSet phldrT="[Text]" custT="1"/>
      <dgm:spPr/>
      <dgm:t>
        <a:bodyPr/>
        <a:lstStyle/>
        <a:p>
          <a:r>
            <a:rPr lang="en-GB" sz="2800" b="1" dirty="0"/>
            <a:t>Why is the poet’s use of the word ‘…’ suitable?</a:t>
          </a:r>
        </a:p>
      </dgm:t>
    </dgm:pt>
    <dgm:pt modelId="{63F64176-4400-4B80-948F-DFD7A8D9F287}" type="parTrans" cxnId="{64152449-5DDB-4D3E-954A-143D472D945D}">
      <dgm:prSet/>
      <dgm:spPr/>
      <dgm:t>
        <a:bodyPr/>
        <a:lstStyle/>
        <a:p>
          <a:endParaRPr lang="en-GB"/>
        </a:p>
      </dgm:t>
    </dgm:pt>
    <dgm:pt modelId="{CF5DE0F4-B9BD-4FFD-A581-502B62081030}" type="sibTrans" cxnId="{64152449-5DDB-4D3E-954A-143D472D945D}">
      <dgm:prSet/>
      <dgm:spPr/>
      <dgm:t>
        <a:bodyPr/>
        <a:lstStyle/>
        <a:p>
          <a:endParaRPr lang="en-GB"/>
        </a:p>
      </dgm:t>
    </dgm:pt>
    <dgm:pt modelId="{172AA1A8-7022-4EC4-8630-7A65BBAF6BDB}">
      <dgm:prSet phldrT="[Text]" custT="1"/>
      <dgm:spPr/>
      <dgm:t>
        <a:bodyPr/>
        <a:lstStyle/>
        <a:p>
          <a:r>
            <a:rPr lang="en-GB" sz="2400" b="1" dirty="0"/>
            <a:t>Between two characters, who is more courageous? </a:t>
          </a:r>
        </a:p>
        <a:p>
          <a:r>
            <a:rPr lang="en-GB" sz="2400" b="1" dirty="0"/>
            <a:t>Give a reason for your answer, using details from the poem.</a:t>
          </a:r>
        </a:p>
      </dgm:t>
    </dgm:pt>
    <dgm:pt modelId="{030744B6-7452-4FB0-9567-C6C815C61EAD}" type="parTrans" cxnId="{80181331-1275-4D7D-B73B-6F0B1E6CAC33}">
      <dgm:prSet/>
      <dgm:spPr/>
      <dgm:t>
        <a:bodyPr/>
        <a:lstStyle/>
        <a:p>
          <a:endParaRPr lang="en-GB"/>
        </a:p>
      </dgm:t>
    </dgm:pt>
    <dgm:pt modelId="{30B3BDD8-41CC-41EE-B9F2-F12EFB468762}" type="sibTrans" cxnId="{80181331-1275-4D7D-B73B-6F0B1E6CAC33}">
      <dgm:prSet/>
      <dgm:spPr/>
      <dgm:t>
        <a:bodyPr/>
        <a:lstStyle/>
        <a:p>
          <a:endParaRPr lang="en-GB"/>
        </a:p>
      </dgm:t>
    </dgm:pt>
    <dgm:pt modelId="{9597146D-5F4E-4B3C-90FF-00CFBE4C6BB4}">
      <dgm:prSet phldrT="[Text]" custT="1"/>
      <dgm:spPr>
        <a:solidFill>
          <a:srgbClr val="0070C0"/>
        </a:solidFill>
      </dgm:spPr>
      <dgm:t>
        <a:bodyPr/>
        <a:lstStyle/>
        <a:p>
          <a:r>
            <a:rPr lang="en-GB" sz="2400" b="1" dirty="0"/>
            <a:t>If you were a character in the poem, how would you have responded? Give one reason for your answer.</a:t>
          </a:r>
        </a:p>
      </dgm:t>
    </dgm:pt>
    <dgm:pt modelId="{3E2520A5-24F3-49F9-BC54-0EF5F4FD2960}" type="parTrans" cxnId="{BF7AC64F-9A6A-4760-BA85-7E7774BE5574}">
      <dgm:prSet/>
      <dgm:spPr/>
      <dgm:t>
        <a:bodyPr/>
        <a:lstStyle/>
        <a:p>
          <a:endParaRPr lang="en-GB"/>
        </a:p>
      </dgm:t>
    </dgm:pt>
    <dgm:pt modelId="{B872DF5B-4AEE-449C-AB63-9AA0125FBE68}" type="sibTrans" cxnId="{BF7AC64F-9A6A-4760-BA85-7E7774BE5574}">
      <dgm:prSet/>
      <dgm:spPr/>
      <dgm:t>
        <a:bodyPr/>
        <a:lstStyle/>
        <a:p>
          <a:endParaRPr lang="en-GB"/>
        </a:p>
      </dgm:t>
    </dgm:pt>
    <dgm:pt modelId="{3281CBCB-5897-497F-B1C2-A35185D47396}" type="pres">
      <dgm:prSet presAssocID="{5FED3F5B-137B-4C1D-952C-AA3C8EF8A1F5}" presName="linear" presStyleCnt="0">
        <dgm:presLayoutVars>
          <dgm:dir/>
          <dgm:animLvl val="lvl"/>
          <dgm:resizeHandles val="exact"/>
        </dgm:presLayoutVars>
      </dgm:prSet>
      <dgm:spPr/>
      <dgm:t>
        <a:bodyPr/>
        <a:lstStyle/>
        <a:p>
          <a:endParaRPr lang="en-US"/>
        </a:p>
      </dgm:t>
    </dgm:pt>
    <dgm:pt modelId="{5DFBAD62-879A-4F9A-B77A-A98DEC1A5131}" type="pres">
      <dgm:prSet presAssocID="{D3D43DAC-2159-4FD6-AD08-6E8AAB9A7515}" presName="parentLin" presStyleCnt="0"/>
      <dgm:spPr/>
    </dgm:pt>
    <dgm:pt modelId="{70A16CB4-1317-4A2F-B062-C61063715537}" type="pres">
      <dgm:prSet presAssocID="{D3D43DAC-2159-4FD6-AD08-6E8AAB9A7515}" presName="parentLeftMargin" presStyleLbl="node1" presStyleIdx="0" presStyleCnt="3"/>
      <dgm:spPr/>
      <dgm:t>
        <a:bodyPr/>
        <a:lstStyle/>
        <a:p>
          <a:endParaRPr lang="en-US"/>
        </a:p>
      </dgm:t>
    </dgm:pt>
    <dgm:pt modelId="{1F779D24-FC58-4017-B6BC-1616EE2D31DA}" type="pres">
      <dgm:prSet presAssocID="{D3D43DAC-2159-4FD6-AD08-6E8AAB9A7515}" presName="parentText" presStyleLbl="node1" presStyleIdx="0" presStyleCnt="3" custScaleX="123820" custScaleY="314153">
        <dgm:presLayoutVars>
          <dgm:chMax val="0"/>
          <dgm:bulletEnabled val="1"/>
        </dgm:presLayoutVars>
      </dgm:prSet>
      <dgm:spPr/>
      <dgm:t>
        <a:bodyPr/>
        <a:lstStyle/>
        <a:p>
          <a:endParaRPr lang="en-US"/>
        </a:p>
      </dgm:t>
    </dgm:pt>
    <dgm:pt modelId="{4ED9BF34-B2F5-483E-9B3A-D39814016532}" type="pres">
      <dgm:prSet presAssocID="{D3D43DAC-2159-4FD6-AD08-6E8AAB9A7515}" presName="negativeSpace" presStyleCnt="0"/>
      <dgm:spPr/>
    </dgm:pt>
    <dgm:pt modelId="{FE4000E5-BAA4-4256-BBA6-F2C158212679}" type="pres">
      <dgm:prSet presAssocID="{D3D43DAC-2159-4FD6-AD08-6E8AAB9A7515}" presName="childText" presStyleLbl="conFgAcc1" presStyleIdx="0" presStyleCnt="3">
        <dgm:presLayoutVars>
          <dgm:bulletEnabled val="1"/>
        </dgm:presLayoutVars>
      </dgm:prSet>
      <dgm:spPr/>
    </dgm:pt>
    <dgm:pt modelId="{4FA84F01-0148-4A4F-808B-5E838D75B9EC}" type="pres">
      <dgm:prSet presAssocID="{CF5DE0F4-B9BD-4FFD-A581-502B62081030}" presName="spaceBetweenRectangles" presStyleCnt="0"/>
      <dgm:spPr/>
    </dgm:pt>
    <dgm:pt modelId="{71415DF6-5EA3-48D9-A8D9-05761B3DD6D3}" type="pres">
      <dgm:prSet presAssocID="{172AA1A8-7022-4EC4-8630-7A65BBAF6BDB}" presName="parentLin" presStyleCnt="0"/>
      <dgm:spPr/>
    </dgm:pt>
    <dgm:pt modelId="{585642E6-7288-464B-B625-A0F31D4846A1}" type="pres">
      <dgm:prSet presAssocID="{172AA1A8-7022-4EC4-8630-7A65BBAF6BDB}" presName="parentLeftMargin" presStyleLbl="node1" presStyleIdx="0" presStyleCnt="3"/>
      <dgm:spPr/>
      <dgm:t>
        <a:bodyPr/>
        <a:lstStyle/>
        <a:p>
          <a:endParaRPr lang="en-US"/>
        </a:p>
      </dgm:t>
    </dgm:pt>
    <dgm:pt modelId="{19FE56A2-90C6-453E-A932-EAF4C981E34E}" type="pres">
      <dgm:prSet presAssocID="{172AA1A8-7022-4EC4-8630-7A65BBAF6BDB}" presName="parentText" presStyleLbl="node1" presStyleIdx="1" presStyleCnt="3" custScaleX="122636" custScaleY="236095">
        <dgm:presLayoutVars>
          <dgm:chMax val="0"/>
          <dgm:bulletEnabled val="1"/>
        </dgm:presLayoutVars>
      </dgm:prSet>
      <dgm:spPr/>
      <dgm:t>
        <a:bodyPr/>
        <a:lstStyle/>
        <a:p>
          <a:endParaRPr lang="en-US"/>
        </a:p>
      </dgm:t>
    </dgm:pt>
    <dgm:pt modelId="{44D2ABAB-D05A-47E6-841B-FB5760F516DC}" type="pres">
      <dgm:prSet presAssocID="{172AA1A8-7022-4EC4-8630-7A65BBAF6BDB}" presName="negativeSpace" presStyleCnt="0"/>
      <dgm:spPr/>
    </dgm:pt>
    <dgm:pt modelId="{1C05224B-DC91-4C8E-910D-C24D23C93F95}" type="pres">
      <dgm:prSet presAssocID="{172AA1A8-7022-4EC4-8630-7A65BBAF6BDB}" presName="childText" presStyleLbl="conFgAcc1" presStyleIdx="1" presStyleCnt="3">
        <dgm:presLayoutVars>
          <dgm:bulletEnabled val="1"/>
        </dgm:presLayoutVars>
      </dgm:prSet>
      <dgm:spPr/>
    </dgm:pt>
    <dgm:pt modelId="{D0B14BBB-CB87-4B6E-96FE-60A45DD21FB3}" type="pres">
      <dgm:prSet presAssocID="{30B3BDD8-41CC-41EE-B9F2-F12EFB468762}" presName="spaceBetweenRectangles" presStyleCnt="0"/>
      <dgm:spPr/>
    </dgm:pt>
    <dgm:pt modelId="{332419F6-857D-49BC-8D72-8D8183DCFA83}" type="pres">
      <dgm:prSet presAssocID="{9597146D-5F4E-4B3C-90FF-00CFBE4C6BB4}" presName="parentLin" presStyleCnt="0"/>
      <dgm:spPr/>
    </dgm:pt>
    <dgm:pt modelId="{90800201-5BA0-4B76-B9D5-514B8F835EBE}" type="pres">
      <dgm:prSet presAssocID="{9597146D-5F4E-4B3C-90FF-00CFBE4C6BB4}" presName="parentLeftMargin" presStyleLbl="node1" presStyleIdx="1" presStyleCnt="3"/>
      <dgm:spPr/>
      <dgm:t>
        <a:bodyPr/>
        <a:lstStyle/>
        <a:p>
          <a:endParaRPr lang="en-US"/>
        </a:p>
      </dgm:t>
    </dgm:pt>
    <dgm:pt modelId="{F19D7783-4C8F-43AE-9A11-C2B5EF8338A3}" type="pres">
      <dgm:prSet presAssocID="{9597146D-5F4E-4B3C-90FF-00CFBE4C6BB4}" presName="parentText" presStyleLbl="node1" presStyleIdx="2" presStyleCnt="3" custScaleX="122479" custScaleY="284440">
        <dgm:presLayoutVars>
          <dgm:chMax val="0"/>
          <dgm:bulletEnabled val="1"/>
        </dgm:presLayoutVars>
      </dgm:prSet>
      <dgm:spPr/>
      <dgm:t>
        <a:bodyPr/>
        <a:lstStyle/>
        <a:p>
          <a:endParaRPr lang="en-US"/>
        </a:p>
      </dgm:t>
    </dgm:pt>
    <dgm:pt modelId="{9C358EA3-3BE4-49CD-B450-E8A5464F8467}" type="pres">
      <dgm:prSet presAssocID="{9597146D-5F4E-4B3C-90FF-00CFBE4C6BB4}" presName="negativeSpace" presStyleCnt="0"/>
      <dgm:spPr/>
    </dgm:pt>
    <dgm:pt modelId="{9F75475F-93DC-4010-92F1-FBDE5A8D9756}" type="pres">
      <dgm:prSet presAssocID="{9597146D-5F4E-4B3C-90FF-00CFBE4C6BB4}" presName="childText" presStyleLbl="conFgAcc1" presStyleIdx="2" presStyleCnt="3">
        <dgm:presLayoutVars>
          <dgm:bulletEnabled val="1"/>
        </dgm:presLayoutVars>
      </dgm:prSet>
      <dgm:spPr/>
    </dgm:pt>
  </dgm:ptLst>
  <dgm:cxnLst>
    <dgm:cxn modelId="{5BFB7CDD-8E00-48EB-81D4-2D0A86605015}" type="presOf" srcId="{172AA1A8-7022-4EC4-8630-7A65BBAF6BDB}" destId="{585642E6-7288-464B-B625-A0F31D4846A1}" srcOrd="0" destOrd="0" presId="urn:microsoft.com/office/officeart/2005/8/layout/list1"/>
    <dgm:cxn modelId="{0F2CAD86-3725-42E9-A091-C7166D8174DA}" type="presOf" srcId="{D3D43DAC-2159-4FD6-AD08-6E8AAB9A7515}" destId="{1F779D24-FC58-4017-B6BC-1616EE2D31DA}" srcOrd="1" destOrd="0" presId="urn:microsoft.com/office/officeart/2005/8/layout/list1"/>
    <dgm:cxn modelId="{BF7AC64F-9A6A-4760-BA85-7E7774BE5574}" srcId="{5FED3F5B-137B-4C1D-952C-AA3C8EF8A1F5}" destId="{9597146D-5F4E-4B3C-90FF-00CFBE4C6BB4}" srcOrd="2" destOrd="0" parTransId="{3E2520A5-24F3-49F9-BC54-0EF5F4FD2960}" sibTransId="{B872DF5B-4AEE-449C-AB63-9AA0125FBE68}"/>
    <dgm:cxn modelId="{137E48B0-6058-4C20-AF3C-11CB682DCBA6}" type="presOf" srcId="{5FED3F5B-137B-4C1D-952C-AA3C8EF8A1F5}" destId="{3281CBCB-5897-497F-B1C2-A35185D47396}" srcOrd="0" destOrd="0" presId="urn:microsoft.com/office/officeart/2005/8/layout/list1"/>
    <dgm:cxn modelId="{14A85858-6C5B-4A64-8DC7-64CB9519F0BA}" type="presOf" srcId="{9597146D-5F4E-4B3C-90FF-00CFBE4C6BB4}" destId="{F19D7783-4C8F-43AE-9A11-C2B5EF8338A3}" srcOrd="1" destOrd="0" presId="urn:microsoft.com/office/officeart/2005/8/layout/list1"/>
    <dgm:cxn modelId="{512E1F8B-C5FB-40BF-BCFC-80B5E80BD550}" type="presOf" srcId="{D3D43DAC-2159-4FD6-AD08-6E8AAB9A7515}" destId="{70A16CB4-1317-4A2F-B062-C61063715537}" srcOrd="0" destOrd="0" presId="urn:microsoft.com/office/officeart/2005/8/layout/list1"/>
    <dgm:cxn modelId="{80181331-1275-4D7D-B73B-6F0B1E6CAC33}" srcId="{5FED3F5B-137B-4C1D-952C-AA3C8EF8A1F5}" destId="{172AA1A8-7022-4EC4-8630-7A65BBAF6BDB}" srcOrd="1" destOrd="0" parTransId="{030744B6-7452-4FB0-9567-C6C815C61EAD}" sibTransId="{30B3BDD8-41CC-41EE-B9F2-F12EFB468762}"/>
    <dgm:cxn modelId="{21187F8A-C370-42EF-97EF-5E6CB06029C7}" type="presOf" srcId="{172AA1A8-7022-4EC4-8630-7A65BBAF6BDB}" destId="{19FE56A2-90C6-453E-A932-EAF4C981E34E}" srcOrd="1" destOrd="0" presId="urn:microsoft.com/office/officeart/2005/8/layout/list1"/>
    <dgm:cxn modelId="{64152449-5DDB-4D3E-954A-143D472D945D}" srcId="{5FED3F5B-137B-4C1D-952C-AA3C8EF8A1F5}" destId="{D3D43DAC-2159-4FD6-AD08-6E8AAB9A7515}" srcOrd="0" destOrd="0" parTransId="{63F64176-4400-4B80-948F-DFD7A8D9F287}" sibTransId="{CF5DE0F4-B9BD-4FFD-A581-502B62081030}"/>
    <dgm:cxn modelId="{B761EB24-3B5B-4AD5-8ABA-AEC8EDD9EB8B}" type="presOf" srcId="{9597146D-5F4E-4B3C-90FF-00CFBE4C6BB4}" destId="{90800201-5BA0-4B76-B9D5-514B8F835EBE}" srcOrd="0" destOrd="0" presId="urn:microsoft.com/office/officeart/2005/8/layout/list1"/>
    <dgm:cxn modelId="{B56FC432-88C8-463D-9230-2EDE143E8F89}" type="presParOf" srcId="{3281CBCB-5897-497F-B1C2-A35185D47396}" destId="{5DFBAD62-879A-4F9A-B77A-A98DEC1A5131}" srcOrd="0" destOrd="0" presId="urn:microsoft.com/office/officeart/2005/8/layout/list1"/>
    <dgm:cxn modelId="{9EB39719-7040-428C-B02D-CED4A46A55ED}" type="presParOf" srcId="{5DFBAD62-879A-4F9A-B77A-A98DEC1A5131}" destId="{70A16CB4-1317-4A2F-B062-C61063715537}" srcOrd="0" destOrd="0" presId="urn:microsoft.com/office/officeart/2005/8/layout/list1"/>
    <dgm:cxn modelId="{5448B52F-737A-4477-80C5-4D12B69FD1CC}" type="presParOf" srcId="{5DFBAD62-879A-4F9A-B77A-A98DEC1A5131}" destId="{1F779D24-FC58-4017-B6BC-1616EE2D31DA}" srcOrd="1" destOrd="0" presId="urn:microsoft.com/office/officeart/2005/8/layout/list1"/>
    <dgm:cxn modelId="{9F37F07B-9856-4CA3-B984-4CD7B27CBC9C}" type="presParOf" srcId="{3281CBCB-5897-497F-B1C2-A35185D47396}" destId="{4ED9BF34-B2F5-483E-9B3A-D39814016532}" srcOrd="1" destOrd="0" presId="urn:microsoft.com/office/officeart/2005/8/layout/list1"/>
    <dgm:cxn modelId="{283A9253-5A4C-4ECB-8AC5-DBF9DC85015D}" type="presParOf" srcId="{3281CBCB-5897-497F-B1C2-A35185D47396}" destId="{FE4000E5-BAA4-4256-BBA6-F2C158212679}" srcOrd="2" destOrd="0" presId="urn:microsoft.com/office/officeart/2005/8/layout/list1"/>
    <dgm:cxn modelId="{A2994B72-B5B1-4C29-ADF7-9F06C3C21CE4}" type="presParOf" srcId="{3281CBCB-5897-497F-B1C2-A35185D47396}" destId="{4FA84F01-0148-4A4F-808B-5E838D75B9EC}" srcOrd="3" destOrd="0" presId="urn:microsoft.com/office/officeart/2005/8/layout/list1"/>
    <dgm:cxn modelId="{A519A1AF-53FB-477E-86AE-732E53D9C4CC}" type="presParOf" srcId="{3281CBCB-5897-497F-B1C2-A35185D47396}" destId="{71415DF6-5EA3-48D9-A8D9-05761B3DD6D3}" srcOrd="4" destOrd="0" presId="urn:microsoft.com/office/officeart/2005/8/layout/list1"/>
    <dgm:cxn modelId="{6D307AAC-47C0-4EC3-8C4C-6614328F67B6}" type="presParOf" srcId="{71415DF6-5EA3-48D9-A8D9-05761B3DD6D3}" destId="{585642E6-7288-464B-B625-A0F31D4846A1}" srcOrd="0" destOrd="0" presId="urn:microsoft.com/office/officeart/2005/8/layout/list1"/>
    <dgm:cxn modelId="{5016CE71-D402-405F-9B06-54EAEEB2B6FB}" type="presParOf" srcId="{71415DF6-5EA3-48D9-A8D9-05761B3DD6D3}" destId="{19FE56A2-90C6-453E-A932-EAF4C981E34E}" srcOrd="1" destOrd="0" presId="urn:microsoft.com/office/officeart/2005/8/layout/list1"/>
    <dgm:cxn modelId="{BAFB3C33-D4C7-4BC7-A2EB-715EC1ECEE40}" type="presParOf" srcId="{3281CBCB-5897-497F-B1C2-A35185D47396}" destId="{44D2ABAB-D05A-47E6-841B-FB5760F516DC}" srcOrd="5" destOrd="0" presId="urn:microsoft.com/office/officeart/2005/8/layout/list1"/>
    <dgm:cxn modelId="{82EB787C-E0D4-42C0-97A1-A6E089477D86}" type="presParOf" srcId="{3281CBCB-5897-497F-B1C2-A35185D47396}" destId="{1C05224B-DC91-4C8E-910D-C24D23C93F95}" srcOrd="6" destOrd="0" presId="urn:microsoft.com/office/officeart/2005/8/layout/list1"/>
    <dgm:cxn modelId="{FEED78C3-47E7-4122-8DC2-056D1F65E89F}" type="presParOf" srcId="{3281CBCB-5897-497F-B1C2-A35185D47396}" destId="{D0B14BBB-CB87-4B6E-96FE-60A45DD21FB3}" srcOrd="7" destOrd="0" presId="urn:microsoft.com/office/officeart/2005/8/layout/list1"/>
    <dgm:cxn modelId="{1D9F5691-D8AD-46B9-B524-F4B265EC1EA4}" type="presParOf" srcId="{3281CBCB-5897-497F-B1C2-A35185D47396}" destId="{332419F6-857D-49BC-8D72-8D8183DCFA83}" srcOrd="8" destOrd="0" presId="urn:microsoft.com/office/officeart/2005/8/layout/list1"/>
    <dgm:cxn modelId="{24F659E3-2546-4A99-B5EA-7553CE5C7952}" type="presParOf" srcId="{332419F6-857D-49BC-8D72-8D8183DCFA83}" destId="{90800201-5BA0-4B76-B9D5-514B8F835EBE}" srcOrd="0" destOrd="0" presId="urn:microsoft.com/office/officeart/2005/8/layout/list1"/>
    <dgm:cxn modelId="{C31EDEA6-3833-4F8B-BEDE-D09F6A8DEB42}" type="presParOf" srcId="{332419F6-857D-49BC-8D72-8D8183DCFA83}" destId="{F19D7783-4C8F-43AE-9A11-C2B5EF8338A3}" srcOrd="1" destOrd="0" presId="urn:microsoft.com/office/officeart/2005/8/layout/list1"/>
    <dgm:cxn modelId="{4BC02488-53F2-4F45-AF96-32DD1821DBF4}" type="presParOf" srcId="{3281CBCB-5897-497F-B1C2-A35185D47396}" destId="{9C358EA3-3BE4-49CD-B450-E8A5464F8467}" srcOrd="9" destOrd="0" presId="urn:microsoft.com/office/officeart/2005/8/layout/list1"/>
    <dgm:cxn modelId="{FB1597E6-02AF-418D-A561-350ED4095888}" type="presParOf" srcId="{3281CBCB-5897-497F-B1C2-A35185D47396}" destId="{9F75475F-93DC-4010-92F1-FBDE5A8D975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F6FD23-2E32-445F-86EB-A8613CCB4FC0}"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GB"/>
        </a:p>
      </dgm:t>
    </dgm:pt>
    <dgm:pt modelId="{F8141FD1-2B10-4298-BD29-33A8726AF636}">
      <dgm:prSet phldrT="[Text]"/>
      <dgm:spPr/>
      <dgm:t>
        <a:bodyPr/>
        <a:lstStyle/>
        <a:p>
          <a:r>
            <a:rPr lang="en-GB" dirty="0"/>
            <a:t>Character</a:t>
          </a:r>
        </a:p>
      </dgm:t>
    </dgm:pt>
    <dgm:pt modelId="{D7B8D453-115F-48F5-9C63-146A2B4DE747}" type="parTrans" cxnId="{20DCEEB0-C15E-4EDF-ABCC-626161A515EE}">
      <dgm:prSet/>
      <dgm:spPr/>
      <dgm:t>
        <a:bodyPr/>
        <a:lstStyle/>
        <a:p>
          <a:endParaRPr lang="en-GB"/>
        </a:p>
      </dgm:t>
    </dgm:pt>
    <dgm:pt modelId="{1A3D18DE-C189-4578-8F35-C9715F85BF0A}" type="sibTrans" cxnId="{20DCEEB0-C15E-4EDF-ABCC-626161A515EE}">
      <dgm:prSet/>
      <dgm:spPr/>
      <dgm:t>
        <a:bodyPr/>
        <a:lstStyle/>
        <a:p>
          <a:endParaRPr lang="en-GB"/>
        </a:p>
      </dgm:t>
    </dgm:pt>
    <dgm:pt modelId="{CBAC55A4-C3C9-4AD6-BA78-C5B73334FB99}">
      <dgm:prSet phldrT="[Text]"/>
      <dgm:spPr/>
      <dgm:t>
        <a:bodyPr/>
        <a:lstStyle/>
        <a:p>
          <a:r>
            <a:rPr lang="en-GB" dirty="0"/>
            <a:t>Mood</a:t>
          </a:r>
        </a:p>
      </dgm:t>
    </dgm:pt>
    <dgm:pt modelId="{3FBB4F80-7D4A-478F-B85D-10904881C42D}" type="parTrans" cxnId="{319E80BB-8A8B-42C5-89C1-87102374D866}">
      <dgm:prSet/>
      <dgm:spPr/>
      <dgm:t>
        <a:bodyPr/>
        <a:lstStyle/>
        <a:p>
          <a:endParaRPr lang="en-GB"/>
        </a:p>
      </dgm:t>
    </dgm:pt>
    <dgm:pt modelId="{AA64C12A-98DF-4D75-A2AD-50A33AB3EF90}" type="sibTrans" cxnId="{319E80BB-8A8B-42C5-89C1-87102374D866}">
      <dgm:prSet/>
      <dgm:spPr/>
      <dgm:t>
        <a:bodyPr/>
        <a:lstStyle/>
        <a:p>
          <a:endParaRPr lang="en-GB"/>
        </a:p>
      </dgm:t>
    </dgm:pt>
    <dgm:pt modelId="{5B1C7B15-462E-4635-ACF1-A90B80C79C3A}">
      <dgm:prSet phldrT="[Text]"/>
      <dgm:spPr/>
      <dgm:t>
        <a:bodyPr/>
        <a:lstStyle/>
        <a:p>
          <a:r>
            <a:rPr lang="en-GB" dirty="0"/>
            <a:t>Sense Appeal</a:t>
          </a:r>
        </a:p>
      </dgm:t>
    </dgm:pt>
    <dgm:pt modelId="{13C254C7-A4CB-483D-8893-7A83DD7A493A}" type="parTrans" cxnId="{119EAB4E-C587-45E3-B54E-160CA9E09BB6}">
      <dgm:prSet/>
      <dgm:spPr/>
      <dgm:t>
        <a:bodyPr/>
        <a:lstStyle/>
        <a:p>
          <a:endParaRPr lang="en-GB"/>
        </a:p>
      </dgm:t>
    </dgm:pt>
    <dgm:pt modelId="{29B27903-BD52-4D9A-B3F5-7118534D2724}" type="sibTrans" cxnId="{119EAB4E-C587-45E3-B54E-160CA9E09BB6}">
      <dgm:prSet/>
      <dgm:spPr/>
      <dgm:t>
        <a:bodyPr/>
        <a:lstStyle/>
        <a:p>
          <a:endParaRPr lang="en-GB"/>
        </a:p>
      </dgm:t>
    </dgm:pt>
    <dgm:pt modelId="{184E1431-8432-4F13-B42F-44264B2FC1ED}">
      <dgm:prSet phldrT="[Text]"/>
      <dgm:spPr/>
      <dgm:t>
        <a:bodyPr/>
        <a:lstStyle/>
        <a:p>
          <a:r>
            <a:rPr lang="en-GB" dirty="0"/>
            <a:t>Contrast</a:t>
          </a:r>
        </a:p>
      </dgm:t>
    </dgm:pt>
    <dgm:pt modelId="{7004CAED-150D-40F7-8DD8-08B1EA2E6329}" type="parTrans" cxnId="{A645461D-785C-4DC7-94BD-EA92F310BE8B}">
      <dgm:prSet/>
      <dgm:spPr/>
      <dgm:t>
        <a:bodyPr/>
        <a:lstStyle/>
        <a:p>
          <a:endParaRPr lang="en-GB"/>
        </a:p>
      </dgm:t>
    </dgm:pt>
    <dgm:pt modelId="{3620A387-F461-4C61-BE50-CE9892A5B53C}" type="sibTrans" cxnId="{A645461D-785C-4DC7-94BD-EA92F310BE8B}">
      <dgm:prSet/>
      <dgm:spPr/>
      <dgm:t>
        <a:bodyPr/>
        <a:lstStyle/>
        <a:p>
          <a:endParaRPr lang="en-GB"/>
        </a:p>
      </dgm:t>
    </dgm:pt>
    <dgm:pt modelId="{77EFCC6C-704C-4479-98BC-CE3449A5287F}">
      <dgm:prSet phldrT="[Text]"/>
      <dgm:spPr/>
      <dgm:t>
        <a:bodyPr/>
        <a:lstStyle/>
        <a:p>
          <a:r>
            <a:rPr lang="en-GB" dirty="0"/>
            <a:t>Figures of Speech</a:t>
          </a:r>
        </a:p>
      </dgm:t>
    </dgm:pt>
    <dgm:pt modelId="{C57B38FE-6AEA-4719-A6D2-85BBAFCC2F6B}" type="parTrans" cxnId="{B80F5F59-C9C6-4A95-A1AD-FBA464515B8C}">
      <dgm:prSet/>
      <dgm:spPr/>
      <dgm:t>
        <a:bodyPr/>
        <a:lstStyle/>
        <a:p>
          <a:endParaRPr lang="en-GB"/>
        </a:p>
      </dgm:t>
    </dgm:pt>
    <dgm:pt modelId="{F22F1A55-27E9-4E01-8DC9-7AC7CA7531BC}" type="sibTrans" cxnId="{B80F5F59-C9C6-4A95-A1AD-FBA464515B8C}">
      <dgm:prSet/>
      <dgm:spPr/>
      <dgm:t>
        <a:bodyPr/>
        <a:lstStyle/>
        <a:p>
          <a:endParaRPr lang="en-GB"/>
        </a:p>
      </dgm:t>
    </dgm:pt>
    <dgm:pt modelId="{B41590E0-5E15-4ABA-A0CE-198BA85E0438}" type="pres">
      <dgm:prSet presAssocID="{6FF6FD23-2E32-445F-86EB-A8613CCB4FC0}" presName="Name0" presStyleCnt="0">
        <dgm:presLayoutVars>
          <dgm:dir/>
          <dgm:resizeHandles val="exact"/>
        </dgm:presLayoutVars>
      </dgm:prSet>
      <dgm:spPr/>
      <dgm:t>
        <a:bodyPr/>
        <a:lstStyle/>
        <a:p>
          <a:endParaRPr lang="en-US"/>
        </a:p>
      </dgm:t>
    </dgm:pt>
    <dgm:pt modelId="{ADA07100-E7B1-4001-A165-C560F387F707}" type="pres">
      <dgm:prSet presAssocID="{6FF6FD23-2E32-445F-86EB-A8613CCB4FC0}" presName="cycle" presStyleCnt="0"/>
      <dgm:spPr/>
    </dgm:pt>
    <dgm:pt modelId="{6573C689-9988-48EE-BCD1-873DFCF25A24}" type="pres">
      <dgm:prSet presAssocID="{F8141FD1-2B10-4298-BD29-33A8726AF636}" presName="nodeFirstNode" presStyleLbl="node1" presStyleIdx="0" presStyleCnt="5">
        <dgm:presLayoutVars>
          <dgm:bulletEnabled val="1"/>
        </dgm:presLayoutVars>
      </dgm:prSet>
      <dgm:spPr/>
      <dgm:t>
        <a:bodyPr/>
        <a:lstStyle/>
        <a:p>
          <a:endParaRPr lang="en-US"/>
        </a:p>
      </dgm:t>
    </dgm:pt>
    <dgm:pt modelId="{41A6161F-F701-484F-A6AB-96416D5B86E1}" type="pres">
      <dgm:prSet presAssocID="{1A3D18DE-C189-4578-8F35-C9715F85BF0A}" presName="sibTransFirstNode" presStyleLbl="bgShp" presStyleIdx="0" presStyleCnt="1"/>
      <dgm:spPr/>
      <dgm:t>
        <a:bodyPr/>
        <a:lstStyle/>
        <a:p>
          <a:endParaRPr lang="en-US"/>
        </a:p>
      </dgm:t>
    </dgm:pt>
    <dgm:pt modelId="{7001B36E-5107-4F93-B58F-43092CADE718}" type="pres">
      <dgm:prSet presAssocID="{CBAC55A4-C3C9-4AD6-BA78-C5B73334FB99}" presName="nodeFollowingNodes" presStyleLbl="node1" presStyleIdx="1" presStyleCnt="5">
        <dgm:presLayoutVars>
          <dgm:bulletEnabled val="1"/>
        </dgm:presLayoutVars>
      </dgm:prSet>
      <dgm:spPr/>
      <dgm:t>
        <a:bodyPr/>
        <a:lstStyle/>
        <a:p>
          <a:endParaRPr lang="en-US"/>
        </a:p>
      </dgm:t>
    </dgm:pt>
    <dgm:pt modelId="{4A21F461-F484-4E42-8591-28BA7ED6CC6F}" type="pres">
      <dgm:prSet presAssocID="{5B1C7B15-462E-4635-ACF1-A90B80C79C3A}" presName="nodeFollowingNodes" presStyleLbl="node1" presStyleIdx="2" presStyleCnt="5">
        <dgm:presLayoutVars>
          <dgm:bulletEnabled val="1"/>
        </dgm:presLayoutVars>
      </dgm:prSet>
      <dgm:spPr/>
      <dgm:t>
        <a:bodyPr/>
        <a:lstStyle/>
        <a:p>
          <a:endParaRPr lang="en-US"/>
        </a:p>
      </dgm:t>
    </dgm:pt>
    <dgm:pt modelId="{AC83F31D-1362-4CC3-A5F3-C5C1A6BE74EA}" type="pres">
      <dgm:prSet presAssocID="{184E1431-8432-4F13-B42F-44264B2FC1ED}" presName="nodeFollowingNodes" presStyleLbl="node1" presStyleIdx="3" presStyleCnt="5">
        <dgm:presLayoutVars>
          <dgm:bulletEnabled val="1"/>
        </dgm:presLayoutVars>
      </dgm:prSet>
      <dgm:spPr/>
      <dgm:t>
        <a:bodyPr/>
        <a:lstStyle/>
        <a:p>
          <a:endParaRPr lang="en-US"/>
        </a:p>
      </dgm:t>
    </dgm:pt>
    <dgm:pt modelId="{F165AEF1-19B1-4741-B50B-F6733D37E1CE}" type="pres">
      <dgm:prSet presAssocID="{77EFCC6C-704C-4479-98BC-CE3449A5287F}" presName="nodeFollowingNodes" presStyleLbl="node1" presStyleIdx="4" presStyleCnt="5">
        <dgm:presLayoutVars>
          <dgm:bulletEnabled val="1"/>
        </dgm:presLayoutVars>
      </dgm:prSet>
      <dgm:spPr/>
      <dgm:t>
        <a:bodyPr/>
        <a:lstStyle/>
        <a:p>
          <a:endParaRPr lang="en-US"/>
        </a:p>
      </dgm:t>
    </dgm:pt>
  </dgm:ptLst>
  <dgm:cxnLst>
    <dgm:cxn modelId="{B5A55465-D153-4F54-817B-B2295C5490EF}" type="presOf" srcId="{184E1431-8432-4F13-B42F-44264B2FC1ED}" destId="{AC83F31D-1362-4CC3-A5F3-C5C1A6BE74EA}" srcOrd="0" destOrd="0" presId="urn:microsoft.com/office/officeart/2005/8/layout/cycle3"/>
    <dgm:cxn modelId="{5608E95F-26B4-4E3E-A8E9-11618E521F8D}" type="presOf" srcId="{6FF6FD23-2E32-445F-86EB-A8613CCB4FC0}" destId="{B41590E0-5E15-4ABA-A0CE-198BA85E0438}" srcOrd="0" destOrd="0" presId="urn:microsoft.com/office/officeart/2005/8/layout/cycle3"/>
    <dgm:cxn modelId="{875D1DAD-9606-4F7D-80B6-18AE920FFA4E}" type="presOf" srcId="{F8141FD1-2B10-4298-BD29-33A8726AF636}" destId="{6573C689-9988-48EE-BCD1-873DFCF25A24}" srcOrd="0" destOrd="0" presId="urn:microsoft.com/office/officeart/2005/8/layout/cycle3"/>
    <dgm:cxn modelId="{119EAB4E-C587-45E3-B54E-160CA9E09BB6}" srcId="{6FF6FD23-2E32-445F-86EB-A8613CCB4FC0}" destId="{5B1C7B15-462E-4635-ACF1-A90B80C79C3A}" srcOrd="2" destOrd="0" parTransId="{13C254C7-A4CB-483D-8893-7A83DD7A493A}" sibTransId="{29B27903-BD52-4D9A-B3F5-7118534D2724}"/>
    <dgm:cxn modelId="{F1E12355-AA10-412B-B142-876F6E5A6E3B}" type="presOf" srcId="{1A3D18DE-C189-4578-8F35-C9715F85BF0A}" destId="{41A6161F-F701-484F-A6AB-96416D5B86E1}" srcOrd="0" destOrd="0" presId="urn:microsoft.com/office/officeart/2005/8/layout/cycle3"/>
    <dgm:cxn modelId="{20DCEEB0-C15E-4EDF-ABCC-626161A515EE}" srcId="{6FF6FD23-2E32-445F-86EB-A8613CCB4FC0}" destId="{F8141FD1-2B10-4298-BD29-33A8726AF636}" srcOrd="0" destOrd="0" parTransId="{D7B8D453-115F-48F5-9C63-146A2B4DE747}" sibTransId="{1A3D18DE-C189-4578-8F35-C9715F85BF0A}"/>
    <dgm:cxn modelId="{CB3E0CDE-7C5F-423D-8A19-ABE34E23B95F}" type="presOf" srcId="{5B1C7B15-462E-4635-ACF1-A90B80C79C3A}" destId="{4A21F461-F484-4E42-8591-28BA7ED6CC6F}" srcOrd="0" destOrd="0" presId="urn:microsoft.com/office/officeart/2005/8/layout/cycle3"/>
    <dgm:cxn modelId="{5DC903C3-D92D-49F7-81F8-872AC3774766}" type="presOf" srcId="{77EFCC6C-704C-4479-98BC-CE3449A5287F}" destId="{F165AEF1-19B1-4741-B50B-F6733D37E1CE}" srcOrd="0" destOrd="0" presId="urn:microsoft.com/office/officeart/2005/8/layout/cycle3"/>
    <dgm:cxn modelId="{B80F5F59-C9C6-4A95-A1AD-FBA464515B8C}" srcId="{6FF6FD23-2E32-445F-86EB-A8613CCB4FC0}" destId="{77EFCC6C-704C-4479-98BC-CE3449A5287F}" srcOrd="4" destOrd="0" parTransId="{C57B38FE-6AEA-4719-A6D2-85BBAFCC2F6B}" sibTransId="{F22F1A55-27E9-4E01-8DC9-7AC7CA7531BC}"/>
    <dgm:cxn modelId="{87010C14-B2E3-4CE9-A04E-FE1333F694BE}" type="presOf" srcId="{CBAC55A4-C3C9-4AD6-BA78-C5B73334FB99}" destId="{7001B36E-5107-4F93-B58F-43092CADE718}" srcOrd="0" destOrd="0" presId="urn:microsoft.com/office/officeart/2005/8/layout/cycle3"/>
    <dgm:cxn modelId="{A645461D-785C-4DC7-94BD-EA92F310BE8B}" srcId="{6FF6FD23-2E32-445F-86EB-A8613CCB4FC0}" destId="{184E1431-8432-4F13-B42F-44264B2FC1ED}" srcOrd="3" destOrd="0" parTransId="{7004CAED-150D-40F7-8DD8-08B1EA2E6329}" sibTransId="{3620A387-F461-4C61-BE50-CE9892A5B53C}"/>
    <dgm:cxn modelId="{319E80BB-8A8B-42C5-89C1-87102374D866}" srcId="{6FF6FD23-2E32-445F-86EB-A8613CCB4FC0}" destId="{CBAC55A4-C3C9-4AD6-BA78-C5B73334FB99}" srcOrd="1" destOrd="0" parTransId="{3FBB4F80-7D4A-478F-B85D-10904881C42D}" sibTransId="{AA64C12A-98DF-4D75-A2AD-50A33AB3EF90}"/>
    <dgm:cxn modelId="{636EEB24-FCC1-479A-945B-33C000004983}" type="presParOf" srcId="{B41590E0-5E15-4ABA-A0CE-198BA85E0438}" destId="{ADA07100-E7B1-4001-A165-C560F387F707}" srcOrd="0" destOrd="0" presId="urn:microsoft.com/office/officeart/2005/8/layout/cycle3"/>
    <dgm:cxn modelId="{CDD0EE5B-E462-440A-95F7-EBDBB991DE49}" type="presParOf" srcId="{ADA07100-E7B1-4001-A165-C560F387F707}" destId="{6573C689-9988-48EE-BCD1-873DFCF25A24}" srcOrd="0" destOrd="0" presId="urn:microsoft.com/office/officeart/2005/8/layout/cycle3"/>
    <dgm:cxn modelId="{506EC6F7-3FA5-4977-8D75-507211F948C6}" type="presParOf" srcId="{ADA07100-E7B1-4001-A165-C560F387F707}" destId="{41A6161F-F701-484F-A6AB-96416D5B86E1}" srcOrd="1" destOrd="0" presId="urn:microsoft.com/office/officeart/2005/8/layout/cycle3"/>
    <dgm:cxn modelId="{DA2DD8B4-0884-40C7-8AB2-D251A8FDEE0F}" type="presParOf" srcId="{ADA07100-E7B1-4001-A165-C560F387F707}" destId="{7001B36E-5107-4F93-B58F-43092CADE718}" srcOrd="2" destOrd="0" presId="urn:microsoft.com/office/officeart/2005/8/layout/cycle3"/>
    <dgm:cxn modelId="{6F778A0C-AF3A-4680-B16D-4495B387636A}" type="presParOf" srcId="{ADA07100-E7B1-4001-A165-C560F387F707}" destId="{4A21F461-F484-4E42-8591-28BA7ED6CC6F}" srcOrd="3" destOrd="0" presId="urn:microsoft.com/office/officeart/2005/8/layout/cycle3"/>
    <dgm:cxn modelId="{7D0E2D6D-8676-4A5D-A759-8585801601D1}" type="presParOf" srcId="{ADA07100-E7B1-4001-A165-C560F387F707}" destId="{AC83F31D-1362-4CC3-A5F3-C5C1A6BE74EA}" srcOrd="4" destOrd="0" presId="urn:microsoft.com/office/officeart/2005/8/layout/cycle3"/>
    <dgm:cxn modelId="{91957850-F8C4-44E4-BF19-3D659ED515FE}" type="presParOf" srcId="{ADA07100-E7B1-4001-A165-C560F387F707}" destId="{F165AEF1-19B1-4741-B50B-F6733D37E1C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ED3F5B-137B-4C1D-952C-AA3C8EF8A1F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GB"/>
        </a:p>
      </dgm:t>
    </dgm:pt>
    <dgm:pt modelId="{D3D43DAC-2159-4FD6-AD08-6E8AAB9A7515}">
      <dgm:prSet phldrT="[Text]" custT="1"/>
      <dgm:spPr/>
      <dgm:t>
        <a:bodyPr/>
        <a:lstStyle/>
        <a:p>
          <a:r>
            <a:rPr lang="en-GB" sz="2800" dirty="0"/>
            <a:t>1. In your opinion, how appropriate is the poet’s use of the expression, ‘Scuffs to make the tarmac squeak’? Explain your response.</a:t>
          </a:r>
        </a:p>
      </dgm:t>
    </dgm:pt>
    <dgm:pt modelId="{63F64176-4400-4B80-948F-DFD7A8D9F287}" type="parTrans" cxnId="{64152449-5DDB-4D3E-954A-143D472D945D}">
      <dgm:prSet/>
      <dgm:spPr/>
      <dgm:t>
        <a:bodyPr/>
        <a:lstStyle/>
        <a:p>
          <a:endParaRPr lang="en-GB"/>
        </a:p>
      </dgm:t>
    </dgm:pt>
    <dgm:pt modelId="{CF5DE0F4-B9BD-4FFD-A581-502B62081030}" type="sibTrans" cxnId="{64152449-5DDB-4D3E-954A-143D472D945D}">
      <dgm:prSet/>
      <dgm:spPr/>
      <dgm:t>
        <a:bodyPr/>
        <a:lstStyle/>
        <a:p>
          <a:endParaRPr lang="en-GB"/>
        </a:p>
      </dgm:t>
    </dgm:pt>
    <dgm:pt modelId="{9597146D-5F4E-4B3C-90FF-00CFBE4C6BB4}">
      <dgm:prSet phldrT="[Text]" custT="1"/>
      <dgm:spPr>
        <a:solidFill>
          <a:srgbClr val="0070C0"/>
        </a:solidFill>
      </dgm:spPr>
      <dgm:t>
        <a:bodyPr/>
        <a:lstStyle/>
        <a:p>
          <a:r>
            <a:rPr lang="en-GB" sz="2400" dirty="0"/>
            <a:t>2. </a:t>
          </a:r>
          <a:r>
            <a:rPr lang="en-GB" sz="2800" dirty="0"/>
            <a:t>If you were the boy in the poem, how would you have responded? Give one reason for your answer.</a:t>
          </a:r>
        </a:p>
      </dgm:t>
    </dgm:pt>
    <dgm:pt modelId="{3E2520A5-24F3-49F9-BC54-0EF5F4FD2960}" type="parTrans" cxnId="{BF7AC64F-9A6A-4760-BA85-7E7774BE5574}">
      <dgm:prSet/>
      <dgm:spPr/>
      <dgm:t>
        <a:bodyPr/>
        <a:lstStyle/>
        <a:p>
          <a:endParaRPr lang="en-GB"/>
        </a:p>
      </dgm:t>
    </dgm:pt>
    <dgm:pt modelId="{B872DF5B-4AEE-449C-AB63-9AA0125FBE68}" type="sibTrans" cxnId="{BF7AC64F-9A6A-4760-BA85-7E7774BE5574}">
      <dgm:prSet/>
      <dgm:spPr/>
      <dgm:t>
        <a:bodyPr/>
        <a:lstStyle/>
        <a:p>
          <a:endParaRPr lang="en-GB"/>
        </a:p>
      </dgm:t>
    </dgm:pt>
    <dgm:pt modelId="{3281CBCB-5897-497F-B1C2-A35185D47396}" type="pres">
      <dgm:prSet presAssocID="{5FED3F5B-137B-4C1D-952C-AA3C8EF8A1F5}" presName="linear" presStyleCnt="0">
        <dgm:presLayoutVars>
          <dgm:dir/>
          <dgm:animLvl val="lvl"/>
          <dgm:resizeHandles val="exact"/>
        </dgm:presLayoutVars>
      </dgm:prSet>
      <dgm:spPr/>
      <dgm:t>
        <a:bodyPr/>
        <a:lstStyle/>
        <a:p>
          <a:endParaRPr lang="en-US"/>
        </a:p>
      </dgm:t>
    </dgm:pt>
    <dgm:pt modelId="{5DFBAD62-879A-4F9A-B77A-A98DEC1A5131}" type="pres">
      <dgm:prSet presAssocID="{D3D43DAC-2159-4FD6-AD08-6E8AAB9A7515}" presName="parentLin" presStyleCnt="0"/>
      <dgm:spPr/>
    </dgm:pt>
    <dgm:pt modelId="{70A16CB4-1317-4A2F-B062-C61063715537}" type="pres">
      <dgm:prSet presAssocID="{D3D43DAC-2159-4FD6-AD08-6E8AAB9A7515}" presName="parentLeftMargin" presStyleLbl="node1" presStyleIdx="0" presStyleCnt="2"/>
      <dgm:spPr/>
      <dgm:t>
        <a:bodyPr/>
        <a:lstStyle/>
        <a:p>
          <a:endParaRPr lang="en-US"/>
        </a:p>
      </dgm:t>
    </dgm:pt>
    <dgm:pt modelId="{1F779D24-FC58-4017-B6BC-1616EE2D31DA}" type="pres">
      <dgm:prSet presAssocID="{D3D43DAC-2159-4FD6-AD08-6E8AAB9A7515}" presName="parentText" presStyleLbl="node1" presStyleIdx="0" presStyleCnt="2" custScaleX="123820" custScaleY="314153">
        <dgm:presLayoutVars>
          <dgm:chMax val="0"/>
          <dgm:bulletEnabled val="1"/>
        </dgm:presLayoutVars>
      </dgm:prSet>
      <dgm:spPr/>
      <dgm:t>
        <a:bodyPr/>
        <a:lstStyle/>
        <a:p>
          <a:endParaRPr lang="en-US"/>
        </a:p>
      </dgm:t>
    </dgm:pt>
    <dgm:pt modelId="{4ED9BF34-B2F5-483E-9B3A-D39814016532}" type="pres">
      <dgm:prSet presAssocID="{D3D43DAC-2159-4FD6-AD08-6E8AAB9A7515}" presName="negativeSpace" presStyleCnt="0"/>
      <dgm:spPr/>
    </dgm:pt>
    <dgm:pt modelId="{FE4000E5-BAA4-4256-BBA6-F2C158212679}" type="pres">
      <dgm:prSet presAssocID="{D3D43DAC-2159-4FD6-AD08-6E8AAB9A7515}" presName="childText" presStyleLbl="conFgAcc1" presStyleIdx="0" presStyleCnt="2">
        <dgm:presLayoutVars>
          <dgm:bulletEnabled val="1"/>
        </dgm:presLayoutVars>
      </dgm:prSet>
      <dgm:spPr/>
    </dgm:pt>
    <dgm:pt modelId="{4FA84F01-0148-4A4F-808B-5E838D75B9EC}" type="pres">
      <dgm:prSet presAssocID="{CF5DE0F4-B9BD-4FFD-A581-502B62081030}" presName="spaceBetweenRectangles" presStyleCnt="0"/>
      <dgm:spPr/>
    </dgm:pt>
    <dgm:pt modelId="{332419F6-857D-49BC-8D72-8D8183DCFA83}" type="pres">
      <dgm:prSet presAssocID="{9597146D-5F4E-4B3C-90FF-00CFBE4C6BB4}" presName="parentLin" presStyleCnt="0"/>
      <dgm:spPr/>
    </dgm:pt>
    <dgm:pt modelId="{90800201-5BA0-4B76-B9D5-514B8F835EBE}" type="pres">
      <dgm:prSet presAssocID="{9597146D-5F4E-4B3C-90FF-00CFBE4C6BB4}" presName="parentLeftMargin" presStyleLbl="node1" presStyleIdx="0" presStyleCnt="2"/>
      <dgm:spPr/>
      <dgm:t>
        <a:bodyPr/>
        <a:lstStyle/>
        <a:p>
          <a:endParaRPr lang="en-US"/>
        </a:p>
      </dgm:t>
    </dgm:pt>
    <dgm:pt modelId="{F19D7783-4C8F-43AE-9A11-C2B5EF8338A3}" type="pres">
      <dgm:prSet presAssocID="{9597146D-5F4E-4B3C-90FF-00CFBE4C6BB4}" presName="parentText" presStyleLbl="node1" presStyleIdx="1" presStyleCnt="2" custScaleX="122479" custScaleY="284440">
        <dgm:presLayoutVars>
          <dgm:chMax val="0"/>
          <dgm:bulletEnabled val="1"/>
        </dgm:presLayoutVars>
      </dgm:prSet>
      <dgm:spPr/>
      <dgm:t>
        <a:bodyPr/>
        <a:lstStyle/>
        <a:p>
          <a:endParaRPr lang="en-US"/>
        </a:p>
      </dgm:t>
    </dgm:pt>
    <dgm:pt modelId="{9C358EA3-3BE4-49CD-B450-E8A5464F8467}" type="pres">
      <dgm:prSet presAssocID="{9597146D-5F4E-4B3C-90FF-00CFBE4C6BB4}" presName="negativeSpace" presStyleCnt="0"/>
      <dgm:spPr/>
    </dgm:pt>
    <dgm:pt modelId="{9F75475F-93DC-4010-92F1-FBDE5A8D9756}" type="pres">
      <dgm:prSet presAssocID="{9597146D-5F4E-4B3C-90FF-00CFBE4C6BB4}" presName="childText" presStyleLbl="conFgAcc1" presStyleIdx="1" presStyleCnt="2">
        <dgm:presLayoutVars>
          <dgm:bulletEnabled val="1"/>
        </dgm:presLayoutVars>
      </dgm:prSet>
      <dgm:spPr/>
    </dgm:pt>
  </dgm:ptLst>
  <dgm:cxnLst>
    <dgm:cxn modelId="{512E1F8B-C5FB-40BF-BCFC-80B5E80BD550}" type="presOf" srcId="{D3D43DAC-2159-4FD6-AD08-6E8AAB9A7515}" destId="{70A16CB4-1317-4A2F-B062-C61063715537}" srcOrd="0" destOrd="0" presId="urn:microsoft.com/office/officeart/2005/8/layout/list1"/>
    <dgm:cxn modelId="{0F2CAD86-3725-42E9-A091-C7166D8174DA}" type="presOf" srcId="{D3D43DAC-2159-4FD6-AD08-6E8AAB9A7515}" destId="{1F779D24-FC58-4017-B6BC-1616EE2D31DA}" srcOrd="1" destOrd="0" presId="urn:microsoft.com/office/officeart/2005/8/layout/list1"/>
    <dgm:cxn modelId="{64152449-5DDB-4D3E-954A-143D472D945D}" srcId="{5FED3F5B-137B-4C1D-952C-AA3C8EF8A1F5}" destId="{D3D43DAC-2159-4FD6-AD08-6E8AAB9A7515}" srcOrd="0" destOrd="0" parTransId="{63F64176-4400-4B80-948F-DFD7A8D9F287}" sibTransId="{CF5DE0F4-B9BD-4FFD-A581-502B62081030}"/>
    <dgm:cxn modelId="{BF7AC64F-9A6A-4760-BA85-7E7774BE5574}" srcId="{5FED3F5B-137B-4C1D-952C-AA3C8EF8A1F5}" destId="{9597146D-5F4E-4B3C-90FF-00CFBE4C6BB4}" srcOrd="1" destOrd="0" parTransId="{3E2520A5-24F3-49F9-BC54-0EF5F4FD2960}" sibTransId="{B872DF5B-4AEE-449C-AB63-9AA0125FBE68}"/>
    <dgm:cxn modelId="{14A85858-6C5B-4A64-8DC7-64CB9519F0BA}" type="presOf" srcId="{9597146D-5F4E-4B3C-90FF-00CFBE4C6BB4}" destId="{F19D7783-4C8F-43AE-9A11-C2B5EF8338A3}" srcOrd="1" destOrd="0" presId="urn:microsoft.com/office/officeart/2005/8/layout/list1"/>
    <dgm:cxn modelId="{B761EB24-3B5B-4AD5-8ABA-AEC8EDD9EB8B}" type="presOf" srcId="{9597146D-5F4E-4B3C-90FF-00CFBE4C6BB4}" destId="{90800201-5BA0-4B76-B9D5-514B8F835EBE}" srcOrd="0" destOrd="0" presId="urn:microsoft.com/office/officeart/2005/8/layout/list1"/>
    <dgm:cxn modelId="{137E48B0-6058-4C20-AF3C-11CB682DCBA6}" type="presOf" srcId="{5FED3F5B-137B-4C1D-952C-AA3C8EF8A1F5}" destId="{3281CBCB-5897-497F-B1C2-A35185D47396}" srcOrd="0" destOrd="0" presId="urn:microsoft.com/office/officeart/2005/8/layout/list1"/>
    <dgm:cxn modelId="{B56FC432-88C8-463D-9230-2EDE143E8F89}" type="presParOf" srcId="{3281CBCB-5897-497F-B1C2-A35185D47396}" destId="{5DFBAD62-879A-4F9A-B77A-A98DEC1A5131}" srcOrd="0" destOrd="0" presId="urn:microsoft.com/office/officeart/2005/8/layout/list1"/>
    <dgm:cxn modelId="{9EB39719-7040-428C-B02D-CED4A46A55ED}" type="presParOf" srcId="{5DFBAD62-879A-4F9A-B77A-A98DEC1A5131}" destId="{70A16CB4-1317-4A2F-B062-C61063715537}" srcOrd="0" destOrd="0" presId="urn:microsoft.com/office/officeart/2005/8/layout/list1"/>
    <dgm:cxn modelId="{5448B52F-737A-4477-80C5-4D12B69FD1CC}" type="presParOf" srcId="{5DFBAD62-879A-4F9A-B77A-A98DEC1A5131}" destId="{1F779D24-FC58-4017-B6BC-1616EE2D31DA}" srcOrd="1" destOrd="0" presId="urn:microsoft.com/office/officeart/2005/8/layout/list1"/>
    <dgm:cxn modelId="{9F37F07B-9856-4CA3-B984-4CD7B27CBC9C}" type="presParOf" srcId="{3281CBCB-5897-497F-B1C2-A35185D47396}" destId="{4ED9BF34-B2F5-483E-9B3A-D39814016532}" srcOrd="1" destOrd="0" presId="urn:microsoft.com/office/officeart/2005/8/layout/list1"/>
    <dgm:cxn modelId="{283A9253-5A4C-4ECB-8AC5-DBF9DC85015D}" type="presParOf" srcId="{3281CBCB-5897-497F-B1C2-A35185D47396}" destId="{FE4000E5-BAA4-4256-BBA6-F2C158212679}" srcOrd="2" destOrd="0" presId="urn:microsoft.com/office/officeart/2005/8/layout/list1"/>
    <dgm:cxn modelId="{A2994B72-B5B1-4C29-ADF7-9F06C3C21CE4}" type="presParOf" srcId="{3281CBCB-5897-497F-B1C2-A35185D47396}" destId="{4FA84F01-0148-4A4F-808B-5E838D75B9EC}" srcOrd="3" destOrd="0" presId="urn:microsoft.com/office/officeart/2005/8/layout/list1"/>
    <dgm:cxn modelId="{1D9F5691-D8AD-46B9-B524-F4B265EC1EA4}" type="presParOf" srcId="{3281CBCB-5897-497F-B1C2-A35185D47396}" destId="{332419F6-857D-49BC-8D72-8D8183DCFA83}" srcOrd="4" destOrd="0" presId="urn:microsoft.com/office/officeart/2005/8/layout/list1"/>
    <dgm:cxn modelId="{24F659E3-2546-4A99-B5EA-7553CE5C7952}" type="presParOf" srcId="{332419F6-857D-49BC-8D72-8D8183DCFA83}" destId="{90800201-5BA0-4B76-B9D5-514B8F835EBE}" srcOrd="0" destOrd="0" presId="urn:microsoft.com/office/officeart/2005/8/layout/list1"/>
    <dgm:cxn modelId="{C31EDEA6-3833-4F8B-BEDE-D09F6A8DEB42}" type="presParOf" srcId="{332419F6-857D-49BC-8D72-8D8183DCFA83}" destId="{F19D7783-4C8F-43AE-9A11-C2B5EF8338A3}" srcOrd="1" destOrd="0" presId="urn:microsoft.com/office/officeart/2005/8/layout/list1"/>
    <dgm:cxn modelId="{4BC02488-53F2-4F45-AF96-32DD1821DBF4}" type="presParOf" srcId="{3281CBCB-5897-497F-B1C2-A35185D47396}" destId="{9C358EA3-3BE4-49CD-B450-E8A5464F8467}" srcOrd="5" destOrd="0" presId="urn:microsoft.com/office/officeart/2005/8/layout/list1"/>
    <dgm:cxn modelId="{FB1597E6-02AF-418D-A561-350ED4095888}" type="presParOf" srcId="{3281CBCB-5897-497F-B1C2-A35185D47396}" destId="{9F75475F-93DC-4010-92F1-FBDE5A8D975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ED3F5B-137B-4C1D-952C-AA3C8EF8A1F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GB"/>
        </a:p>
      </dgm:t>
    </dgm:pt>
    <dgm:pt modelId="{9597146D-5F4E-4B3C-90FF-00CFBE4C6BB4}">
      <dgm:prSet phldrT="[Text]" custT="1"/>
      <dgm:spPr>
        <a:solidFill>
          <a:srgbClr val="0070C0"/>
        </a:solidFill>
      </dgm:spPr>
      <dgm:t>
        <a:bodyPr/>
        <a:lstStyle/>
        <a:p>
          <a:r>
            <a:rPr lang="en-GB" sz="2400" dirty="0"/>
            <a:t>2. If you were the boy in the poem, how would you have responded? Give one reason for your answer.</a:t>
          </a:r>
        </a:p>
      </dgm:t>
    </dgm:pt>
    <dgm:pt modelId="{3E2520A5-24F3-49F9-BC54-0EF5F4FD2960}" type="parTrans" cxnId="{BF7AC64F-9A6A-4760-BA85-7E7774BE5574}">
      <dgm:prSet/>
      <dgm:spPr/>
      <dgm:t>
        <a:bodyPr/>
        <a:lstStyle/>
        <a:p>
          <a:endParaRPr lang="en-GB"/>
        </a:p>
      </dgm:t>
    </dgm:pt>
    <dgm:pt modelId="{B872DF5B-4AEE-449C-AB63-9AA0125FBE68}" type="sibTrans" cxnId="{BF7AC64F-9A6A-4760-BA85-7E7774BE5574}">
      <dgm:prSet/>
      <dgm:spPr/>
      <dgm:t>
        <a:bodyPr/>
        <a:lstStyle/>
        <a:p>
          <a:endParaRPr lang="en-GB"/>
        </a:p>
      </dgm:t>
    </dgm:pt>
    <dgm:pt modelId="{3281CBCB-5897-497F-B1C2-A35185D47396}" type="pres">
      <dgm:prSet presAssocID="{5FED3F5B-137B-4C1D-952C-AA3C8EF8A1F5}" presName="linear" presStyleCnt="0">
        <dgm:presLayoutVars>
          <dgm:dir/>
          <dgm:animLvl val="lvl"/>
          <dgm:resizeHandles val="exact"/>
        </dgm:presLayoutVars>
      </dgm:prSet>
      <dgm:spPr/>
      <dgm:t>
        <a:bodyPr/>
        <a:lstStyle/>
        <a:p>
          <a:endParaRPr lang="en-US"/>
        </a:p>
      </dgm:t>
    </dgm:pt>
    <dgm:pt modelId="{332419F6-857D-49BC-8D72-8D8183DCFA83}" type="pres">
      <dgm:prSet presAssocID="{9597146D-5F4E-4B3C-90FF-00CFBE4C6BB4}" presName="parentLin" presStyleCnt="0"/>
      <dgm:spPr/>
    </dgm:pt>
    <dgm:pt modelId="{90800201-5BA0-4B76-B9D5-514B8F835EBE}" type="pres">
      <dgm:prSet presAssocID="{9597146D-5F4E-4B3C-90FF-00CFBE4C6BB4}" presName="parentLeftMargin" presStyleLbl="node1" presStyleIdx="0" presStyleCnt="1"/>
      <dgm:spPr/>
      <dgm:t>
        <a:bodyPr/>
        <a:lstStyle/>
        <a:p>
          <a:endParaRPr lang="en-US"/>
        </a:p>
      </dgm:t>
    </dgm:pt>
    <dgm:pt modelId="{F19D7783-4C8F-43AE-9A11-C2B5EF8338A3}" type="pres">
      <dgm:prSet presAssocID="{9597146D-5F4E-4B3C-90FF-00CFBE4C6BB4}" presName="parentText" presStyleLbl="node1" presStyleIdx="0" presStyleCnt="1" custScaleX="122479" custScaleY="123374">
        <dgm:presLayoutVars>
          <dgm:chMax val="0"/>
          <dgm:bulletEnabled val="1"/>
        </dgm:presLayoutVars>
      </dgm:prSet>
      <dgm:spPr/>
      <dgm:t>
        <a:bodyPr/>
        <a:lstStyle/>
        <a:p>
          <a:endParaRPr lang="en-US"/>
        </a:p>
      </dgm:t>
    </dgm:pt>
    <dgm:pt modelId="{9C358EA3-3BE4-49CD-B450-E8A5464F8467}" type="pres">
      <dgm:prSet presAssocID="{9597146D-5F4E-4B3C-90FF-00CFBE4C6BB4}" presName="negativeSpace" presStyleCnt="0"/>
      <dgm:spPr/>
    </dgm:pt>
    <dgm:pt modelId="{9F75475F-93DC-4010-92F1-FBDE5A8D9756}" type="pres">
      <dgm:prSet presAssocID="{9597146D-5F4E-4B3C-90FF-00CFBE4C6BB4}" presName="childText" presStyleLbl="conFgAcc1" presStyleIdx="0" presStyleCnt="1">
        <dgm:presLayoutVars>
          <dgm:bulletEnabled val="1"/>
        </dgm:presLayoutVars>
      </dgm:prSet>
      <dgm:spPr/>
    </dgm:pt>
  </dgm:ptLst>
  <dgm:cxnLst>
    <dgm:cxn modelId="{137E48B0-6058-4C20-AF3C-11CB682DCBA6}" type="presOf" srcId="{5FED3F5B-137B-4C1D-952C-AA3C8EF8A1F5}" destId="{3281CBCB-5897-497F-B1C2-A35185D47396}" srcOrd="0" destOrd="0" presId="urn:microsoft.com/office/officeart/2005/8/layout/list1"/>
    <dgm:cxn modelId="{B761EB24-3B5B-4AD5-8ABA-AEC8EDD9EB8B}" type="presOf" srcId="{9597146D-5F4E-4B3C-90FF-00CFBE4C6BB4}" destId="{90800201-5BA0-4B76-B9D5-514B8F835EBE}" srcOrd="0" destOrd="0" presId="urn:microsoft.com/office/officeart/2005/8/layout/list1"/>
    <dgm:cxn modelId="{BF7AC64F-9A6A-4760-BA85-7E7774BE5574}" srcId="{5FED3F5B-137B-4C1D-952C-AA3C8EF8A1F5}" destId="{9597146D-5F4E-4B3C-90FF-00CFBE4C6BB4}" srcOrd="0" destOrd="0" parTransId="{3E2520A5-24F3-49F9-BC54-0EF5F4FD2960}" sibTransId="{B872DF5B-4AEE-449C-AB63-9AA0125FBE68}"/>
    <dgm:cxn modelId="{14A85858-6C5B-4A64-8DC7-64CB9519F0BA}" type="presOf" srcId="{9597146D-5F4E-4B3C-90FF-00CFBE4C6BB4}" destId="{F19D7783-4C8F-43AE-9A11-C2B5EF8338A3}" srcOrd="1" destOrd="0" presId="urn:microsoft.com/office/officeart/2005/8/layout/list1"/>
    <dgm:cxn modelId="{1D9F5691-D8AD-46B9-B524-F4B265EC1EA4}" type="presParOf" srcId="{3281CBCB-5897-497F-B1C2-A35185D47396}" destId="{332419F6-857D-49BC-8D72-8D8183DCFA83}" srcOrd="0" destOrd="0" presId="urn:microsoft.com/office/officeart/2005/8/layout/list1"/>
    <dgm:cxn modelId="{24F659E3-2546-4A99-B5EA-7553CE5C7952}" type="presParOf" srcId="{332419F6-857D-49BC-8D72-8D8183DCFA83}" destId="{90800201-5BA0-4B76-B9D5-514B8F835EBE}" srcOrd="0" destOrd="0" presId="urn:microsoft.com/office/officeart/2005/8/layout/list1"/>
    <dgm:cxn modelId="{C31EDEA6-3833-4F8B-BEDE-D09F6A8DEB42}" type="presParOf" srcId="{332419F6-857D-49BC-8D72-8D8183DCFA83}" destId="{F19D7783-4C8F-43AE-9A11-C2B5EF8338A3}" srcOrd="1" destOrd="0" presId="urn:microsoft.com/office/officeart/2005/8/layout/list1"/>
    <dgm:cxn modelId="{4BC02488-53F2-4F45-AF96-32DD1821DBF4}" type="presParOf" srcId="{3281CBCB-5897-497F-B1C2-A35185D47396}" destId="{9C358EA3-3BE4-49CD-B450-E8A5464F8467}" srcOrd="1" destOrd="0" presId="urn:microsoft.com/office/officeart/2005/8/layout/list1"/>
    <dgm:cxn modelId="{FB1597E6-02AF-418D-A561-350ED4095888}" type="presParOf" srcId="{3281CBCB-5897-497F-B1C2-A35185D47396}" destId="{9F75475F-93DC-4010-92F1-FBDE5A8D975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292D58-624F-489D-87B1-F2BBC1771F2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2D18486B-896A-4F5F-8734-619999333101}">
      <dgm:prSet phldrT="[Text]"/>
      <dgm:spPr/>
      <dgm:t>
        <a:bodyPr/>
        <a:lstStyle/>
        <a:p>
          <a:r>
            <a:rPr lang="en-GB" dirty="0"/>
            <a:t>P</a:t>
          </a:r>
        </a:p>
      </dgm:t>
    </dgm:pt>
    <dgm:pt modelId="{530CE3DD-124D-41C3-9E20-26B7BD08AB1B}" type="parTrans" cxnId="{AAF43E4A-1302-4A14-90A4-6E5813FF3F12}">
      <dgm:prSet/>
      <dgm:spPr/>
      <dgm:t>
        <a:bodyPr/>
        <a:lstStyle/>
        <a:p>
          <a:endParaRPr lang="en-GB"/>
        </a:p>
      </dgm:t>
    </dgm:pt>
    <dgm:pt modelId="{84F43DA5-1374-43DB-BBE1-02E242A7F33E}" type="sibTrans" cxnId="{AAF43E4A-1302-4A14-90A4-6E5813FF3F12}">
      <dgm:prSet/>
      <dgm:spPr/>
      <dgm:t>
        <a:bodyPr/>
        <a:lstStyle/>
        <a:p>
          <a:endParaRPr lang="en-GB"/>
        </a:p>
      </dgm:t>
    </dgm:pt>
    <dgm:pt modelId="{C6161DD9-AFCE-42A3-AB80-D0B841D71F95}">
      <dgm:prSet phldrT="[Text]"/>
      <dgm:spPr/>
      <dgm:t>
        <a:bodyPr/>
        <a:lstStyle/>
        <a:p>
          <a:r>
            <a:rPr lang="en-GB" dirty="0"/>
            <a:t>o</a:t>
          </a:r>
        </a:p>
      </dgm:t>
    </dgm:pt>
    <dgm:pt modelId="{E3A437C0-71ED-4181-BBD7-E9658A39E786}" type="parTrans" cxnId="{45441C1C-0A49-4759-BE36-2261D9D57FA5}">
      <dgm:prSet/>
      <dgm:spPr/>
      <dgm:t>
        <a:bodyPr/>
        <a:lstStyle/>
        <a:p>
          <a:endParaRPr lang="en-GB"/>
        </a:p>
      </dgm:t>
    </dgm:pt>
    <dgm:pt modelId="{CB00E64A-4CC3-47FC-9D7A-7868548E7301}" type="sibTrans" cxnId="{45441C1C-0A49-4759-BE36-2261D9D57FA5}">
      <dgm:prSet/>
      <dgm:spPr/>
      <dgm:t>
        <a:bodyPr/>
        <a:lstStyle/>
        <a:p>
          <a:endParaRPr lang="en-GB"/>
        </a:p>
      </dgm:t>
    </dgm:pt>
    <dgm:pt modelId="{CAEDF13D-7551-4883-ADF4-488F9661F722}">
      <dgm:prSet phldrT="[Text]"/>
      <dgm:spPr/>
      <dgm:t>
        <a:bodyPr/>
        <a:lstStyle/>
        <a:p>
          <a:r>
            <a:rPr lang="en-GB" dirty="0"/>
            <a:t>e</a:t>
          </a:r>
        </a:p>
      </dgm:t>
    </dgm:pt>
    <dgm:pt modelId="{3ED7A802-C2E0-475C-B357-E9A1D34DFB73}" type="parTrans" cxnId="{22F78DBE-43B5-49F6-A77D-7630ED36DBAD}">
      <dgm:prSet/>
      <dgm:spPr/>
      <dgm:t>
        <a:bodyPr/>
        <a:lstStyle/>
        <a:p>
          <a:endParaRPr lang="en-GB"/>
        </a:p>
      </dgm:t>
    </dgm:pt>
    <dgm:pt modelId="{0AB600EE-4CED-4F70-A62B-FD5ABE1BC4EA}" type="sibTrans" cxnId="{22F78DBE-43B5-49F6-A77D-7630ED36DBAD}">
      <dgm:prSet/>
      <dgm:spPr/>
      <dgm:t>
        <a:bodyPr/>
        <a:lstStyle/>
        <a:p>
          <a:endParaRPr lang="en-GB"/>
        </a:p>
      </dgm:t>
    </dgm:pt>
    <dgm:pt modelId="{7AF4B96D-704B-41C8-A3E9-20D463336BBF}">
      <dgm:prSet/>
      <dgm:spPr/>
      <dgm:t>
        <a:bodyPr/>
        <a:lstStyle/>
        <a:p>
          <a:r>
            <a:rPr lang="en-GB" dirty="0"/>
            <a:t>m</a:t>
          </a:r>
        </a:p>
      </dgm:t>
    </dgm:pt>
    <dgm:pt modelId="{51ED56D9-46F8-4360-B78F-310D0E8C2745}" type="parTrans" cxnId="{DB33A06F-B890-4429-8AD4-6A01F97788EC}">
      <dgm:prSet/>
      <dgm:spPr/>
      <dgm:t>
        <a:bodyPr/>
        <a:lstStyle/>
        <a:p>
          <a:endParaRPr lang="en-GB"/>
        </a:p>
      </dgm:t>
    </dgm:pt>
    <dgm:pt modelId="{DA36224C-22FB-4EE6-8784-B0233E6C6672}" type="sibTrans" cxnId="{DB33A06F-B890-4429-8AD4-6A01F97788EC}">
      <dgm:prSet/>
      <dgm:spPr/>
      <dgm:t>
        <a:bodyPr/>
        <a:lstStyle/>
        <a:p>
          <a:endParaRPr lang="en-GB"/>
        </a:p>
      </dgm:t>
    </dgm:pt>
    <dgm:pt modelId="{F076BCA2-5055-4ACD-98C7-7D12B443B2FD}" type="pres">
      <dgm:prSet presAssocID="{7F292D58-624F-489D-87B1-F2BBC1771F2A}" presName="Name0" presStyleCnt="0">
        <dgm:presLayoutVars>
          <dgm:chMax val="7"/>
          <dgm:chPref val="7"/>
          <dgm:dir/>
          <dgm:animLvl val="lvl"/>
        </dgm:presLayoutVars>
      </dgm:prSet>
      <dgm:spPr/>
      <dgm:t>
        <a:bodyPr/>
        <a:lstStyle/>
        <a:p>
          <a:endParaRPr lang="en-US"/>
        </a:p>
      </dgm:t>
    </dgm:pt>
    <dgm:pt modelId="{265B9B90-2548-41EB-BA68-2BD9F27B54EE}" type="pres">
      <dgm:prSet presAssocID="{2D18486B-896A-4F5F-8734-619999333101}" presName="Accent1" presStyleCnt="0"/>
      <dgm:spPr/>
    </dgm:pt>
    <dgm:pt modelId="{2E773E18-2C22-4A4C-912D-2BEF0E39C6C3}" type="pres">
      <dgm:prSet presAssocID="{2D18486B-896A-4F5F-8734-619999333101}" presName="Accent" presStyleLbl="node1" presStyleIdx="0" presStyleCnt="4"/>
      <dgm:spPr/>
    </dgm:pt>
    <dgm:pt modelId="{C92E3701-1DCE-439E-ACE5-D60E3FAD304F}" type="pres">
      <dgm:prSet presAssocID="{2D18486B-896A-4F5F-8734-619999333101}" presName="Parent1" presStyleLbl="revTx" presStyleIdx="0" presStyleCnt="4">
        <dgm:presLayoutVars>
          <dgm:chMax val="1"/>
          <dgm:chPref val="1"/>
          <dgm:bulletEnabled val="1"/>
        </dgm:presLayoutVars>
      </dgm:prSet>
      <dgm:spPr/>
      <dgm:t>
        <a:bodyPr/>
        <a:lstStyle/>
        <a:p>
          <a:endParaRPr lang="en-US"/>
        </a:p>
      </dgm:t>
    </dgm:pt>
    <dgm:pt modelId="{6D8F7A23-FDB6-4EE8-96A4-B01A10DFFA8C}" type="pres">
      <dgm:prSet presAssocID="{C6161DD9-AFCE-42A3-AB80-D0B841D71F95}" presName="Accent2" presStyleCnt="0"/>
      <dgm:spPr/>
    </dgm:pt>
    <dgm:pt modelId="{253EDDC4-C078-4F84-9C04-AD187F51AA9D}" type="pres">
      <dgm:prSet presAssocID="{C6161DD9-AFCE-42A3-AB80-D0B841D71F95}" presName="Accent" presStyleLbl="node1" presStyleIdx="1" presStyleCnt="4"/>
      <dgm:spPr/>
    </dgm:pt>
    <dgm:pt modelId="{24594BCC-DFAE-4A19-8B72-4A3B5A88140E}" type="pres">
      <dgm:prSet presAssocID="{C6161DD9-AFCE-42A3-AB80-D0B841D71F95}" presName="Parent2" presStyleLbl="revTx" presStyleIdx="1" presStyleCnt="4">
        <dgm:presLayoutVars>
          <dgm:chMax val="1"/>
          <dgm:chPref val="1"/>
          <dgm:bulletEnabled val="1"/>
        </dgm:presLayoutVars>
      </dgm:prSet>
      <dgm:spPr/>
      <dgm:t>
        <a:bodyPr/>
        <a:lstStyle/>
        <a:p>
          <a:endParaRPr lang="en-US"/>
        </a:p>
      </dgm:t>
    </dgm:pt>
    <dgm:pt modelId="{E67A5192-F8A5-4159-A14A-C48BF033DBDB}" type="pres">
      <dgm:prSet presAssocID="{CAEDF13D-7551-4883-ADF4-488F9661F722}" presName="Accent3" presStyleCnt="0"/>
      <dgm:spPr/>
    </dgm:pt>
    <dgm:pt modelId="{9277A461-99C2-4BFB-A5EA-59B118A2B5BC}" type="pres">
      <dgm:prSet presAssocID="{CAEDF13D-7551-4883-ADF4-488F9661F722}" presName="Accent" presStyleLbl="node1" presStyleIdx="2" presStyleCnt="4"/>
      <dgm:spPr/>
    </dgm:pt>
    <dgm:pt modelId="{1367EC15-4D29-4A2D-9D43-97CE04B5825D}" type="pres">
      <dgm:prSet presAssocID="{CAEDF13D-7551-4883-ADF4-488F9661F722}" presName="Parent3" presStyleLbl="revTx" presStyleIdx="2" presStyleCnt="4">
        <dgm:presLayoutVars>
          <dgm:chMax val="1"/>
          <dgm:chPref val="1"/>
          <dgm:bulletEnabled val="1"/>
        </dgm:presLayoutVars>
      </dgm:prSet>
      <dgm:spPr/>
      <dgm:t>
        <a:bodyPr/>
        <a:lstStyle/>
        <a:p>
          <a:endParaRPr lang="en-US"/>
        </a:p>
      </dgm:t>
    </dgm:pt>
    <dgm:pt modelId="{0992BBED-5C41-4F17-A7B1-D3B89AE11113}" type="pres">
      <dgm:prSet presAssocID="{7AF4B96D-704B-41C8-A3E9-20D463336BBF}" presName="Accent4" presStyleCnt="0"/>
      <dgm:spPr/>
    </dgm:pt>
    <dgm:pt modelId="{6F61E104-6A8B-4A51-B335-6787BE7235D3}" type="pres">
      <dgm:prSet presAssocID="{7AF4B96D-704B-41C8-A3E9-20D463336BBF}" presName="Accent" presStyleLbl="node1" presStyleIdx="3" presStyleCnt="4"/>
      <dgm:spPr/>
    </dgm:pt>
    <dgm:pt modelId="{F17BB4F2-3109-449E-A125-6A9073F1792E}" type="pres">
      <dgm:prSet presAssocID="{7AF4B96D-704B-41C8-A3E9-20D463336BBF}" presName="Parent4" presStyleLbl="revTx" presStyleIdx="3" presStyleCnt="4">
        <dgm:presLayoutVars>
          <dgm:chMax val="1"/>
          <dgm:chPref val="1"/>
          <dgm:bulletEnabled val="1"/>
        </dgm:presLayoutVars>
      </dgm:prSet>
      <dgm:spPr/>
      <dgm:t>
        <a:bodyPr/>
        <a:lstStyle/>
        <a:p>
          <a:endParaRPr lang="en-US"/>
        </a:p>
      </dgm:t>
    </dgm:pt>
  </dgm:ptLst>
  <dgm:cxnLst>
    <dgm:cxn modelId="{0C763A1D-6E22-44D5-A6C1-B09E42539165}" type="presOf" srcId="{7F292D58-624F-489D-87B1-F2BBC1771F2A}" destId="{F076BCA2-5055-4ACD-98C7-7D12B443B2FD}" srcOrd="0" destOrd="0" presId="urn:microsoft.com/office/officeart/2009/layout/CircleArrowProcess"/>
    <dgm:cxn modelId="{DB33A06F-B890-4429-8AD4-6A01F97788EC}" srcId="{7F292D58-624F-489D-87B1-F2BBC1771F2A}" destId="{7AF4B96D-704B-41C8-A3E9-20D463336BBF}" srcOrd="3" destOrd="0" parTransId="{51ED56D9-46F8-4360-B78F-310D0E8C2745}" sibTransId="{DA36224C-22FB-4EE6-8784-B0233E6C6672}"/>
    <dgm:cxn modelId="{2AAA6CF2-FF5A-4783-880C-434AF6ACE4B3}" type="presOf" srcId="{CAEDF13D-7551-4883-ADF4-488F9661F722}" destId="{1367EC15-4D29-4A2D-9D43-97CE04B5825D}" srcOrd="0" destOrd="0" presId="urn:microsoft.com/office/officeart/2009/layout/CircleArrowProcess"/>
    <dgm:cxn modelId="{45441C1C-0A49-4759-BE36-2261D9D57FA5}" srcId="{7F292D58-624F-489D-87B1-F2BBC1771F2A}" destId="{C6161DD9-AFCE-42A3-AB80-D0B841D71F95}" srcOrd="1" destOrd="0" parTransId="{E3A437C0-71ED-4181-BBD7-E9658A39E786}" sibTransId="{CB00E64A-4CC3-47FC-9D7A-7868548E7301}"/>
    <dgm:cxn modelId="{AAF43E4A-1302-4A14-90A4-6E5813FF3F12}" srcId="{7F292D58-624F-489D-87B1-F2BBC1771F2A}" destId="{2D18486B-896A-4F5F-8734-619999333101}" srcOrd="0" destOrd="0" parTransId="{530CE3DD-124D-41C3-9E20-26B7BD08AB1B}" sibTransId="{84F43DA5-1374-43DB-BBE1-02E242A7F33E}"/>
    <dgm:cxn modelId="{E37E1AA9-BEA6-4128-BAF4-8EA7FE519493}" type="presOf" srcId="{C6161DD9-AFCE-42A3-AB80-D0B841D71F95}" destId="{24594BCC-DFAE-4A19-8B72-4A3B5A88140E}" srcOrd="0" destOrd="0" presId="urn:microsoft.com/office/officeart/2009/layout/CircleArrowProcess"/>
    <dgm:cxn modelId="{22F78DBE-43B5-49F6-A77D-7630ED36DBAD}" srcId="{7F292D58-624F-489D-87B1-F2BBC1771F2A}" destId="{CAEDF13D-7551-4883-ADF4-488F9661F722}" srcOrd="2" destOrd="0" parTransId="{3ED7A802-C2E0-475C-B357-E9A1D34DFB73}" sibTransId="{0AB600EE-4CED-4F70-A62B-FD5ABE1BC4EA}"/>
    <dgm:cxn modelId="{381D3FAA-7B89-4B22-B3B7-215B9334ECF1}" type="presOf" srcId="{7AF4B96D-704B-41C8-A3E9-20D463336BBF}" destId="{F17BB4F2-3109-449E-A125-6A9073F1792E}" srcOrd="0" destOrd="0" presId="urn:microsoft.com/office/officeart/2009/layout/CircleArrowProcess"/>
    <dgm:cxn modelId="{F0DFA907-9C36-41E6-AD3D-5509D51DBE3F}" type="presOf" srcId="{2D18486B-896A-4F5F-8734-619999333101}" destId="{C92E3701-1DCE-439E-ACE5-D60E3FAD304F}" srcOrd="0" destOrd="0" presId="urn:microsoft.com/office/officeart/2009/layout/CircleArrowProcess"/>
    <dgm:cxn modelId="{B669CAA7-3791-4733-92CC-8438B3AFA957}" type="presParOf" srcId="{F076BCA2-5055-4ACD-98C7-7D12B443B2FD}" destId="{265B9B90-2548-41EB-BA68-2BD9F27B54EE}" srcOrd="0" destOrd="0" presId="urn:microsoft.com/office/officeart/2009/layout/CircleArrowProcess"/>
    <dgm:cxn modelId="{A26DCB4F-01CA-4D28-92D8-23BCB3E266F9}" type="presParOf" srcId="{265B9B90-2548-41EB-BA68-2BD9F27B54EE}" destId="{2E773E18-2C22-4A4C-912D-2BEF0E39C6C3}" srcOrd="0" destOrd="0" presId="urn:microsoft.com/office/officeart/2009/layout/CircleArrowProcess"/>
    <dgm:cxn modelId="{CFD0541B-B3EF-4080-912C-BCF259D08E3E}" type="presParOf" srcId="{F076BCA2-5055-4ACD-98C7-7D12B443B2FD}" destId="{C92E3701-1DCE-439E-ACE5-D60E3FAD304F}" srcOrd="1" destOrd="0" presId="urn:microsoft.com/office/officeart/2009/layout/CircleArrowProcess"/>
    <dgm:cxn modelId="{1C233294-1948-4E2A-9AC6-53BD8DFF0BD1}" type="presParOf" srcId="{F076BCA2-5055-4ACD-98C7-7D12B443B2FD}" destId="{6D8F7A23-FDB6-4EE8-96A4-B01A10DFFA8C}" srcOrd="2" destOrd="0" presId="urn:microsoft.com/office/officeart/2009/layout/CircleArrowProcess"/>
    <dgm:cxn modelId="{34377E23-5E2D-4A0F-96C0-BDAB05D58229}" type="presParOf" srcId="{6D8F7A23-FDB6-4EE8-96A4-B01A10DFFA8C}" destId="{253EDDC4-C078-4F84-9C04-AD187F51AA9D}" srcOrd="0" destOrd="0" presId="urn:microsoft.com/office/officeart/2009/layout/CircleArrowProcess"/>
    <dgm:cxn modelId="{09703FA4-473D-4630-A989-4D5C423BBC42}" type="presParOf" srcId="{F076BCA2-5055-4ACD-98C7-7D12B443B2FD}" destId="{24594BCC-DFAE-4A19-8B72-4A3B5A88140E}" srcOrd="3" destOrd="0" presId="urn:microsoft.com/office/officeart/2009/layout/CircleArrowProcess"/>
    <dgm:cxn modelId="{2BB53D7E-EB0C-478A-A763-668327C65D53}" type="presParOf" srcId="{F076BCA2-5055-4ACD-98C7-7D12B443B2FD}" destId="{E67A5192-F8A5-4159-A14A-C48BF033DBDB}" srcOrd="4" destOrd="0" presId="urn:microsoft.com/office/officeart/2009/layout/CircleArrowProcess"/>
    <dgm:cxn modelId="{ECA6D706-550A-4C33-B8F5-3A6F6C3FE3CE}" type="presParOf" srcId="{E67A5192-F8A5-4159-A14A-C48BF033DBDB}" destId="{9277A461-99C2-4BFB-A5EA-59B118A2B5BC}" srcOrd="0" destOrd="0" presId="urn:microsoft.com/office/officeart/2009/layout/CircleArrowProcess"/>
    <dgm:cxn modelId="{46AC5205-29E0-4D3F-9589-0CDF4FB421CC}" type="presParOf" srcId="{F076BCA2-5055-4ACD-98C7-7D12B443B2FD}" destId="{1367EC15-4D29-4A2D-9D43-97CE04B5825D}" srcOrd="5" destOrd="0" presId="urn:microsoft.com/office/officeart/2009/layout/CircleArrowProcess"/>
    <dgm:cxn modelId="{657936DE-D3B3-4265-B09A-15EA72B6D33F}" type="presParOf" srcId="{F076BCA2-5055-4ACD-98C7-7D12B443B2FD}" destId="{0992BBED-5C41-4F17-A7B1-D3B89AE11113}" srcOrd="6" destOrd="0" presId="urn:microsoft.com/office/officeart/2009/layout/CircleArrowProcess"/>
    <dgm:cxn modelId="{1FB99D65-D524-4A20-820B-E175C024CBAC}" type="presParOf" srcId="{0992BBED-5C41-4F17-A7B1-D3B89AE11113}" destId="{6F61E104-6A8B-4A51-B335-6787BE7235D3}" srcOrd="0" destOrd="0" presId="urn:microsoft.com/office/officeart/2009/layout/CircleArrowProcess"/>
    <dgm:cxn modelId="{202AAEE6-CE37-4FDB-8E5C-526C6961A91D}" type="presParOf" srcId="{F076BCA2-5055-4ACD-98C7-7D12B443B2FD}" destId="{F17BB4F2-3109-449E-A125-6A9073F1792E}"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9EC2589-1585-45C8-BE16-34FB447737C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18D528E5-7C9C-49DD-B040-42CA3EF99448}">
      <dgm:prSet phldrT="[Text]"/>
      <dgm:spPr/>
      <dgm:t>
        <a:bodyPr/>
        <a:lstStyle/>
        <a:p>
          <a:r>
            <a:rPr lang="en-GB" dirty="0">
              <a:solidFill>
                <a:srgbClr val="FFFF00"/>
              </a:solidFill>
            </a:rPr>
            <a:t>Search the poem’s </a:t>
          </a:r>
          <a:r>
            <a:rPr lang="en-GB" b="1" dirty="0">
              <a:solidFill>
                <a:srgbClr val="FFFF00"/>
              </a:solidFill>
            </a:rPr>
            <a:t>language </a:t>
          </a:r>
        </a:p>
      </dgm:t>
    </dgm:pt>
    <dgm:pt modelId="{CF9221B2-4D2F-4F26-8436-EE42B7D9C81E}" type="parTrans" cxnId="{76842A78-1222-4FDA-ADA9-11EDB31169D2}">
      <dgm:prSet/>
      <dgm:spPr/>
      <dgm:t>
        <a:bodyPr/>
        <a:lstStyle/>
        <a:p>
          <a:endParaRPr lang="en-GB"/>
        </a:p>
      </dgm:t>
    </dgm:pt>
    <dgm:pt modelId="{323EF426-093A-4634-AD2C-BBC9E725AE00}" type="sibTrans" cxnId="{76842A78-1222-4FDA-ADA9-11EDB31169D2}">
      <dgm:prSet/>
      <dgm:spPr/>
      <dgm:t>
        <a:bodyPr/>
        <a:lstStyle/>
        <a:p>
          <a:endParaRPr lang="en-GB"/>
        </a:p>
      </dgm:t>
    </dgm:pt>
    <dgm:pt modelId="{22B79D36-378E-4D1A-A925-DD145EA4539C}">
      <dgm:prSet phldrT="[Text]"/>
      <dgm:spPr/>
      <dgm:t>
        <a:bodyPr/>
        <a:lstStyle/>
        <a:p>
          <a:r>
            <a:rPr lang="en-GB" dirty="0"/>
            <a:t>Vocabulary</a:t>
          </a:r>
        </a:p>
      </dgm:t>
    </dgm:pt>
    <dgm:pt modelId="{CFBF5366-1580-4A43-A0FB-30E276014811}" type="parTrans" cxnId="{BBAF31BD-440D-4EC7-9EF7-CF0E0B303499}">
      <dgm:prSet/>
      <dgm:spPr/>
      <dgm:t>
        <a:bodyPr/>
        <a:lstStyle/>
        <a:p>
          <a:endParaRPr lang="en-GB"/>
        </a:p>
      </dgm:t>
    </dgm:pt>
    <dgm:pt modelId="{C8C9626B-C91A-42D0-9D05-6FE147A197B9}" type="sibTrans" cxnId="{BBAF31BD-440D-4EC7-9EF7-CF0E0B303499}">
      <dgm:prSet/>
      <dgm:spPr/>
      <dgm:t>
        <a:bodyPr/>
        <a:lstStyle/>
        <a:p>
          <a:endParaRPr lang="en-GB"/>
        </a:p>
      </dgm:t>
    </dgm:pt>
    <dgm:pt modelId="{D659F24C-0438-4237-970F-979B93EA7340}">
      <dgm:prSet phldrT="[Text]"/>
      <dgm:spPr/>
      <dgm:t>
        <a:bodyPr/>
        <a:lstStyle/>
        <a:p>
          <a:r>
            <a:rPr lang="en-GB" dirty="0"/>
            <a:t>Figurative Language</a:t>
          </a:r>
        </a:p>
      </dgm:t>
    </dgm:pt>
    <dgm:pt modelId="{3A32D726-761D-47EA-BC36-68904E9A1332}" type="parTrans" cxnId="{D421AC2A-C018-4088-842E-DD7BE94DDF9F}">
      <dgm:prSet/>
      <dgm:spPr/>
      <dgm:t>
        <a:bodyPr/>
        <a:lstStyle/>
        <a:p>
          <a:endParaRPr lang="en-GB"/>
        </a:p>
      </dgm:t>
    </dgm:pt>
    <dgm:pt modelId="{5D35288C-9C02-4947-9E02-6057C4095DE9}" type="sibTrans" cxnId="{D421AC2A-C018-4088-842E-DD7BE94DDF9F}">
      <dgm:prSet/>
      <dgm:spPr/>
      <dgm:t>
        <a:bodyPr/>
        <a:lstStyle/>
        <a:p>
          <a:endParaRPr lang="en-GB"/>
        </a:p>
      </dgm:t>
    </dgm:pt>
    <dgm:pt modelId="{AA55D8F5-BAA6-4AC8-9EC3-B75E426CF929}">
      <dgm:prSet phldrT="[Text]"/>
      <dgm:spPr/>
      <dgm:t>
        <a:bodyPr/>
        <a:lstStyle/>
        <a:p>
          <a:r>
            <a:rPr lang="en-GB" dirty="0"/>
            <a:t>Literal Language</a:t>
          </a:r>
        </a:p>
      </dgm:t>
    </dgm:pt>
    <dgm:pt modelId="{19368889-FA26-4F9A-8095-3E6127A35D58}" type="parTrans" cxnId="{9759F350-F722-4FCB-AAE3-E29A47E3E795}">
      <dgm:prSet/>
      <dgm:spPr/>
      <dgm:t>
        <a:bodyPr/>
        <a:lstStyle/>
        <a:p>
          <a:endParaRPr lang="en-GB"/>
        </a:p>
      </dgm:t>
    </dgm:pt>
    <dgm:pt modelId="{310106CE-F333-4FC7-A5E8-E1F40400553A}" type="sibTrans" cxnId="{9759F350-F722-4FCB-AAE3-E29A47E3E795}">
      <dgm:prSet/>
      <dgm:spPr/>
      <dgm:t>
        <a:bodyPr/>
        <a:lstStyle/>
        <a:p>
          <a:endParaRPr lang="en-GB"/>
        </a:p>
      </dgm:t>
    </dgm:pt>
    <dgm:pt modelId="{C00B3DE6-2EDA-41D8-BF46-33D1C563CEF5}" type="pres">
      <dgm:prSet presAssocID="{99EC2589-1585-45C8-BE16-34FB447737C0}" presName="cycle" presStyleCnt="0">
        <dgm:presLayoutVars>
          <dgm:chMax val="1"/>
          <dgm:dir/>
          <dgm:animLvl val="ctr"/>
          <dgm:resizeHandles val="exact"/>
        </dgm:presLayoutVars>
      </dgm:prSet>
      <dgm:spPr/>
      <dgm:t>
        <a:bodyPr/>
        <a:lstStyle/>
        <a:p>
          <a:endParaRPr lang="en-US"/>
        </a:p>
      </dgm:t>
    </dgm:pt>
    <dgm:pt modelId="{BC786A72-A5A6-4D6E-AC77-DCD256AA494F}" type="pres">
      <dgm:prSet presAssocID="{18D528E5-7C9C-49DD-B040-42CA3EF99448}" presName="centerShape" presStyleLbl="node0" presStyleIdx="0" presStyleCnt="1"/>
      <dgm:spPr/>
      <dgm:t>
        <a:bodyPr/>
        <a:lstStyle/>
        <a:p>
          <a:endParaRPr lang="en-US"/>
        </a:p>
      </dgm:t>
    </dgm:pt>
    <dgm:pt modelId="{6FC6D1E7-CE1E-44C9-AADD-269B142BCEB9}" type="pres">
      <dgm:prSet presAssocID="{CFBF5366-1580-4A43-A0FB-30E276014811}" presName="parTrans" presStyleLbl="bgSibTrans2D1" presStyleIdx="0" presStyleCnt="3"/>
      <dgm:spPr/>
      <dgm:t>
        <a:bodyPr/>
        <a:lstStyle/>
        <a:p>
          <a:endParaRPr lang="en-US"/>
        </a:p>
      </dgm:t>
    </dgm:pt>
    <dgm:pt modelId="{263167D6-A81D-439A-8377-817F048C7AE6}" type="pres">
      <dgm:prSet presAssocID="{22B79D36-378E-4D1A-A925-DD145EA4539C}" presName="node" presStyleLbl="node1" presStyleIdx="0" presStyleCnt="3">
        <dgm:presLayoutVars>
          <dgm:bulletEnabled val="1"/>
        </dgm:presLayoutVars>
      </dgm:prSet>
      <dgm:spPr/>
      <dgm:t>
        <a:bodyPr/>
        <a:lstStyle/>
        <a:p>
          <a:endParaRPr lang="en-US"/>
        </a:p>
      </dgm:t>
    </dgm:pt>
    <dgm:pt modelId="{8D97A360-02E8-4962-B916-1BFBFBFDE47A}" type="pres">
      <dgm:prSet presAssocID="{3A32D726-761D-47EA-BC36-68904E9A1332}" presName="parTrans" presStyleLbl="bgSibTrans2D1" presStyleIdx="1" presStyleCnt="3"/>
      <dgm:spPr/>
      <dgm:t>
        <a:bodyPr/>
        <a:lstStyle/>
        <a:p>
          <a:endParaRPr lang="en-US"/>
        </a:p>
      </dgm:t>
    </dgm:pt>
    <dgm:pt modelId="{DDC64803-8EF3-4C75-9845-DD6849A6C566}" type="pres">
      <dgm:prSet presAssocID="{D659F24C-0438-4237-970F-979B93EA7340}" presName="node" presStyleLbl="node1" presStyleIdx="1" presStyleCnt="3">
        <dgm:presLayoutVars>
          <dgm:bulletEnabled val="1"/>
        </dgm:presLayoutVars>
      </dgm:prSet>
      <dgm:spPr/>
      <dgm:t>
        <a:bodyPr/>
        <a:lstStyle/>
        <a:p>
          <a:endParaRPr lang="en-US"/>
        </a:p>
      </dgm:t>
    </dgm:pt>
    <dgm:pt modelId="{36BE08D6-B8DD-4A4B-B4C8-31C03055E19B}" type="pres">
      <dgm:prSet presAssocID="{19368889-FA26-4F9A-8095-3E6127A35D58}" presName="parTrans" presStyleLbl="bgSibTrans2D1" presStyleIdx="2" presStyleCnt="3"/>
      <dgm:spPr/>
      <dgm:t>
        <a:bodyPr/>
        <a:lstStyle/>
        <a:p>
          <a:endParaRPr lang="en-US"/>
        </a:p>
      </dgm:t>
    </dgm:pt>
    <dgm:pt modelId="{059FCEC1-BC20-43CC-A9B3-B9CB6F818BC0}" type="pres">
      <dgm:prSet presAssocID="{AA55D8F5-BAA6-4AC8-9EC3-B75E426CF929}" presName="node" presStyleLbl="node1" presStyleIdx="2" presStyleCnt="3">
        <dgm:presLayoutVars>
          <dgm:bulletEnabled val="1"/>
        </dgm:presLayoutVars>
      </dgm:prSet>
      <dgm:spPr/>
      <dgm:t>
        <a:bodyPr/>
        <a:lstStyle/>
        <a:p>
          <a:endParaRPr lang="en-US"/>
        </a:p>
      </dgm:t>
    </dgm:pt>
  </dgm:ptLst>
  <dgm:cxnLst>
    <dgm:cxn modelId="{FF5EEDF6-8415-4F43-8150-C0C1890D15B9}" type="presOf" srcId="{3A32D726-761D-47EA-BC36-68904E9A1332}" destId="{8D97A360-02E8-4962-B916-1BFBFBFDE47A}" srcOrd="0" destOrd="0" presId="urn:microsoft.com/office/officeart/2005/8/layout/radial4"/>
    <dgm:cxn modelId="{76842A78-1222-4FDA-ADA9-11EDB31169D2}" srcId="{99EC2589-1585-45C8-BE16-34FB447737C0}" destId="{18D528E5-7C9C-49DD-B040-42CA3EF99448}" srcOrd="0" destOrd="0" parTransId="{CF9221B2-4D2F-4F26-8436-EE42B7D9C81E}" sibTransId="{323EF426-093A-4634-AD2C-BBC9E725AE00}"/>
    <dgm:cxn modelId="{86670B2E-415D-402B-9B5C-96ED002FB325}" type="presOf" srcId="{19368889-FA26-4F9A-8095-3E6127A35D58}" destId="{36BE08D6-B8DD-4A4B-B4C8-31C03055E19B}" srcOrd="0" destOrd="0" presId="urn:microsoft.com/office/officeart/2005/8/layout/radial4"/>
    <dgm:cxn modelId="{6E964D45-88AE-4156-AC31-DD599FFBE558}" type="presOf" srcId="{AA55D8F5-BAA6-4AC8-9EC3-B75E426CF929}" destId="{059FCEC1-BC20-43CC-A9B3-B9CB6F818BC0}" srcOrd="0" destOrd="0" presId="urn:microsoft.com/office/officeart/2005/8/layout/radial4"/>
    <dgm:cxn modelId="{D421AC2A-C018-4088-842E-DD7BE94DDF9F}" srcId="{18D528E5-7C9C-49DD-B040-42CA3EF99448}" destId="{D659F24C-0438-4237-970F-979B93EA7340}" srcOrd="1" destOrd="0" parTransId="{3A32D726-761D-47EA-BC36-68904E9A1332}" sibTransId="{5D35288C-9C02-4947-9E02-6057C4095DE9}"/>
    <dgm:cxn modelId="{BBAF31BD-440D-4EC7-9EF7-CF0E0B303499}" srcId="{18D528E5-7C9C-49DD-B040-42CA3EF99448}" destId="{22B79D36-378E-4D1A-A925-DD145EA4539C}" srcOrd="0" destOrd="0" parTransId="{CFBF5366-1580-4A43-A0FB-30E276014811}" sibTransId="{C8C9626B-C91A-42D0-9D05-6FE147A197B9}"/>
    <dgm:cxn modelId="{053FAEFA-5CCF-4AB0-A5BC-8713AAF62679}" type="presOf" srcId="{CFBF5366-1580-4A43-A0FB-30E276014811}" destId="{6FC6D1E7-CE1E-44C9-AADD-269B142BCEB9}" srcOrd="0" destOrd="0" presId="urn:microsoft.com/office/officeart/2005/8/layout/radial4"/>
    <dgm:cxn modelId="{9759F350-F722-4FCB-AAE3-E29A47E3E795}" srcId="{18D528E5-7C9C-49DD-B040-42CA3EF99448}" destId="{AA55D8F5-BAA6-4AC8-9EC3-B75E426CF929}" srcOrd="2" destOrd="0" parTransId="{19368889-FA26-4F9A-8095-3E6127A35D58}" sibTransId="{310106CE-F333-4FC7-A5E8-E1F40400553A}"/>
    <dgm:cxn modelId="{166A786F-4C2E-4DA9-8D3A-06A4C5F09C7E}" type="presOf" srcId="{22B79D36-378E-4D1A-A925-DD145EA4539C}" destId="{263167D6-A81D-439A-8377-817F048C7AE6}" srcOrd="0" destOrd="0" presId="urn:microsoft.com/office/officeart/2005/8/layout/radial4"/>
    <dgm:cxn modelId="{BEE0BE08-8A88-4A26-A7F3-71FA17B7DB1A}" type="presOf" srcId="{99EC2589-1585-45C8-BE16-34FB447737C0}" destId="{C00B3DE6-2EDA-41D8-BF46-33D1C563CEF5}" srcOrd="0" destOrd="0" presId="urn:microsoft.com/office/officeart/2005/8/layout/radial4"/>
    <dgm:cxn modelId="{888EB107-F31F-4C15-AA1B-E2F3CA0B4E12}" type="presOf" srcId="{18D528E5-7C9C-49DD-B040-42CA3EF99448}" destId="{BC786A72-A5A6-4D6E-AC77-DCD256AA494F}" srcOrd="0" destOrd="0" presId="urn:microsoft.com/office/officeart/2005/8/layout/radial4"/>
    <dgm:cxn modelId="{7832897D-B35F-4468-9BC0-F24D90801848}" type="presOf" srcId="{D659F24C-0438-4237-970F-979B93EA7340}" destId="{DDC64803-8EF3-4C75-9845-DD6849A6C566}" srcOrd="0" destOrd="0" presId="urn:microsoft.com/office/officeart/2005/8/layout/radial4"/>
    <dgm:cxn modelId="{F705C0E7-B2DA-4DED-9E8D-A81077DBAB13}" type="presParOf" srcId="{C00B3DE6-2EDA-41D8-BF46-33D1C563CEF5}" destId="{BC786A72-A5A6-4D6E-AC77-DCD256AA494F}" srcOrd="0" destOrd="0" presId="urn:microsoft.com/office/officeart/2005/8/layout/radial4"/>
    <dgm:cxn modelId="{85ED1885-E22A-4A24-B747-C8B0CFB40458}" type="presParOf" srcId="{C00B3DE6-2EDA-41D8-BF46-33D1C563CEF5}" destId="{6FC6D1E7-CE1E-44C9-AADD-269B142BCEB9}" srcOrd="1" destOrd="0" presId="urn:microsoft.com/office/officeart/2005/8/layout/radial4"/>
    <dgm:cxn modelId="{F3359D70-7B51-49BF-9C39-25232E35A4E9}" type="presParOf" srcId="{C00B3DE6-2EDA-41D8-BF46-33D1C563CEF5}" destId="{263167D6-A81D-439A-8377-817F048C7AE6}" srcOrd="2" destOrd="0" presId="urn:microsoft.com/office/officeart/2005/8/layout/radial4"/>
    <dgm:cxn modelId="{3F81F855-B42C-4554-81BC-A9B4F1BE2DBE}" type="presParOf" srcId="{C00B3DE6-2EDA-41D8-BF46-33D1C563CEF5}" destId="{8D97A360-02E8-4962-B916-1BFBFBFDE47A}" srcOrd="3" destOrd="0" presId="urn:microsoft.com/office/officeart/2005/8/layout/radial4"/>
    <dgm:cxn modelId="{A1FF5F0B-0B61-40E4-9A40-A6605B80F345}" type="presParOf" srcId="{C00B3DE6-2EDA-41D8-BF46-33D1C563CEF5}" destId="{DDC64803-8EF3-4C75-9845-DD6849A6C566}" srcOrd="4" destOrd="0" presId="urn:microsoft.com/office/officeart/2005/8/layout/radial4"/>
    <dgm:cxn modelId="{4938C9BB-48A5-44E2-A4E6-C67CD0A2068D}" type="presParOf" srcId="{C00B3DE6-2EDA-41D8-BF46-33D1C563CEF5}" destId="{36BE08D6-B8DD-4A4B-B4C8-31C03055E19B}" srcOrd="5" destOrd="0" presId="urn:microsoft.com/office/officeart/2005/8/layout/radial4"/>
    <dgm:cxn modelId="{93CDD6B5-39FC-4624-A111-C608166919C5}" type="presParOf" srcId="{C00B3DE6-2EDA-41D8-BF46-33D1C563CEF5}" destId="{059FCEC1-BC20-43CC-A9B3-B9CB6F818BC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B476F22-03CA-46AD-B5D8-9E4C705C273F}"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GB"/>
        </a:p>
      </dgm:t>
    </dgm:pt>
    <dgm:pt modelId="{639D4CB3-72D7-4A3B-B370-9812FD1D2BD2}">
      <dgm:prSet phldrT="[Text]"/>
      <dgm:spPr/>
      <dgm:t>
        <a:bodyPr/>
        <a:lstStyle/>
        <a:p>
          <a:r>
            <a:rPr lang="en-GB" dirty="0"/>
            <a:t>Language Clues</a:t>
          </a:r>
        </a:p>
      </dgm:t>
    </dgm:pt>
    <dgm:pt modelId="{D9D133BF-6DB2-41C9-9F35-C016B1471BF6}" type="parTrans" cxnId="{D9D8FB3A-140D-45AC-BBCA-B858B9DE2740}">
      <dgm:prSet/>
      <dgm:spPr/>
      <dgm:t>
        <a:bodyPr/>
        <a:lstStyle/>
        <a:p>
          <a:endParaRPr lang="en-GB"/>
        </a:p>
      </dgm:t>
    </dgm:pt>
    <dgm:pt modelId="{D0EF0BF1-1068-4C6C-AE44-B64DA20CCF87}" type="sibTrans" cxnId="{D9D8FB3A-140D-45AC-BBCA-B858B9DE2740}">
      <dgm:prSet/>
      <dgm:spPr/>
      <dgm:t>
        <a:bodyPr/>
        <a:lstStyle/>
        <a:p>
          <a:endParaRPr lang="en-GB"/>
        </a:p>
      </dgm:t>
    </dgm:pt>
    <dgm:pt modelId="{F03153EF-C43D-4BA2-88A9-D29B0BB93BF5}">
      <dgm:prSet phldrT="[Text]"/>
      <dgm:spPr/>
      <dgm:t>
        <a:bodyPr/>
        <a:lstStyle/>
        <a:p>
          <a:r>
            <a:rPr lang="en-GB" dirty="0">
              <a:solidFill>
                <a:srgbClr val="FFFF00"/>
              </a:solidFill>
            </a:rPr>
            <a:t>Words that </a:t>
          </a:r>
          <a:r>
            <a:rPr lang="en-GB" dirty="0"/>
            <a:t>appeal </a:t>
          </a:r>
        </a:p>
        <a:p>
          <a:r>
            <a:rPr lang="en-GB" dirty="0"/>
            <a:t>to the senses</a:t>
          </a:r>
        </a:p>
      </dgm:t>
    </dgm:pt>
    <dgm:pt modelId="{7009072C-0B6A-4608-A535-31A87255DF21}" type="parTrans" cxnId="{809DCB39-33AB-4D4C-84B4-0F4E134D324B}">
      <dgm:prSet/>
      <dgm:spPr/>
      <dgm:t>
        <a:bodyPr/>
        <a:lstStyle/>
        <a:p>
          <a:endParaRPr lang="en-GB"/>
        </a:p>
      </dgm:t>
    </dgm:pt>
    <dgm:pt modelId="{64280D57-5640-4282-AFA2-83291CD6C301}" type="sibTrans" cxnId="{809DCB39-33AB-4D4C-84B4-0F4E134D324B}">
      <dgm:prSet/>
      <dgm:spPr/>
      <dgm:t>
        <a:bodyPr/>
        <a:lstStyle/>
        <a:p>
          <a:endParaRPr lang="en-GB"/>
        </a:p>
      </dgm:t>
    </dgm:pt>
    <dgm:pt modelId="{95609060-C77D-45D5-97EB-B1AE09E2CBA7}">
      <dgm:prSet phldrT="[Text]"/>
      <dgm:spPr/>
      <dgm:t>
        <a:bodyPr/>
        <a:lstStyle/>
        <a:p>
          <a:r>
            <a:rPr lang="en-GB" dirty="0">
              <a:solidFill>
                <a:srgbClr val="FFFF00"/>
              </a:solidFill>
            </a:rPr>
            <a:t>Words that </a:t>
          </a:r>
          <a:r>
            <a:rPr lang="en-GB" dirty="0"/>
            <a:t>signal comparisons – </a:t>
          </a:r>
        </a:p>
        <a:p>
          <a:r>
            <a:rPr lang="en-GB" dirty="0"/>
            <a:t>similes, metaphor, personification</a:t>
          </a:r>
        </a:p>
      </dgm:t>
    </dgm:pt>
    <dgm:pt modelId="{A63502F5-8764-422A-8B8C-5073E32F9B9A}" type="parTrans" cxnId="{CD4E0391-A037-46FA-8120-89B9C1DF7A74}">
      <dgm:prSet/>
      <dgm:spPr/>
      <dgm:t>
        <a:bodyPr/>
        <a:lstStyle/>
        <a:p>
          <a:endParaRPr lang="en-GB"/>
        </a:p>
      </dgm:t>
    </dgm:pt>
    <dgm:pt modelId="{286FBCAA-A240-46A9-89CC-0687EB3D0D9C}" type="sibTrans" cxnId="{CD4E0391-A037-46FA-8120-89B9C1DF7A74}">
      <dgm:prSet/>
      <dgm:spPr/>
      <dgm:t>
        <a:bodyPr/>
        <a:lstStyle/>
        <a:p>
          <a:endParaRPr lang="en-GB"/>
        </a:p>
      </dgm:t>
    </dgm:pt>
    <dgm:pt modelId="{1472F9DA-2E18-4C1D-98AA-07CAC0561597}">
      <dgm:prSet phldrT="[Text]"/>
      <dgm:spPr/>
      <dgm:t>
        <a:bodyPr/>
        <a:lstStyle/>
        <a:p>
          <a:r>
            <a:rPr lang="en-GB" dirty="0">
              <a:solidFill>
                <a:srgbClr val="FFFF00"/>
              </a:solidFill>
            </a:rPr>
            <a:t>Words that </a:t>
          </a:r>
          <a:r>
            <a:rPr lang="en-GB" dirty="0"/>
            <a:t>indicate or </a:t>
          </a:r>
        </a:p>
        <a:p>
          <a:r>
            <a:rPr lang="en-GB" dirty="0"/>
            <a:t>hint at feelings &amp; attitudes</a:t>
          </a:r>
        </a:p>
      </dgm:t>
    </dgm:pt>
    <dgm:pt modelId="{3A71C5F2-DF67-46AA-9137-0B84250242EC}" type="parTrans" cxnId="{D96CE8BD-18AB-48DB-8071-5007FFEEB5F6}">
      <dgm:prSet/>
      <dgm:spPr/>
      <dgm:t>
        <a:bodyPr/>
        <a:lstStyle/>
        <a:p>
          <a:endParaRPr lang="en-GB"/>
        </a:p>
      </dgm:t>
    </dgm:pt>
    <dgm:pt modelId="{480E5A32-4DC0-4848-9646-F870A1B34E6A}" type="sibTrans" cxnId="{D96CE8BD-18AB-48DB-8071-5007FFEEB5F6}">
      <dgm:prSet/>
      <dgm:spPr/>
      <dgm:t>
        <a:bodyPr/>
        <a:lstStyle/>
        <a:p>
          <a:endParaRPr lang="en-GB"/>
        </a:p>
      </dgm:t>
    </dgm:pt>
    <dgm:pt modelId="{F44700CD-21D5-400C-A4C9-4095CD12565B}">
      <dgm:prSet phldrT="[Text]"/>
      <dgm:spPr/>
      <dgm:t>
        <a:bodyPr/>
        <a:lstStyle/>
        <a:p>
          <a:r>
            <a:rPr lang="en-GB" dirty="0">
              <a:solidFill>
                <a:srgbClr val="FFFF00"/>
              </a:solidFill>
            </a:rPr>
            <a:t>Words that </a:t>
          </a:r>
          <a:r>
            <a:rPr lang="en-GB" dirty="0"/>
            <a:t>say things </a:t>
          </a:r>
        </a:p>
        <a:p>
          <a:r>
            <a:rPr lang="en-GB" dirty="0"/>
            <a:t>but suggest much more</a:t>
          </a:r>
        </a:p>
      </dgm:t>
    </dgm:pt>
    <dgm:pt modelId="{CD518EBB-33E4-4928-918D-9DECEE4A4234}" type="parTrans" cxnId="{5733027C-30AA-4C73-B49B-BE3807302680}">
      <dgm:prSet/>
      <dgm:spPr/>
      <dgm:t>
        <a:bodyPr/>
        <a:lstStyle/>
        <a:p>
          <a:endParaRPr lang="en-GB"/>
        </a:p>
      </dgm:t>
    </dgm:pt>
    <dgm:pt modelId="{B8770477-E6DB-4D3A-8526-4AB7C22C8FBD}" type="sibTrans" cxnId="{5733027C-30AA-4C73-B49B-BE3807302680}">
      <dgm:prSet/>
      <dgm:spPr/>
      <dgm:t>
        <a:bodyPr/>
        <a:lstStyle/>
        <a:p>
          <a:endParaRPr lang="en-GB"/>
        </a:p>
      </dgm:t>
    </dgm:pt>
    <dgm:pt modelId="{E49DC631-9763-4824-85F0-D57FD5F66EA1}" type="pres">
      <dgm:prSet presAssocID="{1B476F22-03CA-46AD-B5D8-9E4C705C273F}" presName="diagram" presStyleCnt="0">
        <dgm:presLayoutVars>
          <dgm:chMax val="1"/>
          <dgm:dir/>
          <dgm:animLvl val="ctr"/>
          <dgm:resizeHandles val="exact"/>
        </dgm:presLayoutVars>
      </dgm:prSet>
      <dgm:spPr/>
      <dgm:t>
        <a:bodyPr/>
        <a:lstStyle/>
        <a:p>
          <a:endParaRPr lang="en-US"/>
        </a:p>
      </dgm:t>
    </dgm:pt>
    <dgm:pt modelId="{0DAEDD11-EED8-46FA-9908-B31C221CE98C}" type="pres">
      <dgm:prSet presAssocID="{1B476F22-03CA-46AD-B5D8-9E4C705C273F}" presName="matrix" presStyleCnt="0"/>
      <dgm:spPr/>
    </dgm:pt>
    <dgm:pt modelId="{BF4F6036-E1D9-405C-A77E-9887925905BA}" type="pres">
      <dgm:prSet presAssocID="{1B476F22-03CA-46AD-B5D8-9E4C705C273F}" presName="tile1" presStyleLbl="node1" presStyleIdx="0" presStyleCnt="4"/>
      <dgm:spPr/>
      <dgm:t>
        <a:bodyPr/>
        <a:lstStyle/>
        <a:p>
          <a:endParaRPr lang="en-US"/>
        </a:p>
      </dgm:t>
    </dgm:pt>
    <dgm:pt modelId="{B4B27397-D82A-4BA5-9FF0-93F8C0BCFCC6}" type="pres">
      <dgm:prSet presAssocID="{1B476F22-03CA-46AD-B5D8-9E4C705C273F}" presName="tile1text" presStyleLbl="node1" presStyleIdx="0" presStyleCnt="4">
        <dgm:presLayoutVars>
          <dgm:chMax val="0"/>
          <dgm:chPref val="0"/>
          <dgm:bulletEnabled val="1"/>
        </dgm:presLayoutVars>
      </dgm:prSet>
      <dgm:spPr/>
      <dgm:t>
        <a:bodyPr/>
        <a:lstStyle/>
        <a:p>
          <a:endParaRPr lang="en-US"/>
        </a:p>
      </dgm:t>
    </dgm:pt>
    <dgm:pt modelId="{38C2F636-9DB6-4C5B-92B6-96B1FBDEC06E}" type="pres">
      <dgm:prSet presAssocID="{1B476F22-03CA-46AD-B5D8-9E4C705C273F}" presName="tile2" presStyleLbl="node1" presStyleIdx="1" presStyleCnt="4"/>
      <dgm:spPr/>
      <dgm:t>
        <a:bodyPr/>
        <a:lstStyle/>
        <a:p>
          <a:endParaRPr lang="en-US"/>
        </a:p>
      </dgm:t>
    </dgm:pt>
    <dgm:pt modelId="{8260735D-79A8-4D3F-9DFA-90662707E25D}" type="pres">
      <dgm:prSet presAssocID="{1B476F22-03CA-46AD-B5D8-9E4C705C273F}" presName="tile2text" presStyleLbl="node1" presStyleIdx="1" presStyleCnt="4">
        <dgm:presLayoutVars>
          <dgm:chMax val="0"/>
          <dgm:chPref val="0"/>
          <dgm:bulletEnabled val="1"/>
        </dgm:presLayoutVars>
      </dgm:prSet>
      <dgm:spPr/>
      <dgm:t>
        <a:bodyPr/>
        <a:lstStyle/>
        <a:p>
          <a:endParaRPr lang="en-US"/>
        </a:p>
      </dgm:t>
    </dgm:pt>
    <dgm:pt modelId="{17F8E927-36FB-4EED-B40C-10D194EEFAEC}" type="pres">
      <dgm:prSet presAssocID="{1B476F22-03CA-46AD-B5D8-9E4C705C273F}" presName="tile3" presStyleLbl="node1" presStyleIdx="2" presStyleCnt="4"/>
      <dgm:spPr/>
      <dgm:t>
        <a:bodyPr/>
        <a:lstStyle/>
        <a:p>
          <a:endParaRPr lang="en-US"/>
        </a:p>
      </dgm:t>
    </dgm:pt>
    <dgm:pt modelId="{9B58435F-D2E9-4E14-A19C-6AE160F75AEB}" type="pres">
      <dgm:prSet presAssocID="{1B476F22-03CA-46AD-B5D8-9E4C705C273F}" presName="tile3text" presStyleLbl="node1" presStyleIdx="2" presStyleCnt="4">
        <dgm:presLayoutVars>
          <dgm:chMax val="0"/>
          <dgm:chPref val="0"/>
          <dgm:bulletEnabled val="1"/>
        </dgm:presLayoutVars>
      </dgm:prSet>
      <dgm:spPr/>
      <dgm:t>
        <a:bodyPr/>
        <a:lstStyle/>
        <a:p>
          <a:endParaRPr lang="en-US"/>
        </a:p>
      </dgm:t>
    </dgm:pt>
    <dgm:pt modelId="{98D2A8C3-256C-43BC-B127-441C170AF720}" type="pres">
      <dgm:prSet presAssocID="{1B476F22-03CA-46AD-B5D8-9E4C705C273F}" presName="tile4" presStyleLbl="node1" presStyleIdx="3" presStyleCnt="4"/>
      <dgm:spPr/>
      <dgm:t>
        <a:bodyPr/>
        <a:lstStyle/>
        <a:p>
          <a:endParaRPr lang="en-US"/>
        </a:p>
      </dgm:t>
    </dgm:pt>
    <dgm:pt modelId="{53EFA784-A5D8-43ED-A211-1A2BB9EE84D4}" type="pres">
      <dgm:prSet presAssocID="{1B476F22-03CA-46AD-B5D8-9E4C705C273F}" presName="tile4text" presStyleLbl="node1" presStyleIdx="3" presStyleCnt="4">
        <dgm:presLayoutVars>
          <dgm:chMax val="0"/>
          <dgm:chPref val="0"/>
          <dgm:bulletEnabled val="1"/>
        </dgm:presLayoutVars>
      </dgm:prSet>
      <dgm:spPr/>
      <dgm:t>
        <a:bodyPr/>
        <a:lstStyle/>
        <a:p>
          <a:endParaRPr lang="en-US"/>
        </a:p>
      </dgm:t>
    </dgm:pt>
    <dgm:pt modelId="{6C10B265-7515-4622-A203-1E6E9F2F2049}" type="pres">
      <dgm:prSet presAssocID="{1B476F22-03CA-46AD-B5D8-9E4C705C273F}" presName="centerTile" presStyleLbl="fgShp" presStyleIdx="0" presStyleCnt="1">
        <dgm:presLayoutVars>
          <dgm:chMax val="0"/>
          <dgm:chPref val="0"/>
        </dgm:presLayoutVars>
      </dgm:prSet>
      <dgm:spPr/>
      <dgm:t>
        <a:bodyPr/>
        <a:lstStyle/>
        <a:p>
          <a:endParaRPr lang="en-US"/>
        </a:p>
      </dgm:t>
    </dgm:pt>
  </dgm:ptLst>
  <dgm:cxnLst>
    <dgm:cxn modelId="{56CDFE7B-0FA8-414D-8A29-9796ACDD1B1D}" type="presOf" srcId="{F44700CD-21D5-400C-A4C9-4095CD12565B}" destId="{53EFA784-A5D8-43ED-A211-1A2BB9EE84D4}" srcOrd="1" destOrd="0" presId="urn:microsoft.com/office/officeart/2005/8/layout/matrix1"/>
    <dgm:cxn modelId="{A822866C-D4C3-4411-8376-D4D6F269C684}" type="presOf" srcId="{1472F9DA-2E18-4C1D-98AA-07CAC0561597}" destId="{9B58435F-D2E9-4E14-A19C-6AE160F75AEB}" srcOrd="1" destOrd="0" presId="urn:microsoft.com/office/officeart/2005/8/layout/matrix1"/>
    <dgm:cxn modelId="{B377A302-74F9-4CA2-9DBB-D1BDB91F473C}" type="presOf" srcId="{F03153EF-C43D-4BA2-88A9-D29B0BB93BF5}" destId="{BF4F6036-E1D9-405C-A77E-9887925905BA}" srcOrd="0" destOrd="0" presId="urn:microsoft.com/office/officeart/2005/8/layout/matrix1"/>
    <dgm:cxn modelId="{585E69F7-7F3C-4D08-AC6F-65EF85722F21}" type="presOf" srcId="{1B476F22-03CA-46AD-B5D8-9E4C705C273F}" destId="{E49DC631-9763-4824-85F0-D57FD5F66EA1}" srcOrd="0" destOrd="0" presId="urn:microsoft.com/office/officeart/2005/8/layout/matrix1"/>
    <dgm:cxn modelId="{D96CE8BD-18AB-48DB-8071-5007FFEEB5F6}" srcId="{639D4CB3-72D7-4A3B-B370-9812FD1D2BD2}" destId="{1472F9DA-2E18-4C1D-98AA-07CAC0561597}" srcOrd="2" destOrd="0" parTransId="{3A71C5F2-DF67-46AA-9137-0B84250242EC}" sibTransId="{480E5A32-4DC0-4848-9646-F870A1B34E6A}"/>
    <dgm:cxn modelId="{CD4E0391-A037-46FA-8120-89B9C1DF7A74}" srcId="{639D4CB3-72D7-4A3B-B370-9812FD1D2BD2}" destId="{95609060-C77D-45D5-97EB-B1AE09E2CBA7}" srcOrd="1" destOrd="0" parTransId="{A63502F5-8764-422A-8B8C-5073E32F9B9A}" sibTransId="{286FBCAA-A240-46A9-89CC-0687EB3D0D9C}"/>
    <dgm:cxn modelId="{5733027C-30AA-4C73-B49B-BE3807302680}" srcId="{639D4CB3-72D7-4A3B-B370-9812FD1D2BD2}" destId="{F44700CD-21D5-400C-A4C9-4095CD12565B}" srcOrd="3" destOrd="0" parTransId="{CD518EBB-33E4-4928-918D-9DECEE4A4234}" sibTransId="{B8770477-E6DB-4D3A-8526-4AB7C22C8FBD}"/>
    <dgm:cxn modelId="{D9D8FB3A-140D-45AC-BBCA-B858B9DE2740}" srcId="{1B476F22-03CA-46AD-B5D8-9E4C705C273F}" destId="{639D4CB3-72D7-4A3B-B370-9812FD1D2BD2}" srcOrd="0" destOrd="0" parTransId="{D9D133BF-6DB2-41C9-9F35-C016B1471BF6}" sibTransId="{D0EF0BF1-1068-4C6C-AE44-B64DA20CCF87}"/>
    <dgm:cxn modelId="{E0972B82-F5A2-47FE-A856-A8153A37AB40}" type="presOf" srcId="{F03153EF-C43D-4BA2-88A9-D29B0BB93BF5}" destId="{B4B27397-D82A-4BA5-9FF0-93F8C0BCFCC6}" srcOrd="1" destOrd="0" presId="urn:microsoft.com/office/officeart/2005/8/layout/matrix1"/>
    <dgm:cxn modelId="{192C33BC-F4C1-4B83-982A-C8161A57E011}" type="presOf" srcId="{95609060-C77D-45D5-97EB-B1AE09E2CBA7}" destId="{8260735D-79A8-4D3F-9DFA-90662707E25D}" srcOrd="1" destOrd="0" presId="urn:microsoft.com/office/officeart/2005/8/layout/matrix1"/>
    <dgm:cxn modelId="{E404C5CE-9B56-472C-9B18-BCA9F1BF10F0}" type="presOf" srcId="{639D4CB3-72D7-4A3B-B370-9812FD1D2BD2}" destId="{6C10B265-7515-4622-A203-1E6E9F2F2049}" srcOrd="0" destOrd="0" presId="urn:microsoft.com/office/officeart/2005/8/layout/matrix1"/>
    <dgm:cxn modelId="{C994958B-8699-4FE6-9926-6F3395AAF2F7}" type="presOf" srcId="{F44700CD-21D5-400C-A4C9-4095CD12565B}" destId="{98D2A8C3-256C-43BC-B127-441C170AF720}" srcOrd="0" destOrd="0" presId="urn:microsoft.com/office/officeart/2005/8/layout/matrix1"/>
    <dgm:cxn modelId="{809DCB39-33AB-4D4C-84B4-0F4E134D324B}" srcId="{639D4CB3-72D7-4A3B-B370-9812FD1D2BD2}" destId="{F03153EF-C43D-4BA2-88A9-D29B0BB93BF5}" srcOrd="0" destOrd="0" parTransId="{7009072C-0B6A-4608-A535-31A87255DF21}" sibTransId="{64280D57-5640-4282-AFA2-83291CD6C301}"/>
    <dgm:cxn modelId="{2262532A-0197-43EA-A556-E0090A17B3E8}" type="presOf" srcId="{1472F9DA-2E18-4C1D-98AA-07CAC0561597}" destId="{17F8E927-36FB-4EED-B40C-10D194EEFAEC}" srcOrd="0" destOrd="0" presId="urn:microsoft.com/office/officeart/2005/8/layout/matrix1"/>
    <dgm:cxn modelId="{35B47CA3-4EA2-4F7E-AE03-20ECC3DE914C}" type="presOf" srcId="{95609060-C77D-45D5-97EB-B1AE09E2CBA7}" destId="{38C2F636-9DB6-4C5B-92B6-96B1FBDEC06E}" srcOrd="0" destOrd="0" presId="urn:microsoft.com/office/officeart/2005/8/layout/matrix1"/>
    <dgm:cxn modelId="{49E0D8F7-E30C-412F-9C15-72ADF5287DCB}" type="presParOf" srcId="{E49DC631-9763-4824-85F0-D57FD5F66EA1}" destId="{0DAEDD11-EED8-46FA-9908-B31C221CE98C}" srcOrd="0" destOrd="0" presId="urn:microsoft.com/office/officeart/2005/8/layout/matrix1"/>
    <dgm:cxn modelId="{9E090114-EED0-49EC-A54C-9EFA34AC291E}" type="presParOf" srcId="{0DAEDD11-EED8-46FA-9908-B31C221CE98C}" destId="{BF4F6036-E1D9-405C-A77E-9887925905BA}" srcOrd="0" destOrd="0" presId="urn:microsoft.com/office/officeart/2005/8/layout/matrix1"/>
    <dgm:cxn modelId="{243BCB37-1765-4BED-8F75-678F7A8E9388}" type="presParOf" srcId="{0DAEDD11-EED8-46FA-9908-B31C221CE98C}" destId="{B4B27397-D82A-4BA5-9FF0-93F8C0BCFCC6}" srcOrd="1" destOrd="0" presId="urn:microsoft.com/office/officeart/2005/8/layout/matrix1"/>
    <dgm:cxn modelId="{7A463D35-5C1A-4F5D-A75A-87E88C7E224B}" type="presParOf" srcId="{0DAEDD11-EED8-46FA-9908-B31C221CE98C}" destId="{38C2F636-9DB6-4C5B-92B6-96B1FBDEC06E}" srcOrd="2" destOrd="0" presId="urn:microsoft.com/office/officeart/2005/8/layout/matrix1"/>
    <dgm:cxn modelId="{9745EE7E-5ED4-4468-AFAC-04D2389B11C7}" type="presParOf" srcId="{0DAEDD11-EED8-46FA-9908-B31C221CE98C}" destId="{8260735D-79A8-4D3F-9DFA-90662707E25D}" srcOrd="3" destOrd="0" presId="urn:microsoft.com/office/officeart/2005/8/layout/matrix1"/>
    <dgm:cxn modelId="{738F8441-A654-4E74-820B-406F65AC0F67}" type="presParOf" srcId="{0DAEDD11-EED8-46FA-9908-B31C221CE98C}" destId="{17F8E927-36FB-4EED-B40C-10D194EEFAEC}" srcOrd="4" destOrd="0" presId="urn:microsoft.com/office/officeart/2005/8/layout/matrix1"/>
    <dgm:cxn modelId="{AF680E5A-12B7-4399-98C8-775057683C23}" type="presParOf" srcId="{0DAEDD11-EED8-46FA-9908-B31C221CE98C}" destId="{9B58435F-D2E9-4E14-A19C-6AE160F75AEB}" srcOrd="5" destOrd="0" presId="urn:microsoft.com/office/officeart/2005/8/layout/matrix1"/>
    <dgm:cxn modelId="{A87D94B6-BDF7-43F8-BE77-E960443BD6C1}" type="presParOf" srcId="{0DAEDD11-EED8-46FA-9908-B31C221CE98C}" destId="{98D2A8C3-256C-43BC-B127-441C170AF720}" srcOrd="6" destOrd="0" presId="urn:microsoft.com/office/officeart/2005/8/layout/matrix1"/>
    <dgm:cxn modelId="{E4BF2647-FA89-49B4-BBDE-7B34CA03705D}" type="presParOf" srcId="{0DAEDD11-EED8-46FA-9908-B31C221CE98C}" destId="{53EFA784-A5D8-43ED-A211-1A2BB9EE84D4}" srcOrd="7" destOrd="0" presId="urn:microsoft.com/office/officeart/2005/8/layout/matrix1"/>
    <dgm:cxn modelId="{B1997C70-C6B5-4E5D-BD73-71F618BDAA3C}" type="presParOf" srcId="{E49DC631-9763-4824-85F0-D57FD5F66EA1}" destId="{6C10B265-7515-4622-A203-1E6E9F2F204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6E8DF6-B71E-4370-9BEF-32B9C2421BA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7F832CC-3D48-40B6-A03A-2A4530C818A8}">
      <dgm:prSet/>
      <dgm:spPr/>
      <dgm:t>
        <a:bodyPr/>
        <a:lstStyle/>
        <a:p>
          <a:r>
            <a:rPr lang="en-GB" i="1" dirty="0"/>
            <a:t>With stealth let’s search their stanzas for covert clues</a:t>
          </a:r>
          <a:endParaRPr lang="en-US" dirty="0"/>
        </a:p>
      </dgm:t>
    </dgm:pt>
    <dgm:pt modelId="{49E11B5C-6C55-4707-996D-E779E2E8B810}" type="parTrans" cxnId="{2B4768E3-F9DE-45D4-9C24-D5342A904E75}">
      <dgm:prSet/>
      <dgm:spPr/>
      <dgm:t>
        <a:bodyPr/>
        <a:lstStyle/>
        <a:p>
          <a:endParaRPr lang="en-US"/>
        </a:p>
      </dgm:t>
    </dgm:pt>
    <dgm:pt modelId="{F1A485A7-63EE-46E5-9469-F278D843D4CA}" type="sibTrans" cxnId="{2B4768E3-F9DE-45D4-9C24-D5342A904E75}">
      <dgm:prSet/>
      <dgm:spPr/>
      <dgm:t>
        <a:bodyPr/>
        <a:lstStyle/>
        <a:p>
          <a:endParaRPr lang="en-US"/>
        </a:p>
      </dgm:t>
    </dgm:pt>
    <dgm:pt modelId="{5D86BB8C-5D77-436D-AD3E-94B6E11BC69F}">
      <dgm:prSet/>
      <dgm:spPr/>
      <dgm:t>
        <a:bodyPr/>
        <a:lstStyle/>
        <a:p>
          <a:r>
            <a:rPr lang="en-GB" i="1" dirty="0"/>
            <a:t>Let’s detect implied meaning;  Let’s discover tastes and hues!</a:t>
          </a:r>
          <a:endParaRPr lang="en-US" dirty="0"/>
        </a:p>
      </dgm:t>
    </dgm:pt>
    <dgm:pt modelId="{BA0AD704-E926-4067-9844-DCBB5766F766}" type="parTrans" cxnId="{52542FE2-6445-46EC-AD34-6653DED554D3}">
      <dgm:prSet/>
      <dgm:spPr/>
      <dgm:t>
        <a:bodyPr/>
        <a:lstStyle/>
        <a:p>
          <a:endParaRPr lang="en-US"/>
        </a:p>
      </dgm:t>
    </dgm:pt>
    <dgm:pt modelId="{CD70303F-8135-4579-81E5-066BA17D9208}" type="sibTrans" cxnId="{52542FE2-6445-46EC-AD34-6653DED554D3}">
      <dgm:prSet/>
      <dgm:spPr/>
      <dgm:t>
        <a:bodyPr/>
        <a:lstStyle/>
        <a:p>
          <a:endParaRPr lang="en-US"/>
        </a:p>
      </dgm:t>
    </dgm:pt>
    <dgm:pt modelId="{017343E1-723D-4561-BFD2-51048DFF9F40}" type="pres">
      <dgm:prSet presAssocID="{026E8DF6-B71E-4370-9BEF-32B9C2421BAB}" presName="hierChild1" presStyleCnt="0">
        <dgm:presLayoutVars>
          <dgm:chPref val="1"/>
          <dgm:dir/>
          <dgm:animOne val="branch"/>
          <dgm:animLvl val="lvl"/>
          <dgm:resizeHandles/>
        </dgm:presLayoutVars>
      </dgm:prSet>
      <dgm:spPr/>
      <dgm:t>
        <a:bodyPr/>
        <a:lstStyle/>
        <a:p>
          <a:endParaRPr lang="en-US"/>
        </a:p>
      </dgm:t>
    </dgm:pt>
    <dgm:pt modelId="{B85CAE56-0151-49E9-9603-BF57E8F592B8}" type="pres">
      <dgm:prSet presAssocID="{A7F832CC-3D48-40B6-A03A-2A4530C818A8}" presName="hierRoot1" presStyleCnt="0"/>
      <dgm:spPr/>
    </dgm:pt>
    <dgm:pt modelId="{34687EE0-3B44-4016-9D82-CC5ACAF1CB13}" type="pres">
      <dgm:prSet presAssocID="{A7F832CC-3D48-40B6-A03A-2A4530C818A8}" presName="composite" presStyleCnt="0"/>
      <dgm:spPr/>
    </dgm:pt>
    <dgm:pt modelId="{29218358-225D-4F5C-AC2E-7F20D4A25BF8}" type="pres">
      <dgm:prSet presAssocID="{A7F832CC-3D48-40B6-A03A-2A4530C818A8}" presName="background" presStyleLbl="node0" presStyleIdx="0" presStyleCnt="2"/>
      <dgm:spPr/>
    </dgm:pt>
    <dgm:pt modelId="{AA05BF3F-F0D7-4E25-8E1C-BCC7DFA41D17}" type="pres">
      <dgm:prSet presAssocID="{A7F832CC-3D48-40B6-A03A-2A4530C818A8}" presName="text" presStyleLbl="fgAcc0" presStyleIdx="0" presStyleCnt="2">
        <dgm:presLayoutVars>
          <dgm:chPref val="3"/>
        </dgm:presLayoutVars>
      </dgm:prSet>
      <dgm:spPr/>
      <dgm:t>
        <a:bodyPr/>
        <a:lstStyle/>
        <a:p>
          <a:endParaRPr lang="en-US"/>
        </a:p>
      </dgm:t>
    </dgm:pt>
    <dgm:pt modelId="{9C4B8C07-1977-4232-A846-43280756B572}" type="pres">
      <dgm:prSet presAssocID="{A7F832CC-3D48-40B6-A03A-2A4530C818A8}" presName="hierChild2" presStyleCnt="0"/>
      <dgm:spPr/>
    </dgm:pt>
    <dgm:pt modelId="{577230B5-980B-43BD-A9AC-D09589838908}" type="pres">
      <dgm:prSet presAssocID="{5D86BB8C-5D77-436D-AD3E-94B6E11BC69F}" presName="hierRoot1" presStyleCnt="0"/>
      <dgm:spPr/>
    </dgm:pt>
    <dgm:pt modelId="{9198AD08-4CD4-4364-80D9-611AE0D28A72}" type="pres">
      <dgm:prSet presAssocID="{5D86BB8C-5D77-436D-AD3E-94B6E11BC69F}" presName="composite" presStyleCnt="0"/>
      <dgm:spPr/>
    </dgm:pt>
    <dgm:pt modelId="{30BA3EBF-556C-452E-82DC-6933721D6870}" type="pres">
      <dgm:prSet presAssocID="{5D86BB8C-5D77-436D-AD3E-94B6E11BC69F}" presName="background" presStyleLbl="node0" presStyleIdx="1" presStyleCnt="2"/>
      <dgm:spPr/>
    </dgm:pt>
    <dgm:pt modelId="{1A9FB3DE-A0D6-4D72-BDA5-6F754E79B251}" type="pres">
      <dgm:prSet presAssocID="{5D86BB8C-5D77-436D-AD3E-94B6E11BC69F}" presName="text" presStyleLbl="fgAcc0" presStyleIdx="1" presStyleCnt="2">
        <dgm:presLayoutVars>
          <dgm:chPref val="3"/>
        </dgm:presLayoutVars>
      </dgm:prSet>
      <dgm:spPr/>
      <dgm:t>
        <a:bodyPr/>
        <a:lstStyle/>
        <a:p>
          <a:endParaRPr lang="en-US"/>
        </a:p>
      </dgm:t>
    </dgm:pt>
    <dgm:pt modelId="{59B89D7D-5316-49CE-B59E-4F72F7E494B7}" type="pres">
      <dgm:prSet presAssocID="{5D86BB8C-5D77-436D-AD3E-94B6E11BC69F}" presName="hierChild2" presStyleCnt="0"/>
      <dgm:spPr/>
    </dgm:pt>
  </dgm:ptLst>
  <dgm:cxnLst>
    <dgm:cxn modelId="{B2DB65D6-FE00-4CCC-9EF8-2A27E13A6903}" type="presOf" srcId="{5D86BB8C-5D77-436D-AD3E-94B6E11BC69F}" destId="{1A9FB3DE-A0D6-4D72-BDA5-6F754E79B251}" srcOrd="0" destOrd="0" presId="urn:microsoft.com/office/officeart/2005/8/layout/hierarchy1"/>
    <dgm:cxn modelId="{E8FB70DB-84D8-4B3A-AE31-9A3EABA0D736}" type="presOf" srcId="{026E8DF6-B71E-4370-9BEF-32B9C2421BAB}" destId="{017343E1-723D-4561-BFD2-51048DFF9F40}" srcOrd="0" destOrd="0" presId="urn:microsoft.com/office/officeart/2005/8/layout/hierarchy1"/>
    <dgm:cxn modelId="{52542FE2-6445-46EC-AD34-6653DED554D3}" srcId="{026E8DF6-B71E-4370-9BEF-32B9C2421BAB}" destId="{5D86BB8C-5D77-436D-AD3E-94B6E11BC69F}" srcOrd="1" destOrd="0" parTransId="{BA0AD704-E926-4067-9844-DCBB5766F766}" sibTransId="{CD70303F-8135-4579-81E5-066BA17D9208}"/>
    <dgm:cxn modelId="{2B4768E3-F9DE-45D4-9C24-D5342A904E75}" srcId="{026E8DF6-B71E-4370-9BEF-32B9C2421BAB}" destId="{A7F832CC-3D48-40B6-A03A-2A4530C818A8}" srcOrd="0" destOrd="0" parTransId="{49E11B5C-6C55-4707-996D-E779E2E8B810}" sibTransId="{F1A485A7-63EE-46E5-9469-F278D843D4CA}"/>
    <dgm:cxn modelId="{242D77E4-ACF5-4380-ACCB-32E5DC87C3CC}" type="presOf" srcId="{A7F832CC-3D48-40B6-A03A-2A4530C818A8}" destId="{AA05BF3F-F0D7-4E25-8E1C-BCC7DFA41D17}" srcOrd="0" destOrd="0" presId="urn:microsoft.com/office/officeart/2005/8/layout/hierarchy1"/>
    <dgm:cxn modelId="{3D1AE291-24C5-45B4-98E5-1AE2C3F691CB}" type="presParOf" srcId="{017343E1-723D-4561-BFD2-51048DFF9F40}" destId="{B85CAE56-0151-49E9-9603-BF57E8F592B8}" srcOrd="0" destOrd="0" presId="urn:microsoft.com/office/officeart/2005/8/layout/hierarchy1"/>
    <dgm:cxn modelId="{4F547F6B-3E0F-4385-82E7-5D6815BBACD6}" type="presParOf" srcId="{B85CAE56-0151-49E9-9603-BF57E8F592B8}" destId="{34687EE0-3B44-4016-9D82-CC5ACAF1CB13}" srcOrd="0" destOrd="0" presId="urn:microsoft.com/office/officeart/2005/8/layout/hierarchy1"/>
    <dgm:cxn modelId="{E20F80FD-6A80-4DAB-BFA1-B841FEBA4AF4}" type="presParOf" srcId="{34687EE0-3B44-4016-9D82-CC5ACAF1CB13}" destId="{29218358-225D-4F5C-AC2E-7F20D4A25BF8}" srcOrd="0" destOrd="0" presId="urn:microsoft.com/office/officeart/2005/8/layout/hierarchy1"/>
    <dgm:cxn modelId="{C7C92A10-C996-4E61-AA37-4366AEE0473E}" type="presParOf" srcId="{34687EE0-3B44-4016-9D82-CC5ACAF1CB13}" destId="{AA05BF3F-F0D7-4E25-8E1C-BCC7DFA41D17}" srcOrd="1" destOrd="0" presId="urn:microsoft.com/office/officeart/2005/8/layout/hierarchy1"/>
    <dgm:cxn modelId="{9FF407A3-409C-433A-A129-D38E159F3DEE}" type="presParOf" srcId="{B85CAE56-0151-49E9-9603-BF57E8F592B8}" destId="{9C4B8C07-1977-4232-A846-43280756B572}" srcOrd="1" destOrd="0" presId="urn:microsoft.com/office/officeart/2005/8/layout/hierarchy1"/>
    <dgm:cxn modelId="{425DBEF4-D087-4EF9-A17E-93C4E81EFA17}" type="presParOf" srcId="{017343E1-723D-4561-BFD2-51048DFF9F40}" destId="{577230B5-980B-43BD-A9AC-D09589838908}" srcOrd="1" destOrd="0" presId="urn:microsoft.com/office/officeart/2005/8/layout/hierarchy1"/>
    <dgm:cxn modelId="{3CF209D9-01BA-48EC-8535-8D86D8E93407}" type="presParOf" srcId="{577230B5-980B-43BD-A9AC-D09589838908}" destId="{9198AD08-4CD4-4364-80D9-611AE0D28A72}" srcOrd="0" destOrd="0" presId="urn:microsoft.com/office/officeart/2005/8/layout/hierarchy1"/>
    <dgm:cxn modelId="{4DF6A33D-77F4-4CD7-AE3C-83799B356899}" type="presParOf" srcId="{9198AD08-4CD4-4364-80D9-611AE0D28A72}" destId="{30BA3EBF-556C-452E-82DC-6933721D6870}" srcOrd="0" destOrd="0" presId="urn:microsoft.com/office/officeart/2005/8/layout/hierarchy1"/>
    <dgm:cxn modelId="{82A346EF-52BA-46D0-8CB2-D370EE3CFD5D}" type="presParOf" srcId="{9198AD08-4CD4-4364-80D9-611AE0D28A72}" destId="{1A9FB3DE-A0D6-4D72-BDA5-6F754E79B251}" srcOrd="1" destOrd="0" presId="urn:microsoft.com/office/officeart/2005/8/layout/hierarchy1"/>
    <dgm:cxn modelId="{3570FD6F-E92E-4D45-9BA1-E845BFE36E18}" type="presParOf" srcId="{577230B5-980B-43BD-A9AC-D09589838908}" destId="{59B89D7D-5316-49CE-B59E-4F72F7E494B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6E8DF6-B71E-4370-9BEF-32B9C2421BA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7F832CC-3D48-40B6-A03A-2A4530C818A8}">
      <dgm:prSet/>
      <dgm:spPr/>
      <dgm:t>
        <a:bodyPr/>
        <a:lstStyle/>
        <a:p>
          <a:r>
            <a:rPr lang="en-GB" i="1" dirty="0"/>
            <a:t>With stealth, search the stanzas for covert clues</a:t>
          </a:r>
          <a:endParaRPr lang="en-US" dirty="0"/>
        </a:p>
      </dgm:t>
    </dgm:pt>
    <dgm:pt modelId="{49E11B5C-6C55-4707-996D-E779E2E8B810}" type="parTrans" cxnId="{2B4768E3-F9DE-45D4-9C24-D5342A904E75}">
      <dgm:prSet/>
      <dgm:spPr/>
      <dgm:t>
        <a:bodyPr/>
        <a:lstStyle/>
        <a:p>
          <a:endParaRPr lang="en-US"/>
        </a:p>
      </dgm:t>
    </dgm:pt>
    <dgm:pt modelId="{F1A485A7-63EE-46E5-9469-F278D843D4CA}" type="sibTrans" cxnId="{2B4768E3-F9DE-45D4-9C24-D5342A904E75}">
      <dgm:prSet/>
      <dgm:spPr/>
      <dgm:t>
        <a:bodyPr/>
        <a:lstStyle/>
        <a:p>
          <a:endParaRPr lang="en-US"/>
        </a:p>
      </dgm:t>
    </dgm:pt>
    <dgm:pt modelId="{5D86BB8C-5D77-436D-AD3E-94B6E11BC69F}">
      <dgm:prSet/>
      <dgm:spPr/>
      <dgm:t>
        <a:bodyPr/>
        <a:lstStyle/>
        <a:p>
          <a:r>
            <a:rPr lang="en-GB" i="1" dirty="0"/>
            <a:t>Detect implied meaning;  Discover tastes and hues!</a:t>
          </a:r>
          <a:endParaRPr lang="en-US" dirty="0"/>
        </a:p>
      </dgm:t>
    </dgm:pt>
    <dgm:pt modelId="{BA0AD704-E926-4067-9844-DCBB5766F766}" type="parTrans" cxnId="{52542FE2-6445-46EC-AD34-6653DED554D3}">
      <dgm:prSet/>
      <dgm:spPr/>
      <dgm:t>
        <a:bodyPr/>
        <a:lstStyle/>
        <a:p>
          <a:endParaRPr lang="en-US"/>
        </a:p>
      </dgm:t>
    </dgm:pt>
    <dgm:pt modelId="{CD70303F-8135-4579-81E5-066BA17D9208}" type="sibTrans" cxnId="{52542FE2-6445-46EC-AD34-6653DED554D3}">
      <dgm:prSet/>
      <dgm:spPr/>
      <dgm:t>
        <a:bodyPr/>
        <a:lstStyle/>
        <a:p>
          <a:endParaRPr lang="en-US"/>
        </a:p>
      </dgm:t>
    </dgm:pt>
    <dgm:pt modelId="{017343E1-723D-4561-BFD2-51048DFF9F40}" type="pres">
      <dgm:prSet presAssocID="{026E8DF6-B71E-4370-9BEF-32B9C2421BAB}" presName="hierChild1" presStyleCnt="0">
        <dgm:presLayoutVars>
          <dgm:chPref val="1"/>
          <dgm:dir/>
          <dgm:animOne val="branch"/>
          <dgm:animLvl val="lvl"/>
          <dgm:resizeHandles/>
        </dgm:presLayoutVars>
      </dgm:prSet>
      <dgm:spPr/>
      <dgm:t>
        <a:bodyPr/>
        <a:lstStyle/>
        <a:p>
          <a:endParaRPr lang="en-US"/>
        </a:p>
      </dgm:t>
    </dgm:pt>
    <dgm:pt modelId="{B85CAE56-0151-49E9-9603-BF57E8F592B8}" type="pres">
      <dgm:prSet presAssocID="{A7F832CC-3D48-40B6-A03A-2A4530C818A8}" presName="hierRoot1" presStyleCnt="0"/>
      <dgm:spPr/>
    </dgm:pt>
    <dgm:pt modelId="{34687EE0-3B44-4016-9D82-CC5ACAF1CB13}" type="pres">
      <dgm:prSet presAssocID="{A7F832CC-3D48-40B6-A03A-2A4530C818A8}" presName="composite" presStyleCnt="0"/>
      <dgm:spPr/>
    </dgm:pt>
    <dgm:pt modelId="{29218358-225D-4F5C-AC2E-7F20D4A25BF8}" type="pres">
      <dgm:prSet presAssocID="{A7F832CC-3D48-40B6-A03A-2A4530C818A8}" presName="background" presStyleLbl="node0" presStyleIdx="0" presStyleCnt="2"/>
      <dgm:spPr/>
    </dgm:pt>
    <dgm:pt modelId="{AA05BF3F-F0D7-4E25-8E1C-BCC7DFA41D17}" type="pres">
      <dgm:prSet presAssocID="{A7F832CC-3D48-40B6-A03A-2A4530C818A8}" presName="text" presStyleLbl="fgAcc0" presStyleIdx="0" presStyleCnt="2">
        <dgm:presLayoutVars>
          <dgm:chPref val="3"/>
        </dgm:presLayoutVars>
      </dgm:prSet>
      <dgm:spPr/>
      <dgm:t>
        <a:bodyPr/>
        <a:lstStyle/>
        <a:p>
          <a:endParaRPr lang="en-US"/>
        </a:p>
      </dgm:t>
    </dgm:pt>
    <dgm:pt modelId="{9C4B8C07-1977-4232-A846-43280756B572}" type="pres">
      <dgm:prSet presAssocID="{A7F832CC-3D48-40B6-A03A-2A4530C818A8}" presName="hierChild2" presStyleCnt="0"/>
      <dgm:spPr/>
    </dgm:pt>
    <dgm:pt modelId="{577230B5-980B-43BD-A9AC-D09589838908}" type="pres">
      <dgm:prSet presAssocID="{5D86BB8C-5D77-436D-AD3E-94B6E11BC69F}" presName="hierRoot1" presStyleCnt="0"/>
      <dgm:spPr/>
    </dgm:pt>
    <dgm:pt modelId="{9198AD08-4CD4-4364-80D9-611AE0D28A72}" type="pres">
      <dgm:prSet presAssocID="{5D86BB8C-5D77-436D-AD3E-94B6E11BC69F}" presName="composite" presStyleCnt="0"/>
      <dgm:spPr/>
    </dgm:pt>
    <dgm:pt modelId="{30BA3EBF-556C-452E-82DC-6933721D6870}" type="pres">
      <dgm:prSet presAssocID="{5D86BB8C-5D77-436D-AD3E-94B6E11BC69F}" presName="background" presStyleLbl="node0" presStyleIdx="1" presStyleCnt="2"/>
      <dgm:spPr/>
    </dgm:pt>
    <dgm:pt modelId="{1A9FB3DE-A0D6-4D72-BDA5-6F754E79B251}" type="pres">
      <dgm:prSet presAssocID="{5D86BB8C-5D77-436D-AD3E-94B6E11BC69F}" presName="text" presStyleLbl="fgAcc0" presStyleIdx="1" presStyleCnt="2">
        <dgm:presLayoutVars>
          <dgm:chPref val="3"/>
        </dgm:presLayoutVars>
      </dgm:prSet>
      <dgm:spPr/>
      <dgm:t>
        <a:bodyPr/>
        <a:lstStyle/>
        <a:p>
          <a:endParaRPr lang="en-US"/>
        </a:p>
      </dgm:t>
    </dgm:pt>
    <dgm:pt modelId="{59B89D7D-5316-49CE-B59E-4F72F7E494B7}" type="pres">
      <dgm:prSet presAssocID="{5D86BB8C-5D77-436D-AD3E-94B6E11BC69F}" presName="hierChild2" presStyleCnt="0"/>
      <dgm:spPr/>
    </dgm:pt>
  </dgm:ptLst>
  <dgm:cxnLst>
    <dgm:cxn modelId="{B2DB65D6-FE00-4CCC-9EF8-2A27E13A6903}" type="presOf" srcId="{5D86BB8C-5D77-436D-AD3E-94B6E11BC69F}" destId="{1A9FB3DE-A0D6-4D72-BDA5-6F754E79B251}" srcOrd="0" destOrd="0" presId="urn:microsoft.com/office/officeart/2005/8/layout/hierarchy1"/>
    <dgm:cxn modelId="{E8FB70DB-84D8-4B3A-AE31-9A3EABA0D736}" type="presOf" srcId="{026E8DF6-B71E-4370-9BEF-32B9C2421BAB}" destId="{017343E1-723D-4561-BFD2-51048DFF9F40}" srcOrd="0" destOrd="0" presId="urn:microsoft.com/office/officeart/2005/8/layout/hierarchy1"/>
    <dgm:cxn modelId="{52542FE2-6445-46EC-AD34-6653DED554D3}" srcId="{026E8DF6-B71E-4370-9BEF-32B9C2421BAB}" destId="{5D86BB8C-5D77-436D-AD3E-94B6E11BC69F}" srcOrd="1" destOrd="0" parTransId="{BA0AD704-E926-4067-9844-DCBB5766F766}" sibTransId="{CD70303F-8135-4579-81E5-066BA17D9208}"/>
    <dgm:cxn modelId="{2B4768E3-F9DE-45D4-9C24-D5342A904E75}" srcId="{026E8DF6-B71E-4370-9BEF-32B9C2421BAB}" destId="{A7F832CC-3D48-40B6-A03A-2A4530C818A8}" srcOrd="0" destOrd="0" parTransId="{49E11B5C-6C55-4707-996D-E779E2E8B810}" sibTransId="{F1A485A7-63EE-46E5-9469-F278D843D4CA}"/>
    <dgm:cxn modelId="{242D77E4-ACF5-4380-ACCB-32E5DC87C3CC}" type="presOf" srcId="{A7F832CC-3D48-40B6-A03A-2A4530C818A8}" destId="{AA05BF3F-F0D7-4E25-8E1C-BCC7DFA41D17}" srcOrd="0" destOrd="0" presId="urn:microsoft.com/office/officeart/2005/8/layout/hierarchy1"/>
    <dgm:cxn modelId="{3D1AE291-24C5-45B4-98E5-1AE2C3F691CB}" type="presParOf" srcId="{017343E1-723D-4561-BFD2-51048DFF9F40}" destId="{B85CAE56-0151-49E9-9603-BF57E8F592B8}" srcOrd="0" destOrd="0" presId="urn:microsoft.com/office/officeart/2005/8/layout/hierarchy1"/>
    <dgm:cxn modelId="{4F547F6B-3E0F-4385-82E7-5D6815BBACD6}" type="presParOf" srcId="{B85CAE56-0151-49E9-9603-BF57E8F592B8}" destId="{34687EE0-3B44-4016-9D82-CC5ACAF1CB13}" srcOrd="0" destOrd="0" presId="urn:microsoft.com/office/officeart/2005/8/layout/hierarchy1"/>
    <dgm:cxn modelId="{E20F80FD-6A80-4DAB-BFA1-B841FEBA4AF4}" type="presParOf" srcId="{34687EE0-3B44-4016-9D82-CC5ACAF1CB13}" destId="{29218358-225D-4F5C-AC2E-7F20D4A25BF8}" srcOrd="0" destOrd="0" presId="urn:microsoft.com/office/officeart/2005/8/layout/hierarchy1"/>
    <dgm:cxn modelId="{C7C92A10-C996-4E61-AA37-4366AEE0473E}" type="presParOf" srcId="{34687EE0-3B44-4016-9D82-CC5ACAF1CB13}" destId="{AA05BF3F-F0D7-4E25-8E1C-BCC7DFA41D17}" srcOrd="1" destOrd="0" presId="urn:microsoft.com/office/officeart/2005/8/layout/hierarchy1"/>
    <dgm:cxn modelId="{9FF407A3-409C-433A-A129-D38E159F3DEE}" type="presParOf" srcId="{B85CAE56-0151-49E9-9603-BF57E8F592B8}" destId="{9C4B8C07-1977-4232-A846-43280756B572}" srcOrd="1" destOrd="0" presId="urn:microsoft.com/office/officeart/2005/8/layout/hierarchy1"/>
    <dgm:cxn modelId="{425DBEF4-D087-4EF9-A17E-93C4E81EFA17}" type="presParOf" srcId="{017343E1-723D-4561-BFD2-51048DFF9F40}" destId="{577230B5-980B-43BD-A9AC-D09589838908}" srcOrd="1" destOrd="0" presId="urn:microsoft.com/office/officeart/2005/8/layout/hierarchy1"/>
    <dgm:cxn modelId="{3CF209D9-01BA-48EC-8535-8D86D8E93407}" type="presParOf" srcId="{577230B5-980B-43BD-A9AC-D09589838908}" destId="{9198AD08-4CD4-4364-80D9-611AE0D28A72}" srcOrd="0" destOrd="0" presId="urn:microsoft.com/office/officeart/2005/8/layout/hierarchy1"/>
    <dgm:cxn modelId="{4DF6A33D-77F4-4CD7-AE3C-83799B356899}" type="presParOf" srcId="{9198AD08-4CD4-4364-80D9-611AE0D28A72}" destId="{30BA3EBF-556C-452E-82DC-6933721D6870}" srcOrd="0" destOrd="0" presId="urn:microsoft.com/office/officeart/2005/8/layout/hierarchy1"/>
    <dgm:cxn modelId="{82A346EF-52BA-46D0-8CB2-D370EE3CFD5D}" type="presParOf" srcId="{9198AD08-4CD4-4364-80D9-611AE0D28A72}" destId="{1A9FB3DE-A0D6-4D72-BDA5-6F754E79B251}" srcOrd="1" destOrd="0" presId="urn:microsoft.com/office/officeart/2005/8/layout/hierarchy1"/>
    <dgm:cxn modelId="{3570FD6F-E92E-4D45-9BA1-E845BFE36E18}" type="presParOf" srcId="{577230B5-980B-43BD-A9AC-D09589838908}" destId="{59B89D7D-5316-49CE-B59E-4F72F7E494B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1C4F023-CA87-4FEC-8745-AE1FC1973FE8}" type="doc">
      <dgm:prSet loTypeId="urn:diagrams.loki3.com/TabbedArc+Icon" loCatId="relationship" qsTypeId="urn:microsoft.com/office/officeart/2005/8/quickstyle/simple1" qsCatId="simple" csTypeId="urn:microsoft.com/office/officeart/2005/8/colors/colorful4" csCatId="colorful" phldr="1"/>
      <dgm:spPr/>
    </dgm:pt>
    <dgm:pt modelId="{14C38933-6B06-49D2-B64B-86B1D3243943}">
      <dgm:prSet phldrT="[Text]"/>
      <dgm:spPr/>
      <dgm:t>
        <a:bodyPr/>
        <a:lstStyle/>
        <a:p>
          <a:r>
            <a:rPr lang="en-GB" dirty="0"/>
            <a:t>Accept challenge </a:t>
          </a:r>
        </a:p>
      </dgm:t>
    </dgm:pt>
    <dgm:pt modelId="{BE0D4BF2-5C0B-494B-ACF1-DA9FE03CB933}" type="parTrans" cxnId="{47502CE5-8110-4959-BAC5-3238ABEF9416}">
      <dgm:prSet/>
      <dgm:spPr/>
      <dgm:t>
        <a:bodyPr/>
        <a:lstStyle/>
        <a:p>
          <a:endParaRPr lang="en-GB"/>
        </a:p>
      </dgm:t>
    </dgm:pt>
    <dgm:pt modelId="{4D83593D-302E-4111-8F5C-4D423365EDDE}" type="sibTrans" cxnId="{47502CE5-8110-4959-BAC5-3238ABEF9416}">
      <dgm:prSet/>
      <dgm:spPr/>
      <dgm:t>
        <a:bodyPr/>
        <a:lstStyle/>
        <a:p>
          <a:endParaRPr lang="en-GB"/>
        </a:p>
      </dgm:t>
    </dgm:pt>
    <dgm:pt modelId="{8974B14E-0C4D-465D-8021-975963243261}">
      <dgm:prSet phldrT="[Text]"/>
      <dgm:spPr/>
      <dgm:t>
        <a:bodyPr/>
        <a:lstStyle/>
        <a:p>
          <a:r>
            <a:rPr lang="en-GB" dirty="0"/>
            <a:t>Detect</a:t>
          </a:r>
        </a:p>
        <a:p>
          <a:r>
            <a:rPr lang="en-GB" dirty="0"/>
            <a:t>clues</a:t>
          </a:r>
        </a:p>
        <a:p>
          <a:endParaRPr lang="en-GB" dirty="0"/>
        </a:p>
      </dgm:t>
    </dgm:pt>
    <dgm:pt modelId="{319CD101-8E83-4B4E-BA80-A88E8356AEE0}" type="parTrans" cxnId="{302E9662-4A7B-4FD6-811D-EEBB01F95E94}">
      <dgm:prSet/>
      <dgm:spPr/>
      <dgm:t>
        <a:bodyPr/>
        <a:lstStyle/>
        <a:p>
          <a:endParaRPr lang="en-GB"/>
        </a:p>
      </dgm:t>
    </dgm:pt>
    <dgm:pt modelId="{6E3809A4-A551-4B8F-B0DF-B96F256BFE9D}" type="sibTrans" cxnId="{302E9662-4A7B-4FD6-811D-EEBB01F95E94}">
      <dgm:prSet/>
      <dgm:spPr/>
      <dgm:t>
        <a:bodyPr/>
        <a:lstStyle/>
        <a:p>
          <a:endParaRPr lang="en-GB"/>
        </a:p>
      </dgm:t>
    </dgm:pt>
    <dgm:pt modelId="{AFA929E4-232D-4C9C-9E86-272A8AFF28C8}">
      <dgm:prSet phldrT="[Text]"/>
      <dgm:spPr/>
      <dgm:t>
        <a:bodyPr/>
        <a:lstStyle/>
        <a:p>
          <a:r>
            <a:rPr lang="en-GB" dirty="0"/>
            <a:t>Respond carefully</a:t>
          </a:r>
        </a:p>
      </dgm:t>
    </dgm:pt>
    <dgm:pt modelId="{4C80C965-7616-4529-A174-8A13C52EB18B}" type="parTrans" cxnId="{C6EDEEE1-8B87-499D-99E4-FE47825589A3}">
      <dgm:prSet/>
      <dgm:spPr/>
      <dgm:t>
        <a:bodyPr/>
        <a:lstStyle/>
        <a:p>
          <a:endParaRPr lang="en-GB"/>
        </a:p>
      </dgm:t>
    </dgm:pt>
    <dgm:pt modelId="{4BF33145-714A-4175-A418-DC3646A936CB}" type="sibTrans" cxnId="{C6EDEEE1-8B87-499D-99E4-FE47825589A3}">
      <dgm:prSet/>
      <dgm:spPr/>
      <dgm:t>
        <a:bodyPr/>
        <a:lstStyle/>
        <a:p>
          <a:endParaRPr lang="en-GB"/>
        </a:p>
      </dgm:t>
    </dgm:pt>
    <dgm:pt modelId="{EED30B86-7CD3-47C1-846C-CD1BC1E2D39F}" type="pres">
      <dgm:prSet presAssocID="{E1C4F023-CA87-4FEC-8745-AE1FC1973FE8}" presName="Name0" presStyleCnt="0">
        <dgm:presLayoutVars>
          <dgm:dir/>
          <dgm:resizeHandles val="exact"/>
        </dgm:presLayoutVars>
      </dgm:prSet>
      <dgm:spPr/>
    </dgm:pt>
    <dgm:pt modelId="{B3AAE753-4847-4851-B44A-D37EB4F4ACD5}" type="pres">
      <dgm:prSet presAssocID="{14C38933-6B06-49D2-B64B-86B1D3243943}" presName="twoplus" presStyleLbl="node1" presStyleIdx="0" presStyleCnt="3">
        <dgm:presLayoutVars>
          <dgm:bulletEnabled val="1"/>
        </dgm:presLayoutVars>
      </dgm:prSet>
      <dgm:spPr/>
      <dgm:t>
        <a:bodyPr/>
        <a:lstStyle/>
        <a:p>
          <a:endParaRPr lang="en-US"/>
        </a:p>
      </dgm:t>
    </dgm:pt>
    <dgm:pt modelId="{A779220E-CBCE-40A7-B26C-7F1C1631D3EC}" type="pres">
      <dgm:prSet presAssocID="{8974B14E-0C4D-465D-8021-975963243261}" presName="twoplus" presStyleLbl="node1" presStyleIdx="1" presStyleCnt="3">
        <dgm:presLayoutVars>
          <dgm:bulletEnabled val="1"/>
        </dgm:presLayoutVars>
      </dgm:prSet>
      <dgm:spPr/>
      <dgm:t>
        <a:bodyPr/>
        <a:lstStyle/>
        <a:p>
          <a:endParaRPr lang="en-US"/>
        </a:p>
      </dgm:t>
    </dgm:pt>
    <dgm:pt modelId="{6ED0EE73-A33F-4D7E-B1AC-E245D4E171CB}" type="pres">
      <dgm:prSet presAssocID="{AFA929E4-232D-4C9C-9E86-272A8AFF28C8}" presName="twoplus" presStyleLbl="node1" presStyleIdx="2" presStyleCnt="3">
        <dgm:presLayoutVars>
          <dgm:bulletEnabled val="1"/>
        </dgm:presLayoutVars>
      </dgm:prSet>
      <dgm:spPr/>
      <dgm:t>
        <a:bodyPr/>
        <a:lstStyle/>
        <a:p>
          <a:endParaRPr lang="en-US"/>
        </a:p>
      </dgm:t>
    </dgm:pt>
  </dgm:ptLst>
  <dgm:cxnLst>
    <dgm:cxn modelId="{8B328473-54AC-4710-B48D-45AD1004D45A}" type="presOf" srcId="{8974B14E-0C4D-465D-8021-975963243261}" destId="{A779220E-CBCE-40A7-B26C-7F1C1631D3EC}" srcOrd="0" destOrd="0" presId="urn:diagrams.loki3.com/TabbedArc+Icon"/>
    <dgm:cxn modelId="{C6EDEEE1-8B87-499D-99E4-FE47825589A3}" srcId="{E1C4F023-CA87-4FEC-8745-AE1FC1973FE8}" destId="{AFA929E4-232D-4C9C-9E86-272A8AFF28C8}" srcOrd="2" destOrd="0" parTransId="{4C80C965-7616-4529-A174-8A13C52EB18B}" sibTransId="{4BF33145-714A-4175-A418-DC3646A936CB}"/>
    <dgm:cxn modelId="{06305B05-FAB8-4A3D-BB86-4326807A1709}" type="presOf" srcId="{14C38933-6B06-49D2-B64B-86B1D3243943}" destId="{B3AAE753-4847-4851-B44A-D37EB4F4ACD5}" srcOrd="0" destOrd="0" presId="urn:diagrams.loki3.com/TabbedArc+Icon"/>
    <dgm:cxn modelId="{A336B2E0-B612-4D61-8C75-994D5A6A6626}" type="presOf" srcId="{AFA929E4-232D-4C9C-9E86-272A8AFF28C8}" destId="{6ED0EE73-A33F-4D7E-B1AC-E245D4E171CB}" srcOrd="0" destOrd="0" presId="urn:diagrams.loki3.com/TabbedArc+Icon"/>
    <dgm:cxn modelId="{709E2C03-C14E-449A-BCDA-DC0421543D06}" type="presOf" srcId="{E1C4F023-CA87-4FEC-8745-AE1FC1973FE8}" destId="{EED30B86-7CD3-47C1-846C-CD1BC1E2D39F}" srcOrd="0" destOrd="0" presId="urn:diagrams.loki3.com/TabbedArc+Icon"/>
    <dgm:cxn modelId="{302E9662-4A7B-4FD6-811D-EEBB01F95E94}" srcId="{E1C4F023-CA87-4FEC-8745-AE1FC1973FE8}" destId="{8974B14E-0C4D-465D-8021-975963243261}" srcOrd="1" destOrd="0" parTransId="{319CD101-8E83-4B4E-BA80-A88E8356AEE0}" sibTransId="{6E3809A4-A551-4B8F-B0DF-B96F256BFE9D}"/>
    <dgm:cxn modelId="{47502CE5-8110-4959-BAC5-3238ABEF9416}" srcId="{E1C4F023-CA87-4FEC-8745-AE1FC1973FE8}" destId="{14C38933-6B06-49D2-B64B-86B1D3243943}" srcOrd="0" destOrd="0" parTransId="{BE0D4BF2-5C0B-494B-ACF1-DA9FE03CB933}" sibTransId="{4D83593D-302E-4111-8F5C-4D423365EDDE}"/>
    <dgm:cxn modelId="{0DE616CF-04ED-448B-8D91-34C266B8CD97}" type="presParOf" srcId="{EED30B86-7CD3-47C1-846C-CD1BC1E2D39F}" destId="{B3AAE753-4847-4851-B44A-D37EB4F4ACD5}" srcOrd="0" destOrd="0" presId="urn:diagrams.loki3.com/TabbedArc+Icon"/>
    <dgm:cxn modelId="{90EA9F01-CF61-4206-8B26-B7E32964C4C8}" type="presParOf" srcId="{EED30B86-7CD3-47C1-846C-CD1BC1E2D39F}" destId="{A779220E-CBCE-40A7-B26C-7F1C1631D3EC}" srcOrd="1" destOrd="0" presId="urn:diagrams.loki3.com/TabbedArc+Icon"/>
    <dgm:cxn modelId="{D29107F2-9042-4F48-A86B-7EA2DEC7EF3A}" type="presParOf" srcId="{EED30B86-7CD3-47C1-846C-CD1BC1E2D39F}" destId="{6ED0EE73-A33F-4D7E-B1AC-E245D4E171CB}" srcOrd="2"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FA574FE-14E9-48A1-8115-33C6AE23AC05}"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0179067E-E20B-42A8-9A06-A5E1292C8921}">
      <dgm:prSet/>
      <dgm:spPr/>
      <dgm:t>
        <a:bodyPr/>
        <a:lstStyle/>
        <a:p>
          <a:r>
            <a:rPr lang="en-US"/>
            <a:t>Enjoy</a:t>
          </a:r>
        </a:p>
      </dgm:t>
    </dgm:pt>
    <dgm:pt modelId="{85883A3F-61E4-4CAD-BE55-61B9890AFF08}" type="parTrans" cxnId="{3AB9D51D-0BF7-481B-A63F-70CAD3BF0E39}">
      <dgm:prSet/>
      <dgm:spPr/>
      <dgm:t>
        <a:bodyPr/>
        <a:lstStyle/>
        <a:p>
          <a:endParaRPr lang="en-US"/>
        </a:p>
      </dgm:t>
    </dgm:pt>
    <dgm:pt modelId="{FBA42A31-7FB2-43EB-AAF1-5A0ED62AD28D}" type="sibTrans" cxnId="{3AB9D51D-0BF7-481B-A63F-70CAD3BF0E39}">
      <dgm:prSet/>
      <dgm:spPr/>
      <dgm:t>
        <a:bodyPr/>
        <a:lstStyle/>
        <a:p>
          <a:endParaRPr lang="en-US"/>
        </a:p>
      </dgm:t>
    </dgm:pt>
    <dgm:pt modelId="{80190E42-271D-4B8E-9F4B-7835D2BC7DBF}">
      <dgm:prSet/>
      <dgm:spPr/>
      <dgm:t>
        <a:bodyPr/>
        <a:lstStyle/>
        <a:p>
          <a:r>
            <a:rPr lang="en-US" dirty="0"/>
            <a:t> your learning </a:t>
          </a:r>
        </a:p>
      </dgm:t>
    </dgm:pt>
    <dgm:pt modelId="{0F2D2CB4-330E-4611-BA5E-903B82AFEFE7}" type="parTrans" cxnId="{A42C1B9A-772F-4800-94D5-390B3F828C81}">
      <dgm:prSet/>
      <dgm:spPr/>
      <dgm:t>
        <a:bodyPr/>
        <a:lstStyle/>
        <a:p>
          <a:endParaRPr lang="en-US"/>
        </a:p>
      </dgm:t>
    </dgm:pt>
    <dgm:pt modelId="{DC981D1D-A98D-42A7-8513-D2F5A0D25B63}" type="sibTrans" cxnId="{A42C1B9A-772F-4800-94D5-390B3F828C81}">
      <dgm:prSet/>
      <dgm:spPr/>
      <dgm:t>
        <a:bodyPr/>
        <a:lstStyle/>
        <a:p>
          <a:endParaRPr lang="en-US"/>
        </a:p>
      </dgm:t>
    </dgm:pt>
    <dgm:pt modelId="{6C5480E6-8A30-4308-ADED-6084460FE0C3}">
      <dgm:prSet/>
      <dgm:spPr/>
      <dgm:t>
        <a:bodyPr/>
        <a:lstStyle/>
        <a:p>
          <a:r>
            <a:rPr lang="en-US"/>
            <a:t>Read</a:t>
          </a:r>
        </a:p>
      </dgm:t>
    </dgm:pt>
    <dgm:pt modelId="{B31B6BE9-79D5-4C63-BC10-50A835F6215D}" type="parTrans" cxnId="{261F8F64-2CC2-4730-B6B7-8F5E5A1DFE0A}">
      <dgm:prSet/>
      <dgm:spPr/>
      <dgm:t>
        <a:bodyPr/>
        <a:lstStyle/>
        <a:p>
          <a:endParaRPr lang="en-US"/>
        </a:p>
      </dgm:t>
    </dgm:pt>
    <dgm:pt modelId="{1B6F2DA2-3385-457F-B735-C39B4888C35F}" type="sibTrans" cxnId="{261F8F64-2CC2-4730-B6B7-8F5E5A1DFE0A}">
      <dgm:prSet/>
      <dgm:spPr/>
      <dgm:t>
        <a:bodyPr/>
        <a:lstStyle/>
        <a:p>
          <a:endParaRPr lang="en-US"/>
        </a:p>
      </dgm:t>
    </dgm:pt>
    <dgm:pt modelId="{CF37859B-82C7-44BA-972D-2889223B92E8}">
      <dgm:prSet/>
      <dgm:spPr/>
      <dgm:t>
        <a:bodyPr/>
        <a:lstStyle/>
        <a:p>
          <a:r>
            <a:rPr lang="en-US" dirty="0"/>
            <a:t>more poems</a:t>
          </a:r>
        </a:p>
      </dgm:t>
    </dgm:pt>
    <dgm:pt modelId="{F43AB4ED-F334-4EC9-9080-10893D1DB30C}" type="parTrans" cxnId="{DBFEEFE7-CD5F-4E99-8800-E051429A226D}">
      <dgm:prSet/>
      <dgm:spPr/>
      <dgm:t>
        <a:bodyPr/>
        <a:lstStyle/>
        <a:p>
          <a:endParaRPr lang="en-US"/>
        </a:p>
      </dgm:t>
    </dgm:pt>
    <dgm:pt modelId="{B6DB972C-BBD3-4CF7-B7C3-1182E68A9D4D}" type="sibTrans" cxnId="{DBFEEFE7-CD5F-4E99-8800-E051429A226D}">
      <dgm:prSet/>
      <dgm:spPr/>
      <dgm:t>
        <a:bodyPr/>
        <a:lstStyle/>
        <a:p>
          <a:endParaRPr lang="en-US"/>
        </a:p>
      </dgm:t>
    </dgm:pt>
    <dgm:pt modelId="{0346F28B-1C93-46F3-A520-86B26A856D1F}">
      <dgm:prSet/>
      <dgm:spPr/>
      <dgm:t>
        <a:bodyPr/>
        <a:lstStyle/>
        <a:p>
          <a:r>
            <a:rPr lang="en-US"/>
            <a:t>Write</a:t>
          </a:r>
        </a:p>
      </dgm:t>
    </dgm:pt>
    <dgm:pt modelId="{F7E33224-1F04-4489-93ED-EF14E966F705}" type="parTrans" cxnId="{F4FA9A0B-6789-4865-86C3-DC0F6AC4ADEE}">
      <dgm:prSet/>
      <dgm:spPr/>
      <dgm:t>
        <a:bodyPr/>
        <a:lstStyle/>
        <a:p>
          <a:endParaRPr lang="en-US"/>
        </a:p>
      </dgm:t>
    </dgm:pt>
    <dgm:pt modelId="{F2DB9AF0-F87B-4EAE-8426-3D721EB71DDF}" type="sibTrans" cxnId="{F4FA9A0B-6789-4865-86C3-DC0F6AC4ADEE}">
      <dgm:prSet/>
      <dgm:spPr/>
      <dgm:t>
        <a:bodyPr/>
        <a:lstStyle/>
        <a:p>
          <a:endParaRPr lang="en-US"/>
        </a:p>
      </dgm:t>
    </dgm:pt>
    <dgm:pt modelId="{1935461C-DCA3-414C-BE82-1910EBED729F}">
      <dgm:prSet/>
      <dgm:spPr/>
      <dgm:t>
        <a:bodyPr/>
        <a:lstStyle/>
        <a:p>
          <a:r>
            <a:rPr lang="en-US" dirty="0"/>
            <a:t>more poems!</a:t>
          </a:r>
        </a:p>
      </dgm:t>
    </dgm:pt>
    <dgm:pt modelId="{4CCCB895-78BE-4799-8C24-4761328AF986}" type="parTrans" cxnId="{47C95254-359E-4D2B-9311-AF633545FAE8}">
      <dgm:prSet/>
      <dgm:spPr/>
      <dgm:t>
        <a:bodyPr/>
        <a:lstStyle/>
        <a:p>
          <a:endParaRPr lang="en-US"/>
        </a:p>
      </dgm:t>
    </dgm:pt>
    <dgm:pt modelId="{66598E45-B313-4D40-86D5-3FC395B3291D}" type="sibTrans" cxnId="{47C95254-359E-4D2B-9311-AF633545FAE8}">
      <dgm:prSet/>
      <dgm:spPr/>
      <dgm:t>
        <a:bodyPr/>
        <a:lstStyle/>
        <a:p>
          <a:endParaRPr lang="en-US"/>
        </a:p>
      </dgm:t>
    </dgm:pt>
    <dgm:pt modelId="{9E5F3CE7-352B-4328-89A3-C3947A8A6E0B}" type="pres">
      <dgm:prSet presAssocID="{0FA574FE-14E9-48A1-8115-33C6AE23AC05}" presName="Name0" presStyleCnt="0">
        <dgm:presLayoutVars>
          <dgm:dir/>
          <dgm:animLvl val="lvl"/>
          <dgm:resizeHandles val="exact"/>
        </dgm:presLayoutVars>
      </dgm:prSet>
      <dgm:spPr/>
      <dgm:t>
        <a:bodyPr/>
        <a:lstStyle/>
        <a:p>
          <a:endParaRPr lang="en-US"/>
        </a:p>
      </dgm:t>
    </dgm:pt>
    <dgm:pt modelId="{2FA9CBD5-7AD9-4138-883B-034DEC4B7911}" type="pres">
      <dgm:prSet presAssocID="{0179067E-E20B-42A8-9A06-A5E1292C8921}" presName="linNode" presStyleCnt="0"/>
      <dgm:spPr/>
    </dgm:pt>
    <dgm:pt modelId="{7036330F-14E7-4EC5-818C-48902D6DBE8D}" type="pres">
      <dgm:prSet presAssocID="{0179067E-E20B-42A8-9A06-A5E1292C8921}" presName="parentText" presStyleLbl="alignNode1" presStyleIdx="0" presStyleCnt="3">
        <dgm:presLayoutVars>
          <dgm:chMax val="1"/>
          <dgm:bulletEnabled/>
        </dgm:presLayoutVars>
      </dgm:prSet>
      <dgm:spPr/>
      <dgm:t>
        <a:bodyPr/>
        <a:lstStyle/>
        <a:p>
          <a:endParaRPr lang="en-US"/>
        </a:p>
      </dgm:t>
    </dgm:pt>
    <dgm:pt modelId="{4F31B9C8-6FD5-4B32-9B9C-587392BBCEAF}" type="pres">
      <dgm:prSet presAssocID="{0179067E-E20B-42A8-9A06-A5E1292C8921}" presName="descendantText" presStyleLbl="alignAccFollowNode1" presStyleIdx="0" presStyleCnt="3">
        <dgm:presLayoutVars>
          <dgm:bulletEnabled/>
        </dgm:presLayoutVars>
      </dgm:prSet>
      <dgm:spPr/>
      <dgm:t>
        <a:bodyPr/>
        <a:lstStyle/>
        <a:p>
          <a:endParaRPr lang="en-US"/>
        </a:p>
      </dgm:t>
    </dgm:pt>
    <dgm:pt modelId="{47451CA9-821B-49C7-B548-96CD46E47B2E}" type="pres">
      <dgm:prSet presAssocID="{FBA42A31-7FB2-43EB-AAF1-5A0ED62AD28D}" presName="sp" presStyleCnt="0"/>
      <dgm:spPr/>
    </dgm:pt>
    <dgm:pt modelId="{1C97143F-8251-4F7C-BB01-AD2088261CE6}" type="pres">
      <dgm:prSet presAssocID="{6C5480E6-8A30-4308-ADED-6084460FE0C3}" presName="linNode" presStyleCnt="0"/>
      <dgm:spPr/>
    </dgm:pt>
    <dgm:pt modelId="{47951442-B33E-4E33-A425-A1A655273746}" type="pres">
      <dgm:prSet presAssocID="{6C5480E6-8A30-4308-ADED-6084460FE0C3}" presName="parentText" presStyleLbl="alignNode1" presStyleIdx="1" presStyleCnt="3">
        <dgm:presLayoutVars>
          <dgm:chMax val="1"/>
          <dgm:bulletEnabled/>
        </dgm:presLayoutVars>
      </dgm:prSet>
      <dgm:spPr/>
      <dgm:t>
        <a:bodyPr/>
        <a:lstStyle/>
        <a:p>
          <a:endParaRPr lang="en-US"/>
        </a:p>
      </dgm:t>
    </dgm:pt>
    <dgm:pt modelId="{8FF24EE0-8163-463C-9105-82E13EC1A792}" type="pres">
      <dgm:prSet presAssocID="{6C5480E6-8A30-4308-ADED-6084460FE0C3}" presName="descendantText" presStyleLbl="alignAccFollowNode1" presStyleIdx="1" presStyleCnt="3">
        <dgm:presLayoutVars>
          <dgm:bulletEnabled/>
        </dgm:presLayoutVars>
      </dgm:prSet>
      <dgm:spPr/>
      <dgm:t>
        <a:bodyPr/>
        <a:lstStyle/>
        <a:p>
          <a:endParaRPr lang="en-US"/>
        </a:p>
      </dgm:t>
    </dgm:pt>
    <dgm:pt modelId="{D2FF1ED8-1144-4DF6-8281-00A87A7B431E}" type="pres">
      <dgm:prSet presAssocID="{1B6F2DA2-3385-457F-B735-C39B4888C35F}" presName="sp" presStyleCnt="0"/>
      <dgm:spPr/>
    </dgm:pt>
    <dgm:pt modelId="{67FDA77A-D749-410C-8E4B-63E4BDE70C7E}" type="pres">
      <dgm:prSet presAssocID="{0346F28B-1C93-46F3-A520-86B26A856D1F}" presName="linNode" presStyleCnt="0"/>
      <dgm:spPr/>
    </dgm:pt>
    <dgm:pt modelId="{64847B90-328E-40BA-9EAC-6B6F5238529F}" type="pres">
      <dgm:prSet presAssocID="{0346F28B-1C93-46F3-A520-86B26A856D1F}" presName="parentText" presStyleLbl="alignNode1" presStyleIdx="2" presStyleCnt="3">
        <dgm:presLayoutVars>
          <dgm:chMax val="1"/>
          <dgm:bulletEnabled/>
        </dgm:presLayoutVars>
      </dgm:prSet>
      <dgm:spPr/>
      <dgm:t>
        <a:bodyPr/>
        <a:lstStyle/>
        <a:p>
          <a:endParaRPr lang="en-US"/>
        </a:p>
      </dgm:t>
    </dgm:pt>
    <dgm:pt modelId="{8EBF1F46-20BB-4940-B44E-1773DF6F4BBF}" type="pres">
      <dgm:prSet presAssocID="{0346F28B-1C93-46F3-A520-86B26A856D1F}" presName="descendantText" presStyleLbl="alignAccFollowNode1" presStyleIdx="2" presStyleCnt="3">
        <dgm:presLayoutVars>
          <dgm:bulletEnabled/>
        </dgm:presLayoutVars>
      </dgm:prSet>
      <dgm:spPr/>
      <dgm:t>
        <a:bodyPr/>
        <a:lstStyle/>
        <a:p>
          <a:endParaRPr lang="en-US"/>
        </a:p>
      </dgm:t>
    </dgm:pt>
  </dgm:ptLst>
  <dgm:cxnLst>
    <dgm:cxn modelId="{DBFEEFE7-CD5F-4E99-8800-E051429A226D}" srcId="{6C5480E6-8A30-4308-ADED-6084460FE0C3}" destId="{CF37859B-82C7-44BA-972D-2889223B92E8}" srcOrd="0" destOrd="0" parTransId="{F43AB4ED-F334-4EC9-9080-10893D1DB30C}" sibTransId="{B6DB972C-BBD3-4CF7-B7C3-1182E68A9D4D}"/>
    <dgm:cxn modelId="{3AB9D51D-0BF7-481B-A63F-70CAD3BF0E39}" srcId="{0FA574FE-14E9-48A1-8115-33C6AE23AC05}" destId="{0179067E-E20B-42A8-9A06-A5E1292C8921}" srcOrd="0" destOrd="0" parTransId="{85883A3F-61E4-4CAD-BE55-61B9890AFF08}" sibTransId="{FBA42A31-7FB2-43EB-AAF1-5A0ED62AD28D}"/>
    <dgm:cxn modelId="{28DD6481-0C6C-4A16-958D-2BB1B2475D33}" type="presOf" srcId="{80190E42-271D-4B8E-9F4B-7835D2BC7DBF}" destId="{4F31B9C8-6FD5-4B32-9B9C-587392BBCEAF}" srcOrd="0" destOrd="0" presId="urn:microsoft.com/office/officeart/2016/7/layout/VerticalSolidActionList"/>
    <dgm:cxn modelId="{261F8F64-2CC2-4730-B6B7-8F5E5A1DFE0A}" srcId="{0FA574FE-14E9-48A1-8115-33C6AE23AC05}" destId="{6C5480E6-8A30-4308-ADED-6084460FE0C3}" srcOrd="1" destOrd="0" parTransId="{B31B6BE9-79D5-4C63-BC10-50A835F6215D}" sibTransId="{1B6F2DA2-3385-457F-B735-C39B4888C35F}"/>
    <dgm:cxn modelId="{A8B464CC-B54C-4221-B6AA-69D730C7B0F8}" type="presOf" srcId="{6C5480E6-8A30-4308-ADED-6084460FE0C3}" destId="{47951442-B33E-4E33-A425-A1A655273746}" srcOrd="0" destOrd="0" presId="urn:microsoft.com/office/officeart/2016/7/layout/VerticalSolidActionList"/>
    <dgm:cxn modelId="{47C95254-359E-4D2B-9311-AF633545FAE8}" srcId="{0346F28B-1C93-46F3-A520-86B26A856D1F}" destId="{1935461C-DCA3-414C-BE82-1910EBED729F}" srcOrd="0" destOrd="0" parTransId="{4CCCB895-78BE-4799-8C24-4761328AF986}" sibTransId="{66598E45-B313-4D40-86D5-3FC395B3291D}"/>
    <dgm:cxn modelId="{2862D127-2CA3-42D8-98FE-74BB6C928DAD}" type="presOf" srcId="{1935461C-DCA3-414C-BE82-1910EBED729F}" destId="{8EBF1F46-20BB-4940-B44E-1773DF6F4BBF}" srcOrd="0" destOrd="0" presId="urn:microsoft.com/office/officeart/2016/7/layout/VerticalSolidActionList"/>
    <dgm:cxn modelId="{04BA6A8C-A51E-4578-BF64-D1B81D6C0FC0}" type="presOf" srcId="{0346F28B-1C93-46F3-A520-86B26A856D1F}" destId="{64847B90-328E-40BA-9EAC-6B6F5238529F}" srcOrd="0" destOrd="0" presId="urn:microsoft.com/office/officeart/2016/7/layout/VerticalSolidActionList"/>
    <dgm:cxn modelId="{239A29AB-E872-483D-8A3A-B2C034AFB32B}" type="presOf" srcId="{0FA574FE-14E9-48A1-8115-33C6AE23AC05}" destId="{9E5F3CE7-352B-4328-89A3-C3947A8A6E0B}" srcOrd="0" destOrd="0" presId="urn:microsoft.com/office/officeart/2016/7/layout/VerticalSolidActionList"/>
    <dgm:cxn modelId="{A42C1B9A-772F-4800-94D5-390B3F828C81}" srcId="{0179067E-E20B-42A8-9A06-A5E1292C8921}" destId="{80190E42-271D-4B8E-9F4B-7835D2BC7DBF}" srcOrd="0" destOrd="0" parTransId="{0F2D2CB4-330E-4611-BA5E-903B82AFEFE7}" sibTransId="{DC981D1D-A98D-42A7-8513-D2F5A0D25B63}"/>
    <dgm:cxn modelId="{86EF365D-34AA-487E-8553-CDFD115C577D}" type="presOf" srcId="{0179067E-E20B-42A8-9A06-A5E1292C8921}" destId="{7036330F-14E7-4EC5-818C-48902D6DBE8D}" srcOrd="0" destOrd="0" presId="urn:microsoft.com/office/officeart/2016/7/layout/VerticalSolidActionList"/>
    <dgm:cxn modelId="{F4FA9A0B-6789-4865-86C3-DC0F6AC4ADEE}" srcId="{0FA574FE-14E9-48A1-8115-33C6AE23AC05}" destId="{0346F28B-1C93-46F3-A520-86B26A856D1F}" srcOrd="2" destOrd="0" parTransId="{F7E33224-1F04-4489-93ED-EF14E966F705}" sibTransId="{F2DB9AF0-F87B-4EAE-8426-3D721EB71DDF}"/>
    <dgm:cxn modelId="{C195D1CC-EF50-4FE3-A674-39F15EF02E34}" type="presOf" srcId="{CF37859B-82C7-44BA-972D-2889223B92E8}" destId="{8FF24EE0-8163-463C-9105-82E13EC1A792}" srcOrd="0" destOrd="0" presId="urn:microsoft.com/office/officeart/2016/7/layout/VerticalSolidActionList"/>
    <dgm:cxn modelId="{0E5F8CEC-8AD0-402F-AFE8-B2C0AE1B85EA}" type="presParOf" srcId="{9E5F3CE7-352B-4328-89A3-C3947A8A6E0B}" destId="{2FA9CBD5-7AD9-4138-883B-034DEC4B7911}" srcOrd="0" destOrd="0" presId="urn:microsoft.com/office/officeart/2016/7/layout/VerticalSolidActionList"/>
    <dgm:cxn modelId="{29ABD2DF-65CE-4510-A456-24B4B6B4F052}" type="presParOf" srcId="{2FA9CBD5-7AD9-4138-883B-034DEC4B7911}" destId="{7036330F-14E7-4EC5-818C-48902D6DBE8D}" srcOrd="0" destOrd="0" presId="urn:microsoft.com/office/officeart/2016/7/layout/VerticalSolidActionList"/>
    <dgm:cxn modelId="{E138A739-EC74-4403-A52B-28D167CF6BA4}" type="presParOf" srcId="{2FA9CBD5-7AD9-4138-883B-034DEC4B7911}" destId="{4F31B9C8-6FD5-4B32-9B9C-587392BBCEAF}" srcOrd="1" destOrd="0" presId="urn:microsoft.com/office/officeart/2016/7/layout/VerticalSolidActionList"/>
    <dgm:cxn modelId="{F6EC9A80-573D-4D57-97E1-A582A0A46AD5}" type="presParOf" srcId="{9E5F3CE7-352B-4328-89A3-C3947A8A6E0B}" destId="{47451CA9-821B-49C7-B548-96CD46E47B2E}" srcOrd="1" destOrd="0" presId="urn:microsoft.com/office/officeart/2016/7/layout/VerticalSolidActionList"/>
    <dgm:cxn modelId="{C8CF35F5-5A84-4E1D-AEDB-040082B59C9A}" type="presParOf" srcId="{9E5F3CE7-352B-4328-89A3-C3947A8A6E0B}" destId="{1C97143F-8251-4F7C-BB01-AD2088261CE6}" srcOrd="2" destOrd="0" presId="urn:microsoft.com/office/officeart/2016/7/layout/VerticalSolidActionList"/>
    <dgm:cxn modelId="{DA1063A8-FFC4-4DF3-B26E-39928B540333}" type="presParOf" srcId="{1C97143F-8251-4F7C-BB01-AD2088261CE6}" destId="{47951442-B33E-4E33-A425-A1A655273746}" srcOrd="0" destOrd="0" presId="urn:microsoft.com/office/officeart/2016/7/layout/VerticalSolidActionList"/>
    <dgm:cxn modelId="{C879AE5C-C6CE-4906-AC48-90073E667358}" type="presParOf" srcId="{1C97143F-8251-4F7C-BB01-AD2088261CE6}" destId="{8FF24EE0-8163-463C-9105-82E13EC1A792}" srcOrd="1" destOrd="0" presId="urn:microsoft.com/office/officeart/2016/7/layout/VerticalSolidActionList"/>
    <dgm:cxn modelId="{CE666B8C-0928-4B91-9139-5D2D4D3440C3}" type="presParOf" srcId="{9E5F3CE7-352B-4328-89A3-C3947A8A6E0B}" destId="{D2FF1ED8-1144-4DF6-8281-00A87A7B431E}" srcOrd="3" destOrd="0" presId="urn:microsoft.com/office/officeart/2016/7/layout/VerticalSolidActionList"/>
    <dgm:cxn modelId="{A564D1F7-98FA-4BE2-92A3-B490A8CDB7EC}" type="presParOf" srcId="{9E5F3CE7-352B-4328-89A3-C3947A8A6E0B}" destId="{67FDA77A-D749-410C-8E4B-63E4BDE70C7E}" srcOrd="4" destOrd="0" presId="urn:microsoft.com/office/officeart/2016/7/layout/VerticalSolidActionList"/>
    <dgm:cxn modelId="{B67C70AA-7FEC-4EDC-890D-B5231E0B9086}" type="presParOf" srcId="{67FDA77A-D749-410C-8E4B-63E4BDE70C7E}" destId="{64847B90-328E-40BA-9EAC-6B6F5238529F}" srcOrd="0" destOrd="0" presId="urn:microsoft.com/office/officeart/2016/7/layout/VerticalSolidActionList"/>
    <dgm:cxn modelId="{26C2C008-2ECD-47C9-8BE8-3581B40BBB43}" type="presParOf" srcId="{67FDA77A-D749-410C-8E4B-63E4BDE70C7E}" destId="{8EBF1F46-20BB-4940-B44E-1773DF6F4BBF}" srcOrd="1" destOrd="0" presId="urn:microsoft.com/office/officeart/2016/7/layout/VerticalSolidAc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0FF632-9850-487D-AC2B-8DA8BCF27664}" type="doc">
      <dgm:prSet loTypeId="urn:microsoft.com/office/officeart/2005/8/layout/arrow5" loCatId="relationship" qsTypeId="urn:microsoft.com/office/officeart/2005/8/quickstyle/simple1" qsCatId="simple" csTypeId="urn:microsoft.com/office/officeart/2005/8/colors/colorful4" csCatId="colorful" phldr="1"/>
      <dgm:spPr/>
    </dgm:pt>
    <dgm:pt modelId="{7680E9B7-FFAF-423A-A8CF-AFF21CF03400}">
      <dgm:prSet phldrT="[Text]"/>
      <dgm:spPr/>
      <dgm:t>
        <a:bodyPr/>
        <a:lstStyle/>
        <a:p>
          <a:r>
            <a:rPr lang="en-GB" dirty="0"/>
            <a:t>Poems are arranged in  stanzas or verses</a:t>
          </a:r>
        </a:p>
      </dgm:t>
    </dgm:pt>
    <dgm:pt modelId="{D162A58A-DBB5-4651-AF79-7AAE5F1D121B}" type="parTrans" cxnId="{1FF8BC4B-2D0B-4DAC-AB96-068859585C30}">
      <dgm:prSet/>
      <dgm:spPr/>
      <dgm:t>
        <a:bodyPr/>
        <a:lstStyle/>
        <a:p>
          <a:endParaRPr lang="en-GB"/>
        </a:p>
      </dgm:t>
    </dgm:pt>
    <dgm:pt modelId="{6AA6CC86-2DA1-4FF0-9586-47AE62694CA0}" type="sibTrans" cxnId="{1FF8BC4B-2D0B-4DAC-AB96-068859585C30}">
      <dgm:prSet/>
      <dgm:spPr/>
      <dgm:t>
        <a:bodyPr/>
        <a:lstStyle/>
        <a:p>
          <a:endParaRPr lang="en-GB"/>
        </a:p>
      </dgm:t>
    </dgm:pt>
    <dgm:pt modelId="{57FA804F-AC80-41AA-894B-F3493C7C9CAE}">
      <dgm:prSet phldrT="[Text]"/>
      <dgm:spPr/>
      <dgm:t>
        <a:bodyPr/>
        <a:lstStyle/>
        <a:p>
          <a:r>
            <a:rPr lang="en-GB" dirty="0"/>
            <a:t>Stories are arranged in paragraphs and chapters</a:t>
          </a:r>
        </a:p>
      </dgm:t>
    </dgm:pt>
    <dgm:pt modelId="{D054686D-D5D1-495E-8625-D7F0DF4C3FED}" type="parTrans" cxnId="{EC6AC0F7-1B7A-40B5-AC8A-6E4DE6919F65}">
      <dgm:prSet/>
      <dgm:spPr/>
      <dgm:t>
        <a:bodyPr/>
        <a:lstStyle/>
        <a:p>
          <a:endParaRPr lang="en-GB"/>
        </a:p>
      </dgm:t>
    </dgm:pt>
    <dgm:pt modelId="{06E17F4B-A0D3-4A19-8750-CBFD4E15137E}" type="sibTrans" cxnId="{EC6AC0F7-1B7A-40B5-AC8A-6E4DE6919F65}">
      <dgm:prSet/>
      <dgm:spPr/>
      <dgm:t>
        <a:bodyPr/>
        <a:lstStyle/>
        <a:p>
          <a:endParaRPr lang="en-GB"/>
        </a:p>
      </dgm:t>
    </dgm:pt>
    <dgm:pt modelId="{FE6F943C-6677-43C7-8995-04E8B776D68D}" type="pres">
      <dgm:prSet presAssocID="{6A0FF632-9850-487D-AC2B-8DA8BCF27664}" presName="diagram" presStyleCnt="0">
        <dgm:presLayoutVars>
          <dgm:dir/>
          <dgm:resizeHandles val="exact"/>
        </dgm:presLayoutVars>
      </dgm:prSet>
      <dgm:spPr/>
    </dgm:pt>
    <dgm:pt modelId="{EBE87BDE-4CB0-4826-B8C6-5D65511F3CFA}" type="pres">
      <dgm:prSet presAssocID="{7680E9B7-FFAF-423A-A8CF-AFF21CF03400}" presName="arrow" presStyleLbl="node1" presStyleIdx="0" presStyleCnt="2">
        <dgm:presLayoutVars>
          <dgm:bulletEnabled val="1"/>
        </dgm:presLayoutVars>
      </dgm:prSet>
      <dgm:spPr/>
      <dgm:t>
        <a:bodyPr/>
        <a:lstStyle/>
        <a:p>
          <a:endParaRPr lang="en-US"/>
        </a:p>
      </dgm:t>
    </dgm:pt>
    <dgm:pt modelId="{7599D444-8885-4BB5-B39F-426835678DD3}" type="pres">
      <dgm:prSet presAssocID="{57FA804F-AC80-41AA-894B-F3493C7C9CAE}" presName="arrow" presStyleLbl="node1" presStyleIdx="1" presStyleCnt="2">
        <dgm:presLayoutVars>
          <dgm:bulletEnabled val="1"/>
        </dgm:presLayoutVars>
      </dgm:prSet>
      <dgm:spPr/>
      <dgm:t>
        <a:bodyPr/>
        <a:lstStyle/>
        <a:p>
          <a:endParaRPr lang="en-US"/>
        </a:p>
      </dgm:t>
    </dgm:pt>
  </dgm:ptLst>
  <dgm:cxnLst>
    <dgm:cxn modelId="{EC6AC0F7-1B7A-40B5-AC8A-6E4DE6919F65}" srcId="{6A0FF632-9850-487D-AC2B-8DA8BCF27664}" destId="{57FA804F-AC80-41AA-894B-F3493C7C9CAE}" srcOrd="1" destOrd="0" parTransId="{D054686D-D5D1-495E-8625-D7F0DF4C3FED}" sibTransId="{06E17F4B-A0D3-4A19-8750-CBFD4E15137E}"/>
    <dgm:cxn modelId="{1FF8BC4B-2D0B-4DAC-AB96-068859585C30}" srcId="{6A0FF632-9850-487D-AC2B-8DA8BCF27664}" destId="{7680E9B7-FFAF-423A-A8CF-AFF21CF03400}" srcOrd="0" destOrd="0" parTransId="{D162A58A-DBB5-4651-AF79-7AAE5F1D121B}" sibTransId="{6AA6CC86-2DA1-4FF0-9586-47AE62694CA0}"/>
    <dgm:cxn modelId="{946240DE-03B4-4154-BF51-B4341A0229B6}" type="presOf" srcId="{6A0FF632-9850-487D-AC2B-8DA8BCF27664}" destId="{FE6F943C-6677-43C7-8995-04E8B776D68D}" srcOrd="0" destOrd="0" presId="urn:microsoft.com/office/officeart/2005/8/layout/arrow5"/>
    <dgm:cxn modelId="{7DD92E83-AC65-47BD-9AC5-C3F6E4F3EC99}" type="presOf" srcId="{57FA804F-AC80-41AA-894B-F3493C7C9CAE}" destId="{7599D444-8885-4BB5-B39F-426835678DD3}" srcOrd="0" destOrd="0" presId="urn:microsoft.com/office/officeart/2005/8/layout/arrow5"/>
    <dgm:cxn modelId="{A85603F2-54A8-4FB6-9A4B-9484B3CFB835}" type="presOf" srcId="{7680E9B7-FFAF-423A-A8CF-AFF21CF03400}" destId="{EBE87BDE-4CB0-4826-B8C6-5D65511F3CFA}" srcOrd="0" destOrd="0" presId="urn:microsoft.com/office/officeart/2005/8/layout/arrow5"/>
    <dgm:cxn modelId="{58427B75-2DE2-4432-8D70-D79E5A8C55ED}" type="presParOf" srcId="{FE6F943C-6677-43C7-8995-04E8B776D68D}" destId="{EBE87BDE-4CB0-4826-B8C6-5D65511F3CFA}" srcOrd="0" destOrd="0" presId="urn:microsoft.com/office/officeart/2005/8/layout/arrow5"/>
    <dgm:cxn modelId="{E6CF5013-189C-4553-BFFC-714E382A7960}" type="presParOf" srcId="{FE6F943C-6677-43C7-8995-04E8B776D68D}" destId="{7599D444-8885-4BB5-B39F-426835678DD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546E7D-E360-4E18-BA25-870F3E0E814A}" type="doc">
      <dgm:prSet loTypeId="urn:microsoft.com/office/officeart/2005/8/layout/hierarchy2" loCatId="hierarchy" qsTypeId="urn:microsoft.com/office/officeart/2005/8/quickstyle/simple2" qsCatId="simple" csTypeId="urn:microsoft.com/office/officeart/2005/8/colors/accent2_2" csCatId="accent2" phldr="1"/>
      <dgm:spPr/>
      <dgm:t>
        <a:bodyPr/>
        <a:lstStyle/>
        <a:p>
          <a:endParaRPr lang="en-GB"/>
        </a:p>
      </dgm:t>
    </dgm:pt>
    <dgm:pt modelId="{F674159E-21C6-4C82-9BFF-90E61AE198F4}">
      <dgm:prSet phldrT="[Text]"/>
      <dgm:spPr/>
      <dgm:t>
        <a:bodyPr/>
        <a:lstStyle/>
        <a:p>
          <a:r>
            <a:rPr lang="en-GB" dirty="0"/>
            <a:t>Clues</a:t>
          </a:r>
        </a:p>
      </dgm:t>
    </dgm:pt>
    <dgm:pt modelId="{81843806-7CF2-4667-BE5A-36DDC99B9061}" type="parTrans" cxnId="{54C55013-9DBF-481F-A7B5-91DD5D6756E6}">
      <dgm:prSet/>
      <dgm:spPr/>
      <dgm:t>
        <a:bodyPr/>
        <a:lstStyle/>
        <a:p>
          <a:endParaRPr lang="en-GB"/>
        </a:p>
      </dgm:t>
    </dgm:pt>
    <dgm:pt modelId="{ED9315E6-1520-49CC-89D0-B33909BC6352}" type="sibTrans" cxnId="{54C55013-9DBF-481F-A7B5-91DD5D6756E6}">
      <dgm:prSet/>
      <dgm:spPr/>
      <dgm:t>
        <a:bodyPr/>
        <a:lstStyle/>
        <a:p>
          <a:endParaRPr lang="en-GB"/>
        </a:p>
      </dgm:t>
    </dgm:pt>
    <dgm:pt modelId="{3B90CCD1-83B0-4F31-8D8A-5965CBE3F7C2}">
      <dgm:prSet phldrT="[Text]"/>
      <dgm:spPr/>
      <dgm:t>
        <a:bodyPr/>
        <a:lstStyle/>
        <a:p>
          <a:r>
            <a:rPr lang="en-GB" dirty="0"/>
            <a:t>impish</a:t>
          </a:r>
        </a:p>
      </dgm:t>
    </dgm:pt>
    <dgm:pt modelId="{087FD819-CE3F-4E13-A972-7579F23CB3FC}" type="parTrans" cxnId="{66A2F151-1F7C-434C-9792-935607982684}">
      <dgm:prSet/>
      <dgm:spPr/>
      <dgm:t>
        <a:bodyPr/>
        <a:lstStyle/>
        <a:p>
          <a:endParaRPr lang="en-GB"/>
        </a:p>
      </dgm:t>
    </dgm:pt>
    <dgm:pt modelId="{667A9584-D1A9-470E-A995-3364ACB2FA69}" type="sibTrans" cxnId="{66A2F151-1F7C-434C-9792-935607982684}">
      <dgm:prSet/>
      <dgm:spPr/>
      <dgm:t>
        <a:bodyPr/>
        <a:lstStyle/>
        <a:p>
          <a:endParaRPr lang="en-GB"/>
        </a:p>
      </dgm:t>
    </dgm:pt>
    <dgm:pt modelId="{0B155A04-24F1-4438-9D1A-07845B706057}">
      <dgm:prSet phldrT="[Text]"/>
      <dgm:spPr/>
      <dgm:t>
        <a:bodyPr/>
        <a:lstStyle/>
        <a:p>
          <a:r>
            <a:rPr lang="en-GB" dirty="0"/>
            <a:t>rascal</a:t>
          </a:r>
        </a:p>
      </dgm:t>
    </dgm:pt>
    <dgm:pt modelId="{08C76DE3-9071-45FC-AC80-5EB628833FC9}" type="parTrans" cxnId="{65E3242E-DBA8-4FA3-AC89-A6981B639B59}">
      <dgm:prSet/>
      <dgm:spPr/>
      <dgm:t>
        <a:bodyPr/>
        <a:lstStyle/>
        <a:p>
          <a:endParaRPr lang="en-GB"/>
        </a:p>
      </dgm:t>
    </dgm:pt>
    <dgm:pt modelId="{02FF2EE5-B05C-4B5F-B4B7-4B77D1DAB435}" type="sibTrans" cxnId="{65E3242E-DBA8-4FA3-AC89-A6981B639B59}">
      <dgm:prSet/>
      <dgm:spPr/>
      <dgm:t>
        <a:bodyPr/>
        <a:lstStyle/>
        <a:p>
          <a:endParaRPr lang="en-GB"/>
        </a:p>
      </dgm:t>
    </dgm:pt>
    <dgm:pt modelId="{4B3DF8E4-A768-4704-A835-CFB8082A5CC8}">
      <dgm:prSet/>
      <dgm:spPr/>
      <dgm:t>
        <a:bodyPr/>
        <a:lstStyle/>
        <a:p>
          <a:r>
            <a:rPr lang="en-GB" dirty="0"/>
            <a:t>urged</a:t>
          </a:r>
        </a:p>
      </dgm:t>
    </dgm:pt>
    <dgm:pt modelId="{5E4690AA-9BF5-4AA4-82C8-767E1CDE4396}" type="parTrans" cxnId="{A2BDA986-8A65-42BF-A7E7-8E1986E9646A}">
      <dgm:prSet/>
      <dgm:spPr/>
      <dgm:t>
        <a:bodyPr/>
        <a:lstStyle/>
        <a:p>
          <a:endParaRPr lang="en-GB"/>
        </a:p>
      </dgm:t>
    </dgm:pt>
    <dgm:pt modelId="{A9DC551E-83AA-408D-B86A-459567B66938}" type="sibTrans" cxnId="{A2BDA986-8A65-42BF-A7E7-8E1986E9646A}">
      <dgm:prSet/>
      <dgm:spPr/>
      <dgm:t>
        <a:bodyPr/>
        <a:lstStyle/>
        <a:p>
          <a:endParaRPr lang="en-GB"/>
        </a:p>
      </dgm:t>
    </dgm:pt>
    <dgm:pt modelId="{4BF73721-8F0C-4C25-B5C9-07678B05CF38}">
      <dgm:prSet/>
      <dgm:spPr/>
      <dgm:t>
        <a:bodyPr/>
        <a:lstStyle/>
        <a:p>
          <a:r>
            <a:rPr lang="en-GB" dirty="0"/>
            <a:t>propelled</a:t>
          </a:r>
        </a:p>
      </dgm:t>
    </dgm:pt>
    <dgm:pt modelId="{D3BEF221-EB1D-4839-9FE7-1526F5C92749}" type="parTrans" cxnId="{210FA5F2-79FE-48B6-83F3-EC3358C6F09C}">
      <dgm:prSet/>
      <dgm:spPr/>
      <dgm:t>
        <a:bodyPr/>
        <a:lstStyle/>
        <a:p>
          <a:endParaRPr lang="en-GB"/>
        </a:p>
      </dgm:t>
    </dgm:pt>
    <dgm:pt modelId="{B9E15A67-503A-44F5-888E-E50728FD8E4E}" type="sibTrans" cxnId="{210FA5F2-79FE-48B6-83F3-EC3358C6F09C}">
      <dgm:prSet/>
      <dgm:spPr/>
      <dgm:t>
        <a:bodyPr/>
        <a:lstStyle/>
        <a:p>
          <a:endParaRPr lang="en-GB"/>
        </a:p>
      </dgm:t>
    </dgm:pt>
    <dgm:pt modelId="{B8D04CBE-25EE-4F4B-9E08-FDEE4CF31FD1}" type="pres">
      <dgm:prSet presAssocID="{2A546E7D-E360-4E18-BA25-870F3E0E814A}" presName="diagram" presStyleCnt="0">
        <dgm:presLayoutVars>
          <dgm:chPref val="1"/>
          <dgm:dir/>
          <dgm:animOne val="branch"/>
          <dgm:animLvl val="lvl"/>
          <dgm:resizeHandles val="exact"/>
        </dgm:presLayoutVars>
      </dgm:prSet>
      <dgm:spPr/>
      <dgm:t>
        <a:bodyPr/>
        <a:lstStyle/>
        <a:p>
          <a:endParaRPr lang="en-US"/>
        </a:p>
      </dgm:t>
    </dgm:pt>
    <dgm:pt modelId="{5124C2E6-74E8-4481-A288-8BEF43C871BE}" type="pres">
      <dgm:prSet presAssocID="{F674159E-21C6-4C82-9BFF-90E61AE198F4}" presName="root1" presStyleCnt="0"/>
      <dgm:spPr/>
    </dgm:pt>
    <dgm:pt modelId="{1DB76787-46CF-45DB-8F19-2F0030C6E15C}" type="pres">
      <dgm:prSet presAssocID="{F674159E-21C6-4C82-9BFF-90E61AE198F4}" presName="LevelOneTextNode" presStyleLbl="node0" presStyleIdx="0" presStyleCnt="1">
        <dgm:presLayoutVars>
          <dgm:chPref val="3"/>
        </dgm:presLayoutVars>
      </dgm:prSet>
      <dgm:spPr/>
      <dgm:t>
        <a:bodyPr/>
        <a:lstStyle/>
        <a:p>
          <a:endParaRPr lang="en-US"/>
        </a:p>
      </dgm:t>
    </dgm:pt>
    <dgm:pt modelId="{E7872833-EB5B-419E-995C-3F187EE60250}" type="pres">
      <dgm:prSet presAssocID="{F674159E-21C6-4C82-9BFF-90E61AE198F4}" presName="level2hierChild" presStyleCnt="0"/>
      <dgm:spPr/>
    </dgm:pt>
    <dgm:pt modelId="{C27C81FF-F0E8-4C6E-B89A-C6628E228F2E}" type="pres">
      <dgm:prSet presAssocID="{5E4690AA-9BF5-4AA4-82C8-767E1CDE4396}" presName="conn2-1" presStyleLbl="parChTrans1D2" presStyleIdx="0" presStyleCnt="4"/>
      <dgm:spPr/>
      <dgm:t>
        <a:bodyPr/>
        <a:lstStyle/>
        <a:p>
          <a:endParaRPr lang="en-US"/>
        </a:p>
      </dgm:t>
    </dgm:pt>
    <dgm:pt modelId="{F67C497D-C7D9-4682-886D-44EA5FB049D3}" type="pres">
      <dgm:prSet presAssocID="{5E4690AA-9BF5-4AA4-82C8-767E1CDE4396}" presName="connTx" presStyleLbl="parChTrans1D2" presStyleIdx="0" presStyleCnt="4"/>
      <dgm:spPr/>
      <dgm:t>
        <a:bodyPr/>
        <a:lstStyle/>
        <a:p>
          <a:endParaRPr lang="en-US"/>
        </a:p>
      </dgm:t>
    </dgm:pt>
    <dgm:pt modelId="{3E19605B-8B03-4E3F-8B76-F5CAC0E23F7A}" type="pres">
      <dgm:prSet presAssocID="{4B3DF8E4-A768-4704-A835-CFB8082A5CC8}" presName="root2" presStyleCnt="0"/>
      <dgm:spPr/>
    </dgm:pt>
    <dgm:pt modelId="{67644C56-F85E-4808-B479-B07AEABBEBD8}" type="pres">
      <dgm:prSet presAssocID="{4B3DF8E4-A768-4704-A835-CFB8082A5CC8}" presName="LevelTwoTextNode" presStyleLbl="node2" presStyleIdx="0" presStyleCnt="4">
        <dgm:presLayoutVars>
          <dgm:chPref val="3"/>
        </dgm:presLayoutVars>
      </dgm:prSet>
      <dgm:spPr/>
      <dgm:t>
        <a:bodyPr/>
        <a:lstStyle/>
        <a:p>
          <a:endParaRPr lang="en-US"/>
        </a:p>
      </dgm:t>
    </dgm:pt>
    <dgm:pt modelId="{3250E9C4-9EC5-4355-A138-87F173EAFF20}" type="pres">
      <dgm:prSet presAssocID="{4B3DF8E4-A768-4704-A835-CFB8082A5CC8}" presName="level3hierChild" presStyleCnt="0"/>
      <dgm:spPr/>
    </dgm:pt>
    <dgm:pt modelId="{029378E1-2A89-4B5B-9DB9-B2A296DBC0CA}" type="pres">
      <dgm:prSet presAssocID="{D3BEF221-EB1D-4839-9FE7-1526F5C92749}" presName="conn2-1" presStyleLbl="parChTrans1D2" presStyleIdx="1" presStyleCnt="4"/>
      <dgm:spPr/>
      <dgm:t>
        <a:bodyPr/>
        <a:lstStyle/>
        <a:p>
          <a:endParaRPr lang="en-US"/>
        </a:p>
      </dgm:t>
    </dgm:pt>
    <dgm:pt modelId="{7D2104FD-B730-4736-988B-BDE24CBF9C00}" type="pres">
      <dgm:prSet presAssocID="{D3BEF221-EB1D-4839-9FE7-1526F5C92749}" presName="connTx" presStyleLbl="parChTrans1D2" presStyleIdx="1" presStyleCnt="4"/>
      <dgm:spPr/>
      <dgm:t>
        <a:bodyPr/>
        <a:lstStyle/>
        <a:p>
          <a:endParaRPr lang="en-US"/>
        </a:p>
      </dgm:t>
    </dgm:pt>
    <dgm:pt modelId="{13CADCE6-3AB2-4CFC-91B1-9DF4CB3A6E90}" type="pres">
      <dgm:prSet presAssocID="{4BF73721-8F0C-4C25-B5C9-07678B05CF38}" presName="root2" presStyleCnt="0"/>
      <dgm:spPr/>
    </dgm:pt>
    <dgm:pt modelId="{03A5F41A-C237-4386-B3B4-C6488F3CC282}" type="pres">
      <dgm:prSet presAssocID="{4BF73721-8F0C-4C25-B5C9-07678B05CF38}" presName="LevelTwoTextNode" presStyleLbl="node2" presStyleIdx="1" presStyleCnt="4">
        <dgm:presLayoutVars>
          <dgm:chPref val="3"/>
        </dgm:presLayoutVars>
      </dgm:prSet>
      <dgm:spPr/>
      <dgm:t>
        <a:bodyPr/>
        <a:lstStyle/>
        <a:p>
          <a:endParaRPr lang="en-US"/>
        </a:p>
      </dgm:t>
    </dgm:pt>
    <dgm:pt modelId="{230EE05E-BE8B-47E5-B231-1319124E9F23}" type="pres">
      <dgm:prSet presAssocID="{4BF73721-8F0C-4C25-B5C9-07678B05CF38}" presName="level3hierChild" presStyleCnt="0"/>
      <dgm:spPr/>
    </dgm:pt>
    <dgm:pt modelId="{006677CF-4D07-455A-AD10-9E6BBD274960}" type="pres">
      <dgm:prSet presAssocID="{087FD819-CE3F-4E13-A972-7579F23CB3FC}" presName="conn2-1" presStyleLbl="parChTrans1D2" presStyleIdx="2" presStyleCnt="4"/>
      <dgm:spPr/>
      <dgm:t>
        <a:bodyPr/>
        <a:lstStyle/>
        <a:p>
          <a:endParaRPr lang="en-US"/>
        </a:p>
      </dgm:t>
    </dgm:pt>
    <dgm:pt modelId="{2067CD20-B59B-4E29-B16D-9B5F102956DC}" type="pres">
      <dgm:prSet presAssocID="{087FD819-CE3F-4E13-A972-7579F23CB3FC}" presName="connTx" presStyleLbl="parChTrans1D2" presStyleIdx="2" presStyleCnt="4"/>
      <dgm:spPr/>
      <dgm:t>
        <a:bodyPr/>
        <a:lstStyle/>
        <a:p>
          <a:endParaRPr lang="en-US"/>
        </a:p>
      </dgm:t>
    </dgm:pt>
    <dgm:pt modelId="{7D0E2584-E8E1-4887-ABB7-6398B9999202}" type="pres">
      <dgm:prSet presAssocID="{3B90CCD1-83B0-4F31-8D8A-5965CBE3F7C2}" presName="root2" presStyleCnt="0"/>
      <dgm:spPr/>
    </dgm:pt>
    <dgm:pt modelId="{A25156B9-4CCB-41F5-ADF0-D2DE4F824ED2}" type="pres">
      <dgm:prSet presAssocID="{3B90CCD1-83B0-4F31-8D8A-5965CBE3F7C2}" presName="LevelTwoTextNode" presStyleLbl="node2" presStyleIdx="2" presStyleCnt="4">
        <dgm:presLayoutVars>
          <dgm:chPref val="3"/>
        </dgm:presLayoutVars>
      </dgm:prSet>
      <dgm:spPr/>
      <dgm:t>
        <a:bodyPr/>
        <a:lstStyle/>
        <a:p>
          <a:endParaRPr lang="en-US"/>
        </a:p>
      </dgm:t>
    </dgm:pt>
    <dgm:pt modelId="{2407DA1E-1848-476C-A655-2C2C82C83852}" type="pres">
      <dgm:prSet presAssocID="{3B90CCD1-83B0-4F31-8D8A-5965CBE3F7C2}" presName="level3hierChild" presStyleCnt="0"/>
      <dgm:spPr/>
    </dgm:pt>
    <dgm:pt modelId="{249F81DA-5979-47D9-BAED-63BF2C0C38DD}" type="pres">
      <dgm:prSet presAssocID="{08C76DE3-9071-45FC-AC80-5EB628833FC9}" presName="conn2-1" presStyleLbl="parChTrans1D2" presStyleIdx="3" presStyleCnt="4"/>
      <dgm:spPr/>
      <dgm:t>
        <a:bodyPr/>
        <a:lstStyle/>
        <a:p>
          <a:endParaRPr lang="en-US"/>
        </a:p>
      </dgm:t>
    </dgm:pt>
    <dgm:pt modelId="{70C52EC5-5CE0-49B9-B6DF-0E7E9072D603}" type="pres">
      <dgm:prSet presAssocID="{08C76DE3-9071-45FC-AC80-5EB628833FC9}" presName="connTx" presStyleLbl="parChTrans1D2" presStyleIdx="3" presStyleCnt="4"/>
      <dgm:spPr/>
      <dgm:t>
        <a:bodyPr/>
        <a:lstStyle/>
        <a:p>
          <a:endParaRPr lang="en-US"/>
        </a:p>
      </dgm:t>
    </dgm:pt>
    <dgm:pt modelId="{1D2A5998-4CF7-452B-9586-AB5325879825}" type="pres">
      <dgm:prSet presAssocID="{0B155A04-24F1-4438-9D1A-07845B706057}" presName="root2" presStyleCnt="0"/>
      <dgm:spPr/>
    </dgm:pt>
    <dgm:pt modelId="{2C526B66-6C0E-42A6-8C4F-4EA92F074475}" type="pres">
      <dgm:prSet presAssocID="{0B155A04-24F1-4438-9D1A-07845B706057}" presName="LevelTwoTextNode" presStyleLbl="node2" presStyleIdx="3" presStyleCnt="4">
        <dgm:presLayoutVars>
          <dgm:chPref val="3"/>
        </dgm:presLayoutVars>
      </dgm:prSet>
      <dgm:spPr/>
      <dgm:t>
        <a:bodyPr/>
        <a:lstStyle/>
        <a:p>
          <a:endParaRPr lang="en-US"/>
        </a:p>
      </dgm:t>
    </dgm:pt>
    <dgm:pt modelId="{B1FB789E-8135-47A6-9FB7-96345F993FF5}" type="pres">
      <dgm:prSet presAssocID="{0B155A04-24F1-4438-9D1A-07845B706057}" presName="level3hierChild" presStyleCnt="0"/>
      <dgm:spPr/>
    </dgm:pt>
  </dgm:ptLst>
  <dgm:cxnLst>
    <dgm:cxn modelId="{210FA5F2-79FE-48B6-83F3-EC3358C6F09C}" srcId="{F674159E-21C6-4C82-9BFF-90E61AE198F4}" destId="{4BF73721-8F0C-4C25-B5C9-07678B05CF38}" srcOrd="1" destOrd="0" parTransId="{D3BEF221-EB1D-4839-9FE7-1526F5C92749}" sibTransId="{B9E15A67-503A-44F5-888E-E50728FD8E4E}"/>
    <dgm:cxn modelId="{EC5E87CB-28C8-4E92-B54F-D3F53BA6F7EB}" type="presOf" srcId="{4BF73721-8F0C-4C25-B5C9-07678B05CF38}" destId="{03A5F41A-C237-4386-B3B4-C6488F3CC282}" srcOrd="0" destOrd="0" presId="urn:microsoft.com/office/officeart/2005/8/layout/hierarchy2"/>
    <dgm:cxn modelId="{54C55013-9DBF-481F-A7B5-91DD5D6756E6}" srcId="{2A546E7D-E360-4E18-BA25-870F3E0E814A}" destId="{F674159E-21C6-4C82-9BFF-90E61AE198F4}" srcOrd="0" destOrd="0" parTransId="{81843806-7CF2-4667-BE5A-36DDC99B9061}" sibTransId="{ED9315E6-1520-49CC-89D0-B33909BC6352}"/>
    <dgm:cxn modelId="{87278357-3522-4C7F-84B6-FB5C88388F6E}" type="presOf" srcId="{087FD819-CE3F-4E13-A972-7579F23CB3FC}" destId="{006677CF-4D07-455A-AD10-9E6BBD274960}" srcOrd="0" destOrd="0" presId="urn:microsoft.com/office/officeart/2005/8/layout/hierarchy2"/>
    <dgm:cxn modelId="{6D6248D7-0029-4229-84C0-EC91661FF6C3}" type="presOf" srcId="{3B90CCD1-83B0-4F31-8D8A-5965CBE3F7C2}" destId="{A25156B9-4CCB-41F5-ADF0-D2DE4F824ED2}" srcOrd="0" destOrd="0" presId="urn:microsoft.com/office/officeart/2005/8/layout/hierarchy2"/>
    <dgm:cxn modelId="{DFBED183-C7FC-477A-905E-413AE27D056E}" type="presOf" srcId="{F674159E-21C6-4C82-9BFF-90E61AE198F4}" destId="{1DB76787-46CF-45DB-8F19-2F0030C6E15C}" srcOrd="0" destOrd="0" presId="urn:microsoft.com/office/officeart/2005/8/layout/hierarchy2"/>
    <dgm:cxn modelId="{077107CA-31AE-4B9E-B4F5-98B6B7A70759}" type="presOf" srcId="{087FD819-CE3F-4E13-A972-7579F23CB3FC}" destId="{2067CD20-B59B-4E29-B16D-9B5F102956DC}" srcOrd="1" destOrd="0" presId="urn:microsoft.com/office/officeart/2005/8/layout/hierarchy2"/>
    <dgm:cxn modelId="{AF66BA38-C01D-45CC-8776-FBA441C5C786}" type="presOf" srcId="{0B155A04-24F1-4438-9D1A-07845B706057}" destId="{2C526B66-6C0E-42A6-8C4F-4EA92F074475}" srcOrd="0" destOrd="0" presId="urn:microsoft.com/office/officeart/2005/8/layout/hierarchy2"/>
    <dgm:cxn modelId="{82D553D1-08C7-49DD-9ADE-3D3E4C27FEF9}" type="presOf" srcId="{08C76DE3-9071-45FC-AC80-5EB628833FC9}" destId="{70C52EC5-5CE0-49B9-B6DF-0E7E9072D603}" srcOrd="1" destOrd="0" presId="urn:microsoft.com/office/officeart/2005/8/layout/hierarchy2"/>
    <dgm:cxn modelId="{A2BDA986-8A65-42BF-A7E7-8E1986E9646A}" srcId="{F674159E-21C6-4C82-9BFF-90E61AE198F4}" destId="{4B3DF8E4-A768-4704-A835-CFB8082A5CC8}" srcOrd="0" destOrd="0" parTransId="{5E4690AA-9BF5-4AA4-82C8-767E1CDE4396}" sibTransId="{A9DC551E-83AA-408D-B86A-459567B66938}"/>
    <dgm:cxn modelId="{65E3242E-DBA8-4FA3-AC89-A6981B639B59}" srcId="{F674159E-21C6-4C82-9BFF-90E61AE198F4}" destId="{0B155A04-24F1-4438-9D1A-07845B706057}" srcOrd="3" destOrd="0" parTransId="{08C76DE3-9071-45FC-AC80-5EB628833FC9}" sibTransId="{02FF2EE5-B05C-4B5F-B4B7-4B77D1DAB435}"/>
    <dgm:cxn modelId="{66A2F151-1F7C-434C-9792-935607982684}" srcId="{F674159E-21C6-4C82-9BFF-90E61AE198F4}" destId="{3B90CCD1-83B0-4F31-8D8A-5965CBE3F7C2}" srcOrd="2" destOrd="0" parTransId="{087FD819-CE3F-4E13-A972-7579F23CB3FC}" sibTransId="{667A9584-D1A9-470E-A995-3364ACB2FA69}"/>
    <dgm:cxn modelId="{0D3808BD-876D-4127-B270-077C0DF5E2E6}" type="presOf" srcId="{2A546E7D-E360-4E18-BA25-870F3E0E814A}" destId="{B8D04CBE-25EE-4F4B-9E08-FDEE4CF31FD1}" srcOrd="0" destOrd="0" presId="urn:microsoft.com/office/officeart/2005/8/layout/hierarchy2"/>
    <dgm:cxn modelId="{C3E13FDC-198F-4AE3-8048-5920D3CA6A47}" type="presOf" srcId="{5E4690AA-9BF5-4AA4-82C8-767E1CDE4396}" destId="{C27C81FF-F0E8-4C6E-B89A-C6628E228F2E}" srcOrd="0" destOrd="0" presId="urn:microsoft.com/office/officeart/2005/8/layout/hierarchy2"/>
    <dgm:cxn modelId="{A0ED273C-F102-47E6-B733-5A977CE60540}" type="presOf" srcId="{4B3DF8E4-A768-4704-A835-CFB8082A5CC8}" destId="{67644C56-F85E-4808-B479-B07AEABBEBD8}" srcOrd="0" destOrd="0" presId="urn:microsoft.com/office/officeart/2005/8/layout/hierarchy2"/>
    <dgm:cxn modelId="{C6B533B7-CBD6-4CDF-A914-5D3BAA188801}" type="presOf" srcId="{5E4690AA-9BF5-4AA4-82C8-767E1CDE4396}" destId="{F67C497D-C7D9-4682-886D-44EA5FB049D3}" srcOrd="1" destOrd="0" presId="urn:microsoft.com/office/officeart/2005/8/layout/hierarchy2"/>
    <dgm:cxn modelId="{EF0D351A-7879-452C-AF53-D391FF058722}" type="presOf" srcId="{D3BEF221-EB1D-4839-9FE7-1526F5C92749}" destId="{029378E1-2A89-4B5B-9DB9-B2A296DBC0CA}" srcOrd="0" destOrd="0" presId="urn:microsoft.com/office/officeart/2005/8/layout/hierarchy2"/>
    <dgm:cxn modelId="{BBECEA1B-E47B-497E-A195-2006D687E1AB}" type="presOf" srcId="{08C76DE3-9071-45FC-AC80-5EB628833FC9}" destId="{249F81DA-5979-47D9-BAED-63BF2C0C38DD}" srcOrd="0" destOrd="0" presId="urn:microsoft.com/office/officeart/2005/8/layout/hierarchy2"/>
    <dgm:cxn modelId="{24669459-AC3A-4F3E-B37E-06D99EA5F0A8}" type="presOf" srcId="{D3BEF221-EB1D-4839-9FE7-1526F5C92749}" destId="{7D2104FD-B730-4736-988B-BDE24CBF9C00}" srcOrd="1" destOrd="0" presId="urn:microsoft.com/office/officeart/2005/8/layout/hierarchy2"/>
    <dgm:cxn modelId="{3B7E3669-1FFA-421B-A90F-87EEE9AAE13D}" type="presParOf" srcId="{B8D04CBE-25EE-4F4B-9E08-FDEE4CF31FD1}" destId="{5124C2E6-74E8-4481-A288-8BEF43C871BE}" srcOrd="0" destOrd="0" presId="urn:microsoft.com/office/officeart/2005/8/layout/hierarchy2"/>
    <dgm:cxn modelId="{8A841162-10EB-4C78-B292-83699C948356}" type="presParOf" srcId="{5124C2E6-74E8-4481-A288-8BEF43C871BE}" destId="{1DB76787-46CF-45DB-8F19-2F0030C6E15C}" srcOrd="0" destOrd="0" presId="urn:microsoft.com/office/officeart/2005/8/layout/hierarchy2"/>
    <dgm:cxn modelId="{C78ECAC5-556A-4F77-A5B3-2015A6CF862C}" type="presParOf" srcId="{5124C2E6-74E8-4481-A288-8BEF43C871BE}" destId="{E7872833-EB5B-419E-995C-3F187EE60250}" srcOrd="1" destOrd="0" presId="urn:microsoft.com/office/officeart/2005/8/layout/hierarchy2"/>
    <dgm:cxn modelId="{C17E524D-45B2-4C7B-A55F-942958E7C2A0}" type="presParOf" srcId="{E7872833-EB5B-419E-995C-3F187EE60250}" destId="{C27C81FF-F0E8-4C6E-B89A-C6628E228F2E}" srcOrd="0" destOrd="0" presId="urn:microsoft.com/office/officeart/2005/8/layout/hierarchy2"/>
    <dgm:cxn modelId="{ADFC762A-B95C-43CB-AC8D-5615BC4D24D2}" type="presParOf" srcId="{C27C81FF-F0E8-4C6E-B89A-C6628E228F2E}" destId="{F67C497D-C7D9-4682-886D-44EA5FB049D3}" srcOrd="0" destOrd="0" presId="urn:microsoft.com/office/officeart/2005/8/layout/hierarchy2"/>
    <dgm:cxn modelId="{71228D2B-C219-490F-8D6C-256D8E6F00C7}" type="presParOf" srcId="{E7872833-EB5B-419E-995C-3F187EE60250}" destId="{3E19605B-8B03-4E3F-8B76-F5CAC0E23F7A}" srcOrd="1" destOrd="0" presId="urn:microsoft.com/office/officeart/2005/8/layout/hierarchy2"/>
    <dgm:cxn modelId="{A6B17DAB-CA98-42E7-8530-0D6493B9DBEA}" type="presParOf" srcId="{3E19605B-8B03-4E3F-8B76-F5CAC0E23F7A}" destId="{67644C56-F85E-4808-B479-B07AEABBEBD8}" srcOrd="0" destOrd="0" presId="urn:microsoft.com/office/officeart/2005/8/layout/hierarchy2"/>
    <dgm:cxn modelId="{D10B6E1F-5A18-481C-8A1E-0AF99367E003}" type="presParOf" srcId="{3E19605B-8B03-4E3F-8B76-F5CAC0E23F7A}" destId="{3250E9C4-9EC5-4355-A138-87F173EAFF20}" srcOrd="1" destOrd="0" presId="urn:microsoft.com/office/officeart/2005/8/layout/hierarchy2"/>
    <dgm:cxn modelId="{8C3F7894-E6A0-4040-8F09-D04575E6AD5C}" type="presParOf" srcId="{E7872833-EB5B-419E-995C-3F187EE60250}" destId="{029378E1-2A89-4B5B-9DB9-B2A296DBC0CA}" srcOrd="2" destOrd="0" presId="urn:microsoft.com/office/officeart/2005/8/layout/hierarchy2"/>
    <dgm:cxn modelId="{10065274-A94D-4472-8979-9F917CD5818C}" type="presParOf" srcId="{029378E1-2A89-4B5B-9DB9-B2A296DBC0CA}" destId="{7D2104FD-B730-4736-988B-BDE24CBF9C00}" srcOrd="0" destOrd="0" presId="urn:microsoft.com/office/officeart/2005/8/layout/hierarchy2"/>
    <dgm:cxn modelId="{C8ECA01C-9D71-4AE1-86EF-DDFF930E9307}" type="presParOf" srcId="{E7872833-EB5B-419E-995C-3F187EE60250}" destId="{13CADCE6-3AB2-4CFC-91B1-9DF4CB3A6E90}" srcOrd="3" destOrd="0" presId="urn:microsoft.com/office/officeart/2005/8/layout/hierarchy2"/>
    <dgm:cxn modelId="{CDEB22D7-A62B-4ACF-9280-D952C2E2E2BC}" type="presParOf" srcId="{13CADCE6-3AB2-4CFC-91B1-9DF4CB3A6E90}" destId="{03A5F41A-C237-4386-B3B4-C6488F3CC282}" srcOrd="0" destOrd="0" presId="urn:microsoft.com/office/officeart/2005/8/layout/hierarchy2"/>
    <dgm:cxn modelId="{8CDA44FF-594B-43EA-8529-ACD2AE0500EC}" type="presParOf" srcId="{13CADCE6-3AB2-4CFC-91B1-9DF4CB3A6E90}" destId="{230EE05E-BE8B-47E5-B231-1319124E9F23}" srcOrd="1" destOrd="0" presId="urn:microsoft.com/office/officeart/2005/8/layout/hierarchy2"/>
    <dgm:cxn modelId="{EB1AF8DF-3024-41BE-8B41-4D44BE3D06B3}" type="presParOf" srcId="{E7872833-EB5B-419E-995C-3F187EE60250}" destId="{006677CF-4D07-455A-AD10-9E6BBD274960}" srcOrd="4" destOrd="0" presId="urn:microsoft.com/office/officeart/2005/8/layout/hierarchy2"/>
    <dgm:cxn modelId="{69B4864A-E879-4CC3-B1A3-72B9F8A2C719}" type="presParOf" srcId="{006677CF-4D07-455A-AD10-9E6BBD274960}" destId="{2067CD20-B59B-4E29-B16D-9B5F102956DC}" srcOrd="0" destOrd="0" presId="urn:microsoft.com/office/officeart/2005/8/layout/hierarchy2"/>
    <dgm:cxn modelId="{068F49D1-D556-4B8A-8C06-2EC7375D9292}" type="presParOf" srcId="{E7872833-EB5B-419E-995C-3F187EE60250}" destId="{7D0E2584-E8E1-4887-ABB7-6398B9999202}" srcOrd="5" destOrd="0" presId="urn:microsoft.com/office/officeart/2005/8/layout/hierarchy2"/>
    <dgm:cxn modelId="{42A06DBF-9AC7-41DB-A48A-EE82590CB646}" type="presParOf" srcId="{7D0E2584-E8E1-4887-ABB7-6398B9999202}" destId="{A25156B9-4CCB-41F5-ADF0-D2DE4F824ED2}" srcOrd="0" destOrd="0" presId="urn:microsoft.com/office/officeart/2005/8/layout/hierarchy2"/>
    <dgm:cxn modelId="{03738A53-E2BC-4CB3-A945-EE1258B977B9}" type="presParOf" srcId="{7D0E2584-E8E1-4887-ABB7-6398B9999202}" destId="{2407DA1E-1848-476C-A655-2C2C82C83852}" srcOrd="1" destOrd="0" presId="urn:microsoft.com/office/officeart/2005/8/layout/hierarchy2"/>
    <dgm:cxn modelId="{89BB0CCC-1CF3-4193-8681-2A7DB531BD30}" type="presParOf" srcId="{E7872833-EB5B-419E-995C-3F187EE60250}" destId="{249F81DA-5979-47D9-BAED-63BF2C0C38DD}" srcOrd="6" destOrd="0" presId="urn:microsoft.com/office/officeart/2005/8/layout/hierarchy2"/>
    <dgm:cxn modelId="{7C607A1A-8414-42DF-8836-7433193072D4}" type="presParOf" srcId="{249F81DA-5979-47D9-BAED-63BF2C0C38DD}" destId="{70C52EC5-5CE0-49B9-B6DF-0E7E9072D603}" srcOrd="0" destOrd="0" presId="urn:microsoft.com/office/officeart/2005/8/layout/hierarchy2"/>
    <dgm:cxn modelId="{F6A2037E-88C9-4930-9D79-88024B46113D}" type="presParOf" srcId="{E7872833-EB5B-419E-995C-3F187EE60250}" destId="{1D2A5998-4CF7-452B-9586-AB5325879825}" srcOrd="7" destOrd="0" presId="urn:microsoft.com/office/officeart/2005/8/layout/hierarchy2"/>
    <dgm:cxn modelId="{86B4C959-9C92-4F73-84F7-B20C74C10547}" type="presParOf" srcId="{1D2A5998-4CF7-452B-9586-AB5325879825}" destId="{2C526B66-6C0E-42A6-8C4F-4EA92F074475}" srcOrd="0" destOrd="0" presId="urn:microsoft.com/office/officeart/2005/8/layout/hierarchy2"/>
    <dgm:cxn modelId="{311EB2B6-45FB-4905-9508-94FE64B7D227}" type="presParOf" srcId="{1D2A5998-4CF7-452B-9586-AB5325879825}" destId="{B1FB789E-8135-47A6-9FB7-96345F993FF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74B32A-6A41-47CF-8F33-7DE2B665C041}" type="doc">
      <dgm:prSet loTypeId="urn:microsoft.com/office/officeart/2005/8/layout/rings+Icon" loCatId="relationship" qsTypeId="urn:microsoft.com/office/officeart/2005/8/quickstyle/simple1" qsCatId="simple" csTypeId="urn:microsoft.com/office/officeart/2005/8/colors/colorful4" csCatId="colorful" phldr="1"/>
      <dgm:spPr/>
    </dgm:pt>
    <dgm:pt modelId="{3C76DBB3-399A-4ACD-A677-7074CDCDD43C}">
      <dgm:prSet phldrT="[Text]"/>
      <dgm:spPr/>
      <dgm:t>
        <a:bodyPr/>
        <a:lstStyle/>
        <a:p>
          <a:r>
            <a:rPr lang="en-GB" dirty="0"/>
            <a:t>Mama-Gator</a:t>
          </a:r>
        </a:p>
      </dgm:t>
    </dgm:pt>
    <dgm:pt modelId="{B2193260-AF2F-46BC-B11D-71A94D3C5043}" type="parTrans" cxnId="{B339A230-8CEA-4FDF-9382-08B7F2EC0052}">
      <dgm:prSet/>
      <dgm:spPr/>
      <dgm:t>
        <a:bodyPr/>
        <a:lstStyle/>
        <a:p>
          <a:endParaRPr lang="en-GB"/>
        </a:p>
      </dgm:t>
    </dgm:pt>
    <dgm:pt modelId="{828E094C-DDD6-452D-92DE-3048B7C0661A}" type="sibTrans" cxnId="{B339A230-8CEA-4FDF-9382-08B7F2EC0052}">
      <dgm:prSet/>
      <dgm:spPr/>
      <dgm:t>
        <a:bodyPr/>
        <a:lstStyle/>
        <a:p>
          <a:endParaRPr lang="en-GB"/>
        </a:p>
      </dgm:t>
    </dgm:pt>
    <dgm:pt modelId="{F9FA64F6-6D39-480F-8736-3005FEAF69CE}">
      <dgm:prSet phldrT="[Text]"/>
      <dgm:spPr/>
      <dgm:t>
        <a:bodyPr/>
        <a:lstStyle/>
        <a:p>
          <a:r>
            <a:rPr lang="en-GB" dirty="0" err="1"/>
            <a:t>Wazim</a:t>
          </a:r>
          <a:endParaRPr lang="en-GB" dirty="0"/>
        </a:p>
      </dgm:t>
    </dgm:pt>
    <dgm:pt modelId="{03F15A30-8961-41A7-9136-C2165387BDA6}" type="parTrans" cxnId="{74820453-CFF5-47AA-80F3-2B7D4EAB8589}">
      <dgm:prSet/>
      <dgm:spPr/>
      <dgm:t>
        <a:bodyPr/>
        <a:lstStyle/>
        <a:p>
          <a:endParaRPr lang="en-GB"/>
        </a:p>
      </dgm:t>
    </dgm:pt>
    <dgm:pt modelId="{85240E7C-E5CA-414B-A57A-1C7D2719F382}" type="sibTrans" cxnId="{74820453-CFF5-47AA-80F3-2B7D4EAB8589}">
      <dgm:prSet/>
      <dgm:spPr/>
      <dgm:t>
        <a:bodyPr/>
        <a:lstStyle/>
        <a:p>
          <a:endParaRPr lang="en-GB"/>
        </a:p>
      </dgm:t>
    </dgm:pt>
    <dgm:pt modelId="{2CCF50E8-1080-4011-9FCF-DE97406BE1B3}" type="pres">
      <dgm:prSet presAssocID="{9874B32A-6A41-47CF-8F33-7DE2B665C041}" presName="Name0" presStyleCnt="0">
        <dgm:presLayoutVars>
          <dgm:chMax val="7"/>
          <dgm:dir/>
          <dgm:resizeHandles val="exact"/>
        </dgm:presLayoutVars>
      </dgm:prSet>
      <dgm:spPr/>
    </dgm:pt>
    <dgm:pt modelId="{4A3C5E00-0878-43BE-B3EA-5D4AF54D30DA}" type="pres">
      <dgm:prSet presAssocID="{9874B32A-6A41-47CF-8F33-7DE2B665C041}" presName="ellipse1" presStyleLbl="vennNode1" presStyleIdx="0" presStyleCnt="2">
        <dgm:presLayoutVars>
          <dgm:bulletEnabled val="1"/>
        </dgm:presLayoutVars>
      </dgm:prSet>
      <dgm:spPr/>
      <dgm:t>
        <a:bodyPr/>
        <a:lstStyle/>
        <a:p>
          <a:endParaRPr lang="en-US"/>
        </a:p>
      </dgm:t>
    </dgm:pt>
    <dgm:pt modelId="{3D6E795D-4777-4D23-913B-C7DF6043A65A}" type="pres">
      <dgm:prSet presAssocID="{9874B32A-6A41-47CF-8F33-7DE2B665C041}" presName="ellipse2" presStyleLbl="vennNode1" presStyleIdx="1" presStyleCnt="2">
        <dgm:presLayoutVars>
          <dgm:bulletEnabled val="1"/>
        </dgm:presLayoutVars>
      </dgm:prSet>
      <dgm:spPr/>
      <dgm:t>
        <a:bodyPr/>
        <a:lstStyle/>
        <a:p>
          <a:endParaRPr lang="en-US"/>
        </a:p>
      </dgm:t>
    </dgm:pt>
  </dgm:ptLst>
  <dgm:cxnLst>
    <dgm:cxn modelId="{48B5838E-9758-46E8-841F-772AF30F87A9}" type="presOf" srcId="{F9FA64F6-6D39-480F-8736-3005FEAF69CE}" destId="{3D6E795D-4777-4D23-913B-C7DF6043A65A}" srcOrd="0" destOrd="0" presId="urn:microsoft.com/office/officeart/2005/8/layout/rings+Icon"/>
    <dgm:cxn modelId="{B339A230-8CEA-4FDF-9382-08B7F2EC0052}" srcId="{9874B32A-6A41-47CF-8F33-7DE2B665C041}" destId="{3C76DBB3-399A-4ACD-A677-7074CDCDD43C}" srcOrd="0" destOrd="0" parTransId="{B2193260-AF2F-46BC-B11D-71A94D3C5043}" sibTransId="{828E094C-DDD6-452D-92DE-3048B7C0661A}"/>
    <dgm:cxn modelId="{DF9BD9C1-AD52-4E92-9D66-C0E62B37BEE3}" type="presOf" srcId="{9874B32A-6A41-47CF-8F33-7DE2B665C041}" destId="{2CCF50E8-1080-4011-9FCF-DE97406BE1B3}" srcOrd="0" destOrd="0" presId="urn:microsoft.com/office/officeart/2005/8/layout/rings+Icon"/>
    <dgm:cxn modelId="{74820453-CFF5-47AA-80F3-2B7D4EAB8589}" srcId="{9874B32A-6A41-47CF-8F33-7DE2B665C041}" destId="{F9FA64F6-6D39-480F-8736-3005FEAF69CE}" srcOrd="1" destOrd="0" parTransId="{03F15A30-8961-41A7-9136-C2165387BDA6}" sibTransId="{85240E7C-E5CA-414B-A57A-1C7D2719F382}"/>
    <dgm:cxn modelId="{CDFF0EDE-ABD0-4D3A-9470-EC34FE4D4F83}" type="presOf" srcId="{3C76DBB3-399A-4ACD-A677-7074CDCDD43C}" destId="{4A3C5E00-0878-43BE-B3EA-5D4AF54D30DA}" srcOrd="0" destOrd="0" presId="urn:microsoft.com/office/officeart/2005/8/layout/rings+Icon"/>
    <dgm:cxn modelId="{52700F78-D9B8-435D-BD3F-6D05FA6BE0BD}" type="presParOf" srcId="{2CCF50E8-1080-4011-9FCF-DE97406BE1B3}" destId="{4A3C5E00-0878-43BE-B3EA-5D4AF54D30DA}" srcOrd="0" destOrd="0" presId="urn:microsoft.com/office/officeart/2005/8/layout/rings+Icon"/>
    <dgm:cxn modelId="{A182DD0E-24DD-4285-B501-9552266972BE}" type="presParOf" srcId="{2CCF50E8-1080-4011-9FCF-DE97406BE1B3}" destId="{3D6E795D-4777-4D23-913B-C7DF6043A65A}"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DB3CBE-07A6-4918-ABE3-FFAA5DFBE3C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B238C1E-6936-4CE6-A5C4-66AA06213BE1}">
      <dgm:prSet/>
      <dgm:spPr/>
      <dgm:t>
        <a:bodyPr/>
        <a:lstStyle/>
        <a:p>
          <a:r>
            <a:rPr lang="en-US" i="1" dirty="0"/>
            <a:t>The word ‘Poet' comes from a Greek word meaning "to make.“</a:t>
          </a:r>
          <a:endParaRPr lang="en-US" dirty="0"/>
        </a:p>
      </dgm:t>
    </dgm:pt>
    <dgm:pt modelId="{5FA05B4D-4414-4D27-A8EA-078D3F27EDBA}" type="parTrans" cxnId="{21B2A7C5-35FF-487C-AD51-D0AE96A22737}">
      <dgm:prSet/>
      <dgm:spPr/>
      <dgm:t>
        <a:bodyPr/>
        <a:lstStyle/>
        <a:p>
          <a:endParaRPr lang="en-US"/>
        </a:p>
      </dgm:t>
    </dgm:pt>
    <dgm:pt modelId="{6DB63025-CC60-4039-AA82-6D8FFFAF012F}" type="sibTrans" cxnId="{21B2A7C5-35FF-487C-AD51-D0AE96A22737}">
      <dgm:prSet/>
      <dgm:spPr/>
      <dgm:t>
        <a:bodyPr/>
        <a:lstStyle/>
        <a:p>
          <a:endParaRPr lang="en-US"/>
        </a:p>
      </dgm:t>
    </dgm:pt>
    <dgm:pt modelId="{159B0083-B537-4030-83F8-0EA0861E08A0}">
      <dgm:prSet/>
      <dgm:spPr/>
      <dgm:t>
        <a:bodyPr/>
        <a:lstStyle/>
        <a:p>
          <a:r>
            <a:rPr lang="en-US" i="1" dirty="0"/>
            <a:t>This word, ‘Poet’ , has been in use in English for over 600 years!</a:t>
          </a:r>
          <a:endParaRPr lang="en-US" dirty="0"/>
        </a:p>
      </dgm:t>
    </dgm:pt>
    <dgm:pt modelId="{99B8F71E-FF5F-4AF4-BA62-B8359D894CD4}" type="parTrans" cxnId="{F0F42134-5ECA-4181-9E37-006B57F9D004}">
      <dgm:prSet/>
      <dgm:spPr/>
      <dgm:t>
        <a:bodyPr/>
        <a:lstStyle/>
        <a:p>
          <a:endParaRPr lang="en-US"/>
        </a:p>
      </dgm:t>
    </dgm:pt>
    <dgm:pt modelId="{5636889E-36DE-4F56-9681-2AAD473FBD6F}" type="sibTrans" cxnId="{F0F42134-5ECA-4181-9E37-006B57F9D004}">
      <dgm:prSet/>
      <dgm:spPr/>
      <dgm:t>
        <a:bodyPr/>
        <a:lstStyle/>
        <a:p>
          <a:endParaRPr lang="en-US"/>
        </a:p>
      </dgm:t>
    </dgm:pt>
    <dgm:pt modelId="{B97FA928-59B3-40B4-A910-E906859092D8}" type="pres">
      <dgm:prSet presAssocID="{08DB3CBE-07A6-4918-ABE3-FFAA5DFBE3C7}" presName="linear" presStyleCnt="0">
        <dgm:presLayoutVars>
          <dgm:animLvl val="lvl"/>
          <dgm:resizeHandles val="exact"/>
        </dgm:presLayoutVars>
      </dgm:prSet>
      <dgm:spPr/>
      <dgm:t>
        <a:bodyPr/>
        <a:lstStyle/>
        <a:p>
          <a:endParaRPr lang="en-US"/>
        </a:p>
      </dgm:t>
    </dgm:pt>
    <dgm:pt modelId="{9D846599-53A4-468C-B3CA-32C6A7AA8BF8}" type="pres">
      <dgm:prSet presAssocID="{8B238C1E-6936-4CE6-A5C4-66AA06213BE1}" presName="parentText" presStyleLbl="node1" presStyleIdx="0" presStyleCnt="2">
        <dgm:presLayoutVars>
          <dgm:chMax val="0"/>
          <dgm:bulletEnabled val="1"/>
        </dgm:presLayoutVars>
      </dgm:prSet>
      <dgm:spPr/>
      <dgm:t>
        <a:bodyPr/>
        <a:lstStyle/>
        <a:p>
          <a:endParaRPr lang="en-US"/>
        </a:p>
      </dgm:t>
    </dgm:pt>
    <dgm:pt modelId="{0D6F6E44-79E7-40FF-AB8D-276F111A6266}" type="pres">
      <dgm:prSet presAssocID="{6DB63025-CC60-4039-AA82-6D8FFFAF012F}" presName="spacer" presStyleCnt="0"/>
      <dgm:spPr/>
    </dgm:pt>
    <dgm:pt modelId="{DA494052-697E-4315-A6A3-EFD2C225642C}" type="pres">
      <dgm:prSet presAssocID="{159B0083-B537-4030-83F8-0EA0861E08A0}" presName="parentText" presStyleLbl="node1" presStyleIdx="1" presStyleCnt="2">
        <dgm:presLayoutVars>
          <dgm:chMax val="0"/>
          <dgm:bulletEnabled val="1"/>
        </dgm:presLayoutVars>
      </dgm:prSet>
      <dgm:spPr/>
      <dgm:t>
        <a:bodyPr/>
        <a:lstStyle/>
        <a:p>
          <a:endParaRPr lang="en-US"/>
        </a:p>
      </dgm:t>
    </dgm:pt>
  </dgm:ptLst>
  <dgm:cxnLst>
    <dgm:cxn modelId="{21B2A7C5-35FF-487C-AD51-D0AE96A22737}" srcId="{08DB3CBE-07A6-4918-ABE3-FFAA5DFBE3C7}" destId="{8B238C1E-6936-4CE6-A5C4-66AA06213BE1}" srcOrd="0" destOrd="0" parTransId="{5FA05B4D-4414-4D27-A8EA-078D3F27EDBA}" sibTransId="{6DB63025-CC60-4039-AA82-6D8FFFAF012F}"/>
    <dgm:cxn modelId="{EC4479FB-8B98-4B0F-AE3E-5CB1AA265F0D}" type="presOf" srcId="{159B0083-B537-4030-83F8-0EA0861E08A0}" destId="{DA494052-697E-4315-A6A3-EFD2C225642C}" srcOrd="0" destOrd="0" presId="urn:microsoft.com/office/officeart/2005/8/layout/vList2"/>
    <dgm:cxn modelId="{F0F42134-5ECA-4181-9E37-006B57F9D004}" srcId="{08DB3CBE-07A6-4918-ABE3-FFAA5DFBE3C7}" destId="{159B0083-B537-4030-83F8-0EA0861E08A0}" srcOrd="1" destOrd="0" parTransId="{99B8F71E-FF5F-4AF4-BA62-B8359D894CD4}" sibTransId="{5636889E-36DE-4F56-9681-2AAD473FBD6F}"/>
    <dgm:cxn modelId="{1B4F3D2C-A51B-4A59-BA4A-BC7F9A3C40E8}" type="presOf" srcId="{8B238C1E-6936-4CE6-A5C4-66AA06213BE1}" destId="{9D846599-53A4-468C-B3CA-32C6A7AA8BF8}" srcOrd="0" destOrd="0" presId="urn:microsoft.com/office/officeart/2005/8/layout/vList2"/>
    <dgm:cxn modelId="{F8D8F5E5-6E81-4A60-8B04-9D7487B17EAC}" type="presOf" srcId="{08DB3CBE-07A6-4918-ABE3-FFAA5DFBE3C7}" destId="{B97FA928-59B3-40B4-A910-E906859092D8}" srcOrd="0" destOrd="0" presId="urn:microsoft.com/office/officeart/2005/8/layout/vList2"/>
    <dgm:cxn modelId="{0296561D-135D-4A5F-ADEC-57980FDB921F}" type="presParOf" srcId="{B97FA928-59B3-40B4-A910-E906859092D8}" destId="{9D846599-53A4-468C-B3CA-32C6A7AA8BF8}" srcOrd="0" destOrd="0" presId="urn:microsoft.com/office/officeart/2005/8/layout/vList2"/>
    <dgm:cxn modelId="{E87AF2C0-0E85-4636-929A-2EA720C5A647}" type="presParOf" srcId="{B97FA928-59B3-40B4-A910-E906859092D8}" destId="{0D6F6E44-79E7-40FF-AB8D-276F111A6266}" srcOrd="1" destOrd="0" presId="urn:microsoft.com/office/officeart/2005/8/layout/vList2"/>
    <dgm:cxn modelId="{72B5F6F4-484F-4EF9-92E7-D948A924BDA4}" type="presParOf" srcId="{B97FA928-59B3-40B4-A910-E906859092D8}" destId="{DA494052-697E-4315-A6A3-EFD2C225642C}"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BC9498-1A2D-4E47-9C25-902E0AA9BB8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33A0CDA2-55D3-46B9-8E68-2771501ECFA8}">
      <dgm:prSet phldrT="[Text]"/>
      <dgm:spPr/>
      <dgm:t>
        <a:bodyPr/>
        <a:lstStyle/>
        <a:p>
          <a:r>
            <a:rPr lang="en-GB" dirty="0"/>
            <a:t>Poems reveal secrets, if  you read carefully</a:t>
          </a:r>
        </a:p>
      </dgm:t>
    </dgm:pt>
    <dgm:pt modelId="{4EEFE279-30D6-450A-8195-B1FBC9EF252E}" type="parTrans" cxnId="{DBEEF812-4130-4202-BA2F-B4A91BC9D532}">
      <dgm:prSet/>
      <dgm:spPr/>
      <dgm:t>
        <a:bodyPr/>
        <a:lstStyle/>
        <a:p>
          <a:endParaRPr lang="en-GB"/>
        </a:p>
      </dgm:t>
    </dgm:pt>
    <dgm:pt modelId="{1CCC5C8B-340C-49F5-BB24-8B48B324C640}" type="sibTrans" cxnId="{DBEEF812-4130-4202-BA2F-B4A91BC9D532}">
      <dgm:prSet/>
      <dgm:spPr/>
      <dgm:t>
        <a:bodyPr/>
        <a:lstStyle/>
        <a:p>
          <a:endParaRPr lang="en-GB"/>
        </a:p>
      </dgm:t>
    </dgm:pt>
    <dgm:pt modelId="{C3FBE313-7308-4ADB-A1D1-3FD749A68B06}">
      <dgm:prSet phldrT="[Text]"/>
      <dgm:spPr/>
      <dgm:t>
        <a:bodyPr/>
        <a:lstStyle/>
        <a:p>
          <a:r>
            <a:rPr lang="en-GB" dirty="0"/>
            <a:t>Poems wait patiently to be discovered</a:t>
          </a:r>
        </a:p>
      </dgm:t>
    </dgm:pt>
    <dgm:pt modelId="{9B24C5E2-E01A-4F1E-935A-BCCD4248BDCB}" type="parTrans" cxnId="{B1431891-3D47-4271-8CEE-3436EF7B048F}">
      <dgm:prSet/>
      <dgm:spPr/>
      <dgm:t>
        <a:bodyPr/>
        <a:lstStyle/>
        <a:p>
          <a:endParaRPr lang="en-GB"/>
        </a:p>
      </dgm:t>
    </dgm:pt>
    <dgm:pt modelId="{B68B50A6-D89B-4322-9E93-D7E7B4AC13FB}" type="sibTrans" cxnId="{B1431891-3D47-4271-8CEE-3436EF7B048F}">
      <dgm:prSet/>
      <dgm:spPr/>
      <dgm:t>
        <a:bodyPr/>
        <a:lstStyle/>
        <a:p>
          <a:endParaRPr lang="en-GB"/>
        </a:p>
      </dgm:t>
    </dgm:pt>
    <dgm:pt modelId="{7E47415D-28F2-4F24-9071-A923EEE45BF0}">
      <dgm:prSet phldrT="[Text]"/>
      <dgm:spPr/>
      <dgm:t>
        <a:bodyPr/>
        <a:lstStyle/>
        <a:p>
          <a:r>
            <a:rPr lang="en-GB" dirty="0"/>
            <a:t>Poets use language in special ways</a:t>
          </a:r>
        </a:p>
      </dgm:t>
    </dgm:pt>
    <dgm:pt modelId="{8FE63E52-2051-4753-9455-8C428C350B06}" type="parTrans" cxnId="{9533512D-8ECB-41B1-876A-98DE35367191}">
      <dgm:prSet/>
      <dgm:spPr/>
      <dgm:t>
        <a:bodyPr/>
        <a:lstStyle/>
        <a:p>
          <a:endParaRPr lang="en-GB"/>
        </a:p>
      </dgm:t>
    </dgm:pt>
    <dgm:pt modelId="{53E2B60C-EC4C-4947-B50E-5DC56D624850}" type="sibTrans" cxnId="{9533512D-8ECB-41B1-876A-98DE35367191}">
      <dgm:prSet/>
      <dgm:spPr/>
      <dgm:t>
        <a:bodyPr/>
        <a:lstStyle/>
        <a:p>
          <a:endParaRPr lang="en-GB"/>
        </a:p>
      </dgm:t>
    </dgm:pt>
    <dgm:pt modelId="{6218E1CD-9602-40B4-84B3-073478F5240F}" type="pres">
      <dgm:prSet presAssocID="{2EBC9498-1A2D-4E47-9C25-902E0AA9BB87}" presName="linear" presStyleCnt="0">
        <dgm:presLayoutVars>
          <dgm:dir/>
          <dgm:animLvl val="lvl"/>
          <dgm:resizeHandles val="exact"/>
        </dgm:presLayoutVars>
      </dgm:prSet>
      <dgm:spPr/>
      <dgm:t>
        <a:bodyPr/>
        <a:lstStyle/>
        <a:p>
          <a:endParaRPr lang="en-US"/>
        </a:p>
      </dgm:t>
    </dgm:pt>
    <dgm:pt modelId="{9853CF44-E039-43C1-94E2-DEFD49BAAA59}" type="pres">
      <dgm:prSet presAssocID="{33A0CDA2-55D3-46B9-8E68-2771501ECFA8}" presName="parentLin" presStyleCnt="0"/>
      <dgm:spPr/>
    </dgm:pt>
    <dgm:pt modelId="{1A7B703C-D86C-4598-9EFD-3DD19CAE6BD6}" type="pres">
      <dgm:prSet presAssocID="{33A0CDA2-55D3-46B9-8E68-2771501ECFA8}" presName="parentLeftMargin" presStyleLbl="node1" presStyleIdx="0" presStyleCnt="3"/>
      <dgm:spPr/>
      <dgm:t>
        <a:bodyPr/>
        <a:lstStyle/>
        <a:p>
          <a:endParaRPr lang="en-US"/>
        </a:p>
      </dgm:t>
    </dgm:pt>
    <dgm:pt modelId="{9BE35347-8EE1-4B08-848D-911063388921}" type="pres">
      <dgm:prSet presAssocID="{33A0CDA2-55D3-46B9-8E68-2771501ECFA8}" presName="parentText" presStyleLbl="node1" presStyleIdx="0" presStyleCnt="3" custScaleX="116737">
        <dgm:presLayoutVars>
          <dgm:chMax val="0"/>
          <dgm:bulletEnabled val="1"/>
        </dgm:presLayoutVars>
      </dgm:prSet>
      <dgm:spPr/>
      <dgm:t>
        <a:bodyPr/>
        <a:lstStyle/>
        <a:p>
          <a:endParaRPr lang="en-US"/>
        </a:p>
      </dgm:t>
    </dgm:pt>
    <dgm:pt modelId="{E2694B11-7A07-4039-98BE-531DF5C783DB}" type="pres">
      <dgm:prSet presAssocID="{33A0CDA2-55D3-46B9-8E68-2771501ECFA8}" presName="negativeSpace" presStyleCnt="0"/>
      <dgm:spPr/>
    </dgm:pt>
    <dgm:pt modelId="{62C763BD-885A-4A7A-B8E4-3E3FDF714C6A}" type="pres">
      <dgm:prSet presAssocID="{33A0CDA2-55D3-46B9-8E68-2771501ECFA8}" presName="childText" presStyleLbl="conFgAcc1" presStyleIdx="0" presStyleCnt="3">
        <dgm:presLayoutVars>
          <dgm:bulletEnabled val="1"/>
        </dgm:presLayoutVars>
      </dgm:prSet>
      <dgm:spPr/>
    </dgm:pt>
    <dgm:pt modelId="{3D79D66A-D53F-4B1D-9C7C-1AA99A90BEDF}" type="pres">
      <dgm:prSet presAssocID="{1CCC5C8B-340C-49F5-BB24-8B48B324C640}" presName="spaceBetweenRectangles" presStyleCnt="0"/>
      <dgm:spPr/>
    </dgm:pt>
    <dgm:pt modelId="{0160A09A-862F-45EF-B3E5-E166D9EF7532}" type="pres">
      <dgm:prSet presAssocID="{C3FBE313-7308-4ADB-A1D1-3FD749A68B06}" presName="parentLin" presStyleCnt="0"/>
      <dgm:spPr/>
    </dgm:pt>
    <dgm:pt modelId="{D99104C7-59E9-418F-8FFB-331EA579653A}" type="pres">
      <dgm:prSet presAssocID="{C3FBE313-7308-4ADB-A1D1-3FD749A68B06}" presName="parentLeftMargin" presStyleLbl="node1" presStyleIdx="0" presStyleCnt="3"/>
      <dgm:spPr/>
      <dgm:t>
        <a:bodyPr/>
        <a:lstStyle/>
        <a:p>
          <a:endParaRPr lang="en-US"/>
        </a:p>
      </dgm:t>
    </dgm:pt>
    <dgm:pt modelId="{F84A2281-C019-47B3-B99C-49277A53EAD4}" type="pres">
      <dgm:prSet presAssocID="{C3FBE313-7308-4ADB-A1D1-3FD749A68B06}" presName="parentText" presStyleLbl="node1" presStyleIdx="1" presStyleCnt="3" custScaleX="117994">
        <dgm:presLayoutVars>
          <dgm:chMax val="0"/>
          <dgm:bulletEnabled val="1"/>
        </dgm:presLayoutVars>
      </dgm:prSet>
      <dgm:spPr/>
      <dgm:t>
        <a:bodyPr/>
        <a:lstStyle/>
        <a:p>
          <a:endParaRPr lang="en-US"/>
        </a:p>
      </dgm:t>
    </dgm:pt>
    <dgm:pt modelId="{6DA8ED92-98B9-4317-A504-8BD353A6E4A7}" type="pres">
      <dgm:prSet presAssocID="{C3FBE313-7308-4ADB-A1D1-3FD749A68B06}" presName="negativeSpace" presStyleCnt="0"/>
      <dgm:spPr/>
    </dgm:pt>
    <dgm:pt modelId="{D0023D8A-4F4C-4D80-9DDB-85ADA31FF915}" type="pres">
      <dgm:prSet presAssocID="{C3FBE313-7308-4ADB-A1D1-3FD749A68B06}" presName="childText" presStyleLbl="conFgAcc1" presStyleIdx="1" presStyleCnt="3">
        <dgm:presLayoutVars>
          <dgm:bulletEnabled val="1"/>
        </dgm:presLayoutVars>
      </dgm:prSet>
      <dgm:spPr/>
    </dgm:pt>
    <dgm:pt modelId="{B54240FE-1D9C-4BE3-95BF-FCE545399BAB}" type="pres">
      <dgm:prSet presAssocID="{B68B50A6-D89B-4322-9E93-D7E7B4AC13FB}" presName="spaceBetweenRectangles" presStyleCnt="0"/>
      <dgm:spPr/>
    </dgm:pt>
    <dgm:pt modelId="{78E8E45A-1EFE-47B0-AB57-C8832C6C640B}" type="pres">
      <dgm:prSet presAssocID="{7E47415D-28F2-4F24-9071-A923EEE45BF0}" presName="parentLin" presStyleCnt="0"/>
      <dgm:spPr/>
    </dgm:pt>
    <dgm:pt modelId="{F01A298F-BC79-47B1-96E9-90DFCBFF17BA}" type="pres">
      <dgm:prSet presAssocID="{7E47415D-28F2-4F24-9071-A923EEE45BF0}" presName="parentLeftMargin" presStyleLbl="node1" presStyleIdx="1" presStyleCnt="3"/>
      <dgm:spPr/>
      <dgm:t>
        <a:bodyPr/>
        <a:lstStyle/>
        <a:p>
          <a:endParaRPr lang="en-US"/>
        </a:p>
      </dgm:t>
    </dgm:pt>
    <dgm:pt modelId="{418CBF0B-BAC9-4F0C-AFFB-E690D3C7423D}" type="pres">
      <dgm:prSet presAssocID="{7E47415D-28F2-4F24-9071-A923EEE45BF0}" presName="parentText" presStyleLbl="node1" presStyleIdx="2" presStyleCnt="3" custScaleX="117156">
        <dgm:presLayoutVars>
          <dgm:chMax val="0"/>
          <dgm:bulletEnabled val="1"/>
        </dgm:presLayoutVars>
      </dgm:prSet>
      <dgm:spPr/>
      <dgm:t>
        <a:bodyPr/>
        <a:lstStyle/>
        <a:p>
          <a:endParaRPr lang="en-US"/>
        </a:p>
      </dgm:t>
    </dgm:pt>
    <dgm:pt modelId="{2F9CF458-61DC-4732-85B9-83C8C8B4DD15}" type="pres">
      <dgm:prSet presAssocID="{7E47415D-28F2-4F24-9071-A923EEE45BF0}" presName="negativeSpace" presStyleCnt="0"/>
      <dgm:spPr/>
    </dgm:pt>
    <dgm:pt modelId="{61AB34A9-97D3-401F-A1EC-65911007BD96}" type="pres">
      <dgm:prSet presAssocID="{7E47415D-28F2-4F24-9071-A923EEE45BF0}" presName="childText" presStyleLbl="conFgAcc1" presStyleIdx="2" presStyleCnt="3">
        <dgm:presLayoutVars>
          <dgm:bulletEnabled val="1"/>
        </dgm:presLayoutVars>
      </dgm:prSet>
      <dgm:spPr/>
    </dgm:pt>
  </dgm:ptLst>
  <dgm:cxnLst>
    <dgm:cxn modelId="{CC5CC5F2-415A-4EE3-86EE-830E8A4C74D3}" type="presOf" srcId="{33A0CDA2-55D3-46B9-8E68-2771501ECFA8}" destId="{9BE35347-8EE1-4B08-848D-911063388921}" srcOrd="1" destOrd="0" presId="urn:microsoft.com/office/officeart/2005/8/layout/list1"/>
    <dgm:cxn modelId="{4EE0BA3E-2FB6-4341-9C4B-F61FBC33516B}" type="presOf" srcId="{C3FBE313-7308-4ADB-A1D1-3FD749A68B06}" destId="{F84A2281-C019-47B3-B99C-49277A53EAD4}" srcOrd="1" destOrd="0" presId="urn:microsoft.com/office/officeart/2005/8/layout/list1"/>
    <dgm:cxn modelId="{EC59052E-F1F9-429B-A87C-E54A19DAE4D0}" type="presOf" srcId="{7E47415D-28F2-4F24-9071-A923EEE45BF0}" destId="{418CBF0B-BAC9-4F0C-AFFB-E690D3C7423D}" srcOrd="1" destOrd="0" presId="urn:microsoft.com/office/officeart/2005/8/layout/list1"/>
    <dgm:cxn modelId="{DBEEF812-4130-4202-BA2F-B4A91BC9D532}" srcId="{2EBC9498-1A2D-4E47-9C25-902E0AA9BB87}" destId="{33A0CDA2-55D3-46B9-8E68-2771501ECFA8}" srcOrd="0" destOrd="0" parTransId="{4EEFE279-30D6-450A-8195-B1FBC9EF252E}" sibTransId="{1CCC5C8B-340C-49F5-BB24-8B48B324C640}"/>
    <dgm:cxn modelId="{9533512D-8ECB-41B1-876A-98DE35367191}" srcId="{2EBC9498-1A2D-4E47-9C25-902E0AA9BB87}" destId="{7E47415D-28F2-4F24-9071-A923EEE45BF0}" srcOrd="2" destOrd="0" parTransId="{8FE63E52-2051-4753-9455-8C428C350B06}" sibTransId="{53E2B60C-EC4C-4947-B50E-5DC56D624850}"/>
    <dgm:cxn modelId="{BEB5D450-20E3-4FBC-951A-C7D1F67AE73D}" type="presOf" srcId="{33A0CDA2-55D3-46B9-8E68-2771501ECFA8}" destId="{1A7B703C-D86C-4598-9EFD-3DD19CAE6BD6}" srcOrd="0" destOrd="0" presId="urn:microsoft.com/office/officeart/2005/8/layout/list1"/>
    <dgm:cxn modelId="{B1431891-3D47-4271-8CEE-3436EF7B048F}" srcId="{2EBC9498-1A2D-4E47-9C25-902E0AA9BB87}" destId="{C3FBE313-7308-4ADB-A1D1-3FD749A68B06}" srcOrd="1" destOrd="0" parTransId="{9B24C5E2-E01A-4F1E-935A-BCCD4248BDCB}" sibTransId="{B68B50A6-D89B-4322-9E93-D7E7B4AC13FB}"/>
    <dgm:cxn modelId="{0D797EA2-92B6-4E46-9551-6E88394D0DF7}" type="presOf" srcId="{C3FBE313-7308-4ADB-A1D1-3FD749A68B06}" destId="{D99104C7-59E9-418F-8FFB-331EA579653A}" srcOrd="0" destOrd="0" presId="urn:microsoft.com/office/officeart/2005/8/layout/list1"/>
    <dgm:cxn modelId="{DE199E06-CE8F-4F25-81F6-8BF05D4D8DED}" type="presOf" srcId="{2EBC9498-1A2D-4E47-9C25-902E0AA9BB87}" destId="{6218E1CD-9602-40B4-84B3-073478F5240F}" srcOrd="0" destOrd="0" presId="urn:microsoft.com/office/officeart/2005/8/layout/list1"/>
    <dgm:cxn modelId="{7154B597-F626-456C-8476-D49C239CC301}" type="presOf" srcId="{7E47415D-28F2-4F24-9071-A923EEE45BF0}" destId="{F01A298F-BC79-47B1-96E9-90DFCBFF17BA}" srcOrd="0" destOrd="0" presId="urn:microsoft.com/office/officeart/2005/8/layout/list1"/>
    <dgm:cxn modelId="{081801DC-23C3-4AAF-9201-E2D236099F73}" type="presParOf" srcId="{6218E1CD-9602-40B4-84B3-073478F5240F}" destId="{9853CF44-E039-43C1-94E2-DEFD49BAAA59}" srcOrd="0" destOrd="0" presId="urn:microsoft.com/office/officeart/2005/8/layout/list1"/>
    <dgm:cxn modelId="{C078A201-66D6-4033-AB2A-877BA42098EB}" type="presParOf" srcId="{9853CF44-E039-43C1-94E2-DEFD49BAAA59}" destId="{1A7B703C-D86C-4598-9EFD-3DD19CAE6BD6}" srcOrd="0" destOrd="0" presId="urn:microsoft.com/office/officeart/2005/8/layout/list1"/>
    <dgm:cxn modelId="{8242E2EB-7D94-4A4C-87C9-1671CB953C83}" type="presParOf" srcId="{9853CF44-E039-43C1-94E2-DEFD49BAAA59}" destId="{9BE35347-8EE1-4B08-848D-911063388921}" srcOrd="1" destOrd="0" presId="urn:microsoft.com/office/officeart/2005/8/layout/list1"/>
    <dgm:cxn modelId="{F8ECD399-1DD3-433E-8BD8-5BE813229CE0}" type="presParOf" srcId="{6218E1CD-9602-40B4-84B3-073478F5240F}" destId="{E2694B11-7A07-4039-98BE-531DF5C783DB}" srcOrd="1" destOrd="0" presId="urn:microsoft.com/office/officeart/2005/8/layout/list1"/>
    <dgm:cxn modelId="{C054F528-A626-4220-AC86-A61F3777D340}" type="presParOf" srcId="{6218E1CD-9602-40B4-84B3-073478F5240F}" destId="{62C763BD-885A-4A7A-B8E4-3E3FDF714C6A}" srcOrd="2" destOrd="0" presId="urn:microsoft.com/office/officeart/2005/8/layout/list1"/>
    <dgm:cxn modelId="{6AED5730-FF5B-4335-9F8F-7500BB503606}" type="presParOf" srcId="{6218E1CD-9602-40B4-84B3-073478F5240F}" destId="{3D79D66A-D53F-4B1D-9C7C-1AA99A90BEDF}" srcOrd="3" destOrd="0" presId="urn:microsoft.com/office/officeart/2005/8/layout/list1"/>
    <dgm:cxn modelId="{5951D282-8EB8-4830-8269-4D93B9937A23}" type="presParOf" srcId="{6218E1CD-9602-40B4-84B3-073478F5240F}" destId="{0160A09A-862F-45EF-B3E5-E166D9EF7532}" srcOrd="4" destOrd="0" presId="urn:microsoft.com/office/officeart/2005/8/layout/list1"/>
    <dgm:cxn modelId="{7C7F51DD-B028-4733-8B42-ABD4F3ADD73D}" type="presParOf" srcId="{0160A09A-862F-45EF-B3E5-E166D9EF7532}" destId="{D99104C7-59E9-418F-8FFB-331EA579653A}" srcOrd="0" destOrd="0" presId="urn:microsoft.com/office/officeart/2005/8/layout/list1"/>
    <dgm:cxn modelId="{E5461904-212E-427E-B6ED-79E5563B583A}" type="presParOf" srcId="{0160A09A-862F-45EF-B3E5-E166D9EF7532}" destId="{F84A2281-C019-47B3-B99C-49277A53EAD4}" srcOrd="1" destOrd="0" presId="urn:microsoft.com/office/officeart/2005/8/layout/list1"/>
    <dgm:cxn modelId="{25E285F7-5CD0-45CF-8A00-18D5A83B7DA6}" type="presParOf" srcId="{6218E1CD-9602-40B4-84B3-073478F5240F}" destId="{6DA8ED92-98B9-4317-A504-8BD353A6E4A7}" srcOrd="5" destOrd="0" presId="urn:microsoft.com/office/officeart/2005/8/layout/list1"/>
    <dgm:cxn modelId="{8850EA5C-82CD-4C6B-8432-2F462397841D}" type="presParOf" srcId="{6218E1CD-9602-40B4-84B3-073478F5240F}" destId="{D0023D8A-4F4C-4D80-9DDB-85ADA31FF915}" srcOrd="6" destOrd="0" presId="urn:microsoft.com/office/officeart/2005/8/layout/list1"/>
    <dgm:cxn modelId="{2EB700EB-15B2-4B23-A12F-FDE2EE7A795F}" type="presParOf" srcId="{6218E1CD-9602-40B4-84B3-073478F5240F}" destId="{B54240FE-1D9C-4BE3-95BF-FCE545399BAB}" srcOrd="7" destOrd="0" presId="urn:microsoft.com/office/officeart/2005/8/layout/list1"/>
    <dgm:cxn modelId="{38FE54BD-0DAE-40AE-B23D-8A98503CA0FA}" type="presParOf" srcId="{6218E1CD-9602-40B4-84B3-073478F5240F}" destId="{78E8E45A-1EFE-47B0-AB57-C8832C6C640B}" srcOrd="8" destOrd="0" presId="urn:microsoft.com/office/officeart/2005/8/layout/list1"/>
    <dgm:cxn modelId="{DAD756EC-3A56-4447-B258-D3EE1C74DEC2}" type="presParOf" srcId="{78E8E45A-1EFE-47B0-AB57-C8832C6C640B}" destId="{F01A298F-BC79-47B1-96E9-90DFCBFF17BA}" srcOrd="0" destOrd="0" presId="urn:microsoft.com/office/officeart/2005/8/layout/list1"/>
    <dgm:cxn modelId="{71A9FED6-1F93-4082-B3E4-197F0103FA7E}" type="presParOf" srcId="{78E8E45A-1EFE-47B0-AB57-C8832C6C640B}" destId="{418CBF0B-BAC9-4F0C-AFFB-E690D3C7423D}" srcOrd="1" destOrd="0" presId="urn:microsoft.com/office/officeart/2005/8/layout/list1"/>
    <dgm:cxn modelId="{DDEE1430-D030-4F62-B51F-C7F46098C908}" type="presParOf" srcId="{6218E1CD-9602-40B4-84B3-073478F5240F}" destId="{2F9CF458-61DC-4732-85B9-83C8C8B4DD15}" srcOrd="9" destOrd="0" presId="urn:microsoft.com/office/officeart/2005/8/layout/list1"/>
    <dgm:cxn modelId="{FFB982D1-0EA8-476E-B72C-74513AE615EE}" type="presParOf" srcId="{6218E1CD-9602-40B4-84B3-073478F5240F}" destId="{61AB34A9-97D3-401F-A1EC-65911007BD9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CCD4FD-459F-4463-BAB4-902BD52C6E3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8B2BD8D3-B3BE-4CE0-8B8C-67DDAFE25400}">
      <dgm:prSet phldrT="[Text]"/>
      <dgm:spPr/>
      <dgm:t>
        <a:bodyPr/>
        <a:lstStyle/>
        <a:p>
          <a:r>
            <a:rPr lang="en-GB" dirty="0"/>
            <a:t>Main idea</a:t>
          </a:r>
        </a:p>
      </dgm:t>
    </dgm:pt>
    <dgm:pt modelId="{82FD0266-CD88-4F23-B105-CB0DEB904309}" type="parTrans" cxnId="{9A027AAC-4812-4FC0-BF21-02D164D6850A}">
      <dgm:prSet/>
      <dgm:spPr/>
      <dgm:t>
        <a:bodyPr/>
        <a:lstStyle/>
        <a:p>
          <a:endParaRPr lang="en-GB"/>
        </a:p>
      </dgm:t>
    </dgm:pt>
    <dgm:pt modelId="{C2857216-6AC1-4C60-A28D-484007E1A9DD}" type="sibTrans" cxnId="{9A027AAC-4812-4FC0-BF21-02D164D6850A}">
      <dgm:prSet/>
      <dgm:spPr/>
      <dgm:t>
        <a:bodyPr/>
        <a:lstStyle/>
        <a:p>
          <a:endParaRPr lang="en-GB"/>
        </a:p>
      </dgm:t>
    </dgm:pt>
    <dgm:pt modelId="{9A53E8CC-9823-416E-9D40-5293CAD4CB81}">
      <dgm:prSet phldrT="[Text]"/>
      <dgm:spPr/>
      <dgm:t>
        <a:bodyPr/>
        <a:lstStyle/>
        <a:p>
          <a:r>
            <a:rPr lang="en-GB" dirty="0"/>
            <a:t>Mood</a:t>
          </a:r>
        </a:p>
      </dgm:t>
    </dgm:pt>
    <dgm:pt modelId="{02E4FBE3-3875-47AC-9152-F78679251B7A}" type="parTrans" cxnId="{64633275-3B69-4094-9E28-BDD275773B0A}">
      <dgm:prSet/>
      <dgm:spPr/>
      <dgm:t>
        <a:bodyPr/>
        <a:lstStyle/>
        <a:p>
          <a:endParaRPr lang="en-GB"/>
        </a:p>
      </dgm:t>
    </dgm:pt>
    <dgm:pt modelId="{F853684F-681C-4CA0-9FCE-21AED8311F6F}" type="sibTrans" cxnId="{64633275-3B69-4094-9E28-BDD275773B0A}">
      <dgm:prSet/>
      <dgm:spPr/>
      <dgm:t>
        <a:bodyPr/>
        <a:lstStyle/>
        <a:p>
          <a:endParaRPr lang="en-GB"/>
        </a:p>
      </dgm:t>
    </dgm:pt>
    <dgm:pt modelId="{906DCF38-35C3-4802-B539-2FE4B4B4C1BE}">
      <dgm:prSet phldrT="[Text]"/>
      <dgm:spPr/>
      <dgm:t>
        <a:bodyPr/>
        <a:lstStyle/>
        <a:p>
          <a:r>
            <a:rPr lang="en-GB" dirty="0"/>
            <a:t>Figures of Speech</a:t>
          </a:r>
        </a:p>
      </dgm:t>
    </dgm:pt>
    <dgm:pt modelId="{CCEBE531-D93A-4021-B688-54A4C7B8D5A0}" type="parTrans" cxnId="{17EE4209-5968-46B3-A449-352B3FE970BB}">
      <dgm:prSet/>
      <dgm:spPr/>
      <dgm:t>
        <a:bodyPr/>
        <a:lstStyle/>
        <a:p>
          <a:endParaRPr lang="en-GB"/>
        </a:p>
      </dgm:t>
    </dgm:pt>
    <dgm:pt modelId="{AF352F4B-31FC-4DCE-A1BB-272A1C73BCC4}" type="sibTrans" cxnId="{17EE4209-5968-46B3-A449-352B3FE970BB}">
      <dgm:prSet/>
      <dgm:spPr/>
      <dgm:t>
        <a:bodyPr/>
        <a:lstStyle/>
        <a:p>
          <a:endParaRPr lang="en-GB"/>
        </a:p>
      </dgm:t>
    </dgm:pt>
    <dgm:pt modelId="{FAE2CAF7-DA66-4A38-8D53-984EFD60507E}">
      <dgm:prSet phldrT="[Text]"/>
      <dgm:spPr/>
      <dgm:t>
        <a:bodyPr/>
        <a:lstStyle/>
        <a:p>
          <a:r>
            <a:rPr lang="en-GB" dirty="0"/>
            <a:t>Senses</a:t>
          </a:r>
        </a:p>
      </dgm:t>
    </dgm:pt>
    <dgm:pt modelId="{31D6228F-C181-433A-A8E5-C19D8A25BF7F}" type="parTrans" cxnId="{81103675-20A8-45F1-AC24-9A0450685E34}">
      <dgm:prSet/>
      <dgm:spPr/>
      <dgm:t>
        <a:bodyPr/>
        <a:lstStyle/>
        <a:p>
          <a:endParaRPr lang="en-GB"/>
        </a:p>
      </dgm:t>
    </dgm:pt>
    <dgm:pt modelId="{FA8CE106-0761-4DBA-A2D3-52D63B6C1365}" type="sibTrans" cxnId="{81103675-20A8-45F1-AC24-9A0450685E34}">
      <dgm:prSet/>
      <dgm:spPr/>
      <dgm:t>
        <a:bodyPr/>
        <a:lstStyle/>
        <a:p>
          <a:endParaRPr lang="en-GB"/>
        </a:p>
      </dgm:t>
    </dgm:pt>
    <dgm:pt modelId="{8FF3AE5F-6994-4971-B716-82C3A60D4B7B}">
      <dgm:prSet phldrT="[Text]"/>
      <dgm:spPr/>
      <dgm:t>
        <a:bodyPr/>
        <a:lstStyle/>
        <a:p>
          <a:r>
            <a:rPr lang="en-GB" dirty="0"/>
            <a:t>Motives</a:t>
          </a:r>
        </a:p>
      </dgm:t>
    </dgm:pt>
    <dgm:pt modelId="{CF400C67-EADA-4BFD-ABDF-7C61FCD50C62}" type="parTrans" cxnId="{B76DCEA2-32DA-46D2-B0AA-7AF2D86B5C52}">
      <dgm:prSet/>
      <dgm:spPr/>
      <dgm:t>
        <a:bodyPr/>
        <a:lstStyle/>
        <a:p>
          <a:endParaRPr lang="en-GB"/>
        </a:p>
      </dgm:t>
    </dgm:pt>
    <dgm:pt modelId="{17C86BED-26E7-441D-ADB0-EA2238DAE329}" type="sibTrans" cxnId="{B76DCEA2-32DA-46D2-B0AA-7AF2D86B5C52}">
      <dgm:prSet/>
      <dgm:spPr/>
      <dgm:t>
        <a:bodyPr/>
        <a:lstStyle/>
        <a:p>
          <a:endParaRPr lang="en-GB"/>
        </a:p>
      </dgm:t>
    </dgm:pt>
    <dgm:pt modelId="{85F15969-28B3-46B5-AA16-0559B44EE046}">
      <dgm:prSet/>
      <dgm:spPr/>
      <dgm:t>
        <a:bodyPr/>
        <a:lstStyle/>
        <a:p>
          <a:r>
            <a:rPr lang="en-GB" dirty="0"/>
            <a:t>Language</a:t>
          </a:r>
        </a:p>
      </dgm:t>
    </dgm:pt>
    <dgm:pt modelId="{88727FD5-7C1E-4195-9494-11EDBAC39F59}" type="parTrans" cxnId="{EB20D8A6-60F7-49A7-9227-11703CEBC573}">
      <dgm:prSet/>
      <dgm:spPr/>
      <dgm:t>
        <a:bodyPr/>
        <a:lstStyle/>
        <a:p>
          <a:endParaRPr lang="en-GB"/>
        </a:p>
      </dgm:t>
    </dgm:pt>
    <dgm:pt modelId="{5C6901FA-3E83-4274-8CA6-24153574E45A}" type="sibTrans" cxnId="{EB20D8A6-60F7-49A7-9227-11703CEBC573}">
      <dgm:prSet/>
      <dgm:spPr/>
      <dgm:t>
        <a:bodyPr/>
        <a:lstStyle/>
        <a:p>
          <a:endParaRPr lang="en-GB"/>
        </a:p>
      </dgm:t>
    </dgm:pt>
    <dgm:pt modelId="{18BD83F6-9D74-4EF1-BD3F-08EC1B1ED29A}" type="pres">
      <dgm:prSet presAssocID="{2BCCD4FD-459F-4463-BAB4-902BD52C6E3B}" presName="cycle" presStyleCnt="0">
        <dgm:presLayoutVars>
          <dgm:dir/>
          <dgm:resizeHandles val="exact"/>
        </dgm:presLayoutVars>
      </dgm:prSet>
      <dgm:spPr/>
      <dgm:t>
        <a:bodyPr/>
        <a:lstStyle/>
        <a:p>
          <a:endParaRPr lang="en-US"/>
        </a:p>
      </dgm:t>
    </dgm:pt>
    <dgm:pt modelId="{D6BE6D86-55AB-41EA-BD6B-DAE9D7D98284}" type="pres">
      <dgm:prSet presAssocID="{8B2BD8D3-B3BE-4CE0-8B8C-67DDAFE25400}" presName="node" presStyleLbl="node1" presStyleIdx="0" presStyleCnt="6">
        <dgm:presLayoutVars>
          <dgm:bulletEnabled val="1"/>
        </dgm:presLayoutVars>
      </dgm:prSet>
      <dgm:spPr/>
      <dgm:t>
        <a:bodyPr/>
        <a:lstStyle/>
        <a:p>
          <a:endParaRPr lang="en-US"/>
        </a:p>
      </dgm:t>
    </dgm:pt>
    <dgm:pt modelId="{D4A2BC46-D87B-4C72-A63F-0EBB62E4AC1D}" type="pres">
      <dgm:prSet presAssocID="{8B2BD8D3-B3BE-4CE0-8B8C-67DDAFE25400}" presName="spNode" presStyleCnt="0"/>
      <dgm:spPr/>
    </dgm:pt>
    <dgm:pt modelId="{74E697A8-E36D-45D8-8181-306A4B8E2648}" type="pres">
      <dgm:prSet presAssocID="{C2857216-6AC1-4C60-A28D-484007E1A9DD}" presName="sibTrans" presStyleLbl="sibTrans1D1" presStyleIdx="0" presStyleCnt="6"/>
      <dgm:spPr/>
      <dgm:t>
        <a:bodyPr/>
        <a:lstStyle/>
        <a:p>
          <a:endParaRPr lang="en-US"/>
        </a:p>
      </dgm:t>
    </dgm:pt>
    <dgm:pt modelId="{1472220B-9ADA-4FD3-B5B7-0EC1CA176462}" type="pres">
      <dgm:prSet presAssocID="{9A53E8CC-9823-416E-9D40-5293CAD4CB81}" presName="node" presStyleLbl="node1" presStyleIdx="1" presStyleCnt="6">
        <dgm:presLayoutVars>
          <dgm:bulletEnabled val="1"/>
        </dgm:presLayoutVars>
      </dgm:prSet>
      <dgm:spPr/>
      <dgm:t>
        <a:bodyPr/>
        <a:lstStyle/>
        <a:p>
          <a:endParaRPr lang="en-US"/>
        </a:p>
      </dgm:t>
    </dgm:pt>
    <dgm:pt modelId="{CA149DF2-009F-4D72-A9D5-BE00C7639264}" type="pres">
      <dgm:prSet presAssocID="{9A53E8CC-9823-416E-9D40-5293CAD4CB81}" presName="spNode" presStyleCnt="0"/>
      <dgm:spPr/>
    </dgm:pt>
    <dgm:pt modelId="{8831A6CA-9111-4B83-9AFC-22C682C2295F}" type="pres">
      <dgm:prSet presAssocID="{F853684F-681C-4CA0-9FCE-21AED8311F6F}" presName="sibTrans" presStyleLbl="sibTrans1D1" presStyleIdx="1" presStyleCnt="6"/>
      <dgm:spPr/>
      <dgm:t>
        <a:bodyPr/>
        <a:lstStyle/>
        <a:p>
          <a:endParaRPr lang="en-US"/>
        </a:p>
      </dgm:t>
    </dgm:pt>
    <dgm:pt modelId="{17029E23-96F0-46E3-80A8-6C5F83E4D9D3}" type="pres">
      <dgm:prSet presAssocID="{906DCF38-35C3-4802-B539-2FE4B4B4C1BE}" presName="node" presStyleLbl="node1" presStyleIdx="2" presStyleCnt="6">
        <dgm:presLayoutVars>
          <dgm:bulletEnabled val="1"/>
        </dgm:presLayoutVars>
      </dgm:prSet>
      <dgm:spPr/>
      <dgm:t>
        <a:bodyPr/>
        <a:lstStyle/>
        <a:p>
          <a:endParaRPr lang="en-US"/>
        </a:p>
      </dgm:t>
    </dgm:pt>
    <dgm:pt modelId="{BE583C3C-A2E4-424A-B3FC-6DA8C5E3106B}" type="pres">
      <dgm:prSet presAssocID="{906DCF38-35C3-4802-B539-2FE4B4B4C1BE}" presName="spNode" presStyleCnt="0"/>
      <dgm:spPr/>
    </dgm:pt>
    <dgm:pt modelId="{020EC8CA-1F7F-48A3-918B-53EFFDDECBBA}" type="pres">
      <dgm:prSet presAssocID="{AF352F4B-31FC-4DCE-A1BB-272A1C73BCC4}" presName="sibTrans" presStyleLbl="sibTrans1D1" presStyleIdx="2" presStyleCnt="6"/>
      <dgm:spPr/>
      <dgm:t>
        <a:bodyPr/>
        <a:lstStyle/>
        <a:p>
          <a:endParaRPr lang="en-US"/>
        </a:p>
      </dgm:t>
    </dgm:pt>
    <dgm:pt modelId="{05F65D50-FE0A-4610-A98E-9D4DB3966098}" type="pres">
      <dgm:prSet presAssocID="{FAE2CAF7-DA66-4A38-8D53-984EFD60507E}" presName="node" presStyleLbl="node1" presStyleIdx="3" presStyleCnt="6">
        <dgm:presLayoutVars>
          <dgm:bulletEnabled val="1"/>
        </dgm:presLayoutVars>
      </dgm:prSet>
      <dgm:spPr/>
      <dgm:t>
        <a:bodyPr/>
        <a:lstStyle/>
        <a:p>
          <a:endParaRPr lang="en-US"/>
        </a:p>
      </dgm:t>
    </dgm:pt>
    <dgm:pt modelId="{7D47D998-429B-4994-81A3-C38A335279D8}" type="pres">
      <dgm:prSet presAssocID="{FAE2CAF7-DA66-4A38-8D53-984EFD60507E}" presName="spNode" presStyleCnt="0"/>
      <dgm:spPr/>
    </dgm:pt>
    <dgm:pt modelId="{BA363717-CD57-4F65-B6F5-50A01C3B394F}" type="pres">
      <dgm:prSet presAssocID="{FA8CE106-0761-4DBA-A2D3-52D63B6C1365}" presName="sibTrans" presStyleLbl="sibTrans1D1" presStyleIdx="3" presStyleCnt="6"/>
      <dgm:spPr/>
      <dgm:t>
        <a:bodyPr/>
        <a:lstStyle/>
        <a:p>
          <a:endParaRPr lang="en-US"/>
        </a:p>
      </dgm:t>
    </dgm:pt>
    <dgm:pt modelId="{B73BF7B1-0CA0-4987-A440-D9ACB03E55E5}" type="pres">
      <dgm:prSet presAssocID="{8FF3AE5F-6994-4971-B716-82C3A60D4B7B}" presName="node" presStyleLbl="node1" presStyleIdx="4" presStyleCnt="6">
        <dgm:presLayoutVars>
          <dgm:bulletEnabled val="1"/>
        </dgm:presLayoutVars>
      </dgm:prSet>
      <dgm:spPr/>
      <dgm:t>
        <a:bodyPr/>
        <a:lstStyle/>
        <a:p>
          <a:endParaRPr lang="en-US"/>
        </a:p>
      </dgm:t>
    </dgm:pt>
    <dgm:pt modelId="{9CCB4B12-A9A8-4E25-B5CC-4A769D04EFFB}" type="pres">
      <dgm:prSet presAssocID="{8FF3AE5F-6994-4971-B716-82C3A60D4B7B}" presName="spNode" presStyleCnt="0"/>
      <dgm:spPr/>
    </dgm:pt>
    <dgm:pt modelId="{1F49B9DC-985C-4B15-AE4D-65E2439FE917}" type="pres">
      <dgm:prSet presAssocID="{17C86BED-26E7-441D-ADB0-EA2238DAE329}" presName="sibTrans" presStyleLbl="sibTrans1D1" presStyleIdx="4" presStyleCnt="6"/>
      <dgm:spPr/>
      <dgm:t>
        <a:bodyPr/>
        <a:lstStyle/>
        <a:p>
          <a:endParaRPr lang="en-US"/>
        </a:p>
      </dgm:t>
    </dgm:pt>
    <dgm:pt modelId="{8DD46C20-8623-46B6-A68E-781D669E05CD}" type="pres">
      <dgm:prSet presAssocID="{85F15969-28B3-46B5-AA16-0559B44EE046}" presName="node" presStyleLbl="node1" presStyleIdx="5" presStyleCnt="6">
        <dgm:presLayoutVars>
          <dgm:bulletEnabled val="1"/>
        </dgm:presLayoutVars>
      </dgm:prSet>
      <dgm:spPr/>
      <dgm:t>
        <a:bodyPr/>
        <a:lstStyle/>
        <a:p>
          <a:endParaRPr lang="en-US"/>
        </a:p>
      </dgm:t>
    </dgm:pt>
    <dgm:pt modelId="{ADC4F3A3-C898-48B7-BF0A-D4112E2B7BCA}" type="pres">
      <dgm:prSet presAssocID="{85F15969-28B3-46B5-AA16-0559B44EE046}" presName="spNode" presStyleCnt="0"/>
      <dgm:spPr/>
    </dgm:pt>
    <dgm:pt modelId="{A4677867-611F-4172-855B-695D758165A0}" type="pres">
      <dgm:prSet presAssocID="{5C6901FA-3E83-4274-8CA6-24153574E45A}" presName="sibTrans" presStyleLbl="sibTrans1D1" presStyleIdx="5" presStyleCnt="6"/>
      <dgm:spPr/>
      <dgm:t>
        <a:bodyPr/>
        <a:lstStyle/>
        <a:p>
          <a:endParaRPr lang="en-US"/>
        </a:p>
      </dgm:t>
    </dgm:pt>
  </dgm:ptLst>
  <dgm:cxnLst>
    <dgm:cxn modelId="{64633275-3B69-4094-9E28-BDD275773B0A}" srcId="{2BCCD4FD-459F-4463-BAB4-902BD52C6E3B}" destId="{9A53E8CC-9823-416E-9D40-5293CAD4CB81}" srcOrd="1" destOrd="0" parTransId="{02E4FBE3-3875-47AC-9152-F78679251B7A}" sibTransId="{F853684F-681C-4CA0-9FCE-21AED8311F6F}"/>
    <dgm:cxn modelId="{17EE4209-5968-46B3-A449-352B3FE970BB}" srcId="{2BCCD4FD-459F-4463-BAB4-902BD52C6E3B}" destId="{906DCF38-35C3-4802-B539-2FE4B4B4C1BE}" srcOrd="2" destOrd="0" parTransId="{CCEBE531-D93A-4021-B688-54A4C7B8D5A0}" sibTransId="{AF352F4B-31FC-4DCE-A1BB-272A1C73BCC4}"/>
    <dgm:cxn modelId="{4CE0EA33-233B-40A6-B716-7231C0E0E1F3}" type="presOf" srcId="{FA8CE106-0761-4DBA-A2D3-52D63B6C1365}" destId="{BA363717-CD57-4F65-B6F5-50A01C3B394F}" srcOrd="0" destOrd="0" presId="urn:microsoft.com/office/officeart/2005/8/layout/cycle5"/>
    <dgm:cxn modelId="{F4D70EDB-FD82-41CA-908B-BB0C95E0693E}" type="presOf" srcId="{17C86BED-26E7-441D-ADB0-EA2238DAE329}" destId="{1F49B9DC-985C-4B15-AE4D-65E2439FE917}" srcOrd="0" destOrd="0" presId="urn:microsoft.com/office/officeart/2005/8/layout/cycle5"/>
    <dgm:cxn modelId="{EB20D8A6-60F7-49A7-9227-11703CEBC573}" srcId="{2BCCD4FD-459F-4463-BAB4-902BD52C6E3B}" destId="{85F15969-28B3-46B5-AA16-0559B44EE046}" srcOrd="5" destOrd="0" parTransId="{88727FD5-7C1E-4195-9494-11EDBAC39F59}" sibTransId="{5C6901FA-3E83-4274-8CA6-24153574E45A}"/>
    <dgm:cxn modelId="{ED472EA0-F4ED-4F35-A1CA-178D094D72EE}" type="presOf" srcId="{8B2BD8D3-B3BE-4CE0-8B8C-67DDAFE25400}" destId="{D6BE6D86-55AB-41EA-BD6B-DAE9D7D98284}" srcOrd="0" destOrd="0" presId="urn:microsoft.com/office/officeart/2005/8/layout/cycle5"/>
    <dgm:cxn modelId="{106E1D64-CE48-4904-808E-65D08940B98A}" type="presOf" srcId="{C2857216-6AC1-4C60-A28D-484007E1A9DD}" destId="{74E697A8-E36D-45D8-8181-306A4B8E2648}" srcOrd="0" destOrd="0" presId="urn:microsoft.com/office/officeart/2005/8/layout/cycle5"/>
    <dgm:cxn modelId="{B76DCEA2-32DA-46D2-B0AA-7AF2D86B5C52}" srcId="{2BCCD4FD-459F-4463-BAB4-902BD52C6E3B}" destId="{8FF3AE5F-6994-4971-B716-82C3A60D4B7B}" srcOrd="4" destOrd="0" parTransId="{CF400C67-EADA-4BFD-ABDF-7C61FCD50C62}" sibTransId="{17C86BED-26E7-441D-ADB0-EA2238DAE329}"/>
    <dgm:cxn modelId="{018CE408-6002-40A3-B272-29900319E6F8}" type="presOf" srcId="{2BCCD4FD-459F-4463-BAB4-902BD52C6E3B}" destId="{18BD83F6-9D74-4EF1-BD3F-08EC1B1ED29A}" srcOrd="0" destOrd="0" presId="urn:microsoft.com/office/officeart/2005/8/layout/cycle5"/>
    <dgm:cxn modelId="{F0CB1B96-3E7F-470E-B9AC-F8FC1E88B541}" type="presOf" srcId="{5C6901FA-3E83-4274-8CA6-24153574E45A}" destId="{A4677867-611F-4172-855B-695D758165A0}" srcOrd="0" destOrd="0" presId="urn:microsoft.com/office/officeart/2005/8/layout/cycle5"/>
    <dgm:cxn modelId="{54EDFD7D-63B3-495D-A1D6-434CBA30C1FD}" type="presOf" srcId="{F853684F-681C-4CA0-9FCE-21AED8311F6F}" destId="{8831A6CA-9111-4B83-9AFC-22C682C2295F}" srcOrd="0" destOrd="0" presId="urn:microsoft.com/office/officeart/2005/8/layout/cycle5"/>
    <dgm:cxn modelId="{EE4E5CA7-AFD4-4D27-BF63-6422D8470A67}" type="presOf" srcId="{9A53E8CC-9823-416E-9D40-5293CAD4CB81}" destId="{1472220B-9ADA-4FD3-B5B7-0EC1CA176462}" srcOrd="0" destOrd="0" presId="urn:microsoft.com/office/officeart/2005/8/layout/cycle5"/>
    <dgm:cxn modelId="{81103675-20A8-45F1-AC24-9A0450685E34}" srcId="{2BCCD4FD-459F-4463-BAB4-902BD52C6E3B}" destId="{FAE2CAF7-DA66-4A38-8D53-984EFD60507E}" srcOrd="3" destOrd="0" parTransId="{31D6228F-C181-433A-A8E5-C19D8A25BF7F}" sibTransId="{FA8CE106-0761-4DBA-A2D3-52D63B6C1365}"/>
    <dgm:cxn modelId="{3FC65705-2E19-4735-B33D-C0C42B6CB0B4}" type="presOf" srcId="{85F15969-28B3-46B5-AA16-0559B44EE046}" destId="{8DD46C20-8623-46B6-A68E-781D669E05CD}" srcOrd="0" destOrd="0" presId="urn:microsoft.com/office/officeart/2005/8/layout/cycle5"/>
    <dgm:cxn modelId="{FE475007-44CA-4A68-9DBB-74C024555B8D}" type="presOf" srcId="{8FF3AE5F-6994-4971-B716-82C3A60D4B7B}" destId="{B73BF7B1-0CA0-4987-A440-D9ACB03E55E5}" srcOrd="0" destOrd="0" presId="urn:microsoft.com/office/officeart/2005/8/layout/cycle5"/>
    <dgm:cxn modelId="{9A027AAC-4812-4FC0-BF21-02D164D6850A}" srcId="{2BCCD4FD-459F-4463-BAB4-902BD52C6E3B}" destId="{8B2BD8D3-B3BE-4CE0-8B8C-67DDAFE25400}" srcOrd="0" destOrd="0" parTransId="{82FD0266-CD88-4F23-B105-CB0DEB904309}" sibTransId="{C2857216-6AC1-4C60-A28D-484007E1A9DD}"/>
    <dgm:cxn modelId="{1FEE78DC-55D0-4845-9883-7D8D8CB05220}" type="presOf" srcId="{AF352F4B-31FC-4DCE-A1BB-272A1C73BCC4}" destId="{020EC8CA-1F7F-48A3-918B-53EFFDDECBBA}" srcOrd="0" destOrd="0" presId="urn:microsoft.com/office/officeart/2005/8/layout/cycle5"/>
    <dgm:cxn modelId="{D38AAF96-707F-42F1-9B41-92456A4E2988}" type="presOf" srcId="{FAE2CAF7-DA66-4A38-8D53-984EFD60507E}" destId="{05F65D50-FE0A-4610-A98E-9D4DB3966098}" srcOrd="0" destOrd="0" presId="urn:microsoft.com/office/officeart/2005/8/layout/cycle5"/>
    <dgm:cxn modelId="{F5113EA6-2728-4D85-8A9C-E974E21830BD}" type="presOf" srcId="{906DCF38-35C3-4802-B539-2FE4B4B4C1BE}" destId="{17029E23-96F0-46E3-80A8-6C5F83E4D9D3}" srcOrd="0" destOrd="0" presId="urn:microsoft.com/office/officeart/2005/8/layout/cycle5"/>
    <dgm:cxn modelId="{8F1B2AE3-BADB-4C32-B11D-F6CC9FCE4814}" type="presParOf" srcId="{18BD83F6-9D74-4EF1-BD3F-08EC1B1ED29A}" destId="{D6BE6D86-55AB-41EA-BD6B-DAE9D7D98284}" srcOrd="0" destOrd="0" presId="urn:microsoft.com/office/officeart/2005/8/layout/cycle5"/>
    <dgm:cxn modelId="{55DAA2CC-CBB0-41C4-BE82-CDE6E3F86997}" type="presParOf" srcId="{18BD83F6-9D74-4EF1-BD3F-08EC1B1ED29A}" destId="{D4A2BC46-D87B-4C72-A63F-0EBB62E4AC1D}" srcOrd="1" destOrd="0" presId="urn:microsoft.com/office/officeart/2005/8/layout/cycle5"/>
    <dgm:cxn modelId="{A12AD56D-FA65-4979-840D-99A52F692CCE}" type="presParOf" srcId="{18BD83F6-9D74-4EF1-BD3F-08EC1B1ED29A}" destId="{74E697A8-E36D-45D8-8181-306A4B8E2648}" srcOrd="2" destOrd="0" presId="urn:microsoft.com/office/officeart/2005/8/layout/cycle5"/>
    <dgm:cxn modelId="{A1D6AF59-E027-4239-8268-ACF81FE4C83A}" type="presParOf" srcId="{18BD83F6-9D74-4EF1-BD3F-08EC1B1ED29A}" destId="{1472220B-9ADA-4FD3-B5B7-0EC1CA176462}" srcOrd="3" destOrd="0" presId="urn:microsoft.com/office/officeart/2005/8/layout/cycle5"/>
    <dgm:cxn modelId="{670BF443-85C8-4689-B2B8-137CBA159DDF}" type="presParOf" srcId="{18BD83F6-9D74-4EF1-BD3F-08EC1B1ED29A}" destId="{CA149DF2-009F-4D72-A9D5-BE00C7639264}" srcOrd="4" destOrd="0" presId="urn:microsoft.com/office/officeart/2005/8/layout/cycle5"/>
    <dgm:cxn modelId="{73B2A5F1-DF17-4F62-92E9-FA58AAD3E113}" type="presParOf" srcId="{18BD83F6-9D74-4EF1-BD3F-08EC1B1ED29A}" destId="{8831A6CA-9111-4B83-9AFC-22C682C2295F}" srcOrd="5" destOrd="0" presId="urn:microsoft.com/office/officeart/2005/8/layout/cycle5"/>
    <dgm:cxn modelId="{D21029FC-7E4A-4510-97D8-7183A45685FD}" type="presParOf" srcId="{18BD83F6-9D74-4EF1-BD3F-08EC1B1ED29A}" destId="{17029E23-96F0-46E3-80A8-6C5F83E4D9D3}" srcOrd="6" destOrd="0" presId="urn:microsoft.com/office/officeart/2005/8/layout/cycle5"/>
    <dgm:cxn modelId="{3624617D-A60B-4AF4-BC6D-67AEA6A0FAC5}" type="presParOf" srcId="{18BD83F6-9D74-4EF1-BD3F-08EC1B1ED29A}" destId="{BE583C3C-A2E4-424A-B3FC-6DA8C5E3106B}" srcOrd="7" destOrd="0" presId="urn:microsoft.com/office/officeart/2005/8/layout/cycle5"/>
    <dgm:cxn modelId="{7399E42A-3E5C-4305-A302-9B4815A2BBF7}" type="presParOf" srcId="{18BD83F6-9D74-4EF1-BD3F-08EC1B1ED29A}" destId="{020EC8CA-1F7F-48A3-918B-53EFFDDECBBA}" srcOrd="8" destOrd="0" presId="urn:microsoft.com/office/officeart/2005/8/layout/cycle5"/>
    <dgm:cxn modelId="{BDE3BFCF-373E-4F45-B7AE-1A9A12E8DCD0}" type="presParOf" srcId="{18BD83F6-9D74-4EF1-BD3F-08EC1B1ED29A}" destId="{05F65D50-FE0A-4610-A98E-9D4DB3966098}" srcOrd="9" destOrd="0" presId="urn:microsoft.com/office/officeart/2005/8/layout/cycle5"/>
    <dgm:cxn modelId="{32B00A14-A5FA-4604-9C1A-D9F619F42208}" type="presParOf" srcId="{18BD83F6-9D74-4EF1-BD3F-08EC1B1ED29A}" destId="{7D47D998-429B-4994-81A3-C38A335279D8}" srcOrd="10" destOrd="0" presId="urn:microsoft.com/office/officeart/2005/8/layout/cycle5"/>
    <dgm:cxn modelId="{83F2C3DB-149B-4BE4-BB3D-CF7597BA83E9}" type="presParOf" srcId="{18BD83F6-9D74-4EF1-BD3F-08EC1B1ED29A}" destId="{BA363717-CD57-4F65-B6F5-50A01C3B394F}" srcOrd="11" destOrd="0" presId="urn:microsoft.com/office/officeart/2005/8/layout/cycle5"/>
    <dgm:cxn modelId="{DF8D766B-ECAC-4B57-8AC6-843F5AB26BC2}" type="presParOf" srcId="{18BD83F6-9D74-4EF1-BD3F-08EC1B1ED29A}" destId="{B73BF7B1-0CA0-4987-A440-D9ACB03E55E5}" srcOrd="12" destOrd="0" presId="urn:microsoft.com/office/officeart/2005/8/layout/cycle5"/>
    <dgm:cxn modelId="{572CA55D-CFDC-4B51-A990-F272F54D7DAA}" type="presParOf" srcId="{18BD83F6-9D74-4EF1-BD3F-08EC1B1ED29A}" destId="{9CCB4B12-A9A8-4E25-B5CC-4A769D04EFFB}" srcOrd="13" destOrd="0" presId="urn:microsoft.com/office/officeart/2005/8/layout/cycle5"/>
    <dgm:cxn modelId="{B816EFA8-522E-472D-AEFE-C6386C584506}" type="presParOf" srcId="{18BD83F6-9D74-4EF1-BD3F-08EC1B1ED29A}" destId="{1F49B9DC-985C-4B15-AE4D-65E2439FE917}" srcOrd="14" destOrd="0" presId="urn:microsoft.com/office/officeart/2005/8/layout/cycle5"/>
    <dgm:cxn modelId="{303731BD-F3E4-409B-BCA5-942EB709EA4C}" type="presParOf" srcId="{18BD83F6-9D74-4EF1-BD3F-08EC1B1ED29A}" destId="{8DD46C20-8623-46B6-A68E-781D669E05CD}" srcOrd="15" destOrd="0" presId="urn:microsoft.com/office/officeart/2005/8/layout/cycle5"/>
    <dgm:cxn modelId="{08C474DF-8EFD-441D-A9BA-770C27503D9A}" type="presParOf" srcId="{18BD83F6-9D74-4EF1-BD3F-08EC1B1ED29A}" destId="{ADC4F3A3-C898-48B7-BF0A-D4112E2B7BCA}" srcOrd="16" destOrd="0" presId="urn:microsoft.com/office/officeart/2005/8/layout/cycle5"/>
    <dgm:cxn modelId="{7C7AD840-FB10-46FF-8D3F-863FAE123542}" type="presParOf" srcId="{18BD83F6-9D74-4EF1-BD3F-08EC1B1ED29A}" destId="{A4677867-611F-4172-855B-695D758165A0}"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CE19C9-7576-4B4B-A04B-5CE0A74C4EF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E253858-1D3F-49DF-9820-A3E12B35749C}">
      <dgm:prSet/>
      <dgm:spPr/>
      <dgm:t>
        <a:bodyPr/>
        <a:lstStyle/>
        <a:p>
          <a:r>
            <a:rPr lang="en-GB"/>
            <a:t>Figure out something not explained, by using clues</a:t>
          </a:r>
          <a:endParaRPr lang="en-US"/>
        </a:p>
      </dgm:t>
    </dgm:pt>
    <dgm:pt modelId="{33294447-9809-4CE1-A32E-6A68DD2F5E8D}" type="parTrans" cxnId="{E0DE2AD4-0B98-47B1-8D60-EB387FA0086C}">
      <dgm:prSet/>
      <dgm:spPr/>
      <dgm:t>
        <a:bodyPr/>
        <a:lstStyle/>
        <a:p>
          <a:endParaRPr lang="en-US"/>
        </a:p>
      </dgm:t>
    </dgm:pt>
    <dgm:pt modelId="{4FD4F8CB-9112-4BCC-B4F3-BCBD42967693}" type="sibTrans" cxnId="{E0DE2AD4-0B98-47B1-8D60-EB387FA0086C}">
      <dgm:prSet/>
      <dgm:spPr/>
      <dgm:t>
        <a:bodyPr/>
        <a:lstStyle/>
        <a:p>
          <a:endParaRPr lang="en-US"/>
        </a:p>
      </dgm:t>
    </dgm:pt>
    <dgm:pt modelId="{CCB48FB0-7496-4DE0-9F69-7B5FB02E9BCB}">
      <dgm:prSet/>
      <dgm:spPr/>
      <dgm:t>
        <a:bodyPr/>
        <a:lstStyle/>
        <a:p>
          <a:r>
            <a:rPr lang="en-GB"/>
            <a:t>Use facts, observation and good thinking to arrive at a conclusion or assumption</a:t>
          </a:r>
          <a:endParaRPr lang="en-US"/>
        </a:p>
      </dgm:t>
    </dgm:pt>
    <dgm:pt modelId="{95786461-6EA0-417D-B0B0-0F9E992CF8A8}" type="parTrans" cxnId="{335041AE-46D8-4462-93FF-E9C1DA0DE6A7}">
      <dgm:prSet/>
      <dgm:spPr/>
      <dgm:t>
        <a:bodyPr/>
        <a:lstStyle/>
        <a:p>
          <a:endParaRPr lang="en-US"/>
        </a:p>
      </dgm:t>
    </dgm:pt>
    <dgm:pt modelId="{1096F2A8-EB51-407F-B308-8E7A66A26A60}" type="sibTrans" cxnId="{335041AE-46D8-4462-93FF-E9C1DA0DE6A7}">
      <dgm:prSet/>
      <dgm:spPr/>
      <dgm:t>
        <a:bodyPr/>
        <a:lstStyle/>
        <a:p>
          <a:endParaRPr lang="en-US"/>
        </a:p>
      </dgm:t>
    </dgm:pt>
    <dgm:pt modelId="{7F3F8C40-8358-4080-8493-0ECA04057D19}" type="pres">
      <dgm:prSet presAssocID="{05CE19C9-7576-4B4B-A04B-5CE0A74C4EFC}" presName="Name0" presStyleCnt="0">
        <dgm:presLayoutVars>
          <dgm:dir/>
          <dgm:animLvl val="lvl"/>
          <dgm:resizeHandles val="exact"/>
        </dgm:presLayoutVars>
      </dgm:prSet>
      <dgm:spPr/>
      <dgm:t>
        <a:bodyPr/>
        <a:lstStyle/>
        <a:p>
          <a:endParaRPr lang="en-US"/>
        </a:p>
      </dgm:t>
    </dgm:pt>
    <dgm:pt modelId="{5D712838-1A41-4EDF-964F-B6745B4F8CF1}" type="pres">
      <dgm:prSet presAssocID="{CCB48FB0-7496-4DE0-9F69-7B5FB02E9BCB}" presName="boxAndChildren" presStyleCnt="0"/>
      <dgm:spPr/>
    </dgm:pt>
    <dgm:pt modelId="{83D92231-A8E0-4A86-BADE-E925B1D7F389}" type="pres">
      <dgm:prSet presAssocID="{CCB48FB0-7496-4DE0-9F69-7B5FB02E9BCB}" presName="parentTextBox" presStyleLbl="node1" presStyleIdx="0" presStyleCnt="2"/>
      <dgm:spPr/>
      <dgm:t>
        <a:bodyPr/>
        <a:lstStyle/>
        <a:p>
          <a:endParaRPr lang="en-US"/>
        </a:p>
      </dgm:t>
    </dgm:pt>
    <dgm:pt modelId="{40487F23-46FD-40AE-8218-262E998980F1}" type="pres">
      <dgm:prSet presAssocID="{4FD4F8CB-9112-4BCC-B4F3-BCBD42967693}" presName="sp" presStyleCnt="0"/>
      <dgm:spPr/>
    </dgm:pt>
    <dgm:pt modelId="{4ECEB03C-6990-4631-84EA-8484C8B92969}" type="pres">
      <dgm:prSet presAssocID="{1E253858-1D3F-49DF-9820-A3E12B35749C}" presName="arrowAndChildren" presStyleCnt="0"/>
      <dgm:spPr/>
    </dgm:pt>
    <dgm:pt modelId="{A9C99086-D8FE-4582-94F5-26BE722FDFBC}" type="pres">
      <dgm:prSet presAssocID="{1E253858-1D3F-49DF-9820-A3E12B35749C}" presName="parentTextArrow" presStyleLbl="node1" presStyleIdx="1" presStyleCnt="2"/>
      <dgm:spPr/>
      <dgm:t>
        <a:bodyPr/>
        <a:lstStyle/>
        <a:p>
          <a:endParaRPr lang="en-US"/>
        </a:p>
      </dgm:t>
    </dgm:pt>
  </dgm:ptLst>
  <dgm:cxnLst>
    <dgm:cxn modelId="{8375FDE2-F530-4BD8-931C-984783FB3FEF}" type="presOf" srcId="{CCB48FB0-7496-4DE0-9F69-7B5FB02E9BCB}" destId="{83D92231-A8E0-4A86-BADE-E925B1D7F389}" srcOrd="0" destOrd="0" presId="urn:microsoft.com/office/officeart/2005/8/layout/process4"/>
    <dgm:cxn modelId="{335041AE-46D8-4462-93FF-E9C1DA0DE6A7}" srcId="{05CE19C9-7576-4B4B-A04B-5CE0A74C4EFC}" destId="{CCB48FB0-7496-4DE0-9F69-7B5FB02E9BCB}" srcOrd="1" destOrd="0" parTransId="{95786461-6EA0-417D-B0B0-0F9E992CF8A8}" sibTransId="{1096F2A8-EB51-407F-B308-8E7A66A26A60}"/>
    <dgm:cxn modelId="{A66D3A18-59F4-45C2-9B9E-7BEC08D50F0E}" type="presOf" srcId="{05CE19C9-7576-4B4B-A04B-5CE0A74C4EFC}" destId="{7F3F8C40-8358-4080-8493-0ECA04057D19}" srcOrd="0" destOrd="0" presId="urn:microsoft.com/office/officeart/2005/8/layout/process4"/>
    <dgm:cxn modelId="{C3A69F6B-BA82-4627-9255-7074028BB070}" type="presOf" srcId="{1E253858-1D3F-49DF-9820-A3E12B35749C}" destId="{A9C99086-D8FE-4582-94F5-26BE722FDFBC}" srcOrd="0" destOrd="0" presId="urn:microsoft.com/office/officeart/2005/8/layout/process4"/>
    <dgm:cxn modelId="{E0DE2AD4-0B98-47B1-8D60-EB387FA0086C}" srcId="{05CE19C9-7576-4B4B-A04B-5CE0A74C4EFC}" destId="{1E253858-1D3F-49DF-9820-A3E12B35749C}" srcOrd="0" destOrd="0" parTransId="{33294447-9809-4CE1-A32E-6A68DD2F5E8D}" sibTransId="{4FD4F8CB-9112-4BCC-B4F3-BCBD42967693}"/>
    <dgm:cxn modelId="{95910F90-D747-477E-ABA6-F9BE9681098A}" type="presParOf" srcId="{7F3F8C40-8358-4080-8493-0ECA04057D19}" destId="{5D712838-1A41-4EDF-964F-B6745B4F8CF1}" srcOrd="0" destOrd="0" presId="urn:microsoft.com/office/officeart/2005/8/layout/process4"/>
    <dgm:cxn modelId="{6F3D7BB3-347A-4C60-B8BB-4A74ED761752}" type="presParOf" srcId="{5D712838-1A41-4EDF-964F-B6745B4F8CF1}" destId="{83D92231-A8E0-4A86-BADE-E925B1D7F389}" srcOrd="0" destOrd="0" presId="urn:microsoft.com/office/officeart/2005/8/layout/process4"/>
    <dgm:cxn modelId="{F620897C-70D2-4B90-9728-52962EE1DFFA}" type="presParOf" srcId="{7F3F8C40-8358-4080-8493-0ECA04057D19}" destId="{40487F23-46FD-40AE-8218-262E998980F1}" srcOrd="1" destOrd="0" presId="urn:microsoft.com/office/officeart/2005/8/layout/process4"/>
    <dgm:cxn modelId="{7EC2B464-38CB-4D39-9878-B47450375E78}" type="presParOf" srcId="{7F3F8C40-8358-4080-8493-0ECA04057D19}" destId="{4ECEB03C-6990-4631-84EA-8484C8B92969}" srcOrd="2" destOrd="0" presId="urn:microsoft.com/office/officeart/2005/8/layout/process4"/>
    <dgm:cxn modelId="{B62EB180-3D18-479F-99A0-2693BF0E3175}" type="presParOf" srcId="{4ECEB03C-6990-4631-84EA-8484C8B92969}" destId="{A9C99086-D8FE-4582-94F5-26BE722FDFBC}"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1EAA0-5F3C-4747-9D5A-B2026FA3FDEF}">
      <dsp:nvSpPr>
        <dsp:cNvPr id="0" name=""/>
        <dsp:cNvSpPr/>
      </dsp:nvSpPr>
      <dsp:spPr>
        <a:xfrm>
          <a:off x="3180986" y="713528"/>
          <a:ext cx="551146" cy="91440"/>
        </a:xfrm>
        <a:custGeom>
          <a:avLst/>
          <a:gdLst/>
          <a:ahLst/>
          <a:cxnLst/>
          <a:rect l="0" t="0" r="0" b="0"/>
          <a:pathLst>
            <a:path>
              <a:moveTo>
                <a:pt x="0" y="45720"/>
              </a:moveTo>
              <a:lnTo>
                <a:pt x="551146"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2015" y="756340"/>
        <a:ext cx="29087" cy="5817"/>
      </dsp:txXfrm>
    </dsp:sp>
    <dsp:sp modelId="{E2F4B3F9-0820-439A-9ACB-3F80FF7E10BA}">
      <dsp:nvSpPr>
        <dsp:cNvPr id="0" name=""/>
        <dsp:cNvSpPr/>
      </dsp:nvSpPr>
      <dsp:spPr>
        <a:xfrm>
          <a:off x="653452" y="448"/>
          <a:ext cx="2529333" cy="15176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lvl="0" algn="ctr" defTabSz="1377950">
            <a:lnSpc>
              <a:spcPct val="90000"/>
            </a:lnSpc>
            <a:spcBef>
              <a:spcPct val="0"/>
            </a:spcBef>
            <a:spcAft>
              <a:spcPct val="35000"/>
            </a:spcAft>
          </a:pPr>
          <a:r>
            <a:rPr lang="en-GB" sz="3100" kern="1200"/>
            <a:t>Enjoyable activities</a:t>
          </a:r>
          <a:endParaRPr lang="en-US" sz="3100" kern="1200"/>
        </a:p>
      </dsp:txBody>
      <dsp:txXfrm>
        <a:off x="653452" y="448"/>
        <a:ext cx="2529333" cy="1517600"/>
      </dsp:txXfrm>
    </dsp:sp>
    <dsp:sp modelId="{7842BEB9-E6C6-4A11-BF96-F1A2FD61AA81}">
      <dsp:nvSpPr>
        <dsp:cNvPr id="0" name=""/>
        <dsp:cNvSpPr/>
      </dsp:nvSpPr>
      <dsp:spPr>
        <a:xfrm>
          <a:off x="6292066" y="713528"/>
          <a:ext cx="551146" cy="91440"/>
        </a:xfrm>
        <a:custGeom>
          <a:avLst/>
          <a:gdLst/>
          <a:ahLst/>
          <a:cxnLst/>
          <a:rect l="0" t="0" r="0" b="0"/>
          <a:pathLst>
            <a:path>
              <a:moveTo>
                <a:pt x="0" y="45720"/>
              </a:moveTo>
              <a:lnTo>
                <a:pt x="551146"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53096" y="756340"/>
        <a:ext cx="29087" cy="5817"/>
      </dsp:txXfrm>
    </dsp:sp>
    <dsp:sp modelId="{5127C25F-B7EC-4CB6-AC74-4D40B676E271}">
      <dsp:nvSpPr>
        <dsp:cNvPr id="0" name=""/>
        <dsp:cNvSpPr/>
      </dsp:nvSpPr>
      <dsp:spPr>
        <a:xfrm>
          <a:off x="3764533" y="448"/>
          <a:ext cx="2529333" cy="1517600"/>
        </a:xfrm>
        <a:prstGeom prst="rect">
          <a:avLst/>
        </a:prstGeom>
        <a:solidFill>
          <a:schemeClr val="accent2"/>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lvl="0" algn="ctr" defTabSz="1377950">
            <a:lnSpc>
              <a:spcPct val="90000"/>
            </a:lnSpc>
            <a:spcBef>
              <a:spcPct val="0"/>
            </a:spcBef>
            <a:spcAft>
              <a:spcPct val="35000"/>
            </a:spcAft>
          </a:pPr>
          <a:r>
            <a:rPr lang="en-GB" sz="3100" kern="1200" dirty="0"/>
            <a:t>No rush! No time limit </a:t>
          </a:r>
          <a:endParaRPr lang="en-US" sz="3100" kern="1200" dirty="0"/>
        </a:p>
      </dsp:txBody>
      <dsp:txXfrm>
        <a:off x="3764533" y="448"/>
        <a:ext cx="2529333" cy="1517600"/>
      </dsp:txXfrm>
    </dsp:sp>
    <dsp:sp modelId="{7963E9BE-0BC3-423B-935F-D8717445BB0D}">
      <dsp:nvSpPr>
        <dsp:cNvPr id="0" name=""/>
        <dsp:cNvSpPr/>
      </dsp:nvSpPr>
      <dsp:spPr>
        <a:xfrm>
          <a:off x="1918119" y="1516249"/>
          <a:ext cx="6222161" cy="551146"/>
        </a:xfrm>
        <a:custGeom>
          <a:avLst/>
          <a:gdLst/>
          <a:ahLst/>
          <a:cxnLst/>
          <a:rect l="0" t="0" r="0" b="0"/>
          <a:pathLst>
            <a:path>
              <a:moveTo>
                <a:pt x="6222161" y="0"/>
              </a:moveTo>
              <a:lnTo>
                <a:pt x="6222161" y="292673"/>
              </a:lnTo>
              <a:lnTo>
                <a:pt x="0" y="292673"/>
              </a:lnTo>
              <a:lnTo>
                <a:pt x="0" y="551146"/>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72967" y="1788913"/>
        <a:ext cx="312464" cy="5817"/>
      </dsp:txXfrm>
    </dsp:sp>
    <dsp:sp modelId="{8F06EC4C-A6BD-4356-981A-220DB2F8B72D}">
      <dsp:nvSpPr>
        <dsp:cNvPr id="0" name=""/>
        <dsp:cNvSpPr/>
      </dsp:nvSpPr>
      <dsp:spPr>
        <a:xfrm>
          <a:off x="6875613" y="448"/>
          <a:ext cx="2529333" cy="1517600"/>
        </a:xfrm>
        <a:prstGeom prst="rect">
          <a:avLst/>
        </a:prstGeom>
        <a:solidFill>
          <a:schemeClr val="accent4"/>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lvl="0" algn="ctr" defTabSz="1377950">
            <a:lnSpc>
              <a:spcPct val="90000"/>
            </a:lnSpc>
            <a:spcBef>
              <a:spcPct val="0"/>
            </a:spcBef>
            <a:spcAft>
              <a:spcPct val="35000"/>
            </a:spcAft>
          </a:pPr>
          <a:r>
            <a:rPr lang="en-US" sz="3100" kern="1200" dirty="0"/>
            <a:t>Annotations</a:t>
          </a:r>
          <a:r>
            <a:rPr lang="en-US" sz="3100" kern="1200" baseline="0" dirty="0"/>
            <a:t> that help</a:t>
          </a:r>
          <a:endParaRPr lang="en-US" sz="3100" kern="1200" dirty="0"/>
        </a:p>
      </dsp:txBody>
      <dsp:txXfrm>
        <a:off x="6875613" y="448"/>
        <a:ext cx="2529333" cy="1517600"/>
      </dsp:txXfrm>
    </dsp:sp>
    <dsp:sp modelId="{5BDD3648-CA86-4428-A7FD-F1F3E3EC21F8}">
      <dsp:nvSpPr>
        <dsp:cNvPr id="0" name=""/>
        <dsp:cNvSpPr/>
      </dsp:nvSpPr>
      <dsp:spPr>
        <a:xfrm>
          <a:off x="3180986" y="2812876"/>
          <a:ext cx="551146" cy="91440"/>
        </a:xfrm>
        <a:custGeom>
          <a:avLst/>
          <a:gdLst/>
          <a:ahLst/>
          <a:cxnLst/>
          <a:rect l="0" t="0" r="0" b="0"/>
          <a:pathLst>
            <a:path>
              <a:moveTo>
                <a:pt x="0" y="45720"/>
              </a:moveTo>
              <a:lnTo>
                <a:pt x="551146"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2015" y="2855687"/>
        <a:ext cx="29087" cy="5817"/>
      </dsp:txXfrm>
    </dsp:sp>
    <dsp:sp modelId="{FE04229C-C9AB-40D6-8E5D-E04E19041742}">
      <dsp:nvSpPr>
        <dsp:cNvPr id="0" name=""/>
        <dsp:cNvSpPr/>
      </dsp:nvSpPr>
      <dsp:spPr>
        <a:xfrm>
          <a:off x="653452" y="2099795"/>
          <a:ext cx="2529333" cy="1517600"/>
        </a:xfrm>
        <a:prstGeom prst="rect">
          <a:avLst/>
        </a:prstGeom>
        <a:solidFill>
          <a:schemeClr val="accent5"/>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lvl="0" algn="ctr" defTabSz="1377950">
            <a:lnSpc>
              <a:spcPct val="90000"/>
            </a:lnSpc>
            <a:spcBef>
              <a:spcPct val="0"/>
            </a:spcBef>
            <a:spcAft>
              <a:spcPct val="35000"/>
            </a:spcAft>
          </a:pPr>
          <a:r>
            <a:rPr lang="en-US" sz="3100" kern="1200"/>
            <a:t>Guided instructions</a:t>
          </a:r>
        </a:p>
      </dsp:txBody>
      <dsp:txXfrm>
        <a:off x="653452" y="2099795"/>
        <a:ext cx="2529333" cy="1517600"/>
      </dsp:txXfrm>
    </dsp:sp>
    <dsp:sp modelId="{FC883EFE-4E77-4625-8018-8750721F489A}">
      <dsp:nvSpPr>
        <dsp:cNvPr id="0" name=""/>
        <dsp:cNvSpPr/>
      </dsp:nvSpPr>
      <dsp:spPr>
        <a:xfrm>
          <a:off x="3764533" y="2099795"/>
          <a:ext cx="2529333" cy="1517600"/>
        </a:xfrm>
        <a:prstGeom prst="rect">
          <a:avLst/>
        </a:prstGeom>
        <a:solidFill>
          <a:srgbClr val="7030A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lvl="0" algn="ctr" defTabSz="1377950">
            <a:lnSpc>
              <a:spcPct val="90000"/>
            </a:lnSpc>
            <a:spcBef>
              <a:spcPct val="0"/>
            </a:spcBef>
            <a:spcAft>
              <a:spcPct val="35000"/>
            </a:spcAft>
          </a:pPr>
          <a:r>
            <a:rPr lang="en-US" sz="3100" kern="1200" dirty="0"/>
            <a:t>Fun</a:t>
          </a:r>
          <a:r>
            <a:rPr lang="en-US" sz="3100" kern="1200" baseline="0" dirty="0"/>
            <a:t> with poetic language</a:t>
          </a:r>
          <a:endParaRPr lang="en-US" sz="3100" kern="1200" dirty="0"/>
        </a:p>
      </dsp:txBody>
      <dsp:txXfrm>
        <a:off x="3764533" y="2099795"/>
        <a:ext cx="2529333" cy="1517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D7373-14A7-4B05-AD15-F7E3EAC0D6C1}">
      <dsp:nvSpPr>
        <dsp:cNvPr id="0" name=""/>
        <dsp:cNvSpPr/>
      </dsp:nvSpPr>
      <dsp:spPr>
        <a:xfrm rot="16200000">
          <a:off x="2894934" y="1230015"/>
          <a:ext cx="2604580" cy="1591674"/>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165100" rIns="148590" bIns="165100" numCol="1" spcCol="1270" anchor="t" anchorCtr="0">
          <a:noAutofit/>
        </a:bodyPr>
        <a:lstStyle/>
        <a:p>
          <a:pPr lvl="0" algn="l" defTabSz="1155700">
            <a:lnSpc>
              <a:spcPct val="90000"/>
            </a:lnSpc>
            <a:spcBef>
              <a:spcPct val="0"/>
            </a:spcBef>
            <a:spcAft>
              <a:spcPct val="35000"/>
            </a:spcAft>
          </a:pPr>
          <a:r>
            <a:rPr lang="en-GB" sz="2600" kern="1200" dirty="0"/>
            <a:t>White sheep are white clouds</a:t>
          </a:r>
        </a:p>
      </dsp:txBody>
      <dsp:txXfrm rot="5400000">
        <a:off x="3479100" y="801275"/>
        <a:ext cx="1513961" cy="2449154"/>
      </dsp:txXfrm>
    </dsp:sp>
    <dsp:sp modelId="{2B917671-4F8A-4687-B748-D0954D789B97}">
      <dsp:nvSpPr>
        <dsp:cNvPr id="0" name=""/>
        <dsp:cNvSpPr/>
      </dsp:nvSpPr>
      <dsp:spPr>
        <a:xfrm rot="5400000">
          <a:off x="4558884" y="1230015"/>
          <a:ext cx="2604580" cy="1591674"/>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65100" rIns="99060" bIns="165100" numCol="1" spcCol="1270" anchor="t" anchorCtr="0">
          <a:noAutofit/>
        </a:bodyPr>
        <a:lstStyle/>
        <a:p>
          <a:pPr lvl="0" algn="l" defTabSz="1155700">
            <a:lnSpc>
              <a:spcPct val="90000"/>
            </a:lnSpc>
            <a:spcBef>
              <a:spcPct val="0"/>
            </a:spcBef>
            <a:spcAft>
              <a:spcPct val="35000"/>
            </a:spcAft>
          </a:pPr>
          <a:r>
            <a:rPr lang="en-GB" sz="2600" kern="1200" dirty="0"/>
            <a:t>The blue hill is the blue sky</a:t>
          </a:r>
        </a:p>
      </dsp:txBody>
      <dsp:txXfrm rot="-5400000">
        <a:off x="5065337" y="801276"/>
        <a:ext cx="1513961" cy="2449154"/>
      </dsp:txXfrm>
    </dsp:sp>
    <dsp:sp modelId="{B8F1AA13-E43F-4A13-892C-C855E36D6489}">
      <dsp:nvSpPr>
        <dsp:cNvPr id="0" name=""/>
        <dsp:cNvSpPr/>
      </dsp:nvSpPr>
      <dsp:spPr>
        <a:xfrm>
          <a:off x="4197062" y="0"/>
          <a:ext cx="1663949" cy="166386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B4F28-204E-4B8D-8359-34160681B07D}">
      <dsp:nvSpPr>
        <dsp:cNvPr id="0" name=""/>
        <dsp:cNvSpPr/>
      </dsp:nvSpPr>
      <dsp:spPr>
        <a:xfrm rot="10800000">
          <a:off x="4197062" y="2387431"/>
          <a:ext cx="1663949" cy="166386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709AE-3950-429A-8B26-487040CD4F41}">
      <dsp:nvSpPr>
        <dsp:cNvPr id="0" name=""/>
        <dsp:cNvSpPr/>
      </dsp:nvSpPr>
      <dsp:spPr>
        <a:xfrm rot="5400000">
          <a:off x="1867270" y="1796716"/>
          <a:ext cx="1606831" cy="1829320"/>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686DD-4508-4EFC-BEDF-15056FA9A6D2}">
      <dsp:nvSpPr>
        <dsp:cNvPr id="0" name=""/>
        <dsp:cNvSpPr/>
      </dsp:nvSpPr>
      <dsp:spPr>
        <a:xfrm>
          <a:off x="1441558" y="15512"/>
          <a:ext cx="2704957" cy="1893382"/>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The gator’s jewelled tail</a:t>
          </a:r>
        </a:p>
      </dsp:txBody>
      <dsp:txXfrm>
        <a:off x="1534002" y="107956"/>
        <a:ext cx="2520069" cy="1708494"/>
      </dsp:txXfrm>
    </dsp:sp>
    <dsp:sp modelId="{8CF171CF-3C80-46A8-AFAA-1CDC50E5FC39}">
      <dsp:nvSpPr>
        <dsp:cNvPr id="0" name=""/>
        <dsp:cNvSpPr/>
      </dsp:nvSpPr>
      <dsp:spPr>
        <a:xfrm>
          <a:off x="4107818" y="196089"/>
          <a:ext cx="2044723" cy="153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err="1"/>
            <a:t>Wazim’s</a:t>
          </a:r>
          <a:r>
            <a:rPr lang="en-GB" sz="2400" b="1" kern="1200" dirty="0"/>
            <a:t> tail is compared to jewels</a:t>
          </a:r>
        </a:p>
      </dsp:txBody>
      <dsp:txXfrm>
        <a:off x="4107818" y="196089"/>
        <a:ext cx="2044723" cy="1530315"/>
      </dsp:txXfrm>
    </dsp:sp>
    <dsp:sp modelId="{364B04F8-5CC2-4890-AA98-2D47B2FE3DCA}">
      <dsp:nvSpPr>
        <dsp:cNvPr id="0" name=""/>
        <dsp:cNvSpPr/>
      </dsp:nvSpPr>
      <dsp:spPr>
        <a:xfrm>
          <a:off x="3702830" y="2142405"/>
          <a:ext cx="2704957" cy="1893382"/>
        </a:xfrm>
        <a:prstGeom prst="roundRect">
          <a:avLst>
            <a:gd name="adj" fmla="val 16670"/>
          </a:avLst>
        </a:prstGeom>
        <a:solidFill>
          <a:schemeClr val="accent4">
            <a:hueOff val="-1528355"/>
            <a:satOff val="-10245"/>
            <a:lumOff val="-10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Its diamond, dinosaur eyes</a:t>
          </a:r>
        </a:p>
      </dsp:txBody>
      <dsp:txXfrm>
        <a:off x="3795274" y="2234849"/>
        <a:ext cx="2520069" cy="1708494"/>
      </dsp:txXfrm>
    </dsp:sp>
    <dsp:sp modelId="{7EE9A7B3-8044-43A8-A84D-86EA4CFB0406}">
      <dsp:nvSpPr>
        <dsp:cNvPr id="0" name=""/>
        <dsp:cNvSpPr/>
      </dsp:nvSpPr>
      <dsp:spPr>
        <a:xfrm>
          <a:off x="6345816" y="2322982"/>
          <a:ext cx="2450779" cy="153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r>
            <a:rPr lang="en-GB" sz="2500" b="1" kern="1200" dirty="0"/>
            <a:t>His eyes are compared to diamonds  </a:t>
          </a:r>
        </a:p>
      </dsp:txBody>
      <dsp:txXfrm>
        <a:off x="6345816" y="2322982"/>
        <a:ext cx="2450779" cy="15303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BEA6B-6EC4-4811-B378-8780737C2DBD}">
      <dsp:nvSpPr>
        <dsp:cNvPr id="0" name=""/>
        <dsp:cNvSpPr/>
      </dsp:nvSpPr>
      <dsp:spPr>
        <a:xfrm>
          <a:off x="0" y="9396"/>
          <a:ext cx="4773168" cy="4032000"/>
        </a:xfrm>
        <a:prstGeom prst="rightArrow">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42F61BF2-7874-4BFE-9BAC-B31392EC0376}">
      <dsp:nvSpPr>
        <dsp:cNvPr id="0" name=""/>
        <dsp:cNvSpPr/>
      </dsp:nvSpPr>
      <dsp:spPr>
        <a:xfrm>
          <a:off x="385023" y="1017396"/>
          <a:ext cx="3910828" cy="2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68960" rIns="0" bIns="568960" numCol="1" spcCol="1270" anchor="ctr" anchorCtr="0">
          <a:noAutofit/>
        </a:bodyPr>
        <a:lstStyle/>
        <a:p>
          <a:pPr lvl="0" algn="ctr" defTabSz="2489200">
            <a:lnSpc>
              <a:spcPct val="90000"/>
            </a:lnSpc>
            <a:spcBef>
              <a:spcPct val="0"/>
            </a:spcBef>
            <a:spcAft>
              <a:spcPct val="35000"/>
            </a:spcAft>
          </a:pPr>
          <a:r>
            <a:rPr lang="en-GB" sz="5600" kern="1200" dirty="0"/>
            <a:t>Let’s go!</a:t>
          </a:r>
        </a:p>
      </dsp:txBody>
      <dsp:txXfrm>
        <a:off x="385023" y="1017396"/>
        <a:ext cx="3910828" cy="2016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000E5-BAA4-4256-BBA6-F2C158212679}">
      <dsp:nvSpPr>
        <dsp:cNvPr id="0" name=""/>
        <dsp:cNvSpPr/>
      </dsp:nvSpPr>
      <dsp:spPr>
        <a:xfrm>
          <a:off x="0" y="1369285"/>
          <a:ext cx="10597433"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79D24-FC58-4017-B6BC-1616EE2D31DA}">
      <dsp:nvSpPr>
        <dsp:cNvPr id="0" name=""/>
        <dsp:cNvSpPr/>
      </dsp:nvSpPr>
      <dsp:spPr>
        <a:xfrm>
          <a:off x="529354" y="121637"/>
          <a:ext cx="9176249" cy="14838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90" tIns="0" rIns="280390" bIns="0" numCol="1" spcCol="1270" anchor="ctr" anchorCtr="0">
          <a:noAutofit/>
        </a:bodyPr>
        <a:lstStyle/>
        <a:p>
          <a:pPr lvl="0" algn="l" defTabSz="1244600">
            <a:lnSpc>
              <a:spcPct val="90000"/>
            </a:lnSpc>
            <a:spcBef>
              <a:spcPct val="0"/>
            </a:spcBef>
            <a:spcAft>
              <a:spcPct val="35000"/>
            </a:spcAft>
          </a:pPr>
          <a:r>
            <a:rPr lang="en-GB" sz="2800" b="1" kern="1200" dirty="0"/>
            <a:t>Why is the poet’s use of the word ‘…’ suitable?</a:t>
          </a:r>
        </a:p>
      </dsp:txBody>
      <dsp:txXfrm>
        <a:off x="601787" y="194070"/>
        <a:ext cx="9031383" cy="1338941"/>
      </dsp:txXfrm>
    </dsp:sp>
    <dsp:sp modelId="{1C05224B-DC91-4C8E-910D-C24D23C93F95}">
      <dsp:nvSpPr>
        <dsp:cNvPr id="0" name=""/>
        <dsp:cNvSpPr/>
      </dsp:nvSpPr>
      <dsp:spPr>
        <a:xfrm>
          <a:off x="0" y="2737849"/>
          <a:ext cx="10597433" cy="403200"/>
        </a:xfrm>
        <a:prstGeom prst="rect">
          <a:avLst/>
        </a:prstGeom>
        <a:solidFill>
          <a:schemeClr val="lt1">
            <a:alpha val="90000"/>
            <a:hueOff val="0"/>
            <a:satOff val="0"/>
            <a:lumOff val="0"/>
            <a:alphaOff val="0"/>
          </a:schemeClr>
        </a:solidFill>
        <a:ln w="12700"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dsp:style>
    </dsp:sp>
    <dsp:sp modelId="{19FE56A2-90C6-453E-A932-EAF4C981E34E}">
      <dsp:nvSpPr>
        <dsp:cNvPr id="0" name=""/>
        <dsp:cNvSpPr/>
      </dsp:nvSpPr>
      <dsp:spPr>
        <a:xfrm>
          <a:off x="529871" y="1858885"/>
          <a:ext cx="9097387" cy="1115123"/>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90" tIns="0" rIns="280390" bIns="0" numCol="1" spcCol="1270" anchor="ctr" anchorCtr="0">
          <a:noAutofit/>
        </a:bodyPr>
        <a:lstStyle/>
        <a:p>
          <a:pPr lvl="0" algn="l" defTabSz="1066800">
            <a:lnSpc>
              <a:spcPct val="90000"/>
            </a:lnSpc>
            <a:spcBef>
              <a:spcPct val="0"/>
            </a:spcBef>
            <a:spcAft>
              <a:spcPct val="35000"/>
            </a:spcAft>
          </a:pPr>
          <a:r>
            <a:rPr lang="en-GB" sz="2400" b="1" kern="1200" dirty="0"/>
            <a:t>Between two characters, who is more courageous? </a:t>
          </a:r>
        </a:p>
        <a:p>
          <a:pPr lvl="0" algn="l" defTabSz="1066800">
            <a:lnSpc>
              <a:spcPct val="90000"/>
            </a:lnSpc>
            <a:spcBef>
              <a:spcPct val="0"/>
            </a:spcBef>
            <a:spcAft>
              <a:spcPct val="35000"/>
            </a:spcAft>
          </a:pPr>
          <a:r>
            <a:rPr lang="en-GB" sz="2400" b="1" kern="1200" dirty="0"/>
            <a:t>Give a reason for your answer, using details from the poem.</a:t>
          </a:r>
        </a:p>
      </dsp:txBody>
      <dsp:txXfrm>
        <a:off x="584307" y="1913321"/>
        <a:ext cx="8988515" cy="1006251"/>
      </dsp:txXfrm>
    </dsp:sp>
    <dsp:sp modelId="{9F75475F-93DC-4010-92F1-FBDE5A8D9756}">
      <dsp:nvSpPr>
        <dsp:cNvPr id="0" name=""/>
        <dsp:cNvSpPr/>
      </dsp:nvSpPr>
      <dsp:spPr>
        <a:xfrm>
          <a:off x="0" y="4334756"/>
          <a:ext cx="10597433" cy="403200"/>
        </a:xfrm>
        <a:prstGeom prst="rect">
          <a:avLst/>
        </a:prstGeom>
        <a:solidFill>
          <a:schemeClr val="lt1">
            <a:alpha val="90000"/>
            <a:hueOff val="0"/>
            <a:satOff val="0"/>
            <a:lumOff val="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sp>
    <dsp:sp modelId="{F19D7783-4C8F-43AE-9A11-C2B5EF8338A3}">
      <dsp:nvSpPr>
        <dsp:cNvPr id="0" name=""/>
        <dsp:cNvSpPr/>
      </dsp:nvSpPr>
      <dsp:spPr>
        <a:xfrm>
          <a:off x="529354" y="3227449"/>
          <a:ext cx="9076868" cy="1343467"/>
        </a:xfrm>
        <a:prstGeom prst="round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90" tIns="0" rIns="280390" bIns="0" numCol="1" spcCol="1270" anchor="ctr" anchorCtr="0">
          <a:noAutofit/>
        </a:bodyPr>
        <a:lstStyle/>
        <a:p>
          <a:pPr lvl="0" algn="l" defTabSz="1066800">
            <a:lnSpc>
              <a:spcPct val="90000"/>
            </a:lnSpc>
            <a:spcBef>
              <a:spcPct val="0"/>
            </a:spcBef>
            <a:spcAft>
              <a:spcPct val="35000"/>
            </a:spcAft>
          </a:pPr>
          <a:r>
            <a:rPr lang="en-GB" sz="2400" b="1" kern="1200" dirty="0"/>
            <a:t>If you were a character in the poem, how would you have responded? Give one reason for your answer.</a:t>
          </a:r>
        </a:p>
      </dsp:txBody>
      <dsp:txXfrm>
        <a:off x="594937" y="3293032"/>
        <a:ext cx="8945702" cy="12123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6161F-F701-484F-A6AB-96416D5B86E1}">
      <dsp:nvSpPr>
        <dsp:cNvPr id="0" name=""/>
        <dsp:cNvSpPr/>
      </dsp:nvSpPr>
      <dsp:spPr>
        <a:xfrm>
          <a:off x="3023252" y="-25888"/>
          <a:ext cx="4011895" cy="4011895"/>
        </a:xfrm>
        <a:prstGeom prst="circularArrow">
          <a:avLst>
            <a:gd name="adj1" fmla="val 5544"/>
            <a:gd name="adj2" fmla="val 330680"/>
            <a:gd name="adj3" fmla="val 13739506"/>
            <a:gd name="adj4" fmla="val 17408169"/>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3C689-9988-48EE-BCD1-873DFCF25A24}">
      <dsp:nvSpPr>
        <dsp:cNvPr id="0" name=""/>
        <dsp:cNvSpPr/>
      </dsp:nvSpPr>
      <dsp:spPr>
        <a:xfrm>
          <a:off x="4075174" y="1177"/>
          <a:ext cx="1908050" cy="9540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Character</a:t>
          </a:r>
        </a:p>
      </dsp:txBody>
      <dsp:txXfrm>
        <a:off x="4121746" y="47749"/>
        <a:ext cx="1814906" cy="860881"/>
      </dsp:txXfrm>
    </dsp:sp>
    <dsp:sp modelId="{7001B36E-5107-4F93-B58F-43092CADE718}">
      <dsp:nvSpPr>
        <dsp:cNvPr id="0" name=""/>
        <dsp:cNvSpPr/>
      </dsp:nvSpPr>
      <dsp:spPr>
        <a:xfrm>
          <a:off x="5702270" y="1183331"/>
          <a:ext cx="1908050" cy="9540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Mood</a:t>
          </a:r>
        </a:p>
      </dsp:txBody>
      <dsp:txXfrm>
        <a:off x="5748842" y="1229903"/>
        <a:ext cx="1814906" cy="860881"/>
      </dsp:txXfrm>
    </dsp:sp>
    <dsp:sp modelId="{4A21F461-F484-4E42-8591-28BA7ED6CC6F}">
      <dsp:nvSpPr>
        <dsp:cNvPr id="0" name=""/>
        <dsp:cNvSpPr/>
      </dsp:nvSpPr>
      <dsp:spPr>
        <a:xfrm>
          <a:off x="5080775" y="3096097"/>
          <a:ext cx="1908050" cy="9540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Sense Appeal</a:t>
          </a:r>
        </a:p>
      </dsp:txBody>
      <dsp:txXfrm>
        <a:off x="5127347" y="3142669"/>
        <a:ext cx="1814906" cy="860881"/>
      </dsp:txXfrm>
    </dsp:sp>
    <dsp:sp modelId="{AC83F31D-1362-4CC3-A5F3-C5C1A6BE74EA}">
      <dsp:nvSpPr>
        <dsp:cNvPr id="0" name=""/>
        <dsp:cNvSpPr/>
      </dsp:nvSpPr>
      <dsp:spPr>
        <a:xfrm>
          <a:off x="3069574" y="3096097"/>
          <a:ext cx="1908050" cy="954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Contrast</a:t>
          </a:r>
        </a:p>
      </dsp:txBody>
      <dsp:txXfrm>
        <a:off x="3116146" y="3142669"/>
        <a:ext cx="1814906" cy="860881"/>
      </dsp:txXfrm>
    </dsp:sp>
    <dsp:sp modelId="{F165AEF1-19B1-4741-B50B-F6733D37E1CE}">
      <dsp:nvSpPr>
        <dsp:cNvPr id="0" name=""/>
        <dsp:cNvSpPr/>
      </dsp:nvSpPr>
      <dsp:spPr>
        <a:xfrm>
          <a:off x="2448078" y="1183331"/>
          <a:ext cx="1908050" cy="9540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Figures of Speech</a:t>
          </a:r>
        </a:p>
      </dsp:txBody>
      <dsp:txXfrm>
        <a:off x="2494650" y="1229903"/>
        <a:ext cx="1814906" cy="8608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000E5-BAA4-4256-BBA6-F2C158212679}">
      <dsp:nvSpPr>
        <dsp:cNvPr id="0" name=""/>
        <dsp:cNvSpPr/>
      </dsp:nvSpPr>
      <dsp:spPr>
        <a:xfrm>
          <a:off x="0" y="1888966"/>
          <a:ext cx="10597433"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79D24-FC58-4017-B6BC-1616EE2D31DA}">
      <dsp:nvSpPr>
        <dsp:cNvPr id="0" name=""/>
        <dsp:cNvSpPr/>
      </dsp:nvSpPr>
      <dsp:spPr>
        <a:xfrm>
          <a:off x="529354" y="95473"/>
          <a:ext cx="9176249" cy="21329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90" tIns="0" rIns="280390" bIns="0" numCol="1" spcCol="1270" anchor="ctr" anchorCtr="0">
          <a:noAutofit/>
        </a:bodyPr>
        <a:lstStyle/>
        <a:p>
          <a:pPr lvl="0" algn="l" defTabSz="1244600">
            <a:lnSpc>
              <a:spcPct val="90000"/>
            </a:lnSpc>
            <a:spcBef>
              <a:spcPct val="0"/>
            </a:spcBef>
            <a:spcAft>
              <a:spcPct val="35000"/>
            </a:spcAft>
          </a:pPr>
          <a:r>
            <a:rPr lang="en-GB" sz="2800" kern="1200" dirty="0"/>
            <a:t>1. In your opinion, how appropriate is the poet’s use of the expression, ‘Scuffs to make the tarmac squeak’? Explain your response.</a:t>
          </a:r>
        </a:p>
      </dsp:txBody>
      <dsp:txXfrm>
        <a:off x="633477" y="199596"/>
        <a:ext cx="8968003" cy="1924727"/>
      </dsp:txXfrm>
    </dsp:sp>
    <dsp:sp modelId="{9F75475F-93DC-4010-92F1-FBDE5A8D9756}">
      <dsp:nvSpPr>
        <dsp:cNvPr id="0" name=""/>
        <dsp:cNvSpPr/>
      </dsp:nvSpPr>
      <dsp:spPr>
        <a:xfrm>
          <a:off x="0" y="4184520"/>
          <a:ext cx="10597433" cy="579600"/>
        </a:xfrm>
        <a:prstGeom prst="rect">
          <a:avLst/>
        </a:prstGeom>
        <a:solidFill>
          <a:schemeClr val="lt1">
            <a:alpha val="90000"/>
            <a:hueOff val="0"/>
            <a:satOff val="0"/>
            <a:lumOff val="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sp>
    <dsp:sp modelId="{F19D7783-4C8F-43AE-9A11-C2B5EF8338A3}">
      <dsp:nvSpPr>
        <dsp:cNvPr id="0" name=""/>
        <dsp:cNvSpPr/>
      </dsp:nvSpPr>
      <dsp:spPr>
        <a:xfrm>
          <a:off x="529354" y="2592766"/>
          <a:ext cx="9076868" cy="1931233"/>
        </a:xfrm>
        <a:prstGeom prst="round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90" tIns="0" rIns="280390" bIns="0" numCol="1" spcCol="1270" anchor="ctr" anchorCtr="0">
          <a:noAutofit/>
        </a:bodyPr>
        <a:lstStyle/>
        <a:p>
          <a:pPr lvl="0" algn="l" defTabSz="1066800">
            <a:lnSpc>
              <a:spcPct val="90000"/>
            </a:lnSpc>
            <a:spcBef>
              <a:spcPct val="0"/>
            </a:spcBef>
            <a:spcAft>
              <a:spcPct val="35000"/>
            </a:spcAft>
          </a:pPr>
          <a:r>
            <a:rPr lang="en-GB" sz="2400" kern="1200" dirty="0"/>
            <a:t>2. </a:t>
          </a:r>
          <a:r>
            <a:rPr lang="en-GB" sz="2800" kern="1200" dirty="0"/>
            <a:t>If you were the boy in the poem, how would you have responded? Give one reason for your answer.</a:t>
          </a:r>
        </a:p>
      </dsp:txBody>
      <dsp:txXfrm>
        <a:off x="623629" y="2687041"/>
        <a:ext cx="8888318" cy="17426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5475F-93DC-4010-92F1-FBDE5A8D9756}">
      <dsp:nvSpPr>
        <dsp:cNvPr id="0" name=""/>
        <dsp:cNvSpPr/>
      </dsp:nvSpPr>
      <dsp:spPr>
        <a:xfrm>
          <a:off x="0" y="2314747"/>
          <a:ext cx="10597433" cy="163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D7783-4C8F-43AE-9A11-C2B5EF8338A3}">
      <dsp:nvSpPr>
        <dsp:cNvPr id="0" name=""/>
        <dsp:cNvSpPr/>
      </dsp:nvSpPr>
      <dsp:spPr>
        <a:xfrm>
          <a:off x="529871" y="906846"/>
          <a:ext cx="9085740" cy="2367300"/>
        </a:xfrm>
        <a:prstGeom prst="round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90" tIns="0" rIns="280390" bIns="0" numCol="1" spcCol="1270" anchor="ctr" anchorCtr="0">
          <a:noAutofit/>
        </a:bodyPr>
        <a:lstStyle/>
        <a:p>
          <a:pPr lvl="0" algn="l" defTabSz="1066800">
            <a:lnSpc>
              <a:spcPct val="90000"/>
            </a:lnSpc>
            <a:spcBef>
              <a:spcPct val="0"/>
            </a:spcBef>
            <a:spcAft>
              <a:spcPct val="35000"/>
            </a:spcAft>
          </a:pPr>
          <a:r>
            <a:rPr lang="en-GB" sz="2400" kern="1200" dirty="0"/>
            <a:t>2. If you were the boy in the poem, how would you have responded? Give one reason for your answer.</a:t>
          </a:r>
        </a:p>
      </dsp:txBody>
      <dsp:txXfrm>
        <a:off x="645433" y="1022408"/>
        <a:ext cx="8854616" cy="21361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73E18-2C22-4A4C-912D-2BEF0E39C6C3}">
      <dsp:nvSpPr>
        <dsp:cNvPr id="0" name=""/>
        <dsp:cNvSpPr/>
      </dsp:nvSpPr>
      <dsp:spPr>
        <a:xfrm>
          <a:off x="1835200" y="0"/>
          <a:ext cx="1527589" cy="152774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E3701-1DCE-439E-ACE5-D60E3FAD304F}">
      <dsp:nvSpPr>
        <dsp:cNvPr id="0" name=""/>
        <dsp:cNvSpPr/>
      </dsp:nvSpPr>
      <dsp:spPr>
        <a:xfrm>
          <a:off x="2172468" y="553002"/>
          <a:ext cx="852481" cy="42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t>P</a:t>
          </a:r>
        </a:p>
      </dsp:txBody>
      <dsp:txXfrm>
        <a:off x="2172468" y="553002"/>
        <a:ext cx="852481" cy="426196"/>
      </dsp:txXfrm>
    </dsp:sp>
    <dsp:sp modelId="{253EDDC4-C078-4F84-9C04-AD187F51AA9D}">
      <dsp:nvSpPr>
        <dsp:cNvPr id="0" name=""/>
        <dsp:cNvSpPr/>
      </dsp:nvSpPr>
      <dsp:spPr>
        <a:xfrm>
          <a:off x="1410822" y="877916"/>
          <a:ext cx="1527589" cy="152774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94BCC-DFAE-4A19-8B72-4A3B5A88140E}">
      <dsp:nvSpPr>
        <dsp:cNvPr id="0" name=""/>
        <dsp:cNvSpPr/>
      </dsp:nvSpPr>
      <dsp:spPr>
        <a:xfrm>
          <a:off x="1746370" y="1432539"/>
          <a:ext cx="852481" cy="42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t>o</a:t>
          </a:r>
        </a:p>
      </dsp:txBody>
      <dsp:txXfrm>
        <a:off x="1746370" y="1432539"/>
        <a:ext cx="852481" cy="426196"/>
      </dsp:txXfrm>
    </dsp:sp>
    <dsp:sp modelId="{9277A461-99C2-4BFB-A5EA-59B118A2B5BC}">
      <dsp:nvSpPr>
        <dsp:cNvPr id="0" name=""/>
        <dsp:cNvSpPr/>
      </dsp:nvSpPr>
      <dsp:spPr>
        <a:xfrm>
          <a:off x="1835200" y="1759074"/>
          <a:ext cx="1527589" cy="1527745"/>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7EC15-4D29-4A2D-9D43-97CE04B5825D}">
      <dsp:nvSpPr>
        <dsp:cNvPr id="0" name=""/>
        <dsp:cNvSpPr/>
      </dsp:nvSpPr>
      <dsp:spPr>
        <a:xfrm>
          <a:off x="2172468" y="2312076"/>
          <a:ext cx="852481" cy="42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t>e</a:t>
          </a:r>
        </a:p>
      </dsp:txBody>
      <dsp:txXfrm>
        <a:off x="2172468" y="2312076"/>
        <a:ext cx="852481" cy="426196"/>
      </dsp:txXfrm>
    </dsp:sp>
    <dsp:sp modelId="{6F61E104-6A8B-4A51-B335-6787BE7235D3}">
      <dsp:nvSpPr>
        <dsp:cNvPr id="0" name=""/>
        <dsp:cNvSpPr/>
      </dsp:nvSpPr>
      <dsp:spPr>
        <a:xfrm>
          <a:off x="1519710" y="2738273"/>
          <a:ext cx="1312391" cy="1313026"/>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BB4F2-3109-449E-A125-6A9073F1792E}">
      <dsp:nvSpPr>
        <dsp:cNvPr id="0" name=""/>
        <dsp:cNvSpPr/>
      </dsp:nvSpPr>
      <dsp:spPr>
        <a:xfrm>
          <a:off x="1746370" y="3191614"/>
          <a:ext cx="852481" cy="42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t>m</a:t>
          </a:r>
        </a:p>
      </dsp:txBody>
      <dsp:txXfrm>
        <a:off x="1746370" y="3191614"/>
        <a:ext cx="852481" cy="4261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86A72-A5A6-4D6E-AC77-DCD256AA494F}">
      <dsp:nvSpPr>
        <dsp:cNvPr id="0" name=""/>
        <dsp:cNvSpPr/>
      </dsp:nvSpPr>
      <dsp:spPr>
        <a:xfrm>
          <a:off x="4157456" y="2738698"/>
          <a:ext cx="2297267" cy="22972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kern="1200" dirty="0">
              <a:solidFill>
                <a:srgbClr val="FFFF00"/>
              </a:solidFill>
            </a:rPr>
            <a:t>Search the poem’s </a:t>
          </a:r>
          <a:r>
            <a:rPr lang="en-GB" sz="2700" b="1" kern="1200" dirty="0">
              <a:solidFill>
                <a:srgbClr val="FFFF00"/>
              </a:solidFill>
            </a:rPr>
            <a:t>language </a:t>
          </a:r>
        </a:p>
      </dsp:txBody>
      <dsp:txXfrm>
        <a:off x="4493883" y="3075125"/>
        <a:ext cx="1624413" cy="1624413"/>
      </dsp:txXfrm>
    </dsp:sp>
    <dsp:sp modelId="{6FC6D1E7-CE1E-44C9-AADD-269B142BCEB9}">
      <dsp:nvSpPr>
        <dsp:cNvPr id="0" name=""/>
        <dsp:cNvSpPr/>
      </dsp:nvSpPr>
      <dsp:spPr>
        <a:xfrm rot="12900000">
          <a:off x="2677983" y="2336826"/>
          <a:ext cx="1762547" cy="65472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3167D6-A81D-439A-8377-817F048C7AE6}">
      <dsp:nvSpPr>
        <dsp:cNvPr id="0" name=""/>
        <dsp:cNvSpPr/>
      </dsp:nvSpPr>
      <dsp:spPr>
        <a:xfrm>
          <a:off x="1746158" y="1285747"/>
          <a:ext cx="2182404" cy="17459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GB" sz="2900" kern="1200" dirty="0"/>
            <a:t>Vocabulary</a:t>
          </a:r>
        </a:p>
      </dsp:txBody>
      <dsp:txXfrm>
        <a:off x="1797294" y="1336883"/>
        <a:ext cx="2080132" cy="1643651"/>
      </dsp:txXfrm>
    </dsp:sp>
    <dsp:sp modelId="{8D97A360-02E8-4962-B916-1BFBFBFDE47A}">
      <dsp:nvSpPr>
        <dsp:cNvPr id="0" name=""/>
        <dsp:cNvSpPr/>
      </dsp:nvSpPr>
      <dsp:spPr>
        <a:xfrm rot="16200000">
          <a:off x="4424816" y="1427482"/>
          <a:ext cx="1762547" cy="65472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C64803-8EF3-4C75-9845-DD6849A6C566}">
      <dsp:nvSpPr>
        <dsp:cNvPr id="0" name=""/>
        <dsp:cNvSpPr/>
      </dsp:nvSpPr>
      <dsp:spPr>
        <a:xfrm>
          <a:off x="4214888" y="607"/>
          <a:ext cx="2182404" cy="17459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GB" sz="2900" kern="1200" dirty="0"/>
            <a:t>Figurative Language</a:t>
          </a:r>
        </a:p>
      </dsp:txBody>
      <dsp:txXfrm>
        <a:off x="4266024" y="51743"/>
        <a:ext cx="2080132" cy="1643651"/>
      </dsp:txXfrm>
    </dsp:sp>
    <dsp:sp modelId="{36BE08D6-B8DD-4A4B-B4C8-31C03055E19B}">
      <dsp:nvSpPr>
        <dsp:cNvPr id="0" name=""/>
        <dsp:cNvSpPr/>
      </dsp:nvSpPr>
      <dsp:spPr>
        <a:xfrm rot="19500000">
          <a:off x="6171650" y="2336826"/>
          <a:ext cx="1762547" cy="65472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9FCEC1-BC20-43CC-A9B3-B9CB6F818BC0}">
      <dsp:nvSpPr>
        <dsp:cNvPr id="0" name=""/>
        <dsp:cNvSpPr/>
      </dsp:nvSpPr>
      <dsp:spPr>
        <a:xfrm>
          <a:off x="6683618" y="1285747"/>
          <a:ext cx="2182404" cy="17459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GB" sz="2900" kern="1200" dirty="0"/>
            <a:t>Literal Language</a:t>
          </a:r>
        </a:p>
      </dsp:txBody>
      <dsp:txXfrm>
        <a:off x="6734754" y="1336883"/>
        <a:ext cx="2080132" cy="164365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F6036-E1D9-405C-A77E-9887925905BA}">
      <dsp:nvSpPr>
        <dsp:cNvPr id="0" name=""/>
        <dsp:cNvSpPr/>
      </dsp:nvSpPr>
      <dsp:spPr>
        <a:xfrm rot="16200000">
          <a:off x="1501775" y="-1501775"/>
          <a:ext cx="2025650" cy="5029199"/>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a:solidFill>
                <a:srgbClr val="FFFF00"/>
              </a:solidFill>
            </a:rPr>
            <a:t>Words that </a:t>
          </a:r>
          <a:r>
            <a:rPr lang="en-GB" sz="2400" kern="1200" dirty="0"/>
            <a:t>appeal </a:t>
          </a:r>
        </a:p>
        <a:p>
          <a:pPr lvl="0" algn="ctr" defTabSz="1066800">
            <a:lnSpc>
              <a:spcPct val="90000"/>
            </a:lnSpc>
            <a:spcBef>
              <a:spcPct val="0"/>
            </a:spcBef>
            <a:spcAft>
              <a:spcPct val="35000"/>
            </a:spcAft>
          </a:pPr>
          <a:r>
            <a:rPr lang="en-GB" sz="2400" kern="1200" dirty="0"/>
            <a:t>to the senses</a:t>
          </a:r>
        </a:p>
      </dsp:txBody>
      <dsp:txXfrm rot="5400000">
        <a:off x="0" y="0"/>
        <a:ext cx="5029199" cy="1519237"/>
      </dsp:txXfrm>
    </dsp:sp>
    <dsp:sp modelId="{38C2F636-9DB6-4C5B-92B6-96B1FBDEC06E}">
      <dsp:nvSpPr>
        <dsp:cNvPr id="0" name=""/>
        <dsp:cNvSpPr/>
      </dsp:nvSpPr>
      <dsp:spPr>
        <a:xfrm>
          <a:off x="5029199" y="0"/>
          <a:ext cx="5029199" cy="202565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a:solidFill>
                <a:srgbClr val="FFFF00"/>
              </a:solidFill>
            </a:rPr>
            <a:t>Words that </a:t>
          </a:r>
          <a:r>
            <a:rPr lang="en-GB" sz="2400" kern="1200" dirty="0"/>
            <a:t>signal comparisons – </a:t>
          </a:r>
        </a:p>
        <a:p>
          <a:pPr lvl="0" algn="ctr" defTabSz="1066800">
            <a:lnSpc>
              <a:spcPct val="90000"/>
            </a:lnSpc>
            <a:spcBef>
              <a:spcPct val="0"/>
            </a:spcBef>
            <a:spcAft>
              <a:spcPct val="35000"/>
            </a:spcAft>
          </a:pPr>
          <a:r>
            <a:rPr lang="en-GB" sz="2400" kern="1200" dirty="0"/>
            <a:t>similes, metaphor, personification</a:t>
          </a:r>
        </a:p>
      </dsp:txBody>
      <dsp:txXfrm>
        <a:off x="5029199" y="0"/>
        <a:ext cx="5029199" cy="1519237"/>
      </dsp:txXfrm>
    </dsp:sp>
    <dsp:sp modelId="{17F8E927-36FB-4EED-B40C-10D194EEFAEC}">
      <dsp:nvSpPr>
        <dsp:cNvPr id="0" name=""/>
        <dsp:cNvSpPr/>
      </dsp:nvSpPr>
      <dsp:spPr>
        <a:xfrm rot="10800000">
          <a:off x="0" y="2025650"/>
          <a:ext cx="5029199" cy="2025650"/>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a:solidFill>
                <a:srgbClr val="FFFF00"/>
              </a:solidFill>
            </a:rPr>
            <a:t>Words that </a:t>
          </a:r>
          <a:r>
            <a:rPr lang="en-GB" sz="2400" kern="1200" dirty="0"/>
            <a:t>indicate or </a:t>
          </a:r>
        </a:p>
        <a:p>
          <a:pPr lvl="0" algn="ctr" defTabSz="1066800">
            <a:lnSpc>
              <a:spcPct val="90000"/>
            </a:lnSpc>
            <a:spcBef>
              <a:spcPct val="0"/>
            </a:spcBef>
            <a:spcAft>
              <a:spcPct val="35000"/>
            </a:spcAft>
          </a:pPr>
          <a:r>
            <a:rPr lang="en-GB" sz="2400" kern="1200" dirty="0"/>
            <a:t>hint at feelings &amp; attitudes</a:t>
          </a:r>
        </a:p>
      </dsp:txBody>
      <dsp:txXfrm rot="10800000">
        <a:off x="0" y="2532062"/>
        <a:ext cx="5029199" cy="1519237"/>
      </dsp:txXfrm>
    </dsp:sp>
    <dsp:sp modelId="{98D2A8C3-256C-43BC-B127-441C170AF720}">
      <dsp:nvSpPr>
        <dsp:cNvPr id="0" name=""/>
        <dsp:cNvSpPr/>
      </dsp:nvSpPr>
      <dsp:spPr>
        <a:xfrm rot="5400000">
          <a:off x="6530974" y="523875"/>
          <a:ext cx="2025650" cy="5029199"/>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a:solidFill>
                <a:srgbClr val="FFFF00"/>
              </a:solidFill>
            </a:rPr>
            <a:t>Words that </a:t>
          </a:r>
          <a:r>
            <a:rPr lang="en-GB" sz="2400" kern="1200" dirty="0"/>
            <a:t>say things </a:t>
          </a:r>
        </a:p>
        <a:p>
          <a:pPr lvl="0" algn="ctr" defTabSz="1066800">
            <a:lnSpc>
              <a:spcPct val="90000"/>
            </a:lnSpc>
            <a:spcBef>
              <a:spcPct val="0"/>
            </a:spcBef>
            <a:spcAft>
              <a:spcPct val="35000"/>
            </a:spcAft>
          </a:pPr>
          <a:r>
            <a:rPr lang="en-GB" sz="2400" kern="1200" dirty="0"/>
            <a:t>but suggest much more</a:t>
          </a:r>
        </a:p>
      </dsp:txBody>
      <dsp:txXfrm rot="-5400000">
        <a:off x="5029200" y="2532062"/>
        <a:ext cx="5029199" cy="1519237"/>
      </dsp:txXfrm>
    </dsp:sp>
    <dsp:sp modelId="{6C10B265-7515-4622-A203-1E6E9F2F2049}">
      <dsp:nvSpPr>
        <dsp:cNvPr id="0" name=""/>
        <dsp:cNvSpPr/>
      </dsp:nvSpPr>
      <dsp:spPr>
        <a:xfrm>
          <a:off x="3520440" y="1519237"/>
          <a:ext cx="3017520" cy="1012825"/>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Language Clues</a:t>
          </a:r>
        </a:p>
      </dsp:txBody>
      <dsp:txXfrm>
        <a:off x="3569882" y="1568679"/>
        <a:ext cx="2918636" cy="913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18358-225D-4F5C-AC2E-7F20D4A25BF8}">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5BF3F-F0D7-4E25-8E1C-BCC7DFA41D17}">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GB" sz="3800" i="1" kern="1200" dirty="0"/>
            <a:t>With stealth let’s search their stanzas for covert clues</a:t>
          </a:r>
          <a:endParaRPr lang="en-US" sz="3800" kern="1200" dirty="0"/>
        </a:p>
      </dsp:txBody>
      <dsp:txXfrm>
        <a:off x="560236" y="748205"/>
        <a:ext cx="4149382" cy="2576345"/>
      </dsp:txXfrm>
    </dsp:sp>
    <dsp:sp modelId="{30BA3EBF-556C-452E-82DC-6933721D6870}">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FB3DE-A0D6-4D72-BDA5-6F754E79B251}">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GB" sz="3800" i="1" kern="1200" dirty="0"/>
            <a:t>Let’s detect implied meaning;  Let’s discover tastes and hues!</a:t>
          </a:r>
          <a:endParaRPr lang="en-US" sz="3800" kern="1200" dirty="0"/>
        </a:p>
      </dsp:txBody>
      <dsp:txXfrm>
        <a:off x="5827635" y="748205"/>
        <a:ext cx="4149382" cy="257634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18358-225D-4F5C-AC2E-7F20D4A25BF8}">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5BF3F-F0D7-4E25-8E1C-BCC7DFA41D17}">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i="1" kern="1200" dirty="0"/>
            <a:t>With stealth, search the stanzas for covert clues</a:t>
          </a:r>
          <a:endParaRPr lang="en-US" sz="4200" kern="1200" dirty="0"/>
        </a:p>
      </dsp:txBody>
      <dsp:txXfrm>
        <a:off x="560236" y="748205"/>
        <a:ext cx="4149382" cy="2576345"/>
      </dsp:txXfrm>
    </dsp:sp>
    <dsp:sp modelId="{30BA3EBF-556C-452E-82DC-6933721D6870}">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FB3DE-A0D6-4D72-BDA5-6F754E79B251}">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i="1" kern="1200" dirty="0"/>
            <a:t>Detect implied meaning;  Discover tastes and hues!</a:t>
          </a:r>
          <a:endParaRPr lang="en-US" sz="4200" kern="1200" dirty="0"/>
        </a:p>
      </dsp:txBody>
      <dsp:txXfrm>
        <a:off x="5827635" y="748205"/>
        <a:ext cx="4149382" cy="25763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AE753-4847-4851-B44A-D37EB4F4ACD5}">
      <dsp:nvSpPr>
        <dsp:cNvPr id="0" name=""/>
        <dsp:cNvSpPr/>
      </dsp:nvSpPr>
      <dsp:spPr>
        <a:xfrm rot="19200000">
          <a:off x="1378" y="1659629"/>
          <a:ext cx="3079402" cy="2001611"/>
        </a:xfrm>
        <a:prstGeom prst="round2Same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lvl="0" algn="ctr" defTabSz="1555750">
            <a:lnSpc>
              <a:spcPct val="90000"/>
            </a:lnSpc>
            <a:spcBef>
              <a:spcPct val="0"/>
            </a:spcBef>
            <a:spcAft>
              <a:spcPct val="35000"/>
            </a:spcAft>
          </a:pPr>
          <a:r>
            <a:rPr lang="en-GB" sz="3500" kern="1200" dirty="0"/>
            <a:t>Accept challenge </a:t>
          </a:r>
        </a:p>
      </dsp:txBody>
      <dsp:txXfrm>
        <a:off x="130493" y="1745910"/>
        <a:ext cx="2883980" cy="1903900"/>
      </dsp:txXfrm>
    </dsp:sp>
    <dsp:sp modelId="{A779220E-CBCE-40A7-B26C-7F1C1631D3EC}">
      <dsp:nvSpPr>
        <dsp:cNvPr id="0" name=""/>
        <dsp:cNvSpPr/>
      </dsp:nvSpPr>
      <dsp:spPr>
        <a:xfrm>
          <a:off x="3489498" y="390058"/>
          <a:ext cx="3079402" cy="2001611"/>
        </a:xfrm>
        <a:prstGeom prst="round2SameRect">
          <a:avLst/>
        </a:prstGeom>
        <a:solidFill>
          <a:schemeClr val="accent4">
            <a:hueOff val="-764177"/>
            <a:satOff val="-5123"/>
            <a:lumOff val="-52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lvl="0" algn="ctr" defTabSz="1555750">
            <a:lnSpc>
              <a:spcPct val="90000"/>
            </a:lnSpc>
            <a:spcBef>
              <a:spcPct val="0"/>
            </a:spcBef>
            <a:spcAft>
              <a:spcPct val="35000"/>
            </a:spcAft>
          </a:pPr>
          <a:r>
            <a:rPr lang="en-GB" sz="3500" kern="1200" dirty="0"/>
            <a:t>Detect</a:t>
          </a:r>
        </a:p>
        <a:p>
          <a:pPr lvl="0" algn="ctr" defTabSz="1555750">
            <a:lnSpc>
              <a:spcPct val="90000"/>
            </a:lnSpc>
            <a:spcBef>
              <a:spcPct val="0"/>
            </a:spcBef>
            <a:spcAft>
              <a:spcPct val="35000"/>
            </a:spcAft>
          </a:pPr>
          <a:r>
            <a:rPr lang="en-GB" sz="3500" kern="1200" dirty="0"/>
            <a:t>clues</a:t>
          </a:r>
        </a:p>
        <a:p>
          <a:pPr lvl="0" algn="ctr" defTabSz="1555750">
            <a:lnSpc>
              <a:spcPct val="90000"/>
            </a:lnSpc>
            <a:spcBef>
              <a:spcPct val="0"/>
            </a:spcBef>
            <a:spcAft>
              <a:spcPct val="35000"/>
            </a:spcAft>
          </a:pPr>
          <a:endParaRPr lang="en-GB" sz="3500" kern="1200" dirty="0"/>
        </a:p>
      </dsp:txBody>
      <dsp:txXfrm>
        <a:off x="3587209" y="487769"/>
        <a:ext cx="2883980" cy="1903900"/>
      </dsp:txXfrm>
    </dsp:sp>
    <dsp:sp modelId="{6ED0EE73-A33F-4D7E-B1AC-E245D4E171CB}">
      <dsp:nvSpPr>
        <dsp:cNvPr id="0" name=""/>
        <dsp:cNvSpPr/>
      </dsp:nvSpPr>
      <dsp:spPr>
        <a:xfrm rot="2400000">
          <a:off x="6977618" y="1659629"/>
          <a:ext cx="3079402" cy="2001611"/>
        </a:xfrm>
        <a:prstGeom prst="round2SameRect">
          <a:avLst/>
        </a:prstGeom>
        <a:solidFill>
          <a:schemeClr val="accent4">
            <a:hueOff val="-1528355"/>
            <a:satOff val="-10245"/>
            <a:lumOff val="-10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lvl="0" algn="ctr" defTabSz="1555750">
            <a:lnSpc>
              <a:spcPct val="90000"/>
            </a:lnSpc>
            <a:spcBef>
              <a:spcPct val="0"/>
            </a:spcBef>
            <a:spcAft>
              <a:spcPct val="35000"/>
            </a:spcAft>
          </a:pPr>
          <a:r>
            <a:rPr lang="en-GB" sz="3500" kern="1200" dirty="0"/>
            <a:t>Respond carefully</a:t>
          </a:r>
        </a:p>
      </dsp:txBody>
      <dsp:txXfrm>
        <a:off x="7043925" y="1745910"/>
        <a:ext cx="2883980" cy="19039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1B9C8-6FD5-4B32-9B9C-587392BBCEAF}">
      <dsp:nvSpPr>
        <dsp:cNvPr id="0" name=""/>
        <dsp:cNvSpPr/>
      </dsp:nvSpPr>
      <dsp:spPr>
        <a:xfrm>
          <a:off x="1028382" y="1689"/>
          <a:ext cx="4113529" cy="17319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814" tIns="439912" rIns="79814" bIns="439912" numCol="1" spcCol="1270" anchor="ctr" anchorCtr="0">
          <a:noAutofit/>
        </a:bodyPr>
        <a:lstStyle/>
        <a:p>
          <a:pPr lvl="0" algn="l" defTabSz="977900">
            <a:lnSpc>
              <a:spcPct val="90000"/>
            </a:lnSpc>
            <a:spcBef>
              <a:spcPct val="0"/>
            </a:spcBef>
            <a:spcAft>
              <a:spcPct val="35000"/>
            </a:spcAft>
          </a:pPr>
          <a:r>
            <a:rPr lang="en-US" sz="2200" kern="1200" dirty="0"/>
            <a:t> your learning </a:t>
          </a:r>
        </a:p>
      </dsp:txBody>
      <dsp:txXfrm>
        <a:off x="1028382" y="1689"/>
        <a:ext cx="4113529" cy="1731937"/>
      </dsp:txXfrm>
    </dsp:sp>
    <dsp:sp modelId="{7036330F-14E7-4EC5-818C-48902D6DBE8D}">
      <dsp:nvSpPr>
        <dsp:cNvPr id="0" name=""/>
        <dsp:cNvSpPr/>
      </dsp:nvSpPr>
      <dsp:spPr>
        <a:xfrm>
          <a:off x="0" y="1689"/>
          <a:ext cx="1028382" cy="173193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19" tIns="171077" rIns="54419" bIns="171077" numCol="1" spcCol="1270" anchor="ctr" anchorCtr="0">
          <a:noAutofit/>
        </a:bodyPr>
        <a:lstStyle/>
        <a:p>
          <a:pPr lvl="0" algn="ctr" defTabSz="1200150">
            <a:lnSpc>
              <a:spcPct val="90000"/>
            </a:lnSpc>
            <a:spcBef>
              <a:spcPct val="0"/>
            </a:spcBef>
            <a:spcAft>
              <a:spcPct val="35000"/>
            </a:spcAft>
          </a:pPr>
          <a:r>
            <a:rPr lang="en-US" sz="2700" kern="1200"/>
            <a:t>Enjoy</a:t>
          </a:r>
        </a:p>
      </dsp:txBody>
      <dsp:txXfrm>
        <a:off x="0" y="1689"/>
        <a:ext cx="1028382" cy="1731937"/>
      </dsp:txXfrm>
    </dsp:sp>
    <dsp:sp modelId="{8FF24EE0-8163-463C-9105-82E13EC1A792}">
      <dsp:nvSpPr>
        <dsp:cNvPr id="0" name=""/>
        <dsp:cNvSpPr/>
      </dsp:nvSpPr>
      <dsp:spPr>
        <a:xfrm>
          <a:off x="1028382" y="1837543"/>
          <a:ext cx="4113529" cy="1731937"/>
        </a:xfrm>
        <a:prstGeom prst="rect">
          <a:avLst/>
        </a:prstGeom>
        <a:solidFill>
          <a:schemeClr val="accent2">
            <a:tint val="40000"/>
            <a:alpha val="90000"/>
            <a:hueOff val="-920933"/>
            <a:satOff val="6135"/>
            <a:lumOff val="561"/>
            <a:alphaOff val="0"/>
          </a:schemeClr>
        </a:solidFill>
        <a:ln w="12700"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814" tIns="439912" rIns="79814" bIns="439912" numCol="1" spcCol="1270" anchor="ctr" anchorCtr="0">
          <a:noAutofit/>
        </a:bodyPr>
        <a:lstStyle/>
        <a:p>
          <a:pPr lvl="0" algn="l" defTabSz="977900">
            <a:lnSpc>
              <a:spcPct val="90000"/>
            </a:lnSpc>
            <a:spcBef>
              <a:spcPct val="0"/>
            </a:spcBef>
            <a:spcAft>
              <a:spcPct val="35000"/>
            </a:spcAft>
          </a:pPr>
          <a:r>
            <a:rPr lang="en-US" sz="2200" kern="1200" dirty="0"/>
            <a:t>more poems</a:t>
          </a:r>
        </a:p>
      </dsp:txBody>
      <dsp:txXfrm>
        <a:off x="1028382" y="1837543"/>
        <a:ext cx="4113529" cy="1731937"/>
      </dsp:txXfrm>
    </dsp:sp>
    <dsp:sp modelId="{47951442-B33E-4E33-A425-A1A655273746}">
      <dsp:nvSpPr>
        <dsp:cNvPr id="0" name=""/>
        <dsp:cNvSpPr/>
      </dsp:nvSpPr>
      <dsp:spPr>
        <a:xfrm>
          <a:off x="0" y="1837543"/>
          <a:ext cx="1028382" cy="1731937"/>
        </a:xfrm>
        <a:prstGeom prst="rect">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19" tIns="171077" rIns="54419" bIns="171077" numCol="1" spcCol="1270" anchor="ctr" anchorCtr="0">
          <a:noAutofit/>
        </a:bodyPr>
        <a:lstStyle/>
        <a:p>
          <a:pPr lvl="0" algn="ctr" defTabSz="1200150">
            <a:lnSpc>
              <a:spcPct val="90000"/>
            </a:lnSpc>
            <a:spcBef>
              <a:spcPct val="0"/>
            </a:spcBef>
            <a:spcAft>
              <a:spcPct val="35000"/>
            </a:spcAft>
          </a:pPr>
          <a:r>
            <a:rPr lang="en-US" sz="2700" kern="1200"/>
            <a:t>Read</a:t>
          </a:r>
        </a:p>
      </dsp:txBody>
      <dsp:txXfrm>
        <a:off x="0" y="1837543"/>
        <a:ext cx="1028382" cy="1731937"/>
      </dsp:txXfrm>
    </dsp:sp>
    <dsp:sp modelId="{8EBF1F46-20BB-4940-B44E-1773DF6F4BBF}">
      <dsp:nvSpPr>
        <dsp:cNvPr id="0" name=""/>
        <dsp:cNvSpPr/>
      </dsp:nvSpPr>
      <dsp:spPr>
        <a:xfrm>
          <a:off x="1028382" y="3673397"/>
          <a:ext cx="4113529" cy="1731937"/>
        </a:xfrm>
        <a:prstGeom prst="rect">
          <a:avLst/>
        </a:prstGeom>
        <a:solidFill>
          <a:schemeClr val="accent2">
            <a:tint val="40000"/>
            <a:alpha val="90000"/>
            <a:hueOff val="-1841865"/>
            <a:satOff val="12270"/>
            <a:lumOff val="1122"/>
            <a:alphaOff val="0"/>
          </a:schemeClr>
        </a:solidFill>
        <a:ln w="12700"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814" tIns="439912" rIns="79814" bIns="439912" numCol="1" spcCol="1270" anchor="ctr" anchorCtr="0">
          <a:noAutofit/>
        </a:bodyPr>
        <a:lstStyle/>
        <a:p>
          <a:pPr lvl="0" algn="l" defTabSz="977900">
            <a:lnSpc>
              <a:spcPct val="90000"/>
            </a:lnSpc>
            <a:spcBef>
              <a:spcPct val="0"/>
            </a:spcBef>
            <a:spcAft>
              <a:spcPct val="35000"/>
            </a:spcAft>
          </a:pPr>
          <a:r>
            <a:rPr lang="en-US" sz="2200" kern="1200" dirty="0"/>
            <a:t>more poems!</a:t>
          </a:r>
        </a:p>
      </dsp:txBody>
      <dsp:txXfrm>
        <a:off x="1028382" y="3673397"/>
        <a:ext cx="4113529" cy="1731937"/>
      </dsp:txXfrm>
    </dsp:sp>
    <dsp:sp modelId="{64847B90-328E-40BA-9EAC-6B6F5238529F}">
      <dsp:nvSpPr>
        <dsp:cNvPr id="0" name=""/>
        <dsp:cNvSpPr/>
      </dsp:nvSpPr>
      <dsp:spPr>
        <a:xfrm>
          <a:off x="0" y="3673397"/>
          <a:ext cx="1028382" cy="1731937"/>
        </a:xfrm>
        <a:prstGeom prst="rect">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19" tIns="171077" rIns="54419" bIns="171077" numCol="1" spcCol="1270" anchor="ctr" anchorCtr="0">
          <a:noAutofit/>
        </a:bodyPr>
        <a:lstStyle/>
        <a:p>
          <a:pPr lvl="0" algn="ctr" defTabSz="1200150">
            <a:lnSpc>
              <a:spcPct val="90000"/>
            </a:lnSpc>
            <a:spcBef>
              <a:spcPct val="0"/>
            </a:spcBef>
            <a:spcAft>
              <a:spcPct val="35000"/>
            </a:spcAft>
          </a:pPr>
          <a:r>
            <a:rPr lang="en-US" sz="2700" kern="1200"/>
            <a:t>Write</a:t>
          </a:r>
        </a:p>
      </dsp:txBody>
      <dsp:txXfrm>
        <a:off x="0" y="3673397"/>
        <a:ext cx="1028382" cy="1731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87BDE-4CB0-4826-B8C6-5D65511F3CFA}">
      <dsp:nvSpPr>
        <dsp:cNvPr id="0" name=""/>
        <dsp:cNvSpPr/>
      </dsp:nvSpPr>
      <dsp:spPr>
        <a:xfrm rot="16200000">
          <a:off x="826" y="2182"/>
          <a:ext cx="4046934" cy="4046934"/>
        </a:xfrm>
        <a:prstGeom prst="down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a:t>Poems are arranged in  stanzas or verses</a:t>
          </a:r>
        </a:p>
      </dsp:txBody>
      <dsp:txXfrm rot="5400000">
        <a:off x="826" y="1013915"/>
        <a:ext cx="3338721" cy="2023467"/>
      </dsp:txXfrm>
    </dsp:sp>
    <dsp:sp modelId="{7599D444-8885-4BB5-B39F-426835678DD3}">
      <dsp:nvSpPr>
        <dsp:cNvPr id="0" name=""/>
        <dsp:cNvSpPr/>
      </dsp:nvSpPr>
      <dsp:spPr>
        <a:xfrm rot="5400000">
          <a:off x="6010638" y="2182"/>
          <a:ext cx="4046934" cy="4046934"/>
        </a:xfrm>
        <a:prstGeom prst="downArrow">
          <a:avLst>
            <a:gd name="adj1" fmla="val 50000"/>
            <a:gd name="adj2" fmla="val 35000"/>
          </a:avLst>
        </a:prstGeom>
        <a:solidFill>
          <a:schemeClr val="accent4">
            <a:hueOff val="-1528355"/>
            <a:satOff val="-10245"/>
            <a:lumOff val="-10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a:t>Stories are arranged in paragraphs and chapters</a:t>
          </a:r>
        </a:p>
      </dsp:txBody>
      <dsp:txXfrm rot="-5400000">
        <a:off x="6718851" y="1013916"/>
        <a:ext cx="3338721" cy="2023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76787-46CF-45DB-8F19-2F0030C6E15C}">
      <dsp:nvSpPr>
        <dsp:cNvPr id="0" name=""/>
        <dsp:cNvSpPr/>
      </dsp:nvSpPr>
      <dsp:spPr>
        <a:xfrm>
          <a:off x="386152" y="1570473"/>
          <a:ext cx="1819691" cy="9098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t>Clues</a:t>
          </a:r>
        </a:p>
      </dsp:txBody>
      <dsp:txXfrm>
        <a:off x="412800" y="1597121"/>
        <a:ext cx="1766395" cy="856549"/>
      </dsp:txXfrm>
    </dsp:sp>
    <dsp:sp modelId="{C27C81FF-F0E8-4C6E-B89A-C6628E228F2E}">
      <dsp:nvSpPr>
        <dsp:cNvPr id="0" name=""/>
        <dsp:cNvSpPr/>
      </dsp:nvSpPr>
      <dsp:spPr>
        <a:xfrm rot="17692822">
          <a:off x="1704755" y="1220439"/>
          <a:ext cx="1730053" cy="40429"/>
        </a:xfrm>
        <a:custGeom>
          <a:avLst/>
          <a:gdLst/>
          <a:ahLst/>
          <a:cxnLst/>
          <a:rect l="0" t="0" r="0" b="0"/>
          <a:pathLst>
            <a:path>
              <a:moveTo>
                <a:pt x="0" y="20214"/>
              </a:moveTo>
              <a:lnTo>
                <a:pt x="1730053" y="2021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2526531" y="1197402"/>
        <a:ext cx="86502" cy="86502"/>
      </dsp:txXfrm>
    </dsp:sp>
    <dsp:sp modelId="{67644C56-F85E-4808-B479-B07AEABBEBD8}">
      <dsp:nvSpPr>
        <dsp:cNvPr id="0" name=""/>
        <dsp:cNvSpPr/>
      </dsp:nvSpPr>
      <dsp:spPr>
        <a:xfrm>
          <a:off x="2933720" y="988"/>
          <a:ext cx="1819691" cy="9098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t>urged</a:t>
          </a:r>
        </a:p>
      </dsp:txBody>
      <dsp:txXfrm>
        <a:off x="2960368" y="27636"/>
        <a:ext cx="1766395" cy="856549"/>
      </dsp:txXfrm>
    </dsp:sp>
    <dsp:sp modelId="{029378E1-2A89-4B5B-9DB9-B2A296DBC0CA}">
      <dsp:nvSpPr>
        <dsp:cNvPr id="0" name=""/>
        <dsp:cNvSpPr/>
      </dsp:nvSpPr>
      <dsp:spPr>
        <a:xfrm rot="19457599">
          <a:off x="2121591" y="1743600"/>
          <a:ext cx="896382" cy="40429"/>
        </a:xfrm>
        <a:custGeom>
          <a:avLst/>
          <a:gdLst/>
          <a:ahLst/>
          <a:cxnLst/>
          <a:rect l="0" t="0" r="0" b="0"/>
          <a:pathLst>
            <a:path>
              <a:moveTo>
                <a:pt x="0" y="20214"/>
              </a:moveTo>
              <a:lnTo>
                <a:pt x="896382" y="2021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547372" y="1741405"/>
        <a:ext cx="44819" cy="44819"/>
      </dsp:txXfrm>
    </dsp:sp>
    <dsp:sp modelId="{03A5F41A-C237-4386-B3B4-C6488F3CC282}">
      <dsp:nvSpPr>
        <dsp:cNvPr id="0" name=""/>
        <dsp:cNvSpPr/>
      </dsp:nvSpPr>
      <dsp:spPr>
        <a:xfrm>
          <a:off x="2933720" y="1047311"/>
          <a:ext cx="1819691" cy="9098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t>propelled</a:t>
          </a:r>
        </a:p>
      </dsp:txBody>
      <dsp:txXfrm>
        <a:off x="2960368" y="1073959"/>
        <a:ext cx="1766395" cy="856549"/>
      </dsp:txXfrm>
    </dsp:sp>
    <dsp:sp modelId="{006677CF-4D07-455A-AD10-9E6BBD274960}">
      <dsp:nvSpPr>
        <dsp:cNvPr id="0" name=""/>
        <dsp:cNvSpPr/>
      </dsp:nvSpPr>
      <dsp:spPr>
        <a:xfrm rot="2142401">
          <a:off x="2121591" y="2266761"/>
          <a:ext cx="896382" cy="40429"/>
        </a:xfrm>
        <a:custGeom>
          <a:avLst/>
          <a:gdLst/>
          <a:ahLst/>
          <a:cxnLst/>
          <a:rect l="0" t="0" r="0" b="0"/>
          <a:pathLst>
            <a:path>
              <a:moveTo>
                <a:pt x="0" y="20214"/>
              </a:moveTo>
              <a:lnTo>
                <a:pt x="896382" y="2021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547372" y="2264567"/>
        <a:ext cx="44819" cy="44819"/>
      </dsp:txXfrm>
    </dsp:sp>
    <dsp:sp modelId="{A25156B9-4CCB-41F5-ADF0-D2DE4F824ED2}">
      <dsp:nvSpPr>
        <dsp:cNvPr id="0" name=""/>
        <dsp:cNvSpPr/>
      </dsp:nvSpPr>
      <dsp:spPr>
        <a:xfrm>
          <a:off x="2933720" y="2093634"/>
          <a:ext cx="1819691" cy="9098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t>impish</a:t>
          </a:r>
        </a:p>
      </dsp:txBody>
      <dsp:txXfrm>
        <a:off x="2960368" y="2120282"/>
        <a:ext cx="1766395" cy="856549"/>
      </dsp:txXfrm>
    </dsp:sp>
    <dsp:sp modelId="{249F81DA-5979-47D9-BAED-63BF2C0C38DD}">
      <dsp:nvSpPr>
        <dsp:cNvPr id="0" name=""/>
        <dsp:cNvSpPr/>
      </dsp:nvSpPr>
      <dsp:spPr>
        <a:xfrm rot="3907178">
          <a:off x="1704755" y="2789923"/>
          <a:ext cx="1730053" cy="40429"/>
        </a:xfrm>
        <a:custGeom>
          <a:avLst/>
          <a:gdLst/>
          <a:ahLst/>
          <a:cxnLst/>
          <a:rect l="0" t="0" r="0" b="0"/>
          <a:pathLst>
            <a:path>
              <a:moveTo>
                <a:pt x="0" y="20214"/>
              </a:moveTo>
              <a:lnTo>
                <a:pt x="1730053" y="2021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2526531" y="2766886"/>
        <a:ext cx="86502" cy="86502"/>
      </dsp:txXfrm>
    </dsp:sp>
    <dsp:sp modelId="{2C526B66-6C0E-42A6-8C4F-4EA92F074475}">
      <dsp:nvSpPr>
        <dsp:cNvPr id="0" name=""/>
        <dsp:cNvSpPr/>
      </dsp:nvSpPr>
      <dsp:spPr>
        <a:xfrm>
          <a:off x="2933720" y="3139957"/>
          <a:ext cx="1819691" cy="9098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t>rascal</a:t>
          </a:r>
        </a:p>
      </dsp:txBody>
      <dsp:txXfrm>
        <a:off x="2960368" y="3166605"/>
        <a:ext cx="1766395" cy="856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C5E00-0878-43BE-B3EA-5D4AF54D30DA}">
      <dsp:nvSpPr>
        <dsp:cNvPr id="0" name=""/>
        <dsp:cNvSpPr/>
      </dsp:nvSpPr>
      <dsp:spPr>
        <a:xfrm>
          <a:off x="3188694" y="0"/>
          <a:ext cx="2430203" cy="243037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Mama-Gator</a:t>
          </a:r>
        </a:p>
      </dsp:txBody>
      <dsp:txXfrm>
        <a:off x="3544589" y="355920"/>
        <a:ext cx="1718413" cy="1718534"/>
      </dsp:txXfrm>
    </dsp:sp>
    <dsp:sp modelId="{3D6E795D-4777-4D23-913B-C7DF6043A65A}">
      <dsp:nvSpPr>
        <dsp:cNvPr id="0" name=""/>
        <dsp:cNvSpPr/>
      </dsp:nvSpPr>
      <dsp:spPr>
        <a:xfrm>
          <a:off x="4439502" y="1620925"/>
          <a:ext cx="2430203" cy="2430374"/>
        </a:xfrm>
        <a:prstGeom prst="ellipse">
          <a:avLst/>
        </a:prstGeom>
        <a:solidFill>
          <a:schemeClr val="accent4">
            <a:alpha val="50000"/>
            <a:hueOff val="-1528355"/>
            <a:satOff val="-10245"/>
            <a:lumOff val="-10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err="1"/>
            <a:t>Wazim</a:t>
          </a:r>
          <a:endParaRPr lang="en-GB" sz="3600" kern="1200" dirty="0"/>
        </a:p>
      </dsp:txBody>
      <dsp:txXfrm>
        <a:off x="4795397" y="1976845"/>
        <a:ext cx="1718413" cy="17185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46599-53A4-468C-B3CA-32C6A7AA8BF8}">
      <dsp:nvSpPr>
        <dsp:cNvPr id="0" name=""/>
        <dsp:cNvSpPr/>
      </dsp:nvSpPr>
      <dsp:spPr>
        <a:xfrm>
          <a:off x="0" y="25652"/>
          <a:ext cx="5141912" cy="26231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i="1" kern="1200" dirty="0"/>
            <a:t>The word ‘Poet' comes from a Greek word meaning "to make.“</a:t>
          </a:r>
          <a:endParaRPr lang="en-US" sz="3800" kern="1200" dirty="0"/>
        </a:p>
      </dsp:txBody>
      <dsp:txXfrm>
        <a:off x="128051" y="153703"/>
        <a:ext cx="4885810" cy="2367038"/>
      </dsp:txXfrm>
    </dsp:sp>
    <dsp:sp modelId="{DA494052-697E-4315-A6A3-EFD2C225642C}">
      <dsp:nvSpPr>
        <dsp:cNvPr id="0" name=""/>
        <dsp:cNvSpPr/>
      </dsp:nvSpPr>
      <dsp:spPr>
        <a:xfrm>
          <a:off x="0" y="2758232"/>
          <a:ext cx="5141912" cy="262314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i="1" kern="1200" dirty="0"/>
            <a:t>This word, ‘Poet’ , has been in use in English for over 600 years!</a:t>
          </a:r>
          <a:endParaRPr lang="en-US" sz="3800" kern="1200" dirty="0"/>
        </a:p>
      </dsp:txBody>
      <dsp:txXfrm>
        <a:off x="128051" y="2886283"/>
        <a:ext cx="4885810" cy="23670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763BD-885A-4A7A-B8E4-3E3FDF714C6A}">
      <dsp:nvSpPr>
        <dsp:cNvPr id="0" name=""/>
        <dsp:cNvSpPr/>
      </dsp:nvSpPr>
      <dsp:spPr>
        <a:xfrm>
          <a:off x="0" y="892844"/>
          <a:ext cx="10508943" cy="680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E35347-8EE1-4B08-848D-911063388921}">
      <dsp:nvSpPr>
        <dsp:cNvPr id="0" name=""/>
        <dsp:cNvSpPr/>
      </dsp:nvSpPr>
      <dsp:spPr>
        <a:xfrm>
          <a:off x="525447" y="494324"/>
          <a:ext cx="8587477"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049" tIns="0" rIns="278049" bIns="0" numCol="1" spcCol="1270" anchor="ctr" anchorCtr="0">
          <a:noAutofit/>
        </a:bodyPr>
        <a:lstStyle/>
        <a:p>
          <a:pPr lvl="0" algn="l" defTabSz="1200150">
            <a:lnSpc>
              <a:spcPct val="90000"/>
            </a:lnSpc>
            <a:spcBef>
              <a:spcPct val="0"/>
            </a:spcBef>
            <a:spcAft>
              <a:spcPct val="35000"/>
            </a:spcAft>
          </a:pPr>
          <a:r>
            <a:rPr lang="en-GB" sz="2700" kern="1200" dirty="0"/>
            <a:t>Poems reveal secrets, if  you read carefully</a:t>
          </a:r>
        </a:p>
      </dsp:txBody>
      <dsp:txXfrm>
        <a:off x="564355" y="533232"/>
        <a:ext cx="8509661" cy="719224"/>
      </dsp:txXfrm>
    </dsp:sp>
    <dsp:sp modelId="{D0023D8A-4F4C-4D80-9DDB-85ADA31FF915}">
      <dsp:nvSpPr>
        <dsp:cNvPr id="0" name=""/>
        <dsp:cNvSpPr/>
      </dsp:nvSpPr>
      <dsp:spPr>
        <a:xfrm>
          <a:off x="0" y="2117564"/>
          <a:ext cx="10508943" cy="680400"/>
        </a:xfrm>
        <a:prstGeom prst="rect">
          <a:avLst/>
        </a:prstGeom>
        <a:solidFill>
          <a:schemeClr val="lt1">
            <a:alpha val="90000"/>
            <a:hueOff val="0"/>
            <a:satOff val="0"/>
            <a:lumOff val="0"/>
            <a:alphaOff val="0"/>
          </a:schemeClr>
        </a:solidFill>
        <a:ln w="12700"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dsp:style>
    </dsp:sp>
    <dsp:sp modelId="{F84A2281-C019-47B3-B99C-49277A53EAD4}">
      <dsp:nvSpPr>
        <dsp:cNvPr id="0" name=""/>
        <dsp:cNvSpPr/>
      </dsp:nvSpPr>
      <dsp:spPr>
        <a:xfrm>
          <a:off x="525447" y="1719044"/>
          <a:ext cx="8679945" cy="797040"/>
        </a:xfrm>
        <a:prstGeom prst="roundRect">
          <a:avLst/>
        </a:prstGeom>
        <a:solidFill>
          <a:schemeClr val="accent5">
            <a:hueOff val="1178392"/>
            <a:satOff val="-5635"/>
            <a:lumOff val="6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049" tIns="0" rIns="278049" bIns="0" numCol="1" spcCol="1270" anchor="ctr" anchorCtr="0">
          <a:noAutofit/>
        </a:bodyPr>
        <a:lstStyle/>
        <a:p>
          <a:pPr lvl="0" algn="l" defTabSz="1200150">
            <a:lnSpc>
              <a:spcPct val="90000"/>
            </a:lnSpc>
            <a:spcBef>
              <a:spcPct val="0"/>
            </a:spcBef>
            <a:spcAft>
              <a:spcPct val="35000"/>
            </a:spcAft>
          </a:pPr>
          <a:r>
            <a:rPr lang="en-GB" sz="2700" kern="1200" dirty="0"/>
            <a:t>Poems wait patiently to be discovered</a:t>
          </a:r>
        </a:p>
      </dsp:txBody>
      <dsp:txXfrm>
        <a:off x="564355" y="1757952"/>
        <a:ext cx="8602129" cy="719224"/>
      </dsp:txXfrm>
    </dsp:sp>
    <dsp:sp modelId="{61AB34A9-97D3-401F-A1EC-65911007BD96}">
      <dsp:nvSpPr>
        <dsp:cNvPr id="0" name=""/>
        <dsp:cNvSpPr/>
      </dsp:nvSpPr>
      <dsp:spPr>
        <a:xfrm>
          <a:off x="0" y="3342284"/>
          <a:ext cx="10508943" cy="680400"/>
        </a:xfrm>
        <a:prstGeom prst="rect">
          <a:avLst/>
        </a:prstGeom>
        <a:solidFill>
          <a:schemeClr val="lt1">
            <a:alpha val="90000"/>
            <a:hueOff val="0"/>
            <a:satOff val="0"/>
            <a:lumOff val="0"/>
            <a:alphaOff val="0"/>
          </a:schemeClr>
        </a:solidFill>
        <a:ln w="12700"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sp>
    <dsp:sp modelId="{418CBF0B-BAC9-4F0C-AFFB-E690D3C7423D}">
      <dsp:nvSpPr>
        <dsp:cNvPr id="0" name=""/>
        <dsp:cNvSpPr/>
      </dsp:nvSpPr>
      <dsp:spPr>
        <a:xfrm>
          <a:off x="525447" y="2943764"/>
          <a:ext cx="8618300" cy="797040"/>
        </a:xfrm>
        <a:prstGeom prst="round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049" tIns="0" rIns="278049" bIns="0" numCol="1" spcCol="1270" anchor="ctr" anchorCtr="0">
          <a:noAutofit/>
        </a:bodyPr>
        <a:lstStyle/>
        <a:p>
          <a:pPr lvl="0" algn="l" defTabSz="1200150">
            <a:lnSpc>
              <a:spcPct val="90000"/>
            </a:lnSpc>
            <a:spcBef>
              <a:spcPct val="0"/>
            </a:spcBef>
            <a:spcAft>
              <a:spcPct val="35000"/>
            </a:spcAft>
          </a:pPr>
          <a:r>
            <a:rPr lang="en-GB" sz="2700" kern="1200" dirty="0"/>
            <a:t>Poets use language in special ways</a:t>
          </a:r>
        </a:p>
      </dsp:txBody>
      <dsp:txXfrm>
        <a:off x="564355" y="2982672"/>
        <a:ext cx="8540484" cy="719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E6D86-55AB-41EA-BD6B-DAE9D7D98284}">
      <dsp:nvSpPr>
        <dsp:cNvPr id="0" name=""/>
        <dsp:cNvSpPr/>
      </dsp:nvSpPr>
      <dsp:spPr>
        <a:xfrm>
          <a:off x="5186204" y="95"/>
          <a:ext cx="1338006" cy="8697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Main idea</a:t>
          </a:r>
        </a:p>
      </dsp:txBody>
      <dsp:txXfrm>
        <a:off x="5228659" y="42550"/>
        <a:ext cx="1253096" cy="784794"/>
      </dsp:txXfrm>
    </dsp:sp>
    <dsp:sp modelId="{74E697A8-E36D-45D8-8181-306A4B8E2648}">
      <dsp:nvSpPr>
        <dsp:cNvPr id="0" name=""/>
        <dsp:cNvSpPr/>
      </dsp:nvSpPr>
      <dsp:spPr>
        <a:xfrm>
          <a:off x="3805053" y="434947"/>
          <a:ext cx="4100309" cy="4100309"/>
        </a:xfrm>
        <a:custGeom>
          <a:avLst/>
          <a:gdLst/>
          <a:ahLst/>
          <a:cxnLst/>
          <a:rect l="0" t="0" r="0" b="0"/>
          <a:pathLst>
            <a:path>
              <a:moveTo>
                <a:pt x="2887714" y="178890"/>
              </a:moveTo>
              <a:arcTo wR="2050154" hR="2050154" stAng="17646770" swAng="924792"/>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472220B-9ADA-4FD3-B5B7-0EC1CA176462}">
      <dsp:nvSpPr>
        <dsp:cNvPr id="0" name=""/>
        <dsp:cNvSpPr/>
      </dsp:nvSpPr>
      <dsp:spPr>
        <a:xfrm>
          <a:off x="6961690" y="1025172"/>
          <a:ext cx="1338006" cy="8697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Mood</a:t>
          </a:r>
        </a:p>
      </dsp:txBody>
      <dsp:txXfrm>
        <a:off x="7004145" y="1067627"/>
        <a:ext cx="1253096" cy="784794"/>
      </dsp:txXfrm>
    </dsp:sp>
    <dsp:sp modelId="{8831A6CA-9111-4B83-9AFC-22C682C2295F}">
      <dsp:nvSpPr>
        <dsp:cNvPr id="0" name=""/>
        <dsp:cNvSpPr/>
      </dsp:nvSpPr>
      <dsp:spPr>
        <a:xfrm>
          <a:off x="3805053" y="434947"/>
          <a:ext cx="4100309" cy="4100309"/>
        </a:xfrm>
        <a:custGeom>
          <a:avLst/>
          <a:gdLst/>
          <a:ahLst/>
          <a:cxnLst/>
          <a:rect l="0" t="0" r="0" b="0"/>
          <a:pathLst>
            <a:path>
              <a:moveTo>
                <a:pt x="4068326" y="1689434"/>
              </a:moveTo>
              <a:arcTo wR="2050154" hR="2050154" stAng="20991970" swAng="1216060"/>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029E23-96F0-46E3-80A8-6C5F83E4D9D3}">
      <dsp:nvSpPr>
        <dsp:cNvPr id="0" name=""/>
        <dsp:cNvSpPr/>
      </dsp:nvSpPr>
      <dsp:spPr>
        <a:xfrm>
          <a:off x="6961690" y="3075327"/>
          <a:ext cx="1338006" cy="8697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Figures of Speech</a:t>
          </a:r>
        </a:p>
      </dsp:txBody>
      <dsp:txXfrm>
        <a:off x="7004145" y="3117782"/>
        <a:ext cx="1253096" cy="784794"/>
      </dsp:txXfrm>
    </dsp:sp>
    <dsp:sp modelId="{020EC8CA-1F7F-48A3-918B-53EFFDDECBBA}">
      <dsp:nvSpPr>
        <dsp:cNvPr id="0" name=""/>
        <dsp:cNvSpPr/>
      </dsp:nvSpPr>
      <dsp:spPr>
        <a:xfrm>
          <a:off x="3805053" y="434947"/>
          <a:ext cx="4100309" cy="4100309"/>
        </a:xfrm>
        <a:custGeom>
          <a:avLst/>
          <a:gdLst/>
          <a:ahLst/>
          <a:cxnLst/>
          <a:rect l="0" t="0" r="0" b="0"/>
          <a:pathLst>
            <a:path>
              <a:moveTo>
                <a:pt x="3354932" y="3631512"/>
              </a:moveTo>
              <a:arcTo wR="2050154" hR="2050154" stAng="3028438" swAng="924792"/>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F65D50-FE0A-4610-A98E-9D4DB3966098}">
      <dsp:nvSpPr>
        <dsp:cNvPr id="0" name=""/>
        <dsp:cNvSpPr/>
      </dsp:nvSpPr>
      <dsp:spPr>
        <a:xfrm>
          <a:off x="5186204" y="4100405"/>
          <a:ext cx="1338006" cy="8697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Senses</a:t>
          </a:r>
        </a:p>
      </dsp:txBody>
      <dsp:txXfrm>
        <a:off x="5228659" y="4142860"/>
        <a:ext cx="1253096" cy="784794"/>
      </dsp:txXfrm>
    </dsp:sp>
    <dsp:sp modelId="{BA363717-CD57-4F65-B6F5-50A01C3B394F}">
      <dsp:nvSpPr>
        <dsp:cNvPr id="0" name=""/>
        <dsp:cNvSpPr/>
      </dsp:nvSpPr>
      <dsp:spPr>
        <a:xfrm>
          <a:off x="3805053" y="434947"/>
          <a:ext cx="4100309" cy="4100309"/>
        </a:xfrm>
        <a:custGeom>
          <a:avLst/>
          <a:gdLst/>
          <a:ahLst/>
          <a:cxnLst/>
          <a:rect l="0" t="0" r="0" b="0"/>
          <a:pathLst>
            <a:path>
              <a:moveTo>
                <a:pt x="1212595" y="3921418"/>
              </a:moveTo>
              <a:arcTo wR="2050154" hR="2050154" stAng="6846770" swAng="924792"/>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73BF7B1-0CA0-4987-A440-D9ACB03E55E5}">
      <dsp:nvSpPr>
        <dsp:cNvPr id="0" name=""/>
        <dsp:cNvSpPr/>
      </dsp:nvSpPr>
      <dsp:spPr>
        <a:xfrm>
          <a:off x="3410718" y="3075327"/>
          <a:ext cx="1338006" cy="86970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Motives</a:t>
          </a:r>
        </a:p>
      </dsp:txBody>
      <dsp:txXfrm>
        <a:off x="3453173" y="3117782"/>
        <a:ext cx="1253096" cy="784794"/>
      </dsp:txXfrm>
    </dsp:sp>
    <dsp:sp modelId="{1F49B9DC-985C-4B15-AE4D-65E2439FE917}">
      <dsp:nvSpPr>
        <dsp:cNvPr id="0" name=""/>
        <dsp:cNvSpPr/>
      </dsp:nvSpPr>
      <dsp:spPr>
        <a:xfrm>
          <a:off x="3805053" y="434947"/>
          <a:ext cx="4100309" cy="4100309"/>
        </a:xfrm>
        <a:custGeom>
          <a:avLst/>
          <a:gdLst/>
          <a:ahLst/>
          <a:cxnLst/>
          <a:rect l="0" t="0" r="0" b="0"/>
          <a:pathLst>
            <a:path>
              <a:moveTo>
                <a:pt x="31983" y="2410875"/>
              </a:moveTo>
              <a:arcTo wR="2050154" hR="2050154" stAng="10191970" swAng="1216060"/>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DD46C20-8623-46B6-A68E-781D669E05CD}">
      <dsp:nvSpPr>
        <dsp:cNvPr id="0" name=""/>
        <dsp:cNvSpPr/>
      </dsp:nvSpPr>
      <dsp:spPr>
        <a:xfrm>
          <a:off x="3410718" y="1025172"/>
          <a:ext cx="1338006" cy="8697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Language</a:t>
          </a:r>
        </a:p>
      </dsp:txBody>
      <dsp:txXfrm>
        <a:off x="3453173" y="1067627"/>
        <a:ext cx="1253096" cy="784794"/>
      </dsp:txXfrm>
    </dsp:sp>
    <dsp:sp modelId="{A4677867-611F-4172-855B-695D758165A0}">
      <dsp:nvSpPr>
        <dsp:cNvPr id="0" name=""/>
        <dsp:cNvSpPr/>
      </dsp:nvSpPr>
      <dsp:spPr>
        <a:xfrm>
          <a:off x="3805053" y="434947"/>
          <a:ext cx="4100309" cy="4100309"/>
        </a:xfrm>
        <a:custGeom>
          <a:avLst/>
          <a:gdLst/>
          <a:ahLst/>
          <a:cxnLst/>
          <a:rect l="0" t="0" r="0" b="0"/>
          <a:pathLst>
            <a:path>
              <a:moveTo>
                <a:pt x="745377" y="468797"/>
              </a:moveTo>
              <a:arcTo wR="2050154" hR="2050154" stAng="13828438" swAng="924792"/>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92231-A8E0-4A86-BADE-E925B1D7F389}">
      <dsp:nvSpPr>
        <dsp:cNvPr id="0" name=""/>
        <dsp:cNvSpPr/>
      </dsp:nvSpPr>
      <dsp:spPr>
        <a:xfrm>
          <a:off x="0" y="3263426"/>
          <a:ext cx="5141912" cy="21411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GB" sz="3100" kern="1200"/>
            <a:t>Use facts, observation and good thinking to arrive at a conclusion or assumption</a:t>
          </a:r>
          <a:endParaRPr lang="en-US" sz="3100" kern="1200"/>
        </a:p>
      </dsp:txBody>
      <dsp:txXfrm>
        <a:off x="0" y="3263426"/>
        <a:ext cx="5141912" cy="2141160"/>
      </dsp:txXfrm>
    </dsp:sp>
    <dsp:sp modelId="{A9C99086-D8FE-4582-94F5-26BE722FDFBC}">
      <dsp:nvSpPr>
        <dsp:cNvPr id="0" name=""/>
        <dsp:cNvSpPr/>
      </dsp:nvSpPr>
      <dsp:spPr>
        <a:xfrm rot="10800000">
          <a:off x="0" y="2438"/>
          <a:ext cx="5141912" cy="3293105"/>
        </a:xfrm>
        <a:prstGeom prst="upArrowCallou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GB" sz="3100" kern="1200"/>
            <a:t>Figure out something not explained, by using clues</a:t>
          </a:r>
          <a:endParaRPr lang="en-US" sz="3100" kern="1200"/>
        </a:p>
      </dsp:txBody>
      <dsp:txXfrm rot="10800000">
        <a:off x="0" y="2438"/>
        <a:ext cx="5141912" cy="213976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5T20:44:09.850"/>
    </inkml:context>
    <inkml:brush xml:id="br0">
      <inkml:brushProperty name="width" value="0.1" units="cm"/>
      <inkml:brushProperty name="height" value="0.1" units="cm"/>
      <inkml:brushProperty name="color" value="#DA0C07"/>
      <inkml:brushProperty name="ignorePressure" value="1"/>
      <inkml:brushProperty name="inkEffects" value="lava"/>
      <inkml:brushProperty name="anchorX" value="-17436.29297"/>
      <inkml:brushProperty name="anchorY" value="-10220.92969"/>
      <inkml:brushProperty name="scaleFactor" value="0.5"/>
    </inkml:brush>
  </inkml:definitions>
  <inkml:trace contextRef="#ctx0" brushRef="#br0">1 1,'0'0,"0"0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5T14:18:28.656"/>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341 2464,'0'0,"0"-25,0-38,0-6,0-13,0-1,0 8,0 5,0 8,0 7,0 3,0 2,0 3,0 0,0 1,0-1,0 0,0-1,0 0,10 1,10 8,0 0,7 1,-2-3,4-1,4-3,6-1,2 8,5 1,1-12,11 8,-9-1,10 8,-12-10,0 8,-2-2,0-2,10 8,-9-2,10-2,0-3,8 6,11-1,6-3,-2 7,14-2,-7 6,3-2,2 4,10-2,-6-6,-1 6,-9 5,-1-3,1 5,2-6,2 5,4 5,11 3,2 6,18-7,1 1,-1 3,-8 2,4-8,-4 2,-16 2,-4 2,-13 3,-2 3,0 1,-5 2,1 0,-5 0,3 1,-5-1,5 1,-5-1,13 0,7 0,-6 0,3 0,2 0,-7 0,1 0,1 0,3 0,4 0,2 10,1 10,3 9,-1-1,1 5,-10 5,0-6,0 2,1 12,3-6,2 3,-8 1,-9 1,1 9,-8-6,4-1,-15-1,6 1,-7-1,0 1,-4 10,17-9,0 10,9-2,4 9,-4 0,5 6,-9-12,-6 6,3-4,-15-3,4-3,-13-3,-2-1,-4-3,2 10,-11-1,2-8,2 6,-9 8,4 1,-7 7,3 8,4 6,-5-3,-6-8,-6-7,-7-7,-3-6,7 6,-3-1,1 7,-3-1,-3-3,0 8,-3-6,-1-1,0-6,0-1,0-5,-1-1,1-2,0-1,9 0,1 2,9-2,0 1,-4 0,6 10,7 9,-3 1,4-2,-4 6,3-13,-4-6,3-4,-5-2,-5-1,4 0,-3 1,-5-1,5 21,-2 10,-3 30,6 7,-4 3,7-11,-2-15,6-4,-5-11,-4-10,-5 1,-4-4,-5-4,-1-2,-2-5,-2-2,2 8,-1 9,0 1,1-3,-9-3,-11 5,-10-3,2-3,-5-4,-5-3,-3-4,-4 10,-1-11,9-2,-2-11,9 0,0-1,-3 4,-5 1,-2 5,-14-1,-1 3,-3 2,0-1,-5 1,-10 0,-7 9,-7 1,-5 8,-13 1,7-5,10-3,-7-3,-2-4,10-4,-1 0,-10 0,-10-12,-23 1,-10 0,-16 10,-24 5,0-8,3-11,17 0,8-10,7 3,13-7,2-5,-1-6,-1-3,-2-3,-5-3,-12 0,-1-2,-11 1,1 1,1-1,6 1,12-1,-5 1,2 0,-1-10,1 1,1 0,2-9,-2 3,1-9,11 4,9-6,0-6,7-4,8-6,-15-3,4-13,3-1,5 0,-4 2,14-7,13 1,4 12,12-7,8 14,8 0,5 2,3-1,3 0,0-13,1-10,-1-1,0-8,0 3,8 4,1 6,1 5,6 4,-2 12,7 2,9 1,-6-10,7-2,-7-5,4-18,-5 0,3-7,4 3,-3 6,2 6,-5 8,4 2,3 6,5 1,4 1,3-10,2-1,2-9,1 3,0 0,-1-5,2 3,-2-7,1 4,-1 5,0 4,0-14,0 1,0-6,0-5,0 5,0 6,0 7,0 7,0 7,0 1,0 3,0 1,0-1,0 3,0-3,0 0,0 1,0-1,0 0,0-1,0 1,0 0,0 0,0-1,0 1,0 0,0-1,0 1,0 0,9 0,2-1,-2 1,9 9,-2 2,-3-2,7 8,-3-2,-4-1,7 6,-4-3,7-4,6 7,-3-4,-5-3,4 6,-5-4,4 7,-4-2,6 5,-4-3,-6-6,-4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042EE-998B-4B22-B3FB-98F55AD32E08}" type="datetimeFigureOut">
              <a:rPr lang="en-GB" smtClean="0"/>
              <a:t>05/06/2020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E2BDF-A412-44AA-979C-2305616AEF74}" type="slidenum">
              <a:rPr lang="en-GB" smtClean="0"/>
              <a:t>‹#›</a:t>
            </a:fld>
            <a:endParaRPr lang="en-GB"/>
          </a:p>
        </p:txBody>
      </p:sp>
    </p:spTree>
    <p:extLst>
      <p:ext uri="{BB962C8B-B14F-4D97-AF65-F5344CB8AC3E}">
        <p14:creationId xmlns:p14="http://schemas.microsoft.com/office/powerpoint/2010/main" val="134449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7A34DF-465F-42C1-A8C6-7BE267203998}" type="datetime1">
              <a:rPr lang="en-GB" smtClean="0"/>
              <a:t>05/06/2020</a:t>
            </a:fld>
            <a:endParaRPr lang="en-GB"/>
          </a:p>
        </p:txBody>
      </p:sp>
      <p:sp>
        <p:nvSpPr>
          <p:cNvPr id="5" name="Footer Placeholder 4"/>
          <p:cNvSpPr>
            <a:spLocks noGrp="1"/>
          </p:cNvSpPr>
          <p:nvPr>
            <p:ph type="ftr" sz="quarter" idx="11"/>
          </p:nvPr>
        </p:nvSpPr>
        <p:spPr/>
        <p:txBody>
          <a:bodyPr/>
          <a:lstStyle/>
          <a:p>
            <a:r>
              <a:rPr lang="en-US"/>
              <a:t>ENGLISH UNIT, CURRICULUM PLANNING AND DEVELOPMENT DIVISION (2020)</a:t>
            </a:r>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0A58021-3054-4C10-8AA6-2551D3D7A515}" type="slidenum">
              <a:rPr lang="en-GB" smtClean="0"/>
              <a:t>‹#›</a:t>
            </a:fld>
            <a:endParaRPr lang="en-GB"/>
          </a:p>
        </p:txBody>
      </p:sp>
    </p:spTree>
    <p:extLst>
      <p:ext uri="{BB962C8B-B14F-4D97-AF65-F5344CB8AC3E}">
        <p14:creationId xmlns:p14="http://schemas.microsoft.com/office/powerpoint/2010/main" val="3653941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E99E2-4195-4372-A4DC-65151419E1BD}" type="datetime1">
              <a:rPr lang="en-GB" smtClean="0"/>
              <a:t>05/06/2020</a:t>
            </a:fld>
            <a:endParaRPr lang="en-GB"/>
          </a:p>
        </p:txBody>
      </p:sp>
      <p:sp>
        <p:nvSpPr>
          <p:cNvPr id="5" name="Footer Placeholder 4"/>
          <p:cNvSpPr>
            <a:spLocks noGrp="1"/>
          </p:cNvSpPr>
          <p:nvPr>
            <p:ph type="ftr" sz="quarter" idx="11"/>
          </p:nvPr>
        </p:nvSpPr>
        <p:spPr/>
        <p:txBody>
          <a:bodyPr/>
          <a:lstStyle/>
          <a:p>
            <a:r>
              <a:rPr lang="en-US"/>
              <a:t>ENGLISH UNIT, CURRICULUM PLANNING AND DEVELOPMENT DIVISION (2020)</a:t>
            </a:r>
            <a:endParaRPr lang="en-GB"/>
          </a:p>
        </p:txBody>
      </p:sp>
      <p:sp>
        <p:nvSpPr>
          <p:cNvPr id="6" name="Slide Number Placeholder 5"/>
          <p:cNvSpPr>
            <a:spLocks noGrp="1"/>
          </p:cNvSpPr>
          <p:nvPr>
            <p:ph type="sldNum" sz="quarter" idx="12"/>
          </p:nvPr>
        </p:nvSpPr>
        <p:spPr/>
        <p:txBody>
          <a:bodyPr/>
          <a:lstStyle/>
          <a:p>
            <a:fld id="{B0A58021-3054-4C10-8AA6-2551D3D7A515}" type="slidenum">
              <a:rPr lang="en-GB" smtClean="0"/>
              <a:t>‹#›</a:t>
            </a:fld>
            <a:endParaRPr lang="en-GB"/>
          </a:p>
        </p:txBody>
      </p:sp>
    </p:spTree>
    <p:extLst>
      <p:ext uri="{BB962C8B-B14F-4D97-AF65-F5344CB8AC3E}">
        <p14:creationId xmlns:p14="http://schemas.microsoft.com/office/powerpoint/2010/main" val="219516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88437-08EB-4E7E-8F3E-3BADE5A6B2F5}" type="datetime1">
              <a:rPr lang="en-GB" smtClean="0"/>
              <a:t>05/06/2020</a:t>
            </a:fld>
            <a:endParaRPr lang="en-GB"/>
          </a:p>
        </p:txBody>
      </p:sp>
      <p:sp>
        <p:nvSpPr>
          <p:cNvPr id="5" name="Footer Placeholder 4"/>
          <p:cNvSpPr>
            <a:spLocks noGrp="1"/>
          </p:cNvSpPr>
          <p:nvPr>
            <p:ph type="ftr" sz="quarter" idx="11"/>
          </p:nvPr>
        </p:nvSpPr>
        <p:spPr/>
        <p:txBody>
          <a:bodyPr/>
          <a:lstStyle/>
          <a:p>
            <a:r>
              <a:rPr lang="en-US"/>
              <a:t>ENGLISH UNIT, CURRICULUM PLANNING AND DEVELOPMENT DIVISION (2020)</a:t>
            </a:r>
            <a:endParaRPr lang="en-GB"/>
          </a:p>
        </p:txBody>
      </p:sp>
      <p:sp>
        <p:nvSpPr>
          <p:cNvPr id="6" name="Slide Number Placeholder 5"/>
          <p:cNvSpPr>
            <a:spLocks noGrp="1"/>
          </p:cNvSpPr>
          <p:nvPr>
            <p:ph type="sldNum" sz="quarter" idx="12"/>
          </p:nvPr>
        </p:nvSpPr>
        <p:spPr/>
        <p:txBody>
          <a:bodyPr/>
          <a:lstStyle/>
          <a:p>
            <a:fld id="{B0A58021-3054-4C10-8AA6-2551D3D7A515}" type="slidenum">
              <a:rPr lang="en-GB" smtClean="0"/>
              <a:t>‹#›</a:t>
            </a:fld>
            <a:endParaRPr lang="en-GB"/>
          </a:p>
        </p:txBody>
      </p:sp>
    </p:spTree>
    <p:extLst>
      <p:ext uri="{BB962C8B-B14F-4D97-AF65-F5344CB8AC3E}">
        <p14:creationId xmlns:p14="http://schemas.microsoft.com/office/powerpoint/2010/main" val="279416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D431F-739E-4F47-9604-D158C9379052}" type="datetime1">
              <a:rPr lang="en-GB" smtClean="0"/>
              <a:t>05/06/2020</a:t>
            </a:fld>
            <a:endParaRPr lang="en-GB"/>
          </a:p>
        </p:txBody>
      </p:sp>
      <p:sp>
        <p:nvSpPr>
          <p:cNvPr id="5" name="Footer Placeholder 4"/>
          <p:cNvSpPr>
            <a:spLocks noGrp="1"/>
          </p:cNvSpPr>
          <p:nvPr>
            <p:ph type="ftr" sz="quarter" idx="11"/>
          </p:nvPr>
        </p:nvSpPr>
        <p:spPr/>
        <p:txBody>
          <a:bodyPr/>
          <a:lstStyle/>
          <a:p>
            <a:r>
              <a:rPr lang="en-US"/>
              <a:t>ENGLISH UNIT, CURRICULUM PLANNING AND DEVELOPMENT DIVISION (2020)</a:t>
            </a:r>
            <a:endParaRPr lang="en-GB"/>
          </a:p>
        </p:txBody>
      </p:sp>
      <p:sp>
        <p:nvSpPr>
          <p:cNvPr id="6" name="Slide Number Placeholder 5"/>
          <p:cNvSpPr>
            <a:spLocks noGrp="1"/>
          </p:cNvSpPr>
          <p:nvPr>
            <p:ph type="sldNum" sz="quarter" idx="12"/>
          </p:nvPr>
        </p:nvSpPr>
        <p:spPr/>
        <p:txBody>
          <a:bodyPr/>
          <a:lstStyle/>
          <a:p>
            <a:fld id="{B0A58021-3054-4C10-8AA6-2551D3D7A515}" type="slidenum">
              <a:rPr lang="en-GB" smtClean="0"/>
              <a:t>‹#›</a:t>
            </a:fld>
            <a:endParaRPr lang="en-GB"/>
          </a:p>
        </p:txBody>
      </p:sp>
    </p:spTree>
    <p:extLst>
      <p:ext uri="{BB962C8B-B14F-4D97-AF65-F5344CB8AC3E}">
        <p14:creationId xmlns:p14="http://schemas.microsoft.com/office/powerpoint/2010/main" val="2276884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F770F1E-1C47-47B3-B28C-8B884BEF99C5}" type="datetime1">
              <a:rPr lang="en-GB" smtClean="0"/>
              <a:t>05/06/2020</a:t>
            </a:fld>
            <a:endParaRPr lang="en-GB"/>
          </a:p>
        </p:txBody>
      </p:sp>
      <p:sp>
        <p:nvSpPr>
          <p:cNvPr id="5" name="Footer Placeholder 4"/>
          <p:cNvSpPr>
            <a:spLocks noGrp="1"/>
          </p:cNvSpPr>
          <p:nvPr>
            <p:ph type="ftr" sz="quarter" idx="11"/>
          </p:nvPr>
        </p:nvSpPr>
        <p:spPr>
          <a:xfrm>
            <a:off x="2182708" y="6272784"/>
            <a:ext cx="6327648" cy="365125"/>
          </a:xfrm>
        </p:spPr>
        <p:txBody>
          <a:bodyPr/>
          <a:lstStyle/>
          <a:p>
            <a:r>
              <a:rPr lang="en-US"/>
              <a:t>ENGLISH UNIT, CURRICULUM PLANNING AND DEVELOPMENT DIVISION (2020)</a:t>
            </a:r>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0A58021-3054-4C10-8AA6-2551D3D7A515}" type="slidenum">
              <a:rPr lang="en-GB" smtClean="0"/>
              <a:t>‹#›</a:t>
            </a:fld>
            <a:endParaRPr lang="en-GB"/>
          </a:p>
        </p:txBody>
      </p:sp>
    </p:spTree>
    <p:extLst>
      <p:ext uri="{BB962C8B-B14F-4D97-AF65-F5344CB8AC3E}">
        <p14:creationId xmlns:p14="http://schemas.microsoft.com/office/powerpoint/2010/main" val="104833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A3452E-951A-49C6-B279-0EBF17EA2C6D}" type="datetime1">
              <a:rPr lang="en-GB" smtClean="0"/>
              <a:t>05/06/2020</a:t>
            </a:fld>
            <a:endParaRPr lang="en-GB"/>
          </a:p>
        </p:txBody>
      </p:sp>
      <p:sp>
        <p:nvSpPr>
          <p:cNvPr id="6" name="Footer Placeholder 5"/>
          <p:cNvSpPr>
            <a:spLocks noGrp="1"/>
          </p:cNvSpPr>
          <p:nvPr>
            <p:ph type="ftr" sz="quarter" idx="11"/>
          </p:nvPr>
        </p:nvSpPr>
        <p:spPr/>
        <p:txBody>
          <a:bodyPr/>
          <a:lstStyle/>
          <a:p>
            <a:r>
              <a:rPr lang="en-US"/>
              <a:t>ENGLISH UNIT, CURRICULUM PLANNING AND DEVELOPMENT DIVISION (2020)</a:t>
            </a:r>
            <a:endParaRPr lang="en-GB"/>
          </a:p>
        </p:txBody>
      </p:sp>
      <p:sp>
        <p:nvSpPr>
          <p:cNvPr id="7" name="Slide Number Placeholder 6"/>
          <p:cNvSpPr>
            <a:spLocks noGrp="1"/>
          </p:cNvSpPr>
          <p:nvPr>
            <p:ph type="sldNum" sz="quarter" idx="12"/>
          </p:nvPr>
        </p:nvSpPr>
        <p:spPr/>
        <p:txBody>
          <a:bodyPr/>
          <a:lstStyle/>
          <a:p>
            <a:fld id="{B0A58021-3054-4C10-8AA6-2551D3D7A515}" type="slidenum">
              <a:rPr lang="en-GB" smtClean="0"/>
              <a:t>‹#›</a:t>
            </a:fld>
            <a:endParaRPr lang="en-GB"/>
          </a:p>
        </p:txBody>
      </p:sp>
    </p:spTree>
    <p:extLst>
      <p:ext uri="{BB962C8B-B14F-4D97-AF65-F5344CB8AC3E}">
        <p14:creationId xmlns:p14="http://schemas.microsoft.com/office/powerpoint/2010/main" val="713379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EEC771-BC67-4A6F-A407-5E523AB34934}" type="datetime1">
              <a:rPr lang="en-GB" smtClean="0"/>
              <a:t>05/06/2020</a:t>
            </a:fld>
            <a:endParaRPr lang="en-GB"/>
          </a:p>
        </p:txBody>
      </p:sp>
      <p:sp>
        <p:nvSpPr>
          <p:cNvPr id="8" name="Footer Placeholder 7"/>
          <p:cNvSpPr>
            <a:spLocks noGrp="1"/>
          </p:cNvSpPr>
          <p:nvPr>
            <p:ph type="ftr" sz="quarter" idx="11"/>
          </p:nvPr>
        </p:nvSpPr>
        <p:spPr/>
        <p:txBody>
          <a:bodyPr/>
          <a:lstStyle/>
          <a:p>
            <a:r>
              <a:rPr lang="en-US"/>
              <a:t>ENGLISH UNIT, CURRICULUM PLANNING AND DEVELOPMENT DIVISION (2020)</a:t>
            </a:r>
            <a:endParaRPr lang="en-GB"/>
          </a:p>
        </p:txBody>
      </p:sp>
      <p:sp>
        <p:nvSpPr>
          <p:cNvPr id="9" name="Slide Number Placeholder 8"/>
          <p:cNvSpPr>
            <a:spLocks noGrp="1"/>
          </p:cNvSpPr>
          <p:nvPr>
            <p:ph type="sldNum" sz="quarter" idx="12"/>
          </p:nvPr>
        </p:nvSpPr>
        <p:spPr/>
        <p:txBody>
          <a:bodyPr/>
          <a:lstStyle/>
          <a:p>
            <a:fld id="{B0A58021-3054-4C10-8AA6-2551D3D7A515}" type="slidenum">
              <a:rPr lang="en-GB" smtClean="0"/>
              <a:t>‹#›</a:t>
            </a:fld>
            <a:endParaRPr lang="en-GB"/>
          </a:p>
        </p:txBody>
      </p:sp>
    </p:spTree>
    <p:extLst>
      <p:ext uri="{BB962C8B-B14F-4D97-AF65-F5344CB8AC3E}">
        <p14:creationId xmlns:p14="http://schemas.microsoft.com/office/powerpoint/2010/main" val="3756317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014FD2-8A6A-4908-A5F7-23D1F8F0A90E}" type="datetime1">
              <a:rPr lang="en-GB" smtClean="0"/>
              <a:t>05/06/2020</a:t>
            </a:fld>
            <a:endParaRPr lang="en-GB"/>
          </a:p>
        </p:txBody>
      </p:sp>
      <p:sp>
        <p:nvSpPr>
          <p:cNvPr id="4" name="Footer Placeholder 3"/>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p:cNvSpPr>
            <a:spLocks noGrp="1"/>
          </p:cNvSpPr>
          <p:nvPr>
            <p:ph type="sldNum" sz="quarter" idx="12"/>
          </p:nvPr>
        </p:nvSpPr>
        <p:spPr/>
        <p:txBody>
          <a:bodyPr/>
          <a:lstStyle/>
          <a:p>
            <a:fld id="{B0A58021-3054-4C10-8AA6-2551D3D7A515}" type="slidenum">
              <a:rPr lang="en-GB" smtClean="0"/>
              <a:t>‹#›</a:t>
            </a:fld>
            <a:endParaRPr lang="en-GB"/>
          </a:p>
        </p:txBody>
      </p:sp>
    </p:spTree>
    <p:extLst>
      <p:ext uri="{BB962C8B-B14F-4D97-AF65-F5344CB8AC3E}">
        <p14:creationId xmlns:p14="http://schemas.microsoft.com/office/powerpoint/2010/main" val="1732895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657BC-2622-4178-9B60-8428CB373C72}" type="datetime1">
              <a:rPr lang="en-GB" smtClean="0"/>
              <a:t>05/06/2020</a:t>
            </a:fld>
            <a:endParaRPr lang="en-GB"/>
          </a:p>
        </p:txBody>
      </p:sp>
      <p:sp>
        <p:nvSpPr>
          <p:cNvPr id="3" name="Footer Placeholder 2"/>
          <p:cNvSpPr>
            <a:spLocks noGrp="1"/>
          </p:cNvSpPr>
          <p:nvPr>
            <p:ph type="ftr" sz="quarter" idx="11"/>
          </p:nvPr>
        </p:nvSpPr>
        <p:spPr/>
        <p:txBody>
          <a:bodyPr/>
          <a:lstStyle/>
          <a:p>
            <a:r>
              <a:rPr lang="en-US"/>
              <a:t>ENGLISH UNIT, CURRICULUM PLANNING AND DEVELOPMENT DIVISION (2020)</a:t>
            </a:r>
            <a:endParaRPr lang="en-GB"/>
          </a:p>
        </p:txBody>
      </p:sp>
      <p:sp>
        <p:nvSpPr>
          <p:cNvPr id="4" name="Slide Number Placeholder 3"/>
          <p:cNvSpPr>
            <a:spLocks noGrp="1"/>
          </p:cNvSpPr>
          <p:nvPr>
            <p:ph type="sldNum" sz="quarter" idx="12"/>
          </p:nvPr>
        </p:nvSpPr>
        <p:spPr/>
        <p:txBody>
          <a:bodyPr/>
          <a:lstStyle/>
          <a:p>
            <a:fld id="{B0A58021-3054-4C10-8AA6-2551D3D7A515}" type="slidenum">
              <a:rPr lang="en-GB" smtClean="0"/>
              <a:t>‹#›</a:t>
            </a:fld>
            <a:endParaRPr lang="en-GB"/>
          </a:p>
        </p:txBody>
      </p:sp>
    </p:spTree>
    <p:extLst>
      <p:ext uri="{BB962C8B-B14F-4D97-AF65-F5344CB8AC3E}">
        <p14:creationId xmlns:p14="http://schemas.microsoft.com/office/powerpoint/2010/main" val="78063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419E6-B704-4462-A000-54C41429B209}" type="datetime1">
              <a:rPr lang="en-GB" smtClean="0"/>
              <a:t>05/06/2020</a:t>
            </a:fld>
            <a:endParaRPr lang="en-GB"/>
          </a:p>
        </p:txBody>
      </p:sp>
      <p:sp>
        <p:nvSpPr>
          <p:cNvPr id="6" name="Footer Placeholder 5"/>
          <p:cNvSpPr>
            <a:spLocks noGrp="1"/>
          </p:cNvSpPr>
          <p:nvPr>
            <p:ph type="ftr" sz="quarter" idx="11"/>
          </p:nvPr>
        </p:nvSpPr>
        <p:spPr/>
        <p:txBody>
          <a:bodyPr/>
          <a:lstStyle/>
          <a:p>
            <a:r>
              <a:rPr lang="en-US"/>
              <a:t>ENGLISH UNIT, CURRICULUM PLANNING AND DEVELOPMENT DIVISION (2020)</a:t>
            </a:r>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0A58021-3054-4C10-8AA6-2551D3D7A515}" type="slidenum">
              <a:rPr lang="en-GB" smtClean="0"/>
              <a:t>‹#›</a:t>
            </a:fld>
            <a:endParaRPr lang="en-GB"/>
          </a:p>
        </p:txBody>
      </p:sp>
    </p:spTree>
    <p:extLst>
      <p:ext uri="{BB962C8B-B14F-4D97-AF65-F5344CB8AC3E}">
        <p14:creationId xmlns:p14="http://schemas.microsoft.com/office/powerpoint/2010/main" val="3287673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D8982-BDFD-4536-A171-6AA35C390CBB}" type="datetime1">
              <a:rPr lang="en-GB" smtClean="0"/>
              <a:t>05/06/2020</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0A58021-3054-4C10-8AA6-2551D3D7A515}" type="slidenum">
              <a:rPr lang="en-GB" smtClean="0"/>
              <a:t>‹#›</a:t>
            </a:fld>
            <a:endParaRPr lang="en-GB"/>
          </a:p>
        </p:txBody>
      </p:sp>
    </p:spTree>
    <p:extLst>
      <p:ext uri="{BB962C8B-B14F-4D97-AF65-F5344CB8AC3E}">
        <p14:creationId xmlns:p14="http://schemas.microsoft.com/office/powerpoint/2010/main" val="1141999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CE65D54-0DFD-4B3F-A885-721201AC45F0}" type="datetime1">
              <a:rPr lang="en-GB" smtClean="0"/>
              <a:t>05/06/2020</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ENGLISH UNIT, CURRICULUM PLANNING AND DEVELOPMENT DIVISION (2020)</a:t>
            </a:r>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0A58021-3054-4C10-8AA6-2551D3D7A515}" type="slidenum">
              <a:rPr lang="en-GB" smtClean="0"/>
              <a:t>‹#›</a:t>
            </a:fld>
            <a:endParaRPr lang="en-GB"/>
          </a:p>
        </p:txBody>
      </p:sp>
    </p:spTree>
    <p:extLst>
      <p:ext uri="{BB962C8B-B14F-4D97-AF65-F5344CB8AC3E}">
        <p14:creationId xmlns:p14="http://schemas.microsoft.com/office/powerpoint/2010/main" val="300493427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svg"/><Relationship Id="rId4" Type="http://schemas.openxmlformats.org/officeDocument/2006/relationships/diagramData" Target="../diagrams/data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4.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microsoft.com/office/2007/relationships/hdphoto" Target="../media/hdphoto3.wdp"/><Relationship Id="rId7" Type="http://schemas.openxmlformats.org/officeDocument/2006/relationships/diagramLayout" Target="../diagrams/layout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microsoft.com/office/2007/relationships/hdphoto" Target="../media/hdphoto2.wdp"/><Relationship Id="rId10" Type="http://schemas.microsoft.com/office/2007/relationships/diagramDrawing" Target="../diagrams/drawing6.xml"/><Relationship Id="rId4" Type="http://schemas.openxmlformats.org/officeDocument/2006/relationships/image" Target="../media/image4.png"/><Relationship Id="rId9" Type="http://schemas.openxmlformats.org/officeDocument/2006/relationships/diagramColors" Target="../diagrams/colors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microsoft.com/office/2007/relationships/hdphoto" Target="../media/hdphoto3.wdp"/><Relationship Id="rId7" Type="http://schemas.openxmlformats.org/officeDocument/2006/relationships/diagramLayout" Target="../diagrams/layout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microsoft.com/office/2007/relationships/hdphoto" Target="../media/hdphoto2.wdp"/><Relationship Id="rId10" Type="http://schemas.microsoft.com/office/2007/relationships/diagramDrawing" Target="../diagrams/drawing9.xml"/><Relationship Id="rId4" Type="http://schemas.openxmlformats.org/officeDocument/2006/relationships/image" Target="../media/image4.png"/><Relationship Id="rId9" Type="http://schemas.openxmlformats.org/officeDocument/2006/relationships/diagramColors" Target="../diagrams/colors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4.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2.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22.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22.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diagramLayout" Target="../diagrams/layout17.xml"/><Relationship Id="rId7" Type="http://schemas.openxmlformats.org/officeDocument/2006/relationships/image" Target="../media/image25.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2.xml.rels><?xml version="1.0" encoding="UTF-8" standalone="yes"?>
<Relationships xmlns="http://schemas.openxmlformats.org/package/2006/relationships"><Relationship Id="rId8" Type="http://schemas.microsoft.com/office/2007/relationships/diagramDrawing" Target="../diagrams/drawing20.xml"/><Relationship Id="rId3" Type="http://schemas.microsoft.com/office/2007/relationships/hdphoto" Target="../media/hdphoto2.wdp"/><Relationship Id="rId7" Type="http://schemas.openxmlformats.org/officeDocument/2006/relationships/diagramColors" Target="../diagrams/colors2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10" Type="http://schemas.openxmlformats.org/officeDocument/2006/relationships/image" Target="../media/image19.svg"/><Relationship Id="rId4" Type="http://schemas.openxmlformats.org/officeDocument/2006/relationships/diagramData" Target="../diagrams/data20.xml"/><Relationship Id="rId9" Type="http://schemas.openxmlformats.org/officeDocument/2006/relationships/image" Target="../media/image13.png"/></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diagramQuickStyle" Target="../diagrams/quickStyle22.xml"/><Relationship Id="rId3" Type="http://schemas.microsoft.com/office/2007/relationships/hdphoto" Target="../media/hdphoto3.wdp"/><Relationship Id="rId7" Type="http://schemas.openxmlformats.org/officeDocument/2006/relationships/diagramLayout" Target="../diagrams/layout2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2.xml"/><Relationship Id="rId5" Type="http://schemas.microsoft.com/office/2007/relationships/hdphoto" Target="../media/hdphoto2.wdp"/><Relationship Id="rId10" Type="http://schemas.microsoft.com/office/2007/relationships/diagramDrawing" Target="../diagrams/drawing22.xml"/><Relationship Id="rId4" Type="http://schemas.openxmlformats.org/officeDocument/2006/relationships/image" Target="../media/image4.png"/><Relationship Id="rId9" Type="http://schemas.openxmlformats.org/officeDocument/2006/relationships/diagramColors" Target="../diagrams/colors22.xml"/></Relationships>
</file>

<file path=ppt/slides/_rels/slide7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12" Type="http://schemas.openxmlformats.org/officeDocument/2006/relationships/image" Target="../media/image1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3.png"/><Relationship Id="rId5" Type="http://schemas.openxmlformats.org/officeDocument/2006/relationships/diagramLayout" Target="../diagrams/layout2.xml"/><Relationship Id="rId10" Type="http://schemas.openxmlformats.org/officeDocument/2006/relationships/image" Target="../media/image15.svg"/><Relationship Id="rId4" Type="http://schemas.openxmlformats.org/officeDocument/2006/relationships/diagramData" Target="../diagrams/data2.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7">
            <a:extLst>
              <a:ext uri="{FF2B5EF4-FFF2-40B4-BE49-F238E27FC236}">
                <a16:creationId xmlns:a16="http://schemas.microsoft.com/office/drawing/2014/main" id="{132FD491-28F3-42E7-AEBF-A9E3C462C9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AD016B6E-F283-4CFB-9099-05C8DA6AB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0" name="Oval 29">
              <a:extLst>
                <a:ext uri="{FF2B5EF4-FFF2-40B4-BE49-F238E27FC236}">
                  <a16:creationId xmlns:a16="http://schemas.microsoft.com/office/drawing/2014/main" id="{72D0360E-345F-4790-B0A0-03ADC36B5E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6" name="Rectangle 31">
            <a:extLst>
              <a:ext uri="{FF2B5EF4-FFF2-40B4-BE49-F238E27FC236}">
                <a16:creationId xmlns:a16="http://schemas.microsoft.com/office/drawing/2014/main" id="{3C06EAFD-0C69-4B3B-BEA7-E7E11DDF9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3">
            <a:extLst>
              <a:ext uri="{FF2B5EF4-FFF2-40B4-BE49-F238E27FC236}">
                <a16:creationId xmlns:a16="http://schemas.microsoft.com/office/drawing/2014/main" id="{A4066C89-42FB-4624-9AFE-3A31B3649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438185F9-B9D4-46DE-BBFF-C49BA1717923}"/>
              </a:ext>
            </a:extLst>
          </p:cNvPr>
          <p:cNvSpPr>
            <a:spLocks noGrp="1"/>
          </p:cNvSpPr>
          <p:nvPr>
            <p:ph type="ctrTitle"/>
          </p:nvPr>
        </p:nvSpPr>
        <p:spPr>
          <a:xfrm>
            <a:off x="643468" y="643466"/>
            <a:ext cx="3686312" cy="5528734"/>
          </a:xfrm>
        </p:spPr>
        <p:txBody>
          <a:bodyPr vert="horz" lIns="91440" tIns="45720" rIns="91440" bIns="45720" rtlCol="0" anchor="ctr">
            <a:normAutofit/>
          </a:bodyPr>
          <a:lstStyle/>
          <a:p>
            <a:pPr algn="r">
              <a:lnSpc>
                <a:spcPct val="90000"/>
              </a:lnSpc>
            </a:pPr>
            <a:r>
              <a:rPr lang="en-US" sz="4800" b="1" dirty="0">
                <a:solidFill>
                  <a:srgbClr val="FFFFFF"/>
                </a:solidFill>
              </a:rPr>
              <a:t>Let’s discover Poetry-</a:t>
            </a:r>
            <a:br>
              <a:rPr lang="en-US" sz="4800" b="1" dirty="0">
                <a:solidFill>
                  <a:srgbClr val="FFFFFF"/>
                </a:solidFill>
              </a:rPr>
            </a:br>
            <a:r>
              <a:rPr lang="en-US" sz="4800" b="1" dirty="0">
                <a:solidFill>
                  <a:srgbClr val="FFFFFF"/>
                </a:solidFill>
              </a:rPr>
              <a:t>You and Me!</a:t>
            </a:r>
            <a:br>
              <a:rPr lang="en-US" sz="4800" b="1" dirty="0">
                <a:solidFill>
                  <a:srgbClr val="FFFFFF"/>
                </a:solidFill>
              </a:rPr>
            </a:br>
            <a:r>
              <a:rPr lang="en-US" sz="4800">
                <a:solidFill>
                  <a:srgbClr val="FFFFFF"/>
                </a:solidFill>
              </a:rPr>
              <a:t>Part 2: </a:t>
            </a:r>
            <a:br>
              <a:rPr lang="en-US" sz="4800">
                <a:solidFill>
                  <a:srgbClr val="FFFFFF"/>
                </a:solidFill>
              </a:rPr>
            </a:br>
            <a:endParaRPr lang="en-US" sz="4800" b="1" dirty="0">
              <a:solidFill>
                <a:srgbClr val="FFFFFF"/>
              </a:solidFill>
            </a:endParaRPr>
          </a:p>
        </p:txBody>
      </p:sp>
      <p:sp>
        <p:nvSpPr>
          <p:cNvPr id="3" name="Subtitle 2">
            <a:extLst>
              <a:ext uri="{FF2B5EF4-FFF2-40B4-BE49-F238E27FC236}">
                <a16:creationId xmlns:a16="http://schemas.microsoft.com/office/drawing/2014/main" id="{65C8031B-EBC9-4E23-B88C-49BFD4D128EC}"/>
              </a:ext>
            </a:extLst>
          </p:cNvPr>
          <p:cNvSpPr>
            <a:spLocks noGrp="1"/>
          </p:cNvSpPr>
          <p:nvPr>
            <p:ph type="subTitle" idx="1"/>
          </p:nvPr>
        </p:nvSpPr>
        <p:spPr>
          <a:xfrm>
            <a:off x="5053780" y="599768"/>
            <a:ext cx="6494752" cy="5572432"/>
          </a:xfrm>
        </p:spPr>
        <p:txBody>
          <a:bodyPr vert="horz" lIns="91440" tIns="45720" rIns="91440" bIns="45720" rtlCol="0" anchor="ctr">
            <a:normAutofit/>
          </a:bodyPr>
          <a:lstStyle/>
          <a:p>
            <a:pPr indent="-182880">
              <a:buFont typeface="Wingdings" pitchFamily="2" charset="2"/>
              <a:buChar char="§"/>
            </a:pPr>
            <a:r>
              <a:rPr lang="en-US" sz="4000" b="1" dirty="0"/>
              <a:t>Hints for Interpreting     </a:t>
            </a:r>
          </a:p>
          <a:p>
            <a:r>
              <a:rPr lang="en-US" sz="4000" b="1" dirty="0"/>
              <a:t>  Poems for the SEA ELA</a:t>
            </a:r>
          </a:p>
          <a:p>
            <a:pPr indent="-182880">
              <a:buFont typeface="Wingdings" pitchFamily="2" charset="2"/>
              <a:buChar char="§"/>
            </a:pPr>
            <a:endParaRPr lang="en-US" sz="4000" b="1" dirty="0"/>
          </a:p>
          <a:p>
            <a:pPr indent="-182880">
              <a:buFont typeface="Wingdings" pitchFamily="2" charset="2"/>
              <a:buChar char="§"/>
            </a:pPr>
            <a:r>
              <a:rPr lang="en-US" sz="4000" b="1" dirty="0"/>
              <a:t>For Students of    </a:t>
            </a:r>
          </a:p>
          <a:p>
            <a:r>
              <a:rPr lang="en-US" sz="4000" b="1" dirty="0"/>
              <a:t>  Standards Four and Five</a:t>
            </a:r>
          </a:p>
          <a:p>
            <a:pPr indent="-182880">
              <a:buFont typeface="Wingdings" pitchFamily="2" charset="2"/>
              <a:buChar char="§"/>
            </a:pPr>
            <a:endParaRPr lang="en-US" dirty="0"/>
          </a:p>
        </p:txBody>
      </p:sp>
      <p:sp>
        <p:nvSpPr>
          <p:cNvPr id="4" name="Footer Placeholder 3">
            <a:extLst>
              <a:ext uri="{FF2B5EF4-FFF2-40B4-BE49-F238E27FC236}">
                <a16:creationId xmlns:a16="http://schemas.microsoft.com/office/drawing/2014/main" id="{9D470935-E8A5-4B93-9FA8-30CEFF5198C5}"/>
              </a:ext>
            </a:extLst>
          </p:cNvPr>
          <p:cNvSpPr>
            <a:spLocks noGrp="1"/>
          </p:cNvSpPr>
          <p:nvPr>
            <p:ph type="ftr" sz="quarter" idx="11"/>
          </p:nvPr>
        </p:nvSpPr>
        <p:spPr>
          <a:xfrm>
            <a:off x="5053780" y="6272784"/>
            <a:ext cx="6074467" cy="365125"/>
          </a:xfrm>
        </p:spPr>
        <p:txBody>
          <a:bodyPr vert="horz" lIns="91440" tIns="45720" rIns="91440" bIns="45720" rtlCol="0" anchor="ctr">
            <a:normAutofit/>
          </a:bodyPr>
          <a:lstStyle/>
          <a:p>
            <a:pPr>
              <a:spcAft>
                <a:spcPts val="600"/>
              </a:spcAft>
            </a:pPr>
            <a:r>
              <a:rPr lang="en-US" kern="1200">
                <a:solidFill>
                  <a:schemeClr val="tx2"/>
                </a:solidFill>
                <a:latin typeface="+mn-lt"/>
                <a:ea typeface="+mn-ea"/>
                <a:cs typeface="+mn-cs"/>
              </a:rPr>
              <a:t>ENGLISH UNIT, CURRICULUM PLANNING AND DEVELOPMENT DIVISION (2020)</a:t>
            </a:r>
            <a:endParaRPr lang="en-US" kern="1200" dirty="0">
              <a:solidFill>
                <a:schemeClr val="tx2"/>
              </a:solidFill>
              <a:latin typeface="+mn-lt"/>
              <a:ea typeface="+mn-ea"/>
              <a:cs typeface="+mn-cs"/>
            </a:endParaRPr>
          </a:p>
        </p:txBody>
      </p:sp>
      <p:sp>
        <p:nvSpPr>
          <p:cNvPr id="31" name="Oval 35">
            <a:extLst>
              <a:ext uri="{FF2B5EF4-FFF2-40B4-BE49-F238E27FC236}">
                <a16:creationId xmlns:a16="http://schemas.microsoft.com/office/drawing/2014/main" id="{BA218FBC-B2D6-48CA-9289-C4110162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7">
            <a:extLst>
              <a:ext uri="{FF2B5EF4-FFF2-40B4-BE49-F238E27FC236}">
                <a16:creationId xmlns:a16="http://schemas.microsoft.com/office/drawing/2014/main" id="{2DED9084-49DA-4911-ACB7-5F9E4DEFA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Slide Number Placeholder 22">
            <a:extLst>
              <a:ext uri="{FF2B5EF4-FFF2-40B4-BE49-F238E27FC236}">
                <a16:creationId xmlns:a16="http://schemas.microsoft.com/office/drawing/2014/main" id="{6AD27DF9-81B0-452F-B840-F2068B4D6474}"/>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B0A58021-3054-4C10-8AA6-2551D3D7A515}" type="slidenum">
              <a:rPr lang="en-US" sz="1400" b="1" kern="1200" dirty="0">
                <a:solidFill>
                  <a:srgbClr val="FFFFFF"/>
                </a:solidFill>
                <a:latin typeface="+mj-lt"/>
                <a:ea typeface="+mn-ea"/>
                <a:cs typeface="+mn-cs"/>
              </a:rPr>
              <a:pPr>
                <a:spcAft>
                  <a:spcPts val="600"/>
                </a:spcAft>
              </a:pPr>
              <a:t>1</a:t>
            </a:fld>
            <a:endParaRPr lang="en-US" sz="1400" b="1" kern="1200" dirty="0">
              <a:solidFill>
                <a:srgbClr val="FFFFFF"/>
              </a:solidFill>
              <a:latin typeface="+mj-lt"/>
              <a:ea typeface="+mn-ea"/>
              <a:cs typeface="+mn-cs"/>
            </a:endParaRPr>
          </a:p>
        </p:txBody>
      </p:sp>
    </p:spTree>
    <p:extLst>
      <p:ext uri="{BB962C8B-B14F-4D97-AF65-F5344CB8AC3E}">
        <p14:creationId xmlns:p14="http://schemas.microsoft.com/office/powerpoint/2010/main" val="1813949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3281F-294F-4237-ACA2-57E57215E84F}"/>
              </a:ext>
            </a:extLst>
          </p:cNvPr>
          <p:cNvSpPr>
            <a:spLocks noGrp="1"/>
          </p:cNvSpPr>
          <p:nvPr>
            <p:ph type="title"/>
          </p:nvPr>
        </p:nvSpPr>
        <p:spPr>
          <a:xfrm>
            <a:off x="1066800" y="220091"/>
            <a:ext cx="10058400" cy="1609344"/>
          </a:xfrm>
        </p:spPr>
        <p:txBody>
          <a:bodyPr/>
          <a:lstStyle/>
          <a:p>
            <a:r>
              <a:rPr lang="en-GB" cap="none" dirty="0"/>
              <a:t>First thing to detect- </a:t>
            </a:r>
            <a:br>
              <a:rPr lang="en-GB" cap="none" dirty="0"/>
            </a:br>
            <a:r>
              <a:rPr lang="en-GB" cap="none" dirty="0"/>
              <a:t>Poems are different from stories.</a:t>
            </a:r>
            <a:endParaRPr lang="en-GB" dirty="0"/>
          </a:p>
        </p:txBody>
      </p:sp>
      <p:graphicFrame>
        <p:nvGraphicFramePr>
          <p:cNvPr id="13" name="Content Placeholder 12">
            <a:extLst>
              <a:ext uri="{FF2B5EF4-FFF2-40B4-BE49-F238E27FC236}">
                <a16:creationId xmlns:a16="http://schemas.microsoft.com/office/drawing/2014/main" id="{0F116189-3E13-4C36-9779-9945E92CFFEF}"/>
              </a:ext>
            </a:extLst>
          </p:cNvPr>
          <p:cNvGraphicFramePr>
            <a:graphicFrameLocks noGrp="1"/>
          </p:cNvGraphicFramePr>
          <p:nvPr>
            <p:ph idx="1"/>
            <p:extLst>
              <p:ext uri="{D42A27DB-BD31-4B8C-83A1-F6EECF244321}">
                <p14:modId xmlns:p14="http://schemas.microsoft.com/office/powerpoint/2010/main" val="3630680563"/>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2C19C14-8C49-417B-9BA6-CBB6524571EC}"/>
              </a:ext>
            </a:extLst>
          </p:cNvPr>
          <p:cNvSpPr>
            <a:spLocks noGrp="1"/>
          </p:cNvSpPr>
          <p:nvPr>
            <p:ph type="ftr" sz="quarter" idx="11"/>
          </p:nvPr>
        </p:nvSpPr>
        <p:spPr/>
        <p:txBody>
          <a:bodyPr vert="horz" lIns="91440" tIns="45720" rIns="91440" bIns="45720" rtlCol="0" anchor="t">
            <a:normAutofit/>
          </a:bodyPr>
          <a:lstStyle/>
          <a:p>
            <a:pPr>
              <a:spcAft>
                <a:spcPts val="600"/>
              </a:spcAft>
            </a:pPr>
            <a:r>
              <a:rPr lang="en-US" b="0" i="0" kern="1200">
                <a:solidFill>
                  <a:schemeClr val="tx2"/>
                </a:solidFill>
                <a:effectLst/>
                <a:latin typeface="+mn-lt"/>
                <a:ea typeface="+mn-ea"/>
                <a:cs typeface="+mn-cs"/>
              </a:rPr>
              <a:t>ENGLISH UNIT, CURRICULUM PLANNING AND DEVELOPMENT DIVISION (2020)</a:t>
            </a:r>
          </a:p>
        </p:txBody>
      </p:sp>
      <p:sp>
        <p:nvSpPr>
          <p:cNvPr id="5" name="Slide Number Placeholder 4">
            <a:extLst>
              <a:ext uri="{FF2B5EF4-FFF2-40B4-BE49-F238E27FC236}">
                <a16:creationId xmlns:a16="http://schemas.microsoft.com/office/drawing/2014/main" id="{9F8048B0-A9B1-4DD8-A887-6D0EF3EC4D31}"/>
              </a:ext>
            </a:extLst>
          </p:cNvPr>
          <p:cNvSpPr>
            <a:spLocks noGrp="1"/>
          </p:cNvSpPr>
          <p:nvPr>
            <p:ph type="sldNum" sz="quarter" idx="12"/>
          </p:nvPr>
        </p:nvSpPr>
        <p:spPr/>
        <p:txBody>
          <a:bodyPr vert="horz" lIns="91440" tIns="45720" rIns="91440" bIns="45720" rtlCol="0" anchor="b">
            <a:normAutofit/>
          </a:bodyPr>
          <a:lstStyle/>
          <a:p>
            <a:pPr>
              <a:spcAft>
                <a:spcPts val="600"/>
              </a:spcAft>
            </a:pPr>
            <a:fld id="{B0A58021-3054-4C10-8AA6-2551D3D7A515}" type="slidenum">
              <a:rPr lang="en-US" b="0" i="0" kern="1200">
                <a:solidFill>
                  <a:srgbClr val="FFFFFF"/>
                </a:solidFill>
                <a:effectLst/>
                <a:latin typeface="+mn-lt"/>
                <a:ea typeface="+mn-ea"/>
                <a:cs typeface="+mn-cs"/>
              </a:rPr>
              <a:pPr>
                <a:spcAft>
                  <a:spcPts val="600"/>
                </a:spcAft>
              </a:pPr>
              <a:t>10</a:t>
            </a:fld>
            <a:endParaRPr lang="en-US" b="0" i="0" kern="1200">
              <a:solidFill>
                <a:srgbClr val="FFFFFF"/>
              </a:solidFill>
              <a:effectLst/>
              <a:latin typeface="+mn-lt"/>
              <a:ea typeface="+mn-ea"/>
              <a:cs typeface="+mn-cs"/>
            </a:endParaRPr>
          </a:p>
        </p:txBody>
      </p:sp>
      <p:sp>
        <p:nvSpPr>
          <p:cNvPr id="3" name="TextBox 2">
            <a:extLst>
              <a:ext uri="{FF2B5EF4-FFF2-40B4-BE49-F238E27FC236}">
                <a16:creationId xmlns:a16="http://schemas.microsoft.com/office/drawing/2014/main" id="{CFCB682F-9821-4A1A-B2B3-59AEE6898447}"/>
              </a:ext>
            </a:extLst>
          </p:cNvPr>
          <p:cNvSpPr txBox="1"/>
          <p:nvPr/>
        </p:nvSpPr>
        <p:spPr>
          <a:xfrm>
            <a:off x="5591331" y="2578308"/>
            <a:ext cx="606320" cy="3072984"/>
          </a:xfrm>
          <a:prstGeom prst="rect">
            <a:avLst/>
          </a:prstGeom>
          <a:noFill/>
        </p:spPr>
        <p:txBody>
          <a:bodyPr vert="wordArtVert" wrap="square" rtlCol="0">
            <a:spAutoFit/>
          </a:bodyPr>
          <a:lstStyle/>
          <a:p>
            <a:r>
              <a:rPr lang="en-GB" sz="2400" dirty="0"/>
              <a:t>WRITING</a:t>
            </a:r>
          </a:p>
        </p:txBody>
      </p:sp>
    </p:spTree>
    <p:extLst>
      <p:ext uri="{BB962C8B-B14F-4D97-AF65-F5344CB8AC3E}">
        <p14:creationId xmlns:p14="http://schemas.microsoft.com/office/powerpoint/2010/main" val="22277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C368-FADC-49C0-A9CF-85AD5DB815B4}"/>
              </a:ext>
            </a:extLst>
          </p:cNvPr>
          <p:cNvSpPr>
            <a:spLocks noGrp="1"/>
          </p:cNvSpPr>
          <p:nvPr>
            <p:ph type="title"/>
          </p:nvPr>
        </p:nvSpPr>
        <p:spPr>
          <a:xfrm>
            <a:off x="619932" y="484632"/>
            <a:ext cx="11189776" cy="988360"/>
          </a:xfrm>
        </p:spPr>
        <p:txBody>
          <a:bodyPr/>
          <a:lstStyle/>
          <a:p>
            <a:r>
              <a:rPr lang="en-GB" cap="none" dirty="0"/>
              <a:t>   Let’s investigate these two stanzas. </a:t>
            </a:r>
          </a:p>
        </p:txBody>
      </p:sp>
      <p:sp>
        <p:nvSpPr>
          <p:cNvPr id="3" name="Content Placeholder 2">
            <a:extLst>
              <a:ext uri="{FF2B5EF4-FFF2-40B4-BE49-F238E27FC236}">
                <a16:creationId xmlns:a16="http://schemas.microsoft.com/office/drawing/2014/main" id="{1C75768A-072F-4366-8B52-B70E8271F16A}"/>
              </a:ext>
            </a:extLst>
          </p:cNvPr>
          <p:cNvSpPr>
            <a:spLocks noGrp="1"/>
          </p:cNvSpPr>
          <p:nvPr>
            <p:ph idx="1"/>
          </p:nvPr>
        </p:nvSpPr>
        <p:spPr>
          <a:xfrm>
            <a:off x="1069848" y="1858297"/>
            <a:ext cx="10058400" cy="4313903"/>
          </a:xfrm>
        </p:spPr>
        <p:txBody>
          <a:bodyPr>
            <a:normAutofit fontScale="25000" lnSpcReduction="20000"/>
          </a:bodyPr>
          <a:lstStyle/>
          <a:p>
            <a:pPr marL="0" indent="0">
              <a:buNone/>
            </a:pPr>
            <a:r>
              <a:rPr lang="en-GB" sz="8000" dirty="0"/>
              <a:t>An impish alligator named </a:t>
            </a:r>
            <a:r>
              <a:rPr lang="en-GB" sz="8000" dirty="0" err="1"/>
              <a:t>Wazim</a:t>
            </a:r>
            <a:r>
              <a:rPr lang="en-GB" sz="8000" dirty="0"/>
              <a:t>,</a:t>
            </a:r>
          </a:p>
          <a:p>
            <a:pPr marL="0" indent="0">
              <a:buNone/>
            </a:pPr>
            <a:r>
              <a:rPr lang="en-GB" sz="8000" dirty="0"/>
              <a:t>Kept pretending that he couldn’t swim. </a:t>
            </a:r>
          </a:p>
          <a:p>
            <a:pPr marL="0" indent="0">
              <a:buNone/>
            </a:pPr>
            <a:r>
              <a:rPr lang="en-GB" sz="8000" dirty="0"/>
              <a:t>He remained on the bank,</a:t>
            </a:r>
          </a:p>
          <a:p>
            <a:pPr marL="0" indent="0">
              <a:buNone/>
            </a:pPr>
            <a:r>
              <a:rPr lang="en-GB" sz="8000" dirty="0"/>
              <a:t>From the river he shrank,</a:t>
            </a:r>
          </a:p>
          <a:p>
            <a:pPr marL="0" indent="0">
              <a:buNone/>
            </a:pPr>
            <a:r>
              <a:rPr lang="en-GB" sz="8000" dirty="0"/>
              <a:t>Till Mama-Gator urged him in!</a:t>
            </a:r>
          </a:p>
          <a:p>
            <a:pPr marL="0" indent="0">
              <a:buNone/>
            </a:pPr>
            <a:endParaRPr lang="en-GB" sz="8000" dirty="0"/>
          </a:p>
          <a:p>
            <a:pPr marL="0" indent="0">
              <a:buNone/>
            </a:pPr>
            <a:r>
              <a:rPr lang="en-GB" sz="8000" dirty="0"/>
              <a:t>The impish gator, slid into the warm water </a:t>
            </a:r>
          </a:p>
          <a:p>
            <a:pPr marL="0" indent="0">
              <a:buNone/>
            </a:pPr>
            <a:r>
              <a:rPr lang="en-GB" sz="8000" dirty="0"/>
              <a:t>And found, with each stroke, he could swim like an otter! </a:t>
            </a:r>
          </a:p>
          <a:p>
            <a:pPr marL="0" indent="0">
              <a:buNone/>
            </a:pPr>
            <a:r>
              <a:rPr lang="en-GB" sz="8000" dirty="0"/>
              <a:t>His long, jewelled tail propelled him on,</a:t>
            </a:r>
          </a:p>
          <a:p>
            <a:pPr marL="0" indent="0">
              <a:buNone/>
            </a:pPr>
            <a:r>
              <a:rPr lang="en-GB" sz="8000" dirty="0"/>
              <a:t>As his diamond, dinosaur-like eyes shone,</a:t>
            </a:r>
          </a:p>
          <a:p>
            <a:pPr marL="0" indent="0">
              <a:buNone/>
            </a:pPr>
            <a:r>
              <a:rPr lang="en-GB" sz="8000" dirty="0"/>
              <a:t>And in a flash, that rascal of a reptile was gone!</a:t>
            </a:r>
          </a:p>
          <a:p>
            <a:pPr marL="0" indent="0">
              <a:buNone/>
            </a:pPr>
            <a:r>
              <a:rPr lang="en-GB" sz="8000" dirty="0"/>
              <a:t>                                                                                                                      MM-G, May 2020</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1200" dirty="0">
                <a:solidFill>
                  <a:srgbClr val="32327E"/>
                </a:solidFill>
              </a:rPr>
              <a:t>MM-G, 2020</a:t>
            </a:r>
            <a:endParaRPr lang="en-GB" sz="1200"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E4DE39B5-78BF-48E1-9463-E0B968835125}"/>
              </a:ext>
            </a:extLst>
          </p:cNvPr>
          <p:cNvSpPr>
            <a:spLocks noGrp="1"/>
          </p:cNvSpPr>
          <p:nvPr>
            <p:ph type="ftr" sz="quarter" idx="11"/>
          </p:nvPr>
        </p:nvSpPr>
        <p:spPr>
          <a:xfrm>
            <a:off x="4038599" y="6356350"/>
            <a:ext cx="4972665" cy="365125"/>
          </a:xfrm>
        </p:spPr>
        <p:txBody>
          <a:bodyPr/>
          <a:lstStyle/>
          <a:p>
            <a:r>
              <a:rPr lang="en-US" dirty="0"/>
              <a:t>ENGLISH UNIT, CURRICULUM PLANNING AND DEVELOPMENT DIVISION (2020)</a:t>
            </a:r>
            <a:endParaRPr lang="en-GB" dirty="0"/>
          </a:p>
        </p:txBody>
      </p:sp>
      <p:sp>
        <p:nvSpPr>
          <p:cNvPr id="5" name="Slide Number Placeholder 4">
            <a:extLst>
              <a:ext uri="{FF2B5EF4-FFF2-40B4-BE49-F238E27FC236}">
                <a16:creationId xmlns:a16="http://schemas.microsoft.com/office/drawing/2014/main" id="{452B9796-BADE-46C4-8D7A-49156CBB08B1}"/>
              </a:ext>
            </a:extLst>
          </p:cNvPr>
          <p:cNvSpPr>
            <a:spLocks noGrp="1"/>
          </p:cNvSpPr>
          <p:nvPr>
            <p:ph type="sldNum" sz="quarter" idx="12"/>
          </p:nvPr>
        </p:nvSpPr>
        <p:spPr/>
        <p:txBody>
          <a:bodyPr/>
          <a:lstStyle/>
          <a:p>
            <a:fld id="{B0A58021-3054-4C10-8AA6-2551D3D7A515}" type="slidenum">
              <a:rPr lang="en-GB" smtClean="0"/>
              <a:t>11</a:t>
            </a:fld>
            <a:endParaRPr lang="en-GB"/>
          </a:p>
        </p:txBody>
      </p:sp>
      <p:pic>
        <p:nvPicPr>
          <p:cNvPr id="6" name="Graphic 5" descr="Magnifying glass">
            <a:extLst>
              <a:ext uri="{FF2B5EF4-FFF2-40B4-BE49-F238E27FC236}">
                <a16:creationId xmlns:a16="http://schemas.microsoft.com/office/drawing/2014/main" id="{6908A194-2527-4D38-BD8A-E4A51E13140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109320">
            <a:off x="112872" y="1107867"/>
            <a:ext cx="914400" cy="914400"/>
          </a:xfrm>
          <a:prstGeom prst="rect">
            <a:avLst/>
          </a:prstGeom>
        </p:spPr>
      </p:pic>
      <p:pic>
        <p:nvPicPr>
          <p:cNvPr id="7" name="Content Placeholder 9" descr="Detective">
            <a:extLst>
              <a:ext uri="{FF2B5EF4-FFF2-40B4-BE49-F238E27FC236}">
                <a16:creationId xmlns:a16="http://schemas.microsoft.com/office/drawing/2014/main" id="{D728BDC1-F162-41CD-AE93-AEF4873101B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999195" y="695819"/>
            <a:ext cx="991117" cy="991117"/>
          </a:xfrm>
          <a:prstGeom prst="rect">
            <a:avLst/>
          </a:prstGeom>
        </p:spPr>
      </p:pic>
      <p:pic>
        <p:nvPicPr>
          <p:cNvPr id="8" name="Content Placeholder 9" descr="Detective">
            <a:extLst>
              <a:ext uri="{FF2B5EF4-FFF2-40B4-BE49-F238E27FC236}">
                <a16:creationId xmlns:a16="http://schemas.microsoft.com/office/drawing/2014/main" id="{9EB695A0-AD68-4D1E-9469-66D379B0CD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443515" y="0"/>
            <a:ext cx="1528663" cy="1528663"/>
          </a:xfrm>
          <a:prstGeom prst="rect">
            <a:avLst/>
          </a:prstGeom>
        </p:spPr>
      </p:pic>
    </p:spTree>
    <p:extLst>
      <p:ext uri="{BB962C8B-B14F-4D97-AF65-F5344CB8AC3E}">
        <p14:creationId xmlns:p14="http://schemas.microsoft.com/office/powerpoint/2010/main" val="1697767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10A25F-97DD-4A2B-9CD4-24A5CCCCBA66}"/>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9174B0B4-29A5-45CB-BE32-FA3758DA61D5}"/>
              </a:ext>
            </a:extLst>
          </p:cNvPr>
          <p:cNvSpPr>
            <a:spLocks noGrp="1"/>
          </p:cNvSpPr>
          <p:nvPr>
            <p:ph type="sldNum" sz="quarter" idx="12"/>
          </p:nvPr>
        </p:nvSpPr>
        <p:spPr/>
        <p:txBody>
          <a:bodyPr/>
          <a:lstStyle/>
          <a:p>
            <a:fld id="{B0A58021-3054-4C10-8AA6-2551D3D7A515}" type="slidenum">
              <a:rPr lang="en-GB" smtClean="0"/>
              <a:t>12</a:t>
            </a:fld>
            <a:endParaRPr lang="en-GB"/>
          </a:p>
        </p:txBody>
      </p:sp>
      <p:sp>
        <p:nvSpPr>
          <p:cNvPr id="6" name="Rectangle 5">
            <a:extLst>
              <a:ext uri="{FF2B5EF4-FFF2-40B4-BE49-F238E27FC236}">
                <a16:creationId xmlns:a16="http://schemas.microsoft.com/office/drawing/2014/main" id="{4AC5F297-9FE1-4AA6-A345-B4C8C37195C5}"/>
              </a:ext>
            </a:extLst>
          </p:cNvPr>
          <p:cNvSpPr/>
          <p:nvPr/>
        </p:nvSpPr>
        <p:spPr>
          <a:xfrm>
            <a:off x="3048000" y="1720840"/>
            <a:ext cx="6096000" cy="4524315"/>
          </a:xfrm>
          <a:prstGeom prst="rect">
            <a:avLst/>
          </a:prstGeom>
        </p:spPr>
        <p:txBody>
          <a:bodyPr>
            <a:spAutoFit/>
          </a:bodyPr>
          <a:lstStyle/>
          <a:p>
            <a:r>
              <a:rPr lang="en-GB" dirty="0"/>
              <a:t>An impish alligator named </a:t>
            </a:r>
            <a:r>
              <a:rPr lang="en-GB" dirty="0" err="1"/>
              <a:t>Wazim</a:t>
            </a:r>
            <a:r>
              <a:rPr lang="en-GB" dirty="0"/>
              <a:t>,</a:t>
            </a:r>
          </a:p>
          <a:p>
            <a:r>
              <a:rPr lang="en-GB" dirty="0"/>
              <a:t>Kept pretending that he couldn’t swim. </a:t>
            </a:r>
          </a:p>
          <a:p>
            <a:r>
              <a:rPr lang="en-GB" dirty="0"/>
              <a:t>He remained on the bank,</a:t>
            </a:r>
          </a:p>
          <a:p>
            <a:r>
              <a:rPr lang="en-GB" dirty="0"/>
              <a:t>From the river he shrank,</a:t>
            </a:r>
          </a:p>
          <a:p>
            <a:r>
              <a:rPr lang="en-GB" dirty="0"/>
              <a:t>Till Mama-Gator urged him in!</a:t>
            </a:r>
          </a:p>
          <a:p>
            <a:endParaRPr lang="en-GB" dirty="0"/>
          </a:p>
          <a:p>
            <a:r>
              <a:rPr lang="en-GB" dirty="0"/>
              <a:t>The impish gator slid into the warm water </a:t>
            </a:r>
          </a:p>
          <a:p>
            <a:r>
              <a:rPr lang="en-GB" dirty="0"/>
              <a:t>And found, with each stroke, he could swim like an otter! </a:t>
            </a:r>
          </a:p>
          <a:p>
            <a:r>
              <a:rPr lang="en-GB" dirty="0"/>
              <a:t>His long, jewelled tail propelled him on,</a:t>
            </a:r>
          </a:p>
          <a:p>
            <a:r>
              <a:rPr lang="en-GB" dirty="0"/>
              <a:t>As his diamond dinosaur-like eyes shone,</a:t>
            </a:r>
          </a:p>
          <a:p>
            <a:r>
              <a:rPr lang="en-GB" dirty="0"/>
              <a:t>And in a flash, that rascal of a reptile was gone!</a:t>
            </a:r>
          </a:p>
          <a:p>
            <a:endParaRPr lang="en-GB" dirty="0"/>
          </a:p>
          <a:p>
            <a:r>
              <a:rPr lang="en-GB" dirty="0"/>
              <a:t>                                                                        MM-G, May 2020</a:t>
            </a:r>
          </a:p>
          <a:p>
            <a:endParaRPr lang="en-GB" dirty="0"/>
          </a:p>
          <a:p>
            <a:endParaRPr lang="en-GB" dirty="0"/>
          </a:p>
          <a:p>
            <a:endParaRPr lang="en-GB" dirty="0"/>
          </a:p>
        </p:txBody>
      </p:sp>
      <p:sp>
        <p:nvSpPr>
          <p:cNvPr id="7" name="TextBox 6">
            <a:extLst>
              <a:ext uri="{FF2B5EF4-FFF2-40B4-BE49-F238E27FC236}">
                <a16:creationId xmlns:a16="http://schemas.microsoft.com/office/drawing/2014/main" id="{A1720D54-D017-490B-AD6D-821AA9DFF9A6}"/>
              </a:ext>
            </a:extLst>
          </p:cNvPr>
          <p:cNvSpPr txBox="1"/>
          <p:nvPr/>
        </p:nvSpPr>
        <p:spPr>
          <a:xfrm>
            <a:off x="2625213" y="220091"/>
            <a:ext cx="7433187" cy="461665"/>
          </a:xfrm>
          <a:prstGeom prst="rect">
            <a:avLst/>
          </a:prstGeom>
          <a:noFill/>
        </p:spPr>
        <p:txBody>
          <a:bodyPr wrap="square" rtlCol="0">
            <a:spAutoFit/>
          </a:bodyPr>
          <a:lstStyle/>
          <a:p>
            <a:r>
              <a:rPr lang="en-GB" sz="2400" dirty="0">
                <a:solidFill>
                  <a:srgbClr val="0070C0"/>
                </a:solidFill>
              </a:rPr>
              <a:t>What can we detect in this poem?</a:t>
            </a:r>
          </a:p>
        </p:txBody>
      </p:sp>
      <p:sp>
        <p:nvSpPr>
          <p:cNvPr id="8" name="TextBox 7">
            <a:extLst>
              <a:ext uri="{FF2B5EF4-FFF2-40B4-BE49-F238E27FC236}">
                <a16:creationId xmlns:a16="http://schemas.microsoft.com/office/drawing/2014/main" id="{C5A2CFD1-F4FC-41FA-B408-F5A9C8DA3B27}"/>
              </a:ext>
            </a:extLst>
          </p:cNvPr>
          <p:cNvSpPr txBox="1"/>
          <p:nvPr/>
        </p:nvSpPr>
        <p:spPr>
          <a:xfrm>
            <a:off x="368710" y="1386348"/>
            <a:ext cx="1563329" cy="646331"/>
          </a:xfrm>
          <a:prstGeom prst="rect">
            <a:avLst/>
          </a:prstGeom>
          <a:noFill/>
        </p:spPr>
        <p:txBody>
          <a:bodyPr wrap="square" rtlCol="0">
            <a:spAutoFit/>
          </a:bodyPr>
          <a:lstStyle/>
          <a:p>
            <a:r>
              <a:rPr lang="en-GB" dirty="0">
                <a:solidFill>
                  <a:srgbClr val="0070C0"/>
                </a:solidFill>
              </a:rPr>
              <a:t>Physical descriptions</a:t>
            </a:r>
          </a:p>
        </p:txBody>
      </p:sp>
      <p:sp>
        <p:nvSpPr>
          <p:cNvPr id="9" name="TextBox 8">
            <a:extLst>
              <a:ext uri="{FF2B5EF4-FFF2-40B4-BE49-F238E27FC236}">
                <a16:creationId xmlns:a16="http://schemas.microsoft.com/office/drawing/2014/main" id="{87D34CA9-B73F-4003-9ED0-7C6072F4A651}"/>
              </a:ext>
            </a:extLst>
          </p:cNvPr>
          <p:cNvSpPr txBox="1"/>
          <p:nvPr/>
        </p:nvSpPr>
        <p:spPr>
          <a:xfrm>
            <a:off x="9345168" y="2831690"/>
            <a:ext cx="2286000" cy="369332"/>
          </a:xfrm>
          <a:prstGeom prst="rect">
            <a:avLst/>
          </a:prstGeom>
          <a:noFill/>
        </p:spPr>
        <p:txBody>
          <a:bodyPr wrap="square" rtlCol="0">
            <a:spAutoFit/>
          </a:bodyPr>
          <a:lstStyle/>
          <a:p>
            <a:r>
              <a:rPr lang="en-GB" dirty="0">
                <a:solidFill>
                  <a:srgbClr val="0070C0"/>
                </a:solidFill>
              </a:rPr>
              <a:t>Figurative language</a:t>
            </a:r>
          </a:p>
        </p:txBody>
      </p:sp>
      <p:sp>
        <p:nvSpPr>
          <p:cNvPr id="11" name="TextBox 10">
            <a:extLst>
              <a:ext uri="{FF2B5EF4-FFF2-40B4-BE49-F238E27FC236}">
                <a16:creationId xmlns:a16="http://schemas.microsoft.com/office/drawing/2014/main" id="{B4F8355F-0796-4A52-A25F-687BD4F0FF6E}"/>
              </a:ext>
            </a:extLst>
          </p:cNvPr>
          <p:cNvSpPr txBox="1"/>
          <p:nvPr/>
        </p:nvSpPr>
        <p:spPr>
          <a:xfrm>
            <a:off x="372208" y="3201022"/>
            <a:ext cx="1340021" cy="646331"/>
          </a:xfrm>
          <a:prstGeom prst="rect">
            <a:avLst/>
          </a:prstGeom>
          <a:noFill/>
        </p:spPr>
        <p:txBody>
          <a:bodyPr wrap="square" rtlCol="0">
            <a:spAutoFit/>
          </a:bodyPr>
          <a:lstStyle/>
          <a:p>
            <a:r>
              <a:rPr lang="en-GB" dirty="0">
                <a:solidFill>
                  <a:srgbClr val="0070C0"/>
                </a:solidFill>
              </a:rPr>
              <a:t>Other details</a:t>
            </a:r>
          </a:p>
        </p:txBody>
      </p:sp>
      <p:sp>
        <p:nvSpPr>
          <p:cNvPr id="12" name="TextBox 11">
            <a:extLst>
              <a:ext uri="{FF2B5EF4-FFF2-40B4-BE49-F238E27FC236}">
                <a16:creationId xmlns:a16="http://schemas.microsoft.com/office/drawing/2014/main" id="{36C5DA14-C884-4523-AED3-00BBDBFD024D}"/>
              </a:ext>
            </a:extLst>
          </p:cNvPr>
          <p:cNvSpPr txBox="1"/>
          <p:nvPr/>
        </p:nvSpPr>
        <p:spPr>
          <a:xfrm>
            <a:off x="9267001" y="1693211"/>
            <a:ext cx="2684207" cy="369332"/>
          </a:xfrm>
          <a:prstGeom prst="rect">
            <a:avLst/>
          </a:prstGeom>
          <a:noFill/>
        </p:spPr>
        <p:txBody>
          <a:bodyPr wrap="square" rtlCol="0">
            <a:spAutoFit/>
          </a:bodyPr>
          <a:lstStyle/>
          <a:p>
            <a:r>
              <a:rPr lang="en-GB" dirty="0">
                <a:solidFill>
                  <a:srgbClr val="0070C0"/>
                </a:solidFill>
              </a:rPr>
              <a:t>Appeal to the senses</a:t>
            </a:r>
          </a:p>
        </p:txBody>
      </p:sp>
      <p:sp>
        <p:nvSpPr>
          <p:cNvPr id="13" name="TextBox 12">
            <a:extLst>
              <a:ext uri="{FF2B5EF4-FFF2-40B4-BE49-F238E27FC236}">
                <a16:creationId xmlns:a16="http://schemas.microsoft.com/office/drawing/2014/main" id="{51401C6B-700F-4A38-B611-CB91B85D31C3}"/>
              </a:ext>
            </a:extLst>
          </p:cNvPr>
          <p:cNvSpPr txBox="1"/>
          <p:nvPr/>
        </p:nvSpPr>
        <p:spPr>
          <a:xfrm>
            <a:off x="363793" y="4646364"/>
            <a:ext cx="1622323" cy="369332"/>
          </a:xfrm>
          <a:prstGeom prst="rect">
            <a:avLst/>
          </a:prstGeom>
          <a:noFill/>
        </p:spPr>
        <p:txBody>
          <a:bodyPr wrap="square" rtlCol="0">
            <a:spAutoFit/>
          </a:bodyPr>
          <a:lstStyle/>
          <a:p>
            <a:r>
              <a:rPr lang="en-GB" dirty="0">
                <a:solidFill>
                  <a:srgbClr val="0070C0"/>
                </a:solidFill>
              </a:rPr>
              <a:t>Characters</a:t>
            </a:r>
          </a:p>
        </p:txBody>
      </p:sp>
      <p:sp>
        <p:nvSpPr>
          <p:cNvPr id="14" name="TextBox 13">
            <a:extLst>
              <a:ext uri="{FF2B5EF4-FFF2-40B4-BE49-F238E27FC236}">
                <a16:creationId xmlns:a16="http://schemas.microsoft.com/office/drawing/2014/main" id="{FB5E6AA8-3A2F-4996-8236-F8AF9C2AFBEE}"/>
              </a:ext>
            </a:extLst>
          </p:cNvPr>
          <p:cNvSpPr txBox="1"/>
          <p:nvPr/>
        </p:nvSpPr>
        <p:spPr>
          <a:xfrm>
            <a:off x="9586452" y="4542503"/>
            <a:ext cx="1902542" cy="369332"/>
          </a:xfrm>
          <a:prstGeom prst="rect">
            <a:avLst/>
          </a:prstGeom>
          <a:noFill/>
        </p:spPr>
        <p:txBody>
          <a:bodyPr wrap="square" rtlCol="0">
            <a:spAutoFit/>
          </a:bodyPr>
          <a:lstStyle/>
          <a:p>
            <a:r>
              <a:rPr lang="en-GB" dirty="0">
                <a:solidFill>
                  <a:srgbClr val="0070C0"/>
                </a:solidFill>
              </a:rPr>
              <a:t>Vocabulary use</a:t>
            </a:r>
          </a:p>
        </p:txBody>
      </p:sp>
    </p:spTree>
    <p:extLst>
      <p:ext uri="{BB962C8B-B14F-4D97-AF65-F5344CB8AC3E}">
        <p14:creationId xmlns:p14="http://schemas.microsoft.com/office/powerpoint/2010/main" val="407188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1000"/>
                                        <p:tgtEl>
                                          <p:spTgt spid="14">
                                            <p:txEl>
                                              <p:pRg st="0" end="0"/>
                                            </p:txEl>
                                          </p:spTgt>
                                        </p:tgtEl>
                                      </p:cBhvr>
                                    </p:animEffect>
                                    <p:anim calcmode="lin" valueType="num">
                                      <p:cBhvr>
                                        <p:cTn id="4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10A25F-97DD-4A2B-9CD4-24A5CCCCBA66}"/>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9174B0B4-29A5-45CB-BE32-FA3758DA61D5}"/>
              </a:ext>
            </a:extLst>
          </p:cNvPr>
          <p:cNvSpPr>
            <a:spLocks noGrp="1"/>
          </p:cNvSpPr>
          <p:nvPr>
            <p:ph type="sldNum" sz="quarter" idx="12"/>
          </p:nvPr>
        </p:nvSpPr>
        <p:spPr/>
        <p:txBody>
          <a:bodyPr/>
          <a:lstStyle/>
          <a:p>
            <a:fld id="{B0A58021-3054-4C10-8AA6-2551D3D7A515}" type="slidenum">
              <a:rPr lang="en-GB" smtClean="0"/>
              <a:t>13</a:t>
            </a:fld>
            <a:endParaRPr lang="en-GB"/>
          </a:p>
        </p:txBody>
      </p:sp>
      <p:sp>
        <p:nvSpPr>
          <p:cNvPr id="6" name="Rectangle 5">
            <a:extLst>
              <a:ext uri="{FF2B5EF4-FFF2-40B4-BE49-F238E27FC236}">
                <a16:creationId xmlns:a16="http://schemas.microsoft.com/office/drawing/2014/main" id="{4AC5F297-9FE1-4AA6-A345-B4C8C37195C5}"/>
              </a:ext>
            </a:extLst>
          </p:cNvPr>
          <p:cNvSpPr/>
          <p:nvPr/>
        </p:nvSpPr>
        <p:spPr>
          <a:xfrm>
            <a:off x="3048000" y="1720840"/>
            <a:ext cx="6096000" cy="4524315"/>
          </a:xfrm>
          <a:prstGeom prst="rect">
            <a:avLst/>
          </a:prstGeom>
        </p:spPr>
        <p:txBody>
          <a:bodyPr>
            <a:spAutoFit/>
          </a:bodyPr>
          <a:lstStyle/>
          <a:p>
            <a:r>
              <a:rPr lang="en-GB" dirty="0"/>
              <a:t>An impish alligator named </a:t>
            </a:r>
            <a:r>
              <a:rPr lang="en-GB" dirty="0" err="1">
                <a:solidFill>
                  <a:srgbClr val="00B050"/>
                </a:solidFill>
              </a:rPr>
              <a:t>Wazim</a:t>
            </a:r>
            <a:r>
              <a:rPr lang="en-GB" dirty="0">
                <a:solidFill>
                  <a:srgbClr val="00B050"/>
                </a:solidFill>
              </a:rPr>
              <a:t>,</a:t>
            </a:r>
          </a:p>
          <a:p>
            <a:r>
              <a:rPr lang="en-GB" dirty="0"/>
              <a:t>Kept pretending that he couldn’t swim. </a:t>
            </a:r>
          </a:p>
          <a:p>
            <a:r>
              <a:rPr lang="en-GB" dirty="0"/>
              <a:t>He remained on the bank,</a:t>
            </a:r>
          </a:p>
          <a:p>
            <a:r>
              <a:rPr lang="en-GB" dirty="0"/>
              <a:t>From the river he shrank,</a:t>
            </a:r>
          </a:p>
          <a:p>
            <a:r>
              <a:rPr lang="en-GB" dirty="0"/>
              <a:t>Till </a:t>
            </a:r>
            <a:r>
              <a:rPr lang="en-GB" dirty="0">
                <a:solidFill>
                  <a:srgbClr val="00B050"/>
                </a:solidFill>
              </a:rPr>
              <a:t>Mama-Gator</a:t>
            </a:r>
            <a:r>
              <a:rPr lang="en-GB" dirty="0"/>
              <a:t> urged him in!</a:t>
            </a:r>
          </a:p>
          <a:p>
            <a:endParaRPr lang="en-GB" dirty="0"/>
          </a:p>
          <a:p>
            <a:r>
              <a:rPr lang="en-GB" dirty="0"/>
              <a:t>The impish gator slid into the warm water </a:t>
            </a:r>
          </a:p>
          <a:p>
            <a:r>
              <a:rPr lang="en-GB" dirty="0"/>
              <a:t>And found, with each stroke, he could swim like an otter! </a:t>
            </a:r>
          </a:p>
          <a:p>
            <a:r>
              <a:rPr lang="en-GB" dirty="0"/>
              <a:t>His long, jewelled tail propelled him on,</a:t>
            </a:r>
          </a:p>
          <a:p>
            <a:r>
              <a:rPr lang="en-GB" dirty="0"/>
              <a:t>As his diamond dinosaur-like eyes shone,</a:t>
            </a:r>
          </a:p>
          <a:p>
            <a:r>
              <a:rPr lang="en-GB" dirty="0"/>
              <a:t>And in a flash, that rascal of a reptile was gone!</a:t>
            </a:r>
          </a:p>
          <a:p>
            <a:endParaRPr lang="en-GB" dirty="0"/>
          </a:p>
          <a:p>
            <a:r>
              <a:rPr lang="en-GB" dirty="0"/>
              <a:t>                                                                        MM-G, May 2020</a:t>
            </a:r>
          </a:p>
          <a:p>
            <a:endParaRPr lang="en-GB" dirty="0"/>
          </a:p>
          <a:p>
            <a:endParaRPr lang="en-GB" dirty="0"/>
          </a:p>
          <a:p>
            <a:endParaRPr lang="en-GB" dirty="0"/>
          </a:p>
        </p:txBody>
      </p:sp>
      <p:sp>
        <p:nvSpPr>
          <p:cNvPr id="7" name="TextBox 6">
            <a:extLst>
              <a:ext uri="{FF2B5EF4-FFF2-40B4-BE49-F238E27FC236}">
                <a16:creationId xmlns:a16="http://schemas.microsoft.com/office/drawing/2014/main" id="{A1720D54-D017-490B-AD6D-821AA9DFF9A6}"/>
              </a:ext>
            </a:extLst>
          </p:cNvPr>
          <p:cNvSpPr txBox="1"/>
          <p:nvPr/>
        </p:nvSpPr>
        <p:spPr>
          <a:xfrm>
            <a:off x="2625213" y="220091"/>
            <a:ext cx="7433187" cy="830997"/>
          </a:xfrm>
          <a:prstGeom prst="rect">
            <a:avLst/>
          </a:prstGeom>
          <a:noFill/>
        </p:spPr>
        <p:txBody>
          <a:bodyPr wrap="square" rtlCol="0">
            <a:spAutoFit/>
          </a:bodyPr>
          <a:lstStyle/>
          <a:p>
            <a:r>
              <a:rPr lang="en-GB" sz="2400" dirty="0">
                <a:solidFill>
                  <a:srgbClr val="0070C0"/>
                </a:solidFill>
              </a:rPr>
              <a:t>Were you able to detect at least some? That’s good! It is really not so easy at first.</a:t>
            </a:r>
          </a:p>
        </p:txBody>
      </p:sp>
      <p:sp>
        <p:nvSpPr>
          <p:cNvPr id="8" name="TextBox 7">
            <a:extLst>
              <a:ext uri="{FF2B5EF4-FFF2-40B4-BE49-F238E27FC236}">
                <a16:creationId xmlns:a16="http://schemas.microsoft.com/office/drawing/2014/main" id="{C5A2CFD1-F4FC-41FA-B408-F5A9C8DA3B27}"/>
              </a:ext>
            </a:extLst>
          </p:cNvPr>
          <p:cNvSpPr txBox="1"/>
          <p:nvPr/>
        </p:nvSpPr>
        <p:spPr>
          <a:xfrm>
            <a:off x="628068" y="3429000"/>
            <a:ext cx="1563329" cy="1200329"/>
          </a:xfrm>
          <a:prstGeom prst="rect">
            <a:avLst/>
          </a:prstGeom>
          <a:noFill/>
        </p:spPr>
        <p:txBody>
          <a:bodyPr wrap="square" rtlCol="0">
            <a:spAutoFit/>
          </a:bodyPr>
          <a:lstStyle/>
          <a:p>
            <a:r>
              <a:rPr lang="en-GB" dirty="0">
                <a:solidFill>
                  <a:srgbClr val="0070C0"/>
                </a:solidFill>
              </a:rPr>
              <a:t>Physical description-His tail and eyes</a:t>
            </a:r>
          </a:p>
        </p:txBody>
      </p:sp>
      <p:sp>
        <p:nvSpPr>
          <p:cNvPr id="11" name="TextBox 10">
            <a:extLst>
              <a:ext uri="{FF2B5EF4-FFF2-40B4-BE49-F238E27FC236}">
                <a16:creationId xmlns:a16="http://schemas.microsoft.com/office/drawing/2014/main" id="{B4F8355F-0796-4A52-A25F-687BD4F0FF6E}"/>
              </a:ext>
            </a:extLst>
          </p:cNvPr>
          <p:cNvSpPr txBox="1"/>
          <p:nvPr/>
        </p:nvSpPr>
        <p:spPr>
          <a:xfrm>
            <a:off x="851376" y="1720840"/>
            <a:ext cx="1340021" cy="646331"/>
          </a:xfrm>
          <a:prstGeom prst="rect">
            <a:avLst/>
          </a:prstGeom>
          <a:noFill/>
        </p:spPr>
        <p:txBody>
          <a:bodyPr wrap="square" rtlCol="0">
            <a:spAutoFit/>
          </a:bodyPr>
          <a:lstStyle/>
          <a:p>
            <a:r>
              <a:rPr lang="en-GB" dirty="0">
                <a:solidFill>
                  <a:srgbClr val="0070C0"/>
                </a:solidFill>
              </a:rPr>
              <a:t>Other details</a:t>
            </a:r>
          </a:p>
        </p:txBody>
      </p:sp>
      <p:sp>
        <p:nvSpPr>
          <p:cNvPr id="13" name="TextBox 12">
            <a:extLst>
              <a:ext uri="{FF2B5EF4-FFF2-40B4-BE49-F238E27FC236}">
                <a16:creationId xmlns:a16="http://schemas.microsoft.com/office/drawing/2014/main" id="{51401C6B-700F-4A38-B611-CB91B85D31C3}"/>
              </a:ext>
            </a:extLst>
          </p:cNvPr>
          <p:cNvSpPr txBox="1"/>
          <p:nvPr/>
        </p:nvSpPr>
        <p:spPr>
          <a:xfrm>
            <a:off x="9688805" y="1720840"/>
            <a:ext cx="1622323" cy="369332"/>
          </a:xfrm>
          <a:prstGeom prst="rect">
            <a:avLst/>
          </a:prstGeom>
          <a:noFill/>
        </p:spPr>
        <p:txBody>
          <a:bodyPr wrap="square" rtlCol="0">
            <a:spAutoFit/>
          </a:bodyPr>
          <a:lstStyle/>
          <a:p>
            <a:r>
              <a:rPr lang="en-GB" dirty="0">
                <a:solidFill>
                  <a:srgbClr val="0070C0"/>
                </a:solidFill>
              </a:rPr>
              <a:t>Characters</a:t>
            </a:r>
          </a:p>
        </p:txBody>
      </p:sp>
      <p:cxnSp>
        <p:nvCxnSpPr>
          <p:cNvPr id="24" name="Straight Arrow Connector 23">
            <a:extLst>
              <a:ext uri="{FF2B5EF4-FFF2-40B4-BE49-F238E27FC236}">
                <a16:creationId xmlns:a16="http://schemas.microsoft.com/office/drawing/2014/main" id="{583D2630-615C-4F98-9C0E-162CA2DE86A6}"/>
              </a:ext>
            </a:extLst>
          </p:cNvPr>
          <p:cNvCxnSpPr/>
          <p:nvPr/>
        </p:nvCxnSpPr>
        <p:spPr>
          <a:xfrm>
            <a:off x="1996784" y="3982997"/>
            <a:ext cx="1160206" cy="32316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A5CF7CA-0D6E-41C6-99AF-85E78105E217}"/>
              </a:ext>
            </a:extLst>
          </p:cNvPr>
          <p:cNvSpPr txBox="1"/>
          <p:nvPr/>
        </p:nvSpPr>
        <p:spPr>
          <a:xfrm>
            <a:off x="9747799" y="3521332"/>
            <a:ext cx="1563329" cy="1200329"/>
          </a:xfrm>
          <a:prstGeom prst="rect">
            <a:avLst/>
          </a:prstGeom>
          <a:noFill/>
        </p:spPr>
        <p:txBody>
          <a:bodyPr wrap="square" rtlCol="0">
            <a:spAutoFit/>
          </a:bodyPr>
          <a:lstStyle/>
          <a:p>
            <a:r>
              <a:rPr lang="en-GB" dirty="0">
                <a:solidFill>
                  <a:srgbClr val="0070C0"/>
                </a:solidFill>
              </a:rPr>
              <a:t>Physical description-warm water</a:t>
            </a:r>
          </a:p>
          <a:p>
            <a:r>
              <a:rPr lang="en-GB" dirty="0">
                <a:solidFill>
                  <a:srgbClr val="0070C0"/>
                </a:solidFill>
              </a:rPr>
              <a:t>His long tail</a:t>
            </a:r>
          </a:p>
        </p:txBody>
      </p:sp>
      <p:cxnSp>
        <p:nvCxnSpPr>
          <p:cNvPr id="29" name="Straight Arrow Connector 28">
            <a:extLst>
              <a:ext uri="{FF2B5EF4-FFF2-40B4-BE49-F238E27FC236}">
                <a16:creationId xmlns:a16="http://schemas.microsoft.com/office/drawing/2014/main" id="{742E931B-1314-4C60-AA03-14F2B96E8E13}"/>
              </a:ext>
            </a:extLst>
          </p:cNvPr>
          <p:cNvCxnSpPr>
            <a:cxnSpLocks/>
          </p:cNvCxnSpPr>
          <p:nvPr/>
        </p:nvCxnSpPr>
        <p:spPr>
          <a:xfrm>
            <a:off x="7415784" y="4075332"/>
            <a:ext cx="2332015"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31542C2-884D-4F44-81C3-7DD3A9C7BA24}"/>
              </a:ext>
            </a:extLst>
          </p:cNvPr>
          <p:cNvCxnSpPr/>
          <p:nvPr/>
        </p:nvCxnSpPr>
        <p:spPr>
          <a:xfrm>
            <a:off x="6887497" y="1905506"/>
            <a:ext cx="26547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4F8260-1020-461E-9DBA-AE0E0437BC17}"/>
              </a:ext>
            </a:extLst>
          </p:cNvPr>
          <p:cNvCxnSpPr/>
          <p:nvPr/>
        </p:nvCxnSpPr>
        <p:spPr>
          <a:xfrm flipV="1">
            <a:off x="4100052" y="2076953"/>
            <a:ext cx="5958348" cy="8996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5992C5FF-6BB2-4A6C-8F0F-114E66B57EEA}"/>
              </a:ext>
            </a:extLst>
          </p:cNvPr>
          <p:cNvCxnSpPr>
            <a:cxnSpLocks/>
            <a:stCxn id="11" idx="0"/>
          </p:cNvCxnSpPr>
          <p:nvPr/>
        </p:nvCxnSpPr>
        <p:spPr>
          <a:xfrm rot="16200000" flipH="1">
            <a:off x="1967699" y="1274527"/>
            <a:ext cx="491419" cy="1384044"/>
          </a:xfrm>
          <a:prstGeom prst="bentConnector4">
            <a:avLst>
              <a:gd name="adj1" fmla="val -46518"/>
              <a:gd name="adj2" fmla="val 74205"/>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7F545A6C-D85B-4AD5-8152-9A00FC14F37B}"/>
              </a:ext>
            </a:extLst>
          </p:cNvPr>
          <p:cNvCxnSpPr/>
          <p:nvPr/>
        </p:nvCxnSpPr>
        <p:spPr>
          <a:xfrm>
            <a:off x="1088136" y="2367171"/>
            <a:ext cx="1817296" cy="159608"/>
          </a:xfrm>
          <a:prstGeom prst="bent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B7A1ECF-B250-4BCC-9247-0A00B39B6592}"/>
              </a:ext>
            </a:extLst>
          </p:cNvPr>
          <p:cNvCxnSpPr>
            <a:cxnSpLocks/>
          </p:cNvCxnSpPr>
          <p:nvPr/>
        </p:nvCxnSpPr>
        <p:spPr>
          <a:xfrm>
            <a:off x="7964129" y="3554361"/>
            <a:ext cx="1641101" cy="1096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047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fade">
                                      <p:cBhvr>
                                        <p:cTn id="28" dur="1000"/>
                                        <p:tgtEl>
                                          <p:spTgt spid="25">
                                            <p:txEl>
                                              <p:pRg st="0" end="0"/>
                                            </p:txEl>
                                          </p:spTgt>
                                        </p:tgtEl>
                                      </p:cBhvr>
                                    </p:animEffect>
                                    <p:anim calcmode="lin" valueType="num">
                                      <p:cBhvr>
                                        <p:cTn id="29"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1" end="1"/>
                                            </p:txEl>
                                          </p:spTgt>
                                        </p:tgtEl>
                                        <p:attrNameLst>
                                          <p:attrName>style.visibility</p:attrName>
                                        </p:attrNameLst>
                                      </p:cBhvr>
                                      <p:to>
                                        <p:strVal val="visible"/>
                                      </p:to>
                                    </p:set>
                                    <p:animEffect transition="in" filter="fade">
                                      <p:cBhvr>
                                        <p:cTn id="35" dur="1000"/>
                                        <p:tgtEl>
                                          <p:spTgt spid="25">
                                            <p:txEl>
                                              <p:pRg st="1" end="1"/>
                                            </p:txEl>
                                          </p:spTgt>
                                        </p:tgtEl>
                                      </p:cBhvr>
                                    </p:animEffect>
                                    <p:anim calcmode="lin" valueType="num">
                                      <p:cBhvr>
                                        <p:cTn id="36"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10A25F-97DD-4A2B-9CD4-24A5CCCCBA66}"/>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9174B0B4-29A5-45CB-BE32-FA3758DA61D5}"/>
              </a:ext>
            </a:extLst>
          </p:cNvPr>
          <p:cNvSpPr>
            <a:spLocks noGrp="1"/>
          </p:cNvSpPr>
          <p:nvPr>
            <p:ph type="sldNum" sz="quarter" idx="12"/>
          </p:nvPr>
        </p:nvSpPr>
        <p:spPr/>
        <p:txBody>
          <a:bodyPr/>
          <a:lstStyle/>
          <a:p>
            <a:fld id="{B0A58021-3054-4C10-8AA6-2551D3D7A515}" type="slidenum">
              <a:rPr lang="en-GB" smtClean="0"/>
              <a:t>14</a:t>
            </a:fld>
            <a:endParaRPr lang="en-GB"/>
          </a:p>
        </p:txBody>
      </p:sp>
      <p:sp>
        <p:nvSpPr>
          <p:cNvPr id="6" name="Rectangle 5">
            <a:extLst>
              <a:ext uri="{FF2B5EF4-FFF2-40B4-BE49-F238E27FC236}">
                <a16:creationId xmlns:a16="http://schemas.microsoft.com/office/drawing/2014/main" id="{4AC5F297-9FE1-4AA6-A345-B4C8C37195C5}"/>
              </a:ext>
            </a:extLst>
          </p:cNvPr>
          <p:cNvSpPr/>
          <p:nvPr/>
        </p:nvSpPr>
        <p:spPr>
          <a:xfrm>
            <a:off x="3047999" y="1720840"/>
            <a:ext cx="6327643" cy="4524315"/>
          </a:xfrm>
          <a:prstGeom prst="rect">
            <a:avLst/>
          </a:prstGeom>
        </p:spPr>
        <p:txBody>
          <a:bodyPr wrap="square">
            <a:spAutoFit/>
          </a:bodyPr>
          <a:lstStyle/>
          <a:p>
            <a:r>
              <a:rPr lang="en-GB" dirty="0"/>
              <a:t>An </a:t>
            </a:r>
            <a:r>
              <a:rPr lang="en-GB" b="1" dirty="0">
                <a:solidFill>
                  <a:srgbClr val="00B050"/>
                </a:solidFill>
              </a:rPr>
              <a:t>impish alligator </a:t>
            </a:r>
            <a:r>
              <a:rPr lang="en-GB" dirty="0"/>
              <a:t>named </a:t>
            </a:r>
            <a:r>
              <a:rPr lang="en-GB" dirty="0" err="1"/>
              <a:t>Wazim</a:t>
            </a:r>
            <a:r>
              <a:rPr lang="en-GB" dirty="0"/>
              <a:t>,</a:t>
            </a:r>
          </a:p>
          <a:p>
            <a:r>
              <a:rPr lang="en-GB" dirty="0"/>
              <a:t>Kept pretending that he couldn’t swim. </a:t>
            </a:r>
          </a:p>
          <a:p>
            <a:r>
              <a:rPr lang="en-GB" dirty="0"/>
              <a:t>He remained on the bank,</a:t>
            </a:r>
          </a:p>
          <a:p>
            <a:r>
              <a:rPr lang="en-GB" dirty="0"/>
              <a:t>From the river he shrank,</a:t>
            </a:r>
          </a:p>
          <a:p>
            <a:r>
              <a:rPr lang="en-GB" dirty="0"/>
              <a:t>Till Mama-Gator urged him in!</a:t>
            </a:r>
          </a:p>
          <a:p>
            <a:endParaRPr lang="en-GB" dirty="0"/>
          </a:p>
          <a:p>
            <a:r>
              <a:rPr lang="en-GB" dirty="0"/>
              <a:t>The </a:t>
            </a:r>
            <a:r>
              <a:rPr lang="en-GB" b="1" dirty="0">
                <a:solidFill>
                  <a:srgbClr val="00B050"/>
                </a:solidFill>
              </a:rPr>
              <a:t>impish gator </a:t>
            </a:r>
            <a:r>
              <a:rPr lang="en-GB" dirty="0"/>
              <a:t>slowly slid into the water </a:t>
            </a:r>
          </a:p>
          <a:p>
            <a:r>
              <a:rPr lang="en-GB" dirty="0"/>
              <a:t>And found, with each stroke, </a:t>
            </a:r>
            <a:r>
              <a:rPr lang="en-GB" b="1" dirty="0">
                <a:solidFill>
                  <a:srgbClr val="7030A0"/>
                </a:solidFill>
              </a:rPr>
              <a:t>he could swim like an otter</a:t>
            </a:r>
            <a:r>
              <a:rPr lang="en-GB" dirty="0"/>
              <a:t>! </a:t>
            </a:r>
          </a:p>
          <a:p>
            <a:r>
              <a:rPr lang="en-GB" dirty="0"/>
              <a:t>His long, </a:t>
            </a:r>
            <a:r>
              <a:rPr lang="en-GB" b="1" dirty="0">
                <a:solidFill>
                  <a:srgbClr val="7030A0"/>
                </a:solidFill>
              </a:rPr>
              <a:t>jewelled tail </a:t>
            </a:r>
            <a:r>
              <a:rPr lang="en-GB" b="1" dirty="0">
                <a:solidFill>
                  <a:srgbClr val="00B050"/>
                </a:solidFill>
              </a:rPr>
              <a:t>propelled </a:t>
            </a:r>
            <a:r>
              <a:rPr lang="en-GB" dirty="0"/>
              <a:t>him on,</a:t>
            </a:r>
          </a:p>
          <a:p>
            <a:r>
              <a:rPr lang="en-GB" dirty="0"/>
              <a:t>As his </a:t>
            </a:r>
            <a:r>
              <a:rPr lang="en-GB" b="1" dirty="0">
                <a:solidFill>
                  <a:srgbClr val="7030A0"/>
                </a:solidFill>
              </a:rPr>
              <a:t>diamond dinosaur-like eyes </a:t>
            </a:r>
            <a:r>
              <a:rPr lang="en-GB" dirty="0"/>
              <a:t>shone,</a:t>
            </a:r>
          </a:p>
          <a:p>
            <a:r>
              <a:rPr lang="en-GB" dirty="0"/>
              <a:t>And in a flash, that </a:t>
            </a:r>
            <a:r>
              <a:rPr lang="en-GB" b="1" dirty="0">
                <a:solidFill>
                  <a:srgbClr val="00B050"/>
                </a:solidFill>
              </a:rPr>
              <a:t>rascal</a:t>
            </a:r>
            <a:r>
              <a:rPr lang="en-GB" dirty="0"/>
              <a:t> of a reptile was gone!</a:t>
            </a:r>
          </a:p>
          <a:p>
            <a:endParaRPr lang="en-GB" dirty="0"/>
          </a:p>
          <a:p>
            <a:r>
              <a:rPr lang="en-GB" dirty="0"/>
              <a:t>                                                                        MM-G, May 2020</a:t>
            </a:r>
          </a:p>
          <a:p>
            <a:endParaRPr lang="en-GB" dirty="0"/>
          </a:p>
          <a:p>
            <a:endParaRPr lang="en-GB" dirty="0"/>
          </a:p>
          <a:p>
            <a:endParaRPr lang="en-GB" dirty="0"/>
          </a:p>
        </p:txBody>
      </p:sp>
      <p:sp>
        <p:nvSpPr>
          <p:cNvPr id="7" name="TextBox 6">
            <a:extLst>
              <a:ext uri="{FF2B5EF4-FFF2-40B4-BE49-F238E27FC236}">
                <a16:creationId xmlns:a16="http://schemas.microsoft.com/office/drawing/2014/main" id="{A1720D54-D017-490B-AD6D-821AA9DFF9A6}"/>
              </a:ext>
            </a:extLst>
          </p:cNvPr>
          <p:cNvSpPr txBox="1"/>
          <p:nvPr/>
        </p:nvSpPr>
        <p:spPr>
          <a:xfrm>
            <a:off x="251082" y="280055"/>
            <a:ext cx="11940918" cy="461665"/>
          </a:xfrm>
          <a:prstGeom prst="rect">
            <a:avLst/>
          </a:prstGeom>
          <a:noFill/>
        </p:spPr>
        <p:txBody>
          <a:bodyPr wrap="square" rtlCol="0">
            <a:spAutoFit/>
          </a:bodyPr>
          <a:lstStyle/>
          <a:p>
            <a:r>
              <a:rPr lang="en-GB" sz="2400" dirty="0"/>
              <a:t>Next, let’s search for literal and figurative language use. Look at the coloured words.</a:t>
            </a:r>
          </a:p>
        </p:txBody>
      </p:sp>
      <p:sp>
        <p:nvSpPr>
          <p:cNvPr id="9" name="TextBox 8">
            <a:extLst>
              <a:ext uri="{FF2B5EF4-FFF2-40B4-BE49-F238E27FC236}">
                <a16:creationId xmlns:a16="http://schemas.microsoft.com/office/drawing/2014/main" id="{87D34CA9-B73F-4003-9ED0-7C6072F4A651}"/>
              </a:ext>
            </a:extLst>
          </p:cNvPr>
          <p:cNvSpPr txBox="1"/>
          <p:nvPr/>
        </p:nvSpPr>
        <p:spPr>
          <a:xfrm>
            <a:off x="9345168" y="2750832"/>
            <a:ext cx="2286000" cy="646331"/>
          </a:xfrm>
          <a:prstGeom prst="rect">
            <a:avLst/>
          </a:prstGeom>
          <a:noFill/>
        </p:spPr>
        <p:txBody>
          <a:bodyPr wrap="square" rtlCol="0">
            <a:spAutoFit/>
          </a:bodyPr>
          <a:lstStyle/>
          <a:p>
            <a:r>
              <a:rPr lang="en-GB" dirty="0">
                <a:solidFill>
                  <a:srgbClr val="0070C0"/>
                </a:solidFill>
              </a:rPr>
              <a:t>Figurative language</a:t>
            </a:r>
          </a:p>
          <a:p>
            <a:r>
              <a:rPr lang="en-GB" dirty="0">
                <a:solidFill>
                  <a:srgbClr val="0070C0"/>
                </a:solidFill>
              </a:rPr>
              <a:t>-Simile</a:t>
            </a:r>
          </a:p>
        </p:txBody>
      </p:sp>
      <p:sp>
        <p:nvSpPr>
          <p:cNvPr id="13" name="TextBox 12">
            <a:extLst>
              <a:ext uri="{FF2B5EF4-FFF2-40B4-BE49-F238E27FC236}">
                <a16:creationId xmlns:a16="http://schemas.microsoft.com/office/drawing/2014/main" id="{51401C6B-700F-4A38-B611-CB91B85D31C3}"/>
              </a:ext>
            </a:extLst>
          </p:cNvPr>
          <p:cNvSpPr txBox="1"/>
          <p:nvPr/>
        </p:nvSpPr>
        <p:spPr>
          <a:xfrm>
            <a:off x="3229896" y="896644"/>
            <a:ext cx="1622323" cy="369332"/>
          </a:xfrm>
          <a:prstGeom prst="rect">
            <a:avLst/>
          </a:prstGeom>
          <a:noFill/>
        </p:spPr>
        <p:txBody>
          <a:bodyPr wrap="square" rtlCol="0">
            <a:spAutoFit/>
          </a:bodyPr>
          <a:lstStyle/>
          <a:p>
            <a:r>
              <a:rPr lang="en-GB" dirty="0">
                <a:solidFill>
                  <a:srgbClr val="0070C0"/>
                </a:solidFill>
              </a:rPr>
              <a:t>Vocabulary </a:t>
            </a:r>
          </a:p>
        </p:txBody>
      </p:sp>
      <p:sp>
        <p:nvSpPr>
          <p:cNvPr id="14" name="TextBox 13">
            <a:extLst>
              <a:ext uri="{FF2B5EF4-FFF2-40B4-BE49-F238E27FC236}">
                <a16:creationId xmlns:a16="http://schemas.microsoft.com/office/drawing/2014/main" id="{FB5E6AA8-3A2F-4996-8236-F8AF9C2AFBEE}"/>
              </a:ext>
            </a:extLst>
          </p:cNvPr>
          <p:cNvSpPr txBox="1"/>
          <p:nvPr/>
        </p:nvSpPr>
        <p:spPr>
          <a:xfrm>
            <a:off x="368710" y="3317215"/>
            <a:ext cx="2285999" cy="646331"/>
          </a:xfrm>
          <a:prstGeom prst="rect">
            <a:avLst/>
          </a:prstGeom>
          <a:noFill/>
        </p:spPr>
        <p:txBody>
          <a:bodyPr wrap="square" rtlCol="0">
            <a:spAutoFit/>
          </a:bodyPr>
          <a:lstStyle/>
          <a:p>
            <a:r>
              <a:rPr lang="en-GB" dirty="0">
                <a:solidFill>
                  <a:srgbClr val="0070C0"/>
                </a:solidFill>
              </a:rPr>
              <a:t>Figurative language</a:t>
            </a:r>
          </a:p>
          <a:p>
            <a:r>
              <a:rPr lang="en-GB" dirty="0">
                <a:solidFill>
                  <a:srgbClr val="0070C0"/>
                </a:solidFill>
              </a:rPr>
              <a:t>-Metaphor</a:t>
            </a:r>
          </a:p>
        </p:txBody>
      </p:sp>
      <p:cxnSp>
        <p:nvCxnSpPr>
          <p:cNvPr id="3" name="Connector: Elbow 2">
            <a:extLst>
              <a:ext uri="{FF2B5EF4-FFF2-40B4-BE49-F238E27FC236}">
                <a16:creationId xmlns:a16="http://schemas.microsoft.com/office/drawing/2014/main" id="{9B22B5F4-8EF8-4F63-AA36-0DCE72DFC702}"/>
              </a:ext>
            </a:extLst>
          </p:cNvPr>
          <p:cNvCxnSpPr/>
          <p:nvPr/>
        </p:nvCxnSpPr>
        <p:spPr>
          <a:xfrm>
            <a:off x="1726059" y="3774073"/>
            <a:ext cx="1165123" cy="294968"/>
          </a:xfrm>
          <a:prstGeom prst="bentConnector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CC549B18-7CA3-47D2-B25C-9FE226BA9DAD}"/>
              </a:ext>
            </a:extLst>
          </p:cNvPr>
          <p:cNvCxnSpPr/>
          <p:nvPr/>
        </p:nvCxnSpPr>
        <p:spPr>
          <a:xfrm rot="10800000" flipV="1">
            <a:off x="9768932" y="3169210"/>
            <a:ext cx="1101115" cy="745835"/>
          </a:xfrm>
          <a:prstGeom prst="bent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xmlns:aink="http://schemas.microsoft.com/office/drawing/2016/ink" xmlns="" Requires="p14 aink">
          <p:contentPart p14:bwMode="auto" r:id="rId2">
            <p14:nvContentPartPr>
              <p14:cNvPr id="26" name="Ink 25">
                <a:extLst>
                  <a:ext uri="{FF2B5EF4-FFF2-40B4-BE49-F238E27FC236}">
                    <a16:creationId xmlns:a16="http://schemas.microsoft.com/office/drawing/2014/main" id="{D477AD75-A5B0-410E-A82C-ACD28A54BE35}"/>
                  </a:ext>
                </a:extLst>
              </p14:cNvPr>
              <p14:cNvContentPartPr/>
              <p14:nvPr/>
            </p14:nvContentPartPr>
            <p14:xfrm>
              <a:off x="2860874" y="1341511"/>
              <a:ext cx="360" cy="360"/>
            </p14:xfrm>
          </p:contentPart>
        </mc:Choice>
        <mc:Fallback>
          <p:pic>
            <p:nvPicPr>
              <p:cNvPr id="26" name="Ink 25">
                <a:extLst>
                  <a:ext uri="{FF2B5EF4-FFF2-40B4-BE49-F238E27FC236}">
                    <a16:creationId xmlns:a16="http://schemas.microsoft.com/office/drawing/2014/main" id="{D477AD75-A5B0-410E-A82C-ACD28A54BE35}"/>
                  </a:ext>
                </a:extLst>
              </p:cNvPr>
              <p:cNvPicPr/>
              <p:nvPr/>
            </p:nvPicPr>
            <p:blipFill>
              <a:blip r:embed="rId3"/>
              <a:stretch>
                <a:fillRect/>
              </a:stretch>
            </p:blipFill>
            <p:spPr>
              <a:xfrm>
                <a:off x="2843234" y="1323871"/>
                <a:ext cx="36000" cy="36000"/>
              </a:xfrm>
              <a:prstGeom prst="rect">
                <a:avLst/>
              </a:prstGeom>
            </p:spPr>
          </p:pic>
        </mc:Fallback>
      </mc:AlternateContent>
      <p:cxnSp>
        <p:nvCxnSpPr>
          <p:cNvPr id="45" name="Straight Arrow Connector 44">
            <a:extLst>
              <a:ext uri="{FF2B5EF4-FFF2-40B4-BE49-F238E27FC236}">
                <a16:creationId xmlns:a16="http://schemas.microsoft.com/office/drawing/2014/main" id="{2E2E6A10-60C9-432B-8BC7-57CF953445E8}"/>
              </a:ext>
            </a:extLst>
          </p:cNvPr>
          <p:cNvCxnSpPr/>
          <p:nvPr/>
        </p:nvCxnSpPr>
        <p:spPr>
          <a:xfrm>
            <a:off x="949360" y="3991175"/>
            <a:ext cx="1959864" cy="41895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2637BAC-E92A-4D7A-BFB3-7F6CBB997365}"/>
              </a:ext>
            </a:extLst>
          </p:cNvPr>
          <p:cNvCxnSpPr>
            <a:stCxn id="13" idx="2"/>
          </p:cNvCxnSpPr>
          <p:nvPr/>
        </p:nvCxnSpPr>
        <p:spPr>
          <a:xfrm flipH="1">
            <a:off x="4041057" y="1265976"/>
            <a:ext cx="1" cy="42344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E7C0D9-B0F6-4BC0-9559-DDD8D29D6E08}"/>
              </a:ext>
            </a:extLst>
          </p:cNvPr>
          <p:cNvSpPr txBox="1"/>
          <p:nvPr/>
        </p:nvSpPr>
        <p:spPr>
          <a:xfrm>
            <a:off x="4891890" y="5514371"/>
            <a:ext cx="1622323" cy="369332"/>
          </a:xfrm>
          <a:prstGeom prst="rect">
            <a:avLst/>
          </a:prstGeom>
          <a:noFill/>
        </p:spPr>
        <p:txBody>
          <a:bodyPr wrap="square" rtlCol="0">
            <a:spAutoFit/>
          </a:bodyPr>
          <a:lstStyle/>
          <a:p>
            <a:r>
              <a:rPr lang="en-GB" dirty="0">
                <a:solidFill>
                  <a:srgbClr val="0070C0"/>
                </a:solidFill>
              </a:rPr>
              <a:t>Vocabulary </a:t>
            </a:r>
          </a:p>
        </p:txBody>
      </p:sp>
      <p:cxnSp>
        <p:nvCxnSpPr>
          <p:cNvPr id="52" name="Straight Arrow Connector 51">
            <a:extLst>
              <a:ext uri="{FF2B5EF4-FFF2-40B4-BE49-F238E27FC236}">
                <a16:creationId xmlns:a16="http://schemas.microsoft.com/office/drawing/2014/main" id="{AE44ADB6-1626-4D1F-98EE-97A97E7931ED}"/>
              </a:ext>
            </a:extLst>
          </p:cNvPr>
          <p:cNvCxnSpPr>
            <a:cxnSpLocks/>
          </p:cNvCxnSpPr>
          <p:nvPr/>
        </p:nvCxnSpPr>
        <p:spPr>
          <a:xfrm flipH="1" flipV="1">
            <a:off x="5400716" y="4795383"/>
            <a:ext cx="375985" cy="67270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69E1423-099B-4F19-8A50-8BC302141C32}"/>
              </a:ext>
            </a:extLst>
          </p:cNvPr>
          <p:cNvCxnSpPr>
            <a:cxnSpLocks/>
          </p:cNvCxnSpPr>
          <p:nvPr/>
        </p:nvCxnSpPr>
        <p:spPr>
          <a:xfrm flipV="1">
            <a:off x="5855110" y="4215675"/>
            <a:ext cx="251064" cy="125241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6A180D7-E3DE-4ED3-B930-B37769EC06CA}"/>
              </a:ext>
            </a:extLst>
          </p:cNvPr>
          <p:cNvCxnSpPr>
            <a:cxnSpLocks/>
          </p:cNvCxnSpPr>
          <p:nvPr/>
        </p:nvCxnSpPr>
        <p:spPr>
          <a:xfrm>
            <a:off x="4251960" y="1336433"/>
            <a:ext cx="194678" cy="42344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14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1000"/>
                                        <p:tgtEl>
                                          <p:spTgt spid="14">
                                            <p:txEl>
                                              <p:pRg st="0" end="0"/>
                                            </p:txEl>
                                          </p:spTgt>
                                        </p:tgtEl>
                                      </p:cBhvr>
                                    </p:animEffect>
                                    <p:anim calcmode="lin" valueType="num">
                                      <p:cBhvr>
                                        <p:cTn id="2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Effect transition="in" filter="fade">
                                      <p:cBhvr>
                                        <p:cTn id="31" dur="1000"/>
                                        <p:tgtEl>
                                          <p:spTgt spid="14">
                                            <p:txEl>
                                              <p:pRg st="1" end="1"/>
                                            </p:txEl>
                                          </p:spTgt>
                                        </p:tgtEl>
                                      </p:cBhvr>
                                    </p:animEffect>
                                    <p:anim calcmode="lin" valueType="num">
                                      <p:cBhvr>
                                        <p:cTn id="3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0">
                                            <p:txEl>
                                              <p:pRg st="0" end="0"/>
                                            </p:txEl>
                                          </p:spTgt>
                                        </p:tgtEl>
                                        <p:attrNameLst>
                                          <p:attrName>style.visibility</p:attrName>
                                        </p:attrNameLst>
                                      </p:cBhvr>
                                      <p:to>
                                        <p:strVal val="visible"/>
                                      </p:to>
                                    </p:set>
                                    <p:animEffect transition="in" filter="fade">
                                      <p:cBhvr>
                                        <p:cTn id="38" dur="1000"/>
                                        <p:tgtEl>
                                          <p:spTgt spid="50">
                                            <p:txEl>
                                              <p:pRg st="0" end="0"/>
                                            </p:txEl>
                                          </p:spTgt>
                                        </p:tgtEl>
                                      </p:cBhvr>
                                    </p:animEffect>
                                    <p:anim calcmode="lin" valueType="num">
                                      <p:cBhvr>
                                        <p:cTn id="39"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10A25F-97DD-4A2B-9CD4-24A5CCCCBA66}"/>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9174B0B4-29A5-45CB-BE32-FA3758DA61D5}"/>
              </a:ext>
            </a:extLst>
          </p:cNvPr>
          <p:cNvSpPr>
            <a:spLocks noGrp="1"/>
          </p:cNvSpPr>
          <p:nvPr>
            <p:ph type="sldNum" sz="quarter" idx="12"/>
          </p:nvPr>
        </p:nvSpPr>
        <p:spPr/>
        <p:txBody>
          <a:bodyPr/>
          <a:lstStyle/>
          <a:p>
            <a:fld id="{B0A58021-3054-4C10-8AA6-2551D3D7A515}" type="slidenum">
              <a:rPr lang="en-GB" smtClean="0"/>
              <a:t>15</a:t>
            </a:fld>
            <a:endParaRPr lang="en-GB"/>
          </a:p>
        </p:txBody>
      </p:sp>
      <p:sp>
        <p:nvSpPr>
          <p:cNvPr id="6" name="Rectangle 5">
            <a:extLst>
              <a:ext uri="{FF2B5EF4-FFF2-40B4-BE49-F238E27FC236}">
                <a16:creationId xmlns:a16="http://schemas.microsoft.com/office/drawing/2014/main" id="{4AC5F297-9FE1-4AA6-A345-B4C8C37195C5}"/>
              </a:ext>
            </a:extLst>
          </p:cNvPr>
          <p:cNvSpPr/>
          <p:nvPr/>
        </p:nvSpPr>
        <p:spPr>
          <a:xfrm>
            <a:off x="3048000" y="1720840"/>
            <a:ext cx="6096000" cy="4524315"/>
          </a:xfrm>
          <a:prstGeom prst="rect">
            <a:avLst/>
          </a:prstGeom>
        </p:spPr>
        <p:txBody>
          <a:bodyPr>
            <a:spAutoFit/>
          </a:bodyPr>
          <a:lstStyle/>
          <a:p>
            <a:r>
              <a:rPr lang="en-GB" dirty="0"/>
              <a:t>An impish alligator named </a:t>
            </a:r>
            <a:r>
              <a:rPr lang="en-GB" dirty="0" err="1"/>
              <a:t>Wazim</a:t>
            </a:r>
            <a:r>
              <a:rPr lang="en-GB" dirty="0"/>
              <a:t>,</a:t>
            </a:r>
          </a:p>
          <a:p>
            <a:r>
              <a:rPr lang="en-GB" dirty="0"/>
              <a:t>Kept pretending that he couldn’t swim. </a:t>
            </a:r>
          </a:p>
          <a:p>
            <a:r>
              <a:rPr lang="en-GB" dirty="0"/>
              <a:t>He remained on the bank,</a:t>
            </a:r>
          </a:p>
          <a:p>
            <a:r>
              <a:rPr lang="en-GB" dirty="0"/>
              <a:t>From the river he shrank,</a:t>
            </a:r>
          </a:p>
          <a:p>
            <a:r>
              <a:rPr lang="en-GB" dirty="0"/>
              <a:t>Till Mama-Gator urged him in!</a:t>
            </a:r>
          </a:p>
          <a:p>
            <a:endParaRPr lang="en-GB" dirty="0"/>
          </a:p>
          <a:p>
            <a:r>
              <a:rPr lang="en-GB" dirty="0"/>
              <a:t>The impish gator slid into the </a:t>
            </a:r>
            <a:r>
              <a:rPr lang="en-GB" b="1" dirty="0"/>
              <a:t>warm water </a:t>
            </a:r>
          </a:p>
          <a:p>
            <a:r>
              <a:rPr lang="en-GB" dirty="0"/>
              <a:t>And found, with each stroke, he could swim like an otter! </a:t>
            </a:r>
          </a:p>
          <a:p>
            <a:r>
              <a:rPr lang="en-GB" dirty="0"/>
              <a:t>His long, jewelled tail propelled him on,</a:t>
            </a:r>
          </a:p>
          <a:p>
            <a:r>
              <a:rPr lang="en-GB" dirty="0"/>
              <a:t>As his twin diamond dinosaur-like eyes shone,</a:t>
            </a:r>
          </a:p>
          <a:p>
            <a:r>
              <a:rPr lang="en-GB" dirty="0"/>
              <a:t>And in a flash, that rascal of a reptile was gone!</a:t>
            </a:r>
          </a:p>
          <a:p>
            <a:endParaRPr lang="en-GB" dirty="0"/>
          </a:p>
          <a:p>
            <a:r>
              <a:rPr lang="en-GB" dirty="0"/>
              <a:t>                                                                        MM-G, May 2020</a:t>
            </a:r>
          </a:p>
          <a:p>
            <a:endParaRPr lang="en-GB" dirty="0"/>
          </a:p>
          <a:p>
            <a:endParaRPr lang="en-GB" dirty="0"/>
          </a:p>
          <a:p>
            <a:endParaRPr lang="en-GB" dirty="0"/>
          </a:p>
        </p:txBody>
      </p:sp>
      <p:sp>
        <p:nvSpPr>
          <p:cNvPr id="7" name="TextBox 6">
            <a:extLst>
              <a:ext uri="{FF2B5EF4-FFF2-40B4-BE49-F238E27FC236}">
                <a16:creationId xmlns:a16="http://schemas.microsoft.com/office/drawing/2014/main" id="{A1720D54-D017-490B-AD6D-821AA9DFF9A6}"/>
              </a:ext>
            </a:extLst>
          </p:cNvPr>
          <p:cNvSpPr txBox="1"/>
          <p:nvPr/>
        </p:nvSpPr>
        <p:spPr>
          <a:xfrm>
            <a:off x="270387" y="294345"/>
            <a:ext cx="9522542" cy="461665"/>
          </a:xfrm>
          <a:prstGeom prst="rect">
            <a:avLst/>
          </a:prstGeom>
          <a:noFill/>
        </p:spPr>
        <p:txBody>
          <a:bodyPr wrap="square" rtlCol="0">
            <a:spAutoFit/>
          </a:bodyPr>
          <a:lstStyle/>
          <a:p>
            <a:r>
              <a:rPr lang="en-GB" sz="2400" dirty="0"/>
              <a:t>   We can look for words and phrases that appeal to our senses.</a:t>
            </a:r>
          </a:p>
        </p:txBody>
      </p:sp>
      <p:sp>
        <p:nvSpPr>
          <p:cNvPr id="9" name="TextBox 8">
            <a:extLst>
              <a:ext uri="{FF2B5EF4-FFF2-40B4-BE49-F238E27FC236}">
                <a16:creationId xmlns:a16="http://schemas.microsoft.com/office/drawing/2014/main" id="{87D34CA9-B73F-4003-9ED0-7C6072F4A651}"/>
              </a:ext>
            </a:extLst>
          </p:cNvPr>
          <p:cNvSpPr txBox="1"/>
          <p:nvPr/>
        </p:nvSpPr>
        <p:spPr>
          <a:xfrm>
            <a:off x="9345168" y="2605742"/>
            <a:ext cx="2286000" cy="369332"/>
          </a:xfrm>
          <a:prstGeom prst="rect">
            <a:avLst/>
          </a:prstGeom>
          <a:noFill/>
        </p:spPr>
        <p:txBody>
          <a:bodyPr wrap="square" rtlCol="0">
            <a:spAutoFit/>
          </a:bodyPr>
          <a:lstStyle/>
          <a:p>
            <a:r>
              <a:rPr lang="en-GB" dirty="0">
                <a:solidFill>
                  <a:srgbClr val="00B050"/>
                </a:solidFill>
              </a:rPr>
              <a:t>Sense of Touch</a:t>
            </a:r>
          </a:p>
        </p:txBody>
      </p:sp>
      <p:sp>
        <p:nvSpPr>
          <p:cNvPr id="11" name="TextBox 10">
            <a:extLst>
              <a:ext uri="{FF2B5EF4-FFF2-40B4-BE49-F238E27FC236}">
                <a16:creationId xmlns:a16="http://schemas.microsoft.com/office/drawing/2014/main" id="{B4F8355F-0796-4A52-A25F-687BD4F0FF6E}"/>
              </a:ext>
            </a:extLst>
          </p:cNvPr>
          <p:cNvSpPr txBox="1"/>
          <p:nvPr/>
        </p:nvSpPr>
        <p:spPr>
          <a:xfrm>
            <a:off x="507027" y="1720840"/>
            <a:ext cx="1340021" cy="646331"/>
          </a:xfrm>
          <a:prstGeom prst="rect">
            <a:avLst/>
          </a:prstGeom>
          <a:noFill/>
        </p:spPr>
        <p:txBody>
          <a:bodyPr wrap="square" rtlCol="0">
            <a:spAutoFit/>
          </a:bodyPr>
          <a:lstStyle/>
          <a:p>
            <a:r>
              <a:rPr lang="en-GB" dirty="0">
                <a:solidFill>
                  <a:srgbClr val="00B050"/>
                </a:solidFill>
              </a:rPr>
              <a:t>Sense of Sight</a:t>
            </a:r>
          </a:p>
        </p:txBody>
      </p:sp>
      <p:sp>
        <p:nvSpPr>
          <p:cNvPr id="13" name="TextBox 12">
            <a:extLst>
              <a:ext uri="{FF2B5EF4-FFF2-40B4-BE49-F238E27FC236}">
                <a16:creationId xmlns:a16="http://schemas.microsoft.com/office/drawing/2014/main" id="{51401C6B-700F-4A38-B611-CB91B85D31C3}"/>
              </a:ext>
            </a:extLst>
          </p:cNvPr>
          <p:cNvSpPr txBox="1"/>
          <p:nvPr/>
        </p:nvSpPr>
        <p:spPr>
          <a:xfrm>
            <a:off x="507027" y="3889877"/>
            <a:ext cx="1622323" cy="646331"/>
          </a:xfrm>
          <a:prstGeom prst="rect">
            <a:avLst/>
          </a:prstGeom>
          <a:noFill/>
        </p:spPr>
        <p:txBody>
          <a:bodyPr wrap="square" rtlCol="0">
            <a:spAutoFit/>
          </a:bodyPr>
          <a:lstStyle/>
          <a:p>
            <a:r>
              <a:rPr lang="en-GB" dirty="0">
                <a:solidFill>
                  <a:srgbClr val="00B050"/>
                </a:solidFill>
              </a:rPr>
              <a:t>Sense of sight</a:t>
            </a:r>
          </a:p>
        </p:txBody>
      </p:sp>
      <p:cxnSp>
        <p:nvCxnSpPr>
          <p:cNvPr id="3" name="Straight Arrow Connector 2">
            <a:extLst>
              <a:ext uri="{FF2B5EF4-FFF2-40B4-BE49-F238E27FC236}">
                <a16:creationId xmlns:a16="http://schemas.microsoft.com/office/drawing/2014/main" id="{FE40D9F9-3730-4C88-BFE8-7AB12E977766}"/>
              </a:ext>
            </a:extLst>
          </p:cNvPr>
          <p:cNvCxnSpPr/>
          <p:nvPr/>
        </p:nvCxnSpPr>
        <p:spPr>
          <a:xfrm flipH="1">
            <a:off x="7211961" y="2975074"/>
            <a:ext cx="3077103" cy="453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E3166B-F560-4B62-8555-37F40F663497}"/>
              </a:ext>
            </a:extLst>
          </p:cNvPr>
          <p:cNvCxnSpPr/>
          <p:nvPr/>
        </p:nvCxnSpPr>
        <p:spPr>
          <a:xfrm>
            <a:off x="1460090" y="2044005"/>
            <a:ext cx="1587910"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AA9278-7365-416D-971F-1663989B1255}"/>
              </a:ext>
            </a:extLst>
          </p:cNvPr>
          <p:cNvCxnSpPr/>
          <p:nvPr/>
        </p:nvCxnSpPr>
        <p:spPr>
          <a:xfrm flipV="1">
            <a:off x="1318188" y="3628103"/>
            <a:ext cx="1729812" cy="737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9289C3-DF6E-4C10-831C-748237FF5D34}"/>
              </a:ext>
            </a:extLst>
          </p:cNvPr>
          <p:cNvCxnSpPr>
            <a:cxnSpLocks/>
          </p:cNvCxnSpPr>
          <p:nvPr/>
        </p:nvCxnSpPr>
        <p:spPr>
          <a:xfrm flipV="1">
            <a:off x="1088136" y="4350774"/>
            <a:ext cx="1817296" cy="14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234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10A25F-97DD-4A2B-9CD4-24A5CCCCBA66}"/>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9174B0B4-29A5-45CB-BE32-FA3758DA61D5}"/>
              </a:ext>
            </a:extLst>
          </p:cNvPr>
          <p:cNvSpPr>
            <a:spLocks noGrp="1"/>
          </p:cNvSpPr>
          <p:nvPr>
            <p:ph type="sldNum" sz="quarter" idx="12"/>
          </p:nvPr>
        </p:nvSpPr>
        <p:spPr/>
        <p:txBody>
          <a:bodyPr/>
          <a:lstStyle/>
          <a:p>
            <a:fld id="{B0A58021-3054-4C10-8AA6-2551D3D7A515}" type="slidenum">
              <a:rPr lang="en-GB" smtClean="0"/>
              <a:t>16</a:t>
            </a:fld>
            <a:endParaRPr lang="en-GB"/>
          </a:p>
        </p:txBody>
      </p:sp>
      <p:sp>
        <p:nvSpPr>
          <p:cNvPr id="6" name="Rectangle 5">
            <a:extLst>
              <a:ext uri="{FF2B5EF4-FFF2-40B4-BE49-F238E27FC236}">
                <a16:creationId xmlns:a16="http://schemas.microsoft.com/office/drawing/2014/main" id="{4AC5F297-9FE1-4AA6-A345-B4C8C37195C5}"/>
              </a:ext>
            </a:extLst>
          </p:cNvPr>
          <p:cNvSpPr/>
          <p:nvPr/>
        </p:nvSpPr>
        <p:spPr>
          <a:xfrm>
            <a:off x="3048000" y="1720840"/>
            <a:ext cx="6096000" cy="4524315"/>
          </a:xfrm>
          <a:prstGeom prst="rect">
            <a:avLst/>
          </a:prstGeom>
        </p:spPr>
        <p:txBody>
          <a:bodyPr>
            <a:spAutoFit/>
          </a:bodyPr>
          <a:lstStyle/>
          <a:p>
            <a:r>
              <a:rPr lang="en-GB" dirty="0"/>
              <a:t>An </a:t>
            </a:r>
            <a:r>
              <a:rPr lang="en-GB" b="1" dirty="0">
                <a:solidFill>
                  <a:srgbClr val="0070C0"/>
                </a:solidFill>
              </a:rPr>
              <a:t>impish</a:t>
            </a:r>
            <a:r>
              <a:rPr lang="en-GB" dirty="0"/>
              <a:t> alligator named </a:t>
            </a:r>
            <a:r>
              <a:rPr lang="en-GB" dirty="0" err="1"/>
              <a:t>Wazim</a:t>
            </a:r>
            <a:r>
              <a:rPr lang="en-GB" dirty="0"/>
              <a:t>,</a:t>
            </a:r>
          </a:p>
          <a:p>
            <a:r>
              <a:rPr lang="en-GB" dirty="0"/>
              <a:t>Kept pretending that he couldn’t swim. </a:t>
            </a:r>
          </a:p>
          <a:p>
            <a:r>
              <a:rPr lang="en-GB" dirty="0"/>
              <a:t>He remained on the bank,</a:t>
            </a:r>
          </a:p>
          <a:p>
            <a:r>
              <a:rPr lang="en-GB" dirty="0"/>
              <a:t>From the river he shrank,</a:t>
            </a:r>
          </a:p>
          <a:p>
            <a:r>
              <a:rPr lang="en-GB" dirty="0"/>
              <a:t>Till Mama-Gator </a:t>
            </a:r>
            <a:r>
              <a:rPr lang="en-GB" b="1" dirty="0">
                <a:solidFill>
                  <a:srgbClr val="0070C0"/>
                </a:solidFill>
              </a:rPr>
              <a:t>urged</a:t>
            </a:r>
            <a:r>
              <a:rPr lang="en-GB" dirty="0"/>
              <a:t> him in!</a:t>
            </a:r>
          </a:p>
          <a:p>
            <a:endParaRPr lang="en-GB" dirty="0"/>
          </a:p>
          <a:p>
            <a:r>
              <a:rPr lang="en-GB" dirty="0"/>
              <a:t>The impish gator slid into the warm water </a:t>
            </a:r>
          </a:p>
          <a:p>
            <a:r>
              <a:rPr lang="en-GB" dirty="0"/>
              <a:t>And found, with each stroke, he could swim like an otter! </a:t>
            </a:r>
          </a:p>
          <a:p>
            <a:r>
              <a:rPr lang="en-GB" dirty="0"/>
              <a:t>His long, </a:t>
            </a:r>
            <a:r>
              <a:rPr lang="en-GB" b="1" dirty="0">
                <a:solidFill>
                  <a:srgbClr val="0070C0"/>
                </a:solidFill>
              </a:rPr>
              <a:t>jewelled</a:t>
            </a:r>
            <a:r>
              <a:rPr lang="en-GB" dirty="0"/>
              <a:t> tail </a:t>
            </a:r>
            <a:r>
              <a:rPr lang="en-GB" b="1" dirty="0">
                <a:solidFill>
                  <a:srgbClr val="0070C0"/>
                </a:solidFill>
              </a:rPr>
              <a:t>propelled</a:t>
            </a:r>
            <a:r>
              <a:rPr lang="en-GB" dirty="0"/>
              <a:t> him on,</a:t>
            </a:r>
          </a:p>
          <a:p>
            <a:r>
              <a:rPr lang="en-GB" dirty="0"/>
              <a:t>As his diamond dinosaur-like eyes shone,</a:t>
            </a:r>
          </a:p>
          <a:p>
            <a:r>
              <a:rPr lang="en-GB" dirty="0"/>
              <a:t>And in a flash, that </a:t>
            </a:r>
            <a:r>
              <a:rPr lang="en-GB" b="1" dirty="0">
                <a:solidFill>
                  <a:srgbClr val="0070C0"/>
                </a:solidFill>
              </a:rPr>
              <a:t>rascal</a:t>
            </a:r>
            <a:r>
              <a:rPr lang="en-GB" dirty="0"/>
              <a:t> of a reptile was gone!</a:t>
            </a:r>
          </a:p>
          <a:p>
            <a:endParaRPr lang="en-GB" dirty="0"/>
          </a:p>
          <a:p>
            <a:r>
              <a:rPr lang="en-GB" dirty="0"/>
              <a:t>                                                                        MM-G, May 2020</a:t>
            </a:r>
          </a:p>
          <a:p>
            <a:endParaRPr lang="en-GB" dirty="0"/>
          </a:p>
          <a:p>
            <a:endParaRPr lang="en-GB" dirty="0"/>
          </a:p>
          <a:p>
            <a:endParaRPr lang="en-GB" dirty="0"/>
          </a:p>
        </p:txBody>
      </p:sp>
      <p:sp>
        <p:nvSpPr>
          <p:cNvPr id="7" name="TextBox 6">
            <a:extLst>
              <a:ext uri="{FF2B5EF4-FFF2-40B4-BE49-F238E27FC236}">
                <a16:creationId xmlns:a16="http://schemas.microsoft.com/office/drawing/2014/main" id="{A1720D54-D017-490B-AD6D-821AA9DFF9A6}"/>
              </a:ext>
            </a:extLst>
          </p:cNvPr>
          <p:cNvSpPr txBox="1"/>
          <p:nvPr/>
        </p:nvSpPr>
        <p:spPr>
          <a:xfrm>
            <a:off x="368710" y="348426"/>
            <a:ext cx="10250129" cy="830997"/>
          </a:xfrm>
          <a:prstGeom prst="rect">
            <a:avLst/>
          </a:prstGeom>
          <a:noFill/>
        </p:spPr>
        <p:txBody>
          <a:bodyPr wrap="square" rtlCol="0">
            <a:spAutoFit/>
          </a:bodyPr>
          <a:lstStyle/>
          <a:p>
            <a:r>
              <a:rPr lang="en-GB" sz="2400" dirty="0"/>
              <a:t>We can also detect vocabulary and try to figure out why those were used by the poet .</a:t>
            </a:r>
          </a:p>
        </p:txBody>
      </p:sp>
      <p:sp>
        <p:nvSpPr>
          <p:cNvPr id="8" name="TextBox 7">
            <a:extLst>
              <a:ext uri="{FF2B5EF4-FFF2-40B4-BE49-F238E27FC236}">
                <a16:creationId xmlns:a16="http://schemas.microsoft.com/office/drawing/2014/main" id="{C5A2CFD1-F4FC-41FA-B408-F5A9C8DA3B27}"/>
              </a:ext>
            </a:extLst>
          </p:cNvPr>
          <p:cNvSpPr txBox="1"/>
          <p:nvPr/>
        </p:nvSpPr>
        <p:spPr>
          <a:xfrm>
            <a:off x="368710" y="1386348"/>
            <a:ext cx="1563329" cy="923330"/>
          </a:xfrm>
          <a:prstGeom prst="rect">
            <a:avLst/>
          </a:prstGeom>
          <a:noFill/>
        </p:spPr>
        <p:txBody>
          <a:bodyPr wrap="square" rtlCol="0">
            <a:spAutoFit/>
          </a:bodyPr>
          <a:lstStyle/>
          <a:p>
            <a:r>
              <a:rPr lang="en-GB" dirty="0">
                <a:solidFill>
                  <a:srgbClr val="0070C0"/>
                </a:solidFill>
              </a:rPr>
              <a:t>Impish </a:t>
            </a:r>
            <a:r>
              <a:rPr lang="en-GB" dirty="0"/>
              <a:t>(naughty or mischievous)</a:t>
            </a:r>
          </a:p>
        </p:txBody>
      </p:sp>
      <p:sp>
        <p:nvSpPr>
          <p:cNvPr id="11" name="TextBox 10">
            <a:extLst>
              <a:ext uri="{FF2B5EF4-FFF2-40B4-BE49-F238E27FC236}">
                <a16:creationId xmlns:a16="http://schemas.microsoft.com/office/drawing/2014/main" id="{B4F8355F-0796-4A52-A25F-687BD4F0FF6E}"/>
              </a:ext>
            </a:extLst>
          </p:cNvPr>
          <p:cNvSpPr txBox="1"/>
          <p:nvPr/>
        </p:nvSpPr>
        <p:spPr>
          <a:xfrm>
            <a:off x="9535873" y="3201022"/>
            <a:ext cx="1340021" cy="923330"/>
          </a:xfrm>
          <a:prstGeom prst="rect">
            <a:avLst/>
          </a:prstGeom>
          <a:noFill/>
        </p:spPr>
        <p:txBody>
          <a:bodyPr wrap="square" rtlCol="0">
            <a:spAutoFit/>
          </a:bodyPr>
          <a:lstStyle/>
          <a:p>
            <a:r>
              <a:rPr lang="en-GB" dirty="0">
                <a:solidFill>
                  <a:srgbClr val="0070C0"/>
                </a:solidFill>
              </a:rPr>
              <a:t>Propelled </a:t>
            </a:r>
            <a:r>
              <a:rPr lang="en-GB" dirty="0"/>
              <a:t>(pushed or boosted) </a:t>
            </a:r>
          </a:p>
        </p:txBody>
      </p:sp>
      <p:sp>
        <p:nvSpPr>
          <p:cNvPr id="12" name="TextBox 11">
            <a:extLst>
              <a:ext uri="{FF2B5EF4-FFF2-40B4-BE49-F238E27FC236}">
                <a16:creationId xmlns:a16="http://schemas.microsoft.com/office/drawing/2014/main" id="{36C5DA14-C884-4523-AED3-00BBDBFD024D}"/>
              </a:ext>
            </a:extLst>
          </p:cNvPr>
          <p:cNvSpPr txBox="1"/>
          <p:nvPr/>
        </p:nvSpPr>
        <p:spPr>
          <a:xfrm>
            <a:off x="390832" y="3968065"/>
            <a:ext cx="2684207" cy="646331"/>
          </a:xfrm>
          <a:prstGeom prst="rect">
            <a:avLst/>
          </a:prstGeom>
          <a:noFill/>
        </p:spPr>
        <p:txBody>
          <a:bodyPr wrap="square" rtlCol="0">
            <a:spAutoFit/>
          </a:bodyPr>
          <a:lstStyle/>
          <a:p>
            <a:r>
              <a:rPr lang="en-GB" dirty="0">
                <a:solidFill>
                  <a:srgbClr val="0070C0"/>
                </a:solidFill>
              </a:rPr>
              <a:t>Jewelled </a:t>
            </a:r>
            <a:r>
              <a:rPr lang="en-GB" dirty="0"/>
              <a:t>(beautiful or shiny)</a:t>
            </a:r>
          </a:p>
        </p:txBody>
      </p:sp>
      <p:sp>
        <p:nvSpPr>
          <p:cNvPr id="13" name="TextBox 12">
            <a:extLst>
              <a:ext uri="{FF2B5EF4-FFF2-40B4-BE49-F238E27FC236}">
                <a16:creationId xmlns:a16="http://schemas.microsoft.com/office/drawing/2014/main" id="{51401C6B-700F-4A38-B611-CB91B85D31C3}"/>
              </a:ext>
            </a:extLst>
          </p:cNvPr>
          <p:cNvSpPr txBox="1"/>
          <p:nvPr/>
        </p:nvSpPr>
        <p:spPr>
          <a:xfrm>
            <a:off x="4862051" y="5077910"/>
            <a:ext cx="1622323" cy="923330"/>
          </a:xfrm>
          <a:prstGeom prst="rect">
            <a:avLst/>
          </a:prstGeom>
          <a:noFill/>
        </p:spPr>
        <p:txBody>
          <a:bodyPr wrap="square" rtlCol="0">
            <a:spAutoFit/>
          </a:bodyPr>
          <a:lstStyle/>
          <a:p>
            <a:r>
              <a:rPr lang="en-GB" dirty="0">
                <a:solidFill>
                  <a:srgbClr val="0070C0"/>
                </a:solidFill>
              </a:rPr>
              <a:t>Rascal </a:t>
            </a:r>
            <a:r>
              <a:rPr lang="en-GB" dirty="0"/>
              <a:t>(imp or cheeky or mischievous)</a:t>
            </a:r>
          </a:p>
        </p:txBody>
      </p:sp>
      <p:sp>
        <p:nvSpPr>
          <p:cNvPr id="15" name="TextBox 14">
            <a:extLst>
              <a:ext uri="{FF2B5EF4-FFF2-40B4-BE49-F238E27FC236}">
                <a16:creationId xmlns:a16="http://schemas.microsoft.com/office/drawing/2014/main" id="{6391D902-0FD7-4B8F-9886-9B2ACC6A48C9}"/>
              </a:ext>
            </a:extLst>
          </p:cNvPr>
          <p:cNvSpPr txBox="1"/>
          <p:nvPr/>
        </p:nvSpPr>
        <p:spPr>
          <a:xfrm>
            <a:off x="9507793" y="2228672"/>
            <a:ext cx="1775255" cy="646331"/>
          </a:xfrm>
          <a:prstGeom prst="rect">
            <a:avLst/>
          </a:prstGeom>
          <a:noFill/>
        </p:spPr>
        <p:txBody>
          <a:bodyPr wrap="square" rtlCol="0">
            <a:spAutoFit/>
          </a:bodyPr>
          <a:lstStyle/>
          <a:p>
            <a:r>
              <a:rPr lang="en-GB" dirty="0">
                <a:solidFill>
                  <a:srgbClr val="0070C0"/>
                </a:solidFill>
              </a:rPr>
              <a:t>urged- </a:t>
            </a:r>
            <a:r>
              <a:rPr lang="en-GB" dirty="0"/>
              <a:t>(encouraged)</a:t>
            </a:r>
          </a:p>
        </p:txBody>
      </p:sp>
    </p:spTree>
    <p:extLst>
      <p:ext uri="{BB962C8B-B14F-4D97-AF65-F5344CB8AC3E}">
        <p14:creationId xmlns:p14="http://schemas.microsoft.com/office/powerpoint/2010/main" val="3588891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1000"/>
                                        <p:tgtEl>
                                          <p:spTgt spid="13">
                                            <p:txEl>
                                              <p:pRg st="0" end="0"/>
                                            </p:txEl>
                                          </p:spTgt>
                                        </p:tgtEl>
                                      </p:cBhvr>
                                    </p:animEffect>
                                    <p:anim calcmode="lin" valueType="num">
                                      <p:cBhvr>
                                        <p:cTn id="3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57EFA2-3AEE-4F8E-B2C8-02D41A125BC7}"/>
              </a:ext>
            </a:extLst>
          </p:cNvPr>
          <p:cNvSpPr>
            <a:spLocks noGrp="1"/>
          </p:cNvSpPr>
          <p:nvPr>
            <p:ph type="title"/>
          </p:nvPr>
        </p:nvSpPr>
        <p:spPr>
          <a:xfrm>
            <a:off x="6560818" y="484632"/>
            <a:ext cx="5139567" cy="1609344"/>
          </a:xfrm>
          <a:ln>
            <a:noFill/>
          </a:ln>
        </p:spPr>
        <p:txBody>
          <a:bodyPr>
            <a:normAutofit/>
          </a:bodyPr>
          <a:lstStyle/>
          <a:p>
            <a:r>
              <a:rPr lang="en-GB" sz="4000" cap="none"/>
              <a:t>The poet chose these words carefully.</a:t>
            </a:r>
          </a:p>
        </p:txBody>
      </p:sp>
      <p:graphicFrame>
        <p:nvGraphicFramePr>
          <p:cNvPr id="7" name="Content Placeholder 6">
            <a:extLst>
              <a:ext uri="{FF2B5EF4-FFF2-40B4-BE49-F238E27FC236}">
                <a16:creationId xmlns:a16="http://schemas.microsoft.com/office/drawing/2014/main" id="{AAEB4B0C-67C3-4513-8508-7578FE8A3329}"/>
              </a:ext>
            </a:extLst>
          </p:cNvPr>
          <p:cNvGraphicFramePr>
            <a:graphicFrameLocks noGrp="1"/>
          </p:cNvGraphicFramePr>
          <p:nvPr>
            <p:ph idx="1"/>
            <p:extLst>
              <p:ext uri="{D42A27DB-BD31-4B8C-83A1-F6EECF244321}">
                <p14:modId xmlns:p14="http://schemas.microsoft.com/office/powerpoint/2010/main" val="1946769853"/>
              </p:ext>
            </p:extLst>
          </p:nvPr>
        </p:nvGraphicFramePr>
        <p:xfrm>
          <a:off x="6560819" y="2121408"/>
          <a:ext cx="5139565"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446322E7-CAF5-4C7A-A08E-93D0D67BFCCC}"/>
              </a:ext>
            </a:extLst>
          </p:cNvPr>
          <p:cNvSpPr>
            <a:spLocks noGrp="1"/>
          </p:cNvSpPr>
          <p:nvPr>
            <p:ph type="ftr" sz="quarter" idx="11"/>
          </p:nvPr>
        </p:nvSpPr>
        <p:spPr>
          <a:xfrm>
            <a:off x="529390" y="6272784"/>
            <a:ext cx="5296322" cy="365125"/>
          </a:xfrm>
        </p:spPr>
        <p:txBody>
          <a:bodyPr>
            <a:normAutofit/>
          </a:bodyPr>
          <a:lstStyle/>
          <a:p>
            <a:pPr>
              <a:spcAft>
                <a:spcPts val="600"/>
              </a:spcAft>
            </a:pPr>
            <a:r>
              <a:rPr lang="en-US" sz="1000">
                <a:solidFill>
                  <a:srgbClr val="FFFFFF"/>
                </a:solidFill>
              </a:rPr>
              <a:t>ENGLISH UNIT, CURRICULUM PLANNING AND DEVELOPMENT DIVISION (2020)</a:t>
            </a:r>
            <a:endParaRPr lang="en-GB" sz="1000">
              <a:solidFill>
                <a:srgbClr val="FFFFFF"/>
              </a:solidFill>
            </a:endParaRPr>
          </a:p>
        </p:txBody>
      </p:sp>
      <p:sp>
        <p:nvSpPr>
          <p:cNvPr id="3" name="Slide Number Placeholder 2">
            <a:extLst>
              <a:ext uri="{FF2B5EF4-FFF2-40B4-BE49-F238E27FC236}">
                <a16:creationId xmlns:a16="http://schemas.microsoft.com/office/drawing/2014/main" id="{9F43FA69-08EF-4D95-A8B0-31ECE7E5F199}"/>
              </a:ext>
            </a:extLst>
          </p:cNvPr>
          <p:cNvSpPr>
            <a:spLocks noGrp="1"/>
          </p:cNvSpPr>
          <p:nvPr>
            <p:ph type="sldNum" sz="quarter" idx="12"/>
          </p:nvPr>
        </p:nvSpPr>
        <p:spPr/>
        <p:txBody>
          <a:bodyPr>
            <a:normAutofit/>
          </a:bodyPr>
          <a:lstStyle/>
          <a:p>
            <a:pPr>
              <a:spcAft>
                <a:spcPts val="600"/>
              </a:spcAft>
            </a:pPr>
            <a:fld id="{B0A58021-3054-4C10-8AA6-2551D3D7A515}" type="slidenum">
              <a:rPr lang="en-GB" smtClean="0"/>
              <a:pPr>
                <a:spcAft>
                  <a:spcPts val="600"/>
                </a:spcAft>
              </a:pPr>
              <a:t>17</a:t>
            </a:fld>
            <a:endParaRPr lang="en-GB"/>
          </a:p>
        </p:txBody>
      </p:sp>
      <p:sp>
        <p:nvSpPr>
          <p:cNvPr id="8" name="TextBox 7">
            <a:extLst>
              <a:ext uri="{FF2B5EF4-FFF2-40B4-BE49-F238E27FC236}">
                <a16:creationId xmlns:a16="http://schemas.microsoft.com/office/drawing/2014/main" id="{0DBB8799-44F9-4C7D-9021-011EFE2A1E55}"/>
              </a:ext>
            </a:extLst>
          </p:cNvPr>
          <p:cNvSpPr txBox="1"/>
          <p:nvPr/>
        </p:nvSpPr>
        <p:spPr>
          <a:xfrm>
            <a:off x="278970" y="2743200"/>
            <a:ext cx="4664990" cy="1938992"/>
          </a:xfrm>
          <a:prstGeom prst="rect">
            <a:avLst/>
          </a:prstGeom>
          <a:noFill/>
        </p:spPr>
        <p:txBody>
          <a:bodyPr wrap="square" rtlCol="0">
            <a:spAutoFit/>
          </a:bodyPr>
          <a:lstStyle/>
          <a:p>
            <a:pPr>
              <a:spcAft>
                <a:spcPts val="600"/>
              </a:spcAft>
            </a:pPr>
            <a:r>
              <a:rPr lang="en-GB" sz="4000" dirty="0"/>
              <a:t>What use can you make of these clues?</a:t>
            </a:r>
          </a:p>
        </p:txBody>
      </p:sp>
      <p:pic>
        <p:nvPicPr>
          <p:cNvPr id="18" name="Graphic 17" descr="Magnifying glass">
            <a:extLst>
              <a:ext uri="{FF2B5EF4-FFF2-40B4-BE49-F238E27FC236}">
                <a16:creationId xmlns:a16="http://schemas.microsoft.com/office/drawing/2014/main" id="{DA0F47A5-0AE4-47C2-9118-82F92FB434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3541038" y="3428999"/>
            <a:ext cx="2714305" cy="2714305"/>
          </a:xfrm>
          <a:prstGeom prst="rect">
            <a:avLst/>
          </a:prstGeom>
        </p:spPr>
      </p:pic>
    </p:spTree>
    <p:extLst>
      <p:ext uri="{BB962C8B-B14F-4D97-AF65-F5344CB8AC3E}">
        <p14:creationId xmlns:p14="http://schemas.microsoft.com/office/powerpoint/2010/main" val="1217980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DCCD-726C-4ECF-994C-B048083C845A}"/>
              </a:ext>
            </a:extLst>
          </p:cNvPr>
          <p:cNvSpPr>
            <a:spLocks noGrp="1"/>
          </p:cNvSpPr>
          <p:nvPr>
            <p:ph type="title"/>
          </p:nvPr>
        </p:nvSpPr>
        <p:spPr>
          <a:xfrm>
            <a:off x="324465" y="484632"/>
            <a:ext cx="11626743" cy="1609344"/>
          </a:xfrm>
        </p:spPr>
        <p:txBody>
          <a:bodyPr>
            <a:normAutofit/>
          </a:bodyPr>
          <a:lstStyle/>
          <a:p>
            <a:r>
              <a:rPr lang="en-GB" sz="4800" cap="none" dirty="0"/>
              <a:t>Now, look for word-clues that reveal things about characters.</a:t>
            </a:r>
          </a:p>
        </p:txBody>
      </p:sp>
      <p:graphicFrame>
        <p:nvGraphicFramePr>
          <p:cNvPr id="6" name="Content Placeholder 5">
            <a:extLst>
              <a:ext uri="{FF2B5EF4-FFF2-40B4-BE49-F238E27FC236}">
                <a16:creationId xmlns:a16="http://schemas.microsoft.com/office/drawing/2014/main" id="{21A2FD07-05D0-4152-A8C0-7816A9ED7FA5}"/>
              </a:ext>
            </a:extLst>
          </p:cNvPr>
          <p:cNvGraphicFramePr>
            <a:graphicFrameLocks noGrp="1"/>
          </p:cNvGraphicFramePr>
          <p:nvPr>
            <p:ph idx="1"/>
            <p:extLst>
              <p:ext uri="{D42A27DB-BD31-4B8C-83A1-F6EECF244321}">
                <p14:modId xmlns:p14="http://schemas.microsoft.com/office/powerpoint/2010/main" val="2672709842"/>
              </p:ext>
            </p:extLst>
          </p:nvPr>
        </p:nvGraphicFramePr>
        <p:xfrm>
          <a:off x="354845" y="215773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F48443B-955F-4572-AF28-6AA8DD1F0A32}"/>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FFB60F5E-FE4A-4398-972E-2E37ED5CDFA8}"/>
              </a:ext>
            </a:extLst>
          </p:cNvPr>
          <p:cNvSpPr>
            <a:spLocks noGrp="1"/>
          </p:cNvSpPr>
          <p:nvPr>
            <p:ph type="sldNum" sz="quarter" idx="12"/>
          </p:nvPr>
        </p:nvSpPr>
        <p:spPr/>
        <p:txBody>
          <a:bodyPr/>
          <a:lstStyle/>
          <a:p>
            <a:fld id="{B0A58021-3054-4C10-8AA6-2551D3D7A515}" type="slidenum">
              <a:rPr lang="en-GB" smtClean="0"/>
              <a:t>18</a:t>
            </a:fld>
            <a:endParaRPr lang="en-GB"/>
          </a:p>
        </p:txBody>
      </p:sp>
      <p:sp>
        <p:nvSpPr>
          <p:cNvPr id="7" name="TextBox 6">
            <a:extLst>
              <a:ext uri="{FF2B5EF4-FFF2-40B4-BE49-F238E27FC236}">
                <a16:creationId xmlns:a16="http://schemas.microsoft.com/office/drawing/2014/main" id="{9B02C9C7-5DBD-4A0E-AEBF-7B6EFDDAB00A}"/>
              </a:ext>
            </a:extLst>
          </p:cNvPr>
          <p:cNvSpPr txBox="1"/>
          <p:nvPr/>
        </p:nvSpPr>
        <p:spPr>
          <a:xfrm>
            <a:off x="7415784" y="3827206"/>
            <a:ext cx="2979174" cy="2308324"/>
          </a:xfrm>
          <a:prstGeom prst="rect">
            <a:avLst/>
          </a:prstGeom>
          <a:noFill/>
        </p:spPr>
        <p:txBody>
          <a:bodyPr wrap="square" rtlCol="0">
            <a:spAutoFit/>
          </a:bodyPr>
          <a:lstStyle/>
          <a:p>
            <a:r>
              <a:rPr lang="en-GB" dirty="0"/>
              <a:t>-Impish</a:t>
            </a:r>
          </a:p>
          <a:p>
            <a:r>
              <a:rPr lang="en-GB" dirty="0"/>
              <a:t>-pretending</a:t>
            </a:r>
          </a:p>
          <a:p>
            <a:r>
              <a:rPr lang="en-GB" dirty="0"/>
              <a:t>-shrank</a:t>
            </a:r>
          </a:p>
          <a:p>
            <a:r>
              <a:rPr lang="en-GB" dirty="0"/>
              <a:t>-eyes shone</a:t>
            </a:r>
          </a:p>
          <a:p>
            <a:r>
              <a:rPr lang="en-GB" dirty="0"/>
              <a:t>-in a flash </a:t>
            </a:r>
          </a:p>
          <a:p>
            <a:r>
              <a:rPr lang="en-GB" dirty="0"/>
              <a:t>-rascal</a:t>
            </a:r>
          </a:p>
          <a:p>
            <a:r>
              <a:rPr lang="en-GB" dirty="0"/>
              <a:t>-was gone</a:t>
            </a:r>
          </a:p>
          <a:p>
            <a:endParaRPr lang="en-GB" dirty="0"/>
          </a:p>
        </p:txBody>
      </p:sp>
      <p:sp>
        <p:nvSpPr>
          <p:cNvPr id="8" name="TextBox 7">
            <a:extLst>
              <a:ext uri="{FF2B5EF4-FFF2-40B4-BE49-F238E27FC236}">
                <a16:creationId xmlns:a16="http://schemas.microsoft.com/office/drawing/2014/main" id="{443742BD-DC91-43B6-93B9-5ADF49AC4E1B}"/>
              </a:ext>
            </a:extLst>
          </p:cNvPr>
          <p:cNvSpPr txBox="1"/>
          <p:nvPr/>
        </p:nvSpPr>
        <p:spPr>
          <a:xfrm>
            <a:off x="1236209" y="2706052"/>
            <a:ext cx="1860954" cy="1477328"/>
          </a:xfrm>
          <a:prstGeom prst="rect">
            <a:avLst/>
          </a:prstGeom>
          <a:noFill/>
        </p:spPr>
        <p:txBody>
          <a:bodyPr wrap="square" rtlCol="0">
            <a:spAutoFit/>
          </a:bodyPr>
          <a:lstStyle/>
          <a:p>
            <a:r>
              <a:rPr lang="en-GB" dirty="0"/>
              <a:t>Urged him in</a:t>
            </a:r>
          </a:p>
          <a:p>
            <a:endParaRPr lang="en-GB" dirty="0"/>
          </a:p>
          <a:p>
            <a:r>
              <a:rPr lang="en-GB" dirty="0">
                <a:solidFill>
                  <a:srgbClr val="7030A0"/>
                </a:solidFill>
              </a:rPr>
              <a:t>She was patient, smart and supportive</a:t>
            </a:r>
          </a:p>
        </p:txBody>
      </p:sp>
      <p:sp>
        <p:nvSpPr>
          <p:cNvPr id="12" name="Right Brace 11">
            <a:extLst>
              <a:ext uri="{FF2B5EF4-FFF2-40B4-BE49-F238E27FC236}">
                <a16:creationId xmlns:a16="http://schemas.microsoft.com/office/drawing/2014/main" id="{D9EF7AB2-5DB2-43DA-86DE-5A2B2F0BD766}"/>
              </a:ext>
            </a:extLst>
          </p:cNvPr>
          <p:cNvSpPr/>
          <p:nvPr/>
        </p:nvSpPr>
        <p:spPr>
          <a:xfrm>
            <a:off x="8919237" y="3827206"/>
            <a:ext cx="467034" cy="192466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24C95DB8-1D73-4E29-A45D-A8B64C8F1462}"/>
              </a:ext>
            </a:extLst>
          </p:cNvPr>
          <p:cNvSpPr txBox="1"/>
          <p:nvPr/>
        </p:nvSpPr>
        <p:spPr>
          <a:xfrm>
            <a:off x="9484980" y="4440859"/>
            <a:ext cx="1928501" cy="923330"/>
          </a:xfrm>
          <a:prstGeom prst="rect">
            <a:avLst/>
          </a:prstGeom>
          <a:noFill/>
        </p:spPr>
        <p:txBody>
          <a:bodyPr wrap="square" rtlCol="0">
            <a:spAutoFit/>
          </a:bodyPr>
          <a:lstStyle/>
          <a:p>
            <a:r>
              <a:rPr lang="en-GB" dirty="0" err="1">
                <a:solidFill>
                  <a:srgbClr val="7030A0"/>
                </a:solidFill>
              </a:rPr>
              <a:t>Wazim</a:t>
            </a:r>
            <a:r>
              <a:rPr lang="en-GB" dirty="0">
                <a:solidFill>
                  <a:srgbClr val="7030A0"/>
                </a:solidFill>
              </a:rPr>
              <a:t> can swim but pretended to be afraid!</a:t>
            </a:r>
          </a:p>
        </p:txBody>
      </p:sp>
      <p:sp>
        <p:nvSpPr>
          <p:cNvPr id="14" name="Left Brace 13">
            <a:extLst>
              <a:ext uri="{FF2B5EF4-FFF2-40B4-BE49-F238E27FC236}">
                <a16:creationId xmlns:a16="http://schemas.microsoft.com/office/drawing/2014/main" id="{E7F78650-34AA-498A-BFA8-1E7BE7C6EBE2}"/>
              </a:ext>
            </a:extLst>
          </p:cNvPr>
          <p:cNvSpPr/>
          <p:nvPr/>
        </p:nvSpPr>
        <p:spPr>
          <a:xfrm>
            <a:off x="3097163" y="2800948"/>
            <a:ext cx="162328" cy="102625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216544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1000"/>
                                        <p:tgtEl>
                                          <p:spTgt spid="7">
                                            <p:txEl>
                                              <p:pRg st="3" end="3"/>
                                            </p:txEl>
                                          </p:spTgt>
                                        </p:tgtEl>
                                      </p:cBhvr>
                                    </p:animEffect>
                                    <p:anim calcmode="lin" valueType="num">
                                      <p:cBhvr>
                                        <p:cTn id="3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fade">
                                      <p:cBhvr>
                                        <p:cTn id="44" dur="1000"/>
                                        <p:tgtEl>
                                          <p:spTgt spid="7">
                                            <p:txEl>
                                              <p:pRg st="5" end="5"/>
                                            </p:txEl>
                                          </p:spTgt>
                                        </p:tgtEl>
                                      </p:cBhvr>
                                    </p:animEffect>
                                    <p:anim calcmode="lin" valueType="num">
                                      <p:cBhvr>
                                        <p:cTn id="4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1000"/>
                                        <p:tgtEl>
                                          <p:spTgt spid="13">
                                            <p:txEl>
                                              <p:pRg st="0" end="0"/>
                                            </p:txEl>
                                          </p:spTgt>
                                        </p:tgtEl>
                                      </p:cBhvr>
                                    </p:animEffect>
                                    <p:anim calcmode="lin" valueType="num">
                                      <p:cBhvr>
                                        <p:cTn id="5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DEFAA4-E9F7-444D-9E42-C71FFAC3DB9B}"/>
              </a:ext>
            </a:extLst>
          </p:cNvPr>
          <p:cNvSpPr>
            <a:spLocks noGrp="1"/>
          </p:cNvSpPr>
          <p:nvPr>
            <p:ph type="title"/>
          </p:nvPr>
        </p:nvSpPr>
        <p:spPr>
          <a:xfrm>
            <a:off x="206477" y="484632"/>
            <a:ext cx="11744731" cy="1609344"/>
          </a:xfrm>
        </p:spPr>
        <p:txBody>
          <a:bodyPr>
            <a:normAutofit/>
          </a:bodyPr>
          <a:lstStyle/>
          <a:p>
            <a:r>
              <a:rPr lang="en-GB" sz="4400" cap="none" dirty="0"/>
              <a:t>Use the word clues to write brief notes on the two characters.</a:t>
            </a:r>
          </a:p>
        </p:txBody>
      </p:sp>
      <p:sp>
        <p:nvSpPr>
          <p:cNvPr id="7" name="Text Placeholder 6">
            <a:extLst>
              <a:ext uri="{FF2B5EF4-FFF2-40B4-BE49-F238E27FC236}">
                <a16:creationId xmlns:a16="http://schemas.microsoft.com/office/drawing/2014/main" id="{16A981C1-2410-4783-91C6-8CE0415C489A}"/>
              </a:ext>
            </a:extLst>
          </p:cNvPr>
          <p:cNvSpPr>
            <a:spLocks noGrp="1"/>
          </p:cNvSpPr>
          <p:nvPr>
            <p:ph type="body" idx="1"/>
          </p:nvPr>
        </p:nvSpPr>
        <p:spPr/>
        <p:txBody>
          <a:bodyPr/>
          <a:lstStyle/>
          <a:p>
            <a:r>
              <a:rPr lang="en-GB" dirty="0"/>
              <a:t>Mama-Gator</a:t>
            </a:r>
          </a:p>
        </p:txBody>
      </p:sp>
      <p:sp>
        <p:nvSpPr>
          <p:cNvPr id="8" name="Content Placeholder 7">
            <a:extLst>
              <a:ext uri="{FF2B5EF4-FFF2-40B4-BE49-F238E27FC236}">
                <a16:creationId xmlns:a16="http://schemas.microsoft.com/office/drawing/2014/main" id="{46670B91-DBBD-4173-9200-FA0510148814}"/>
              </a:ext>
            </a:extLst>
          </p:cNvPr>
          <p:cNvSpPr>
            <a:spLocks noGrp="1"/>
          </p:cNvSpPr>
          <p:nvPr>
            <p:ph sz="half" idx="2"/>
          </p:nvPr>
        </p:nvSpPr>
        <p:spPr/>
        <p:txBody>
          <a:bodyPr>
            <a:normAutofit fontScale="85000" lnSpcReduction="10000"/>
          </a:bodyPr>
          <a:lstStyle/>
          <a:p>
            <a:pPr marL="0" indent="0">
              <a:buNone/>
            </a:pPr>
            <a:r>
              <a:rPr lang="en-GB" dirty="0"/>
              <a:t>__________________________________________</a:t>
            </a:r>
          </a:p>
          <a:p>
            <a:pPr marL="0" indent="0">
              <a:buNone/>
            </a:pPr>
            <a:endParaRPr lang="en-GB" dirty="0"/>
          </a:p>
          <a:p>
            <a:pPr marL="0" indent="0">
              <a:buNone/>
            </a:pPr>
            <a:r>
              <a:rPr lang="en-GB" dirty="0"/>
              <a:t>__________________________________________</a:t>
            </a:r>
          </a:p>
          <a:p>
            <a:pPr marL="0" indent="0">
              <a:buNone/>
            </a:pPr>
            <a:endParaRPr lang="en-GB" dirty="0"/>
          </a:p>
          <a:p>
            <a:pPr marL="0" indent="0">
              <a:buNone/>
            </a:pPr>
            <a:r>
              <a:rPr lang="en-GB" dirty="0"/>
              <a:t>__________________________________________</a:t>
            </a:r>
          </a:p>
          <a:p>
            <a:pPr marL="0" indent="0">
              <a:buNone/>
            </a:pPr>
            <a:endParaRPr lang="en-GB" dirty="0"/>
          </a:p>
          <a:p>
            <a:pPr marL="0" indent="0">
              <a:buNone/>
            </a:pPr>
            <a:r>
              <a:rPr lang="en-GB" dirty="0"/>
              <a:t>__________________________________________</a:t>
            </a:r>
          </a:p>
          <a:p>
            <a:pPr marL="0" indent="0">
              <a:buNone/>
            </a:pPr>
            <a:endParaRPr lang="en-GB" dirty="0"/>
          </a:p>
          <a:p>
            <a:pPr marL="0" indent="0">
              <a:buNone/>
            </a:pPr>
            <a:r>
              <a:rPr lang="en-GB" dirty="0"/>
              <a:t>__________________________________________</a:t>
            </a:r>
          </a:p>
        </p:txBody>
      </p:sp>
      <p:sp>
        <p:nvSpPr>
          <p:cNvPr id="9" name="Text Placeholder 8">
            <a:extLst>
              <a:ext uri="{FF2B5EF4-FFF2-40B4-BE49-F238E27FC236}">
                <a16:creationId xmlns:a16="http://schemas.microsoft.com/office/drawing/2014/main" id="{5C180E10-079F-41A5-828E-3A7E3220066E}"/>
              </a:ext>
            </a:extLst>
          </p:cNvPr>
          <p:cNvSpPr>
            <a:spLocks noGrp="1"/>
          </p:cNvSpPr>
          <p:nvPr>
            <p:ph type="body" sz="quarter" idx="3"/>
          </p:nvPr>
        </p:nvSpPr>
        <p:spPr/>
        <p:txBody>
          <a:bodyPr/>
          <a:lstStyle/>
          <a:p>
            <a:r>
              <a:rPr lang="en-GB" dirty="0"/>
              <a:t>Gator </a:t>
            </a:r>
            <a:r>
              <a:rPr lang="en-GB" dirty="0" err="1"/>
              <a:t>Wazim</a:t>
            </a:r>
            <a:endParaRPr lang="en-GB" dirty="0"/>
          </a:p>
        </p:txBody>
      </p:sp>
      <p:sp>
        <p:nvSpPr>
          <p:cNvPr id="10" name="Content Placeholder 9">
            <a:extLst>
              <a:ext uri="{FF2B5EF4-FFF2-40B4-BE49-F238E27FC236}">
                <a16:creationId xmlns:a16="http://schemas.microsoft.com/office/drawing/2014/main" id="{7376D0C5-C5AC-47E9-A707-43EE5FC065AD}"/>
              </a:ext>
            </a:extLst>
          </p:cNvPr>
          <p:cNvSpPr>
            <a:spLocks noGrp="1"/>
          </p:cNvSpPr>
          <p:nvPr>
            <p:ph sz="quarter" idx="4"/>
          </p:nvPr>
        </p:nvSpPr>
        <p:spPr/>
        <p:txBody>
          <a:bodyPr>
            <a:normAutofit fontScale="85000" lnSpcReduction="10000"/>
          </a:bodyPr>
          <a:lstStyle/>
          <a:p>
            <a:pPr marL="0" indent="0">
              <a:buNone/>
            </a:pPr>
            <a:r>
              <a:rPr lang="en-GB" dirty="0"/>
              <a:t>__________________________________________</a:t>
            </a:r>
          </a:p>
          <a:p>
            <a:pPr marL="0" indent="0">
              <a:buNone/>
            </a:pPr>
            <a:endParaRPr lang="en-GB" dirty="0"/>
          </a:p>
          <a:p>
            <a:pPr marL="0" indent="0">
              <a:buNone/>
            </a:pPr>
            <a:r>
              <a:rPr lang="en-GB" dirty="0"/>
              <a:t>__________________________________________</a:t>
            </a:r>
          </a:p>
          <a:p>
            <a:pPr marL="0" indent="0">
              <a:buNone/>
            </a:pPr>
            <a:endParaRPr lang="en-GB" dirty="0"/>
          </a:p>
          <a:p>
            <a:pPr marL="0" indent="0">
              <a:buNone/>
            </a:pPr>
            <a:r>
              <a:rPr lang="en-GB" dirty="0"/>
              <a:t>__________________________________________</a:t>
            </a:r>
          </a:p>
          <a:p>
            <a:pPr marL="0" indent="0">
              <a:buNone/>
            </a:pPr>
            <a:endParaRPr lang="en-GB" dirty="0"/>
          </a:p>
          <a:p>
            <a:pPr marL="0" indent="0">
              <a:buNone/>
            </a:pPr>
            <a:r>
              <a:rPr lang="en-GB" dirty="0"/>
              <a:t>__________________________________________</a:t>
            </a:r>
          </a:p>
          <a:p>
            <a:pPr marL="0" indent="0">
              <a:buNone/>
            </a:pPr>
            <a:endParaRPr lang="en-GB" dirty="0"/>
          </a:p>
          <a:p>
            <a:pPr marL="0" indent="0">
              <a:buNone/>
            </a:pPr>
            <a:r>
              <a:rPr lang="en-GB" dirty="0"/>
              <a:t>__________________________________________</a:t>
            </a:r>
          </a:p>
          <a:p>
            <a:pPr marL="0" indent="0">
              <a:buNone/>
            </a:pPr>
            <a:endParaRPr lang="en-GB" dirty="0"/>
          </a:p>
        </p:txBody>
      </p:sp>
      <p:sp>
        <p:nvSpPr>
          <p:cNvPr id="4" name="Footer Placeholder 3">
            <a:extLst>
              <a:ext uri="{FF2B5EF4-FFF2-40B4-BE49-F238E27FC236}">
                <a16:creationId xmlns:a16="http://schemas.microsoft.com/office/drawing/2014/main" id="{E8435463-C7FA-44D2-8932-0550B91F3085}"/>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EB524D66-5A43-4840-9AF4-1418C616EC51}"/>
              </a:ext>
            </a:extLst>
          </p:cNvPr>
          <p:cNvSpPr>
            <a:spLocks noGrp="1"/>
          </p:cNvSpPr>
          <p:nvPr>
            <p:ph type="sldNum" sz="quarter" idx="12"/>
          </p:nvPr>
        </p:nvSpPr>
        <p:spPr/>
        <p:txBody>
          <a:bodyPr/>
          <a:lstStyle/>
          <a:p>
            <a:fld id="{B0A58021-3054-4C10-8AA6-2551D3D7A515}" type="slidenum">
              <a:rPr lang="en-GB" smtClean="0"/>
              <a:t>19</a:t>
            </a:fld>
            <a:endParaRPr lang="en-GB"/>
          </a:p>
        </p:txBody>
      </p:sp>
    </p:spTree>
    <p:extLst>
      <p:ext uri="{BB962C8B-B14F-4D97-AF65-F5344CB8AC3E}">
        <p14:creationId xmlns:p14="http://schemas.microsoft.com/office/powerpoint/2010/main" val="210703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8DE9-4DD2-49A1-8FAA-03957AF36D72}"/>
              </a:ext>
            </a:extLst>
          </p:cNvPr>
          <p:cNvSpPr>
            <a:spLocks noGrp="1"/>
          </p:cNvSpPr>
          <p:nvPr>
            <p:ph type="title"/>
          </p:nvPr>
        </p:nvSpPr>
        <p:spPr>
          <a:xfrm>
            <a:off x="1069848" y="484632"/>
            <a:ext cx="10058400" cy="1609344"/>
          </a:xfrm>
        </p:spPr>
        <p:txBody>
          <a:bodyPr>
            <a:normAutofit/>
          </a:bodyPr>
          <a:lstStyle/>
          <a:p>
            <a:r>
              <a:rPr lang="en-GB" dirty="0"/>
              <a:t>Welcome!</a:t>
            </a:r>
          </a:p>
        </p:txBody>
      </p:sp>
      <p:sp>
        <p:nvSpPr>
          <p:cNvPr id="29" name="Rectangle 28">
            <a:extLst>
              <a:ext uri="{FF2B5EF4-FFF2-40B4-BE49-F238E27FC236}">
                <a16:creationId xmlns:a16="http://schemas.microsoft.com/office/drawing/2014/main"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5AAA81C-908E-439C-AD95-EBEEB342F3C4}"/>
              </a:ext>
            </a:extLst>
          </p:cNvPr>
          <p:cNvSpPr>
            <a:spLocks noGrp="1"/>
          </p:cNvSpPr>
          <p:nvPr>
            <p:ph type="ftr" sz="quarter" idx="11"/>
          </p:nvPr>
        </p:nvSpPr>
        <p:spPr>
          <a:xfrm>
            <a:off x="1088136" y="6272784"/>
            <a:ext cx="6327648" cy="365125"/>
          </a:xfrm>
        </p:spPr>
        <p:txBody>
          <a:bodyPr>
            <a:normAutofit/>
          </a:bodyPr>
          <a:lstStyle/>
          <a:p>
            <a:pPr rtl="0">
              <a:spcAft>
                <a:spcPts val="600"/>
              </a:spcAft>
            </a:pPr>
            <a:r>
              <a:rPr lang="en-US"/>
              <a:t>ENGLISH UNIT, CURRICULUM PLANNING AND DEVELOPMENT DIVISION (2020)</a:t>
            </a:r>
          </a:p>
        </p:txBody>
      </p:sp>
      <p:sp>
        <p:nvSpPr>
          <p:cNvPr id="5" name="Slide Number Placeholder 4">
            <a:extLst>
              <a:ext uri="{FF2B5EF4-FFF2-40B4-BE49-F238E27FC236}">
                <a16:creationId xmlns:a16="http://schemas.microsoft.com/office/drawing/2014/main" id="{46D2A369-474B-4607-ABF6-B1284C871FDE}"/>
              </a:ext>
            </a:extLst>
          </p:cNvPr>
          <p:cNvSpPr>
            <a:spLocks noGrp="1"/>
          </p:cNvSpPr>
          <p:nvPr>
            <p:ph type="sldNum" sz="quarter" idx="12"/>
          </p:nvPr>
        </p:nvSpPr>
        <p:spPr>
          <a:xfrm>
            <a:off x="11311128" y="6272784"/>
            <a:ext cx="640080" cy="365125"/>
          </a:xfrm>
        </p:spPr>
        <p:txBody>
          <a:bodyPr>
            <a:normAutofit/>
          </a:bodyPr>
          <a:lstStyle/>
          <a:p>
            <a:pPr rtl="0">
              <a:spcAft>
                <a:spcPts val="600"/>
              </a:spcAft>
            </a:pPr>
            <a:fld id="{022B156B-59AE-415F-B24B-8756D48BB977}" type="slidenum">
              <a:rPr lang="en-US" smtClean="0"/>
              <a:pPr rtl="0">
                <a:spcAft>
                  <a:spcPts val="600"/>
                </a:spcAft>
              </a:pPr>
              <a:t>2</a:t>
            </a:fld>
            <a:endParaRPr lang="en-US"/>
          </a:p>
        </p:txBody>
      </p:sp>
      <p:graphicFrame>
        <p:nvGraphicFramePr>
          <p:cNvPr id="24" name="Content Placeholder 2">
            <a:extLst>
              <a:ext uri="{FF2B5EF4-FFF2-40B4-BE49-F238E27FC236}">
                <a16:creationId xmlns:a16="http://schemas.microsoft.com/office/drawing/2014/main" id="{AFDA0E8B-CBA7-4A57-8325-EC2C4D6C941C}"/>
              </a:ext>
            </a:extLst>
          </p:cNvPr>
          <p:cNvGraphicFramePr>
            <a:graphicFrameLocks noGrp="1"/>
          </p:cNvGraphicFramePr>
          <p:nvPr>
            <p:ph idx="1"/>
            <p:extLst>
              <p:ext uri="{D42A27DB-BD31-4B8C-83A1-F6EECF244321}">
                <p14:modId xmlns:p14="http://schemas.microsoft.com/office/powerpoint/2010/main" val="187669494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Grinning face with solid fill">
            <a:extLst>
              <a:ext uri="{FF2B5EF4-FFF2-40B4-BE49-F238E27FC236}">
                <a16:creationId xmlns:a16="http://schemas.microsoft.com/office/drawing/2014/main" id="{D1B89016-4093-483E-8505-942D8D8466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157633" y="491876"/>
            <a:ext cx="1521417" cy="1521417"/>
          </a:xfrm>
          <a:prstGeom prst="rect">
            <a:avLst/>
          </a:prstGeom>
        </p:spPr>
      </p:pic>
    </p:spTree>
    <p:extLst>
      <p:ext uri="{BB962C8B-B14F-4D97-AF65-F5344CB8AC3E}">
        <p14:creationId xmlns:p14="http://schemas.microsoft.com/office/powerpoint/2010/main" val="41977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510AF2-5EF9-4583-9FFF-58AAA5D2072A}"/>
              </a:ext>
            </a:extLst>
          </p:cNvPr>
          <p:cNvSpPr txBox="1"/>
          <p:nvPr/>
        </p:nvSpPr>
        <p:spPr>
          <a:xfrm>
            <a:off x="1069847" y="484632"/>
            <a:ext cx="10625623"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Look how many things we found in the poem! </a:t>
            </a:r>
            <a:endParaRPr lang="en-US" sz="4200" b="1" cap="all"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sp>
        <p:nvSpPr>
          <p:cNvPr id="6" name="Rectangle 5">
            <a:extLst>
              <a:ext uri="{FF2B5EF4-FFF2-40B4-BE49-F238E27FC236}">
                <a16:creationId xmlns:a16="http://schemas.microsoft.com/office/drawing/2014/main" id="{0537B856-FDAE-4B4A-978D-CFA6452F18F7}"/>
              </a:ext>
            </a:extLst>
          </p:cNvPr>
          <p:cNvSpPr/>
          <p:nvPr/>
        </p:nvSpPr>
        <p:spPr>
          <a:xfrm>
            <a:off x="1069848" y="2121408"/>
            <a:ext cx="5423942" cy="4050792"/>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1200" dirty="0">
                <a:solidFill>
                  <a:srgbClr val="002060"/>
                </a:solidFill>
              </a:rPr>
              <a:t>An impish alligator named </a:t>
            </a:r>
            <a:r>
              <a:rPr lang="en-US" sz="1200" dirty="0" err="1">
                <a:solidFill>
                  <a:srgbClr val="002060"/>
                </a:solidFill>
              </a:rPr>
              <a:t>Wazim</a:t>
            </a:r>
            <a:r>
              <a:rPr lang="en-US" sz="1200" dirty="0">
                <a:solidFill>
                  <a:srgbClr val="002060"/>
                </a:solidFill>
              </a:rPr>
              <a:t>,</a:t>
            </a:r>
          </a:p>
          <a:p>
            <a:pPr defTabSz="914400">
              <a:lnSpc>
                <a:spcPct val="90000"/>
              </a:lnSpc>
              <a:spcAft>
                <a:spcPts val="600"/>
              </a:spcAft>
              <a:buClr>
                <a:schemeClr val="accent1">
                  <a:lumMod val="75000"/>
                </a:schemeClr>
              </a:buClr>
              <a:buSzPct val="85000"/>
            </a:pPr>
            <a:r>
              <a:rPr lang="en-US" sz="1200" dirty="0">
                <a:solidFill>
                  <a:srgbClr val="002060"/>
                </a:solidFill>
              </a:rPr>
              <a:t>Kept pretending that he couldn’t swim. </a:t>
            </a:r>
          </a:p>
          <a:p>
            <a:pPr defTabSz="914400">
              <a:lnSpc>
                <a:spcPct val="90000"/>
              </a:lnSpc>
              <a:spcAft>
                <a:spcPts val="600"/>
              </a:spcAft>
              <a:buClr>
                <a:schemeClr val="accent1">
                  <a:lumMod val="75000"/>
                </a:schemeClr>
              </a:buClr>
              <a:buSzPct val="85000"/>
            </a:pPr>
            <a:r>
              <a:rPr lang="en-US" sz="1200" dirty="0">
                <a:solidFill>
                  <a:srgbClr val="002060"/>
                </a:solidFill>
              </a:rPr>
              <a:t>He remained on the bank,</a:t>
            </a:r>
          </a:p>
          <a:p>
            <a:pPr defTabSz="914400">
              <a:lnSpc>
                <a:spcPct val="90000"/>
              </a:lnSpc>
              <a:spcAft>
                <a:spcPts val="600"/>
              </a:spcAft>
              <a:buClr>
                <a:schemeClr val="accent1">
                  <a:lumMod val="75000"/>
                </a:schemeClr>
              </a:buClr>
              <a:buSzPct val="85000"/>
            </a:pPr>
            <a:r>
              <a:rPr lang="en-US" sz="1200" dirty="0">
                <a:solidFill>
                  <a:srgbClr val="002060"/>
                </a:solidFill>
              </a:rPr>
              <a:t>From the river he shrank,</a:t>
            </a:r>
          </a:p>
          <a:p>
            <a:pPr defTabSz="914400">
              <a:lnSpc>
                <a:spcPct val="90000"/>
              </a:lnSpc>
              <a:spcAft>
                <a:spcPts val="600"/>
              </a:spcAft>
              <a:buClr>
                <a:schemeClr val="accent1">
                  <a:lumMod val="75000"/>
                </a:schemeClr>
              </a:buClr>
              <a:buSzPct val="85000"/>
            </a:pPr>
            <a:r>
              <a:rPr lang="en-US" sz="1200" dirty="0">
                <a:solidFill>
                  <a:srgbClr val="002060"/>
                </a:solidFill>
              </a:rPr>
              <a:t>Till Mama-Gator urged him in!</a:t>
            </a:r>
          </a:p>
          <a:p>
            <a:pPr defTabSz="914400">
              <a:lnSpc>
                <a:spcPct val="90000"/>
              </a:lnSpc>
              <a:spcAft>
                <a:spcPts val="600"/>
              </a:spcAft>
              <a:buClr>
                <a:schemeClr val="accent1">
                  <a:lumMod val="75000"/>
                </a:schemeClr>
              </a:buClr>
              <a:buSzPct val="85000"/>
            </a:pPr>
            <a:endParaRPr lang="en-US" sz="1200" dirty="0">
              <a:solidFill>
                <a:srgbClr val="002060"/>
              </a:solidFill>
            </a:endParaRPr>
          </a:p>
          <a:p>
            <a:pPr defTabSz="914400">
              <a:lnSpc>
                <a:spcPct val="90000"/>
              </a:lnSpc>
              <a:spcAft>
                <a:spcPts val="600"/>
              </a:spcAft>
              <a:buClr>
                <a:schemeClr val="accent1">
                  <a:lumMod val="75000"/>
                </a:schemeClr>
              </a:buClr>
              <a:buSzPct val="85000"/>
            </a:pPr>
            <a:r>
              <a:rPr lang="en-US" sz="1200" dirty="0">
                <a:solidFill>
                  <a:srgbClr val="002060"/>
                </a:solidFill>
              </a:rPr>
              <a:t>The impish alligator slid into the warm water </a:t>
            </a:r>
          </a:p>
          <a:p>
            <a:pPr defTabSz="914400">
              <a:lnSpc>
                <a:spcPct val="90000"/>
              </a:lnSpc>
              <a:spcAft>
                <a:spcPts val="600"/>
              </a:spcAft>
              <a:buClr>
                <a:schemeClr val="accent1">
                  <a:lumMod val="75000"/>
                </a:schemeClr>
              </a:buClr>
              <a:buSzPct val="85000"/>
            </a:pPr>
            <a:r>
              <a:rPr lang="en-US" sz="1200" dirty="0">
                <a:solidFill>
                  <a:srgbClr val="002060"/>
                </a:solidFill>
              </a:rPr>
              <a:t>And found, with each stroke, he could swim like an otter! </a:t>
            </a:r>
          </a:p>
          <a:p>
            <a:pPr defTabSz="914400">
              <a:lnSpc>
                <a:spcPct val="90000"/>
              </a:lnSpc>
              <a:spcAft>
                <a:spcPts val="600"/>
              </a:spcAft>
              <a:buClr>
                <a:schemeClr val="accent1">
                  <a:lumMod val="75000"/>
                </a:schemeClr>
              </a:buClr>
              <a:buSzPct val="85000"/>
            </a:pPr>
            <a:r>
              <a:rPr lang="en-US" sz="1200" dirty="0">
                <a:solidFill>
                  <a:srgbClr val="002060"/>
                </a:solidFill>
              </a:rPr>
              <a:t>His long, </a:t>
            </a:r>
            <a:r>
              <a:rPr lang="en-US" sz="1200" dirty="0" err="1">
                <a:solidFill>
                  <a:srgbClr val="002060"/>
                </a:solidFill>
              </a:rPr>
              <a:t>jewelled</a:t>
            </a:r>
            <a:r>
              <a:rPr lang="en-US" sz="1200" dirty="0">
                <a:solidFill>
                  <a:srgbClr val="002060"/>
                </a:solidFill>
              </a:rPr>
              <a:t> tail propelled him on,</a:t>
            </a:r>
          </a:p>
          <a:p>
            <a:pPr defTabSz="914400">
              <a:lnSpc>
                <a:spcPct val="90000"/>
              </a:lnSpc>
              <a:spcAft>
                <a:spcPts val="600"/>
              </a:spcAft>
              <a:buClr>
                <a:schemeClr val="accent1">
                  <a:lumMod val="75000"/>
                </a:schemeClr>
              </a:buClr>
              <a:buSzPct val="85000"/>
            </a:pPr>
            <a:r>
              <a:rPr lang="en-US" sz="1200" dirty="0">
                <a:solidFill>
                  <a:srgbClr val="002060"/>
                </a:solidFill>
              </a:rPr>
              <a:t>As his twin diamond dinosaur-like eyes shone,</a:t>
            </a:r>
          </a:p>
          <a:p>
            <a:pPr defTabSz="914400">
              <a:lnSpc>
                <a:spcPct val="90000"/>
              </a:lnSpc>
              <a:spcAft>
                <a:spcPts val="600"/>
              </a:spcAft>
              <a:buClr>
                <a:schemeClr val="accent1">
                  <a:lumMod val="75000"/>
                </a:schemeClr>
              </a:buClr>
              <a:buSzPct val="85000"/>
            </a:pPr>
            <a:r>
              <a:rPr lang="en-US" sz="1200" dirty="0">
                <a:solidFill>
                  <a:srgbClr val="002060"/>
                </a:solidFill>
              </a:rPr>
              <a:t>And in a flash, that rascal of a reptile was gone!</a:t>
            </a:r>
          </a:p>
          <a:p>
            <a:pPr defTabSz="914400">
              <a:lnSpc>
                <a:spcPct val="90000"/>
              </a:lnSpc>
              <a:spcAft>
                <a:spcPts val="600"/>
              </a:spcAft>
              <a:buClr>
                <a:schemeClr val="accent1">
                  <a:lumMod val="75000"/>
                </a:schemeClr>
              </a:buClr>
              <a:buSzPct val="85000"/>
            </a:pPr>
            <a:r>
              <a:rPr lang="en-US" sz="1200" dirty="0"/>
              <a:t>                                                                      </a:t>
            </a:r>
          </a:p>
          <a:p>
            <a:pPr defTabSz="914400">
              <a:lnSpc>
                <a:spcPct val="90000"/>
              </a:lnSpc>
              <a:spcAft>
                <a:spcPts val="600"/>
              </a:spcAft>
              <a:buClr>
                <a:schemeClr val="accent1">
                  <a:lumMod val="75000"/>
                </a:schemeClr>
              </a:buClr>
              <a:buSzPct val="85000"/>
            </a:pPr>
            <a:endParaRPr lang="en-US" sz="1300" dirty="0"/>
          </a:p>
          <a:p>
            <a:pPr defTabSz="914400">
              <a:lnSpc>
                <a:spcPct val="90000"/>
              </a:lnSpc>
              <a:spcAft>
                <a:spcPts val="600"/>
              </a:spcAft>
              <a:buClr>
                <a:schemeClr val="accent1">
                  <a:lumMod val="75000"/>
                </a:schemeClr>
              </a:buClr>
              <a:buSzPct val="85000"/>
            </a:pPr>
            <a:endParaRPr lang="en-US" sz="1300" dirty="0"/>
          </a:p>
          <a:p>
            <a:pPr defTabSz="914400">
              <a:lnSpc>
                <a:spcPct val="90000"/>
              </a:lnSpc>
              <a:spcAft>
                <a:spcPts val="600"/>
              </a:spcAft>
              <a:buClr>
                <a:schemeClr val="accent1">
                  <a:lumMod val="75000"/>
                </a:schemeClr>
              </a:buClr>
              <a:buSzPct val="85000"/>
            </a:pPr>
            <a:r>
              <a:rPr lang="en-US" sz="1300" dirty="0"/>
              <a:t> MM-G, May 2020</a:t>
            </a:r>
          </a:p>
          <a:p>
            <a:pPr indent="-182880" defTabSz="914400">
              <a:lnSpc>
                <a:spcPct val="90000"/>
              </a:lnSpc>
              <a:spcAft>
                <a:spcPts val="600"/>
              </a:spcAft>
              <a:buClr>
                <a:schemeClr val="accent1">
                  <a:lumMod val="75000"/>
                </a:schemeClr>
              </a:buClr>
              <a:buSzPct val="85000"/>
              <a:buFont typeface="Wingdings" pitchFamily="2" charset="2"/>
              <a:buChar char="§"/>
            </a:pPr>
            <a:endParaRPr lang="en-US" sz="1300" dirty="0"/>
          </a:p>
          <a:p>
            <a:pPr indent="-182880" defTabSz="914400">
              <a:lnSpc>
                <a:spcPct val="90000"/>
              </a:lnSpc>
              <a:spcAft>
                <a:spcPts val="600"/>
              </a:spcAft>
              <a:buClr>
                <a:schemeClr val="accent1">
                  <a:lumMod val="75000"/>
                </a:schemeClr>
              </a:buClr>
              <a:buSzPct val="85000"/>
              <a:buFont typeface="Wingdings" pitchFamily="2" charset="2"/>
              <a:buChar char="§"/>
            </a:pPr>
            <a:endParaRPr lang="en-US" sz="1300" dirty="0"/>
          </a:p>
          <a:p>
            <a:pPr indent="-182880" defTabSz="914400">
              <a:lnSpc>
                <a:spcPct val="90000"/>
              </a:lnSpc>
              <a:spcAft>
                <a:spcPts val="600"/>
              </a:spcAft>
              <a:buClr>
                <a:schemeClr val="accent1">
                  <a:lumMod val="75000"/>
                </a:schemeClr>
              </a:buClr>
              <a:buSzPct val="85000"/>
              <a:buFont typeface="Wingdings" pitchFamily="2" charset="2"/>
              <a:buChar char="§"/>
            </a:pPr>
            <a:endParaRPr lang="en-US" sz="1300" dirty="0"/>
          </a:p>
        </p:txBody>
      </p:sp>
      <p:pic>
        <p:nvPicPr>
          <p:cNvPr id="3" name="Graphic 2" descr="Eyes">
            <a:extLst>
              <a:ext uri="{FF2B5EF4-FFF2-40B4-BE49-F238E27FC236}">
                <a16:creationId xmlns:a16="http://schemas.microsoft.com/office/drawing/2014/main" id="{48700AA0-2DD9-4B27-98ED-CF0A4A8D8C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415784" y="2378075"/>
            <a:ext cx="3430524" cy="3430524"/>
          </a:xfrm>
          <a:prstGeom prst="rect">
            <a:avLst/>
          </a:prstGeom>
        </p:spPr>
      </p:pic>
      <p:sp>
        <p:nvSpPr>
          <p:cNvPr id="4" name="Footer Placeholder 3">
            <a:extLst>
              <a:ext uri="{FF2B5EF4-FFF2-40B4-BE49-F238E27FC236}">
                <a16:creationId xmlns:a16="http://schemas.microsoft.com/office/drawing/2014/main" id="{3D489754-50BA-42B2-992D-844D8569DE6A}"/>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US" b="0" i="0" kern="1200">
                <a:solidFill>
                  <a:schemeClr val="tx2"/>
                </a:solidFill>
                <a:effectLst/>
                <a:latin typeface="+mn-lt"/>
                <a:ea typeface="+mn-ea"/>
                <a:cs typeface="+mn-cs"/>
              </a:rPr>
              <a:t>ENGLISH UNIT, CURRICULUM PLANNING AND DEVELOPMENT DIVISION (2020)</a:t>
            </a:r>
          </a:p>
        </p:txBody>
      </p:sp>
      <p:sp>
        <p:nvSpPr>
          <p:cNvPr id="5" name="Slide Number Placeholder 4">
            <a:extLst>
              <a:ext uri="{FF2B5EF4-FFF2-40B4-BE49-F238E27FC236}">
                <a16:creationId xmlns:a16="http://schemas.microsoft.com/office/drawing/2014/main" id="{FD88AD46-8635-438D-8D9E-767395E29AFA}"/>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B0A58021-3054-4C10-8AA6-2551D3D7A515}" type="slidenum">
              <a:rPr lang="en-US" i="0">
                <a:effectLst/>
              </a:rPr>
              <a:pPr defTabSz="914400">
                <a:spcAft>
                  <a:spcPts val="600"/>
                </a:spcAft>
              </a:pPr>
              <a:t>20</a:t>
            </a:fld>
            <a:endParaRPr lang="en-US" i="0">
              <a:effectLst/>
            </a:endParaRPr>
          </a:p>
        </p:txBody>
      </p:sp>
      <p:sp>
        <p:nvSpPr>
          <p:cNvPr id="8" name="Rectangle 7">
            <a:extLst>
              <a:ext uri="{FF2B5EF4-FFF2-40B4-BE49-F238E27FC236}">
                <a16:creationId xmlns:a16="http://schemas.microsoft.com/office/drawing/2014/main" id="{D57685B5-4C04-4985-A79C-7CBAC4B81CA0}"/>
              </a:ext>
            </a:extLst>
          </p:cNvPr>
          <p:cNvSpPr/>
          <p:nvPr/>
        </p:nvSpPr>
        <p:spPr>
          <a:xfrm>
            <a:off x="6771169" y="2558161"/>
            <a:ext cx="4719754" cy="523220"/>
          </a:xfrm>
          <a:prstGeom prst="rect">
            <a:avLst/>
          </a:prstGeom>
        </p:spPr>
        <p:txBody>
          <a:bodyPr wrap="none">
            <a:spAutoFit/>
          </a:bodyPr>
          <a:lstStyle/>
          <a:p>
            <a:r>
              <a:rPr lang="en-US" sz="2800" b="1" cap="all" dirty="0">
                <a:blipFill>
                  <a:blip r:embed="rId2">
                    <a:extLst>
                      <a:ext uri="{28A0092B-C50C-407E-A947-70E740481C1C}">
                        <a14:useLocalDpi xmlns:a14="http://schemas.microsoft.com/office/drawing/2010/main" val="0"/>
                      </a:ext>
                    </a:extLst>
                  </a:blip>
                  <a:tile tx="6350" ty="-127000" sx="65000" sy="64000" flip="none" algn="tl"/>
                </a:blipFill>
              </a:rPr>
              <a:t>Stay on the lookout!</a:t>
            </a:r>
            <a:endParaRPr lang="en-GB" sz="2800" dirty="0"/>
          </a:p>
        </p:txBody>
      </p:sp>
    </p:spTree>
    <p:extLst>
      <p:ext uri="{BB962C8B-B14F-4D97-AF65-F5344CB8AC3E}">
        <p14:creationId xmlns:p14="http://schemas.microsoft.com/office/powerpoint/2010/main" val="3338396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52749" y="1358481"/>
            <a:ext cx="2818417" cy="3357976"/>
          </a:xfrm>
        </p:spPr>
        <p:txBody>
          <a:bodyPr vert="horz" lIns="91440" tIns="45720" rIns="91440" bIns="45720" rtlCol="0" anchor="ctr">
            <a:normAutofit fontScale="90000"/>
          </a:bodyPr>
          <a:lstStyle/>
          <a:p>
            <a:pPr>
              <a:lnSpc>
                <a:spcPct val="80000"/>
              </a:lnSpc>
            </a:pPr>
            <a:r>
              <a:rPr lang="en-US" sz="4400" b="1" dirty="0">
                <a:solidFill>
                  <a:srgbClr val="C00000"/>
                </a:solidFill>
              </a:rPr>
              <a:t>It’s break time! </a:t>
            </a:r>
            <a:r>
              <a:rPr lang="en-US" sz="3300" b="1" dirty="0">
                <a:blipFill dpi="0" rotWithShape="1">
                  <a:blip r:embed="rId2"/>
                  <a:srcRect/>
                  <a:tile tx="6350" ty="-127000" sx="65000" sy="64000" flip="none" algn="tl"/>
                </a:blipFill>
              </a:rPr>
              <a:t/>
            </a:r>
            <a:br>
              <a:rPr lang="en-US" sz="3300" b="1" dirty="0">
                <a:blipFill dpi="0" rotWithShape="1">
                  <a:blip r:embed="rId2"/>
                  <a:srcRect/>
                  <a:tile tx="6350" ty="-127000" sx="65000" sy="64000" flip="none" algn="tl"/>
                </a:blipFill>
              </a:rPr>
            </a:br>
            <a:r>
              <a:rPr lang="en-US" sz="3300" b="1" dirty="0">
                <a:blipFill dpi="0" rotWithShape="1">
                  <a:blip r:embed="rId2"/>
                  <a:srcRect/>
                  <a:tile tx="6350" ty="-127000" sx="65000" sy="64000" flip="none" algn="tl"/>
                </a:blipFill>
              </a:rPr>
              <a:t/>
            </a:r>
            <a:br>
              <a:rPr lang="en-US" sz="3300" b="1" dirty="0">
                <a:blipFill dpi="0" rotWithShape="1">
                  <a:blip r:embed="rId2"/>
                  <a:srcRect/>
                  <a:tile tx="6350" ty="-127000" sx="65000" sy="64000" flip="none" algn="tl"/>
                </a:blipFill>
              </a:rPr>
            </a:br>
            <a:r>
              <a:rPr lang="en-US" sz="3300" b="1" dirty="0">
                <a:blipFill dpi="0" rotWithShape="1">
                  <a:blip r:embed="rId2"/>
                  <a:srcRect/>
                  <a:tile tx="6350" ty="-127000" sx="65000" sy="64000" flip="none" algn="tl"/>
                </a:blipFill>
              </a:rPr>
              <a:t/>
            </a:r>
            <a:br>
              <a:rPr lang="en-US" sz="3300" b="1" dirty="0">
                <a:blipFill dpi="0" rotWithShape="1">
                  <a:blip r:embed="rId2"/>
                  <a:srcRect/>
                  <a:tile tx="6350" ty="-127000" sx="65000" sy="64000" flip="none" algn="tl"/>
                </a:blipFill>
              </a:rPr>
            </a:br>
            <a:r>
              <a:rPr lang="en-US" sz="3300" b="1" dirty="0">
                <a:blipFill dpi="0" rotWithShape="1">
                  <a:blip r:embed="rId2"/>
                  <a:srcRect/>
                  <a:tile tx="6350" ty="-127000" sx="65000" sy="64000" flip="none" algn="tl"/>
                </a:blipFill>
              </a:rPr>
              <a:t/>
            </a:r>
            <a:br>
              <a:rPr lang="en-US" sz="3300" b="1" dirty="0">
                <a:blipFill dpi="0" rotWithShape="1">
                  <a:blip r:embed="rId2"/>
                  <a:srcRect/>
                  <a:tile tx="6350" ty="-127000" sx="65000" sy="64000" flip="none" algn="tl"/>
                </a:blipFill>
              </a:rPr>
            </a:br>
            <a:r>
              <a:rPr lang="en-US" sz="3300" b="1" dirty="0">
                <a:blipFill dpi="0" rotWithShape="1">
                  <a:blip r:embed="rId2"/>
                  <a:srcRect/>
                  <a:tile tx="6350" ty="-127000" sx="65000" sy="64000" flip="none" algn="tl"/>
                </a:blipFill>
              </a:rPr>
              <a:t>B</a:t>
            </a:r>
            <a:r>
              <a:rPr lang="en-US" sz="3300" b="1" cap="none" dirty="0">
                <a:blipFill dpi="0" rotWithShape="1">
                  <a:blip r:embed="rId2"/>
                  <a:srcRect/>
                  <a:tile tx="6350" ty="-127000" sx="65000" sy="64000" flip="none" algn="tl"/>
                </a:blipFill>
              </a:rPr>
              <a:t>e sure to come back </a:t>
            </a:r>
            <a:r>
              <a:rPr lang="en-US" sz="3300" cap="none" dirty="0">
                <a:blipFill dpi="0" rotWithShape="1">
                  <a:blip r:embed="rId2"/>
                  <a:srcRect/>
                  <a:tile tx="6350" ty="-127000" sx="65000" sy="64000" flip="none" algn="tl"/>
                </a:blipFill>
              </a:rPr>
              <a:t>later</a:t>
            </a:r>
            <a:r>
              <a:rPr lang="en-US" sz="3300" b="1" cap="none" dirty="0">
                <a:blipFill dpi="0" rotWithShape="1">
                  <a:blip r:embed="rId2"/>
                  <a:srcRect/>
                  <a:tile tx="6350" ty="-127000" sx="65000" sy="64000" flip="none" algn="tl"/>
                </a:blipFill>
              </a:rPr>
              <a:t>.</a:t>
            </a:r>
            <a:endParaRPr lang="en-US" sz="3300" b="1" dirty="0">
              <a:blipFill dpi="0" rotWithShape="1">
                <a:blip r:embed="rId2"/>
                <a:srcRect/>
                <a:tile tx="6350" ty="-127000" sx="65000" sy="64000" flip="none" algn="tl"/>
              </a:blipFill>
            </a:endParaRPr>
          </a:p>
        </p:txBody>
      </p:sp>
      <p:sp>
        <p:nvSpPr>
          <p:cNvPr id="5" name="Slide Number Placeholder 4">
            <a:extLst>
              <a:ext uri="{FF2B5EF4-FFF2-40B4-BE49-F238E27FC236}">
                <a16:creationId xmlns:a16="http://schemas.microsoft.com/office/drawing/2014/main" id="{6451DF89-8236-467C-B8B0-7DC836DB5934}"/>
              </a:ext>
            </a:extLst>
          </p:cNvPr>
          <p:cNvSpPr>
            <a:spLocks noGrp="1"/>
          </p:cNvSpPr>
          <p:nvPr>
            <p:ph type="sldNum" sz="quarter" idx="12"/>
          </p:nvPr>
        </p:nvSpPr>
        <p:spPr>
          <a:xfrm>
            <a:off x="9592056" y="5477256"/>
            <a:ext cx="1193868" cy="640080"/>
          </a:xfrm>
        </p:spPr>
        <p:txBody>
          <a:bodyPr vert="horz" lIns="91440" tIns="45720" rIns="91440" bIns="45720" rtlCol="0" anchor="ctr">
            <a:normAutofit/>
          </a:bodyPr>
          <a:lstStyle/>
          <a:p>
            <a:pPr defTabSz="914400">
              <a:spcAft>
                <a:spcPts val="600"/>
              </a:spcAft>
            </a:pPr>
            <a:fld id="{022B156B-59AE-415F-B24B-8756D48BB977}" type="slidenum">
              <a:rPr lang="en-US" sz="2800" smtClean="0"/>
              <a:pPr defTabSz="914400">
                <a:spcAft>
                  <a:spcPts val="600"/>
                </a:spcAft>
              </a:pPr>
              <a:t>21</a:t>
            </a:fld>
            <a:endParaRPr lang="en-US" sz="2800"/>
          </a:p>
        </p:txBody>
      </p:sp>
      <p:sp>
        <p:nvSpPr>
          <p:cNvPr id="3" name="Footer Placeholder 2">
            <a:extLst>
              <a:ext uri="{FF2B5EF4-FFF2-40B4-BE49-F238E27FC236}">
                <a16:creationId xmlns:a16="http://schemas.microsoft.com/office/drawing/2014/main" id="{1F402555-3E1C-4715-BF3E-0926E472E36E}"/>
              </a:ext>
            </a:extLst>
          </p:cNvPr>
          <p:cNvSpPr>
            <a:spLocks noGrp="1"/>
          </p:cNvSpPr>
          <p:nvPr>
            <p:ph type="ftr" sz="quarter" idx="4294967295"/>
          </p:nvPr>
        </p:nvSpPr>
        <p:spPr>
          <a:xfrm>
            <a:off x="0" y="6272213"/>
            <a:ext cx="6327775" cy="365125"/>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spcAft>
                <a:spcPts val="600"/>
              </a:spcAft>
            </a:pPr>
            <a:r>
              <a:rPr lang="en-US" sz="1100" kern="1200">
                <a:solidFill>
                  <a:schemeClr val="tx2"/>
                </a:solidFill>
                <a:latin typeface="+mn-lt"/>
                <a:ea typeface="+mn-ea"/>
                <a:cs typeface="+mn-cs"/>
              </a:rPr>
              <a:t>ENGLISH UNIT, CURRICULUM PLANNING AND DEVELOPMENT DIVISION (2020)</a:t>
            </a:r>
          </a:p>
        </p:txBody>
      </p:sp>
      <p:pic>
        <p:nvPicPr>
          <p:cNvPr id="1026" name="Picture 2" descr="A group of young people playing a game of frisbee&#10;&#10;Description automatically generated">
            <a:extLst>
              <a:ext uri="{FF2B5EF4-FFF2-40B4-BE49-F238E27FC236}">
                <a16:creationId xmlns:a16="http://schemas.microsoft.com/office/drawing/2014/main" id="{CDBAB578-1A20-4BF0-B913-19055FC9AA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0834" y="1529504"/>
            <a:ext cx="6631744" cy="373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049A7D3-684C-4C59-A4B6-7B308A6AD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7B1087B-C592-40E7-B532-60B453A2FE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4AE7447-E8F8-4A0F-9E3D-94842BFF88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5981F80-69EE-4E2B-82A8-47FDFD7720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8" name="Oval 37">
              <a:extLst>
                <a:ext uri="{FF2B5EF4-FFF2-40B4-BE49-F238E27FC236}">
                  <a16:creationId xmlns:a16="http://schemas.microsoft.com/office/drawing/2014/main" id="{46CE0473-0B07-47EE-A016-EBD87F2C8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EDD0D1E4-DFCA-4DF0-9D37-571A5F529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1" name="Rectangle 40">
            <a:extLst>
              <a:ext uri="{FF2B5EF4-FFF2-40B4-BE49-F238E27FC236}">
                <a16:creationId xmlns:a16="http://schemas.microsoft.com/office/drawing/2014/main" id="{E8035907-EB9C-4E11-8A9B-D25B0AD8D7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E317BDC-C0BB-48FE-B683-E1A138CFC13E}"/>
              </a:ext>
            </a:extLst>
          </p:cNvPr>
          <p:cNvSpPr>
            <a:spLocks noGrp="1"/>
          </p:cNvSpPr>
          <p:nvPr>
            <p:ph type="title"/>
          </p:nvPr>
        </p:nvSpPr>
        <p:spPr>
          <a:xfrm>
            <a:off x="643467" y="643467"/>
            <a:ext cx="6516241" cy="3849020"/>
          </a:xfrm>
        </p:spPr>
        <p:txBody>
          <a:bodyPr vert="horz" lIns="91440" tIns="45720" rIns="91440" bIns="45720" rtlCol="0" anchor="b">
            <a:normAutofit/>
          </a:bodyPr>
          <a:lstStyle/>
          <a:p>
            <a:pPr algn="r"/>
            <a:r>
              <a:rPr lang="en-US" sz="8800" dirty="0">
                <a:solidFill>
                  <a:schemeClr val="accent2">
                    <a:lumMod val="75000"/>
                  </a:schemeClr>
                </a:solidFill>
              </a:rPr>
              <a:t>Welcome back!</a:t>
            </a:r>
          </a:p>
        </p:txBody>
      </p:sp>
      <p:sp>
        <p:nvSpPr>
          <p:cNvPr id="3" name="Text Placeholder 2">
            <a:extLst>
              <a:ext uri="{FF2B5EF4-FFF2-40B4-BE49-F238E27FC236}">
                <a16:creationId xmlns:a16="http://schemas.microsoft.com/office/drawing/2014/main" id="{ED5AF3B9-4FBA-4434-883D-808F7F22B70B}"/>
              </a:ext>
            </a:extLst>
          </p:cNvPr>
          <p:cNvSpPr>
            <a:spLocks noGrp="1"/>
          </p:cNvSpPr>
          <p:nvPr>
            <p:ph type="body" idx="1"/>
          </p:nvPr>
        </p:nvSpPr>
        <p:spPr>
          <a:xfrm>
            <a:off x="643467" y="4653786"/>
            <a:ext cx="6485956" cy="1099889"/>
          </a:xfrm>
        </p:spPr>
        <p:txBody>
          <a:bodyPr vert="horz" lIns="91440" tIns="45720" rIns="91440" bIns="45720" rtlCol="0" anchor="t">
            <a:normAutofit/>
          </a:bodyPr>
          <a:lstStyle/>
          <a:p>
            <a:pPr algn="r"/>
            <a:r>
              <a:rPr lang="en-US" sz="2200" cap="none" dirty="0"/>
              <a:t>Yesterday we examined parts of a poem.</a:t>
            </a:r>
            <a:endParaRPr lang="en-US" sz="2200" cap="none"/>
          </a:p>
          <a:p>
            <a:pPr algn="r"/>
            <a:r>
              <a:rPr lang="en-US" sz="2200" cap="none" dirty="0"/>
              <a:t> Let’s continue!</a:t>
            </a:r>
            <a:endParaRPr lang="en-US" sz="2200" cap="none"/>
          </a:p>
          <a:p>
            <a:pPr algn="r"/>
            <a:endParaRPr lang="en-US" sz="2200" b="1" cap="none"/>
          </a:p>
        </p:txBody>
      </p:sp>
      <p:sp>
        <p:nvSpPr>
          <p:cNvPr id="43" name="Rectangle 42">
            <a:extLst>
              <a:ext uri="{FF2B5EF4-FFF2-40B4-BE49-F238E27FC236}">
                <a16:creationId xmlns:a16="http://schemas.microsoft.com/office/drawing/2014/main" id="{D9C69FA7-0958-4ED9-A0DF-E87A0C137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Freeform: Shape 44">
            <a:extLst>
              <a:ext uri="{FF2B5EF4-FFF2-40B4-BE49-F238E27FC236}">
                <a16:creationId xmlns:a16="http://schemas.microsoft.com/office/drawing/2014/main" id="{2399E32A-F900-43E6-8B7A-F5B4BF1A31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3310" y="1673352"/>
            <a:ext cx="3502152" cy="3502152"/>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C8D95756-59D5-4A67-97B2-3F1E8D3FCDD9}"/>
              </a:ext>
            </a:extLst>
          </p:cNvPr>
          <p:cNvSpPr>
            <a:spLocks noGrp="1"/>
          </p:cNvSpPr>
          <p:nvPr>
            <p:ph type="ftr" sz="quarter" idx="11"/>
          </p:nvPr>
        </p:nvSpPr>
        <p:spPr>
          <a:xfrm>
            <a:off x="1088136" y="6272784"/>
            <a:ext cx="6327648" cy="365125"/>
          </a:xfrm>
        </p:spPr>
        <p:txBody>
          <a:bodyPr vert="horz" lIns="91440" tIns="45720" rIns="91440" bIns="45720" rtlCol="0" anchor="ctr">
            <a:normAutofit/>
          </a:bodyPr>
          <a:lstStyle/>
          <a:p>
            <a:pPr defTabSz="914400">
              <a:spcAft>
                <a:spcPts val="600"/>
              </a:spcAft>
            </a:pPr>
            <a:r>
              <a:rPr lang="en-US" kern="1200" cap="all" baseline="0">
                <a:solidFill>
                  <a:schemeClr val="tx2"/>
                </a:solidFill>
                <a:latin typeface="+mn-lt"/>
                <a:ea typeface="+mn-ea"/>
                <a:cs typeface="+mn-cs"/>
              </a:rPr>
              <a:t>ENGLISH UNIT, CURRICULUM PLANNING AND DEVELOPMENT DIVISION (2020)</a:t>
            </a:r>
          </a:p>
        </p:txBody>
      </p:sp>
      <p:sp>
        <p:nvSpPr>
          <p:cNvPr id="5" name="Slide Number Placeholder 4">
            <a:extLst>
              <a:ext uri="{FF2B5EF4-FFF2-40B4-BE49-F238E27FC236}">
                <a16:creationId xmlns:a16="http://schemas.microsoft.com/office/drawing/2014/main" id="{319C4207-1B4B-48BA-AB80-B06D91B3E4A8}"/>
              </a:ext>
            </a:extLst>
          </p:cNvPr>
          <p:cNvSpPr>
            <a:spLocks noGrp="1"/>
          </p:cNvSpPr>
          <p:nvPr>
            <p:ph type="sldNum" sz="quarter" idx="12"/>
          </p:nvPr>
        </p:nvSpPr>
        <p:spPr>
          <a:xfrm>
            <a:off x="11311003" y="6215530"/>
            <a:ext cx="713983" cy="479632"/>
          </a:xfrm>
        </p:spPr>
        <p:txBody>
          <a:bodyPr vert="horz" lIns="91440" tIns="45720" rIns="91440" bIns="45720" rtlCol="0" anchor="ctr">
            <a:normAutofit/>
          </a:bodyPr>
          <a:lstStyle/>
          <a:p>
            <a:pPr algn="l" defTabSz="914400">
              <a:lnSpc>
                <a:spcPct val="90000"/>
              </a:lnSpc>
              <a:spcAft>
                <a:spcPts val="600"/>
              </a:spcAft>
            </a:pPr>
            <a:fld id="{C85053B3-956B-4E4C-B5E7-7697F990BEA7}" type="slidenum">
              <a:rPr lang="en-US">
                <a:solidFill>
                  <a:schemeClr val="accent1"/>
                </a:solidFill>
              </a:rPr>
              <a:pPr algn="l" defTabSz="914400">
                <a:lnSpc>
                  <a:spcPct val="90000"/>
                </a:lnSpc>
                <a:spcAft>
                  <a:spcPts val="600"/>
                </a:spcAft>
              </a:pPr>
              <a:t>22</a:t>
            </a:fld>
            <a:endParaRPr lang="en-US">
              <a:solidFill>
                <a:schemeClr val="accent1"/>
              </a:solidFill>
            </a:endParaRPr>
          </a:p>
        </p:txBody>
      </p:sp>
      <p:pic>
        <p:nvPicPr>
          <p:cNvPr id="16" name="Graphic 15" descr="Sunglasses face with solid fill">
            <a:extLst>
              <a:ext uri="{FF2B5EF4-FFF2-40B4-BE49-F238E27FC236}">
                <a16:creationId xmlns:a16="http://schemas.microsoft.com/office/drawing/2014/main" id="{529F72C0-D935-43A1-B84C-E1BD863BEA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596602" y="2411714"/>
            <a:ext cx="2025427" cy="2025427"/>
          </a:xfrm>
          <a:prstGeom prst="rect">
            <a:avLst/>
          </a:prstGeom>
        </p:spPr>
      </p:pic>
    </p:spTree>
    <p:extLst>
      <p:ext uri="{BB962C8B-B14F-4D97-AF65-F5344CB8AC3E}">
        <p14:creationId xmlns:p14="http://schemas.microsoft.com/office/powerpoint/2010/main" val="4083314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 18">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9DFEDF-953A-4E94-9869-29C3D0361EF6}"/>
              </a:ext>
            </a:extLst>
          </p:cNvPr>
          <p:cNvSpPr>
            <a:spLocks noGrp="1"/>
          </p:cNvSpPr>
          <p:nvPr>
            <p:ph type="title"/>
          </p:nvPr>
        </p:nvSpPr>
        <p:spPr>
          <a:xfrm>
            <a:off x="1490145" y="2376862"/>
            <a:ext cx="2640646" cy="2104273"/>
          </a:xfrm>
          <a:noFill/>
        </p:spPr>
        <p:txBody>
          <a:bodyPr>
            <a:normAutofit/>
          </a:bodyPr>
          <a:lstStyle/>
          <a:p>
            <a:pPr algn="ctr"/>
            <a:r>
              <a:rPr lang="en-GB" sz="3000" dirty="0">
                <a:solidFill>
                  <a:srgbClr val="FFFFFF"/>
                </a:solidFill>
              </a:rPr>
              <a:t>As a shrewd detective you need to know this wow fact</a:t>
            </a:r>
          </a:p>
        </p:txBody>
      </p:sp>
      <p:sp>
        <p:nvSpPr>
          <p:cNvPr id="23" name="Rectangle 22">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2A18205B-156B-4FA1-AFC3-E43510ADCF15}"/>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E918E5B7-5FC5-4E9C-AD2E-8080CB0902DA}"/>
              </a:ext>
            </a:extLst>
          </p:cNvPr>
          <p:cNvSpPr>
            <a:spLocks noGrp="1"/>
          </p:cNvSpPr>
          <p:nvPr>
            <p:ph type="sldNum" sz="quarter" idx="12"/>
          </p:nvPr>
        </p:nvSpPr>
        <p:spPr>
          <a:xfrm>
            <a:off x="11311128" y="6272784"/>
            <a:ext cx="640080" cy="365125"/>
          </a:xfrm>
        </p:spPr>
        <p:txBody>
          <a:bodyPr>
            <a:normAutofit/>
          </a:bodyPr>
          <a:lstStyle/>
          <a:p>
            <a:pPr>
              <a:lnSpc>
                <a:spcPct val="90000"/>
              </a:lnSpc>
              <a:spcAft>
                <a:spcPts val="600"/>
              </a:spcAft>
            </a:pPr>
            <a:fld id="{B0A58021-3054-4C10-8AA6-2551D3D7A515}" type="slidenum">
              <a:rPr lang="en-GB" sz="1900">
                <a:solidFill>
                  <a:schemeClr val="accent1"/>
                </a:solidFill>
              </a:rPr>
              <a:pPr>
                <a:lnSpc>
                  <a:spcPct val="90000"/>
                </a:lnSpc>
                <a:spcAft>
                  <a:spcPts val="600"/>
                </a:spcAft>
              </a:pPr>
              <a:t>23</a:t>
            </a:fld>
            <a:endParaRPr lang="en-GB" sz="1900">
              <a:solidFill>
                <a:schemeClr val="accent1"/>
              </a:solidFill>
            </a:endParaRPr>
          </a:p>
        </p:txBody>
      </p:sp>
      <p:graphicFrame>
        <p:nvGraphicFramePr>
          <p:cNvPr id="8" name="Content Placeholder 2">
            <a:extLst>
              <a:ext uri="{FF2B5EF4-FFF2-40B4-BE49-F238E27FC236}">
                <a16:creationId xmlns:a16="http://schemas.microsoft.com/office/drawing/2014/main" id="{9AFD2AD0-03C5-4C2A-9E10-5779F74950A2}"/>
              </a:ext>
            </a:extLst>
          </p:cNvPr>
          <p:cNvGraphicFramePr>
            <a:graphicFrameLocks noGrp="1"/>
          </p:cNvGraphicFramePr>
          <p:nvPr>
            <p:ph idx="1"/>
            <p:extLst>
              <p:ext uri="{D42A27DB-BD31-4B8C-83A1-F6EECF244321}">
                <p14:modId xmlns:p14="http://schemas.microsoft.com/office/powerpoint/2010/main" val="71773368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37003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B2A1A3-3323-42F3-A210-582935FB8D1B}"/>
              </a:ext>
            </a:extLst>
          </p:cNvPr>
          <p:cNvSpPr>
            <a:spLocks noGrp="1"/>
          </p:cNvSpPr>
          <p:nvPr>
            <p:ph type="title"/>
          </p:nvPr>
        </p:nvSpPr>
        <p:spPr/>
        <p:txBody>
          <a:bodyPr/>
          <a:lstStyle/>
          <a:p>
            <a:r>
              <a:rPr lang="en-GB" cap="none" dirty="0"/>
              <a:t>On every SEA English paper you will find a poem.</a:t>
            </a:r>
          </a:p>
        </p:txBody>
      </p:sp>
      <p:graphicFrame>
        <p:nvGraphicFramePr>
          <p:cNvPr id="6" name="Content Placeholder 5">
            <a:extLst>
              <a:ext uri="{FF2B5EF4-FFF2-40B4-BE49-F238E27FC236}">
                <a16:creationId xmlns:a16="http://schemas.microsoft.com/office/drawing/2014/main" id="{C441E9CF-6EC6-484A-9740-01341D8793DF}"/>
              </a:ext>
            </a:extLst>
          </p:cNvPr>
          <p:cNvGraphicFramePr>
            <a:graphicFrameLocks noGrp="1"/>
          </p:cNvGraphicFramePr>
          <p:nvPr>
            <p:ph idx="1"/>
            <p:extLst>
              <p:ext uri="{D42A27DB-BD31-4B8C-83A1-F6EECF244321}">
                <p14:modId xmlns:p14="http://schemas.microsoft.com/office/powerpoint/2010/main" val="2565707335"/>
              </p:ext>
            </p:extLst>
          </p:nvPr>
        </p:nvGraphicFramePr>
        <p:xfrm>
          <a:off x="619432" y="2120899"/>
          <a:ext cx="10508943" cy="4517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21B870C0-693F-477C-AD73-D35A936DFBD6}"/>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3" name="Slide Number Placeholder 2">
            <a:extLst>
              <a:ext uri="{FF2B5EF4-FFF2-40B4-BE49-F238E27FC236}">
                <a16:creationId xmlns:a16="http://schemas.microsoft.com/office/drawing/2014/main" id="{DF2D8F2B-190A-4D44-87C7-112E445CDEC6}"/>
              </a:ext>
            </a:extLst>
          </p:cNvPr>
          <p:cNvSpPr>
            <a:spLocks noGrp="1"/>
          </p:cNvSpPr>
          <p:nvPr>
            <p:ph type="sldNum" sz="quarter" idx="12"/>
          </p:nvPr>
        </p:nvSpPr>
        <p:spPr/>
        <p:txBody>
          <a:bodyPr/>
          <a:lstStyle/>
          <a:p>
            <a:fld id="{B0A58021-3054-4C10-8AA6-2551D3D7A515}" type="slidenum">
              <a:rPr lang="en-GB" smtClean="0"/>
              <a:t>24</a:t>
            </a:fld>
            <a:endParaRPr lang="en-GB"/>
          </a:p>
        </p:txBody>
      </p:sp>
    </p:spTree>
    <p:extLst>
      <p:ext uri="{BB962C8B-B14F-4D97-AF65-F5344CB8AC3E}">
        <p14:creationId xmlns:p14="http://schemas.microsoft.com/office/powerpoint/2010/main" val="3262116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FCCA-FB90-4DD0-B422-CD75AF1E1B1C}"/>
              </a:ext>
            </a:extLst>
          </p:cNvPr>
          <p:cNvSpPr>
            <a:spLocks noGrp="1"/>
          </p:cNvSpPr>
          <p:nvPr>
            <p:ph type="title"/>
          </p:nvPr>
        </p:nvSpPr>
        <p:spPr>
          <a:xfrm>
            <a:off x="916809" y="250724"/>
            <a:ext cx="10058400" cy="1152439"/>
          </a:xfrm>
        </p:spPr>
        <p:txBody>
          <a:bodyPr>
            <a:normAutofit fontScale="90000"/>
          </a:bodyPr>
          <a:lstStyle/>
          <a:p>
            <a:r>
              <a:rPr lang="en-GB" sz="4400" cap="none" dirty="0"/>
              <a:t>Every SEA English paper tests your ability to interpret a poem like a detective!</a:t>
            </a:r>
            <a:endParaRPr lang="en-GB" sz="4400" dirty="0"/>
          </a:p>
        </p:txBody>
      </p:sp>
      <p:graphicFrame>
        <p:nvGraphicFramePr>
          <p:cNvPr id="6" name="Content Placeholder 5">
            <a:extLst>
              <a:ext uri="{FF2B5EF4-FFF2-40B4-BE49-F238E27FC236}">
                <a16:creationId xmlns:a16="http://schemas.microsoft.com/office/drawing/2014/main" id="{735D90F8-21CC-497A-AC13-6D50C4080A89}"/>
              </a:ext>
            </a:extLst>
          </p:cNvPr>
          <p:cNvGraphicFramePr>
            <a:graphicFrameLocks noGrp="1"/>
          </p:cNvGraphicFramePr>
          <p:nvPr>
            <p:ph idx="1"/>
            <p:extLst>
              <p:ext uri="{D42A27DB-BD31-4B8C-83A1-F6EECF244321}">
                <p14:modId xmlns:p14="http://schemas.microsoft.com/office/powerpoint/2010/main" val="4032893331"/>
              </p:ext>
            </p:extLst>
          </p:nvPr>
        </p:nvGraphicFramePr>
        <p:xfrm>
          <a:off x="481584" y="1403163"/>
          <a:ext cx="11710416" cy="4970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1524B50-2C43-4D51-AA98-D34053ECFE17}"/>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99CBBCBF-C4D1-42DD-ADDA-D3EEC08C3667}"/>
              </a:ext>
            </a:extLst>
          </p:cNvPr>
          <p:cNvSpPr>
            <a:spLocks noGrp="1"/>
          </p:cNvSpPr>
          <p:nvPr>
            <p:ph type="sldNum" sz="quarter" idx="12"/>
          </p:nvPr>
        </p:nvSpPr>
        <p:spPr/>
        <p:txBody>
          <a:bodyPr/>
          <a:lstStyle/>
          <a:p>
            <a:fld id="{B0A58021-3054-4C10-8AA6-2551D3D7A515}" type="slidenum">
              <a:rPr lang="en-GB" smtClean="0"/>
              <a:t>25</a:t>
            </a:fld>
            <a:endParaRPr lang="en-GB"/>
          </a:p>
        </p:txBody>
      </p:sp>
    </p:spTree>
    <p:extLst>
      <p:ext uri="{BB962C8B-B14F-4D97-AF65-F5344CB8AC3E}">
        <p14:creationId xmlns:p14="http://schemas.microsoft.com/office/powerpoint/2010/main" val="268338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225B-202D-4ADB-9182-53A1AFA7EA76}"/>
              </a:ext>
            </a:extLst>
          </p:cNvPr>
          <p:cNvSpPr>
            <a:spLocks noGrp="1"/>
          </p:cNvSpPr>
          <p:nvPr>
            <p:ph type="title"/>
          </p:nvPr>
        </p:nvSpPr>
        <p:spPr>
          <a:xfrm>
            <a:off x="117987" y="484632"/>
            <a:ext cx="11833221" cy="916465"/>
          </a:xfrm>
        </p:spPr>
        <p:txBody>
          <a:bodyPr>
            <a:normAutofit fontScale="90000"/>
          </a:bodyPr>
          <a:lstStyle/>
          <a:p>
            <a:r>
              <a:rPr lang="en-GB" sz="4400" cap="none" dirty="0"/>
              <a:t/>
            </a:r>
            <a:br>
              <a:rPr lang="en-GB" sz="4400" cap="none" dirty="0"/>
            </a:br>
            <a:r>
              <a:rPr lang="en-GB" sz="4400" cap="none" dirty="0"/>
              <a:t>You must detect the types of thinking expected of you, for the SEA</a:t>
            </a:r>
            <a:r>
              <a:rPr lang="en-US" dirty="0"/>
              <a:t/>
            </a:r>
            <a:br>
              <a:rPr lang="en-US" dirty="0"/>
            </a:br>
            <a:endParaRPr lang="en-GB" dirty="0"/>
          </a:p>
        </p:txBody>
      </p:sp>
      <p:graphicFrame>
        <p:nvGraphicFramePr>
          <p:cNvPr id="6" name="Table 6">
            <a:extLst>
              <a:ext uri="{FF2B5EF4-FFF2-40B4-BE49-F238E27FC236}">
                <a16:creationId xmlns:a16="http://schemas.microsoft.com/office/drawing/2014/main" id="{8B832B26-BDC6-459B-B4D9-EE288A50327F}"/>
              </a:ext>
            </a:extLst>
          </p:cNvPr>
          <p:cNvGraphicFramePr>
            <a:graphicFrameLocks noGrp="1"/>
          </p:cNvGraphicFramePr>
          <p:nvPr>
            <p:ph idx="1"/>
            <p:extLst>
              <p:ext uri="{D42A27DB-BD31-4B8C-83A1-F6EECF244321}">
                <p14:modId xmlns:p14="http://schemas.microsoft.com/office/powerpoint/2010/main" val="440392422"/>
              </p:ext>
            </p:extLst>
          </p:nvPr>
        </p:nvGraphicFramePr>
        <p:xfrm>
          <a:off x="753755" y="1639824"/>
          <a:ext cx="10684490" cy="4632960"/>
        </p:xfrm>
        <a:graphic>
          <a:graphicData uri="http://schemas.openxmlformats.org/drawingml/2006/table">
            <a:tbl>
              <a:tblPr firstRow="1" bandRow="1">
                <a:tableStyleId>{5C22544A-7EE6-4342-B048-85BDC9FD1C3A}</a:tableStyleId>
              </a:tblPr>
              <a:tblGrid>
                <a:gridCol w="3720010">
                  <a:extLst>
                    <a:ext uri="{9D8B030D-6E8A-4147-A177-3AD203B41FA5}">
                      <a16:colId xmlns:a16="http://schemas.microsoft.com/office/drawing/2014/main" val="265126050"/>
                    </a:ext>
                  </a:extLst>
                </a:gridCol>
                <a:gridCol w="6964480">
                  <a:extLst>
                    <a:ext uri="{9D8B030D-6E8A-4147-A177-3AD203B41FA5}">
                      <a16:colId xmlns:a16="http://schemas.microsoft.com/office/drawing/2014/main" val="228020102"/>
                    </a:ext>
                  </a:extLst>
                </a:gridCol>
              </a:tblGrid>
              <a:tr h="500433">
                <a:tc>
                  <a:txBody>
                    <a:bodyPr/>
                    <a:lstStyle/>
                    <a:p>
                      <a:r>
                        <a:rPr lang="en-GB" sz="2800" dirty="0"/>
                        <a:t>Thinking Type</a:t>
                      </a:r>
                    </a:p>
                  </a:txBody>
                  <a:tcPr/>
                </a:tc>
                <a:tc>
                  <a:txBody>
                    <a:bodyPr/>
                    <a:lstStyle/>
                    <a:p>
                      <a:r>
                        <a:rPr lang="en-GB" sz="2800" dirty="0"/>
                        <a:t>Explanation</a:t>
                      </a:r>
                    </a:p>
                  </a:txBody>
                  <a:tcPr/>
                </a:tc>
                <a:extLst>
                  <a:ext uri="{0D108BD9-81ED-4DB2-BD59-A6C34878D82A}">
                    <a16:rowId xmlns:a16="http://schemas.microsoft.com/office/drawing/2014/main" val="1857276947"/>
                  </a:ext>
                </a:extLst>
              </a:tr>
              <a:tr h="1324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Literal- 30% </a:t>
                      </a:r>
                    </a:p>
                    <a:p>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Focus on words, phrases and details that are easily detected</a:t>
                      </a:r>
                    </a:p>
                    <a:p>
                      <a:endParaRPr lang="en-GB" sz="2800" dirty="0"/>
                    </a:p>
                  </a:txBody>
                  <a:tcPr/>
                </a:tc>
                <a:extLst>
                  <a:ext uri="{0D108BD9-81ED-4DB2-BD59-A6C34878D82A}">
                    <a16:rowId xmlns:a16="http://schemas.microsoft.com/office/drawing/2014/main" val="592855859"/>
                  </a:ext>
                </a:extLst>
              </a:tr>
              <a:tr h="1324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Inferential- 40%</a:t>
                      </a:r>
                    </a:p>
                    <a:p>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Focus on finding answers that are hidden and have to be inferred</a:t>
                      </a:r>
                    </a:p>
                    <a:p>
                      <a:endParaRPr lang="en-GB" sz="2800" dirty="0"/>
                    </a:p>
                  </a:txBody>
                  <a:tcPr/>
                </a:tc>
                <a:extLst>
                  <a:ext uri="{0D108BD9-81ED-4DB2-BD59-A6C34878D82A}">
                    <a16:rowId xmlns:a16="http://schemas.microsoft.com/office/drawing/2014/main" val="4154489477"/>
                  </a:ext>
                </a:extLst>
              </a:tr>
              <a:tr h="1324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Evaluation &amp; Appreciation- 30%</a:t>
                      </a:r>
                    </a:p>
                    <a:p>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Focus on responding critically, on assessing  and on connecting personally</a:t>
                      </a:r>
                    </a:p>
                    <a:p>
                      <a:endParaRPr lang="en-GB" sz="2800" dirty="0"/>
                    </a:p>
                  </a:txBody>
                  <a:tcPr/>
                </a:tc>
                <a:extLst>
                  <a:ext uri="{0D108BD9-81ED-4DB2-BD59-A6C34878D82A}">
                    <a16:rowId xmlns:a16="http://schemas.microsoft.com/office/drawing/2014/main" val="1585807561"/>
                  </a:ext>
                </a:extLst>
              </a:tr>
            </a:tbl>
          </a:graphicData>
        </a:graphic>
      </p:graphicFrame>
      <p:sp>
        <p:nvSpPr>
          <p:cNvPr id="4" name="Footer Placeholder 3">
            <a:extLst>
              <a:ext uri="{FF2B5EF4-FFF2-40B4-BE49-F238E27FC236}">
                <a16:creationId xmlns:a16="http://schemas.microsoft.com/office/drawing/2014/main" id="{D66BB7A0-C719-459F-891E-19F11D149B73}"/>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C056BFEA-18A4-4C36-883D-ECB3DC021102}"/>
              </a:ext>
            </a:extLst>
          </p:cNvPr>
          <p:cNvSpPr>
            <a:spLocks noGrp="1"/>
          </p:cNvSpPr>
          <p:nvPr>
            <p:ph type="sldNum" sz="quarter" idx="12"/>
          </p:nvPr>
        </p:nvSpPr>
        <p:spPr/>
        <p:txBody>
          <a:bodyPr/>
          <a:lstStyle/>
          <a:p>
            <a:fld id="{B0A58021-3054-4C10-8AA6-2551D3D7A515}" type="slidenum">
              <a:rPr lang="en-GB" smtClean="0"/>
              <a:t>26</a:t>
            </a:fld>
            <a:endParaRPr lang="en-GB"/>
          </a:p>
        </p:txBody>
      </p:sp>
    </p:spTree>
    <p:extLst>
      <p:ext uri="{BB962C8B-B14F-4D97-AF65-F5344CB8AC3E}">
        <p14:creationId xmlns:p14="http://schemas.microsoft.com/office/powerpoint/2010/main" val="2003018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2DBC-94A4-4692-9281-3054136F9283}"/>
              </a:ext>
            </a:extLst>
          </p:cNvPr>
          <p:cNvSpPr>
            <a:spLocks noGrp="1"/>
          </p:cNvSpPr>
          <p:nvPr>
            <p:ph type="title"/>
          </p:nvPr>
        </p:nvSpPr>
        <p:spPr>
          <a:xfrm>
            <a:off x="1069848" y="484632"/>
            <a:ext cx="10058400" cy="1609344"/>
          </a:xfrm>
        </p:spPr>
        <p:txBody>
          <a:bodyPr/>
          <a:lstStyle/>
          <a:p>
            <a:r>
              <a:rPr lang="en-GB" cap="none" dirty="0"/>
              <a:t>As a smart poem detective, you have to </a:t>
            </a:r>
            <a:r>
              <a:rPr lang="en-GB" cap="none" dirty="0">
                <a:solidFill>
                  <a:srgbClr val="00B050"/>
                </a:solidFill>
              </a:rPr>
              <a:t>think about your</a:t>
            </a:r>
            <a:r>
              <a:rPr lang="en-GB" cap="none" dirty="0"/>
              <a:t> </a:t>
            </a:r>
            <a:r>
              <a:rPr lang="en-GB" cap="none" dirty="0">
                <a:solidFill>
                  <a:srgbClr val="00B050"/>
                </a:solidFill>
              </a:rPr>
              <a:t>own thinking</a:t>
            </a:r>
            <a:r>
              <a:rPr lang="en-GB" cap="none" dirty="0"/>
              <a:t>!</a:t>
            </a:r>
          </a:p>
        </p:txBody>
      </p:sp>
      <p:sp>
        <p:nvSpPr>
          <p:cNvPr id="3" name="Content Placeholder 2">
            <a:extLst>
              <a:ext uri="{FF2B5EF4-FFF2-40B4-BE49-F238E27FC236}">
                <a16:creationId xmlns:a16="http://schemas.microsoft.com/office/drawing/2014/main" id="{6D8196D0-9D76-4FC4-9A79-205F7A74A046}"/>
              </a:ext>
            </a:extLst>
          </p:cNvPr>
          <p:cNvSpPr>
            <a:spLocks noGrp="1"/>
          </p:cNvSpPr>
          <p:nvPr>
            <p:ph idx="1"/>
          </p:nvPr>
        </p:nvSpPr>
        <p:spPr/>
        <p:txBody>
          <a:bodyPr/>
          <a:lstStyle/>
          <a:p>
            <a:pPr marL="0" indent="0">
              <a:buNone/>
            </a:pPr>
            <a:endParaRPr lang="en-GB" dirty="0"/>
          </a:p>
          <a:p>
            <a:pPr marL="0" indent="0">
              <a:buNone/>
            </a:pPr>
            <a:r>
              <a:rPr lang="en-GB" sz="3600" dirty="0"/>
              <a:t>Each poem waits for you to </a:t>
            </a:r>
          </a:p>
          <a:p>
            <a:r>
              <a:rPr lang="en-GB" sz="3600" dirty="0"/>
              <a:t> find literal information within it</a:t>
            </a:r>
          </a:p>
          <a:p>
            <a:r>
              <a:rPr lang="en-GB" sz="3600" dirty="0"/>
              <a:t> infer its hidden meanings</a:t>
            </a:r>
          </a:p>
          <a:p>
            <a:r>
              <a:rPr lang="en-GB" sz="3600" dirty="0"/>
              <a:t> evaluate the way the poet crafted it</a:t>
            </a:r>
          </a:p>
          <a:p>
            <a:r>
              <a:rPr lang="en-GB" sz="3600" dirty="0"/>
              <a:t> appreciate its beauty </a:t>
            </a:r>
          </a:p>
        </p:txBody>
      </p:sp>
      <p:sp>
        <p:nvSpPr>
          <p:cNvPr id="4" name="Footer Placeholder 3">
            <a:extLst>
              <a:ext uri="{FF2B5EF4-FFF2-40B4-BE49-F238E27FC236}">
                <a16:creationId xmlns:a16="http://schemas.microsoft.com/office/drawing/2014/main" id="{5149E64D-C4BB-4EB6-9EA4-F1238B06CFAC}"/>
              </a:ext>
            </a:extLst>
          </p:cNvPr>
          <p:cNvSpPr>
            <a:spLocks noGrp="1"/>
          </p:cNvSpPr>
          <p:nvPr>
            <p:ph type="ftr" sz="quarter" idx="11"/>
          </p:nvPr>
        </p:nvSpPr>
        <p:spPr>
          <a:xfrm>
            <a:off x="1088136" y="6272784"/>
            <a:ext cx="6327648" cy="365125"/>
          </a:xfrm>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C66EC917-8293-49E4-93A4-3EE7E059C3CA}"/>
              </a:ext>
            </a:extLst>
          </p:cNvPr>
          <p:cNvSpPr>
            <a:spLocks noGrp="1"/>
          </p:cNvSpPr>
          <p:nvPr>
            <p:ph type="sldNum" sz="quarter" idx="12"/>
          </p:nvPr>
        </p:nvSpPr>
        <p:spPr>
          <a:xfrm>
            <a:off x="11311128" y="6272784"/>
            <a:ext cx="640080" cy="365125"/>
          </a:xfrm>
        </p:spPr>
        <p:txBody>
          <a:bodyPr/>
          <a:lstStyle/>
          <a:p>
            <a:fld id="{B0A58021-3054-4C10-8AA6-2551D3D7A515}" type="slidenum">
              <a:rPr lang="en-GB" smtClean="0"/>
              <a:t>27</a:t>
            </a:fld>
            <a:endParaRPr lang="en-GB"/>
          </a:p>
        </p:txBody>
      </p:sp>
    </p:spTree>
    <p:extLst>
      <p:ext uri="{BB962C8B-B14F-4D97-AF65-F5344CB8AC3E}">
        <p14:creationId xmlns:p14="http://schemas.microsoft.com/office/powerpoint/2010/main" val="1596703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B52BC89-A295-422E-843C-E1A151DA421C}"/>
              </a:ext>
            </a:extLst>
          </p:cNvPr>
          <p:cNvSpPr>
            <a:spLocks noGrp="1"/>
          </p:cNvSpPr>
          <p:nvPr>
            <p:ph type="title"/>
          </p:nvPr>
        </p:nvSpPr>
        <p:spPr>
          <a:xfrm>
            <a:off x="1490145" y="2376862"/>
            <a:ext cx="2640646" cy="2104273"/>
          </a:xfrm>
          <a:noFill/>
        </p:spPr>
        <p:txBody>
          <a:bodyPr>
            <a:normAutofit/>
          </a:bodyPr>
          <a:lstStyle/>
          <a:p>
            <a:pPr algn="ctr"/>
            <a:r>
              <a:rPr lang="en-GB" sz="3000">
                <a:solidFill>
                  <a:srgbClr val="FFFFFF"/>
                </a:solidFill>
              </a:rPr>
              <a:t>Let us infer meaning…</a:t>
            </a:r>
          </a:p>
        </p:txBody>
      </p:sp>
      <p:sp>
        <p:nvSpPr>
          <p:cNvPr id="17" name="Rectangle 16">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C230F2F7-F1BE-47AA-BEB4-ECAE82268435}"/>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1DD29A04-0611-4D35-B410-B0BD27E21A19}"/>
              </a:ext>
            </a:extLst>
          </p:cNvPr>
          <p:cNvSpPr>
            <a:spLocks noGrp="1"/>
          </p:cNvSpPr>
          <p:nvPr>
            <p:ph type="sldNum" sz="quarter" idx="12"/>
          </p:nvPr>
        </p:nvSpPr>
        <p:spPr>
          <a:xfrm>
            <a:off x="11311128" y="6272784"/>
            <a:ext cx="640080" cy="365125"/>
          </a:xfrm>
        </p:spPr>
        <p:txBody>
          <a:bodyPr>
            <a:normAutofit/>
          </a:bodyPr>
          <a:lstStyle/>
          <a:p>
            <a:pPr>
              <a:lnSpc>
                <a:spcPct val="90000"/>
              </a:lnSpc>
              <a:spcAft>
                <a:spcPts val="600"/>
              </a:spcAft>
            </a:pPr>
            <a:fld id="{B0A58021-3054-4C10-8AA6-2551D3D7A515}" type="slidenum">
              <a:rPr lang="en-GB" sz="1900">
                <a:solidFill>
                  <a:schemeClr val="accent1"/>
                </a:solidFill>
              </a:rPr>
              <a:pPr>
                <a:lnSpc>
                  <a:spcPct val="90000"/>
                </a:lnSpc>
                <a:spcAft>
                  <a:spcPts val="600"/>
                </a:spcAft>
              </a:pPr>
              <a:t>28</a:t>
            </a:fld>
            <a:endParaRPr lang="en-GB" sz="1900">
              <a:solidFill>
                <a:schemeClr val="accent1"/>
              </a:solidFill>
            </a:endParaRPr>
          </a:p>
        </p:txBody>
      </p:sp>
      <p:graphicFrame>
        <p:nvGraphicFramePr>
          <p:cNvPr id="7" name="Content Placeholder 2">
            <a:extLst>
              <a:ext uri="{FF2B5EF4-FFF2-40B4-BE49-F238E27FC236}">
                <a16:creationId xmlns:a16="http://schemas.microsoft.com/office/drawing/2014/main" id="{BFA31DA9-A370-4772-85D5-50C8F52DF23A}"/>
              </a:ext>
            </a:extLst>
          </p:cNvPr>
          <p:cNvGraphicFramePr>
            <a:graphicFrameLocks noGrp="1"/>
          </p:cNvGraphicFramePr>
          <p:nvPr>
            <p:ph idx="1"/>
            <p:extLst>
              <p:ext uri="{D42A27DB-BD31-4B8C-83A1-F6EECF244321}">
                <p14:modId xmlns:p14="http://schemas.microsoft.com/office/powerpoint/2010/main" val="4207709825"/>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04864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32C-0B1E-41D6-BCBC-4D98572D0776}"/>
              </a:ext>
            </a:extLst>
          </p:cNvPr>
          <p:cNvSpPr>
            <a:spLocks noGrp="1"/>
          </p:cNvSpPr>
          <p:nvPr>
            <p:ph type="title"/>
          </p:nvPr>
        </p:nvSpPr>
        <p:spPr>
          <a:xfrm>
            <a:off x="139949" y="220091"/>
            <a:ext cx="10058400" cy="400271"/>
          </a:xfrm>
        </p:spPr>
        <p:txBody>
          <a:bodyPr>
            <a:normAutofit fontScale="90000"/>
          </a:bodyPr>
          <a:lstStyle/>
          <a:p>
            <a:r>
              <a:rPr lang="en-GB" cap="none" dirty="0"/>
              <a:t>Let’s read this poem! Its writer is anonymous.</a:t>
            </a:r>
          </a:p>
        </p:txBody>
      </p:sp>
      <p:sp>
        <p:nvSpPr>
          <p:cNvPr id="3" name="Content Placeholder 2">
            <a:extLst>
              <a:ext uri="{FF2B5EF4-FFF2-40B4-BE49-F238E27FC236}">
                <a16:creationId xmlns:a16="http://schemas.microsoft.com/office/drawing/2014/main" id="{4A04EF7D-A508-4714-B220-70A1173FD814}"/>
              </a:ext>
            </a:extLst>
          </p:cNvPr>
          <p:cNvSpPr>
            <a:spLocks noGrp="1"/>
          </p:cNvSpPr>
          <p:nvPr>
            <p:ph idx="1"/>
          </p:nvPr>
        </p:nvSpPr>
        <p:spPr>
          <a:xfrm>
            <a:off x="951861" y="991892"/>
            <a:ext cx="10058400" cy="4462504"/>
          </a:xfrm>
        </p:spPr>
        <p:txBody>
          <a:bodyPr>
            <a:noAutofit/>
          </a:bodyPr>
          <a:lstStyle/>
          <a:p>
            <a:pPr marL="0" indent="0" algn="ctr">
              <a:buNone/>
            </a:pPr>
            <a:r>
              <a:rPr lang="en-GB" sz="3200" b="1" dirty="0"/>
              <a:t>Clouds</a:t>
            </a:r>
          </a:p>
          <a:p>
            <a:pPr marL="0" indent="0" algn="ctr">
              <a:buNone/>
            </a:pPr>
            <a:r>
              <a:rPr lang="en-GB" sz="3200" dirty="0"/>
              <a:t>White sheep white sheep,</a:t>
            </a:r>
          </a:p>
          <a:p>
            <a:pPr marL="0" indent="0" algn="ctr">
              <a:buNone/>
            </a:pPr>
            <a:r>
              <a:rPr lang="en-GB" sz="3200" dirty="0"/>
              <a:t>On a blue hill,</a:t>
            </a:r>
          </a:p>
          <a:p>
            <a:pPr marL="0" indent="0" algn="ctr">
              <a:buNone/>
            </a:pPr>
            <a:r>
              <a:rPr lang="en-GB" sz="3200" dirty="0"/>
              <a:t>When the wind stops,</a:t>
            </a:r>
          </a:p>
          <a:p>
            <a:pPr marL="0" indent="0" algn="ctr">
              <a:buNone/>
            </a:pPr>
            <a:r>
              <a:rPr lang="en-GB" sz="3200" dirty="0"/>
              <a:t>You all stand still.</a:t>
            </a:r>
          </a:p>
          <a:p>
            <a:pPr marL="0" indent="0" algn="ctr">
              <a:buNone/>
            </a:pPr>
            <a:r>
              <a:rPr lang="en-GB" sz="3200" dirty="0"/>
              <a:t>When the wind blows,</a:t>
            </a:r>
          </a:p>
          <a:p>
            <a:pPr marL="0" indent="0" algn="ctr">
              <a:buNone/>
            </a:pPr>
            <a:r>
              <a:rPr lang="en-GB" sz="3200" dirty="0"/>
              <a:t>You walk away slow.</a:t>
            </a:r>
          </a:p>
          <a:p>
            <a:pPr marL="0" indent="0" algn="ctr">
              <a:buNone/>
            </a:pPr>
            <a:r>
              <a:rPr lang="en-GB" sz="3200" dirty="0"/>
              <a:t>White sheep, white sheep,</a:t>
            </a:r>
          </a:p>
          <a:p>
            <a:pPr marL="0" indent="0" algn="ctr">
              <a:buNone/>
            </a:pPr>
            <a:r>
              <a:rPr lang="en-GB" sz="3200" dirty="0"/>
              <a:t>Where do you go?    </a:t>
            </a:r>
          </a:p>
          <a:p>
            <a:pPr marL="0" indent="0" algn="ctr">
              <a:buNone/>
            </a:pPr>
            <a:r>
              <a:rPr lang="en-GB" sz="3200" dirty="0"/>
              <a:t> </a:t>
            </a:r>
          </a:p>
        </p:txBody>
      </p:sp>
      <p:sp>
        <p:nvSpPr>
          <p:cNvPr id="4" name="Footer Placeholder 3">
            <a:extLst>
              <a:ext uri="{FF2B5EF4-FFF2-40B4-BE49-F238E27FC236}">
                <a16:creationId xmlns:a16="http://schemas.microsoft.com/office/drawing/2014/main" id="{667BA313-0777-4654-B6F0-11E152F3FC51}"/>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A797FD48-B248-4681-8088-662F2B9D11C8}"/>
              </a:ext>
            </a:extLst>
          </p:cNvPr>
          <p:cNvSpPr>
            <a:spLocks noGrp="1"/>
          </p:cNvSpPr>
          <p:nvPr>
            <p:ph type="sldNum" sz="quarter" idx="12"/>
          </p:nvPr>
        </p:nvSpPr>
        <p:spPr/>
        <p:txBody>
          <a:bodyPr/>
          <a:lstStyle/>
          <a:p>
            <a:fld id="{B0A58021-3054-4C10-8AA6-2551D3D7A515}" type="slidenum">
              <a:rPr lang="en-GB" smtClean="0"/>
              <a:t>29</a:t>
            </a:fld>
            <a:endParaRPr lang="en-GB"/>
          </a:p>
        </p:txBody>
      </p:sp>
    </p:spTree>
    <p:extLst>
      <p:ext uri="{BB962C8B-B14F-4D97-AF65-F5344CB8AC3E}">
        <p14:creationId xmlns:p14="http://schemas.microsoft.com/office/powerpoint/2010/main" val="118664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FB3768C-1D21-400E-B059-EFF86063F5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4D87BCA1-45E6-44B3-B3DA-1F4144DE67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8DDA7-9F90-49BB-A98E-2E3686A0E891}"/>
              </a:ext>
            </a:extLst>
          </p:cNvPr>
          <p:cNvSpPr>
            <a:spLocks noGrp="1"/>
          </p:cNvSpPr>
          <p:nvPr>
            <p:ph type="title"/>
          </p:nvPr>
        </p:nvSpPr>
        <p:spPr>
          <a:xfrm>
            <a:off x="643467" y="643466"/>
            <a:ext cx="3682969" cy="5580353"/>
          </a:xfrm>
        </p:spPr>
        <p:txBody>
          <a:bodyPr>
            <a:normAutofit/>
          </a:bodyPr>
          <a:lstStyle/>
          <a:p>
            <a:pPr algn="r"/>
            <a:r>
              <a:rPr lang="en-GB">
                <a:solidFill>
                  <a:srgbClr val="FFFFFF"/>
                </a:solidFill>
              </a:rPr>
              <a:t>On this mission we will…</a:t>
            </a:r>
          </a:p>
        </p:txBody>
      </p:sp>
      <p:sp>
        <p:nvSpPr>
          <p:cNvPr id="3" name="Content Placeholder 2">
            <a:extLst>
              <a:ext uri="{FF2B5EF4-FFF2-40B4-BE49-F238E27FC236}">
                <a16:creationId xmlns:a16="http://schemas.microsoft.com/office/drawing/2014/main" id="{D6915378-4884-4CEA-8768-0FFE5501C92A}"/>
              </a:ext>
            </a:extLst>
          </p:cNvPr>
          <p:cNvSpPr>
            <a:spLocks noGrp="1"/>
          </p:cNvSpPr>
          <p:nvPr>
            <p:ph idx="1"/>
          </p:nvPr>
        </p:nvSpPr>
        <p:spPr>
          <a:xfrm>
            <a:off x="4932557" y="643466"/>
            <a:ext cx="6630177" cy="5528734"/>
          </a:xfrm>
        </p:spPr>
        <p:txBody>
          <a:bodyPr anchor="ctr">
            <a:normAutofit/>
          </a:bodyPr>
          <a:lstStyle/>
          <a:p>
            <a:r>
              <a:rPr lang="en-GB" sz="3600" dirty="0"/>
              <a:t>Discover parts of poems</a:t>
            </a:r>
          </a:p>
          <a:p>
            <a:r>
              <a:rPr lang="en-GB" sz="3600" dirty="0"/>
              <a:t>Detect figurative language</a:t>
            </a:r>
          </a:p>
          <a:p>
            <a:r>
              <a:rPr lang="en-GB" sz="3600" dirty="0"/>
              <a:t>Discover narrators and characters</a:t>
            </a:r>
          </a:p>
          <a:p>
            <a:r>
              <a:rPr lang="en-GB" sz="3600" dirty="0"/>
              <a:t>Detect sensory details</a:t>
            </a:r>
          </a:p>
          <a:p>
            <a:r>
              <a:rPr lang="en-GB" sz="3600" dirty="0"/>
              <a:t>Detect mood and tone</a:t>
            </a:r>
          </a:p>
          <a:p>
            <a:r>
              <a:rPr lang="en-GB" sz="3600" dirty="0"/>
              <a:t>Discover language use </a:t>
            </a:r>
          </a:p>
          <a:p>
            <a:endParaRPr lang="en-GB" sz="3600" dirty="0"/>
          </a:p>
        </p:txBody>
      </p:sp>
      <p:sp>
        <p:nvSpPr>
          <p:cNvPr id="5" name="Footer Placeholder 4">
            <a:extLst>
              <a:ext uri="{FF2B5EF4-FFF2-40B4-BE49-F238E27FC236}">
                <a16:creationId xmlns:a16="http://schemas.microsoft.com/office/drawing/2014/main" id="{0AB3C58B-C3C0-4005-841B-278CDFE30DB9}"/>
              </a:ext>
            </a:extLst>
          </p:cNvPr>
          <p:cNvSpPr>
            <a:spLocks noGrp="1"/>
          </p:cNvSpPr>
          <p:nvPr>
            <p:ph type="ftr" sz="quarter" idx="11"/>
          </p:nvPr>
        </p:nvSpPr>
        <p:spPr>
          <a:xfrm>
            <a:off x="4932558" y="6272784"/>
            <a:ext cx="6327648" cy="365125"/>
          </a:xfrm>
        </p:spPr>
        <p:txBody>
          <a:bodyPr>
            <a:normAutofit/>
          </a:bodyPr>
          <a:lstStyle/>
          <a:p>
            <a:pPr rtl="0">
              <a:spcAft>
                <a:spcPts val="600"/>
              </a:spcAft>
            </a:pPr>
            <a:r>
              <a:rPr lang="en-US"/>
              <a:t>ENGLISH UNIT, CURRICULUM PLANNING AND DEVELOPMENT DIVISION (2020)</a:t>
            </a:r>
          </a:p>
        </p:txBody>
      </p:sp>
      <p:grpSp>
        <p:nvGrpSpPr>
          <p:cNvPr id="20" name="Group 13">
            <a:extLst>
              <a:ext uri="{FF2B5EF4-FFF2-40B4-BE49-F238E27FC236}">
                <a16:creationId xmlns:a16="http://schemas.microsoft.com/office/drawing/2014/main" id="{9AE62FDA-E44C-440D-A3D3-5C188720D4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5" name="Oval 14">
              <a:extLst>
                <a:ext uri="{FF2B5EF4-FFF2-40B4-BE49-F238E27FC236}">
                  <a16:creationId xmlns:a16="http://schemas.microsoft.com/office/drawing/2014/main" id="{28B45BF8-A8A3-426E-89DE-A44F6E180F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15">
              <a:extLst>
                <a:ext uri="{FF2B5EF4-FFF2-40B4-BE49-F238E27FC236}">
                  <a16:creationId xmlns:a16="http://schemas.microsoft.com/office/drawing/2014/main" id="{647C25B3-5F51-49AB-A886-D555D2F4A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396D81B9-D01E-474F-93BF-B0067C0E38CF}"/>
              </a:ext>
            </a:extLst>
          </p:cNvPr>
          <p:cNvSpPr>
            <a:spLocks noGrp="1"/>
          </p:cNvSpPr>
          <p:nvPr>
            <p:ph type="sldNum" sz="quarter" idx="12"/>
          </p:nvPr>
        </p:nvSpPr>
        <p:spPr>
          <a:xfrm>
            <a:off x="11311128" y="6272784"/>
            <a:ext cx="640080" cy="365125"/>
          </a:xfrm>
        </p:spPr>
        <p:txBody>
          <a:bodyPr>
            <a:normAutofit/>
          </a:bodyPr>
          <a:lstStyle/>
          <a:p>
            <a:pPr rtl="0">
              <a:spcAft>
                <a:spcPts val="600"/>
              </a:spcAft>
            </a:pPr>
            <a:fld id="{022B156B-59AE-415F-B24B-8756D48BB977}" type="slidenum">
              <a:rPr lang="en-GB" smtClean="0"/>
              <a:pPr rtl="0">
                <a:spcAft>
                  <a:spcPts val="600"/>
                </a:spcAft>
              </a:pPr>
              <a:t>3</a:t>
            </a:fld>
            <a:endParaRPr lang="en-GB"/>
          </a:p>
        </p:txBody>
      </p:sp>
    </p:spTree>
    <p:extLst>
      <p:ext uri="{BB962C8B-B14F-4D97-AF65-F5344CB8AC3E}">
        <p14:creationId xmlns:p14="http://schemas.microsoft.com/office/powerpoint/2010/main" val="429109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67BA313-0777-4654-B6F0-11E152F3FC51}"/>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dirty="0">
                <a:solidFill>
                  <a:schemeClr val="tx2"/>
                </a:solidFill>
                <a:latin typeface="+mn-lt"/>
                <a:ea typeface="+mn-ea"/>
                <a:cs typeface="+mn-cs"/>
              </a:rPr>
              <a:t>ENGLISH UNIT, CURRICULUM PLANNING AND DEVELOPMENT DIVISION (2020)</a:t>
            </a:r>
          </a:p>
        </p:txBody>
      </p:sp>
      <p:sp>
        <p:nvSpPr>
          <p:cNvPr id="5" name="Slide Number Placeholder 4">
            <a:extLst>
              <a:ext uri="{FF2B5EF4-FFF2-40B4-BE49-F238E27FC236}">
                <a16:creationId xmlns:a16="http://schemas.microsoft.com/office/drawing/2014/main" id="{A797FD48-B248-4681-8088-662F2B9D11C8}"/>
              </a:ext>
            </a:extLst>
          </p:cNvPr>
          <p:cNvSpPr>
            <a:spLocks noGrp="1"/>
          </p:cNvSpPr>
          <p:nvPr>
            <p:ph type="sldNum" sz="quarter" idx="12"/>
          </p:nvPr>
        </p:nvSpPr>
        <p:spPr/>
        <p:txBody>
          <a:bodyPr vert="horz" lIns="91440" tIns="45720" rIns="91440" bIns="45720" rtlCol="0" anchor="ctr">
            <a:normAutofit/>
          </a:bodyPr>
          <a:lstStyle/>
          <a:p>
            <a:pPr>
              <a:spcAft>
                <a:spcPts val="600"/>
              </a:spcAft>
            </a:pPr>
            <a:fld id="{B0A58021-3054-4C10-8AA6-2551D3D7A515}" type="slidenum">
              <a:rPr lang="en-US" b="1" kern="1200" dirty="0">
                <a:solidFill>
                  <a:srgbClr val="FFFFFF"/>
                </a:solidFill>
                <a:latin typeface="+mj-lt"/>
                <a:ea typeface="+mn-ea"/>
                <a:cs typeface="+mn-cs"/>
              </a:rPr>
              <a:pPr>
                <a:spcAft>
                  <a:spcPts val="600"/>
                </a:spcAft>
              </a:pPr>
              <a:t>30</a:t>
            </a:fld>
            <a:endParaRPr lang="en-US" b="1" kern="1200" dirty="0">
              <a:solidFill>
                <a:srgbClr val="FFFFFF"/>
              </a:solidFill>
              <a:latin typeface="+mj-lt"/>
              <a:ea typeface="+mn-ea"/>
              <a:cs typeface="+mn-cs"/>
            </a:endParaRPr>
          </a:p>
        </p:txBody>
      </p:sp>
      <p:sp>
        <p:nvSpPr>
          <p:cNvPr id="2" name="Title 1">
            <a:extLst>
              <a:ext uri="{FF2B5EF4-FFF2-40B4-BE49-F238E27FC236}">
                <a16:creationId xmlns:a16="http://schemas.microsoft.com/office/drawing/2014/main" id="{91C2132C-0B1E-41D6-BCBC-4D98572D0776}"/>
              </a:ext>
            </a:extLst>
          </p:cNvPr>
          <p:cNvSpPr>
            <a:spLocks noGrp="1"/>
          </p:cNvSpPr>
          <p:nvPr>
            <p:ph type="title" idx="4294967295"/>
          </p:nvPr>
        </p:nvSpPr>
        <p:spPr>
          <a:xfrm>
            <a:off x="0" y="0"/>
            <a:ext cx="10058400" cy="1165123"/>
          </a:xfrm>
        </p:spPr>
        <p:txBody>
          <a:bodyPr vert="horz" lIns="91440" tIns="45720" rIns="91440" bIns="45720" rtlCol="0" anchor="ctr">
            <a:normAutofit fontScale="90000"/>
          </a:bodyPr>
          <a:lstStyle/>
          <a:p>
            <a:r>
              <a:rPr lang="en-US" cap="none" dirty="0"/>
              <a:t> Words and picture-clues help us infer meaning</a:t>
            </a:r>
          </a:p>
        </p:txBody>
      </p:sp>
      <p:sp>
        <p:nvSpPr>
          <p:cNvPr id="3" name="Content Placeholder 2">
            <a:extLst>
              <a:ext uri="{FF2B5EF4-FFF2-40B4-BE49-F238E27FC236}">
                <a16:creationId xmlns:a16="http://schemas.microsoft.com/office/drawing/2014/main" id="{4A04EF7D-A508-4714-B220-70A1173FD814}"/>
              </a:ext>
            </a:extLst>
          </p:cNvPr>
          <p:cNvSpPr>
            <a:spLocks noGrp="1"/>
          </p:cNvSpPr>
          <p:nvPr>
            <p:ph idx="4294967295"/>
          </p:nvPr>
        </p:nvSpPr>
        <p:spPr>
          <a:xfrm>
            <a:off x="785696" y="1165123"/>
            <a:ext cx="10525432" cy="5007078"/>
          </a:xfrm>
        </p:spPr>
        <p:txBody>
          <a:bodyPr vert="horz" lIns="91440" tIns="45720" rIns="91440" bIns="45720" rtlCol="0">
            <a:normAutofit/>
          </a:bodyPr>
          <a:lstStyle/>
          <a:p>
            <a:pPr marL="0" indent="0" algn="ctr">
              <a:buNone/>
            </a:pPr>
            <a:r>
              <a:rPr lang="en-US" dirty="0"/>
              <a:t>Clouds</a:t>
            </a:r>
          </a:p>
          <a:p>
            <a:pPr marL="0" indent="0" algn="ctr">
              <a:buNone/>
            </a:pPr>
            <a:endParaRPr lang="en-US" dirty="0"/>
          </a:p>
          <a:p>
            <a:pPr marL="0" indent="0" algn="ctr">
              <a:buNone/>
            </a:pPr>
            <a:r>
              <a:rPr lang="en-US" dirty="0"/>
              <a:t>White sheep white sheep,</a:t>
            </a:r>
          </a:p>
          <a:p>
            <a:pPr marL="0" indent="0" algn="ctr">
              <a:buNone/>
            </a:pPr>
            <a:r>
              <a:rPr lang="en-US" dirty="0"/>
              <a:t>On a blue hill,      </a:t>
            </a:r>
          </a:p>
          <a:p>
            <a:pPr marL="0" indent="0" algn="ctr">
              <a:buNone/>
            </a:pPr>
            <a:r>
              <a:rPr lang="en-US" dirty="0"/>
              <a:t>When the wind </a:t>
            </a:r>
            <a:r>
              <a:rPr lang="en-US" b="1" dirty="0"/>
              <a:t>stops,</a:t>
            </a:r>
          </a:p>
          <a:p>
            <a:pPr marL="0" indent="0" algn="ctr">
              <a:buNone/>
            </a:pPr>
            <a:r>
              <a:rPr lang="en-US" dirty="0"/>
              <a:t>You all stand still.</a:t>
            </a:r>
          </a:p>
          <a:p>
            <a:pPr marL="0" indent="0" algn="ctr">
              <a:buNone/>
            </a:pPr>
            <a:r>
              <a:rPr lang="en-US" dirty="0"/>
              <a:t>When the wind </a:t>
            </a:r>
            <a:r>
              <a:rPr lang="en-US" b="1" dirty="0"/>
              <a:t>blows</a:t>
            </a:r>
            <a:r>
              <a:rPr lang="en-US" dirty="0"/>
              <a:t>,</a:t>
            </a:r>
          </a:p>
          <a:p>
            <a:pPr marL="0" indent="0" algn="ctr">
              <a:buNone/>
            </a:pPr>
            <a:r>
              <a:rPr lang="en-US" dirty="0"/>
              <a:t>You walk away slow.</a:t>
            </a:r>
          </a:p>
          <a:p>
            <a:pPr marL="0" indent="0" algn="ctr">
              <a:buNone/>
            </a:pPr>
            <a:r>
              <a:rPr lang="en-US" dirty="0"/>
              <a:t>White sheep, white sheep,</a:t>
            </a:r>
          </a:p>
          <a:p>
            <a:pPr marL="0" indent="0" algn="ctr">
              <a:buNone/>
            </a:pPr>
            <a:r>
              <a:rPr lang="en-US" b="1" dirty="0"/>
              <a:t>Where do you go?</a:t>
            </a:r>
          </a:p>
        </p:txBody>
      </p:sp>
      <p:sp>
        <p:nvSpPr>
          <p:cNvPr id="8" name="TextBox 7">
            <a:extLst>
              <a:ext uri="{FF2B5EF4-FFF2-40B4-BE49-F238E27FC236}">
                <a16:creationId xmlns:a16="http://schemas.microsoft.com/office/drawing/2014/main" id="{F83E9F71-C8D7-4F59-BCA8-4E9592F8B0E5}"/>
              </a:ext>
            </a:extLst>
          </p:cNvPr>
          <p:cNvSpPr txBox="1"/>
          <p:nvPr/>
        </p:nvSpPr>
        <p:spPr>
          <a:xfrm>
            <a:off x="8319664" y="2330246"/>
            <a:ext cx="2004207" cy="1200329"/>
          </a:xfrm>
          <a:prstGeom prst="rect">
            <a:avLst/>
          </a:prstGeom>
          <a:noFill/>
        </p:spPr>
        <p:txBody>
          <a:bodyPr wrap="square" rtlCol="0">
            <a:spAutoFit/>
          </a:bodyPr>
          <a:lstStyle/>
          <a:p>
            <a:r>
              <a:rPr lang="en-GB" sz="2400" dirty="0">
                <a:solidFill>
                  <a:srgbClr val="0070C0"/>
                </a:solidFill>
              </a:rPr>
              <a:t>Unusual colour for a hill</a:t>
            </a:r>
          </a:p>
        </p:txBody>
      </p:sp>
      <p:sp>
        <p:nvSpPr>
          <p:cNvPr id="9" name="TextBox 8">
            <a:extLst>
              <a:ext uri="{FF2B5EF4-FFF2-40B4-BE49-F238E27FC236}">
                <a16:creationId xmlns:a16="http://schemas.microsoft.com/office/drawing/2014/main" id="{E178E300-89DA-45A6-A108-D5106F45217C}"/>
              </a:ext>
            </a:extLst>
          </p:cNvPr>
          <p:cNvSpPr txBox="1"/>
          <p:nvPr/>
        </p:nvSpPr>
        <p:spPr>
          <a:xfrm>
            <a:off x="695288" y="3206997"/>
            <a:ext cx="2230251" cy="1200329"/>
          </a:xfrm>
          <a:prstGeom prst="rect">
            <a:avLst/>
          </a:prstGeom>
          <a:noFill/>
        </p:spPr>
        <p:txBody>
          <a:bodyPr wrap="square" rtlCol="0">
            <a:spAutoFit/>
          </a:bodyPr>
          <a:lstStyle/>
          <a:p>
            <a:r>
              <a:rPr lang="en-GB" sz="2400" dirty="0">
                <a:solidFill>
                  <a:srgbClr val="0070C0"/>
                </a:solidFill>
              </a:rPr>
              <a:t>Note the actions of the wind</a:t>
            </a:r>
          </a:p>
        </p:txBody>
      </p:sp>
      <p:sp>
        <p:nvSpPr>
          <p:cNvPr id="13" name="TextBox 12">
            <a:extLst>
              <a:ext uri="{FF2B5EF4-FFF2-40B4-BE49-F238E27FC236}">
                <a16:creationId xmlns:a16="http://schemas.microsoft.com/office/drawing/2014/main" id="{FA3FB4B9-194E-4610-8FBB-464715131A5B}"/>
              </a:ext>
            </a:extLst>
          </p:cNvPr>
          <p:cNvSpPr txBox="1"/>
          <p:nvPr/>
        </p:nvSpPr>
        <p:spPr>
          <a:xfrm>
            <a:off x="8467148" y="4965177"/>
            <a:ext cx="2505652" cy="646331"/>
          </a:xfrm>
          <a:prstGeom prst="rect">
            <a:avLst/>
          </a:prstGeom>
          <a:noFill/>
        </p:spPr>
        <p:txBody>
          <a:bodyPr wrap="square" rtlCol="0">
            <a:spAutoFit/>
          </a:bodyPr>
          <a:lstStyle/>
          <a:p>
            <a:r>
              <a:rPr lang="en-GB" dirty="0">
                <a:solidFill>
                  <a:srgbClr val="0070C0"/>
                </a:solidFill>
              </a:rPr>
              <a:t>Question hints at movement</a:t>
            </a:r>
          </a:p>
        </p:txBody>
      </p:sp>
      <p:cxnSp>
        <p:nvCxnSpPr>
          <p:cNvPr id="17" name="Straight Arrow Connector 16">
            <a:extLst>
              <a:ext uri="{FF2B5EF4-FFF2-40B4-BE49-F238E27FC236}">
                <a16:creationId xmlns:a16="http://schemas.microsoft.com/office/drawing/2014/main" id="{09A4BA9E-C446-4256-B671-6EC782412A9E}"/>
              </a:ext>
            </a:extLst>
          </p:cNvPr>
          <p:cNvCxnSpPr>
            <a:cxnSpLocks/>
          </p:cNvCxnSpPr>
          <p:nvPr/>
        </p:nvCxnSpPr>
        <p:spPr>
          <a:xfrm>
            <a:off x="7113344" y="2654710"/>
            <a:ext cx="1013017" cy="0"/>
          </a:xfrm>
          <a:prstGeom prst="straightConnector1">
            <a:avLst/>
          </a:prstGeom>
          <a:ln w="28575">
            <a:solidFill>
              <a:schemeClr val="accent5"/>
            </a:solidFill>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611BD395-65EF-4D69-B5A5-739F14DC375B}"/>
              </a:ext>
            </a:extLst>
          </p:cNvPr>
          <p:cNvCxnSpPr>
            <a:cxnSpLocks/>
          </p:cNvCxnSpPr>
          <p:nvPr/>
        </p:nvCxnSpPr>
        <p:spPr>
          <a:xfrm flipV="1">
            <a:off x="2748116" y="3094931"/>
            <a:ext cx="1779639" cy="435644"/>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AA0525F-7667-4464-A69A-A59699BC64A2}"/>
              </a:ext>
            </a:extLst>
          </p:cNvPr>
          <p:cNvCxnSpPr>
            <a:cxnSpLocks/>
          </p:cNvCxnSpPr>
          <p:nvPr/>
        </p:nvCxnSpPr>
        <p:spPr>
          <a:xfrm>
            <a:off x="2925539" y="3889887"/>
            <a:ext cx="1602216" cy="1"/>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91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anim calcmode="lin" valueType="num">
                                      <p:cBhvr>
                                        <p:cTn id="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 calcmode="lin" valueType="num">
                                      <p:cBhvr additive="base">
                                        <p:cTn id="5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87FFCB-FD29-4BE4-8DF2-E51813FCBF5B}"/>
              </a:ext>
            </a:extLst>
          </p:cNvPr>
          <p:cNvSpPr>
            <a:spLocks noGrp="1"/>
          </p:cNvSpPr>
          <p:nvPr>
            <p:ph type="title"/>
          </p:nvPr>
        </p:nvSpPr>
        <p:spPr>
          <a:xfrm>
            <a:off x="501445" y="484632"/>
            <a:ext cx="10626803" cy="650994"/>
          </a:xfrm>
        </p:spPr>
        <p:txBody>
          <a:bodyPr>
            <a:normAutofit fontScale="90000"/>
          </a:bodyPr>
          <a:lstStyle/>
          <a:p>
            <a:r>
              <a:rPr lang="en-GB" cap="none" dirty="0"/>
              <a:t>The Clues</a:t>
            </a:r>
          </a:p>
        </p:txBody>
      </p:sp>
      <p:sp>
        <p:nvSpPr>
          <p:cNvPr id="5" name="Content Placeholder 4">
            <a:extLst>
              <a:ext uri="{FF2B5EF4-FFF2-40B4-BE49-F238E27FC236}">
                <a16:creationId xmlns:a16="http://schemas.microsoft.com/office/drawing/2014/main" id="{5DA4BC7B-389D-47A8-B1C2-CEA26F678DE9}"/>
              </a:ext>
            </a:extLst>
          </p:cNvPr>
          <p:cNvSpPr>
            <a:spLocks noGrp="1"/>
          </p:cNvSpPr>
          <p:nvPr>
            <p:ph idx="1"/>
          </p:nvPr>
        </p:nvSpPr>
        <p:spPr>
          <a:xfrm>
            <a:off x="899652" y="1607574"/>
            <a:ext cx="10228596" cy="4564626"/>
          </a:xfrm>
        </p:spPr>
        <p:txBody>
          <a:bodyPr>
            <a:normAutofit lnSpcReduction="10000"/>
          </a:bodyPr>
          <a:lstStyle/>
          <a:p>
            <a:pPr marL="0" indent="0">
              <a:buNone/>
            </a:pPr>
            <a:r>
              <a:rPr lang="en-GB" dirty="0">
                <a:solidFill>
                  <a:srgbClr val="C00000"/>
                </a:solidFill>
              </a:rPr>
              <a:t>Major Hint- </a:t>
            </a:r>
            <a:r>
              <a:rPr lang="en-GB" b="1" dirty="0"/>
              <a:t>The title indicates the poem is about clouds- </a:t>
            </a:r>
            <a:r>
              <a:rPr lang="en-GB" dirty="0"/>
              <a:t>(always look at the title)</a:t>
            </a:r>
          </a:p>
          <a:p>
            <a:pPr marL="0" indent="0">
              <a:buNone/>
            </a:pPr>
            <a:endParaRPr lang="en-GB" dirty="0"/>
          </a:p>
          <a:p>
            <a:pPr marL="0" indent="0">
              <a:buNone/>
            </a:pPr>
            <a:r>
              <a:rPr lang="en-GB" dirty="0"/>
              <a:t>The wind affects the white sheep on the blue hill</a:t>
            </a:r>
          </a:p>
          <a:p>
            <a:pPr>
              <a:buFont typeface="Wingdings" panose="05000000000000000000" pitchFamily="2" charset="2"/>
              <a:buChar char="Ø"/>
            </a:pPr>
            <a:r>
              <a:rPr lang="en-GB" dirty="0"/>
              <a:t>Wind causes sheep to stand still</a:t>
            </a:r>
          </a:p>
          <a:p>
            <a:pPr>
              <a:buFont typeface="Wingdings" panose="05000000000000000000" pitchFamily="2" charset="2"/>
              <a:buChar char="Ø"/>
            </a:pPr>
            <a:r>
              <a:rPr lang="en-GB" dirty="0"/>
              <a:t>Wind causes sheep to move</a:t>
            </a:r>
          </a:p>
          <a:p>
            <a:pPr marL="0" indent="0">
              <a:buNone/>
            </a:pPr>
            <a:endParaRPr lang="en-GB" dirty="0"/>
          </a:p>
          <a:p>
            <a:pPr marL="0" indent="0">
              <a:buNone/>
            </a:pPr>
            <a:r>
              <a:rPr lang="en-GB" dirty="0"/>
              <a:t>The hill is blue- strange… </a:t>
            </a:r>
            <a:r>
              <a:rPr lang="en-GB" dirty="0">
                <a:solidFill>
                  <a:srgbClr val="0070C0"/>
                </a:solidFill>
              </a:rPr>
              <a:t>Most hills are green or brown but not blue!</a:t>
            </a:r>
          </a:p>
          <a:p>
            <a:pPr marL="0" indent="0">
              <a:buNone/>
            </a:pPr>
            <a:r>
              <a:rPr lang="en-GB" dirty="0"/>
              <a:t>The white sheep disappear afterward!</a:t>
            </a:r>
          </a:p>
          <a:p>
            <a:pPr marL="0" indent="0">
              <a:buNone/>
            </a:pPr>
            <a:r>
              <a:rPr lang="en-GB" b="1" dirty="0">
                <a:solidFill>
                  <a:srgbClr val="00B050"/>
                </a:solidFill>
              </a:rPr>
              <a:t>Think about it!</a:t>
            </a:r>
          </a:p>
          <a:p>
            <a:pPr marL="0" indent="0">
              <a:buNone/>
            </a:pPr>
            <a:r>
              <a:rPr lang="en-GB" dirty="0"/>
              <a:t>Is the language literal? Are hills ever blue? </a:t>
            </a:r>
          </a:p>
          <a:p>
            <a:pPr marL="0" indent="0">
              <a:buNone/>
            </a:pPr>
            <a:r>
              <a:rPr lang="en-GB" dirty="0"/>
              <a:t>Is the poet using imaginative language?  </a:t>
            </a:r>
            <a:r>
              <a:rPr lang="en-GB" dirty="0">
                <a:solidFill>
                  <a:srgbClr val="0070C0"/>
                </a:solidFill>
              </a:rPr>
              <a:t>Look for similes or metaphors.</a:t>
            </a:r>
          </a:p>
          <a:p>
            <a:pPr marL="0" indent="0">
              <a:buNone/>
            </a:pPr>
            <a:endParaRPr lang="en-GB" dirty="0"/>
          </a:p>
          <a:p>
            <a:pPr marL="0" indent="0">
              <a:buNone/>
            </a:pPr>
            <a:endParaRPr lang="en-GB" dirty="0"/>
          </a:p>
          <a:p>
            <a:pPr marL="0" indent="0">
              <a:buNone/>
            </a:pPr>
            <a:endParaRPr lang="en-GB" dirty="0"/>
          </a:p>
        </p:txBody>
      </p:sp>
      <p:sp>
        <p:nvSpPr>
          <p:cNvPr id="2" name="Footer Placeholder 1">
            <a:extLst>
              <a:ext uri="{FF2B5EF4-FFF2-40B4-BE49-F238E27FC236}">
                <a16:creationId xmlns:a16="http://schemas.microsoft.com/office/drawing/2014/main" id="{8F589A50-7FB5-44E3-A49C-5C75D57B8394}"/>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3" name="Slide Number Placeholder 2">
            <a:extLst>
              <a:ext uri="{FF2B5EF4-FFF2-40B4-BE49-F238E27FC236}">
                <a16:creationId xmlns:a16="http://schemas.microsoft.com/office/drawing/2014/main" id="{FF5555E0-9FBA-4B80-A807-5ABEFB3275D6}"/>
              </a:ext>
            </a:extLst>
          </p:cNvPr>
          <p:cNvSpPr>
            <a:spLocks noGrp="1"/>
          </p:cNvSpPr>
          <p:nvPr>
            <p:ph type="sldNum" sz="quarter" idx="12"/>
          </p:nvPr>
        </p:nvSpPr>
        <p:spPr/>
        <p:txBody>
          <a:bodyPr/>
          <a:lstStyle/>
          <a:p>
            <a:fld id="{B0A58021-3054-4C10-8AA6-2551D3D7A515}" type="slidenum">
              <a:rPr lang="en-GB" smtClean="0"/>
              <a:t>31</a:t>
            </a:fld>
            <a:endParaRPr lang="en-GB"/>
          </a:p>
        </p:txBody>
      </p:sp>
      <p:sp>
        <p:nvSpPr>
          <p:cNvPr id="7" name="Right Brace 6">
            <a:extLst>
              <a:ext uri="{FF2B5EF4-FFF2-40B4-BE49-F238E27FC236}">
                <a16:creationId xmlns:a16="http://schemas.microsoft.com/office/drawing/2014/main" id="{A15F61A6-7227-4E73-976B-B7E0808A268E}"/>
              </a:ext>
            </a:extLst>
          </p:cNvPr>
          <p:cNvSpPr/>
          <p:nvPr/>
        </p:nvSpPr>
        <p:spPr>
          <a:xfrm>
            <a:off x="5412658" y="2780071"/>
            <a:ext cx="191729" cy="64892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E2A756CD-2B4C-4033-8EA5-E9C932A465B4}"/>
              </a:ext>
            </a:extLst>
          </p:cNvPr>
          <p:cNvSpPr txBox="1"/>
          <p:nvPr/>
        </p:nvSpPr>
        <p:spPr>
          <a:xfrm>
            <a:off x="6317029" y="2706488"/>
            <a:ext cx="2197510" cy="1015663"/>
          </a:xfrm>
          <a:prstGeom prst="rect">
            <a:avLst/>
          </a:prstGeom>
          <a:noFill/>
        </p:spPr>
        <p:txBody>
          <a:bodyPr wrap="square" rtlCol="0">
            <a:spAutoFit/>
          </a:bodyPr>
          <a:lstStyle/>
          <a:p>
            <a:r>
              <a:rPr lang="en-GB" sz="2000" dirty="0">
                <a:solidFill>
                  <a:srgbClr val="0070C0"/>
                </a:solidFill>
              </a:rPr>
              <a:t>Can the wind really blow away actual sheep?</a:t>
            </a:r>
          </a:p>
        </p:txBody>
      </p:sp>
    </p:spTree>
    <p:extLst>
      <p:ext uri="{BB962C8B-B14F-4D97-AF65-F5344CB8AC3E}">
        <p14:creationId xmlns:p14="http://schemas.microsoft.com/office/powerpoint/2010/main" val="2744139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CEA4-7FE6-4F82-94AC-66EDEE640E02}"/>
              </a:ext>
            </a:extLst>
          </p:cNvPr>
          <p:cNvSpPr>
            <a:spLocks noGrp="1"/>
          </p:cNvSpPr>
          <p:nvPr>
            <p:ph type="title"/>
          </p:nvPr>
        </p:nvSpPr>
        <p:spPr>
          <a:xfrm>
            <a:off x="922364" y="0"/>
            <a:ext cx="10058400" cy="1445342"/>
          </a:xfrm>
        </p:spPr>
        <p:txBody>
          <a:bodyPr/>
          <a:lstStyle/>
          <a:p>
            <a:r>
              <a:rPr lang="en-GB" cap="none" dirty="0"/>
              <a:t>So, what can we infer?</a:t>
            </a:r>
          </a:p>
        </p:txBody>
      </p:sp>
      <p:graphicFrame>
        <p:nvGraphicFramePr>
          <p:cNvPr id="6" name="Content Placeholder 5">
            <a:extLst>
              <a:ext uri="{FF2B5EF4-FFF2-40B4-BE49-F238E27FC236}">
                <a16:creationId xmlns:a16="http://schemas.microsoft.com/office/drawing/2014/main" id="{03658940-C151-449B-B768-0031F8EAFEE4}"/>
              </a:ext>
            </a:extLst>
          </p:cNvPr>
          <p:cNvGraphicFramePr>
            <a:graphicFrameLocks noGrp="1"/>
          </p:cNvGraphicFramePr>
          <p:nvPr>
            <p:ph idx="1"/>
            <p:extLst>
              <p:ext uri="{D42A27DB-BD31-4B8C-83A1-F6EECF244321}">
                <p14:modId xmlns:p14="http://schemas.microsoft.com/office/powerpoint/2010/main" val="2545395231"/>
              </p:ext>
            </p:extLst>
          </p:nvPr>
        </p:nvGraphicFramePr>
        <p:xfrm>
          <a:off x="922364" y="1540592"/>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EAB56DA-C98B-4597-B3B7-A2EC02D15D06}"/>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ED4AF77A-EEBC-4B03-B725-F2005445F2C0}"/>
              </a:ext>
            </a:extLst>
          </p:cNvPr>
          <p:cNvSpPr>
            <a:spLocks noGrp="1"/>
          </p:cNvSpPr>
          <p:nvPr>
            <p:ph type="sldNum" sz="quarter" idx="12"/>
          </p:nvPr>
        </p:nvSpPr>
        <p:spPr/>
        <p:txBody>
          <a:bodyPr/>
          <a:lstStyle/>
          <a:p>
            <a:fld id="{B0A58021-3054-4C10-8AA6-2551D3D7A515}" type="slidenum">
              <a:rPr lang="en-GB" smtClean="0"/>
              <a:t>32</a:t>
            </a:fld>
            <a:endParaRPr lang="en-GB"/>
          </a:p>
        </p:txBody>
      </p:sp>
      <p:sp>
        <p:nvSpPr>
          <p:cNvPr id="7" name="TextBox 6">
            <a:extLst>
              <a:ext uri="{FF2B5EF4-FFF2-40B4-BE49-F238E27FC236}">
                <a16:creationId xmlns:a16="http://schemas.microsoft.com/office/drawing/2014/main" id="{1AB60E46-C4F3-476D-A837-356C67D59C5B}"/>
              </a:ext>
            </a:extLst>
          </p:cNvPr>
          <p:cNvSpPr txBox="1"/>
          <p:nvPr/>
        </p:nvSpPr>
        <p:spPr>
          <a:xfrm>
            <a:off x="1211237" y="5591892"/>
            <a:ext cx="9053640" cy="646331"/>
          </a:xfrm>
          <a:prstGeom prst="rect">
            <a:avLst/>
          </a:prstGeom>
          <a:noFill/>
        </p:spPr>
        <p:txBody>
          <a:bodyPr wrap="square" rtlCol="0">
            <a:spAutoFit/>
          </a:bodyPr>
          <a:lstStyle/>
          <a:p>
            <a:r>
              <a:rPr lang="en-GB" sz="3600" dirty="0">
                <a:solidFill>
                  <a:srgbClr val="00B050"/>
                </a:solidFill>
              </a:rPr>
              <a:t>Not literal- The poet is using metaphors! </a:t>
            </a:r>
          </a:p>
        </p:txBody>
      </p:sp>
    </p:spTree>
    <p:extLst>
      <p:ext uri="{BB962C8B-B14F-4D97-AF65-F5344CB8AC3E}">
        <p14:creationId xmlns:p14="http://schemas.microsoft.com/office/powerpoint/2010/main" val="1459150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5A41-2D33-4DFD-97F6-5C21B517A216}"/>
              </a:ext>
            </a:extLst>
          </p:cNvPr>
          <p:cNvSpPr>
            <a:spLocks noGrp="1"/>
          </p:cNvSpPr>
          <p:nvPr>
            <p:ph type="title"/>
          </p:nvPr>
        </p:nvSpPr>
        <p:spPr>
          <a:xfrm>
            <a:off x="1069848" y="484632"/>
            <a:ext cx="10058400" cy="1108194"/>
          </a:xfrm>
        </p:spPr>
        <p:txBody>
          <a:bodyPr/>
          <a:lstStyle/>
          <a:p>
            <a:r>
              <a:rPr lang="en-GB" cap="none" dirty="0"/>
              <a:t>Remember a metaphor is a comparison</a:t>
            </a:r>
          </a:p>
        </p:txBody>
      </p:sp>
      <p:graphicFrame>
        <p:nvGraphicFramePr>
          <p:cNvPr id="6" name="Content Placeholder 5">
            <a:extLst>
              <a:ext uri="{FF2B5EF4-FFF2-40B4-BE49-F238E27FC236}">
                <a16:creationId xmlns:a16="http://schemas.microsoft.com/office/drawing/2014/main" id="{12E8F7BF-1DA7-463C-BA37-FA8312F58338}"/>
              </a:ext>
            </a:extLst>
          </p:cNvPr>
          <p:cNvGraphicFramePr>
            <a:graphicFrameLocks noGrp="1"/>
          </p:cNvGraphicFramePr>
          <p:nvPr>
            <p:ph idx="1"/>
            <p:extLst>
              <p:ext uri="{D42A27DB-BD31-4B8C-83A1-F6EECF244321}">
                <p14:modId xmlns:p14="http://schemas.microsoft.com/office/powerpoint/2010/main" val="325052737"/>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342E4FE-CC70-4DB5-A426-9DFBE273FB75}"/>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269C4473-FE7B-4368-84F3-4B03E6B3405E}"/>
              </a:ext>
            </a:extLst>
          </p:cNvPr>
          <p:cNvSpPr>
            <a:spLocks noGrp="1"/>
          </p:cNvSpPr>
          <p:nvPr>
            <p:ph type="sldNum" sz="quarter" idx="12"/>
          </p:nvPr>
        </p:nvSpPr>
        <p:spPr/>
        <p:txBody>
          <a:bodyPr/>
          <a:lstStyle/>
          <a:p>
            <a:fld id="{B0A58021-3054-4C10-8AA6-2551D3D7A515}" type="slidenum">
              <a:rPr lang="en-GB" smtClean="0"/>
              <a:t>33</a:t>
            </a:fld>
            <a:endParaRPr lang="en-GB"/>
          </a:p>
        </p:txBody>
      </p:sp>
    </p:spTree>
    <p:extLst>
      <p:ext uri="{BB962C8B-B14F-4D97-AF65-F5344CB8AC3E}">
        <p14:creationId xmlns:p14="http://schemas.microsoft.com/office/powerpoint/2010/main" val="3377177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5067-6E95-4E0D-B1BF-58283D520DFA}"/>
              </a:ext>
            </a:extLst>
          </p:cNvPr>
          <p:cNvSpPr>
            <a:spLocks noGrp="1"/>
          </p:cNvSpPr>
          <p:nvPr>
            <p:ph type="title"/>
          </p:nvPr>
        </p:nvSpPr>
        <p:spPr>
          <a:xfrm>
            <a:off x="766916" y="484632"/>
            <a:ext cx="10766323" cy="1609344"/>
          </a:xfrm>
        </p:spPr>
        <p:txBody>
          <a:bodyPr>
            <a:normAutofit/>
          </a:bodyPr>
          <a:lstStyle/>
          <a:p>
            <a:r>
              <a:rPr lang="en-GB" sz="4800" cap="none" dirty="0"/>
              <a:t>Riddles cause you to use your inference skills. </a:t>
            </a:r>
            <a:br>
              <a:rPr lang="en-GB" sz="4800" cap="none" dirty="0"/>
            </a:br>
            <a:r>
              <a:rPr lang="en-GB" sz="4800" cap="none" dirty="0"/>
              <a:t>Try these! Think!</a:t>
            </a:r>
          </a:p>
        </p:txBody>
      </p:sp>
      <p:sp>
        <p:nvSpPr>
          <p:cNvPr id="3" name="Content Placeholder 2">
            <a:extLst>
              <a:ext uri="{FF2B5EF4-FFF2-40B4-BE49-F238E27FC236}">
                <a16:creationId xmlns:a16="http://schemas.microsoft.com/office/drawing/2014/main" id="{4B20EAA3-3671-4F39-925B-220BA7F1B911}"/>
              </a:ext>
            </a:extLst>
          </p:cNvPr>
          <p:cNvSpPr>
            <a:spLocks noGrp="1"/>
          </p:cNvSpPr>
          <p:nvPr>
            <p:ph sz="half" idx="1"/>
          </p:nvPr>
        </p:nvSpPr>
        <p:spPr/>
        <p:txBody>
          <a:bodyPr>
            <a:normAutofit/>
          </a:bodyPr>
          <a:lstStyle/>
          <a:p>
            <a:pPr marL="0" indent="0">
              <a:buNone/>
            </a:pPr>
            <a:r>
              <a:rPr lang="en-US" b="1" dirty="0"/>
              <a:t>1. </a:t>
            </a:r>
          </a:p>
          <a:p>
            <a:pPr marL="0" indent="0">
              <a:buNone/>
            </a:pPr>
            <a:r>
              <a:rPr lang="en-US" b="1" dirty="0">
                <a:solidFill>
                  <a:srgbClr val="0070C0"/>
                </a:solidFill>
              </a:rPr>
              <a:t>If you have me, you want to share me. If you share me, you don't have me. What am I?</a:t>
            </a:r>
          </a:p>
          <a:p>
            <a:pPr marL="0" indent="0">
              <a:buNone/>
            </a:pPr>
            <a:r>
              <a:rPr lang="en-US" b="1" dirty="0"/>
              <a:t>2.</a:t>
            </a:r>
          </a:p>
          <a:p>
            <a:pPr marL="0" indent="0">
              <a:buNone/>
            </a:pPr>
            <a:r>
              <a:rPr lang="en-US" b="1" dirty="0">
                <a:solidFill>
                  <a:srgbClr val="00B050"/>
                </a:solidFill>
              </a:rPr>
              <a:t>What has a neck, but no head?</a:t>
            </a:r>
          </a:p>
          <a:p>
            <a:pPr marL="0" indent="0">
              <a:buNone/>
            </a:pPr>
            <a:r>
              <a:rPr lang="en-US" b="1" dirty="0"/>
              <a:t>3.</a:t>
            </a:r>
          </a:p>
          <a:p>
            <a:pPr marL="0" indent="0">
              <a:buNone/>
            </a:pPr>
            <a:r>
              <a:rPr lang="en-US" b="1" dirty="0">
                <a:solidFill>
                  <a:srgbClr val="0070C0"/>
                </a:solidFill>
              </a:rPr>
              <a:t>What can you put in a policeman’s sandwich? </a:t>
            </a:r>
          </a:p>
          <a:p>
            <a:pPr marL="0" indent="0">
              <a:buNone/>
            </a:pPr>
            <a:endParaRPr lang="en-GB" sz="3200" dirty="0"/>
          </a:p>
        </p:txBody>
      </p:sp>
      <p:sp>
        <p:nvSpPr>
          <p:cNvPr id="6" name="Content Placeholder 5">
            <a:extLst>
              <a:ext uri="{FF2B5EF4-FFF2-40B4-BE49-F238E27FC236}">
                <a16:creationId xmlns:a16="http://schemas.microsoft.com/office/drawing/2014/main" id="{5B2F3340-B478-4281-8C11-6BC94DAB93B7}"/>
              </a:ext>
            </a:extLst>
          </p:cNvPr>
          <p:cNvSpPr>
            <a:spLocks noGrp="1"/>
          </p:cNvSpPr>
          <p:nvPr>
            <p:ph sz="half" idx="2"/>
          </p:nvPr>
        </p:nvSpPr>
        <p:spPr/>
        <p:txBody>
          <a:bodyPr>
            <a:normAutofit/>
          </a:bodyPr>
          <a:lstStyle/>
          <a:p>
            <a:pPr marL="0" indent="0">
              <a:buNone/>
            </a:pPr>
            <a:r>
              <a:rPr lang="en-GB" dirty="0"/>
              <a:t>Answers</a:t>
            </a:r>
          </a:p>
          <a:p>
            <a:pPr marL="457200" indent="-457200">
              <a:buAutoNum type="arabicPeriod"/>
            </a:pPr>
            <a:r>
              <a:rPr lang="en-GB" sz="2800" dirty="0">
                <a:solidFill>
                  <a:srgbClr val="0070C0"/>
                </a:solidFill>
              </a:rPr>
              <a:t>A Secret!</a:t>
            </a:r>
          </a:p>
          <a:p>
            <a:pPr marL="457200" indent="-457200">
              <a:buAutoNum type="arabicPeriod"/>
            </a:pPr>
            <a:endParaRPr lang="en-GB" dirty="0"/>
          </a:p>
          <a:p>
            <a:pPr marL="0" indent="0">
              <a:buNone/>
            </a:pPr>
            <a:endParaRPr lang="en-GB" dirty="0"/>
          </a:p>
          <a:p>
            <a:pPr marL="0" indent="0">
              <a:buNone/>
            </a:pPr>
            <a:r>
              <a:rPr lang="en-GB" dirty="0"/>
              <a:t>2.  </a:t>
            </a:r>
            <a:r>
              <a:rPr lang="en-GB" sz="2800" dirty="0">
                <a:solidFill>
                  <a:srgbClr val="00B050"/>
                </a:solidFill>
              </a:rPr>
              <a:t>A Bottle!</a:t>
            </a:r>
          </a:p>
          <a:p>
            <a:pPr marL="457200" indent="-457200">
              <a:buAutoNum type="arabicPeriod"/>
            </a:pPr>
            <a:endParaRPr lang="en-GB" dirty="0"/>
          </a:p>
          <a:p>
            <a:pPr marL="0" indent="0">
              <a:buNone/>
            </a:pPr>
            <a:r>
              <a:rPr lang="en-GB" dirty="0"/>
              <a:t>3. </a:t>
            </a:r>
            <a:r>
              <a:rPr lang="en-GB" sz="2800" dirty="0">
                <a:solidFill>
                  <a:srgbClr val="0070C0"/>
                </a:solidFill>
              </a:rPr>
              <a:t>Traffic Jam!</a:t>
            </a:r>
          </a:p>
        </p:txBody>
      </p:sp>
      <p:sp>
        <p:nvSpPr>
          <p:cNvPr id="4" name="Footer Placeholder 3">
            <a:extLst>
              <a:ext uri="{FF2B5EF4-FFF2-40B4-BE49-F238E27FC236}">
                <a16:creationId xmlns:a16="http://schemas.microsoft.com/office/drawing/2014/main" id="{3553E0F3-9103-42AB-A3AD-313E0914F82B}"/>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7B30C815-2BFC-4D35-B14A-B2C6521C700A}"/>
              </a:ext>
            </a:extLst>
          </p:cNvPr>
          <p:cNvSpPr>
            <a:spLocks noGrp="1"/>
          </p:cNvSpPr>
          <p:nvPr>
            <p:ph type="sldNum" sz="quarter" idx="12"/>
          </p:nvPr>
        </p:nvSpPr>
        <p:spPr/>
        <p:txBody>
          <a:bodyPr/>
          <a:lstStyle/>
          <a:p>
            <a:fld id="{B0A58021-3054-4C10-8AA6-2551D3D7A515}" type="slidenum">
              <a:rPr lang="en-GB" smtClean="0"/>
              <a:t>34</a:t>
            </a:fld>
            <a:endParaRPr lang="en-GB"/>
          </a:p>
        </p:txBody>
      </p:sp>
      <p:pic>
        <p:nvPicPr>
          <p:cNvPr id="8" name="Graphic 7" descr="Funny face with no fill">
            <a:extLst>
              <a:ext uri="{FF2B5EF4-FFF2-40B4-BE49-F238E27FC236}">
                <a16:creationId xmlns:a16="http://schemas.microsoft.com/office/drawing/2014/main" id="{17FA607B-D7F5-4209-B393-2A00BDA465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19766" y="2639962"/>
            <a:ext cx="2931442" cy="2931442"/>
          </a:xfrm>
          <a:prstGeom prst="rect">
            <a:avLst/>
          </a:prstGeom>
        </p:spPr>
      </p:pic>
    </p:spTree>
    <p:extLst>
      <p:ext uri="{BB962C8B-B14F-4D97-AF65-F5344CB8AC3E}">
        <p14:creationId xmlns:p14="http://schemas.microsoft.com/office/powerpoint/2010/main" val="2003429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2DBC-94A4-4692-9281-3054136F9283}"/>
              </a:ext>
            </a:extLst>
          </p:cNvPr>
          <p:cNvSpPr>
            <a:spLocks noGrp="1"/>
          </p:cNvSpPr>
          <p:nvPr>
            <p:ph type="title"/>
          </p:nvPr>
        </p:nvSpPr>
        <p:spPr>
          <a:xfrm>
            <a:off x="1069848" y="484632"/>
            <a:ext cx="10058400" cy="1609344"/>
          </a:xfrm>
        </p:spPr>
        <p:txBody>
          <a:bodyPr/>
          <a:lstStyle/>
          <a:p>
            <a:r>
              <a:rPr lang="en-GB" cap="none" dirty="0"/>
              <a:t>Remember, as a poem detective, you must </a:t>
            </a:r>
            <a:r>
              <a:rPr lang="en-GB" cap="none" dirty="0">
                <a:solidFill>
                  <a:srgbClr val="00B050"/>
                </a:solidFill>
              </a:rPr>
              <a:t>think about your</a:t>
            </a:r>
            <a:r>
              <a:rPr lang="en-GB" cap="none" dirty="0"/>
              <a:t> </a:t>
            </a:r>
            <a:r>
              <a:rPr lang="en-GB" cap="none" dirty="0">
                <a:solidFill>
                  <a:srgbClr val="00B050"/>
                </a:solidFill>
              </a:rPr>
              <a:t>own thinking</a:t>
            </a:r>
            <a:r>
              <a:rPr lang="en-GB" cap="none" dirty="0"/>
              <a:t>!</a:t>
            </a:r>
          </a:p>
        </p:txBody>
      </p:sp>
      <p:sp>
        <p:nvSpPr>
          <p:cNvPr id="3" name="Content Placeholder 2">
            <a:extLst>
              <a:ext uri="{FF2B5EF4-FFF2-40B4-BE49-F238E27FC236}">
                <a16:creationId xmlns:a16="http://schemas.microsoft.com/office/drawing/2014/main" id="{6D8196D0-9D76-4FC4-9A79-205F7A74A046}"/>
              </a:ext>
            </a:extLst>
          </p:cNvPr>
          <p:cNvSpPr>
            <a:spLocks noGrp="1"/>
          </p:cNvSpPr>
          <p:nvPr>
            <p:ph idx="1"/>
          </p:nvPr>
        </p:nvSpPr>
        <p:spPr/>
        <p:txBody>
          <a:bodyPr/>
          <a:lstStyle/>
          <a:p>
            <a:pPr marL="0" indent="0">
              <a:buNone/>
            </a:pPr>
            <a:endParaRPr lang="en-GB" dirty="0"/>
          </a:p>
          <a:p>
            <a:pPr marL="0" indent="0">
              <a:buNone/>
            </a:pPr>
            <a:r>
              <a:rPr lang="en-GB" sz="3600" dirty="0"/>
              <a:t>Each poem waits for you to </a:t>
            </a:r>
          </a:p>
          <a:p>
            <a:r>
              <a:rPr lang="en-GB" sz="3600" dirty="0"/>
              <a:t> find literal information within it</a:t>
            </a:r>
          </a:p>
          <a:p>
            <a:r>
              <a:rPr lang="en-GB" sz="3600" dirty="0"/>
              <a:t> infer its hidden meanings</a:t>
            </a:r>
          </a:p>
          <a:p>
            <a:r>
              <a:rPr lang="en-GB" sz="3600" dirty="0"/>
              <a:t> evaluate the way the poet crafted it</a:t>
            </a:r>
          </a:p>
          <a:p>
            <a:r>
              <a:rPr lang="en-GB" sz="3600" dirty="0"/>
              <a:t> appreciate its beauty </a:t>
            </a:r>
          </a:p>
        </p:txBody>
      </p:sp>
      <p:sp>
        <p:nvSpPr>
          <p:cNvPr id="4" name="Footer Placeholder 3">
            <a:extLst>
              <a:ext uri="{FF2B5EF4-FFF2-40B4-BE49-F238E27FC236}">
                <a16:creationId xmlns:a16="http://schemas.microsoft.com/office/drawing/2014/main" id="{5149E64D-C4BB-4EB6-9EA4-F1238B06CFAC}"/>
              </a:ext>
            </a:extLst>
          </p:cNvPr>
          <p:cNvSpPr>
            <a:spLocks noGrp="1"/>
          </p:cNvSpPr>
          <p:nvPr>
            <p:ph type="ftr" sz="quarter" idx="11"/>
          </p:nvPr>
        </p:nvSpPr>
        <p:spPr>
          <a:xfrm>
            <a:off x="1088136" y="6272784"/>
            <a:ext cx="6327648" cy="365125"/>
          </a:xfrm>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C66EC917-8293-49E4-93A4-3EE7E059C3CA}"/>
              </a:ext>
            </a:extLst>
          </p:cNvPr>
          <p:cNvSpPr>
            <a:spLocks noGrp="1"/>
          </p:cNvSpPr>
          <p:nvPr>
            <p:ph type="sldNum" sz="quarter" idx="12"/>
          </p:nvPr>
        </p:nvSpPr>
        <p:spPr>
          <a:xfrm>
            <a:off x="11311128" y="6272784"/>
            <a:ext cx="640080" cy="365125"/>
          </a:xfrm>
        </p:spPr>
        <p:txBody>
          <a:bodyPr/>
          <a:lstStyle/>
          <a:p>
            <a:fld id="{B0A58021-3054-4C10-8AA6-2551D3D7A515}" type="slidenum">
              <a:rPr lang="en-GB" smtClean="0"/>
              <a:t>35</a:t>
            </a:fld>
            <a:endParaRPr lang="en-GB"/>
          </a:p>
        </p:txBody>
      </p:sp>
    </p:spTree>
    <p:extLst>
      <p:ext uri="{BB962C8B-B14F-4D97-AF65-F5344CB8AC3E}">
        <p14:creationId xmlns:p14="http://schemas.microsoft.com/office/powerpoint/2010/main" val="284313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9F16-F972-48AE-8CDA-9F9710AF78F5}"/>
              </a:ext>
            </a:extLst>
          </p:cNvPr>
          <p:cNvSpPr>
            <a:spLocks noGrp="1"/>
          </p:cNvSpPr>
          <p:nvPr>
            <p:ph type="title"/>
          </p:nvPr>
        </p:nvSpPr>
        <p:spPr>
          <a:xfrm>
            <a:off x="1069848" y="484632"/>
            <a:ext cx="10058400" cy="1609344"/>
          </a:xfrm>
        </p:spPr>
        <p:txBody>
          <a:bodyPr>
            <a:normAutofit/>
          </a:bodyPr>
          <a:lstStyle/>
          <a:p>
            <a:r>
              <a:rPr lang="en-GB" dirty="0"/>
              <a:t>It’s time for some stronger thinking!</a:t>
            </a:r>
            <a:br>
              <a:rPr lang="en-GB" dirty="0"/>
            </a:br>
            <a:endParaRPr lang="en-GB" dirty="0"/>
          </a:p>
        </p:txBody>
      </p:sp>
      <p:sp>
        <p:nvSpPr>
          <p:cNvPr id="4" name="Footer Placeholder 3">
            <a:extLst>
              <a:ext uri="{FF2B5EF4-FFF2-40B4-BE49-F238E27FC236}">
                <a16:creationId xmlns:a16="http://schemas.microsoft.com/office/drawing/2014/main" id="{C359B8D9-AFC3-43AB-87E6-9F9EE9D412F4}"/>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EF81B411-730E-4E2C-8EF2-D3724B69F19E}"/>
              </a:ext>
            </a:extLst>
          </p:cNvPr>
          <p:cNvSpPr>
            <a:spLocks noGrp="1"/>
          </p:cNvSpPr>
          <p:nvPr>
            <p:ph type="sldNum" sz="quarter" idx="12"/>
          </p:nvPr>
        </p:nvSpPr>
        <p:spPr>
          <a:xfrm>
            <a:off x="11311128" y="6272784"/>
            <a:ext cx="640080" cy="365125"/>
          </a:xfrm>
        </p:spPr>
        <p:txBody>
          <a:bodyPr>
            <a:normAutofit/>
          </a:bodyPr>
          <a:lstStyle/>
          <a:p>
            <a:pPr>
              <a:spcAft>
                <a:spcPts val="600"/>
              </a:spcAft>
            </a:pPr>
            <a:fld id="{B0A58021-3054-4C10-8AA6-2551D3D7A515}" type="slidenum">
              <a:rPr lang="en-GB" smtClean="0"/>
              <a:pPr>
                <a:spcAft>
                  <a:spcPts val="600"/>
                </a:spcAft>
              </a:pPr>
              <a:t>36</a:t>
            </a:fld>
            <a:endParaRPr lang="en-GB"/>
          </a:p>
        </p:txBody>
      </p:sp>
      <p:graphicFrame>
        <p:nvGraphicFramePr>
          <p:cNvPr id="8" name="Content Placeholder 7">
            <a:extLst>
              <a:ext uri="{FF2B5EF4-FFF2-40B4-BE49-F238E27FC236}">
                <a16:creationId xmlns:a16="http://schemas.microsoft.com/office/drawing/2014/main" id="{8EDFBE4F-4DEF-4E4A-9C2A-5525AF99954E}"/>
              </a:ext>
            </a:extLst>
          </p:cNvPr>
          <p:cNvGraphicFramePr>
            <a:graphicFrameLocks noGrp="1"/>
          </p:cNvGraphicFramePr>
          <p:nvPr>
            <p:ph idx="1"/>
            <p:extLst>
              <p:ext uri="{D42A27DB-BD31-4B8C-83A1-F6EECF244321}">
                <p14:modId xmlns:p14="http://schemas.microsoft.com/office/powerpoint/2010/main" val="1713497136"/>
              </p:ext>
            </p:extLst>
          </p:nvPr>
        </p:nvGraphicFramePr>
        <p:xfrm>
          <a:off x="3224112" y="2093976"/>
          <a:ext cx="4773168"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788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DA5DD4-1A7C-45B3-941F-99553E6CAAA9}"/>
              </a:ext>
            </a:extLst>
          </p:cNvPr>
          <p:cNvSpPr>
            <a:spLocks noGrp="1"/>
          </p:cNvSpPr>
          <p:nvPr>
            <p:ph type="title"/>
          </p:nvPr>
        </p:nvSpPr>
        <p:spPr>
          <a:xfrm>
            <a:off x="2061274" y="388191"/>
            <a:ext cx="11145296" cy="1609344"/>
          </a:xfrm>
        </p:spPr>
        <p:txBody>
          <a:bodyPr>
            <a:normAutofit fontScale="90000"/>
          </a:bodyPr>
          <a:lstStyle/>
          <a:p>
            <a:r>
              <a:rPr lang="en-GB" sz="4900" cap="none" dirty="0"/>
              <a:t>We now focus on skills required for evaluation and    appreciation type questions</a:t>
            </a:r>
            <a:r>
              <a:rPr lang="en-GB" cap="none" dirty="0"/>
              <a:t/>
            </a:r>
            <a:br>
              <a:rPr lang="en-GB" cap="none" dirty="0"/>
            </a:br>
            <a:endParaRPr lang="en-GB" cap="none" dirty="0"/>
          </a:p>
        </p:txBody>
      </p:sp>
      <p:sp>
        <p:nvSpPr>
          <p:cNvPr id="8" name="Content Placeholder 7">
            <a:extLst>
              <a:ext uri="{FF2B5EF4-FFF2-40B4-BE49-F238E27FC236}">
                <a16:creationId xmlns:a16="http://schemas.microsoft.com/office/drawing/2014/main" id="{C24E1E8F-C66B-48A4-B07E-8F49B27AB0F2}"/>
              </a:ext>
            </a:extLst>
          </p:cNvPr>
          <p:cNvSpPr>
            <a:spLocks noGrp="1"/>
          </p:cNvSpPr>
          <p:nvPr>
            <p:ph idx="1"/>
          </p:nvPr>
        </p:nvSpPr>
        <p:spPr>
          <a:xfrm>
            <a:off x="1892808" y="2171846"/>
            <a:ext cx="10058400" cy="4050792"/>
          </a:xfrm>
        </p:spPr>
        <p:txBody>
          <a:bodyPr/>
          <a:lstStyle/>
          <a:p>
            <a:pPr marL="0" indent="0">
              <a:buNone/>
            </a:pPr>
            <a:r>
              <a:rPr lang="en-GB" dirty="0"/>
              <a:t> </a:t>
            </a:r>
            <a:r>
              <a:rPr lang="en-GB" sz="3200" b="1" dirty="0"/>
              <a:t>You need to apply your critical thinking skills</a:t>
            </a:r>
          </a:p>
          <a:p>
            <a:r>
              <a:rPr lang="en-GB" sz="3200" dirty="0"/>
              <a:t>respond to the content of the poem</a:t>
            </a:r>
          </a:p>
          <a:p>
            <a:r>
              <a:rPr lang="en-GB" sz="3200" dirty="0"/>
              <a:t>assess the language used by the poet</a:t>
            </a:r>
          </a:p>
          <a:p>
            <a:r>
              <a:rPr lang="en-GB" sz="3200" dirty="0"/>
              <a:t>connect personally to the poem</a:t>
            </a:r>
          </a:p>
          <a:p>
            <a:endParaRPr lang="en-GB" dirty="0"/>
          </a:p>
        </p:txBody>
      </p:sp>
      <p:sp>
        <p:nvSpPr>
          <p:cNvPr id="5" name="Footer Placeholder 4">
            <a:extLst>
              <a:ext uri="{FF2B5EF4-FFF2-40B4-BE49-F238E27FC236}">
                <a16:creationId xmlns:a16="http://schemas.microsoft.com/office/drawing/2014/main" id="{174DF57B-C69D-4073-AFE1-55D73CB66214}"/>
              </a:ext>
            </a:extLst>
          </p:cNvPr>
          <p:cNvSpPr>
            <a:spLocks noGrp="1"/>
          </p:cNvSpPr>
          <p:nvPr>
            <p:ph type="ftr" sz="quarter" idx="11"/>
          </p:nvPr>
        </p:nvSpPr>
        <p:spPr>
          <a:xfrm>
            <a:off x="1088136" y="6272784"/>
            <a:ext cx="6327648" cy="365125"/>
          </a:xfrm>
        </p:spPr>
        <p:txBody>
          <a:bodyPr/>
          <a:lstStyle/>
          <a:p>
            <a:r>
              <a:rPr lang="en-US" dirty="0"/>
              <a:t>ENGLISH UNIT, CURRICULUM PLANNING AND DEVELOPMENT DIVISION (2020)</a:t>
            </a:r>
            <a:endParaRPr lang="en-GB" dirty="0"/>
          </a:p>
        </p:txBody>
      </p:sp>
      <p:sp>
        <p:nvSpPr>
          <p:cNvPr id="6" name="Slide Number Placeholder 5">
            <a:extLst>
              <a:ext uri="{FF2B5EF4-FFF2-40B4-BE49-F238E27FC236}">
                <a16:creationId xmlns:a16="http://schemas.microsoft.com/office/drawing/2014/main" id="{02844926-C6C6-4E81-BF3F-16D1A13BEB98}"/>
              </a:ext>
            </a:extLst>
          </p:cNvPr>
          <p:cNvSpPr>
            <a:spLocks noGrp="1"/>
          </p:cNvSpPr>
          <p:nvPr>
            <p:ph type="sldNum" sz="quarter" idx="12"/>
          </p:nvPr>
        </p:nvSpPr>
        <p:spPr>
          <a:xfrm>
            <a:off x="11311128" y="6272784"/>
            <a:ext cx="640080" cy="365125"/>
          </a:xfrm>
        </p:spPr>
        <p:txBody>
          <a:bodyPr/>
          <a:lstStyle/>
          <a:p>
            <a:fld id="{B0A58021-3054-4C10-8AA6-2551D3D7A515}" type="slidenum">
              <a:rPr lang="en-GB" smtClean="0"/>
              <a:t>37</a:t>
            </a:fld>
            <a:endParaRPr lang="en-GB"/>
          </a:p>
        </p:txBody>
      </p:sp>
      <p:pic>
        <p:nvPicPr>
          <p:cNvPr id="3" name="Graphic 2" descr="Judge">
            <a:extLst>
              <a:ext uri="{FF2B5EF4-FFF2-40B4-BE49-F238E27FC236}">
                <a16:creationId xmlns:a16="http://schemas.microsoft.com/office/drawing/2014/main" id="{68497D74-13CE-4C17-9061-EF1411A5C5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187989" y="3998563"/>
            <a:ext cx="2763219" cy="2763219"/>
          </a:xfrm>
          <a:prstGeom prst="rect">
            <a:avLst/>
          </a:prstGeom>
        </p:spPr>
      </p:pic>
      <p:pic>
        <p:nvPicPr>
          <p:cNvPr id="9" name="Graphic 8" descr="Gavel">
            <a:extLst>
              <a:ext uri="{FF2B5EF4-FFF2-40B4-BE49-F238E27FC236}">
                <a16:creationId xmlns:a16="http://schemas.microsoft.com/office/drawing/2014/main" id="{20381288-47BE-4D05-871F-9CD2E688B1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0184094" flipV="1">
            <a:off x="238513" y="156469"/>
            <a:ext cx="1656574" cy="1656574"/>
          </a:xfrm>
          <a:prstGeom prst="rect">
            <a:avLst/>
          </a:prstGeom>
        </p:spPr>
      </p:pic>
    </p:spTree>
    <p:extLst>
      <p:ext uri="{BB962C8B-B14F-4D97-AF65-F5344CB8AC3E}">
        <p14:creationId xmlns:p14="http://schemas.microsoft.com/office/powerpoint/2010/main" val="383898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580B-83FF-4588-BA34-970867BB54A1}"/>
              </a:ext>
            </a:extLst>
          </p:cNvPr>
          <p:cNvSpPr>
            <a:spLocks noGrp="1"/>
          </p:cNvSpPr>
          <p:nvPr>
            <p:ph type="title"/>
          </p:nvPr>
        </p:nvSpPr>
        <p:spPr>
          <a:xfrm>
            <a:off x="1069848" y="484632"/>
            <a:ext cx="10058400" cy="488762"/>
          </a:xfrm>
        </p:spPr>
        <p:txBody>
          <a:bodyPr>
            <a:noAutofit/>
          </a:bodyPr>
          <a:lstStyle/>
          <a:p>
            <a:r>
              <a:rPr lang="en-GB" sz="4000" cap="none" dirty="0"/>
              <a:t>Evaluation and appreciation questions look like these…</a:t>
            </a:r>
            <a:endParaRPr lang="en-GB" sz="4000" dirty="0"/>
          </a:p>
        </p:txBody>
      </p:sp>
      <p:graphicFrame>
        <p:nvGraphicFramePr>
          <p:cNvPr id="6" name="Content Placeholder 5">
            <a:extLst>
              <a:ext uri="{FF2B5EF4-FFF2-40B4-BE49-F238E27FC236}">
                <a16:creationId xmlns:a16="http://schemas.microsoft.com/office/drawing/2014/main" id="{594AA9A2-0ADE-4A78-8E54-20F0F292725C}"/>
              </a:ext>
            </a:extLst>
          </p:cNvPr>
          <p:cNvGraphicFramePr>
            <a:graphicFrameLocks noGrp="1"/>
          </p:cNvGraphicFramePr>
          <p:nvPr>
            <p:ph idx="1"/>
            <p:extLst>
              <p:ext uri="{D42A27DB-BD31-4B8C-83A1-F6EECF244321}">
                <p14:modId xmlns:p14="http://schemas.microsoft.com/office/powerpoint/2010/main" val="4156679478"/>
              </p:ext>
            </p:extLst>
          </p:nvPr>
        </p:nvGraphicFramePr>
        <p:xfrm>
          <a:off x="530942" y="1312606"/>
          <a:ext cx="10597433" cy="4859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CEBD3F2-6531-4615-9410-8DFFF08BD54B}"/>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6984E20B-D7B1-4954-B763-F20AB77EFABE}"/>
              </a:ext>
            </a:extLst>
          </p:cNvPr>
          <p:cNvSpPr>
            <a:spLocks noGrp="1"/>
          </p:cNvSpPr>
          <p:nvPr>
            <p:ph type="sldNum" sz="quarter" idx="12"/>
          </p:nvPr>
        </p:nvSpPr>
        <p:spPr/>
        <p:txBody>
          <a:bodyPr/>
          <a:lstStyle/>
          <a:p>
            <a:fld id="{B0A58021-3054-4C10-8AA6-2551D3D7A515}" type="slidenum">
              <a:rPr lang="en-GB" smtClean="0"/>
              <a:t>38</a:t>
            </a:fld>
            <a:endParaRPr lang="en-GB"/>
          </a:p>
        </p:txBody>
      </p:sp>
    </p:spTree>
    <p:extLst>
      <p:ext uri="{BB962C8B-B14F-4D97-AF65-F5344CB8AC3E}">
        <p14:creationId xmlns:p14="http://schemas.microsoft.com/office/powerpoint/2010/main" val="2044717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06EAFD-0C69-4B3B-BEA7-E7E11DDF9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066C89-42FB-4624-9AFE-3A31B3649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69AC5176-B802-4E53-965E-510E5F0E262B}"/>
              </a:ext>
            </a:extLst>
          </p:cNvPr>
          <p:cNvSpPr>
            <a:spLocks noGrp="1"/>
          </p:cNvSpPr>
          <p:nvPr>
            <p:ph type="title"/>
          </p:nvPr>
        </p:nvSpPr>
        <p:spPr>
          <a:xfrm>
            <a:off x="643468" y="643466"/>
            <a:ext cx="3686312" cy="5528734"/>
          </a:xfrm>
        </p:spPr>
        <p:txBody>
          <a:bodyPr>
            <a:normAutofit/>
          </a:bodyPr>
          <a:lstStyle/>
          <a:p>
            <a:pPr algn="r"/>
            <a:r>
              <a:rPr lang="en-GB" sz="4800" cap="none">
                <a:solidFill>
                  <a:srgbClr val="FFFFFF"/>
                </a:solidFill>
              </a:rPr>
              <a:t>Evaluation and appreciation questions require you to think!</a:t>
            </a:r>
          </a:p>
        </p:txBody>
      </p:sp>
      <p:sp>
        <p:nvSpPr>
          <p:cNvPr id="3" name="Content Placeholder 2">
            <a:extLst>
              <a:ext uri="{FF2B5EF4-FFF2-40B4-BE49-F238E27FC236}">
                <a16:creationId xmlns:a16="http://schemas.microsoft.com/office/drawing/2014/main" id="{06E7E3B6-E022-4E89-80BC-9F476A4D2B42}"/>
              </a:ext>
            </a:extLst>
          </p:cNvPr>
          <p:cNvSpPr>
            <a:spLocks noGrp="1"/>
          </p:cNvSpPr>
          <p:nvPr>
            <p:ph idx="1"/>
          </p:nvPr>
        </p:nvSpPr>
        <p:spPr>
          <a:xfrm>
            <a:off x="5053780" y="599768"/>
            <a:ext cx="6074467" cy="5572432"/>
          </a:xfrm>
        </p:spPr>
        <p:txBody>
          <a:bodyPr anchor="ctr">
            <a:normAutofit/>
          </a:bodyPr>
          <a:lstStyle/>
          <a:p>
            <a:pPr marL="0" indent="0">
              <a:buNone/>
            </a:pPr>
            <a:r>
              <a:rPr lang="en-GB" sz="3200" dirty="0"/>
              <a:t>Here’s a poem that together, we can read and analyse.</a:t>
            </a:r>
          </a:p>
        </p:txBody>
      </p:sp>
      <p:sp>
        <p:nvSpPr>
          <p:cNvPr id="4" name="Footer Placeholder 3">
            <a:extLst>
              <a:ext uri="{FF2B5EF4-FFF2-40B4-BE49-F238E27FC236}">
                <a16:creationId xmlns:a16="http://schemas.microsoft.com/office/drawing/2014/main" id="{0FC752BF-559C-45ED-88BB-DD5136861211}"/>
              </a:ext>
            </a:extLst>
          </p:cNvPr>
          <p:cNvSpPr>
            <a:spLocks noGrp="1"/>
          </p:cNvSpPr>
          <p:nvPr>
            <p:ph type="ftr" sz="quarter" idx="11"/>
          </p:nvPr>
        </p:nvSpPr>
        <p:spPr>
          <a:xfrm>
            <a:off x="5053780" y="6272784"/>
            <a:ext cx="6074467" cy="365125"/>
          </a:xfrm>
        </p:spPr>
        <p:txBody>
          <a:bodyPr>
            <a:normAutofit/>
          </a:bodyPr>
          <a:lstStyle/>
          <a:p>
            <a:pPr>
              <a:spcAft>
                <a:spcPts val="600"/>
              </a:spcAft>
            </a:pPr>
            <a:r>
              <a:rPr lang="en-US"/>
              <a:t>ENGLISH UNIT, CURRICULUM PLANNING AND DEVELOPMENT DIVISION (2020)</a:t>
            </a:r>
            <a:endParaRPr lang="en-GB"/>
          </a:p>
        </p:txBody>
      </p:sp>
      <p:sp>
        <p:nvSpPr>
          <p:cNvPr id="14" name="Oval 13">
            <a:extLst>
              <a:ext uri="{FF2B5EF4-FFF2-40B4-BE49-F238E27FC236}">
                <a16:creationId xmlns:a16="http://schemas.microsoft.com/office/drawing/2014/main" id="{BA218FBC-B2D6-48CA-9289-C4110162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2DED9084-49DA-4911-ACB7-5F9E4DEFA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376F8D01-D9B8-4CA5-A447-F53AE75AD5F8}"/>
              </a:ext>
            </a:extLst>
          </p:cNvPr>
          <p:cNvSpPr>
            <a:spLocks noGrp="1"/>
          </p:cNvSpPr>
          <p:nvPr>
            <p:ph type="sldNum" sz="quarter" idx="12"/>
          </p:nvPr>
        </p:nvSpPr>
        <p:spPr>
          <a:xfrm>
            <a:off x="11311128" y="6272784"/>
            <a:ext cx="640080" cy="365125"/>
          </a:xfrm>
        </p:spPr>
        <p:txBody>
          <a:bodyPr>
            <a:normAutofit/>
          </a:bodyPr>
          <a:lstStyle/>
          <a:p>
            <a:pPr>
              <a:spcAft>
                <a:spcPts val="600"/>
              </a:spcAft>
            </a:pPr>
            <a:fld id="{B0A58021-3054-4C10-8AA6-2551D3D7A515}" type="slidenum">
              <a:rPr lang="en-GB" smtClean="0"/>
              <a:pPr>
                <a:spcAft>
                  <a:spcPts val="600"/>
                </a:spcAft>
              </a:pPr>
              <a:t>39</a:t>
            </a:fld>
            <a:endParaRPr lang="en-GB"/>
          </a:p>
        </p:txBody>
      </p:sp>
    </p:spTree>
    <p:extLst>
      <p:ext uri="{BB962C8B-B14F-4D97-AF65-F5344CB8AC3E}">
        <p14:creationId xmlns:p14="http://schemas.microsoft.com/office/powerpoint/2010/main" val="142567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43D298-0548-4C7A-870B-7594104F82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 name="Picture 6">
            <a:extLst>
              <a:ext uri="{FF2B5EF4-FFF2-40B4-BE49-F238E27FC236}">
                <a16:creationId xmlns:a16="http://schemas.microsoft.com/office/drawing/2014/main" id="{B63E4D85-71D2-4E9E-A8EE-91ACF36CB7A9}"/>
              </a:ext>
            </a:extLst>
          </p:cNvPr>
          <p:cNvPicPr>
            <a:picLocks noChangeAspect="1"/>
          </p:cNvPicPr>
          <p:nvPr/>
        </p:nvPicPr>
        <p:blipFill rotWithShape="1">
          <a:blip r:embed="rId2">
            <a:duotone>
              <a:schemeClr val="accent5">
                <a:shade val="45000"/>
                <a:satMod val="135000"/>
              </a:schemeClr>
              <a:prstClr val="white"/>
            </a:duotone>
          </a:blip>
          <a:srcRect t="15730"/>
          <a:stretch/>
        </p:blipFill>
        <p:spPr>
          <a:xfrm>
            <a:off x="-1" y="10"/>
            <a:ext cx="12191999" cy="6857990"/>
          </a:xfrm>
          <a:prstGeom prst="rect">
            <a:avLst/>
          </a:prstGeom>
        </p:spPr>
      </p:pic>
      <p:sp>
        <p:nvSpPr>
          <p:cNvPr id="37" name="Rectangle 36">
            <a:extLst>
              <a:ext uri="{FF2B5EF4-FFF2-40B4-BE49-F238E27FC236}">
                <a16:creationId xmlns:a16="http://schemas.microsoft.com/office/drawing/2014/main" id="{FF7B26C5-D249-4988-B86B-5A3D9E7BD9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BC368-FADC-49C0-A9CF-85AD5DB815B4}"/>
              </a:ext>
            </a:extLst>
          </p:cNvPr>
          <p:cNvSpPr>
            <a:spLocks noGrp="1"/>
          </p:cNvSpPr>
          <p:nvPr>
            <p:ph type="title"/>
          </p:nvPr>
        </p:nvSpPr>
        <p:spPr>
          <a:xfrm>
            <a:off x="1069848" y="484632"/>
            <a:ext cx="10058400" cy="1609344"/>
          </a:xfrm>
        </p:spPr>
        <p:txBody>
          <a:bodyPr>
            <a:normAutofit/>
          </a:bodyPr>
          <a:lstStyle/>
          <a:p>
            <a:r>
              <a:rPr lang="en-GB" cap="none" dirty="0"/>
              <a:t>Poetry can be your hobby! Just ask a poet.</a:t>
            </a:r>
          </a:p>
        </p:txBody>
      </p:sp>
      <p:sp>
        <p:nvSpPr>
          <p:cNvPr id="30" name="Content Placeholder 2">
            <a:extLst>
              <a:ext uri="{FF2B5EF4-FFF2-40B4-BE49-F238E27FC236}">
                <a16:creationId xmlns:a16="http://schemas.microsoft.com/office/drawing/2014/main" id="{1C75768A-072F-4366-8B52-B70E8271F16A}"/>
              </a:ext>
            </a:extLst>
          </p:cNvPr>
          <p:cNvSpPr>
            <a:spLocks noGrp="1"/>
          </p:cNvSpPr>
          <p:nvPr>
            <p:ph idx="1"/>
          </p:nvPr>
        </p:nvSpPr>
        <p:spPr>
          <a:xfrm>
            <a:off x="1069848" y="2121408"/>
            <a:ext cx="10058400" cy="4050792"/>
          </a:xfrm>
        </p:spPr>
        <p:txBody>
          <a:bodyPr>
            <a:normAutofit/>
          </a:bodyPr>
          <a:lstStyle/>
          <a:p>
            <a:pPr marL="0" indent="0">
              <a:buNone/>
            </a:pPr>
            <a:endParaRPr lang="en-GB" dirty="0"/>
          </a:p>
          <a:p>
            <a:endParaRPr lang="en-GB" dirty="0"/>
          </a:p>
          <a:p>
            <a:r>
              <a:rPr lang="en-GB" sz="4000" b="1" dirty="0"/>
              <a:t>Read poems for enjoyment</a:t>
            </a:r>
          </a:p>
          <a:p>
            <a:r>
              <a:rPr lang="en-GB" sz="4000" b="1" dirty="0"/>
              <a:t>Read for ideas and emotions</a:t>
            </a:r>
          </a:p>
          <a:p>
            <a:endParaRPr lang="en-GB" dirty="0"/>
          </a:p>
          <a:p>
            <a:endParaRPr lang="en-GB" dirty="0"/>
          </a:p>
        </p:txBody>
      </p:sp>
      <p:sp>
        <p:nvSpPr>
          <p:cNvPr id="4" name="Footer Placeholder 3">
            <a:extLst>
              <a:ext uri="{FF2B5EF4-FFF2-40B4-BE49-F238E27FC236}">
                <a16:creationId xmlns:a16="http://schemas.microsoft.com/office/drawing/2014/main" id="{E4DE39B5-78BF-48E1-9463-E0B968835125}"/>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solidFill>
                  <a:schemeClr val="tx1">
                    <a:lumMod val="95000"/>
                    <a:lumOff val="5000"/>
                  </a:schemeClr>
                </a:solidFill>
              </a:rPr>
              <a:t>ENGLISH UNIT, CURRICULUM PLANNING AND DEVELOPMENT DIVISION (2020)</a:t>
            </a:r>
            <a:endParaRPr lang="en-GB">
              <a:solidFill>
                <a:schemeClr val="tx1">
                  <a:lumMod val="95000"/>
                  <a:lumOff val="5000"/>
                </a:schemeClr>
              </a:solidFill>
            </a:endParaRPr>
          </a:p>
        </p:txBody>
      </p:sp>
      <p:grpSp>
        <p:nvGrpSpPr>
          <p:cNvPr id="47" name="Group 38">
            <a:extLst>
              <a:ext uri="{FF2B5EF4-FFF2-40B4-BE49-F238E27FC236}">
                <a16:creationId xmlns:a16="http://schemas.microsoft.com/office/drawing/2014/main" id="{46FDAED0-8B04-4181-B3D3-EA0A93C6659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8" name="Oval 39">
              <a:extLst>
                <a:ext uri="{FF2B5EF4-FFF2-40B4-BE49-F238E27FC236}">
                  <a16:creationId xmlns:a16="http://schemas.microsoft.com/office/drawing/2014/main" id="{161B6F0D-567B-4CFA-BF50-79FDAC6EBD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9" name="Oval 40">
              <a:extLst>
                <a:ext uri="{FF2B5EF4-FFF2-40B4-BE49-F238E27FC236}">
                  <a16:creationId xmlns:a16="http://schemas.microsoft.com/office/drawing/2014/main" id="{8CE5D194-0A7E-49A6-B737-F71C1B3960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452B9796-BADE-46C4-8D7A-49156CBB08B1}"/>
              </a:ext>
            </a:extLst>
          </p:cNvPr>
          <p:cNvSpPr>
            <a:spLocks noGrp="1"/>
          </p:cNvSpPr>
          <p:nvPr>
            <p:ph type="sldNum" sz="quarter" idx="12"/>
          </p:nvPr>
        </p:nvSpPr>
        <p:spPr>
          <a:xfrm>
            <a:off x="11311128" y="6272784"/>
            <a:ext cx="640080" cy="365125"/>
          </a:xfrm>
        </p:spPr>
        <p:txBody>
          <a:bodyPr>
            <a:normAutofit/>
          </a:bodyPr>
          <a:lstStyle/>
          <a:p>
            <a:pPr>
              <a:spcAft>
                <a:spcPts val="600"/>
              </a:spcAft>
            </a:pPr>
            <a:fld id="{B0A58021-3054-4C10-8AA6-2551D3D7A515}" type="slidenum">
              <a:rPr lang="en-GB" smtClean="0"/>
              <a:pPr>
                <a:spcAft>
                  <a:spcPts val="600"/>
                </a:spcAft>
              </a:pPr>
              <a:t>4</a:t>
            </a:fld>
            <a:endParaRPr lang="en-GB"/>
          </a:p>
        </p:txBody>
      </p:sp>
    </p:spTree>
    <p:extLst>
      <p:ext uri="{BB962C8B-B14F-4D97-AF65-F5344CB8AC3E}">
        <p14:creationId xmlns:p14="http://schemas.microsoft.com/office/powerpoint/2010/main" val="2442594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60DABC-1DF3-47EB-A649-7E670DF9060D}"/>
              </a:ext>
            </a:extLst>
          </p:cNvPr>
          <p:cNvSpPr>
            <a:spLocks noGrp="1"/>
          </p:cNvSpPr>
          <p:nvPr>
            <p:ph type="sldNum" sz="quarter" idx="12"/>
          </p:nvPr>
        </p:nvSpPr>
        <p:spPr/>
        <p:txBody>
          <a:bodyPr/>
          <a:lstStyle/>
          <a:p>
            <a:fld id="{B0A58021-3054-4C10-8AA6-2551D3D7A515}" type="slidenum">
              <a:rPr lang="en-GB" smtClean="0"/>
              <a:t>40</a:t>
            </a:fld>
            <a:endParaRPr lang="en-GB"/>
          </a:p>
        </p:txBody>
      </p:sp>
      <p:sp>
        <p:nvSpPr>
          <p:cNvPr id="6" name="TextBox 5">
            <a:extLst>
              <a:ext uri="{FF2B5EF4-FFF2-40B4-BE49-F238E27FC236}">
                <a16:creationId xmlns:a16="http://schemas.microsoft.com/office/drawing/2014/main" id="{9F03D268-8D04-4387-BEC1-65F94638DF13}"/>
              </a:ext>
            </a:extLst>
          </p:cNvPr>
          <p:cNvSpPr txBox="1"/>
          <p:nvPr/>
        </p:nvSpPr>
        <p:spPr>
          <a:xfrm>
            <a:off x="1784555" y="180546"/>
            <a:ext cx="6887497" cy="7294305"/>
          </a:xfrm>
          <a:prstGeom prst="rect">
            <a:avLst/>
          </a:prstGeom>
          <a:noFill/>
        </p:spPr>
        <p:txBody>
          <a:bodyPr wrap="square" rtlCol="0">
            <a:spAutoFit/>
          </a:bodyPr>
          <a:lstStyle/>
          <a:p>
            <a:r>
              <a:rPr lang="en-GB" b="1" dirty="0"/>
              <a:t>The Loner</a:t>
            </a:r>
          </a:p>
          <a:p>
            <a:r>
              <a:rPr lang="en-GB" dirty="0"/>
              <a:t>He leans against the playground wall,</a:t>
            </a:r>
          </a:p>
          <a:p>
            <a:r>
              <a:rPr lang="en-GB" dirty="0"/>
              <a:t>Smacks his hands against the bricks</a:t>
            </a:r>
          </a:p>
          <a:p>
            <a:r>
              <a:rPr lang="en-GB" dirty="0"/>
              <a:t>And another boredom-beating tricks,</a:t>
            </a:r>
          </a:p>
          <a:p>
            <a:r>
              <a:rPr lang="en-GB" dirty="0"/>
              <a:t>Traces patterns with his feet,</a:t>
            </a:r>
          </a:p>
          <a:p>
            <a:r>
              <a:rPr lang="en-GB" dirty="0"/>
              <a:t>Scuffs to make the tarmac squeak,</a:t>
            </a:r>
          </a:p>
          <a:p>
            <a:r>
              <a:rPr lang="en-GB" dirty="0"/>
              <a:t>Back against the wall he stays-</a:t>
            </a:r>
          </a:p>
          <a:p>
            <a:r>
              <a:rPr lang="en-GB" dirty="0"/>
              <a:t>And never plays.</a:t>
            </a:r>
          </a:p>
          <a:p>
            <a:endParaRPr lang="en-GB" dirty="0"/>
          </a:p>
          <a:p>
            <a:r>
              <a:rPr lang="en-GB" dirty="0"/>
              <a:t>The playground’s quick with life,</a:t>
            </a:r>
          </a:p>
          <a:p>
            <a:r>
              <a:rPr lang="en-GB" dirty="0"/>
              <a:t>The beat is strong. </a:t>
            </a:r>
          </a:p>
          <a:p>
            <a:r>
              <a:rPr lang="en-GB" dirty="0"/>
              <a:t>Though sharp as a knife</a:t>
            </a:r>
          </a:p>
          <a:p>
            <a:r>
              <a:rPr lang="en-GB" dirty="0"/>
              <a:t>Strife doesn’t last long.</a:t>
            </a:r>
          </a:p>
          <a:p>
            <a:r>
              <a:rPr lang="en-GB" dirty="0"/>
              <a:t>There is shouting, laughter, sound.</a:t>
            </a:r>
          </a:p>
          <a:p>
            <a:r>
              <a:rPr lang="en-GB" dirty="0"/>
              <a:t>And a place at the wall</a:t>
            </a:r>
          </a:p>
          <a:p>
            <a:r>
              <a:rPr lang="en-GB" dirty="0"/>
              <a:t>For who won’t belong.</a:t>
            </a:r>
          </a:p>
          <a:p>
            <a:endParaRPr lang="en-GB" dirty="0"/>
          </a:p>
          <a:p>
            <a:r>
              <a:rPr lang="en-GB" dirty="0"/>
              <a:t>He wasn’t there at the wall today.</a:t>
            </a:r>
          </a:p>
          <a:p>
            <a:r>
              <a:rPr lang="en-GB" dirty="0"/>
              <a:t>Someone said he’s moved away</a:t>
            </a:r>
          </a:p>
          <a:p>
            <a:r>
              <a:rPr lang="en-GB" dirty="0"/>
              <a:t>To another school and place</a:t>
            </a:r>
          </a:p>
          <a:p>
            <a:r>
              <a:rPr lang="en-GB" dirty="0"/>
              <a:t>And on the wall where he used to lean</a:t>
            </a:r>
          </a:p>
          <a:p>
            <a:r>
              <a:rPr lang="en-GB" dirty="0"/>
              <a:t>Someone had chalked</a:t>
            </a:r>
          </a:p>
          <a:p>
            <a:r>
              <a:rPr lang="en-GB" dirty="0"/>
              <a:t>‘Watch this space’. </a:t>
            </a:r>
          </a:p>
          <a:p>
            <a:r>
              <a:rPr lang="en-GB" dirty="0"/>
              <a:t>                                                        by Julie Holder</a:t>
            </a:r>
          </a:p>
          <a:p>
            <a:endParaRPr lang="en-GB" dirty="0"/>
          </a:p>
          <a:p>
            <a:endParaRPr lang="en-GB" dirty="0"/>
          </a:p>
        </p:txBody>
      </p:sp>
      <p:sp>
        <p:nvSpPr>
          <p:cNvPr id="2" name="Footer Placeholder 1">
            <a:extLst>
              <a:ext uri="{FF2B5EF4-FFF2-40B4-BE49-F238E27FC236}">
                <a16:creationId xmlns:a16="http://schemas.microsoft.com/office/drawing/2014/main" id="{22BD8290-B496-4207-B962-A43BC7CF37AB}"/>
              </a:ext>
            </a:extLst>
          </p:cNvPr>
          <p:cNvSpPr>
            <a:spLocks noGrp="1"/>
          </p:cNvSpPr>
          <p:nvPr>
            <p:ph type="ftr" sz="quarter" idx="11"/>
          </p:nvPr>
        </p:nvSpPr>
        <p:spPr/>
        <p:txBody>
          <a:bodyPr/>
          <a:lstStyle/>
          <a:p>
            <a:r>
              <a:rPr lang="en-US"/>
              <a:t>ENGLISH UNIT, CURRICULUM PLANNING AND DEVELOPMENT DIVISION (2020)</a:t>
            </a:r>
            <a:endParaRPr lang="en-GB"/>
          </a:p>
        </p:txBody>
      </p:sp>
    </p:spTree>
    <p:extLst>
      <p:ext uri="{BB962C8B-B14F-4D97-AF65-F5344CB8AC3E}">
        <p14:creationId xmlns:p14="http://schemas.microsoft.com/office/powerpoint/2010/main" val="3700226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A0954-2764-4C40-B386-4E2D8867DD26}"/>
              </a:ext>
            </a:extLst>
          </p:cNvPr>
          <p:cNvSpPr>
            <a:spLocks noGrp="1"/>
          </p:cNvSpPr>
          <p:nvPr>
            <p:ph type="title"/>
          </p:nvPr>
        </p:nvSpPr>
        <p:spPr>
          <a:xfrm>
            <a:off x="1069848" y="484632"/>
            <a:ext cx="10058400" cy="1609344"/>
          </a:xfrm>
        </p:spPr>
        <p:txBody>
          <a:bodyPr/>
          <a:lstStyle/>
          <a:p>
            <a:r>
              <a:rPr lang="en-GB" cap="none" dirty="0"/>
              <a:t>Find important parts of the poem, The Loner</a:t>
            </a:r>
          </a:p>
        </p:txBody>
      </p:sp>
      <p:graphicFrame>
        <p:nvGraphicFramePr>
          <p:cNvPr id="6" name="Content Placeholder 5">
            <a:extLst>
              <a:ext uri="{FF2B5EF4-FFF2-40B4-BE49-F238E27FC236}">
                <a16:creationId xmlns:a16="http://schemas.microsoft.com/office/drawing/2014/main" id="{29F8FC0D-5101-4CCD-9B50-8948C0B19F03}"/>
              </a:ext>
            </a:extLst>
          </p:cNvPr>
          <p:cNvGraphicFramePr>
            <a:graphicFrameLocks noGrp="1"/>
          </p:cNvGraphicFramePr>
          <p:nvPr>
            <p:ph idx="1"/>
            <p:extLst>
              <p:ext uri="{D42A27DB-BD31-4B8C-83A1-F6EECF244321}">
                <p14:modId xmlns:p14="http://schemas.microsoft.com/office/powerpoint/2010/main" val="3461867084"/>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595658D9-2F43-4638-AA38-BE5EF9505768}"/>
              </a:ext>
            </a:extLst>
          </p:cNvPr>
          <p:cNvSpPr>
            <a:spLocks noGrp="1"/>
          </p:cNvSpPr>
          <p:nvPr>
            <p:ph type="ftr" sz="quarter" idx="11"/>
          </p:nvPr>
        </p:nvSpPr>
        <p:spPr>
          <a:xfrm>
            <a:off x="1088136" y="6272784"/>
            <a:ext cx="6327648" cy="365125"/>
          </a:xfrm>
        </p:spPr>
        <p:txBody>
          <a:bodyPr/>
          <a:lstStyle/>
          <a:p>
            <a:r>
              <a:rPr lang="en-US"/>
              <a:t>ENGLISH UNIT, CURRICULUM PLANNING AND DEVELOPMENT DIVISION (2020)</a:t>
            </a:r>
            <a:endParaRPr lang="en-GB"/>
          </a:p>
        </p:txBody>
      </p:sp>
      <p:sp>
        <p:nvSpPr>
          <p:cNvPr id="3" name="Slide Number Placeholder 2">
            <a:extLst>
              <a:ext uri="{FF2B5EF4-FFF2-40B4-BE49-F238E27FC236}">
                <a16:creationId xmlns:a16="http://schemas.microsoft.com/office/drawing/2014/main" id="{55DF9CE2-FCCC-440A-9759-403A2C88D79D}"/>
              </a:ext>
            </a:extLst>
          </p:cNvPr>
          <p:cNvSpPr>
            <a:spLocks noGrp="1"/>
          </p:cNvSpPr>
          <p:nvPr>
            <p:ph type="sldNum" sz="quarter" idx="12"/>
          </p:nvPr>
        </p:nvSpPr>
        <p:spPr>
          <a:xfrm>
            <a:off x="11311128" y="6272784"/>
            <a:ext cx="640080" cy="365125"/>
          </a:xfrm>
        </p:spPr>
        <p:txBody>
          <a:bodyPr/>
          <a:lstStyle/>
          <a:p>
            <a:fld id="{B0A58021-3054-4C10-8AA6-2551D3D7A515}" type="slidenum">
              <a:rPr lang="en-GB" smtClean="0"/>
              <a:t>41</a:t>
            </a:fld>
            <a:endParaRPr lang="en-GB"/>
          </a:p>
        </p:txBody>
      </p:sp>
    </p:spTree>
    <p:extLst>
      <p:ext uri="{BB962C8B-B14F-4D97-AF65-F5344CB8AC3E}">
        <p14:creationId xmlns:p14="http://schemas.microsoft.com/office/powerpoint/2010/main" val="2505095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60DABC-1DF3-47EB-A649-7E670DF9060D}"/>
              </a:ext>
            </a:extLst>
          </p:cNvPr>
          <p:cNvSpPr>
            <a:spLocks noGrp="1"/>
          </p:cNvSpPr>
          <p:nvPr>
            <p:ph type="sldNum" sz="quarter" idx="12"/>
          </p:nvPr>
        </p:nvSpPr>
        <p:spPr/>
        <p:txBody>
          <a:bodyPr/>
          <a:lstStyle/>
          <a:p>
            <a:fld id="{B0A58021-3054-4C10-8AA6-2551D3D7A515}" type="slidenum">
              <a:rPr lang="en-GB" smtClean="0"/>
              <a:t>42</a:t>
            </a:fld>
            <a:endParaRPr lang="en-GB"/>
          </a:p>
        </p:txBody>
      </p:sp>
      <p:sp>
        <p:nvSpPr>
          <p:cNvPr id="6" name="TextBox 5">
            <a:extLst>
              <a:ext uri="{FF2B5EF4-FFF2-40B4-BE49-F238E27FC236}">
                <a16:creationId xmlns:a16="http://schemas.microsoft.com/office/drawing/2014/main" id="{9F03D268-8D04-4387-BEC1-65F94638DF13}"/>
              </a:ext>
            </a:extLst>
          </p:cNvPr>
          <p:cNvSpPr txBox="1"/>
          <p:nvPr/>
        </p:nvSpPr>
        <p:spPr>
          <a:xfrm>
            <a:off x="1784555" y="180546"/>
            <a:ext cx="6887497" cy="7294305"/>
          </a:xfrm>
          <a:prstGeom prst="rect">
            <a:avLst/>
          </a:prstGeom>
          <a:noFill/>
        </p:spPr>
        <p:txBody>
          <a:bodyPr wrap="square" rtlCol="0">
            <a:spAutoFit/>
          </a:bodyPr>
          <a:lstStyle/>
          <a:p>
            <a:pPr algn="ctr"/>
            <a:r>
              <a:rPr lang="en-GB" b="1" dirty="0"/>
              <a:t>The Loner</a:t>
            </a:r>
          </a:p>
          <a:p>
            <a:pPr algn="ctr"/>
            <a:r>
              <a:rPr lang="en-GB" dirty="0"/>
              <a:t>He leans against the playground wall,</a:t>
            </a:r>
          </a:p>
          <a:p>
            <a:pPr algn="ctr"/>
            <a:r>
              <a:rPr lang="en-GB" dirty="0"/>
              <a:t>Smacks his hands against the bricks</a:t>
            </a:r>
          </a:p>
          <a:p>
            <a:pPr algn="ctr"/>
            <a:r>
              <a:rPr lang="en-GB" dirty="0"/>
              <a:t>And another boredom-beating tricks,</a:t>
            </a:r>
          </a:p>
          <a:p>
            <a:pPr algn="ctr"/>
            <a:r>
              <a:rPr lang="en-GB" dirty="0"/>
              <a:t>Traces patterns with his feet,</a:t>
            </a:r>
          </a:p>
          <a:p>
            <a:pPr algn="ctr"/>
            <a:r>
              <a:rPr lang="en-GB" dirty="0"/>
              <a:t>Scuffs to make the tarmac squeak,</a:t>
            </a:r>
          </a:p>
          <a:p>
            <a:pPr algn="ctr"/>
            <a:r>
              <a:rPr lang="en-GB" dirty="0"/>
              <a:t>Back against the wall he stays-</a:t>
            </a:r>
          </a:p>
          <a:p>
            <a:pPr algn="ctr"/>
            <a:r>
              <a:rPr lang="en-GB" dirty="0"/>
              <a:t>And never plays.</a:t>
            </a:r>
          </a:p>
          <a:p>
            <a:pPr algn="ctr"/>
            <a:endParaRPr lang="en-GB" dirty="0"/>
          </a:p>
          <a:p>
            <a:pPr algn="ctr"/>
            <a:r>
              <a:rPr lang="en-GB" dirty="0"/>
              <a:t>The playground’s quick with life,</a:t>
            </a:r>
          </a:p>
          <a:p>
            <a:pPr algn="ctr"/>
            <a:r>
              <a:rPr lang="en-GB" dirty="0"/>
              <a:t>The beat is strong. </a:t>
            </a:r>
          </a:p>
          <a:p>
            <a:pPr algn="ctr"/>
            <a:r>
              <a:rPr lang="en-GB" dirty="0"/>
              <a:t>Though sharp as a knife</a:t>
            </a:r>
          </a:p>
          <a:p>
            <a:pPr algn="ctr"/>
            <a:r>
              <a:rPr lang="en-GB" dirty="0"/>
              <a:t>Strife doesn’t last long.</a:t>
            </a:r>
          </a:p>
          <a:p>
            <a:pPr algn="ctr"/>
            <a:r>
              <a:rPr lang="en-GB" dirty="0"/>
              <a:t>There is shouting, laughter, sound.</a:t>
            </a:r>
          </a:p>
          <a:p>
            <a:pPr algn="ctr"/>
            <a:r>
              <a:rPr lang="en-GB" dirty="0"/>
              <a:t>And a place at the wall</a:t>
            </a:r>
          </a:p>
          <a:p>
            <a:pPr algn="ctr"/>
            <a:r>
              <a:rPr lang="en-GB" dirty="0"/>
              <a:t>For who won’t belong.</a:t>
            </a:r>
          </a:p>
          <a:p>
            <a:pPr algn="ctr"/>
            <a:endParaRPr lang="en-GB" dirty="0"/>
          </a:p>
          <a:p>
            <a:pPr algn="ctr"/>
            <a:r>
              <a:rPr lang="en-GB" dirty="0"/>
              <a:t>He wasn’t there at the wall today.</a:t>
            </a:r>
          </a:p>
          <a:p>
            <a:pPr algn="ctr"/>
            <a:r>
              <a:rPr lang="en-GB" dirty="0"/>
              <a:t>Someone said he’s moved away</a:t>
            </a:r>
          </a:p>
          <a:p>
            <a:pPr algn="ctr"/>
            <a:r>
              <a:rPr lang="en-GB" dirty="0"/>
              <a:t>To another school and place</a:t>
            </a:r>
          </a:p>
          <a:p>
            <a:pPr algn="ctr"/>
            <a:r>
              <a:rPr lang="en-GB" dirty="0"/>
              <a:t>And on the wall where he used to lean</a:t>
            </a:r>
          </a:p>
          <a:p>
            <a:pPr algn="ctr"/>
            <a:r>
              <a:rPr lang="en-GB" dirty="0"/>
              <a:t>Someone had chalked</a:t>
            </a:r>
          </a:p>
          <a:p>
            <a:pPr algn="ctr"/>
            <a:r>
              <a:rPr lang="en-GB" dirty="0"/>
              <a:t>‘Watch this space’. </a:t>
            </a:r>
          </a:p>
          <a:p>
            <a:pPr algn="ctr"/>
            <a:r>
              <a:rPr lang="en-GB" dirty="0"/>
              <a:t>                                                        by Julie Holder</a:t>
            </a:r>
          </a:p>
          <a:p>
            <a:endParaRPr lang="en-GB" dirty="0"/>
          </a:p>
          <a:p>
            <a:endParaRPr lang="en-GB" dirty="0"/>
          </a:p>
        </p:txBody>
      </p:sp>
      <p:sp>
        <p:nvSpPr>
          <p:cNvPr id="2" name="TextBox 1">
            <a:extLst>
              <a:ext uri="{FF2B5EF4-FFF2-40B4-BE49-F238E27FC236}">
                <a16:creationId xmlns:a16="http://schemas.microsoft.com/office/drawing/2014/main" id="{8DC1A817-1DFF-4126-9189-1700B526320E}"/>
              </a:ext>
            </a:extLst>
          </p:cNvPr>
          <p:cNvSpPr txBox="1"/>
          <p:nvPr/>
        </p:nvSpPr>
        <p:spPr>
          <a:xfrm>
            <a:off x="9158305" y="560439"/>
            <a:ext cx="2152823" cy="1477328"/>
          </a:xfrm>
          <a:prstGeom prst="rect">
            <a:avLst/>
          </a:prstGeom>
          <a:noFill/>
        </p:spPr>
        <p:txBody>
          <a:bodyPr wrap="square" rtlCol="0">
            <a:spAutoFit/>
          </a:bodyPr>
          <a:lstStyle/>
          <a:p>
            <a:r>
              <a:rPr lang="en-GB" b="1" dirty="0"/>
              <a:t>Character</a:t>
            </a:r>
          </a:p>
          <a:p>
            <a:r>
              <a:rPr lang="en-GB" dirty="0"/>
              <a:t>-Boy</a:t>
            </a:r>
          </a:p>
          <a:p>
            <a:r>
              <a:rPr lang="en-GB" dirty="0"/>
              <a:t>-Bored</a:t>
            </a:r>
          </a:p>
          <a:p>
            <a:r>
              <a:rPr lang="en-GB" dirty="0"/>
              <a:t>-Alone </a:t>
            </a:r>
          </a:p>
          <a:p>
            <a:r>
              <a:rPr lang="en-GB" dirty="0"/>
              <a:t>(no friends)</a:t>
            </a:r>
          </a:p>
        </p:txBody>
      </p:sp>
      <p:sp>
        <p:nvSpPr>
          <p:cNvPr id="3" name="TextBox 2">
            <a:extLst>
              <a:ext uri="{FF2B5EF4-FFF2-40B4-BE49-F238E27FC236}">
                <a16:creationId xmlns:a16="http://schemas.microsoft.com/office/drawing/2014/main" id="{6F9C3F29-B131-4DCD-BBCC-C967552C6CE4}"/>
              </a:ext>
            </a:extLst>
          </p:cNvPr>
          <p:cNvSpPr txBox="1"/>
          <p:nvPr/>
        </p:nvSpPr>
        <p:spPr>
          <a:xfrm>
            <a:off x="8900209" y="3139613"/>
            <a:ext cx="2410919" cy="2031325"/>
          </a:xfrm>
          <a:prstGeom prst="rect">
            <a:avLst/>
          </a:prstGeom>
          <a:noFill/>
        </p:spPr>
        <p:txBody>
          <a:bodyPr wrap="square" rtlCol="0">
            <a:spAutoFit/>
          </a:bodyPr>
          <a:lstStyle/>
          <a:p>
            <a:r>
              <a:rPr lang="en-GB" b="1" dirty="0"/>
              <a:t>Contrast</a:t>
            </a:r>
          </a:p>
          <a:p>
            <a:r>
              <a:rPr lang="en-GB" dirty="0"/>
              <a:t>-Busy playground </a:t>
            </a:r>
          </a:p>
          <a:p>
            <a:r>
              <a:rPr lang="en-GB" dirty="0"/>
              <a:t>-Children’s shouts,</a:t>
            </a:r>
          </a:p>
          <a:p>
            <a:r>
              <a:rPr lang="en-GB" dirty="0"/>
              <a:t>laughter, sounds</a:t>
            </a:r>
          </a:p>
          <a:p>
            <a:r>
              <a:rPr lang="en-GB" dirty="0"/>
              <a:t>-Play groups</a:t>
            </a:r>
          </a:p>
          <a:p>
            <a:endParaRPr lang="en-GB" dirty="0"/>
          </a:p>
          <a:p>
            <a:endParaRPr lang="en-GB" dirty="0"/>
          </a:p>
        </p:txBody>
      </p:sp>
      <p:sp>
        <p:nvSpPr>
          <p:cNvPr id="4" name="TextBox 3">
            <a:extLst>
              <a:ext uri="{FF2B5EF4-FFF2-40B4-BE49-F238E27FC236}">
                <a16:creationId xmlns:a16="http://schemas.microsoft.com/office/drawing/2014/main" id="{3204ED40-98F0-4DC7-898A-2E9DB06F413F}"/>
              </a:ext>
            </a:extLst>
          </p:cNvPr>
          <p:cNvSpPr txBox="1"/>
          <p:nvPr/>
        </p:nvSpPr>
        <p:spPr>
          <a:xfrm>
            <a:off x="899873" y="640375"/>
            <a:ext cx="1489365" cy="1200329"/>
          </a:xfrm>
          <a:prstGeom prst="rect">
            <a:avLst/>
          </a:prstGeom>
          <a:noFill/>
        </p:spPr>
        <p:txBody>
          <a:bodyPr wrap="square" rtlCol="0">
            <a:spAutoFit/>
          </a:bodyPr>
          <a:lstStyle/>
          <a:p>
            <a:r>
              <a:rPr lang="en-GB" b="1" dirty="0"/>
              <a:t>Mood</a:t>
            </a:r>
          </a:p>
          <a:p>
            <a:r>
              <a:rPr lang="en-GB" dirty="0"/>
              <a:t>-Boredom</a:t>
            </a:r>
          </a:p>
          <a:p>
            <a:r>
              <a:rPr lang="en-GB" dirty="0"/>
              <a:t>-Loneliness</a:t>
            </a:r>
          </a:p>
          <a:p>
            <a:endParaRPr lang="en-GB" dirty="0"/>
          </a:p>
        </p:txBody>
      </p:sp>
      <p:sp>
        <p:nvSpPr>
          <p:cNvPr id="7" name="TextBox 6">
            <a:extLst>
              <a:ext uri="{FF2B5EF4-FFF2-40B4-BE49-F238E27FC236}">
                <a16:creationId xmlns:a16="http://schemas.microsoft.com/office/drawing/2014/main" id="{6E170431-B21E-4E1E-A574-DA1557A269F3}"/>
              </a:ext>
            </a:extLst>
          </p:cNvPr>
          <p:cNvSpPr txBox="1"/>
          <p:nvPr/>
        </p:nvSpPr>
        <p:spPr>
          <a:xfrm>
            <a:off x="811715" y="3231945"/>
            <a:ext cx="1489365" cy="1200329"/>
          </a:xfrm>
          <a:prstGeom prst="rect">
            <a:avLst/>
          </a:prstGeom>
          <a:noFill/>
        </p:spPr>
        <p:txBody>
          <a:bodyPr wrap="square" rtlCol="0">
            <a:spAutoFit/>
          </a:bodyPr>
          <a:lstStyle/>
          <a:p>
            <a:r>
              <a:rPr lang="en-GB" b="1" dirty="0"/>
              <a:t>Mood</a:t>
            </a:r>
          </a:p>
          <a:p>
            <a:r>
              <a:rPr lang="en-GB" dirty="0"/>
              <a:t>-Happiness</a:t>
            </a:r>
          </a:p>
          <a:p>
            <a:r>
              <a:rPr lang="en-GB" dirty="0"/>
              <a:t>-Carefree</a:t>
            </a:r>
          </a:p>
          <a:p>
            <a:endParaRPr lang="en-GB" dirty="0"/>
          </a:p>
        </p:txBody>
      </p:sp>
      <p:sp>
        <p:nvSpPr>
          <p:cNvPr id="8" name="Footer Placeholder 7">
            <a:extLst>
              <a:ext uri="{FF2B5EF4-FFF2-40B4-BE49-F238E27FC236}">
                <a16:creationId xmlns:a16="http://schemas.microsoft.com/office/drawing/2014/main" id="{EA4BEE77-FCE4-44C4-85CB-4F0565B9646B}"/>
              </a:ext>
            </a:extLst>
          </p:cNvPr>
          <p:cNvSpPr>
            <a:spLocks noGrp="1"/>
          </p:cNvSpPr>
          <p:nvPr>
            <p:ph type="ftr" sz="quarter" idx="11"/>
          </p:nvPr>
        </p:nvSpPr>
        <p:spPr/>
        <p:txBody>
          <a:bodyPr/>
          <a:lstStyle/>
          <a:p>
            <a:r>
              <a:rPr lang="en-US"/>
              <a:t>ENGLISH UNIT, CURRICULUM PLANNING AND DEVELOPMENT DIVISION (2020)</a:t>
            </a:r>
            <a:endParaRPr lang="en-GB"/>
          </a:p>
        </p:txBody>
      </p:sp>
    </p:spTree>
    <p:extLst>
      <p:ext uri="{BB962C8B-B14F-4D97-AF65-F5344CB8AC3E}">
        <p14:creationId xmlns:p14="http://schemas.microsoft.com/office/powerpoint/2010/main" val="1397264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1000"/>
                                        <p:tgtEl>
                                          <p:spTgt spid="4">
                                            <p:txEl>
                                              <p:pRg st="0" end="0"/>
                                            </p:txEl>
                                          </p:spTgt>
                                        </p:tgtEl>
                                      </p:cBhvr>
                                    </p:animEffect>
                                    <p:anim calcmode="lin" valueType="num">
                                      <p:cBhvr>
                                        <p:cTn id="5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fade">
                                      <p:cBhvr>
                                        <p:cTn id="61" dur="1000"/>
                                        <p:tgtEl>
                                          <p:spTgt spid="4">
                                            <p:txEl>
                                              <p:pRg st="2" end="2"/>
                                            </p:txEl>
                                          </p:spTgt>
                                        </p:tgtEl>
                                      </p:cBhvr>
                                    </p:animEffect>
                                    <p:anim calcmode="lin" valueType="num">
                                      <p:cBhvr>
                                        <p:cTn id="6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xEl>
                                              <p:pRg st="0" end="0"/>
                                            </p:txEl>
                                          </p:spTgt>
                                        </p:tgtEl>
                                        <p:attrNameLst>
                                          <p:attrName>style.visibility</p:attrName>
                                        </p:attrNameLst>
                                      </p:cBhvr>
                                      <p:to>
                                        <p:strVal val="visible"/>
                                      </p:to>
                                    </p:set>
                                    <p:animEffect transition="in" filter="fade">
                                      <p:cBhvr>
                                        <p:cTn id="68" dur="1000"/>
                                        <p:tgtEl>
                                          <p:spTgt spid="7">
                                            <p:txEl>
                                              <p:pRg st="0" end="0"/>
                                            </p:txEl>
                                          </p:spTgt>
                                        </p:tgtEl>
                                      </p:cBhvr>
                                    </p:animEffect>
                                    <p:anim calcmode="lin" valueType="num">
                                      <p:cBhvr>
                                        <p:cTn id="6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Effect transition="in" filter="fade">
                                      <p:cBhvr>
                                        <p:cTn id="73" dur="1000"/>
                                        <p:tgtEl>
                                          <p:spTgt spid="7">
                                            <p:txEl>
                                              <p:pRg st="1" end="1"/>
                                            </p:txEl>
                                          </p:spTgt>
                                        </p:tgtEl>
                                      </p:cBhvr>
                                    </p:animEffect>
                                    <p:anim calcmode="lin" valueType="num">
                                      <p:cBhvr>
                                        <p:cTn id="7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7">
                                            <p:txEl>
                                              <p:pRg st="1" end="1"/>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7">
                                            <p:txEl>
                                              <p:pRg st="2" end="2"/>
                                            </p:txEl>
                                          </p:spTgt>
                                        </p:tgtEl>
                                        <p:attrNameLst>
                                          <p:attrName>style.visibility</p:attrName>
                                        </p:attrNameLst>
                                      </p:cBhvr>
                                      <p:to>
                                        <p:strVal val="visible"/>
                                      </p:to>
                                    </p:set>
                                    <p:animEffect transition="in" filter="fade">
                                      <p:cBhvr>
                                        <p:cTn id="78" dur="1000"/>
                                        <p:tgtEl>
                                          <p:spTgt spid="7">
                                            <p:txEl>
                                              <p:pRg st="2" end="2"/>
                                            </p:txEl>
                                          </p:spTgt>
                                        </p:tgtEl>
                                      </p:cBhvr>
                                    </p:animEffect>
                                    <p:anim calcmode="lin" valueType="num">
                                      <p:cBhvr>
                                        <p:cTn id="7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8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60DABC-1DF3-47EB-A649-7E670DF9060D}"/>
              </a:ext>
            </a:extLst>
          </p:cNvPr>
          <p:cNvSpPr>
            <a:spLocks noGrp="1"/>
          </p:cNvSpPr>
          <p:nvPr>
            <p:ph type="sldNum" sz="quarter" idx="12"/>
          </p:nvPr>
        </p:nvSpPr>
        <p:spPr/>
        <p:txBody>
          <a:bodyPr/>
          <a:lstStyle/>
          <a:p>
            <a:fld id="{B0A58021-3054-4C10-8AA6-2551D3D7A515}" type="slidenum">
              <a:rPr lang="en-GB" smtClean="0"/>
              <a:t>43</a:t>
            </a:fld>
            <a:endParaRPr lang="en-GB"/>
          </a:p>
        </p:txBody>
      </p:sp>
      <p:sp>
        <p:nvSpPr>
          <p:cNvPr id="6" name="TextBox 5">
            <a:extLst>
              <a:ext uri="{FF2B5EF4-FFF2-40B4-BE49-F238E27FC236}">
                <a16:creationId xmlns:a16="http://schemas.microsoft.com/office/drawing/2014/main" id="{9F03D268-8D04-4387-BEC1-65F94638DF13}"/>
              </a:ext>
            </a:extLst>
          </p:cNvPr>
          <p:cNvSpPr txBox="1"/>
          <p:nvPr/>
        </p:nvSpPr>
        <p:spPr>
          <a:xfrm>
            <a:off x="1784555" y="180546"/>
            <a:ext cx="6887497" cy="7294305"/>
          </a:xfrm>
          <a:prstGeom prst="rect">
            <a:avLst/>
          </a:prstGeom>
          <a:noFill/>
        </p:spPr>
        <p:txBody>
          <a:bodyPr wrap="square" rtlCol="0">
            <a:spAutoFit/>
          </a:bodyPr>
          <a:lstStyle/>
          <a:p>
            <a:pPr algn="ctr"/>
            <a:r>
              <a:rPr lang="en-GB" b="1" dirty="0"/>
              <a:t>The Loner</a:t>
            </a:r>
          </a:p>
          <a:p>
            <a:pPr algn="ctr"/>
            <a:r>
              <a:rPr lang="en-GB" dirty="0"/>
              <a:t>He leans against the playground wall,</a:t>
            </a:r>
          </a:p>
          <a:p>
            <a:pPr algn="ctr"/>
            <a:r>
              <a:rPr lang="en-GB" dirty="0"/>
              <a:t>Smacks his hands against the bricks</a:t>
            </a:r>
          </a:p>
          <a:p>
            <a:pPr algn="ctr"/>
            <a:r>
              <a:rPr lang="en-GB" dirty="0"/>
              <a:t>And another boredom-beating tricks,</a:t>
            </a:r>
          </a:p>
          <a:p>
            <a:pPr algn="ctr"/>
            <a:r>
              <a:rPr lang="en-GB" dirty="0"/>
              <a:t>Traces patterns with his feet,</a:t>
            </a:r>
          </a:p>
          <a:p>
            <a:pPr algn="ctr"/>
            <a:r>
              <a:rPr lang="en-GB" dirty="0"/>
              <a:t>Scuffs to make the tarmac squeak,</a:t>
            </a:r>
          </a:p>
          <a:p>
            <a:pPr algn="ctr"/>
            <a:r>
              <a:rPr lang="en-GB" dirty="0"/>
              <a:t>Back against the wall he stays-</a:t>
            </a:r>
          </a:p>
          <a:p>
            <a:pPr algn="ctr"/>
            <a:r>
              <a:rPr lang="en-GB" dirty="0"/>
              <a:t>And never plays.</a:t>
            </a:r>
          </a:p>
          <a:p>
            <a:pPr algn="ctr"/>
            <a:endParaRPr lang="en-GB" dirty="0"/>
          </a:p>
          <a:p>
            <a:pPr algn="ctr"/>
            <a:r>
              <a:rPr lang="en-GB" dirty="0"/>
              <a:t>The playground’s quick with life,</a:t>
            </a:r>
          </a:p>
          <a:p>
            <a:pPr algn="ctr"/>
            <a:r>
              <a:rPr lang="en-GB" dirty="0"/>
              <a:t>The beat is strong. </a:t>
            </a:r>
          </a:p>
          <a:p>
            <a:pPr algn="ctr"/>
            <a:r>
              <a:rPr lang="en-GB" dirty="0"/>
              <a:t>Though sharp as a knife</a:t>
            </a:r>
          </a:p>
          <a:p>
            <a:pPr algn="ctr"/>
            <a:r>
              <a:rPr lang="en-GB" dirty="0"/>
              <a:t>Strife doesn’t last long.</a:t>
            </a:r>
          </a:p>
          <a:p>
            <a:pPr algn="ctr"/>
            <a:r>
              <a:rPr lang="en-GB" dirty="0"/>
              <a:t>There is shouting, laughter, sound.</a:t>
            </a:r>
          </a:p>
          <a:p>
            <a:pPr algn="ctr"/>
            <a:r>
              <a:rPr lang="en-GB" dirty="0"/>
              <a:t>And a place at the wall</a:t>
            </a:r>
          </a:p>
          <a:p>
            <a:pPr algn="ctr"/>
            <a:r>
              <a:rPr lang="en-GB" dirty="0"/>
              <a:t>For who won’t belong.</a:t>
            </a:r>
          </a:p>
          <a:p>
            <a:pPr algn="ctr"/>
            <a:endParaRPr lang="en-GB" dirty="0"/>
          </a:p>
          <a:p>
            <a:pPr algn="ctr"/>
            <a:r>
              <a:rPr lang="en-GB" dirty="0"/>
              <a:t>He wasn’t there at the wall today.</a:t>
            </a:r>
          </a:p>
          <a:p>
            <a:pPr algn="ctr"/>
            <a:r>
              <a:rPr lang="en-GB" dirty="0"/>
              <a:t>Someone said he’s moved away</a:t>
            </a:r>
          </a:p>
          <a:p>
            <a:pPr algn="ctr"/>
            <a:r>
              <a:rPr lang="en-GB" dirty="0"/>
              <a:t>To another school and place</a:t>
            </a:r>
          </a:p>
          <a:p>
            <a:pPr algn="ctr"/>
            <a:r>
              <a:rPr lang="en-GB" dirty="0"/>
              <a:t>And on the wall where he used to lean</a:t>
            </a:r>
          </a:p>
          <a:p>
            <a:pPr algn="ctr"/>
            <a:r>
              <a:rPr lang="en-GB" dirty="0"/>
              <a:t>Someone had chalked</a:t>
            </a:r>
          </a:p>
          <a:p>
            <a:pPr algn="ctr"/>
            <a:r>
              <a:rPr lang="en-GB" dirty="0"/>
              <a:t>‘Watch this space’. </a:t>
            </a:r>
          </a:p>
          <a:p>
            <a:pPr algn="ctr"/>
            <a:r>
              <a:rPr lang="en-GB" dirty="0"/>
              <a:t>                                                        by Julie Holder</a:t>
            </a:r>
          </a:p>
          <a:p>
            <a:endParaRPr lang="en-GB" dirty="0"/>
          </a:p>
          <a:p>
            <a:endParaRPr lang="en-GB" dirty="0"/>
          </a:p>
        </p:txBody>
      </p:sp>
      <p:sp>
        <p:nvSpPr>
          <p:cNvPr id="2" name="TextBox 1">
            <a:extLst>
              <a:ext uri="{FF2B5EF4-FFF2-40B4-BE49-F238E27FC236}">
                <a16:creationId xmlns:a16="http://schemas.microsoft.com/office/drawing/2014/main" id="{8DC1A817-1DFF-4126-9189-1700B526320E}"/>
              </a:ext>
            </a:extLst>
          </p:cNvPr>
          <p:cNvSpPr txBox="1"/>
          <p:nvPr/>
        </p:nvSpPr>
        <p:spPr>
          <a:xfrm>
            <a:off x="9158305" y="560439"/>
            <a:ext cx="2522418" cy="2862322"/>
          </a:xfrm>
          <a:prstGeom prst="rect">
            <a:avLst/>
          </a:prstGeom>
          <a:noFill/>
        </p:spPr>
        <p:txBody>
          <a:bodyPr wrap="square" rtlCol="0">
            <a:spAutoFit/>
          </a:bodyPr>
          <a:lstStyle/>
          <a:p>
            <a:r>
              <a:rPr lang="en-GB" b="1" dirty="0"/>
              <a:t>Descriptive Language</a:t>
            </a:r>
          </a:p>
          <a:p>
            <a:pPr marL="285750" indent="-285750">
              <a:buFontTx/>
              <a:buChar char="-"/>
            </a:pPr>
            <a:r>
              <a:rPr lang="en-GB" dirty="0">
                <a:solidFill>
                  <a:srgbClr val="7030A0"/>
                </a:solidFill>
              </a:rPr>
              <a:t>Playground wall</a:t>
            </a:r>
          </a:p>
          <a:p>
            <a:pPr marL="285750" indent="-285750">
              <a:buFontTx/>
              <a:buChar char="-"/>
            </a:pPr>
            <a:r>
              <a:rPr lang="en-GB" dirty="0">
                <a:solidFill>
                  <a:srgbClr val="7030A0"/>
                </a:solidFill>
              </a:rPr>
              <a:t>boredom-beating tricks</a:t>
            </a:r>
          </a:p>
          <a:p>
            <a:pPr marL="285750" indent="-285750">
              <a:buFontTx/>
              <a:buChar char="-"/>
            </a:pPr>
            <a:r>
              <a:rPr lang="en-GB" dirty="0">
                <a:solidFill>
                  <a:srgbClr val="7030A0"/>
                </a:solidFill>
              </a:rPr>
              <a:t>Traces patterns</a:t>
            </a:r>
          </a:p>
          <a:p>
            <a:pPr marL="285750" indent="-285750">
              <a:buFontTx/>
              <a:buChar char="-"/>
            </a:pPr>
            <a:r>
              <a:rPr lang="en-GB" dirty="0">
                <a:solidFill>
                  <a:srgbClr val="7030A0"/>
                </a:solidFill>
              </a:rPr>
              <a:t>Scuffs to make tarmac squeak</a:t>
            </a:r>
          </a:p>
          <a:p>
            <a:pPr marL="285750" indent="-285750">
              <a:buFontTx/>
              <a:buChar char="-"/>
            </a:pPr>
            <a:endParaRPr lang="en-GB" dirty="0"/>
          </a:p>
          <a:p>
            <a:endParaRPr lang="en-GB" b="1" dirty="0"/>
          </a:p>
        </p:txBody>
      </p:sp>
      <p:sp>
        <p:nvSpPr>
          <p:cNvPr id="3" name="TextBox 2">
            <a:extLst>
              <a:ext uri="{FF2B5EF4-FFF2-40B4-BE49-F238E27FC236}">
                <a16:creationId xmlns:a16="http://schemas.microsoft.com/office/drawing/2014/main" id="{6F9C3F29-B131-4DCD-BBCC-C967552C6CE4}"/>
              </a:ext>
            </a:extLst>
          </p:cNvPr>
          <p:cNvSpPr txBox="1"/>
          <p:nvPr/>
        </p:nvSpPr>
        <p:spPr>
          <a:xfrm>
            <a:off x="9158305" y="3330646"/>
            <a:ext cx="2772697" cy="1477328"/>
          </a:xfrm>
          <a:prstGeom prst="rect">
            <a:avLst/>
          </a:prstGeom>
          <a:noFill/>
        </p:spPr>
        <p:txBody>
          <a:bodyPr wrap="square" rtlCol="0">
            <a:spAutoFit/>
          </a:bodyPr>
          <a:lstStyle/>
          <a:p>
            <a:r>
              <a:rPr lang="en-GB" b="1" dirty="0"/>
              <a:t>Figurative Language</a:t>
            </a:r>
          </a:p>
          <a:p>
            <a:r>
              <a:rPr lang="en-GB" dirty="0"/>
              <a:t>-</a:t>
            </a:r>
            <a:r>
              <a:rPr lang="en-GB" dirty="0">
                <a:solidFill>
                  <a:srgbClr val="7030A0"/>
                </a:solidFill>
              </a:rPr>
              <a:t>Personification</a:t>
            </a:r>
          </a:p>
          <a:p>
            <a:r>
              <a:rPr lang="en-GB" dirty="0">
                <a:solidFill>
                  <a:srgbClr val="7030A0"/>
                </a:solidFill>
              </a:rPr>
              <a:t>-Simile</a:t>
            </a:r>
          </a:p>
          <a:p>
            <a:endParaRPr lang="en-GB" dirty="0"/>
          </a:p>
          <a:p>
            <a:endParaRPr lang="en-GB" dirty="0"/>
          </a:p>
        </p:txBody>
      </p:sp>
      <p:sp>
        <p:nvSpPr>
          <p:cNvPr id="7" name="TextBox 6">
            <a:extLst>
              <a:ext uri="{FF2B5EF4-FFF2-40B4-BE49-F238E27FC236}">
                <a16:creationId xmlns:a16="http://schemas.microsoft.com/office/drawing/2014/main" id="{BF229E6F-CA7C-4B00-B341-0225AADC4BCF}"/>
              </a:ext>
            </a:extLst>
          </p:cNvPr>
          <p:cNvSpPr txBox="1"/>
          <p:nvPr/>
        </p:nvSpPr>
        <p:spPr>
          <a:xfrm>
            <a:off x="265470" y="884903"/>
            <a:ext cx="2050027" cy="1477328"/>
          </a:xfrm>
          <a:prstGeom prst="rect">
            <a:avLst/>
          </a:prstGeom>
          <a:noFill/>
        </p:spPr>
        <p:txBody>
          <a:bodyPr wrap="square" rtlCol="0">
            <a:spAutoFit/>
          </a:bodyPr>
          <a:lstStyle/>
          <a:p>
            <a:r>
              <a:rPr lang="en-GB" b="1" dirty="0"/>
              <a:t>Appeal to sense of hearing</a:t>
            </a:r>
          </a:p>
          <a:p>
            <a:r>
              <a:rPr lang="en-GB" dirty="0"/>
              <a:t>-</a:t>
            </a:r>
            <a:r>
              <a:rPr lang="en-GB" dirty="0">
                <a:solidFill>
                  <a:schemeClr val="accent5"/>
                </a:solidFill>
              </a:rPr>
              <a:t>Smacks</a:t>
            </a:r>
          </a:p>
          <a:p>
            <a:r>
              <a:rPr lang="en-GB" dirty="0">
                <a:solidFill>
                  <a:schemeClr val="accent5"/>
                </a:solidFill>
              </a:rPr>
              <a:t>-scuffs</a:t>
            </a:r>
          </a:p>
          <a:p>
            <a:r>
              <a:rPr lang="en-GB" dirty="0">
                <a:solidFill>
                  <a:schemeClr val="accent5"/>
                </a:solidFill>
              </a:rPr>
              <a:t>-squeak</a:t>
            </a:r>
          </a:p>
        </p:txBody>
      </p:sp>
      <p:sp>
        <p:nvSpPr>
          <p:cNvPr id="8" name="TextBox 7">
            <a:extLst>
              <a:ext uri="{FF2B5EF4-FFF2-40B4-BE49-F238E27FC236}">
                <a16:creationId xmlns:a16="http://schemas.microsoft.com/office/drawing/2014/main" id="{6575F274-FADD-4CE5-8521-21118F7763C0}"/>
              </a:ext>
            </a:extLst>
          </p:cNvPr>
          <p:cNvSpPr txBox="1"/>
          <p:nvPr/>
        </p:nvSpPr>
        <p:spPr>
          <a:xfrm>
            <a:off x="324464" y="2741444"/>
            <a:ext cx="2050027" cy="1754326"/>
          </a:xfrm>
          <a:prstGeom prst="rect">
            <a:avLst/>
          </a:prstGeom>
          <a:noFill/>
        </p:spPr>
        <p:txBody>
          <a:bodyPr wrap="square" rtlCol="0">
            <a:spAutoFit/>
          </a:bodyPr>
          <a:lstStyle/>
          <a:p>
            <a:r>
              <a:rPr lang="en-GB" b="1" dirty="0"/>
              <a:t>Appeal to sense of hearing</a:t>
            </a:r>
          </a:p>
          <a:p>
            <a:r>
              <a:rPr lang="en-GB" dirty="0"/>
              <a:t>-</a:t>
            </a:r>
            <a:r>
              <a:rPr lang="en-GB" dirty="0">
                <a:solidFill>
                  <a:schemeClr val="accent5"/>
                </a:solidFill>
              </a:rPr>
              <a:t>strong beat</a:t>
            </a:r>
          </a:p>
          <a:p>
            <a:r>
              <a:rPr lang="en-GB" dirty="0">
                <a:solidFill>
                  <a:schemeClr val="accent5"/>
                </a:solidFill>
              </a:rPr>
              <a:t>-shouting</a:t>
            </a:r>
          </a:p>
          <a:p>
            <a:r>
              <a:rPr lang="en-GB" dirty="0">
                <a:solidFill>
                  <a:schemeClr val="accent5"/>
                </a:solidFill>
              </a:rPr>
              <a:t>-laughter</a:t>
            </a:r>
          </a:p>
          <a:p>
            <a:endParaRPr lang="en-GB" dirty="0"/>
          </a:p>
        </p:txBody>
      </p:sp>
      <p:sp>
        <p:nvSpPr>
          <p:cNvPr id="9" name="TextBox 8">
            <a:extLst>
              <a:ext uri="{FF2B5EF4-FFF2-40B4-BE49-F238E27FC236}">
                <a16:creationId xmlns:a16="http://schemas.microsoft.com/office/drawing/2014/main" id="{7AC5D49A-5E5B-43DD-98AC-EE3EB8317077}"/>
              </a:ext>
            </a:extLst>
          </p:cNvPr>
          <p:cNvSpPr txBox="1"/>
          <p:nvPr/>
        </p:nvSpPr>
        <p:spPr>
          <a:xfrm>
            <a:off x="427703" y="4807974"/>
            <a:ext cx="2772697" cy="1477328"/>
          </a:xfrm>
          <a:prstGeom prst="rect">
            <a:avLst/>
          </a:prstGeom>
          <a:noFill/>
        </p:spPr>
        <p:txBody>
          <a:bodyPr wrap="square" rtlCol="0">
            <a:spAutoFit/>
          </a:bodyPr>
          <a:lstStyle/>
          <a:p>
            <a:r>
              <a:rPr lang="en-GB" b="1" dirty="0"/>
              <a:t>Appeal to sense of sight</a:t>
            </a:r>
          </a:p>
          <a:p>
            <a:r>
              <a:rPr lang="en-GB" b="1" dirty="0"/>
              <a:t>-</a:t>
            </a:r>
            <a:r>
              <a:rPr lang="en-GB" dirty="0">
                <a:solidFill>
                  <a:schemeClr val="accent5"/>
                </a:solidFill>
              </a:rPr>
              <a:t>Boy against wall</a:t>
            </a:r>
          </a:p>
          <a:p>
            <a:r>
              <a:rPr lang="en-GB" dirty="0">
                <a:solidFill>
                  <a:schemeClr val="accent5"/>
                </a:solidFill>
              </a:rPr>
              <a:t>-Busy playground</a:t>
            </a:r>
          </a:p>
          <a:p>
            <a:r>
              <a:rPr lang="en-GB" dirty="0">
                <a:solidFill>
                  <a:schemeClr val="accent5"/>
                </a:solidFill>
              </a:rPr>
              <a:t>-Wall with chalk  marks</a:t>
            </a:r>
          </a:p>
        </p:txBody>
      </p:sp>
      <p:sp>
        <p:nvSpPr>
          <p:cNvPr id="4" name="Footer Placeholder 3">
            <a:extLst>
              <a:ext uri="{FF2B5EF4-FFF2-40B4-BE49-F238E27FC236}">
                <a16:creationId xmlns:a16="http://schemas.microsoft.com/office/drawing/2014/main" id="{A03100B0-1798-451B-9B04-1A957F2A8BFB}"/>
              </a:ext>
            </a:extLst>
          </p:cNvPr>
          <p:cNvSpPr>
            <a:spLocks noGrp="1"/>
          </p:cNvSpPr>
          <p:nvPr>
            <p:ph type="ftr" sz="quarter" idx="11"/>
          </p:nvPr>
        </p:nvSpPr>
        <p:spPr/>
        <p:txBody>
          <a:bodyPr/>
          <a:lstStyle/>
          <a:p>
            <a:r>
              <a:rPr lang="en-US"/>
              <a:t>ENGLISH UNIT, CURRICULUM PLANNING AND DEVELOPMENT DIVISION (2020)</a:t>
            </a:r>
            <a:endParaRPr lang="en-GB"/>
          </a:p>
        </p:txBody>
      </p:sp>
    </p:spTree>
    <p:extLst>
      <p:ext uri="{BB962C8B-B14F-4D97-AF65-F5344CB8AC3E}">
        <p14:creationId xmlns:p14="http://schemas.microsoft.com/office/powerpoint/2010/main" val="164208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1000"/>
                                        <p:tgtEl>
                                          <p:spTgt spid="7">
                                            <p:txEl>
                                              <p:pRg st="0" end="0"/>
                                            </p:txEl>
                                          </p:spTgt>
                                        </p:tgtEl>
                                      </p:cBhvr>
                                    </p:animEffect>
                                    <p:anim calcmode="lin" valueType="num">
                                      <p:cBhvr>
                                        <p:cTn id="5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Effect transition="in" filter="fade">
                                      <p:cBhvr>
                                        <p:cTn id="56" dur="1000"/>
                                        <p:tgtEl>
                                          <p:spTgt spid="7">
                                            <p:txEl>
                                              <p:pRg st="1" end="1"/>
                                            </p:txEl>
                                          </p:spTgt>
                                        </p:tgtEl>
                                      </p:cBhvr>
                                    </p:animEffect>
                                    <p:anim calcmode="lin" valueType="num">
                                      <p:cBhvr>
                                        <p:cTn id="5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fade">
                                      <p:cBhvr>
                                        <p:cTn id="61" dur="1000"/>
                                        <p:tgtEl>
                                          <p:spTgt spid="7">
                                            <p:txEl>
                                              <p:pRg st="2" end="2"/>
                                            </p:txEl>
                                          </p:spTgt>
                                        </p:tgtEl>
                                      </p:cBhvr>
                                    </p:animEffect>
                                    <p:anim calcmode="lin" valueType="num">
                                      <p:cBhvr>
                                        <p:cTn id="6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fade">
                                      <p:cBhvr>
                                        <p:cTn id="66" dur="1000"/>
                                        <p:tgtEl>
                                          <p:spTgt spid="7">
                                            <p:txEl>
                                              <p:pRg st="3" end="3"/>
                                            </p:txEl>
                                          </p:spTgt>
                                        </p:tgtEl>
                                      </p:cBhvr>
                                    </p:animEffect>
                                    <p:anim calcmode="lin" valueType="num">
                                      <p:cBhvr>
                                        <p:cTn id="6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8">
                                            <p:txEl>
                                              <p:pRg st="0" end="0"/>
                                            </p:txEl>
                                          </p:spTgt>
                                        </p:tgtEl>
                                        <p:attrNameLst>
                                          <p:attrName>style.visibility</p:attrName>
                                        </p:attrNameLst>
                                      </p:cBhvr>
                                      <p:to>
                                        <p:strVal val="visible"/>
                                      </p:to>
                                    </p:set>
                                    <p:animEffect transition="in" filter="fade">
                                      <p:cBhvr>
                                        <p:cTn id="73" dur="1000"/>
                                        <p:tgtEl>
                                          <p:spTgt spid="8">
                                            <p:txEl>
                                              <p:pRg st="0" end="0"/>
                                            </p:txEl>
                                          </p:spTgt>
                                        </p:tgtEl>
                                      </p:cBhvr>
                                    </p:animEffect>
                                    <p:anim calcmode="lin" valueType="num">
                                      <p:cBhvr>
                                        <p:cTn id="7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
                                            <p:txEl>
                                              <p:pRg st="1" end="1"/>
                                            </p:txEl>
                                          </p:spTgt>
                                        </p:tgtEl>
                                        <p:attrNameLst>
                                          <p:attrName>style.visibility</p:attrName>
                                        </p:attrNameLst>
                                      </p:cBhvr>
                                      <p:to>
                                        <p:strVal val="visible"/>
                                      </p:to>
                                    </p:set>
                                    <p:animEffect transition="in" filter="fade">
                                      <p:cBhvr>
                                        <p:cTn id="78" dur="1000"/>
                                        <p:tgtEl>
                                          <p:spTgt spid="8">
                                            <p:txEl>
                                              <p:pRg st="1" end="1"/>
                                            </p:txEl>
                                          </p:spTgt>
                                        </p:tgtEl>
                                      </p:cBhvr>
                                    </p:animEffect>
                                    <p:anim calcmode="lin" valueType="num">
                                      <p:cBhvr>
                                        <p:cTn id="7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1" end="1"/>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8">
                                            <p:txEl>
                                              <p:pRg st="2" end="2"/>
                                            </p:txEl>
                                          </p:spTgt>
                                        </p:tgtEl>
                                        <p:attrNameLst>
                                          <p:attrName>style.visibility</p:attrName>
                                        </p:attrNameLst>
                                      </p:cBhvr>
                                      <p:to>
                                        <p:strVal val="visible"/>
                                      </p:to>
                                    </p:set>
                                    <p:animEffect transition="in" filter="fade">
                                      <p:cBhvr>
                                        <p:cTn id="83" dur="1000"/>
                                        <p:tgtEl>
                                          <p:spTgt spid="8">
                                            <p:txEl>
                                              <p:pRg st="2" end="2"/>
                                            </p:txEl>
                                          </p:spTgt>
                                        </p:tgtEl>
                                      </p:cBhvr>
                                    </p:animEffect>
                                    <p:anim calcmode="lin" valueType="num">
                                      <p:cBhvr>
                                        <p:cTn id="8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85" dur="1000" fill="hold"/>
                                        <p:tgtEl>
                                          <p:spTgt spid="8">
                                            <p:txEl>
                                              <p:pRg st="2" end="2"/>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8">
                                            <p:txEl>
                                              <p:pRg st="3" end="3"/>
                                            </p:txEl>
                                          </p:spTgt>
                                        </p:tgtEl>
                                        <p:attrNameLst>
                                          <p:attrName>style.visibility</p:attrName>
                                        </p:attrNameLst>
                                      </p:cBhvr>
                                      <p:to>
                                        <p:strVal val="visible"/>
                                      </p:to>
                                    </p:set>
                                    <p:animEffect transition="in" filter="fade">
                                      <p:cBhvr>
                                        <p:cTn id="88" dur="1000"/>
                                        <p:tgtEl>
                                          <p:spTgt spid="8">
                                            <p:txEl>
                                              <p:pRg st="3" end="3"/>
                                            </p:txEl>
                                          </p:spTgt>
                                        </p:tgtEl>
                                      </p:cBhvr>
                                    </p:animEffect>
                                    <p:anim calcmode="lin" valueType="num">
                                      <p:cBhvr>
                                        <p:cTn id="8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9">
                                            <p:txEl>
                                              <p:pRg st="0" end="0"/>
                                            </p:txEl>
                                          </p:spTgt>
                                        </p:tgtEl>
                                        <p:attrNameLst>
                                          <p:attrName>style.visibility</p:attrName>
                                        </p:attrNameLst>
                                      </p:cBhvr>
                                      <p:to>
                                        <p:strVal val="visible"/>
                                      </p:to>
                                    </p:set>
                                    <p:animEffect transition="in" filter="fade">
                                      <p:cBhvr>
                                        <p:cTn id="95" dur="1000"/>
                                        <p:tgtEl>
                                          <p:spTgt spid="9">
                                            <p:txEl>
                                              <p:pRg st="0" end="0"/>
                                            </p:txEl>
                                          </p:spTgt>
                                        </p:tgtEl>
                                      </p:cBhvr>
                                    </p:animEffect>
                                    <p:anim calcmode="lin" valueType="num">
                                      <p:cBhvr>
                                        <p:cTn id="9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9">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9">
                                            <p:txEl>
                                              <p:pRg st="1" end="1"/>
                                            </p:txEl>
                                          </p:spTgt>
                                        </p:tgtEl>
                                        <p:attrNameLst>
                                          <p:attrName>style.visibility</p:attrName>
                                        </p:attrNameLst>
                                      </p:cBhvr>
                                      <p:to>
                                        <p:strVal val="visible"/>
                                      </p:to>
                                    </p:set>
                                    <p:animEffect transition="in" filter="fade">
                                      <p:cBhvr>
                                        <p:cTn id="100" dur="1000"/>
                                        <p:tgtEl>
                                          <p:spTgt spid="9">
                                            <p:txEl>
                                              <p:pRg st="1" end="1"/>
                                            </p:txEl>
                                          </p:spTgt>
                                        </p:tgtEl>
                                      </p:cBhvr>
                                    </p:animEffect>
                                    <p:anim calcmode="lin" valueType="num">
                                      <p:cBhvr>
                                        <p:cTn id="10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9">
                                            <p:txEl>
                                              <p:pRg st="2" end="2"/>
                                            </p:txEl>
                                          </p:spTgt>
                                        </p:tgtEl>
                                        <p:attrNameLst>
                                          <p:attrName>style.visibility</p:attrName>
                                        </p:attrNameLst>
                                      </p:cBhvr>
                                      <p:to>
                                        <p:strVal val="visible"/>
                                      </p:to>
                                    </p:set>
                                    <p:animEffect transition="in" filter="fade">
                                      <p:cBhvr>
                                        <p:cTn id="105" dur="1000"/>
                                        <p:tgtEl>
                                          <p:spTgt spid="9">
                                            <p:txEl>
                                              <p:pRg st="2" end="2"/>
                                            </p:txEl>
                                          </p:spTgt>
                                        </p:tgtEl>
                                      </p:cBhvr>
                                    </p:animEffect>
                                    <p:anim calcmode="lin" valueType="num">
                                      <p:cBhvr>
                                        <p:cTn id="10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07"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9">
                                            <p:txEl>
                                              <p:pRg st="3" end="3"/>
                                            </p:txEl>
                                          </p:spTgt>
                                        </p:tgtEl>
                                        <p:attrNameLst>
                                          <p:attrName>style.visibility</p:attrName>
                                        </p:attrNameLst>
                                      </p:cBhvr>
                                      <p:to>
                                        <p:strVal val="visible"/>
                                      </p:to>
                                    </p:set>
                                    <p:animEffect transition="in" filter="fade">
                                      <p:cBhvr>
                                        <p:cTn id="110" dur="1000"/>
                                        <p:tgtEl>
                                          <p:spTgt spid="9">
                                            <p:txEl>
                                              <p:pRg st="3" end="3"/>
                                            </p:txEl>
                                          </p:spTgt>
                                        </p:tgtEl>
                                      </p:cBhvr>
                                    </p:animEffect>
                                    <p:anim calcmode="lin" valueType="num">
                                      <p:cBhvr>
                                        <p:cTn id="11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1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580B-83FF-4588-BA34-970867BB54A1}"/>
              </a:ext>
            </a:extLst>
          </p:cNvPr>
          <p:cNvSpPr>
            <a:spLocks noGrp="1"/>
          </p:cNvSpPr>
          <p:nvPr>
            <p:ph type="title"/>
          </p:nvPr>
        </p:nvSpPr>
        <p:spPr>
          <a:xfrm>
            <a:off x="530815" y="484632"/>
            <a:ext cx="10597433" cy="488762"/>
          </a:xfrm>
        </p:spPr>
        <p:txBody>
          <a:bodyPr>
            <a:noAutofit/>
          </a:bodyPr>
          <a:lstStyle/>
          <a:p>
            <a:r>
              <a:rPr lang="en-GB" sz="4000" cap="none" dirty="0"/>
              <a:t>Evaluation and appreciation questions on the poem ‘The Loner’</a:t>
            </a:r>
            <a:endParaRPr lang="en-GB" sz="4000" dirty="0"/>
          </a:p>
        </p:txBody>
      </p:sp>
      <p:graphicFrame>
        <p:nvGraphicFramePr>
          <p:cNvPr id="6" name="Content Placeholder 5">
            <a:extLst>
              <a:ext uri="{FF2B5EF4-FFF2-40B4-BE49-F238E27FC236}">
                <a16:creationId xmlns:a16="http://schemas.microsoft.com/office/drawing/2014/main" id="{594AA9A2-0ADE-4A78-8E54-20F0F292725C}"/>
              </a:ext>
            </a:extLst>
          </p:cNvPr>
          <p:cNvGraphicFramePr>
            <a:graphicFrameLocks noGrp="1"/>
          </p:cNvGraphicFramePr>
          <p:nvPr>
            <p:ph idx="1"/>
            <p:extLst>
              <p:ext uri="{D42A27DB-BD31-4B8C-83A1-F6EECF244321}">
                <p14:modId xmlns:p14="http://schemas.microsoft.com/office/powerpoint/2010/main" val="630079526"/>
              </p:ext>
            </p:extLst>
          </p:nvPr>
        </p:nvGraphicFramePr>
        <p:xfrm>
          <a:off x="530942" y="1312606"/>
          <a:ext cx="10597433" cy="4859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CEBD3F2-6531-4615-9410-8DFFF08BD54B}"/>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6984E20B-D7B1-4954-B763-F20AB77EFABE}"/>
              </a:ext>
            </a:extLst>
          </p:cNvPr>
          <p:cNvSpPr>
            <a:spLocks noGrp="1"/>
          </p:cNvSpPr>
          <p:nvPr>
            <p:ph type="sldNum" sz="quarter" idx="12"/>
          </p:nvPr>
        </p:nvSpPr>
        <p:spPr/>
        <p:txBody>
          <a:bodyPr/>
          <a:lstStyle/>
          <a:p>
            <a:fld id="{B0A58021-3054-4C10-8AA6-2551D3D7A515}" type="slidenum">
              <a:rPr lang="en-GB" smtClean="0"/>
              <a:t>44</a:t>
            </a:fld>
            <a:endParaRPr lang="en-GB"/>
          </a:p>
        </p:txBody>
      </p:sp>
    </p:spTree>
    <p:extLst>
      <p:ext uri="{BB962C8B-B14F-4D97-AF65-F5344CB8AC3E}">
        <p14:creationId xmlns:p14="http://schemas.microsoft.com/office/powerpoint/2010/main" val="86902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51D0-CFF7-443E-B3C6-87ADA73F550D}"/>
              </a:ext>
            </a:extLst>
          </p:cNvPr>
          <p:cNvSpPr>
            <a:spLocks noGrp="1"/>
          </p:cNvSpPr>
          <p:nvPr>
            <p:ph type="title"/>
          </p:nvPr>
        </p:nvSpPr>
        <p:spPr>
          <a:xfrm>
            <a:off x="170196" y="220091"/>
            <a:ext cx="10058400" cy="577252"/>
          </a:xfrm>
        </p:spPr>
        <p:txBody>
          <a:bodyPr>
            <a:normAutofit fontScale="90000"/>
          </a:bodyPr>
          <a:lstStyle/>
          <a:p>
            <a:r>
              <a:rPr lang="en-GB" cap="none" dirty="0"/>
              <a:t>What do you need to do with this question?</a:t>
            </a:r>
          </a:p>
        </p:txBody>
      </p:sp>
      <p:sp>
        <p:nvSpPr>
          <p:cNvPr id="3" name="Content Placeholder 2">
            <a:extLst>
              <a:ext uri="{FF2B5EF4-FFF2-40B4-BE49-F238E27FC236}">
                <a16:creationId xmlns:a16="http://schemas.microsoft.com/office/drawing/2014/main" id="{8F16E922-4A48-4782-89E4-6F74BC44776C}"/>
              </a:ext>
            </a:extLst>
          </p:cNvPr>
          <p:cNvSpPr>
            <a:spLocks noGrp="1"/>
          </p:cNvSpPr>
          <p:nvPr>
            <p:ph idx="1"/>
          </p:nvPr>
        </p:nvSpPr>
        <p:spPr>
          <a:xfrm>
            <a:off x="1069848" y="2227006"/>
            <a:ext cx="10058400" cy="3945194"/>
          </a:xfrm>
        </p:spPr>
        <p:txBody>
          <a:bodyPr/>
          <a:lstStyle/>
          <a:p>
            <a:pPr marL="0" indent="0">
              <a:buNone/>
            </a:pPr>
            <a:endParaRPr lang="en-GB" dirty="0"/>
          </a:p>
          <a:p>
            <a:pPr marL="0" indent="0">
              <a:buNone/>
            </a:pPr>
            <a:endParaRPr lang="en-GB" sz="2800" dirty="0"/>
          </a:p>
          <a:p>
            <a:pPr marL="0" indent="0">
              <a:buNone/>
            </a:pPr>
            <a:r>
              <a:rPr lang="en-GB" sz="2800" dirty="0"/>
              <a:t>In your opinion, how </a:t>
            </a:r>
            <a:r>
              <a:rPr lang="en-GB" sz="2800" u="sng" dirty="0"/>
              <a:t>appropriate </a:t>
            </a:r>
            <a:r>
              <a:rPr lang="en-GB" sz="2800" dirty="0"/>
              <a:t>is the poet’s use of the expression, </a:t>
            </a:r>
            <a:r>
              <a:rPr lang="en-GB" sz="2800" dirty="0">
                <a:solidFill>
                  <a:schemeClr val="accent5"/>
                </a:solidFill>
              </a:rPr>
              <a:t>‘Scuffs to make the tarmac squeak’</a:t>
            </a:r>
            <a:r>
              <a:rPr lang="en-GB" sz="2800" dirty="0"/>
              <a:t>? </a:t>
            </a:r>
            <a:r>
              <a:rPr lang="en-GB" sz="2800" u="sng" dirty="0"/>
              <a:t>Explain</a:t>
            </a:r>
            <a:r>
              <a:rPr lang="en-GB" sz="2800" dirty="0"/>
              <a:t> your answer.</a:t>
            </a:r>
          </a:p>
          <a:p>
            <a:endParaRPr lang="en-GB" dirty="0"/>
          </a:p>
        </p:txBody>
      </p:sp>
      <p:sp>
        <p:nvSpPr>
          <p:cNvPr id="4" name="Footer Placeholder 3">
            <a:extLst>
              <a:ext uri="{FF2B5EF4-FFF2-40B4-BE49-F238E27FC236}">
                <a16:creationId xmlns:a16="http://schemas.microsoft.com/office/drawing/2014/main" id="{55231745-14E5-4AE4-B9F3-96F122CD0D1C}"/>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780F25D6-E399-4631-9B53-CF27B4F02FDA}"/>
              </a:ext>
            </a:extLst>
          </p:cNvPr>
          <p:cNvSpPr>
            <a:spLocks noGrp="1"/>
          </p:cNvSpPr>
          <p:nvPr>
            <p:ph type="sldNum" sz="quarter" idx="12"/>
          </p:nvPr>
        </p:nvSpPr>
        <p:spPr/>
        <p:txBody>
          <a:bodyPr/>
          <a:lstStyle/>
          <a:p>
            <a:fld id="{B0A58021-3054-4C10-8AA6-2551D3D7A515}" type="slidenum">
              <a:rPr lang="en-GB" smtClean="0"/>
              <a:t>45</a:t>
            </a:fld>
            <a:endParaRPr lang="en-GB"/>
          </a:p>
        </p:txBody>
      </p:sp>
      <p:sp>
        <p:nvSpPr>
          <p:cNvPr id="6" name="TextBox 5">
            <a:extLst>
              <a:ext uri="{FF2B5EF4-FFF2-40B4-BE49-F238E27FC236}">
                <a16:creationId xmlns:a16="http://schemas.microsoft.com/office/drawing/2014/main" id="{B38B09A8-440B-4B64-8041-5F26757617DC}"/>
              </a:ext>
            </a:extLst>
          </p:cNvPr>
          <p:cNvSpPr txBox="1"/>
          <p:nvPr/>
        </p:nvSpPr>
        <p:spPr>
          <a:xfrm>
            <a:off x="2354827" y="4540984"/>
            <a:ext cx="2477729" cy="1631216"/>
          </a:xfrm>
          <a:prstGeom prst="rect">
            <a:avLst/>
          </a:prstGeom>
          <a:noFill/>
        </p:spPr>
        <p:txBody>
          <a:bodyPr wrap="square" rtlCol="0">
            <a:spAutoFit/>
          </a:bodyPr>
          <a:lstStyle/>
          <a:p>
            <a:r>
              <a:rPr lang="en-GB" sz="2000" dirty="0">
                <a:solidFill>
                  <a:srgbClr val="002060"/>
                </a:solidFill>
              </a:rPr>
              <a:t>You must judge the words used by the poet. Is it a suitable expression or is it not?</a:t>
            </a:r>
          </a:p>
        </p:txBody>
      </p:sp>
      <p:sp>
        <p:nvSpPr>
          <p:cNvPr id="7" name="TextBox 6">
            <a:extLst>
              <a:ext uri="{FF2B5EF4-FFF2-40B4-BE49-F238E27FC236}">
                <a16:creationId xmlns:a16="http://schemas.microsoft.com/office/drawing/2014/main" id="{C6453F60-74DD-4A87-9162-9F56B93BD570}"/>
              </a:ext>
            </a:extLst>
          </p:cNvPr>
          <p:cNvSpPr txBox="1"/>
          <p:nvPr/>
        </p:nvSpPr>
        <p:spPr>
          <a:xfrm>
            <a:off x="2020527" y="1434101"/>
            <a:ext cx="3864077" cy="1015663"/>
          </a:xfrm>
          <a:prstGeom prst="rect">
            <a:avLst/>
          </a:prstGeom>
          <a:noFill/>
        </p:spPr>
        <p:txBody>
          <a:bodyPr wrap="square" rtlCol="0">
            <a:spAutoFit/>
          </a:bodyPr>
          <a:lstStyle/>
          <a:p>
            <a:r>
              <a:rPr lang="en-GB" sz="2000" dirty="0">
                <a:solidFill>
                  <a:srgbClr val="002060"/>
                </a:solidFill>
              </a:rPr>
              <a:t>Give more than a ‘Yes or No’ answer.  Provide an explanation.</a:t>
            </a:r>
          </a:p>
        </p:txBody>
      </p:sp>
      <p:sp>
        <p:nvSpPr>
          <p:cNvPr id="8" name="TextBox 7">
            <a:extLst>
              <a:ext uri="{FF2B5EF4-FFF2-40B4-BE49-F238E27FC236}">
                <a16:creationId xmlns:a16="http://schemas.microsoft.com/office/drawing/2014/main" id="{DF150B59-9334-43C4-B8F5-A8FD1A03848D}"/>
              </a:ext>
            </a:extLst>
          </p:cNvPr>
          <p:cNvSpPr txBox="1"/>
          <p:nvPr/>
        </p:nvSpPr>
        <p:spPr>
          <a:xfrm>
            <a:off x="8022238" y="4807865"/>
            <a:ext cx="3288890" cy="1323439"/>
          </a:xfrm>
          <a:prstGeom prst="rect">
            <a:avLst/>
          </a:prstGeom>
          <a:noFill/>
        </p:spPr>
        <p:txBody>
          <a:bodyPr wrap="square" rtlCol="0">
            <a:spAutoFit/>
          </a:bodyPr>
          <a:lstStyle/>
          <a:p>
            <a:r>
              <a:rPr lang="en-GB" sz="2000" dirty="0">
                <a:solidFill>
                  <a:srgbClr val="002060"/>
                </a:solidFill>
              </a:rPr>
              <a:t>Line from the poem- examine the words used and see if they express an idea clearly.</a:t>
            </a:r>
          </a:p>
        </p:txBody>
      </p:sp>
      <p:cxnSp>
        <p:nvCxnSpPr>
          <p:cNvPr id="10" name="Straight Arrow Connector 9">
            <a:extLst>
              <a:ext uri="{FF2B5EF4-FFF2-40B4-BE49-F238E27FC236}">
                <a16:creationId xmlns:a16="http://schemas.microsoft.com/office/drawing/2014/main" id="{B41F4176-1626-4C55-9AAC-35920808806F}"/>
              </a:ext>
            </a:extLst>
          </p:cNvPr>
          <p:cNvCxnSpPr>
            <a:cxnSpLocks/>
          </p:cNvCxnSpPr>
          <p:nvPr/>
        </p:nvCxnSpPr>
        <p:spPr>
          <a:xfrm flipV="1">
            <a:off x="3952566" y="3955139"/>
            <a:ext cx="0" cy="5858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3D6D1E6-AFB8-4F89-AC39-1185D51B8142}"/>
              </a:ext>
            </a:extLst>
          </p:cNvPr>
          <p:cNvCxnSpPr>
            <a:cxnSpLocks/>
          </p:cNvCxnSpPr>
          <p:nvPr/>
        </p:nvCxnSpPr>
        <p:spPr>
          <a:xfrm>
            <a:off x="3952565" y="2126422"/>
            <a:ext cx="1614950" cy="11096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3FF1F7-DDFC-402A-93A1-ED606BA7BEC4}"/>
              </a:ext>
            </a:extLst>
          </p:cNvPr>
          <p:cNvCxnSpPr>
            <a:cxnSpLocks/>
          </p:cNvCxnSpPr>
          <p:nvPr/>
        </p:nvCxnSpPr>
        <p:spPr>
          <a:xfrm flipH="1" flipV="1">
            <a:off x="6711917" y="4019494"/>
            <a:ext cx="2006713" cy="7474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631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additive="base">
                                        <p:cTn id="4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44AFFD-5E6B-4964-A785-90B1DA6E05E4}"/>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3" name="Slide Number Placeholder 2">
            <a:extLst>
              <a:ext uri="{FF2B5EF4-FFF2-40B4-BE49-F238E27FC236}">
                <a16:creationId xmlns:a16="http://schemas.microsoft.com/office/drawing/2014/main" id="{FF8750DD-6763-4DA4-BDA2-FE6BA3C47529}"/>
              </a:ext>
            </a:extLst>
          </p:cNvPr>
          <p:cNvSpPr>
            <a:spLocks noGrp="1"/>
          </p:cNvSpPr>
          <p:nvPr>
            <p:ph type="sldNum" sz="quarter" idx="12"/>
          </p:nvPr>
        </p:nvSpPr>
        <p:spPr/>
        <p:txBody>
          <a:bodyPr/>
          <a:lstStyle/>
          <a:p>
            <a:fld id="{B0A58021-3054-4C10-8AA6-2551D3D7A515}" type="slidenum">
              <a:rPr lang="en-GB" smtClean="0"/>
              <a:t>46</a:t>
            </a:fld>
            <a:endParaRPr lang="en-GB"/>
          </a:p>
        </p:txBody>
      </p:sp>
      <p:sp>
        <p:nvSpPr>
          <p:cNvPr id="5" name="Content Placeholder 4">
            <a:extLst>
              <a:ext uri="{FF2B5EF4-FFF2-40B4-BE49-F238E27FC236}">
                <a16:creationId xmlns:a16="http://schemas.microsoft.com/office/drawing/2014/main" id="{84579F87-44CF-420E-A608-A6C781C08FAD}"/>
              </a:ext>
            </a:extLst>
          </p:cNvPr>
          <p:cNvSpPr>
            <a:spLocks noGrp="1"/>
          </p:cNvSpPr>
          <p:nvPr>
            <p:ph idx="4294967295"/>
          </p:nvPr>
        </p:nvSpPr>
        <p:spPr>
          <a:xfrm>
            <a:off x="1572768" y="1694874"/>
            <a:ext cx="10058400" cy="4051300"/>
          </a:xfrm>
        </p:spPr>
        <p:txBody>
          <a:bodyPr/>
          <a:lstStyle/>
          <a:p>
            <a:pPr marL="0" indent="0">
              <a:buNone/>
            </a:pPr>
            <a:r>
              <a:rPr lang="en-GB" dirty="0"/>
              <a:t>He leans against the playground wall,</a:t>
            </a:r>
          </a:p>
          <a:p>
            <a:pPr marL="0" indent="0">
              <a:buNone/>
            </a:pPr>
            <a:r>
              <a:rPr lang="en-GB" dirty="0"/>
              <a:t>Smacks his hands against the bricks</a:t>
            </a:r>
          </a:p>
          <a:p>
            <a:pPr marL="0" indent="0">
              <a:buNone/>
            </a:pPr>
            <a:r>
              <a:rPr lang="en-GB" dirty="0"/>
              <a:t>And another boredom-beating tricks,</a:t>
            </a:r>
          </a:p>
          <a:p>
            <a:pPr marL="0" indent="0">
              <a:buNone/>
            </a:pPr>
            <a:r>
              <a:rPr lang="en-GB" dirty="0"/>
              <a:t>Traces patterns with his feet,</a:t>
            </a:r>
          </a:p>
          <a:p>
            <a:pPr marL="0" indent="0">
              <a:buNone/>
            </a:pPr>
            <a:r>
              <a:rPr lang="en-GB" dirty="0">
                <a:solidFill>
                  <a:srgbClr val="0070C0"/>
                </a:solidFill>
              </a:rPr>
              <a:t>Scuffs to make the tarmac squeak</a:t>
            </a:r>
            <a:r>
              <a:rPr lang="en-GB" dirty="0"/>
              <a:t>,</a:t>
            </a:r>
          </a:p>
          <a:p>
            <a:endParaRPr lang="en-GB" dirty="0"/>
          </a:p>
        </p:txBody>
      </p:sp>
      <p:sp>
        <p:nvSpPr>
          <p:cNvPr id="12" name="Rectangle 11">
            <a:extLst>
              <a:ext uri="{FF2B5EF4-FFF2-40B4-BE49-F238E27FC236}">
                <a16:creationId xmlns:a16="http://schemas.microsoft.com/office/drawing/2014/main" id="{CA1E27A3-E298-4845-B19E-D21589CE1430}"/>
              </a:ext>
            </a:extLst>
          </p:cNvPr>
          <p:cNvSpPr/>
          <p:nvPr/>
        </p:nvSpPr>
        <p:spPr>
          <a:xfrm>
            <a:off x="7625166" y="685800"/>
            <a:ext cx="3185652" cy="1435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It helps to get the context. Read more than the line that is quoted.</a:t>
            </a:r>
          </a:p>
        </p:txBody>
      </p:sp>
      <p:sp>
        <p:nvSpPr>
          <p:cNvPr id="13" name="Rectangle 12">
            <a:extLst>
              <a:ext uri="{FF2B5EF4-FFF2-40B4-BE49-F238E27FC236}">
                <a16:creationId xmlns:a16="http://schemas.microsoft.com/office/drawing/2014/main" id="{FFF39E3B-7F88-4A2B-924D-C60DFA23A489}"/>
              </a:ext>
            </a:extLst>
          </p:cNvPr>
          <p:cNvSpPr/>
          <p:nvPr/>
        </p:nvSpPr>
        <p:spPr>
          <a:xfrm>
            <a:off x="7625166" y="3053265"/>
            <a:ext cx="3332886" cy="148923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The boy is alone and bored. He fights boredom by hitting the bricks  with his hands and tracing patterns with his feet.</a:t>
            </a:r>
          </a:p>
        </p:txBody>
      </p:sp>
      <p:sp>
        <p:nvSpPr>
          <p:cNvPr id="14" name="Rectangle 13">
            <a:extLst>
              <a:ext uri="{FF2B5EF4-FFF2-40B4-BE49-F238E27FC236}">
                <a16:creationId xmlns:a16="http://schemas.microsoft.com/office/drawing/2014/main" id="{DB50ECDA-8258-436D-90B1-4716C25D4446}"/>
              </a:ext>
            </a:extLst>
          </p:cNvPr>
          <p:cNvSpPr/>
          <p:nvPr/>
        </p:nvSpPr>
        <p:spPr>
          <a:xfrm>
            <a:off x="973394" y="4542502"/>
            <a:ext cx="4011562" cy="148923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92D050"/>
                </a:solidFill>
              </a:rPr>
              <a:t>What else does he do?</a:t>
            </a:r>
          </a:p>
          <a:p>
            <a:r>
              <a:rPr lang="en-GB" b="1" dirty="0"/>
              <a:t>He makes squeaking sounds by rubbing his shoe on the asphalt-</a:t>
            </a:r>
          </a:p>
          <a:p>
            <a:r>
              <a:rPr lang="en-GB" b="1" dirty="0"/>
              <a:t>Scuff means rub or scrape. This produces a high-pitched sound.</a:t>
            </a:r>
          </a:p>
        </p:txBody>
      </p:sp>
    </p:spTree>
    <p:extLst>
      <p:ext uri="{BB962C8B-B14F-4D97-AF65-F5344CB8AC3E}">
        <p14:creationId xmlns:p14="http://schemas.microsoft.com/office/powerpoint/2010/main" val="1649200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D96D-4C58-495C-8374-85FB8F675354}"/>
              </a:ext>
            </a:extLst>
          </p:cNvPr>
          <p:cNvSpPr>
            <a:spLocks noGrp="1"/>
          </p:cNvSpPr>
          <p:nvPr>
            <p:ph type="title"/>
          </p:nvPr>
        </p:nvSpPr>
        <p:spPr>
          <a:xfrm>
            <a:off x="663677" y="484632"/>
            <a:ext cx="10464571" cy="1609344"/>
          </a:xfrm>
        </p:spPr>
        <p:txBody>
          <a:bodyPr>
            <a:normAutofit fontScale="90000"/>
          </a:bodyPr>
          <a:lstStyle/>
          <a:p>
            <a:r>
              <a:rPr lang="en-GB" sz="4400" cap="none" dirty="0"/>
              <a:t>In your opinion, how appropriate is the poet’s use of the expression, ‘Scuffs to make the tarmac squeak’? Explain your response.</a:t>
            </a:r>
            <a:r>
              <a:rPr lang="en-GB" dirty="0"/>
              <a:t/>
            </a:r>
            <a:br>
              <a:rPr lang="en-GB" dirty="0"/>
            </a:br>
            <a:endParaRPr lang="en-GB" dirty="0"/>
          </a:p>
        </p:txBody>
      </p:sp>
      <p:sp>
        <p:nvSpPr>
          <p:cNvPr id="3" name="Content Placeholder 2">
            <a:extLst>
              <a:ext uri="{FF2B5EF4-FFF2-40B4-BE49-F238E27FC236}">
                <a16:creationId xmlns:a16="http://schemas.microsoft.com/office/drawing/2014/main" id="{A1695F1C-0873-4133-82E8-CE20852E024C}"/>
              </a:ext>
            </a:extLst>
          </p:cNvPr>
          <p:cNvSpPr>
            <a:spLocks noGrp="1"/>
          </p:cNvSpPr>
          <p:nvPr>
            <p:ph idx="1"/>
          </p:nvPr>
        </p:nvSpPr>
        <p:spPr/>
        <p:txBody>
          <a:bodyPr/>
          <a:lstStyle/>
          <a:p>
            <a:pPr marL="0" indent="0">
              <a:buNone/>
            </a:pPr>
            <a:r>
              <a:rPr lang="en-GB" u="sng" dirty="0">
                <a:solidFill>
                  <a:srgbClr val="00B050"/>
                </a:solidFill>
              </a:rPr>
              <a:t>Possible Answer with Explanation</a:t>
            </a:r>
          </a:p>
          <a:p>
            <a:pPr marL="0" indent="0">
              <a:buNone/>
            </a:pPr>
            <a:endParaRPr lang="en-GB" dirty="0"/>
          </a:p>
          <a:p>
            <a:pPr marL="0" indent="0">
              <a:buNone/>
            </a:pPr>
            <a:r>
              <a:rPr lang="en-GB" sz="2400" dirty="0"/>
              <a:t>The expression is appropriate since it shows clearly the boy’s bored behaviour. The poet appeals to two senses-sound and sight to show this. The loner has no friends, so he occupies his time by using his hands and feet to make sounds. In this case, he scrapes (scuffs )his shoe against the ground (tarmac). This makes a squeaking or high-pitch sound. </a:t>
            </a:r>
          </a:p>
        </p:txBody>
      </p:sp>
      <p:sp>
        <p:nvSpPr>
          <p:cNvPr id="4" name="Footer Placeholder 3">
            <a:extLst>
              <a:ext uri="{FF2B5EF4-FFF2-40B4-BE49-F238E27FC236}">
                <a16:creationId xmlns:a16="http://schemas.microsoft.com/office/drawing/2014/main" id="{912BCE96-FC14-415C-A7EF-5FD11FC2D394}"/>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57E8DAC2-BB50-45EF-B59B-8E554FE16FA6}"/>
              </a:ext>
            </a:extLst>
          </p:cNvPr>
          <p:cNvSpPr>
            <a:spLocks noGrp="1"/>
          </p:cNvSpPr>
          <p:nvPr>
            <p:ph type="sldNum" sz="quarter" idx="12"/>
          </p:nvPr>
        </p:nvSpPr>
        <p:spPr/>
        <p:txBody>
          <a:bodyPr/>
          <a:lstStyle/>
          <a:p>
            <a:fld id="{B0A58021-3054-4C10-8AA6-2551D3D7A515}" type="slidenum">
              <a:rPr lang="en-GB" smtClean="0"/>
              <a:t>47</a:t>
            </a:fld>
            <a:endParaRPr lang="en-GB"/>
          </a:p>
        </p:txBody>
      </p:sp>
    </p:spTree>
    <p:extLst>
      <p:ext uri="{BB962C8B-B14F-4D97-AF65-F5344CB8AC3E}">
        <p14:creationId xmlns:p14="http://schemas.microsoft.com/office/powerpoint/2010/main" val="332771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580B-83FF-4588-BA34-970867BB54A1}"/>
              </a:ext>
            </a:extLst>
          </p:cNvPr>
          <p:cNvSpPr>
            <a:spLocks noGrp="1"/>
          </p:cNvSpPr>
          <p:nvPr>
            <p:ph type="title"/>
          </p:nvPr>
        </p:nvSpPr>
        <p:spPr>
          <a:xfrm>
            <a:off x="530815" y="484632"/>
            <a:ext cx="10597433" cy="488762"/>
          </a:xfrm>
        </p:spPr>
        <p:txBody>
          <a:bodyPr>
            <a:noAutofit/>
          </a:bodyPr>
          <a:lstStyle/>
          <a:p>
            <a:r>
              <a:rPr lang="en-GB" sz="4000" cap="none" dirty="0"/>
              <a:t>Evaluation and appreciation question on the poem, ‘The Loner’</a:t>
            </a:r>
            <a:endParaRPr lang="en-GB" sz="4000" dirty="0"/>
          </a:p>
        </p:txBody>
      </p:sp>
      <p:graphicFrame>
        <p:nvGraphicFramePr>
          <p:cNvPr id="6" name="Content Placeholder 5">
            <a:extLst>
              <a:ext uri="{FF2B5EF4-FFF2-40B4-BE49-F238E27FC236}">
                <a16:creationId xmlns:a16="http://schemas.microsoft.com/office/drawing/2014/main" id="{594AA9A2-0ADE-4A78-8E54-20F0F292725C}"/>
              </a:ext>
            </a:extLst>
          </p:cNvPr>
          <p:cNvGraphicFramePr>
            <a:graphicFrameLocks noGrp="1"/>
          </p:cNvGraphicFramePr>
          <p:nvPr>
            <p:ph idx="1"/>
            <p:extLst>
              <p:ext uri="{D42A27DB-BD31-4B8C-83A1-F6EECF244321}">
                <p14:modId xmlns:p14="http://schemas.microsoft.com/office/powerpoint/2010/main" val="2115148021"/>
              </p:ext>
            </p:extLst>
          </p:nvPr>
        </p:nvGraphicFramePr>
        <p:xfrm>
          <a:off x="530942" y="1312606"/>
          <a:ext cx="10597433" cy="4859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CEBD3F2-6531-4615-9410-8DFFF08BD54B}"/>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6984E20B-D7B1-4954-B763-F20AB77EFABE}"/>
              </a:ext>
            </a:extLst>
          </p:cNvPr>
          <p:cNvSpPr>
            <a:spLocks noGrp="1"/>
          </p:cNvSpPr>
          <p:nvPr>
            <p:ph type="sldNum" sz="quarter" idx="12"/>
          </p:nvPr>
        </p:nvSpPr>
        <p:spPr/>
        <p:txBody>
          <a:bodyPr/>
          <a:lstStyle/>
          <a:p>
            <a:fld id="{B0A58021-3054-4C10-8AA6-2551D3D7A515}" type="slidenum">
              <a:rPr lang="en-GB" smtClean="0"/>
              <a:t>48</a:t>
            </a:fld>
            <a:endParaRPr lang="en-GB"/>
          </a:p>
        </p:txBody>
      </p:sp>
    </p:spTree>
    <p:extLst>
      <p:ext uri="{BB962C8B-B14F-4D97-AF65-F5344CB8AC3E}">
        <p14:creationId xmlns:p14="http://schemas.microsoft.com/office/powerpoint/2010/main" val="225382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A9254AA-5089-409F-A1CD-E53EA14F7895}"/>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ED0DB171-1BB3-4347-889C-6C0BDC3F255F}"/>
              </a:ext>
            </a:extLst>
          </p:cNvPr>
          <p:cNvSpPr>
            <a:spLocks noGrp="1"/>
          </p:cNvSpPr>
          <p:nvPr>
            <p:ph type="sldNum" sz="quarter" idx="12"/>
          </p:nvPr>
        </p:nvSpPr>
        <p:spPr/>
        <p:txBody>
          <a:bodyPr/>
          <a:lstStyle/>
          <a:p>
            <a:fld id="{B0A58021-3054-4C10-8AA6-2551D3D7A515}" type="slidenum">
              <a:rPr lang="en-GB" smtClean="0"/>
              <a:t>49</a:t>
            </a:fld>
            <a:endParaRPr lang="en-GB"/>
          </a:p>
        </p:txBody>
      </p:sp>
      <p:sp>
        <p:nvSpPr>
          <p:cNvPr id="3" name="Content Placeholder 2">
            <a:extLst>
              <a:ext uri="{FF2B5EF4-FFF2-40B4-BE49-F238E27FC236}">
                <a16:creationId xmlns:a16="http://schemas.microsoft.com/office/drawing/2014/main" id="{2E02EF4C-4900-41CB-9251-2818E2F14071}"/>
              </a:ext>
            </a:extLst>
          </p:cNvPr>
          <p:cNvSpPr>
            <a:spLocks noGrp="1"/>
          </p:cNvSpPr>
          <p:nvPr>
            <p:ph idx="4294967295"/>
          </p:nvPr>
        </p:nvSpPr>
        <p:spPr>
          <a:xfrm>
            <a:off x="2133600" y="2120900"/>
            <a:ext cx="10058400" cy="4051300"/>
          </a:xfrm>
        </p:spPr>
        <p:txBody>
          <a:bodyPr/>
          <a:lstStyle/>
          <a:p>
            <a:pPr marL="0" indent="0">
              <a:buNone/>
            </a:pPr>
            <a:endParaRPr lang="en-GB" sz="2800" dirty="0"/>
          </a:p>
          <a:p>
            <a:pPr marL="0" indent="0">
              <a:buNone/>
            </a:pPr>
            <a:endParaRPr lang="en-GB" sz="2800" dirty="0"/>
          </a:p>
          <a:p>
            <a:pPr marL="0" indent="0">
              <a:buNone/>
            </a:pPr>
            <a:r>
              <a:rPr lang="en-GB" sz="2800" dirty="0"/>
              <a:t>If </a:t>
            </a:r>
            <a:r>
              <a:rPr lang="en-GB" sz="2800" u="sng" dirty="0"/>
              <a:t>you were the boy </a:t>
            </a:r>
            <a:r>
              <a:rPr lang="en-GB" sz="2800" dirty="0"/>
              <a:t>in the poem, how would you have responded? Give </a:t>
            </a:r>
            <a:r>
              <a:rPr lang="en-GB" sz="2800" u="sng" dirty="0"/>
              <a:t>one reason </a:t>
            </a:r>
            <a:r>
              <a:rPr lang="en-GB" sz="2800" dirty="0"/>
              <a:t>for your answer.</a:t>
            </a:r>
          </a:p>
          <a:p>
            <a:endParaRPr lang="en-GB" dirty="0"/>
          </a:p>
        </p:txBody>
      </p:sp>
      <p:sp>
        <p:nvSpPr>
          <p:cNvPr id="6" name="TextBox 5">
            <a:extLst>
              <a:ext uri="{FF2B5EF4-FFF2-40B4-BE49-F238E27FC236}">
                <a16:creationId xmlns:a16="http://schemas.microsoft.com/office/drawing/2014/main" id="{AAA28E5B-981E-4C72-9705-F4CD17229FE6}"/>
              </a:ext>
            </a:extLst>
          </p:cNvPr>
          <p:cNvSpPr txBox="1"/>
          <p:nvPr/>
        </p:nvSpPr>
        <p:spPr>
          <a:xfrm>
            <a:off x="1319523" y="1249544"/>
            <a:ext cx="2965342" cy="1015663"/>
          </a:xfrm>
          <a:prstGeom prst="rect">
            <a:avLst/>
          </a:prstGeom>
          <a:noFill/>
        </p:spPr>
        <p:txBody>
          <a:bodyPr wrap="square" rtlCol="0">
            <a:spAutoFit/>
          </a:bodyPr>
          <a:lstStyle/>
          <a:p>
            <a:r>
              <a:rPr lang="en-GB" sz="2000" dirty="0">
                <a:solidFill>
                  <a:srgbClr val="002060"/>
                </a:solidFill>
              </a:rPr>
              <a:t>Put yourself in the situation- become the character</a:t>
            </a:r>
          </a:p>
        </p:txBody>
      </p:sp>
      <p:sp>
        <p:nvSpPr>
          <p:cNvPr id="7" name="TextBox 6">
            <a:extLst>
              <a:ext uri="{FF2B5EF4-FFF2-40B4-BE49-F238E27FC236}">
                <a16:creationId xmlns:a16="http://schemas.microsoft.com/office/drawing/2014/main" id="{85F3A078-4519-4CF8-8B1D-E629C4588BC7}"/>
              </a:ext>
            </a:extLst>
          </p:cNvPr>
          <p:cNvSpPr txBox="1"/>
          <p:nvPr/>
        </p:nvSpPr>
        <p:spPr>
          <a:xfrm>
            <a:off x="7907137" y="1165699"/>
            <a:ext cx="3115159" cy="1015663"/>
          </a:xfrm>
          <a:prstGeom prst="rect">
            <a:avLst/>
          </a:prstGeom>
          <a:noFill/>
        </p:spPr>
        <p:txBody>
          <a:bodyPr wrap="square" rtlCol="0">
            <a:spAutoFit/>
          </a:bodyPr>
          <a:lstStyle/>
          <a:p>
            <a:r>
              <a:rPr lang="en-GB" sz="2000" dirty="0">
                <a:solidFill>
                  <a:srgbClr val="002060"/>
                </a:solidFill>
              </a:rPr>
              <a:t>Would you have behaved in a similar way?</a:t>
            </a:r>
          </a:p>
        </p:txBody>
      </p:sp>
      <p:sp>
        <p:nvSpPr>
          <p:cNvPr id="8" name="TextBox 7">
            <a:extLst>
              <a:ext uri="{FF2B5EF4-FFF2-40B4-BE49-F238E27FC236}">
                <a16:creationId xmlns:a16="http://schemas.microsoft.com/office/drawing/2014/main" id="{6804DEA2-3D1A-45DF-B0E7-F19DD03D0A25}"/>
              </a:ext>
            </a:extLst>
          </p:cNvPr>
          <p:cNvSpPr txBox="1"/>
          <p:nvPr/>
        </p:nvSpPr>
        <p:spPr>
          <a:xfrm>
            <a:off x="1421284" y="4708957"/>
            <a:ext cx="2035703" cy="1015663"/>
          </a:xfrm>
          <a:prstGeom prst="rect">
            <a:avLst/>
          </a:prstGeom>
          <a:noFill/>
        </p:spPr>
        <p:txBody>
          <a:bodyPr wrap="square" rtlCol="0">
            <a:spAutoFit/>
          </a:bodyPr>
          <a:lstStyle/>
          <a:p>
            <a:r>
              <a:rPr lang="en-GB" sz="2000" dirty="0">
                <a:solidFill>
                  <a:srgbClr val="002060"/>
                </a:solidFill>
              </a:rPr>
              <a:t>What might you have done differently?</a:t>
            </a:r>
          </a:p>
        </p:txBody>
      </p:sp>
      <p:sp>
        <p:nvSpPr>
          <p:cNvPr id="10" name="TextBox 9">
            <a:extLst>
              <a:ext uri="{FF2B5EF4-FFF2-40B4-BE49-F238E27FC236}">
                <a16:creationId xmlns:a16="http://schemas.microsoft.com/office/drawing/2014/main" id="{1BF985FF-188E-4859-832A-153F3847F7A3}"/>
              </a:ext>
            </a:extLst>
          </p:cNvPr>
          <p:cNvSpPr txBox="1"/>
          <p:nvPr/>
        </p:nvSpPr>
        <p:spPr>
          <a:xfrm>
            <a:off x="7673555" y="4670270"/>
            <a:ext cx="3097161" cy="1600438"/>
          </a:xfrm>
          <a:prstGeom prst="rect">
            <a:avLst/>
          </a:prstGeom>
          <a:noFill/>
        </p:spPr>
        <p:txBody>
          <a:bodyPr wrap="square" rtlCol="0">
            <a:spAutoFit/>
          </a:bodyPr>
          <a:lstStyle/>
          <a:p>
            <a:r>
              <a:rPr lang="en-GB" sz="2000" dirty="0">
                <a:solidFill>
                  <a:srgbClr val="002060"/>
                </a:solidFill>
              </a:rPr>
              <a:t>Give more than a ‘Yes or No’ answer.  Provide a reason for your behaviour</a:t>
            </a:r>
          </a:p>
          <a:p>
            <a:endParaRPr lang="en-GB" dirty="0"/>
          </a:p>
        </p:txBody>
      </p:sp>
      <p:cxnSp>
        <p:nvCxnSpPr>
          <p:cNvPr id="11" name="Straight Arrow Connector 10">
            <a:extLst>
              <a:ext uri="{FF2B5EF4-FFF2-40B4-BE49-F238E27FC236}">
                <a16:creationId xmlns:a16="http://schemas.microsoft.com/office/drawing/2014/main" id="{9910E392-E89E-4AC8-A635-DB966D53ED08}"/>
              </a:ext>
            </a:extLst>
          </p:cNvPr>
          <p:cNvCxnSpPr>
            <a:cxnSpLocks/>
          </p:cNvCxnSpPr>
          <p:nvPr/>
        </p:nvCxnSpPr>
        <p:spPr>
          <a:xfrm flipH="1" flipV="1">
            <a:off x="6171742" y="4064710"/>
            <a:ext cx="2190593" cy="5939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5DC530A-2E9D-4887-88E0-E9477303270F}"/>
              </a:ext>
            </a:extLst>
          </p:cNvPr>
          <p:cNvCxnSpPr>
            <a:cxnSpLocks/>
          </p:cNvCxnSpPr>
          <p:nvPr/>
        </p:nvCxnSpPr>
        <p:spPr>
          <a:xfrm flipV="1">
            <a:off x="1843544" y="4027547"/>
            <a:ext cx="1191181" cy="6311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143EE55-D391-4C36-9EA8-925CE317FF96}"/>
              </a:ext>
            </a:extLst>
          </p:cNvPr>
          <p:cNvCxnSpPr>
            <a:cxnSpLocks/>
          </p:cNvCxnSpPr>
          <p:nvPr/>
        </p:nvCxnSpPr>
        <p:spPr>
          <a:xfrm>
            <a:off x="2651368" y="2193264"/>
            <a:ext cx="1238864" cy="8922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1E0D39D-A423-49F0-82FB-B2AB4685215D}"/>
              </a:ext>
            </a:extLst>
          </p:cNvPr>
          <p:cNvCxnSpPr>
            <a:cxnSpLocks/>
          </p:cNvCxnSpPr>
          <p:nvPr/>
        </p:nvCxnSpPr>
        <p:spPr>
          <a:xfrm flipH="1">
            <a:off x="8623564" y="2020316"/>
            <a:ext cx="841152" cy="10578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5C9E9D8-647D-4B9E-8363-D68359F95685}"/>
              </a:ext>
            </a:extLst>
          </p:cNvPr>
          <p:cNvSpPr/>
          <p:nvPr/>
        </p:nvSpPr>
        <p:spPr>
          <a:xfrm>
            <a:off x="272222" y="139330"/>
            <a:ext cx="10259668" cy="707886"/>
          </a:xfrm>
          <a:prstGeom prst="rect">
            <a:avLst/>
          </a:prstGeom>
        </p:spPr>
        <p:txBody>
          <a:bodyPr wrap="none">
            <a:spAutoFit/>
          </a:bodyPr>
          <a:lstStyle/>
          <a:p>
            <a:r>
              <a:rPr lang="en-GB" sz="4000" dirty="0"/>
              <a:t>What do you need to do with this question?</a:t>
            </a:r>
          </a:p>
        </p:txBody>
      </p:sp>
    </p:spTree>
    <p:extLst>
      <p:ext uri="{BB962C8B-B14F-4D97-AF65-F5344CB8AC3E}">
        <p14:creationId xmlns:p14="http://schemas.microsoft.com/office/powerpoint/2010/main" val="1734036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049A7D3-684C-4C59-A4B6-7B308A6AD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7B1087B-C592-40E7-B532-60B453A2FE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4AE7447-E8F8-4A0F-9E3D-94842BFF88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85981F80-69EE-4E2B-82A8-47FDFD7720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8" name="Oval 47">
              <a:extLst>
                <a:ext uri="{FF2B5EF4-FFF2-40B4-BE49-F238E27FC236}">
                  <a16:creationId xmlns:a16="http://schemas.microsoft.com/office/drawing/2014/main" id="{46CE0473-0B07-47EE-A016-EBD87F2C8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9" name="Oval 48">
              <a:extLst>
                <a:ext uri="{FF2B5EF4-FFF2-40B4-BE49-F238E27FC236}">
                  <a16:creationId xmlns:a16="http://schemas.microsoft.com/office/drawing/2014/main" id="{EDD0D1E4-DFCA-4DF0-9D37-571A5F529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51" name="Rectangle 50">
            <a:extLst>
              <a:ext uri="{FF2B5EF4-FFF2-40B4-BE49-F238E27FC236}">
                <a16:creationId xmlns:a16="http://schemas.microsoft.com/office/drawing/2014/main" id="{E8035907-EB9C-4E11-8A9B-D25B0AD8D7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5BAAB33-D7E0-431D-850C-81E45286FDD4}"/>
              </a:ext>
            </a:extLst>
          </p:cNvPr>
          <p:cNvSpPr>
            <a:spLocks noGrp="1"/>
          </p:cNvSpPr>
          <p:nvPr>
            <p:ph type="title"/>
          </p:nvPr>
        </p:nvSpPr>
        <p:spPr>
          <a:xfrm>
            <a:off x="643467" y="643467"/>
            <a:ext cx="6516241" cy="2360013"/>
          </a:xfrm>
        </p:spPr>
        <p:txBody>
          <a:bodyPr vert="horz" lIns="91440" tIns="45720" rIns="91440" bIns="45720" rtlCol="0" anchor="b">
            <a:normAutofit/>
          </a:bodyPr>
          <a:lstStyle/>
          <a:p>
            <a:pPr algn="r"/>
            <a:r>
              <a:rPr lang="en-US" sz="8800" dirty="0">
                <a:blipFill dpi="0" rotWithShape="1">
                  <a:blip r:embed="rId4"/>
                  <a:srcRect/>
                  <a:tile tx="6350" ty="-127000" sx="65000" sy="64000" flip="none" algn="tl"/>
                </a:blipFill>
              </a:rPr>
              <a:t>Important</a:t>
            </a:r>
          </a:p>
        </p:txBody>
      </p:sp>
      <p:sp>
        <p:nvSpPr>
          <p:cNvPr id="3" name="Text Placeholder 2">
            <a:extLst>
              <a:ext uri="{FF2B5EF4-FFF2-40B4-BE49-F238E27FC236}">
                <a16:creationId xmlns:a16="http://schemas.microsoft.com/office/drawing/2014/main" id="{BB35BDC1-72C2-4662-A726-C488E58D1A03}"/>
              </a:ext>
            </a:extLst>
          </p:cNvPr>
          <p:cNvSpPr>
            <a:spLocks noGrp="1"/>
          </p:cNvSpPr>
          <p:nvPr>
            <p:ph type="body" idx="1"/>
          </p:nvPr>
        </p:nvSpPr>
        <p:spPr>
          <a:xfrm>
            <a:off x="402956" y="3320034"/>
            <a:ext cx="7447111" cy="2433641"/>
          </a:xfrm>
        </p:spPr>
        <p:txBody>
          <a:bodyPr vert="horz" lIns="91440" tIns="45720" rIns="91440" bIns="45720" rtlCol="0" anchor="t">
            <a:normAutofit/>
          </a:bodyPr>
          <a:lstStyle/>
          <a:p>
            <a:r>
              <a:rPr lang="en-US" sz="2800" b="1" cap="none" dirty="0">
                <a:solidFill>
                  <a:schemeClr val="accent2"/>
                </a:solidFill>
              </a:rPr>
              <a:t>Reading</a:t>
            </a:r>
            <a:r>
              <a:rPr lang="en-US" sz="2800" cap="none" dirty="0">
                <a:solidFill>
                  <a:schemeClr val="accent2"/>
                </a:solidFill>
              </a:rPr>
              <a:t> poems </a:t>
            </a:r>
            <a:r>
              <a:rPr lang="en-US" sz="2800" cap="none" dirty="0"/>
              <a:t>helps you to better understand them.</a:t>
            </a:r>
          </a:p>
          <a:p>
            <a:r>
              <a:rPr lang="en-US" sz="2800" b="1" dirty="0">
                <a:solidFill>
                  <a:schemeClr val="accent3">
                    <a:lumMod val="75000"/>
                  </a:schemeClr>
                </a:solidFill>
              </a:rPr>
              <a:t>Writing</a:t>
            </a:r>
            <a:r>
              <a:rPr lang="en-US" sz="2800" dirty="0">
                <a:solidFill>
                  <a:schemeClr val="accent3">
                    <a:lumMod val="75000"/>
                  </a:schemeClr>
                </a:solidFill>
              </a:rPr>
              <a:t> poems </a:t>
            </a:r>
            <a:r>
              <a:rPr lang="en-US" sz="2800" dirty="0"/>
              <a:t>builds your own poet craft: stanzas, rhymes, mood, tone, language use.</a:t>
            </a:r>
            <a:endParaRPr lang="en-US" sz="2800" cap="none" dirty="0"/>
          </a:p>
        </p:txBody>
      </p:sp>
      <p:sp>
        <p:nvSpPr>
          <p:cNvPr id="53" name="Rectangle 52">
            <a:extLst>
              <a:ext uri="{FF2B5EF4-FFF2-40B4-BE49-F238E27FC236}">
                <a16:creationId xmlns:a16="http://schemas.microsoft.com/office/drawing/2014/main" id="{D9C69FA7-0958-4ED9-A0DF-E87A0C137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Freeform: Shape 54">
            <a:extLst>
              <a:ext uri="{FF2B5EF4-FFF2-40B4-BE49-F238E27FC236}">
                <a16:creationId xmlns:a16="http://schemas.microsoft.com/office/drawing/2014/main" id="{2399E32A-F900-43E6-8B7A-F5B4BF1A31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3310" y="1673352"/>
            <a:ext cx="3502152" cy="3502152"/>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Pencil">
            <a:extLst>
              <a:ext uri="{FF2B5EF4-FFF2-40B4-BE49-F238E27FC236}">
                <a16:creationId xmlns:a16="http://schemas.microsoft.com/office/drawing/2014/main" id="{AADCFFA0-7911-4D8C-83E2-6515244D25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739986" y="2510028"/>
            <a:ext cx="1828800" cy="1828800"/>
          </a:xfrm>
          <a:prstGeom prst="rect">
            <a:avLst/>
          </a:prstGeom>
        </p:spPr>
      </p:pic>
      <p:sp>
        <p:nvSpPr>
          <p:cNvPr id="4" name="Footer Placeholder 3">
            <a:extLst>
              <a:ext uri="{FF2B5EF4-FFF2-40B4-BE49-F238E27FC236}">
                <a16:creationId xmlns:a16="http://schemas.microsoft.com/office/drawing/2014/main" id="{1EFE6E4E-0D3A-4E3B-8C32-D1227CD74660}"/>
              </a:ext>
            </a:extLst>
          </p:cNvPr>
          <p:cNvSpPr>
            <a:spLocks noGrp="1"/>
          </p:cNvSpPr>
          <p:nvPr>
            <p:ph type="ftr" sz="quarter" idx="11"/>
          </p:nvPr>
        </p:nvSpPr>
        <p:spPr>
          <a:xfrm>
            <a:off x="1088136" y="6272784"/>
            <a:ext cx="6327648" cy="365125"/>
          </a:xfrm>
        </p:spPr>
        <p:txBody>
          <a:bodyPr vert="horz" lIns="91440" tIns="45720" rIns="91440" bIns="45720" rtlCol="0" anchor="ctr">
            <a:normAutofit/>
          </a:bodyPr>
          <a:lstStyle/>
          <a:p>
            <a:pPr defTabSz="914400">
              <a:spcAft>
                <a:spcPts val="600"/>
              </a:spcAft>
            </a:pPr>
            <a:r>
              <a:rPr lang="en-US" kern="1200" cap="all" baseline="0">
                <a:solidFill>
                  <a:schemeClr val="tx2"/>
                </a:solidFill>
                <a:latin typeface="+mn-lt"/>
                <a:ea typeface="+mn-ea"/>
                <a:cs typeface="+mn-cs"/>
              </a:rPr>
              <a:t>ENGLISH UNIT, CURRICULUM PLANNING AND DEVELOPMENT DIVISION (2020)</a:t>
            </a:r>
          </a:p>
        </p:txBody>
      </p:sp>
      <p:sp>
        <p:nvSpPr>
          <p:cNvPr id="5" name="Slide Number Placeholder 4">
            <a:extLst>
              <a:ext uri="{FF2B5EF4-FFF2-40B4-BE49-F238E27FC236}">
                <a16:creationId xmlns:a16="http://schemas.microsoft.com/office/drawing/2014/main" id="{C4657E4A-E130-4849-8321-23DD81142F9E}"/>
              </a:ext>
            </a:extLst>
          </p:cNvPr>
          <p:cNvSpPr>
            <a:spLocks noGrp="1"/>
          </p:cNvSpPr>
          <p:nvPr>
            <p:ph type="sldNum" sz="quarter" idx="12"/>
          </p:nvPr>
        </p:nvSpPr>
        <p:spPr>
          <a:xfrm>
            <a:off x="11311003" y="6215530"/>
            <a:ext cx="713983" cy="479632"/>
          </a:xfrm>
        </p:spPr>
        <p:txBody>
          <a:bodyPr vert="horz" lIns="91440" tIns="45720" rIns="91440" bIns="45720" rtlCol="0" anchor="ctr">
            <a:normAutofit/>
          </a:bodyPr>
          <a:lstStyle/>
          <a:p>
            <a:pPr algn="l" defTabSz="914400">
              <a:lnSpc>
                <a:spcPct val="90000"/>
              </a:lnSpc>
              <a:spcAft>
                <a:spcPts val="600"/>
              </a:spcAft>
            </a:pPr>
            <a:fld id="{C85053B3-956B-4E4C-B5E7-7697F990BEA7}" type="slidenum">
              <a:rPr lang="en-US">
                <a:solidFill>
                  <a:schemeClr val="accent1"/>
                </a:solidFill>
              </a:rPr>
              <a:pPr algn="l" defTabSz="914400">
                <a:lnSpc>
                  <a:spcPct val="90000"/>
                </a:lnSpc>
                <a:spcAft>
                  <a:spcPts val="600"/>
                </a:spcAft>
              </a:pPr>
              <a:t>5</a:t>
            </a:fld>
            <a:endParaRPr lang="en-US">
              <a:solidFill>
                <a:schemeClr val="accent1"/>
              </a:solidFill>
            </a:endParaRPr>
          </a:p>
        </p:txBody>
      </p:sp>
    </p:spTree>
    <p:extLst>
      <p:ext uri="{BB962C8B-B14F-4D97-AF65-F5344CB8AC3E}">
        <p14:creationId xmlns:p14="http://schemas.microsoft.com/office/powerpoint/2010/main" val="2680643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0046D2-C7AE-4E98-A638-B10AB2EC89F3}"/>
              </a:ext>
            </a:extLst>
          </p:cNvPr>
          <p:cNvSpPr>
            <a:spLocks noGrp="1"/>
          </p:cNvSpPr>
          <p:nvPr>
            <p:ph type="title"/>
          </p:nvPr>
        </p:nvSpPr>
        <p:spPr>
          <a:xfrm>
            <a:off x="368709" y="484632"/>
            <a:ext cx="11415251" cy="1609344"/>
          </a:xfrm>
        </p:spPr>
        <p:txBody>
          <a:bodyPr>
            <a:normAutofit/>
          </a:bodyPr>
          <a:lstStyle/>
          <a:p>
            <a:r>
              <a:rPr lang="en-GB" sz="4400" cap="none" dirty="0"/>
              <a:t>Use your thinking skills to evaluate the loner’s behaviour</a:t>
            </a:r>
          </a:p>
        </p:txBody>
      </p:sp>
      <p:sp>
        <p:nvSpPr>
          <p:cNvPr id="5" name="Content Placeholder 4">
            <a:extLst>
              <a:ext uri="{FF2B5EF4-FFF2-40B4-BE49-F238E27FC236}">
                <a16:creationId xmlns:a16="http://schemas.microsoft.com/office/drawing/2014/main" id="{37E7A583-7146-416C-8406-2005E58FC741}"/>
              </a:ext>
            </a:extLst>
          </p:cNvPr>
          <p:cNvSpPr>
            <a:spLocks noGrp="1"/>
          </p:cNvSpPr>
          <p:nvPr>
            <p:ph idx="1"/>
          </p:nvPr>
        </p:nvSpPr>
        <p:spPr/>
        <p:txBody>
          <a:bodyPr/>
          <a:lstStyle/>
          <a:p>
            <a:pPr marL="0" indent="0">
              <a:buNone/>
            </a:pPr>
            <a:r>
              <a:rPr lang="en-GB" dirty="0"/>
              <a:t>To respond to this question, you need to examine</a:t>
            </a:r>
          </a:p>
          <a:p>
            <a:pPr>
              <a:buFont typeface="Wingdings" panose="05000000000000000000" pitchFamily="2" charset="2"/>
              <a:buChar char="ü"/>
            </a:pPr>
            <a:r>
              <a:rPr lang="en-GB" dirty="0"/>
              <a:t>how the boy behaved</a:t>
            </a:r>
          </a:p>
          <a:p>
            <a:pPr>
              <a:buFont typeface="Wingdings" panose="05000000000000000000" pitchFamily="2" charset="2"/>
              <a:buChar char="ü"/>
            </a:pPr>
            <a:r>
              <a:rPr lang="en-GB" dirty="0"/>
              <a:t>why he behaved that way</a:t>
            </a:r>
          </a:p>
          <a:p>
            <a:pPr>
              <a:buFont typeface="Wingdings" panose="05000000000000000000" pitchFamily="2" charset="2"/>
              <a:buChar char="ü"/>
            </a:pPr>
            <a:r>
              <a:rPr lang="en-GB" dirty="0"/>
              <a:t>how others treated him</a:t>
            </a:r>
          </a:p>
          <a:p>
            <a:pPr marL="0" indent="0">
              <a:buNone/>
            </a:pPr>
            <a:endParaRPr lang="en-GB" dirty="0"/>
          </a:p>
          <a:p>
            <a:pPr marL="0" indent="0">
              <a:buNone/>
            </a:pPr>
            <a:r>
              <a:rPr lang="en-GB" b="1" dirty="0">
                <a:solidFill>
                  <a:srgbClr val="00B050"/>
                </a:solidFill>
              </a:rPr>
              <a:t>You also must compare his actions to yours (as if you were in his situation). </a:t>
            </a:r>
          </a:p>
          <a:p>
            <a:pPr marL="0" indent="0">
              <a:buNone/>
            </a:pPr>
            <a:r>
              <a:rPr lang="en-GB" b="1" dirty="0">
                <a:solidFill>
                  <a:srgbClr val="00B050"/>
                </a:solidFill>
              </a:rPr>
              <a:t>This calls for you to connect personally with the poem!</a:t>
            </a:r>
          </a:p>
          <a:p>
            <a:pPr marL="0" indent="0">
              <a:buNone/>
            </a:pPr>
            <a:endParaRPr lang="en-GB" b="1" dirty="0">
              <a:solidFill>
                <a:srgbClr val="00B050"/>
              </a:solidFill>
            </a:endParaRPr>
          </a:p>
          <a:p>
            <a:pPr marL="0" indent="0">
              <a:buNone/>
            </a:pPr>
            <a:endParaRPr lang="en-GB" b="1" dirty="0">
              <a:solidFill>
                <a:srgbClr val="00B050"/>
              </a:solidFill>
            </a:endParaRPr>
          </a:p>
          <a:p>
            <a:pPr marL="0" indent="0">
              <a:buNone/>
            </a:pPr>
            <a:endParaRPr lang="en-GB" dirty="0"/>
          </a:p>
        </p:txBody>
      </p:sp>
      <p:sp>
        <p:nvSpPr>
          <p:cNvPr id="2" name="Footer Placeholder 1">
            <a:extLst>
              <a:ext uri="{FF2B5EF4-FFF2-40B4-BE49-F238E27FC236}">
                <a16:creationId xmlns:a16="http://schemas.microsoft.com/office/drawing/2014/main" id="{86884864-1663-43A1-A471-E471F5598C62}"/>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3" name="Slide Number Placeholder 2">
            <a:extLst>
              <a:ext uri="{FF2B5EF4-FFF2-40B4-BE49-F238E27FC236}">
                <a16:creationId xmlns:a16="http://schemas.microsoft.com/office/drawing/2014/main" id="{C20A89B3-61B9-4021-88F6-426705DD8A3A}"/>
              </a:ext>
            </a:extLst>
          </p:cNvPr>
          <p:cNvSpPr>
            <a:spLocks noGrp="1"/>
          </p:cNvSpPr>
          <p:nvPr>
            <p:ph type="sldNum" sz="quarter" idx="12"/>
          </p:nvPr>
        </p:nvSpPr>
        <p:spPr/>
        <p:txBody>
          <a:bodyPr/>
          <a:lstStyle/>
          <a:p>
            <a:fld id="{B0A58021-3054-4C10-8AA6-2551D3D7A515}" type="slidenum">
              <a:rPr lang="en-GB" smtClean="0"/>
              <a:t>50</a:t>
            </a:fld>
            <a:endParaRPr lang="en-GB"/>
          </a:p>
        </p:txBody>
      </p:sp>
    </p:spTree>
    <p:extLst>
      <p:ext uri="{BB962C8B-B14F-4D97-AF65-F5344CB8AC3E}">
        <p14:creationId xmlns:p14="http://schemas.microsoft.com/office/powerpoint/2010/main" val="149802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barn(inVertical)">
                                      <p:cBhvr>
                                        <p:cTn id="7" dur="500"/>
                                        <p:tgtEl>
                                          <p:spTgt spid="5">
                                            <p:txEl>
                                              <p:pRg st="5" end="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barn(inVertical)">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DFBE-A409-4737-86BD-F9E9F828A23F}"/>
              </a:ext>
            </a:extLst>
          </p:cNvPr>
          <p:cNvSpPr>
            <a:spLocks noGrp="1"/>
          </p:cNvSpPr>
          <p:nvPr>
            <p:ph type="title"/>
          </p:nvPr>
        </p:nvSpPr>
        <p:spPr/>
        <p:txBody>
          <a:bodyPr>
            <a:noAutofit/>
          </a:bodyPr>
          <a:lstStyle/>
          <a:p>
            <a:r>
              <a:rPr lang="en-GB" sz="3600" cap="none" dirty="0"/>
              <a:t>If you were the boy in the poem, how would you have responded? Give one reason for your answer.</a:t>
            </a:r>
            <a:br>
              <a:rPr lang="en-GB" sz="3600" cap="none" dirty="0"/>
            </a:br>
            <a:endParaRPr lang="en-GB" sz="3600" cap="none" dirty="0"/>
          </a:p>
        </p:txBody>
      </p:sp>
      <p:sp>
        <p:nvSpPr>
          <p:cNvPr id="3" name="Content Placeholder 2">
            <a:extLst>
              <a:ext uri="{FF2B5EF4-FFF2-40B4-BE49-F238E27FC236}">
                <a16:creationId xmlns:a16="http://schemas.microsoft.com/office/drawing/2014/main" id="{6D3D9370-9D70-4166-B919-22F44FF8F4D3}"/>
              </a:ext>
            </a:extLst>
          </p:cNvPr>
          <p:cNvSpPr>
            <a:spLocks noGrp="1"/>
          </p:cNvSpPr>
          <p:nvPr>
            <p:ph idx="1"/>
          </p:nvPr>
        </p:nvSpPr>
        <p:spPr>
          <a:xfrm>
            <a:off x="1069848" y="2121408"/>
            <a:ext cx="10669868" cy="4050792"/>
          </a:xfrm>
        </p:spPr>
        <p:txBody>
          <a:bodyPr>
            <a:normAutofit fontScale="92500" lnSpcReduction="20000"/>
          </a:bodyPr>
          <a:lstStyle/>
          <a:p>
            <a:pPr marL="0" indent="0">
              <a:buNone/>
            </a:pPr>
            <a:r>
              <a:rPr lang="en-GB" u="sng" dirty="0">
                <a:solidFill>
                  <a:srgbClr val="00B050"/>
                </a:solidFill>
              </a:rPr>
              <a:t>Possible Answers with Reasons</a:t>
            </a:r>
          </a:p>
          <a:p>
            <a:pPr marL="0" indent="0">
              <a:buNone/>
            </a:pPr>
            <a:endParaRPr lang="en-GB" u="sng" dirty="0">
              <a:solidFill>
                <a:srgbClr val="00B050"/>
              </a:solidFill>
            </a:endParaRPr>
          </a:p>
          <a:p>
            <a:pPr marL="0" indent="0">
              <a:buNone/>
            </a:pPr>
            <a:r>
              <a:rPr lang="en-GB" sz="2600" dirty="0"/>
              <a:t>If I were the boy, I would be friendlier and join a group on the playground. My reason is that I would prefer not to be alone and sad. It is more fun playing with children than with my hands and feet. </a:t>
            </a:r>
          </a:p>
          <a:p>
            <a:pPr marL="0" indent="0">
              <a:buNone/>
            </a:pPr>
            <a:endParaRPr lang="en-GB" dirty="0"/>
          </a:p>
          <a:p>
            <a:pPr marL="0" indent="0">
              <a:buNone/>
            </a:pPr>
            <a:r>
              <a:rPr lang="en-GB" sz="2600" dirty="0"/>
              <a:t>If I were the boy, I would behave similar to him because no one wanted to play with him. They saw him alone and made no attempt to join him or invite him. It is not easy for me to make friends and on the playground there was strife, ‘sharp as knives’’. I would stay by myself. </a:t>
            </a:r>
          </a:p>
          <a:p>
            <a:pPr marL="0" indent="0">
              <a:buNone/>
            </a:pPr>
            <a:endParaRPr lang="en-GB" dirty="0"/>
          </a:p>
          <a:p>
            <a:pPr marL="0" indent="0" algn="ctr">
              <a:buNone/>
            </a:pPr>
            <a:r>
              <a:rPr lang="en-GB" b="1" dirty="0">
                <a:solidFill>
                  <a:srgbClr val="7030A0"/>
                </a:solidFill>
              </a:rPr>
              <a:t>Note that though different, both answers are acceptable and both provide a reason. </a:t>
            </a:r>
          </a:p>
        </p:txBody>
      </p:sp>
      <p:sp>
        <p:nvSpPr>
          <p:cNvPr id="4" name="Footer Placeholder 3">
            <a:extLst>
              <a:ext uri="{FF2B5EF4-FFF2-40B4-BE49-F238E27FC236}">
                <a16:creationId xmlns:a16="http://schemas.microsoft.com/office/drawing/2014/main" id="{6C6DA5D2-3960-42DC-B10C-4F78BDEDEC53}"/>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5E7E5913-2FEF-4891-934F-1D16B35DF57A}"/>
              </a:ext>
            </a:extLst>
          </p:cNvPr>
          <p:cNvSpPr>
            <a:spLocks noGrp="1"/>
          </p:cNvSpPr>
          <p:nvPr>
            <p:ph type="sldNum" sz="quarter" idx="12"/>
          </p:nvPr>
        </p:nvSpPr>
        <p:spPr/>
        <p:txBody>
          <a:bodyPr/>
          <a:lstStyle/>
          <a:p>
            <a:fld id="{B0A58021-3054-4C10-8AA6-2551D3D7A515}" type="slidenum">
              <a:rPr lang="en-GB" smtClean="0"/>
              <a:t>51</a:t>
            </a:fld>
            <a:endParaRPr lang="en-GB"/>
          </a:p>
        </p:txBody>
      </p:sp>
    </p:spTree>
    <p:extLst>
      <p:ext uri="{BB962C8B-B14F-4D97-AF65-F5344CB8AC3E}">
        <p14:creationId xmlns:p14="http://schemas.microsoft.com/office/powerpoint/2010/main" val="1843836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52749" y="1358481"/>
            <a:ext cx="2818417" cy="3357976"/>
          </a:xfrm>
        </p:spPr>
        <p:txBody>
          <a:bodyPr vert="horz" lIns="91440" tIns="45720" rIns="91440" bIns="45720" rtlCol="0" anchor="ctr">
            <a:normAutofit fontScale="90000"/>
          </a:bodyPr>
          <a:lstStyle/>
          <a:p>
            <a:pPr>
              <a:lnSpc>
                <a:spcPct val="80000"/>
              </a:lnSpc>
            </a:pPr>
            <a:r>
              <a:rPr lang="en-US" sz="4400" b="1" dirty="0">
                <a:solidFill>
                  <a:srgbClr val="C00000"/>
                </a:solidFill>
              </a:rPr>
              <a:t>It’s break time! </a:t>
            </a:r>
            <a:r>
              <a:rPr lang="en-US" sz="3300" b="1" dirty="0">
                <a:blipFill dpi="0" rotWithShape="1">
                  <a:blip r:embed="rId2"/>
                  <a:srcRect/>
                  <a:tile tx="6350" ty="-127000" sx="65000" sy="64000" flip="none" algn="tl"/>
                </a:blipFill>
              </a:rPr>
              <a:t/>
            </a:r>
            <a:br>
              <a:rPr lang="en-US" sz="3300" b="1" dirty="0">
                <a:blipFill dpi="0" rotWithShape="1">
                  <a:blip r:embed="rId2"/>
                  <a:srcRect/>
                  <a:tile tx="6350" ty="-127000" sx="65000" sy="64000" flip="none" algn="tl"/>
                </a:blipFill>
              </a:rPr>
            </a:br>
            <a:r>
              <a:rPr lang="en-US" sz="3300" b="1" dirty="0">
                <a:blipFill dpi="0" rotWithShape="1">
                  <a:blip r:embed="rId2"/>
                  <a:srcRect/>
                  <a:tile tx="6350" ty="-127000" sx="65000" sy="64000" flip="none" algn="tl"/>
                </a:blipFill>
              </a:rPr>
              <a:t/>
            </a:r>
            <a:br>
              <a:rPr lang="en-US" sz="3300" b="1" dirty="0">
                <a:blipFill dpi="0" rotWithShape="1">
                  <a:blip r:embed="rId2"/>
                  <a:srcRect/>
                  <a:tile tx="6350" ty="-127000" sx="65000" sy="64000" flip="none" algn="tl"/>
                </a:blipFill>
              </a:rPr>
            </a:br>
            <a:r>
              <a:rPr lang="en-US" sz="3300" b="1" dirty="0">
                <a:blipFill dpi="0" rotWithShape="1">
                  <a:blip r:embed="rId2"/>
                  <a:srcRect/>
                  <a:tile tx="6350" ty="-127000" sx="65000" sy="64000" flip="none" algn="tl"/>
                </a:blipFill>
              </a:rPr>
              <a:t/>
            </a:r>
            <a:br>
              <a:rPr lang="en-US" sz="3300" b="1" dirty="0">
                <a:blipFill dpi="0" rotWithShape="1">
                  <a:blip r:embed="rId2"/>
                  <a:srcRect/>
                  <a:tile tx="6350" ty="-127000" sx="65000" sy="64000" flip="none" algn="tl"/>
                </a:blipFill>
              </a:rPr>
            </a:br>
            <a:r>
              <a:rPr lang="en-US" sz="3300" b="1" dirty="0">
                <a:blipFill dpi="0" rotWithShape="1">
                  <a:blip r:embed="rId2"/>
                  <a:srcRect/>
                  <a:tile tx="6350" ty="-127000" sx="65000" sy="64000" flip="none" algn="tl"/>
                </a:blipFill>
              </a:rPr>
              <a:t/>
            </a:r>
            <a:br>
              <a:rPr lang="en-US" sz="3300" b="1" dirty="0">
                <a:blipFill dpi="0" rotWithShape="1">
                  <a:blip r:embed="rId2"/>
                  <a:srcRect/>
                  <a:tile tx="6350" ty="-127000" sx="65000" sy="64000" flip="none" algn="tl"/>
                </a:blipFill>
              </a:rPr>
            </a:br>
            <a:r>
              <a:rPr lang="en-US" sz="3300" b="1" dirty="0">
                <a:blipFill dpi="0" rotWithShape="1">
                  <a:blip r:embed="rId2"/>
                  <a:srcRect/>
                  <a:tile tx="6350" ty="-127000" sx="65000" sy="64000" flip="none" algn="tl"/>
                </a:blipFill>
              </a:rPr>
              <a:t>B</a:t>
            </a:r>
            <a:r>
              <a:rPr lang="en-US" sz="3300" b="1" cap="none" dirty="0">
                <a:blipFill dpi="0" rotWithShape="1">
                  <a:blip r:embed="rId2"/>
                  <a:srcRect/>
                  <a:tile tx="6350" ty="-127000" sx="65000" sy="64000" flip="none" algn="tl"/>
                </a:blipFill>
              </a:rPr>
              <a:t>e sure to come back </a:t>
            </a:r>
            <a:r>
              <a:rPr lang="en-US" sz="3300" cap="none" dirty="0">
                <a:blipFill dpi="0" rotWithShape="1">
                  <a:blip r:embed="rId2"/>
                  <a:srcRect/>
                  <a:tile tx="6350" ty="-127000" sx="65000" sy="64000" flip="none" algn="tl"/>
                </a:blipFill>
              </a:rPr>
              <a:t>later</a:t>
            </a:r>
            <a:r>
              <a:rPr lang="en-US" sz="3300" b="1" cap="none" dirty="0">
                <a:blipFill dpi="0" rotWithShape="1">
                  <a:blip r:embed="rId2"/>
                  <a:srcRect/>
                  <a:tile tx="6350" ty="-127000" sx="65000" sy="64000" flip="none" algn="tl"/>
                </a:blipFill>
              </a:rPr>
              <a:t>.</a:t>
            </a:r>
            <a:endParaRPr lang="en-US" sz="3300" b="1" dirty="0">
              <a:blipFill dpi="0" rotWithShape="1">
                <a:blip r:embed="rId2"/>
                <a:srcRect/>
                <a:tile tx="6350" ty="-127000" sx="65000" sy="64000" flip="none" algn="tl"/>
              </a:blipFill>
            </a:endParaRPr>
          </a:p>
        </p:txBody>
      </p:sp>
      <p:sp>
        <p:nvSpPr>
          <p:cNvPr id="5" name="Slide Number Placeholder 4">
            <a:extLst>
              <a:ext uri="{FF2B5EF4-FFF2-40B4-BE49-F238E27FC236}">
                <a16:creationId xmlns:a16="http://schemas.microsoft.com/office/drawing/2014/main" id="{6451DF89-8236-467C-B8B0-7DC836DB5934}"/>
              </a:ext>
            </a:extLst>
          </p:cNvPr>
          <p:cNvSpPr>
            <a:spLocks noGrp="1"/>
          </p:cNvSpPr>
          <p:nvPr>
            <p:ph type="sldNum" sz="quarter" idx="12"/>
          </p:nvPr>
        </p:nvSpPr>
        <p:spPr>
          <a:xfrm>
            <a:off x="9592056" y="5477256"/>
            <a:ext cx="1193868" cy="640080"/>
          </a:xfrm>
        </p:spPr>
        <p:txBody>
          <a:bodyPr vert="horz" lIns="91440" tIns="45720" rIns="91440" bIns="45720" rtlCol="0" anchor="ctr">
            <a:normAutofit/>
          </a:bodyPr>
          <a:lstStyle/>
          <a:p>
            <a:pPr defTabSz="914400">
              <a:spcAft>
                <a:spcPts val="600"/>
              </a:spcAft>
            </a:pPr>
            <a:fld id="{022B156B-59AE-415F-B24B-8756D48BB977}" type="slidenum">
              <a:rPr lang="en-US" sz="2800" smtClean="0"/>
              <a:pPr defTabSz="914400">
                <a:spcAft>
                  <a:spcPts val="600"/>
                </a:spcAft>
              </a:pPr>
              <a:t>52</a:t>
            </a:fld>
            <a:endParaRPr lang="en-US" sz="2800"/>
          </a:p>
        </p:txBody>
      </p:sp>
      <p:sp>
        <p:nvSpPr>
          <p:cNvPr id="3" name="Footer Placeholder 2">
            <a:extLst>
              <a:ext uri="{FF2B5EF4-FFF2-40B4-BE49-F238E27FC236}">
                <a16:creationId xmlns:a16="http://schemas.microsoft.com/office/drawing/2014/main" id="{1F402555-3E1C-4715-BF3E-0926E472E36E}"/>
              </a:ext>
            </a:extLst>
          </p:cNvPr>
          <p:cNvSpPr>
            <a:spLocks noGrp="1"/>
          </p:cNvSpPr>
          <p:nvPr>
            <p:ph type="ftr" sz="quarter" idx="4294967295"/>
          </p:nvPr>
        </p:nvSpPr>
        <p:spPr>
          <a:xfrm>
            <a:off x="0" y="6272213"/>
            <a:ext cx="6327775" cy="365125"/>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spcAft>
                <a:spcPts val="600"/>
              </a:spcAft>
            </a:pPr>
            <a:r>
              <a:rPr lang="en-US" sz="1100" kern="1200">
                <a:solidFill>
                  <a:schemeClr val="tx2"/>
                </a:solidFill>
                <a:latin typeface="+mn-lt"/>
                <a:ea typeface="+mn-ea"/>
                <a:cs typeface="+mn-cs"/>
              </a:rPr>
              <a:t>ENGLISH UNIT, CURRICULUM PLANNING AND DEVELOPMENT DIVISION (2020)</a:t>
            </a:r>
          </a:p>
        </p:txBody>
      </p:sp>
      <p:pic>
        <p:nvPicPr>
          <p:cNvPr id="1026" name="Picture 2" descr="A group of young people playing a game of frisbee&#10;&#10;Description automatically generated">
            <a:extLst>
              <a:ext uri="{FF2B5EF4-FFF2-40B4-BE49-F238E27FC236}">
                <a16:creationId xmlns:a16="http://schemas.microsoft.com/office/drawing/2014/main" id="{CDBAB578-1A20-4BF0-B913-19055FC9AA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0834" y="1529504"/>
            <a:ext cx="6631744" cy="373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43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049A7D3-684C-4C59-A4B6-7B308A6AD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7B1087B-C592-40E7-B532-60B453A2FE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4AE7447-E8F8-4A0F-9E3D-94842BFF88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5981F80-69EE-4E2B-82A8-47FDFD7720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8" name="Oval 37">
              <a:extLst>
                <a:ext uri="{FF2B5EF4-FFF2-40B4-BE49-F238E27FC236}">
                  <a16:creationId xmlns:a16="http://schemas.microsoft.com/office/drawing/2014/main" id="{46CE0473-0B07-47EE-A016-EBD87F2C8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EDD0D1E4-DFCA-4DF0-9D37-571A5F529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1" name="Rectangle 40">
            <a:extLst>
              <a:ext uri="{FF2B5EF4-FFF2-40B4-BE49-F238E27FC236}">
                <a16:creationId xmlns:a16="http://schemas.microsoft.com/office/drawing/2014/main" id="{E8035907-EB9C-4E11-8A9B-D25B0AD8D7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E317BDC-C0BB-48FE-B683-E1A138CFC13E}"/>
              </a:ext>
            </a:extLst>
          </p:cNvPr>
          <p:cNvSpPr>
            <a:spLocks noGrp="1"/>
          </p:cNvSpPr>
          <p:nvPr>
            <p:ph type="title"/>
          </p:nvPr>
        </p:nvSpPr>
        <p:spPr>
          <a:xfrm>
            <a:off x="643467" y="643467"/>
            <a:ext cx="6516241" cy="3849020"/>
          </a:xfrm>
        </p:spPr>
        <p:txBody>
          <a:bodyPr vert="horz" lIns="91440" tIns="45720" rIns="91440" bIns="45720" rtlCol="0" anchor="b">
            <a:normAutofit/>
          </a:bodyPr>
          <a:lstStyle/>
          <a:p>
            <a:pPr algn="r"/>
            <a:r>
              <a:rPr lang="en-US" sz="8800" dirty="0">
                <a:solidFill>
                  <a:schemeClr val="accent2">
                    <a:lumMod val="75000"/>
                  </a:schemeClr>
                </a:solidFill>
              </a:rPr>
              <a:t>Welcome back!</a:t>
            </a:r>
          </a:p>
        </p:txBody>
      </p:sp>
      <p:sp>
        <p:nvSpPr>
          <p:cNvPr id="3" name="Text Placeholder 2">
            <a:extLst>
              <a:ext uri="{FF2B5EF4-FFF2-40B4-BE49-F238E27FC236}">
                <a16:creationId xmlns:a16="http://schemas.microsoft.com/office/drawing/2014/main" id="{ED5AF3B9-4FBA-4434-883D-808F7F22B70B}"/>
              </a:ext>
            </a:extLst>
          </p:cNvPr>
          <p:cNvSpPr>
            <a:spLocks noGrp="1"/>
          </p:cNvSpPr>
          <p:nvPr>
            <p:ph type="body" idx="1"/>
          </p:nvPr>
        </p:nvSpPr>
        <p:spPr>
          <a:xfrm>
            <a:off x="643467" y="4653786"/>
            <a:ext cx="6485956" cy="1099889"/>
          </a:xfrm>
        </p:spPr>
        <p:txBody>
          <a:bodyPr vert="horz" lIns="91440" tIns="45720" rIns="91440" bIns="45720" rtlCol="0" anchor="t">
            <a:normAutofit fontScale="92500"/>
          </a:bodyPr>
          <a:lstStyle/>
          <a:p>
            <a:pPr algn="r"/>
            <a:r>
              <a:rPr lang="en-US" sz="2200" cap="none" dirty="0"/>
              <a:t>Yesterday we examined two poems and discussed two types of SEA questions: Inferencing and Evaluation.</a:t>
            </a:r>
          </a:p>
          <a:p>
            <a:pPr algn="r"/>
            <a:r>
              <a:rPr lang="en-US" sz="2200" cap="none" dirty="0"/>
              <a:t> </a:t>
            </a:r>
            <a:r>
              <a:rPr lang="en-US" sz="2200" dirty="0"/>
              <a:t>Let’s look at some more!</a:t>
            </a:r>
            <a:endParaRPr lang="en-US" sz="2200" cap="none" dirty="0"/>
          </a:p>
          <a:p>
            <a:pPr algn="r"/>
            <a:endParaRPr lang="en-US" sz="2200" b="1" cap="none" dirty="0"/>
          </a:p>
        </p:txBody>
      </p:sp>
      <p:sp>
        <p:nvSpPr>
          <p:cNvPr id="43" name="Rectangle 42">
            <a:extLst>
              <a:ext uri="{FF2B5EF4-FFF2-40B4-BE49-F238E27FC236}">
                <a16:creationId xmlns:a16="http://schemas.microsoft.com/office/drawing/2014/main" id="{D9C69FA7-0958-4ED9-A0DF-E87A0C137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Freeform: Shape 44">
            <a:extLst>
              <a:ext uri="{FF2B5EF4-FFF2-40B4-BE49-F238E27FC236}">
                <a16:creationId xmlns:a16="http://schemas.microsoft.com/office/drawing/2014/main" id="{2399E32A-F900-43E6-8B7A-F5B4BF1A31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3310" y="1673352"/>
            <a:ext cx="3502152" cy="3502152"/>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C8D95756-59D5-4A67-97B2-3F1E8D3FCDD9}"/>
              </a:ext>
            </a:extLst>
          </p:cNvPr>
          <p:cNvSpPr>
            <a:spLocks noGrp="1"/>
          </p:cNvSpPr>
          <p:nvPr>
            <p:ph type="ftr" sz="quarter" idx="11"/>
          </p:nvPr>
        </p:nvSpPr>
        <p:spPr>
          <a:xfrm>
            <a:off x="1088136" y="6272784"/>
            <a:ext cx="6327648" cy="365125"/>
          </a:xfrm>
        </p:spPr>
        <p:txBody>
          <a:bodyPr vert="horz" lIns="91440" tIns="45720" rIns="91440" bIns="45720" rtlCol="0" anchor="ctr">
            <a:normAutofit/>
          </a:bodyPr>
          <a:lstStyle/>
          <a:p>
            <a:pPr defTabSz="914400">
              <a:spcAft>
                <a:spcPts val="600"/>
              </a:spcAft>
            </a:pPr>
            <a:r>
              <a:rPr lang="en-US" kern="1200" cap="all" baseline="0">
                <a:solidFill>
                  <a:schemeClr val="tx2"/>
                </a:solidFill>
                <a:latin typeface="+mn-lt"/>
                <a:ea typeface="+mn-ea"/>
                <a:cs typeface="+mn-cs"/>
              </a:rPr>
              <a:t>ENGLISH UNIT, CURRICULUM PLANNING AND DEVELOPMENT DIVISION (2020)</a:t>
            </a:r>
          </a:p>
        </p:txBody>
      </p:sp>
      <p:sp>
        <p:nvSpPr>
          <p:cNvPr id="5" name="Slide Number Placeholder 4">
            <a:extLst>
              <a:ext uri="{FF2B5EF4-FFF2-40B4-BE49-F238E27FC236}">
                <a16:creationId xmlns:a16="http://schemas.microsoft.com/office/drawing/2014/main" id="{319C4207-1B4B-48BA-AB80-B06D91B3E4A8}"/>
              </a:ext>
            </a:extLst>
          </p:cNvPr>
          <p:cNvSpPr>
            <a:spLocks noGrp="1"/>
          </p:cNvSpPr>
          <p:nvPr>
            <p:ph type="sldNum" sz="quarter" idx="12"/>
          </p:nvPr>
        </p:nvSpPr>
        <p:spPr>
          <a:xfrm>
            <a:off x="11311003" y="6215530"/>
            <a:ext cx="713983" cy="479632"/>
          </a:xfrm>
        </p:spPr>
        <p:txBody>
          <a:bodyPr vert="horz" lIns="91440" tIns="45720" rIns="91440" bIns="45720" rtlCol="0" anchor="ctr">
            <a:normAutofit/>
          </a:bodyPr>
          <a:lstStyle/>
          <a:p>
            <a:pPr algn="l" defTabSz="914400">
              <a:lnSpc>
                <a:spcPct val="90000"/>
              </a:lnSpc>
              <a:spcAft>
                <a:spcPts val="600"/>
              </a:spcAft>
            </a:pPr>
            <a:fld id="{C85053B3-956B-4E4C-B5E7-7697F990BEA7}" type="slidenum">
              <a:rPr lang="en-US">
                <a:solidFill>
                  <a:schemeClr val="accent1"/>
                </a:solidFill>
              </a:rPr>
              <a:pPr algn="l" defTabSz="914400">
                <a:lnSpc>
                  <a:spcPct val="90000"/>
                </a:lnSpc>
                <a:spcAft>
                  <a:spcPts val="600"/>
                </a:spcAft>
              </a:pPr>
              <a:t>53</a:t>
            </a:fld>
            <a:endParaRPr lang="en-US">
              <a:solidFill>
                <a:schemeClr val="accent1"/>
              </a:solidFill>
            </a:endParaRPr>
          </a:p>
        </p:txBody>
      </p:sp>
      <p:pic>
        <p:nvPicPr>
          <p:cNvPr id="7" name="Graphic 6" descr="Sunglasses face with solid fill">
            <a:extLst>
              <a:ext uri="{FF2B5EF4-FFF2-40B4-BE49-F238E27FC236}">
                <a16:creationId xmlns:a16="http://schemas.microsoft.com/office/drawing/2014/main" id="{26CFBC78-DDF5-4C8A-B33F-734F14ECCC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64932" y="2448275"/>
            <a:ext cx="2025427" cy="2025427"/>
          </a:xfrm>
          <a:prstGeom prst="rect">
            <a:avLst/>
          </a:prstGeom>
        </p:spPr>
      </p:pic>
    </p:spTree>
    <p:extLst>
      <p:ext uri="{BB962C8B-B14F-4D97-AF65-F5344CB8AC3E}">
        <p14:creationId xmlns:p14="http://schemas.microsoft.com/office/powerpoint/2010/main" val="2623872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049A7D3-684C-4C59-A4B6-7B308A6AD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7B1087B-C592-40E7-B532-60B453A2FE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AE7447-E8F8-4A0F-9E3D-94842BFF88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5981F80-69EE-4E2B-82A8-47FDFD7720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6" name="Oval 45">
              <a:extLst>
                <a:ext uri="{FF2B5EF4-FFF2-40B4-BE49-F238E27FC236}">
                  <a16:creationId xmlns:a16="http://schemas.microsoft.com/office/drawing/2014/main" id="{46CE0473-0B07-47EE-A016-EBD87F2C8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EDD0D1E4-DFCA-4DF0-9D37-571A5F529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9" name="Rectangle 48">
            <a:extLst>
              <a:ext uri="{FF2B5EF4-FFF2-40B4-BE49-F238E27FC236}">
                <a16:creationId xmlns:a16="http://schemas.microsoft.com/office/drawing/2014/main" id="{E8035907-EB9C-4E11-8A9B-D25B0AD8D7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043DE3D-1826-409E-AAFE-C09646612B60}"/>
              </a:ext>
            </a:extLst>
          </p:cNvPr>
          <p:cNvSpPr>
            <a:spLocks noGrp="1"/>
          </p:cNvSpPr>
          <p:nvPr>
            <p:ph type="title"/>
          </p:nvPr>
        </p:nvSpPr>
        <p:spPr>
          <a:xfrm>
            <a:off x="7327519" y="720071"/>
            <a:ext cx="3970877" cy="3492637"/>
          </a:xfrm>
        </p:spPr>
        <p:txBody>
          <a:bodyPr vert="horz" lIns="91440" tIns="45720" rIns="91440" bIns="45720" rtlCol="0" anchor="b">
            <a:normAutofit/>
          </a:bodyPr>
          <a:lstStyle/>
          <a:p>
            <a:r>
              <a:rPr lang="en-US" sz="6000" cap="none" dirty="0">
                <a:solidFill>
                  <a:schemeClr val="tx1"/>
                </a:solidFill>
              </a:rPr>
              <a:t>Read ‘The Loner’ with me again</a:t>
            </a:r>
          </a:p>
        </p:txBody>
      </p:sp>
      <p:sp>
        <p:nvSpPr>
          <p:cNvPr id="51" name="Freeform: Shape 50">
            <a:extLst>
              <a:ext uri="{FF2B5EF4-FFF2-40B4-BE49-F238E27FC236}">
                <a16:creationId xmlns:a16="http://schemas.microsoft.com/office/drawing/2014/main" id="{1F4852F6-7518-4984-BD06-9DCC65609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720071"/>
            <a:ext cx="5503939" cy="5503939"/>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ooks on shelf">
            <a:extLst>
              <a:ext uri="{FF2B5EF4-FFF2-40B4-BE49-F238E27FC236}">
                <a16:creationId xmlns:a16="http://schemas.microsoft.com/office/drawing/2014/main" id="{6BF43055-52C8-4AFE-BED6-69B85D2890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958377" y="2034981"/>
            <a:ext cx="2874120" cy="2874120"/>
          </a:xfrm>
          <a:prstGeom prst="rect">
            <a:avLst/>
          </a:prstGeom>
        </p:spPr>
      </p:pic>
      <p:sp>
        <p:nvSpPr>
          <p:cNvPr id="53" name="Rectangle 52">
            <a:extLst>
              <a:ext uri="{FF2B5EF4-FFF2-40B4-BE49-F238E27FC236}">
                <a16:creationId xmlns:a16="http://schemas.microsoft.com/office/drawing/2014/main" id="{D9C69FA7-0958-4ED9-A0DF-E87A0C137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02414" y="343169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90CC841C-B771-45B1-8827-EA41D3F28349}"/>
              </a:ext>
            </a:extLst>
          </p:cNvPr>
          <p:cNvSpPr>
            <a:spLocks noGrp="1"/>
          </p:cNvSpPr>
          <p:nvPr>
            <p:ph type="ftr" sz="quarter" idx="11"/>
          </p:nvPr>
        </p:nvSpPr>
        <p:spPr>
          <a:xfrm>
            <a:off x="1088136" y="6272784"/>
            <a:ext cx="6327648" cy="365125"/>
          </a:xfrm>
        </p:spPr>
        <p:txBody>
          <a:bodyPr vert="horz" lIns="91440" tIns="45720" rIns="91440" bIns="45720" rtlCol="0" anchor="ctr">
            <a:normAutofit/>
          </a:bodyPr>
          <a:lstStyle/>
          <a:p>
            <a:pPr defTabSz="914400">
              <a:spcAft>
                <a:spcPts val="600"/>
              </a:spcAft>
            </a:pPr>
            <a:r>
              <a:rPr lang="en-US" kern="1200">
                <a:solidFill>
                  <a:schemeClr val="tx2"/>
                </a:solidFill>
                <a:latin typeface="+mn-lt"/>
                <a:ea typeface="+mn-ea"/>
                <a:cs typeface="+mn-cs"/>
              </a:rPr>
              <a:t>ENGLISH UNIT, CURRICULUM PLANNING AND DEVELOPMENT DIVISION (2020)</a:t>
            </a:r>
          </a:p>
        </p:txBody>
      </p:sp>
      <p:sp>
        <p:nvSpPr>
          <p:cNvPr id="5" name="Slide Number Placeholder 4">
            <a:extLst>
              <a:ext uri="{FF2B5EF4-FFF2-40B4-BE49-F238E27FC236}">
                <a16:creationId xmlns:a16="http://schemas.microsoft.com/office/drawing/2014/main" id="{64BDFC90-AD29-4F42-8C86-2D3052700B36}"/>
              </a:ext>
            </a:extLst>
          </p:cNvPr>
          <p:cNvSpPr>
            <a:spLocks noGrp="1"/>
          </p:cNvSpPr>
          <p:nvPr>
            <p:ph type="sldNum" sz="quarter" idx="12"/>
          </p:nvPr>
        </p:nvSpPr>
        <p:spPr>
          <a:xfrm>
            <a:off x="11311003" y="6215530"/>
            <a:ext cx="713983" cy="479632"/>
          </a:xfrm>
        </p:spPr>
        <p:txBody>
          <a:bodyPr vert="horz" lIns="91440" tIns="45720" rIns="91440" bIns="45720" rtlCol="0" anchor="ctr">
            <a:normAutofit/>
          </a:bodyPr>
          <a:lstStyle/>
          <a:p>
            <a:pPr algn="l" defTabSz="914400">
              <a:lnSpc>
                <a:spcPct val="90000"/>
              </a:lnSpc>
              <a:spcAft>
                <a:spcPts val="600"/>
              </a:spcAft>
            </a:pPr>
            <a:fld id="{B0A58021-3054-4C10-8AA6-2551D3D7A515}" type="slidenum">
              <a:rPr lang="en-US">
                <a:solidFill>
                  <a:schemeClr val="accent1"/>
                </a:solidFill>
              </a:rPr>
              <a:pPr algn="l" defTabSz="914400">
                <a:lnSpc>
                  <a:spcPct val="90000"/>
                </a:lnSpc>
                <a:spcAft>
                  <a:spcPts val="600"/>
                </a:spcAft>
              </a:pPr>
              <a:t>54</a:t>
            </a:fld>
            <a:endParaRPr lang="en-US">
              <a:solidFill>
                <a:schemeClr val="accent1"/>
              </a:solidFill>
            </a:endParaRPr>
          </a:p>
        </p:txBody>
      </p:sp>
    </p:spTree>
    <p:extLst>
      <p:ext uri="{BB962C8B-B14F-4D97-AF65-F5344CB8AC3E}">
        <p14:creationId xmlns:p14="http://schemas.microsoft.com/office/powerpoint/2010/main" val="3063765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60DABC-1DF3-47EB-A649-7E670DF9060D}"/>
              </a:ext>
            </a:extLst>
          </p:cNvPr>
          <p:cNvSpPr>
            <a:spLocks noGrp="1"/>
          </p:cNvSpPr>
          <p:nvPr>
            <p:ph type="sldNum" sz="quarter" idx="12"/>
          </p:nvPr>
        </p:nvSpPr>
        <p:spPr/>
        <p:txBody>
          <a:bodyPr/>
          <a:lstStyle/>
          <a:p>
            <a:fld id="{B0A58021-3054-4C10-8AA6-2551D3D7A515}" type="slidenum">
              <a:rPr lang="en-GB" smtClean="0"/>
              <a:t>55</a:t>
            </a:fld>
            <a:endParaRPr lang="en-GB"/>
          </a:p>
        </p:txBody>
      </p:sp>
      <p:sp>
        <p:nvSpPr>
          <p:cNvPr id="6" name="TextBox 5">
            <a:extLst>
              <a:ext uri="{FF2B5EF4-FFF2-40B4-BE49-F238E27FC236}">
                <a16:creationId xmlns:a16="http://schemas.microsoft.com/office/drawing/2014/main" id="{9F03D268-8D04-4387-BEC1-65F94638DF13}"/>
              </a:ext>
            </a:extLst>
          </p:cNvPr>
          <p:cNvSpPr txBox="1"/>
          <p:nvPr/>
        </p:nvSpPr>
        <p:spPr>
          <a:xfrm>
            <a:off x="1784555" y="180546"/>
            <a:ext cx="6887497" cy="7294305"/>
          </a:xfrm>
          <a:prstGeom prst="rect">
            <a:avLst/>
          </a:prstGeom>
          <a:noFill/>
        </p:spPr>
        <p:txBody>
          <a:bodyPr wrap="square" rtlCol="0">
            <a:spAutoFit/>
          </a:bodyPr>
          <a:lstStyle/>
          <a:p>
            <a:pPr algn="ctr"/>
            <a:r>
              <a:rPr lang="en-GB" b="1" dirty="0">
                <a:solidFill>
                  <a:schemeClr val="accent2">
                    <a:lumMod val="50000"/>
                  </a:schemeClr>
                </a:solidFill>
              </a:rPr>
              <a:t>The Loner </a:t>
            </a:r>
            <a:r>
              <a:rPr lang="en-GB" dirty="0">
                <a:solidFill>
                  <a:schemeClr val="accent2">
                    <a:lumMod val="50000"/>
                  </a:schemeClr>
                </a:solidFill>
              </a:rPr>
              <a:t> by Julie Holder</a:t>
            </a:r>
          </a:p>
          <a:p>
            <a:pPr algn="ctr"/>
            <a:endParaRPr lang="en-GB" b="1" dirty="0">
              <a:solidFill>
                <a:schemeClr val="accent2">
                  <a:lumMod val="50000"/>
                </a:schemeClr>
              </a:solidFill>
            </a:endParaRPr>
          </a:p>
          <a:p>
            <a:pPr algn="ctr"/>
            <a:r>
              <a:rPr lang="en-GB" dirty="0">
                <a:solidFill>
                  <a:schemeClr val="accent2">
                    <a:lumMod val="50000"/>
                  </a:schemeClr>
                </a:solidFill>
              </a:rPr>
              <a:t>He leans against the playground wall,</a:t>
            </a:r>
          </a:p>
          <a:p>
            <a:pPr algn="ctr"/>
            <a:r>
              <a:rPr lang="en-GB" dirty="0">
                <a:solidFill>
                  <a:schemeClr val="accent2">
                    <a:lumMod val="50000"/>
                  </a:schemeClr>
                </a:solidFill>
              </a:rPr>
              <a:t>Smacks his hands against the bricks</a:t>
            </a:r>
          </a:p>
          <a:p>
            <a:pPr algn="ctr"/>
            <a:r>
              <a:rPr lang="en-GB" dirty="0">
                <a:solidFill>
                  <a:schemeClr val="accent2">
                    <a:lumMod val="50000"/>
                  </a:schemeClr>
                </a:solidFill>
              </a:rPr>
              <a:t>And another boredom-beating tricks,</a:t>
            </a:r>
          </a:p>
          <a:p>
            <a:pPr algn="ctr"/>
            <a:r>
              <a:rPr lang="en-GB" dirty="0">
                <a:solidFill>
                  <a:schemeClr val="accent2">
                    <a:lumMod val="50000"/>
                  </a:schemeClr>
                </a:solidFill>
              </a:rPr>
              <a:t>Traces patterns with his feet,</a:t>
            </a:r>
          </a:p>
          <a:p>
            <a:pPr algn="ctr"/>
            <a:r>
              <a:rPr lang="en-GB" dirty="0">
                <a:solidFill>
                  <a:schemeClr val="accent2">
                    <a:lumMod val="50000"/>
                  </a:schemeClr>
                </a:solidFill>
              </a:rPr>
              <a:t>Scuffs to make the tarmac squeak,</a:t>
            </a:r>
          </a:p>
          <a:p>
            <a:pPr algn="ctr"/>
            <a:r>
              <a:rPr lang="en-GB" dirty="0">
                <a:solidFill>
                  <a:schemeClr val="accent2">
                    <a:lumMod val="50000"/>
                  </a:schemeClr>
                </a:solidFill>
              </a:rPr>
              <a:t>Back against the wall he stays-</a:t>
            </a:r>
          </a:p>
          <a:p>
            <a:pPr algn="ctr"/>
            <a:r>
              <a:rPr lang="en-GB" dirty="0">
                <a:solidFill>
                  <a:schemeClr val="accent2">
                    <a:lumMod val="50000"/>
                  </a:schemeClr>
                </a:solidFill>
              </a:rPr>
              <a:t>And never plays.</a:t>
            </a:r>
          </a:p>
          <a:p>
            <a:pPr algn="ctr"/>
            <a:endParaRPr lang="en-GB" dirty="0">
              <a:solidFill>
                <a:schemeClr val="accent2">
                  <a:lumMod val="50000"/>
                </a:schemeClr>
              </a:solidFill>
            </a:endParaRPr>
          </a:p>
          <a:p>
            <a:pPr algn="ctr"/>
            <a:r>
              <a:rPr lang="en-GB" dirty="0">
                <a:solidFill>
                  <a:schemeClr val="accent2">
                    <a:lumMod val="50000"/>
                  </a:schemeClr>
                </a:solidFill>
              </a:rPr>
              <a:t>The playground’s quick with life,</a:t>
            </a:r>
          </a:p>
          <a:p>
            <a:pPr algn="ctr"/>
            <a:r>
              <a:rPr lang="en-GB" dirty="0">
                <a:solidFill>
                  <a:schemeClr val="accent2">
                    <a:lumMod val="50000"/>
                  </a:schemeClr>
                </a:solidFill>
              </a:rPr>
              <a:t>The beat is strong. </a:t>
            </a:r>
          </a:p>
          <a:p>
            <a:pPr algn="ctr"/>
            <a:r>
              <a:rPr lang="en-GB" dirty="0">
                <a:solidFill>
                  <a:schemeClr val="accent2">
                    <a:lumMod val="50000"/>
                  </a:schemeClr>
                </a:solidFill>
              </a:rPr>
              <a:t>Though sharp as a knife</a:t>
            </a:r>
          </a:p>
          <a:p>
            <a:pPr algn="ctr"/>
            <a:r>
              <a:rPr lang="en-GB" dirty="0">
                <a:solidFill>
                  <a:schemeClr val="accent2">
                    <a:lumMod val="50000"/>
                  </a:schemeClr>
                </a:solidFill>
              </a:rPr>
              <a:t>Strife doesn’t last long.</a:t>
            </a:r>
          </a:p>
          <a:p>
            <a:pPr algn="ctr"/>
            <a:r>
              <a:rPr lang="en-GB" dirty="0">
                <a:solidFill>
                  <a:schemeClr val="accent2">
                    <a:lumMod val="50000"/>
                  </a:schemeClr>
                </a:solidFill>
              </a:rPr>
              <a:t>There is shouting, laughter, sound.</a:t>
            </a:r>
          </a:p>
          <a:p>
            <a:pPr algn="ctr"/>
            <a:r>
              <a:rPr lang="en-GB" dirty="0">
                <a:solidFill>
                  <a:schemeClr val="accent2">
                    <a:lumMod val="50000"/>
                  </a:schemeClr>
                </a:solidFill>
              </a:rPr>
              <a:t>And a place at the wall</a:t>
            </a:r>
          </a:p>
          <a:p>
            <a:pPr algn="ctr"/>
            <a:r>
              <a:rPr lang="en-GB" dirty="0">
                <a:solidFill>
                  <a:schemeClr val="accent2">
                    <a:lumMod val="50000"/>
                  </a:schemeClr>
                </a:solidFill>
              </a:rPr>
              <a:t>For who won’t belong.</a:t>
            </a:r>
          </a:p>
          <a:p>
            <a:pPr algn="ctr"/>
            <a:endParaRPr lang="en-GB" dirty="0">
              <a:solidFill>
                <a:schemeClr val="accent2">
                  <a:lumMod val="50000"/>
                </a:schemeClr>
              </a:solidFill>
            </a:endParaRPr>
          </a:p>
          <a:p>
            <a:pPr algn="ctr"/>
            <a:r>
              <a:rPr lang="en-GB" dirty="0">
                <a:solidFill>
                  <a:schemeClr val="accent2">
                    <a:lumMod val="50000"/>
                  </a:schemeClr>
                </a:solidFill>
              </a:rPr>
              <a:t>He wasn’t there at the wall today.</a:t>
            </a:r>
          </a:p>
          <a:p>
            <a:pPr algn="ctr"/>
            <a:r>
              <a:rPr lang="en-GB" dirty="0">
                <a:solidFill>
                  <a:schemeClr val="accent2">
                    <a:lumMod val="50000"/>
                  </a:schemeClr>
                </a:solidFill>
              </a:rPr>
              <a:t>Someone said he’s moved away</a:t>
            </a:r>
          </a:p>
          <a:p>
            <a:pPr algn="ctr"/>
            <a:r>
              <a:rPr lang="en-GB" dirty="0">
                <a:solidFill>
                  <a:schemeClr val="accent2">
                    <a:lumMod val="50000"/>
                  </a:schemeClr>
                </a:solidFill>
              </a:rPr>
              <a:t>To another school and place</a:t>
            </a:r>
          </a:p>
          <a:p>
            <a:pPr algn="ctr"/>
            <a:r>
              <a:rPr lang="en-GB" dirty="0">
                <a:solidFill>
                  <a:schemeClr val="accent2">
                    <a:lumMod val="50000"/>
                  </a:schemeClr>
                </a:solidFill>
              </a:rPr>
              <a:t>And on the wall where he used to lean</a:t>
            </a:r>
          </a:p>
          <a:p>
            <a:pPr algn="ctr"/>
            <a:r>
              <a:rPr lang="en-GB" dirty="0">
                <a:solidFill>
                  <a:schemeClr val="accent2">
                    <a:lumMod val="50000"/>
                  </a:schemeClr>
                </a:solidFill>
              </a:rPr>
              <a:t>Someone had chalked</a:t>
            </a:r>
          </a:p>
          <a:p>
            <a:pPr algn="ctr"/>
            <a:r>
              <a:rPr lang="en-GB" dirty="0">
                <a:solidFill>
                  <a:schemeClr val="accent2">
                    <a:lumMod val="50000"/>
                  </a:schemeClr>
                </a:solidFill>
              </a:rPr>
              <a:t>‘Watch this space’. </a:t>
            </a:r>
          </a:p>
          <a:p>
            <a:pPr algn="ctr"/>
            <a:endParaRPr lang="en-GB" dirty="0">
              <a:solidFill>
                <a:schemeClr val="accent2">
                  <a:lumMod val="50000"/>
                </a:schemeClr>
              </a:solidFill>
            </a:endParaRPr>
          </a:p>
          <a:p>
            <a:endParaRPr lang="en-GB" dirty="0"/>
          </a:p>
        </p:txBody>
      </p:sp>
      <p:sp>
        <p:nvSpPr>
          <p:cNvPr id="2" name="Footer Placeholder 1">
            <a:extLst>
              <a:ext uri="{FF2B5EF4-FFF2-40B4-BE49-F238E27FC236}">
                <a16:creationId xmlns:a16="http://schemas.microsoft.com/office/drawing/2014/main" id="{2CCF5456-C12C-4A18-B4A8-4FE671177F56}"/>
              </a:ext>
            </a:extLst>
          </p:cNvPr>
          <p:cNvSpPr>
            <a:spLocks noGrp="1"/>
          </p:cNvSpPr>
          <p:nvPr>
            <p:ph type="ftr" sz="quarter" idx="11"/>
          </p:nvPr>
        </p:nvSpPr>
        <p:spPr/>
        <p:txBody>
          <a:bodyPr/>
          <a:lstStyle/>
          <a:p>
            <a:r>
              <a:rPr lang="en-US"/>
              <a:t>ENGLISH UNIT, CURRICULUM PLANNING AND DEVELOPMENT DIVISION (2020)</a:t>
            </a:r>
            <a:endParaRPr lang="en-GB"/>
          </a:p>
        </p:txBody>
      </p:sp>
    </p:spTree>
    <p:extLst>
      <p:ext uri="{BB962C8B-B14F-4D97-AF65-F5344CB8AC3E}">
        <p14:creationId xmlns:p14="http://schemas.microsoft.com/office/powerpoint/2010/main" val="3472624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B66E70-9451-4286-A0C2-6CF108FE81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2A4B0696-68E2-40ED-B597-4B87387544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13">
            <a:extLst>
              <a:ext uri="{FF2B5EF4-FFF2-40B4-BE49-F238E27FC236}">
                <a16:creationId xmlns:a16="http://schemas.microsoft.com/office/drawing/2014/main" id="{A19EF1B4-0F49-44D2-AE21-263819BFB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2D00B-7607-42DF-AA48-E38A47B9883A}"/>
              </a:ext>
            </a:extLst>
          </p:cNvPr>
          <p:cNvSpPr>
            <a:spLocks noGrp="1"/>
          </p:cNvSpPr>
          <p:nvPr>
            <p:ph type="title"/>
          </p:nvPr>
        </p:nvSpPr>
        <p:spPr>
          <a:xfrm>
            <a:off x="2082119" y="643466"/>
            <a:ext cx="3348017" cy="5571067"/>
          </a:xfrm>
        </p:spPr>
        <p:txBody>
          <a:bodyPr>
            <a:normAutofit/>
          </a:bodyPr>
          <a:lstStyle/>
          <a:p>
            <a:r>
              <a:rPr lang="en-GB" sz="4800" cap="none">
                <a:solidFill>
                  <a:schemeClr val="tx1"/>
                </a:solidFill>
              </a:rPr>
              <a:t>Inferential Question- inferential thinking</a:t>
            </a:r>
          </a:p>
        </p:txBody>
      </p:sp>
      <p:sp>
        <p:nvSpPr>
          <p:cNvPr id="3" name="Content Placeholder 2">
            <a:extLst>
              <a:ext uri="{FF2B5EF4-FFF2-40B4-BE49-F238E27FC236}">
                <a16:creationId xmlns:a16="http://schemas.microsoft.com/office/drawing/2014/main" id="{91369138-1BE2-4E6E-9931-F6C4A0E7CE3E}"/>
              </a:ext>
            </a:extLst>
          </p:cNvPr>
          <p:cNvSpPr>
            <a:spLocks noGrp="1"/>
          </p:cNvSpPr>
          <p:nvPr>
            <p:ph idx="1"/>
          </p:nvPr>
        </p:nvSpPr>
        <p:spPr>
          <a:xfrm>
            <a:off x="6099571" y="643467"/>
            <a:ext cx="5207526" cy="5571066"/>
          </a:xfrm>
        </p:spPr>
        <p:txBody>
          <a:bodyPr anchor="ctr">
            <a:normAutofit/>
          </a:bodyPr>
          <a:lstStyle/>
          <a:p>
            <a:pPr marL="0" indent="0">
              <a:buNone/>
            </a:pPr>
            <a:endParaRPr lang="en-GB" sz="1800" dirty="0"/>
          </a:p>
          <a:p>
            <a:endParaRPr lang="en-GB" sz="1800" dirty="0"/>
          </a:p>
          <a:p>
            <a:r>
              <a:rPr lang="en-GB" sz="3200" dirty="0">
                <a:solidFill>
                  <a:srgbClr val="0070C0"/>
                </a:solidFill>
              </a:rPr>
              <a:t>Let’s attempt questions that call for us to infer meaning.</a:t>
            </a:r>
          </a:p>
        </p:txBody>
      </p:sp>
      <p:sp>
        <p:nvSpPr>
          <p:cNvPr id="4" name="Footer Placeholder 3">
            <a:extLst>
              <a:ext uri="{FF2B5EF4-FFF2-40B4-BE49-F238E27FC236}">
                <a16:creationId xmlns:a16="http://schemas.microsoft.com/office/drawing/2014/main" id="{E6C5BB8D-6065-46A4-B12C-54792FAAC790}"/>
              </a:ext>
            </a:extLst>
          </p:cNvPr>
          <p:cNvSpPr>
            <a:spLocks noGrp="1"/>
          </p:cNvSpPr>
          <p:nvPr>
            <p:ph type="ftr" sz="quarter" idx="11"/>
          </p:nvPr>
        </p:nvSpPr>
        <p:spPr>
          <a:xfrm>
            <a:off x="6754108" y="6272784"/>
            <a:ext cx="4374140" cy="365125"/>
          </a:xfrm>
        </p:spPr>
        <p:txBody>
          <a:bodyPr>
            <a:normAutofit/>
          </a:bodyPr>
          <a:lstStyle/>
          <a:p>
            <a:pPr>
              <a:lnSpc>
                <a:spcPct val="90000"/>
              </a:lnSpc>
              <a:spcAft>
                <a:spcPts val="600"/>
              </a:spcAft>
            </a:pPr>
            <a:r>
              <a:rPr lang="en-US" sz="900"/>
              <a:t>ENGLISH UNIT, CURRICULUM PLANNING AND DEVELOPMENT DIVISION (2020)</a:t>
            </a:r>
            <a:endParaRPr lang="en-GB" sz="900"/>
          </a:p>
        </p:txBody>
      </p:sp>
      <p:grpSp>
        <p:nvGrpSpPr>
          <p:cNvPr id="22" name="Group 15">
            <a:extLst>
              <a:ext uri="{FF2B5EF4-FFF2-40B4-BE49-F238E27FC236}">
                <a16:creationId xmlns:a16="http://schemas.microsoft.com/office/drawing/2014/main" id="{2B69B0BE-E00A-432A-98D1-A47B82C1636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7" name="Oval 16">
              <a:extLst>
                <a:ext uri="{FF2B5EF4-FFF2-40B4-BE49-F238E27FC236}">
                  <a16:creationId xmlns:a16="http://schemas.microsoft.com/office/drawing/2014/main" id="{0AF8A5ED-19F8-4707-8EEC-7115E6B112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C5F50C1C-978D-45B5-B716-7DA91773CD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08623E3C-3E67-4110-B19E-F7134BFD5EAB}"/>
              </a:ext>
            </a:extLst>
          </p:cNvPr>
          <p:cNvSpPr>
            <a:spLocks noGrp="1"/>
          </p:cNvSpPr>
          <p:nvPr>
            <p:ph type="sldNum" sz="quarter" idx="12"/>
          </p:nvPr>
        </p:nvSpPr>
        <p:spPr>
          <a:xfrm>
            <a:off x="11311128" y="6272784"/>
            <a:ext cx="640080" cy="365125"/>
          </a:xfrm>
        </p:spPr>
        <p:txBody>
          <a:bodyPr>
            <a:normAutofit/>
          </a:bodyPr>
          <a:lstStyle/>
          <a:p>
            <a:pPr>
              <a:spcAft>
                <a:spcPts val="600"/>
              </a:spcAft>
            </a:pPr>
            <a:fld id="{B0A58021-3054-4C10-8AA6-2551D3D7A515}" type="slidenum">
              <a:rPr lang="en-GB" smtClean="0"/>
              <a:pPr>
                <a:spcAft>
                  <a:spcPts val="600"/>
                </a:spcAft>
              </a:pPr>
              <a:t>56</a:t>
            </a:fld>
            <a:endParaRPr lang="en-GB"/>
          </a:p>
        </p:txBody>
      </p:sp>
      <p:pic>
        <p:nvPicPr>
          <p:cNvPr id="19" name="Graphic 18" descr="Help">
            <a:extLst>
              <a:ext uri="{FF2B5EF4-FFF2-40B4-BE49-F238E27FC236}">
                <a16:creationId xmlns:a16="http://schemas.microsoft.com/office/drawing/2014/main" id="{EB167821-A38D-4EA5-A2CF-3E8526E202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315206" y="328583"/>
            <a:ext cx="1732798" cy="1732798"/>
          </a:xfrm>
          <a:prstGeom prst="rect">
            <a:avLst/>
          </a:prstGeom>
        </p:spPr>
      </p:pic>
    </p:spTree>
    <p:extLst>
      <p:ext uri="{BB962C8B-B14F-4D97-AF65-F5344CB8AC3E}">
        <p14:creationId xmlns:p14="http://schemas.microsoft.com/office/powerpoint/2010/main" val="74473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AF13-7738-4F50-89CC-C6EF577AA0D0}"/>
              </a:ext>
            </a:extLst>
          </p:cNvPr>
          <p:cNvSpPr>
            <a:spLocks noGrp="1"/>
          </p:cNvSpPr>
          <p:nvPr>
            <p:ph type="title"/>
          </p:nvPr>
        </p:nvSpPr>
        <p:spPr/>
        <p:txBody>
          <a:bodyPr/>
          <a:lstStyle/>
          <a:p>
            <a:r>
              <a:rPr lang="en-GB" cap="none" dirty="0"/>
              <a:t>Inferential Questions on ‘The Loner’</a:t>
            </a:r>
          </a:p>
        </p:txBody>
      </p:sp>
      <p:sp>
        <p:nvSpPr>
          <p:cNvPr id="3" name="Content Placeholder 2">
            <a:extLst>
              <a:ext uri="{FF2B5EF4-FFF2-40B4-BE49-F238E27FC236}">
                <a16:creationId xmlns:a16="http://schemas.microsoft.com/office/drawing/2014/main" id="{78307456-5591-4A73-A92B-7BA8879AAA20}"/>
              </a:ext>
            </a:extLst>
          </p:cNvPr>
          <p:cNvSpPr>
            <a:spLocks noGrp="1"/>
          </p:cNvSpPr>
          <p:nvPr>
            <p:ph idx="1"/>
          </p:nvPr>
        </p:nvSpPr>
        <p:spPr/>
        <p:txBody>
          <a:bodyPr>
            <a:normAutofit fontScale="92500" lnSpcReduction="10000"/>
          </a:bodyPr>
          <a:lstStyle/>
          <a:p>
            <a:r>
              <a:rPr lang="en-GB" sz="2400" dirty="0"/>
              <a:t>What sense does the poet appeal to the most in the poem? Write a line in support of your answer.</a:t>
            </a:r>
          </a:p>
          <a:p>
            <a:pPr marL="0" indent="0">
              <a:buNone/>
            </a:pPr>
            <a:endParaRPr lang="en-GB" sz="2400" dirty="0"/>
          </a:p>
          <a:p>
            <a:r>
              <a:rPr lang="en-GB" sz="2400" dirty="0">
                <a:solidFill>
                  <a:schemeClr val="accent2">
                    <a:lumMod val="75000"/>
                  </a:schemeClr>
                </a:solidFill>
              </a:rPr>
              <a:t>How is the mood in stanza one different from that in stanza two?</a:t>
            </a:r>
          </a:p>
          <a:p>
            <a:pPr marL="0" indent="0">
              <a:buNone/>
            </a:pPr>
            <a:endParaRPr lang="en-GB" sz="2400" dirty="0">
              <a:solidFill>
                <a:schemeClr val="accent2">
                  <a:lumMod val="75000"/>
                </a:schemeClr>
              </a:solidFill>
            </a:endParaRPr>
          </a:p>
          <a:p>
            <a:r>
              <a:rPr lang="en-GB" sz="2400" dirty="0"/>
              <a:t>Why had someone chalked, ‘Watch this space’, on the wall? Give a reason for your answer.</a:t>
            </a:r>
          </a:p>
          <a:p>
            <a:pPr marL="0" indent="0">
              <a:buNone/>
            </a:pPr>
            <a:endParaRPr lang="en-GB" sz="2400" dirty="0"/>
          </a:p>
          <a:p>
            <a:r>
              <a:rPr lang="en-GB" sz="2400" dirty="0">
                <a:solidFill>
                  <a:schemeClr val="accent2">
                    <a:lumMod val="75000"/>
                  </a:schemeClr>
                </a:solidFill>
              </a:rPr>
              <a:t>Give the meaning of each of the following words as used in stanza two.</a:t>
            </a:r>
          </a:p>
          <a:p>
            <a:pPr marL="0" indent="0">
              <a:buNone/>
            </a:pPr>
            <a:r>
              <a:rPr lang="en-GB" sz="2400" dirty="0"/>
              <a:t>   - quick (line 8)  and - strife (line 11)</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506AA453-F467-4E4E-B632-401BA16E81AC}"/>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8E0A3B65-E84B-45CE-8739-14F64F39B7B1}"/>
              </a:ext>
            </a:extLst>
          </p:cNvPr>
          <p:cNvSpPr>
            <a:spLocks noGrp="1"/>
          </p:cNvSpPr>
          <p:nvPr>
            <p:ph type="sldNum" sz="quarter" idx="12"/>
          </p:nvPr>
        </p:nvSpPr>
        <p:spPr/>
        <p:txBody>
          <a:bodyPr/>
          <a:lstStyle/>
          <a:p>
            <a:fld id="{B0A58021-3054-4C10-8AA6-2551D3D7A515}" type="slidenum">
              <a:rPr lang="en-GB" smtClean="0"/>
              <a:t>57</a:t>
            </a:fld>
            <a:endParaRPr lang="en-GB"/>
          </a:p>
        </p:txBody>
      </p:sp>
    </p:spTree>
    <p:extLst>
      <p:ext uri="{BB962C8B-B14F-4D97-AF65-F5344CB8AC3E}">
        <p14:creationId xmlns:p14="http://schemas.microsoft.com/office/powerpoint/2010/main" val="3992629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D2B302B-29FD-43E2-869A-0BFC3C5124BD}"/>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8EC84862-D52A-42F8-BA14-62CB24057F90}"/>
              </a:ext>
            </a:extLst>
          </p:cNvPr>
          <p:cNvSpPr>
            <a:spLocks noGrp="1"/>
          </p:cNvSpPr>
          <p:nvPr>
            <p:ph type="sldNum" sz="quarter" idx="12"/>
          </p:nvPr>
        </p:nvSpPr>
        <p:spPr/>
        <p:txBody>
          <a:bodyPr/>
          <a:lstStyle/>
          <a:p>
            <a:fld id="{B0A58021-3054-4C10-8AA6-2551D3D7A515}" type="slidenum">
              <a:rPr lang="en-GB" smtClean="0"/>
              <a:t>58</a:t>
            </a:fld>
            <a:endParaRPr lang="en-GB"/>
          </a:p>
        </p:txBody>
      </p:sp>
      <p:sp>
        <p:nvSpPr>
          <p:cNvPr id="2" name="Title 1">
            <a:extLst>
              <a:ext uri="{FF2B5EF4-FFF2-40B4-BE49-F238E27FC236}">
                <a16:creationId xmlns:a16="http://schemas.microsoft.com/office/drawing/2014/main" id="{62DFBA6F-414F-4C23-99E5-F42A713711F7}"/>
              </a:ext>
            </a:extLst>
          </p:cNvPr>
          <p:cNvSpPr>
            <a:spLocks noGrp="1"/>
          </p:cNvSpPr>
          <p:nvPr>
            <p:ph type="title" idx="4294967295"/>
          </p:nvPr>
        </p:nvSpPr>
        <p:spPr>
          <a:xfrm>
            <a:off x="-1" y="220663"/>
            <a:ext cx="11840705" cy="786727"/>
          </a:xfrm>
        </p:spPr>
        <p:txBody>
          <a:bodyPr>
            <a:normAutofit fontScale="90000"/>
          </a:bodyPr>
          <a:lstStyle/>
          <a:p>
            <a:r>
              <a:rPr lang="en-GB" cap="none" dirty="0"/>
              <a:t>  What do you need to do with this question?</a:t>
            </a:r>
          </a:p>
        </p:txBody>
      </p:sp>
      <p:sp>
        <p:nvSpPr>
          <p:cNvPr id="3" name="Content Placeholder 2">
            <a:extLst>
              <a:ext uri="{FF2B5EF4-FFF2-40B4-BE49-F238E27FC236}">
                <a16:creationId xmlns:a16="http://schemas.microsoft.com/office/drawing/2014/main" id="{71A4351B-BAC8-4DD3-8BED-438DDDEE0FCE}"/>
              </a:ext>
            </a:extLst>
          </p:cNvPr>
          <p:cNvSpPr>
            <a:spLocks noGrp="1"/>
          </p:cNvSpPr>
          <p:nvPr>
            <p:ph idx="4294967295"/>
          </p:nvPr>
        </p:nvSpPr>
        <p:spPr>
          <a:xfrm>
            <a:off x="-29580" y="2129297"/>
            <a:ext cx="12251160" cy="4051300"/>
          </a:xfrm>
        </p:spPr>
        <p:txBody>
          <a:bodyPr/>
          <a:lstStyle/>
          <a:p>
            <a:pPr marL="0" indent="0">
              <a:buNone/>
            </a:pPr>
            <a:endParaRPr lang="en-GB" sz="3200" dirty="0"/>
          </a:p>
          <a:p>
            <a:pPr marL="0" indent="0">
              <a:buNone/>
            </a:pPr>
            <a:r>
              <a:rPr lang="en-GB" sz="3200" dirty="0"/>
              <a:t>How is the mood in </a:t>
            </a:r>
            <a:r>
              <a:rPr lang="en-GB" sz="3200" b="1" dirty="0"/>
              <a:t>stanza one </a:t>
            </a:r>
            <a:r>
              <a:rPr lang="en-GB" sz="3200" dirty="0"/>
              <a:t>different from that in </a:t>
            </a:r>
            <a:r>
              <a:rPr lang="en-GB" sz="3200" b="1" dirty="0"/>
              <a:t>stanza two</a:t>
            </a:r>
            <a:r>
              <a:rPr lang="en-GB" sz="3200" dirty="0"/>
              <a:t>?</a:t>
            </a:r>
          </a:p>
          <a:p>
            <a:endParaRPr lang="en-GB" dirty="0"/>
          </a:p>
        </p:txBody>
      </p:sp>
      <p:sp>
        <p:nvSpPr>
          <p:cNvPr id="7" name="Oval 6">
            <a:extLst>
              <a:ext uri="{FF2B5EF4-FFF2-40B4-BE49-F238E27FC236}">
                <a16:creationId xmlns:a16="http://schemas.microsoft.com/office/drawing/2014/main" id="{AC98AA97-9199-4ABC-9B7D-3877B97E450E}"/>
              </a:ext>
            </a:extLst>
          </p:cNvPr>
          <p:cNvSpPr/>
          <p:nvPr/>
        </p:nvSpPr>
        <p:spPr>
          <a:xfrm>
            <a:off x="5920351" y="2501509"/>
            <a:ext cx="2610465" cy="97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409EE386-7EDA-4733-90B5-B5C63CD7A5E2}"/>
              </a:ext>
            </a:extLst>
          </p:cNvPr>
          <p:cNvCxnSpPr/>
          <p:nvPr/>
        </p:nvCxnSpPr>
        <p:spPr>
          <a:xfrm>
            <a:off x="7415784" y="3429000"/>
            <a:ext cx="0" cy="98814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BB564E-2504-4546-B196-2388ED4F8AFC}"/>
              </a:ext>
            </a:extLst>
          </p:cNvPr>
          <p:cNvSpPr txBox="1"/>
          <p:nvPr/>
        </p:nvSpPr>
        <p:spPr>
          <a:xfrm>
            <a:off x="6839551" y="4485465"/>
            <a:ext cx="1390039" cy="646331"/>
          </a:xfrm>
          <a:prstGeom prst="rect">
            <a:avLst/>
          </a:prstGeom>
          <a:noFill/>
        </p:spPr>
        <p:txBody>
          <a:bodyPr wrap="square" rtlCol="0">
            <a:spAutoFit/>
          </a:bodyPr>
          <a:lstStyle/>
          <a:p>
            <a:r>
              <a:rPr lang="en-GB" b="1" dirty="0"/>
              <a:t>Look for a contrast</a:t>
            </a:r>
          </a:p>
        </p:txBody>
      </p:sp>
      <p:cxnSp>
        <p:nvCxnSpPr>
          <p:cNvPr id="11" name="Straight Arrow Connector 10">
            <a:extLst>
              <a:ext uri="{FF2B5EF4-FFF2-40B4-BE49-F238E27FC236}">
                <a16:creationId xmlns:a16="http://schemas.microsoft.com/office/drawing/2014/main" id="{F2DCE43B-E54D-4FCD-8C0D-9E4998133B7C}"/>
              </a:ext>
            </a:extLst>
          </p:cNvPr>
          <p:cNvCxnSpPr>
            <a:cxnSpLocks/>
          </p:cNvCxnSpPr>
          <p:nvPr/>
        </p:nvCxnSpPr>
        <p:spPr>
          <a:xfrm flipH="1">
            <a:off x="2183134" y="3166805"/>
            <a:ext cx="417871" cy="98814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C88738B-0675-4E93-BF0E-96AC72CF7B68}"/>
              </a:ext>
            </a:extLst>
          </p:cNvPr>
          <p:cNvSpPr txBox="1"/>
          <p:nvPr/>
        </p:nvSpPr>
        <p:spPr>
          <a:xfrm>
            <a:off x="880125" y="4205239"/>
            <a:ext cx="2606019" cy="1477328"/>
          </a:xfrm>
          <a:prstGeom prst="rect">
            <a:avLst/>
          </a:prstGeom>
          <a:noFill/>
        </p:spPr>
        <p:txBody>
          <a:bodyPr wrap="square" rtlCol="0">
            <a:spAutoFit/>
          </a:bodyPr>
          <a:lstStyle/>
          <a:p>
            <a:r>
              <a:rPr lang="en-GB" dirty="0"/>
              <a:t>Look for the </a:t>
            </a:r>
            <a:r>
              <a:rPr lang="en-GB" b="1" dirty="0"/>
              <a:t>feeling</a:t>
            </a:r>
          </a:p>
          <a:p>
            <a:r>
              <a:rPr lang="en-GB" dirty="0"/>
              <a:t>created by the poet </a:t>
            </a:r>
          </a:p>
          <a:p>
            <a:pPr marL="285750" indent="-285750">
              <a:buFontTx/>
              <a:buChar char="-"/>
            </a:pPr>
            <a:r>
              <a:rPr lang="en-GB" dirty="0">
                <a:solidFill>
                  <a:srgbClr val="00B050"/>
                </a:solidFill>
              </a:rPr>
              <a:t>Word clues</a:t>
            </a:r>
          </a:p>
          <a:p>
            <a:pPr marL="285750" indent="-285750">
              <a:buFontTx/>
              <a:buChar char="-"/>
            </a:pPr>
            <a:r>
              <a:rPr lang="en-GB" dirty="0">
                <a:solidFill>
                  <a:srgbClr val="00B050"/>
                </a:solidFill>
              </a:rPr>
              <a:t>Behaviours</a:t>
            </a:r>
          </a:p>
          <a:p>
            <a:r>
              <a:rPr lang="en-GB" dirty="0"/>
              <a:t>These signal mood</a:t>
            </a:r>
          </a:p>
        </p:txBody>
      </p:sp>
      <p:sp>
        <p:nvSpPr>
          <p:cNvPr id="14" name="TextBox 13">
            <a:extLst>
              <a:ext uri="{FF2B5EF4-FFF2-40B4-BE49-F238E27FC236}">
                <a16:creationId xmlns:a16="http://schemas.microsoft.com/office/drawing/2014/main" id="{E2C82FC6-C973-48F9-8555-780D2AD4F749}"/>
              </a:ext>
            </a:extLst>
          </p:cNvPr>
          <p:cNvSpPr txBox="1"/>
          <p:nvPr/>
        </p:nvSpPr>
        <p:spPr>
          <a:xfrm>
            <a:off x="3720266" y="1319874"/>
            <a:ext cx="6633101" cy="646331"/>
          </a:xfrm>
          <a:prstGeom prst="rect">
            <a:avLst/>
          </a:prstGeom>
          <a:noFill/>
        </p:spPr>
        <p:txBody>
          <a:bodyPr wrap="square" rtlCol="0">
            <a:spAutoFit/>
          </a:bodyPr>
          <a:lstStyle/>
          <a:p>
            <a:pPr algn="ctr"/>
            <a:r>
              <a:rPr lang="en-GB" b="1" dirty="0">
                <a:solidFill>
                  <a:srgbClr val="7030A0"/>
                </a:solidFill>
              </a:rPr>
              <a:t>Compare the feeling in stanza one with that in stanza two</a:t>
            </a:r>
          </a:p>
          <a:p>
            <a:pPr algn="ctr"/>
            <a:r>
              <a:rPr lang="en-GB" b="1" dirty="0">
                <a:solidFill>
                  <a:srgbClr val="7030A0"/>
                </a:solidFill>
              </a:rPr>
              <a:t> Read both stanzas to look for clues </a:t>
            </a:r>
          </a:p>
        </p:txBody>
      </p:sp>
    </p:spTree>
    <p:extLst>
      <p:ext uri="{BB962C8B-B14F-4D97-AF65-F5344CB8AC3E}">
        <p14:creationId xmlns:p14="http://schemas.microsoft.com/office/powerpoint/2010/main" val="362527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60DABC-1DF3-47EB-A649-7E670DF9060D}"/>
              </a:ext>
            </a:extLst>
          </p:cNvPr>
          <p:cNvSpPr>
            <a:spLocks noGrp="1"/>
          </p:cNvSpPr>
          <p:nvPr>
            <p:ph type="sldNum" sz="quarter" idx="12"/>
          </p:nvPr>
        </p:nvSpPr>
        <p:spPr/>
        <p:txBody>
          <a:bodyPr/>
          <a:lstStyle/>
          <a:p>
            <a:fld id="{B0A58021-3054-4C10-8AA6-2551D3D7A515}" type="slidenum">
              <a:rPr lang="en-GB" smtClean="0"/>
              <a:t>59</a:t>
            </a:fld>
            <a:endParaRPr lang="en-GB"/>
          </a:p>
        </p:txBody>
      </p:sp>
      <p:sp>
        <p:nvSpPr>
          <p:cNvPr id="6" name="TextBox 5">
            <a:extLst>
              <a:ext uri="{FF2B5EF4-FFF2-40B4-BE49-F238E27FC236}">
                <a16:creationId xmlns:a16="http://schemas.microsoft.com/office/drawing/2014/main" id="{9F03D268-8D04-4387-BEC1-65F94638DF13}"/>
              </a:ext>
            </a:extLst>
          </p:cNvPr>
          <p:cNvSpPr txBox="1"/>
          <p:nvPr/>
        </p:nvSpPr>
        <p:spPr>
          <a:xfrm>
            <a:off x="1784555" y="180546"/>
            <a:ext cx="6887497" cy="6463308"/>
          </a:xfrm>
          <a:prstGeom prst="rect">
            <a:avLst/>
          </a:prstGeom>
          <a:noFill/>
        </p:spPr>
        <p:txBody>
          <a:bodyPr wrap="square" rtlCol="0">
            <a:spAutoFit/>
          </a:bodyPr>
          <a:lstStyle/>
          <a:p>
            <a:pPr algn="ctr"/>
            <a:r>
              <a:rPr lang="en-GB" b="1" dirty="0"/>
              <a:t>The Loner</a:t>
            </a:r>
          </a:p>
          <a:p>
            <a:pPr algn="ctr"/>
            <a:r>
              <a:rPr lang="en-GB" dirty="0">
                <a:solidFill>
                  <a:srgbClr val="0070C0"/>
                </a:solidFill>
              </a:rPr>
              <a:t>He leans </a:t>
            </a:r>
            <a:r>
              <a:rPr lang="en-GB" dirty="0"/>
              <a:t>against the playground wall,</a:t>
            </a:r>
          </a:p>
          <a:p>
            <a:pPr algn="ctr"/>
            <a:r>
              <a:rPr lang="en-GB" dirty="0">
                <a:solidFill>
                  <a:srgbClr val="0070C0"/>
                </a:solidFill>
              </a:rPr>
              <a:t>Smacks</a:t>
            </a:r>
            <a:r>
              <a:rPr lang="en-GB" dirty="0"/>
              <a:t> his hands against the bricks</a:t>
            </a:r>
          </a:p>
          <a:p>
            <a:pPr algn="ctr"/>
            <a:r>
              <a:rPr lang="en-GB" dirty="0"/>
              <a:t>And another </a:t>
            </a:r>
            <a:r>
              <a:rPr lang="en-GB" dirty="0">
                <a:solidFill>
                  <a:srgbClr val="0070C0"/>
                </a:solidFill>
              </a:rPr>
              <a:t>boredom-beating tricks</a:t>
            </a:r>
            <a:r>
              <a:rPr lang="en-GB" dirty="0"/>
              <a:t>,</a:t>
            </a:r>
          </a:p>
          <a:p>
            <a:pPr algn="ctr"/>
            <a:r>
              <a:rPr lang="en-GB" dirty="0">
                <a:solidFill>
                  <a:srgbClr val="0070C0"/>
                </a:solidFill>
              </a:rPr>
              <a:t>Traces patterns </a:t>
            </a:r>
            <a:r>
              <a:rPr lang="en-GB" dirty="0"/>
              <a:t>with his feet,</a:t>
            </a:r>
          </a:p>
          <a:p>
            <a:pPr algn="ctr"/>
            <a:r>
              <a:rPr lang="en-GB" dirty="0">
                <a:solidFill>
                  <a:srgbClr val="0070C0"/>
                </a:solidFill>
              </a:rPr>
              <a:t>Scuffs</a:t>
            </a:r>
            <a:r>
              <a:rPr lang="en-GB" dirty="0"/>
              <a:t> to make the tarmac squeak,</a:t>
            </a:r>
          </a:p>
          <a:p>
            <a:pPr algn="ctr"/>
            <a:r>
              <a:rPr lang="en-GB" dirty="0"/>
              <a:t>Back against the wall he </a:t>
            </a:r>
            <a:r>
              <a:rPr lang="en-GB" dirty="0">
                <a:solidFill>
                  <a:srgbClr val="0070C0"/>
                </a:solidFill>
              </a:rPr>
              <a:t>stays</a:t>
            </a:r>
            <a:r>
              <a:rPr lang="en-GB" dirty="0"/>
              <a:t>-</a:t>
            </a:r>
          </a:p>
          <a:p>
            <a:pPr algn="ctr"/>
            <a:r>
              <a:rPr lang="en-GB" dirty="0"/>
              <a:t>And </a:t>
            </a:r>
            <a:r>
              <a:rPr lang="en-GB" dirty="0">
                <a:solidFill>
                  <a:srgbClr val="0070C0"/>
                </a:solidFill>
              </a:rPr>
              <a:t>never plays</a:t>
            </a:r>
            <a:r>
              <a:rPr lang="en-GB" dirty="0"/>
              <a:t>.</a:t>
            </a:r>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The playground’s </a:t>
            </a:r>
            <a:r>
              <a:rPr lang="en-GB" dirty="0">
                <a:solidFill>
                  <a:srgbClr val="7030A0"/>
                </a:solidFill>
              </a:rPr>
              <a:t>quick with life</a:t>
            </a:r>
            <a:r>
              <a:rPr lang="en-GB" dirty="0"/>
              <a:t>,</a:t>
            </a:r>
          </a:p>
          <a:p>
            <a:pPr algn="ctr"/>
            <a:r>
              <a:rPr lang="en-GB" dirty="0"/>
              <a:t>The </a:t>
            </a:r>
            <a:r>
              <a:rPr lang="en-GB" dirty="0">
                <a:solidFill>
                  <a:srgbClr val="7030A0"/>
                </a:solidFill>
              </a:rPr>
              <a:t>beat is strong</a:t>
            </a:r>
            <a:r>
              <a:rPr lang="en-GB" dirty="0"/>
              <a:t>. </a:t>
            </a:r>
          </a:p>
          <a:p>
            <a:pPr algn="ctr"/>
            <a:r>
              <a:rPr lang="en-GB" dirty="0"/>
              <a:t>Though sharp as a knife</a:t>
            </a:r>
          </a:p>
          <a:p>
            <a:pPr algn="ctr"/>
            <a:r>
              <a:rPr lang="en-GB" dirty="0"/>
              <a:t>Strife doesn’t last long.</a:t>
            </a:r>
          </a:p>
          <a:p>
            <a:pPr algn="ctr"/>
            <a:r>
              <a:rPr lang="en-GB" dirty="0"/>
              <a:t>There is </a:t>
            </a:r>
            <a:r>
              <a:rPr lang="en-GB" dirty="0">
                <a:solidFill>
                  <a:srgbClr val="7030A0"/>
                </a:solidFill>
              </a:rPr>
              <a:t>shouting, laughter, sound</a:t>
            </a:r>
            <a:r>
              <a:rPr lang="en-GB" dirty="0"/>
              <a:t>.</a:t>
            </a:r>
          </a:p>
          <a:p>
            <a:pPr algn="ctr"/>
            <a:r>
              <a:rPr lang="en-GB" dirty="0"/>
              <a:t>And a place at the wall</a:t>
            </a:r>
          </a:p>
          <a:p>
            <a:pPr algn="ctr"/>
            <a:r>
              <a:rPr lang="en-GB" dirty="0"/>
              <a:t>For who won’t belong.</a:t>
            </a:r>
          </a:p>
          <a:p>
            <a:pPr algn="ctr"/>
            <a:endParaRPr lang="en-GB" dirty="0"/>
          </a:p>
          <a:p>
            <a:endParaRPr lang="en-GB" dirty="0"/>
          </a:p>
          <a:p>
            <a:endParaRPr lang="en-GB" dirty="0"/>
          </a:p>
        </p:txBody>
      </p:sp>
      <p:sp>
        <p:nvSpPr>
          <p:cNvPr id="2" name="TextBox 1">
            <a:extLst>
              <a:ext uri="{FF2B5EF4-FFF2-40B4-BE49-F238E27FC236}">
                <a16:creationId xmlns:a16="http://schemas.microsoft.com/office/drawing/2014/main" id="{8DC1A817-1DFF-4126-9189-1700B526320E}"/>
              </a:ext>
            </a:extLst>
          </p:cNvPr>
          <p:cNvSpPr txBox="1"/>
          <p:nvPr/>
        </p:nvSpPr>
        <p:spPr>
          <a:xfrm>
            <a:off x="9158305" y="560439"/>
            <a:ext cx="2152823" cy="1754326"/>
          </a:xfrm>
          <a:prstGeom prst="rect">
            <a:avLst/>
          </a:prstGeom>
          <a:noFill/>
        </p:spPr>
        <p:txBody>
          <a:bodyPr wrap="square" rtlCol="0">
            <a:spAutoFit/>
          </a:bodyPr>
          <a:lstStyle/>
          <a:p>
            <a:r>
              <a:rPr lang="en-GB" b="1" dirty="0"/>
              <a:t>Boy’s behaviour</a:t>
            </a:r>
          </a:p>
          <a:p>
            <a:r>
              <a:rPr lang="en-GB" dirty="0"/>
              <a:t>-He doesn’t play</a:t>
            </a:r>
          </a:p>
          <a:p>
            <a:r>
              <a:rPr lang="en-GB" dirty="0"/>
              <a:t>-Shows boredom with his hand &amp; feet movements</a:t>
            </a:r>
          </a:p>
          <a:p>
            <a:endParaRPr lang="en-GB" dirty="0"/>
          </a:p>
        </p:txBody>
      </p:sp>
      <p:sp>
        <p:nvSpPr>
          <p:cNvPr id="3" name="TextBox 2">
            <a:extLst>
              <a:ext uri="{FF2B5EF4-FFF2-40B4-BE49-F238E27FC236}">
                <a16:creationId xmlns:a16="http://schemas.microsoft.com/office/drawing/2014/main" id="{6F9C3F29-B131-4DCD-BBCC-C967552C6CE4}"/>
              </a:ext>
            </a:extLst>
          </p:cNvPr>
          <p:cNvSpPr txBox="1"/>
          <p:nvPr/>
        </p:nvSpPr>
        <p:spPr>
          <a:xfrm>
            <a:off x="8900209" y="3758406"/>
            <a:ext cx="2410919" cy="3139321"/>
          </a:xfrm>
          <a:prstGeom prst="rect">
            <a:avLst/>
          </a:prstGeom>
          <a:noFill/>
        </p:spPr>
        <p:txBody>
          <a:bodyPr wrap="square" rtlCol="0">
            <a:spAutoFit/>
          </a:bodyPr>
          <a:lstStyle/>
          <a:p>
            <a:r>
              <a:rPr lang="en-GB" b="1" dirty="0">
                <a:solidFill>
                  <a:srgbClr val="002060"/>
                </a:solidFill>
              </a:rPr>
              <a:t>Contrast</a:t>
            </a:r>
          </a:p>
          <a:p>
            <a:r>
              <a:rPr lang="en-GB" dirty="0"/>
              <a:t>-</a:t>
            </a:r>
            <a:r>
              <a:rPr lang="en-GB" dirty="0">
                <a:solidFill>
                  <a:schemeClr val="accent3">
                    <a:lumMod val="75000"/>
                  </a:schemeClr>
                </a:solidFill>
              </a:rPr>
              <a:t>Noisy, alive playground</a:t>
            </a:r>
          </a:p>
          <a:p>
            <a:r>
              <a:rPr lang="en-GB" dirty="0">
                <a:solidFill>
                  <a:schemeClr val="accent3">
                    <a:lumMod val="75000"/>
                  </a:schemeClr>
                </a:solidFill>
              </a:rPr>
              <a:t>-Children shout,</a:t>
            </a:r>
          </a:p>
          <a:p>
            <a:r>
              <a:rPr lang="en-GB" dirty="0">
                <a:solidFill>
                  <a:schemeClr val="accent3">
                    <a:lumMod val="75000"/>
                  </a:schemeClr>
                </a:solidFill>
              </a:rPr>
              <a:t>-Sounds of laughter</a:t>
            </a:r>
          </a:p>
          <a:p>
            <a:endParaRPr lang="en-GB" dirty="0">
              <a:solidFill>
                <a:schemeClr val="accent3">
                  <a:lumMod val="75000"/>
                </a:schemeClr>
              </a:solidFill>
            </a:endParaRPr>
          </a:p>
          <a:p>
            <a:r>
              <a:rPr lang="en-GB" dirty="0">
                <a:solidFill>
                  <a:schemeClr val="accent3">
                    <a:lumMod val="75000"/>
                  </a:schemeClr>
                </a:solidFill>
              </a:rPr>
              <a:t>But the boy is alone and bored</a:t>
            </a:r>
          </a:p>
          <a:p>
            <a:endParaRPr lang="en-GB" dirty="0"/>
          </a:p>
          <a:p>
            <a:endParaRPr lang="en-GB" dirty="0"/>
          </a:p>
          <a:p>
            <a:endParaRPr lang="en-GB" dirty="0"/>
          </a:p>
        </p:txBody>
      </p:sp>
      <p:sp>
        <p:nvSpPr>
          <p:cNvPr id="4" name="TextBox 3">
            <a:extLst>
              <a:ext uri="{FF2B5EF4-FFF2-40B4-BE49-F238E27FC236}">
                <a16:creationId xmlns:a16="http://schemas.microsoft.com/office/drawing/2014/main" id="{3204ED40-98F0-4DC7-898A-2E9DB06F413F}"/>
              </a:ext>
            </a:extLst>
          </p:cNvPr>
          <p:cNvSpPr txBox="1"/>
          <p:nvPr/>
        </p:nvSpPr>
        <p:spPr>
          <a:xfrm>
            <a:off x="899873" y="640375"/>
            <a:ext cx="1489365" cy="1477328"/>
          </a:xfrm>
          <a:prstGeom prst="rect">
            <a:avLst/>
          </a:prstGeom>
          <a:noFill/>
        </p:spPr>
        <p:txBody>
          <a:bodyPr wrap="square" rtlCol="0">
            <a:spAutoFit/>
          </a:bodyPr>
          <a:lstStyle/>
          <a:p>
            <a:r>
              <a:rPr lang="en-GB" b="1" dirty="0"/>
              <a:t>Mood</a:t>
            </a:r>
          </a:p>
          <a:p>
            <a:r>
              <a:rPr lang="en-GB" dirty="0"/>
              <a:t>-Boredom</a:t>
            </a:r>
          </a:p>
          <a:p>
            <a:r>
              <a:rPr lang="en-GB" dirty="0"/>
              <a:t>-Loneliness</a:t>
            </a:r>
          </a:p>
          <a:p>
            <a:r>
              <a:rPr lang="en-GB" dirty="0"/>
              <a:t>-Sadness</a:t>
            </a:r>
          </a:p>
          <a:p>
            <a:endParaRPr lang="en-GB" dirty="0"/>
          </a:p>
        </p:txBody>
      </p:sp>
      <p:sp>
        <p:nvSpPr>
          <p:cNvPr id="7" name="TextBox 6">
            <a:extLst>
              <a:ext uri="{FF2B5EF4-FFF2-40B4-BE49-F238E27FC236}">
                <a16:creationId xmlns:a16="http://schemas.microsoft.com/office/drawing/2014/main" id="{6E170431-B21E-4E1E-A574-DA1557A269F3}"/>
              </a:ext>
            </a:extLst>
          </p:cNvPr>
          <p:cNvSpPr txBox="1"/>
          <p:nvPr/>
        </p:nvSpPr>
        <p:spPr>
          <a:xfrm>
            <a:off x="811715" y="4155275"/>
            <a:ext cx="1489365" cy="1477328"/>
          </a:xfrm>
          <a:prstGeom prst="rect">
            <a:avLst/>
          </a:prstGeom>
          <a:noFill/>
        </p:spPr>
        <p:txBody>
          <a:bodyPr wrap="square" rtlCol="0">
            <a:spAutoFit/>
          </a:bodyPr>
          <a:lstStyle/>
          <a:p>
            <a:r>
              <a:rPr lang="en-GB" b="1" dirty="0"/>
              <a:t>Mood</a:t>
            </a:r>
          </a:p>
          <a:p>
            <a:r>
              <a:rPr lang="en-GB" dirty="0"/>
              <a:t>-Happiness</a:t>
            </a:r>
          </a:p>
          <a:p>
            <a:r>
              <a:rPr lang="en-GB" dirty="0"/>
              <a:t>-Carefree</a:t>
            </a:r>
          </a:p>
          <a:p>
            <a:r>
              <a:rPr lang="en-GB" dirty="0"/>
              <a:t>-Lively</a:t>
            </a:r>
          </a:p>
          <a:p>
            <a:endParaRPr lang="en-GB" dirty="0"/>
          </a:p>
        </p:txBody>
      </p:sp>
      <mc:AlternateContent xmlns:mc="http://schemas.openxmlformats.org/markup-compatibility/2006">
        <mc:Choice xmlns:p14="http://schemas.microsoft.com/office/powerpoint/2010/main" xmlns:aink="http://schemas.microsoft.com/office/drawing/2016/ink" xmlns="" Requires="p14 aink">
          <p:contentPart p14:bwMode="auto" r:id="rId2">
            <p14:nvContentPartPr>
              <p14:cNvPr id="8" name="Ink 7">
                <a:extLst>
                  <a:ext uri="{FF2B5EF4-FFF2-40B4-BE49-F238E27FC236}">
                    <a16:creationId xmlns:a16="http://schemas.microsoft.com/office/drawing/2014/main" id="{193FC589-C37E-46D1-9CE7-9599C2A6014D}"/>
                  </a:ext>
                </a:extLst>
              </p14:cNvPr>
              <p14:cNvContentPartPr/>
              <p14:nvPr/>
            </p14:nvContentPartPr>
            <p14:xfrm>
              <a:off x="8363923" y="3386639"/>
              <a:ext cx="3267245" cy="2885007"/>
            </p14:xfrm>
          </p:contentPart>
        </mc:Choice>
        <mc:Fallback>
          <p:pic>
            <p:nvPicPr>
              <p:cNvPr id="8" name="Ink 7">
                <a:extLst>
                  <a:ext uri="{FF2B5EF4-FFF2-40B4-BE49-F238E27FC236}">
                    <a16:creationId xmlns:a16="http://schemas.microsoft.com/office/drawing/2014/main" id="{193FC589-C37E-46D1-9CE7-9599C2A6014D}"/>
                  </a:ext>
                </a:extLst>
              </p:cNvPr>
              <p:cNvPicPr/>
              <p:nvPr/>
            </p:nvPicPr>
            <p:blipFill>
              <a:blip r:embed="rId3"/>
              <a:stretch>
                <a:fillRect/>
              </a:stretch>
            </p:blipFill>
            <p:spPr>
              <a:xfrm>
                <a:off x="8345924" y="3368637"/>
                <a:ext cx="3302884" cy="2920651"/>
              </a:xfrm>
              <a:prstGeom prst="rect">
                <a:avLst/>
              </a:prstGeom>
            </p:spPr>
          </p:pic>
        </mc:Fallback>
      </mc:AlternateContent>
      <p:sp>
        <p:nvSpPr>
          <p:cNvPr id="9" name="Footer Placeholder 8">
            <a:extLst>
              <a:ext uri="{FF2B5EF4-FFF2-40B4-BE49-F238E27FC236}">
                <a16:creationId xmlns:a16="http://schemas.microsoft.com/office/drawing/2014/main" id="{780F07E3-7E99-4895-BEB5-1EEE8752BB19}"/>
              </a:ext>
            </a:extLst>
          </p:cNvPr>
          <p:cNvSpPr>
            <a:spLocks noGrp="1"/>
          </p:cNvSpPr>
          <p:nvPr>
            <p:ph type="ftr" sz="quarter" idx="11"/>
          </p:nvPr>
        </p:nvSpPr>
        <p:spPr/>
        <p:txBody>
          <a:bodyPr/>
          <a:lstStyle/>
          <a:p>
            <a:r>
              <a:rPr lang="en-US"/>
              <a:t>ENGLISH UNIT, CURRICULUM PLANNING AND DEVELOPMENT DIVISION (2020)</a:t>
            </a:r>
            <a:endParaRPr lang="en-GB"/>
          </a:p>
        </p:txBody>
      </p:sp>
    </p:spTree>
    <p:extLst>
      <p:ext uri="{BB962C8B-B14F-4D97-AF65-F5344CB8AC3E}">
        <p14:creationId xmlns:p14="http://schemas.microsoft.com/office/powerpoint/2010/main" val="81307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13" end="13"/>
                                            </p:txEl>
                                          </p:spTgt>
                                        </p:tgtEl>
                                        <p:attrNameLst>
                                          <p:attrName>style.visibility</p:attrName>
                                        </p:attrNameLst>
                                      </p:cBhvr>
                                      <p:to>
                                        <p:strVal val="visible"/>
                                      </p:to>
                                    </p:set>
                                    <p:anim calcmode="lin" valueType="num">
                                      <p:cBhvr additive="base">
                                        <p:cTn id="53"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14" end="14"/>
                                            </p:txEl>
                                          </p:spTgt>
                                        </p:tgtEl>
                                        <p:attrNameLst>
                                          <p:attrName>style.visibility</p:attrName>
                                        </p:attrNameLst>
                                      </p:cBhvr>
                                      <p:to>
                                        <p:strVal val="visible"/>
                                      </p:to>
                                    </p:set>
                                    <p:anim calcmode="lin" valueType="num">
                                      <p:cBhvr additive="base">
                                        <p:cTn id="57"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15" end="15"/>
                                            </p:txEl>
                                          </p:spTgt>
                                        </p:tgtEl>
                                        <p:attrNameLst>
                                          <p:attrName>style.visibility</p:attrName>
                                        </p:attrNameLst>
                                      </p:cBhvr>
                                      <p:to>
                                        <p:strVal val="visible"/>
                                      </p:to>
                                    </p:set>
                                    <p:anim calcmode="lin" valueType="num">
                                      <p:cBhvr additive="base">
                                        <p:cTn id="61"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16" end="16"/>
                                            </p:txEl>
                                          </p:spTgt>
                                        </p:tgtEl>
                                        <p:attrNameLst>
                                          <p:attrName>style.visibility</p:attrName>
                                        </p:attrNameLst>
                                      </p:cBhvr>
                                      <p:to>
                                        <p:strVal val="visible"/>
                                      </p:to>
                                    </p:set>
                                    <p:anim calcmode="lin" valueType="num">
                                      <p:cBhvr additive="base">
                                        <p:cTn id="65"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17" end="17"/>
                                            </p:txEl>
                                          </p:spTgt>
                                        </p:tgtEl>
                                        <p:attrNameLst>
                                          <p:attrName>style.visibility</p:attrName>
                                        </p:attrNameLst>
                                      </p:cBhvr>
                                      <p:to>
                                        <p:strVal val="visible"/>
                                      </p:to>
                                    </p:set>
                                    <p:anim calcmode="lin" valueType="num">
                                      <p:cBhvr additive="base">
                                        <p:cTn id="69"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7" end="1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xEl>
                                              <p:pRg st="18" end="18"/>
                                            </p:txEl>
                                          </p:spTgt>
                                        </p:tgtEl>
                                        <p:attrNameLst>
                                          <p:attrName>style.visibility</p:attrName>
                                        </p:attrNameLst>
                                      </p:cBhvr>
                                      <p:to>
                                        <p:strVal val="visible"/>
                                      </p:to>
                                    </p:set>
                                    <p:anim calcmode="lin" valueType="num">
                                      <p:cBhvr additive="base">
                                        <p:cTn id="73"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8" end="1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
                                            <p:txEl>
                                              <p:pRg st="19" end="19"/>
                                            </p:txEl>
                                          </p:spTgt>
                                        </p:tgtEl>
                                        <p:attrNameLst>
                                          <p:attrName>style.visibility</p:attrName>
                                        </p:attrNameLst>
                                      </p:cBhvr>
                                      <p:to>
                                        <p:strVal val="visible"/>
                                      </p:to>
                                    </p:set>
                                    <p:anim calcmode="lin" valueType="num">
                                      <p:cBhvr additive="base">
                                        <p:cTn id="77" dur="500" fill="hold"/>
                                        <p:tgtEl>
                                          <p:spTgt spid="6">
                                            <p:txEl>
                                              <p:pRg st="19" end="1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ppt_x"/>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
                                            <p:txEl>
                                              <p:pRg st="0" end="0"/>
                                            </p:txEl>
                                          </p:spTgt>
                                        </p:tgtEl>
                                        <p:attrNameLst>
                                          <p:attrName>style.visibility</p:attrName>
                                        </p:attrNameLst>
                                      </p:cBhvr>
                                      <p:to>
                                        <p:strVal val="visible"/>
                                      </p:to>
                                    </p:set>
                                    <p:anim calcmode="lin" valueType="num">
                                      <p:cBhvr additive="base">
                                        <p:cTn id="9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
                                            <p:txEl>
                                              <p:pRg st="1" end="1"/>
                                            </p:txEl>
                                          </p:spTgt>
                                        </p:tgtEl>
                                        <p:attrNameLst>
                                          <p:attrName>style.visibility</p:attrName>
                                        </p:attrNameLst>
                                      </p:cBhvr>
                                      <p:to>
                                        <p:strVal val="visible"/>
                                      </p:to>
                                    </p:set>
                                    <p:anim calcmode="lin" valueType="num">
                                      <p:cBhvr additive="base">
                                        <p:cTn id="9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
                                            <p:txEl>
                                              <p:pRg st="2" end="2"/>
                                            </p:txEl>
                                          </p:spTgt>
                                        </p:tgtEl>
                                        <p:attrNameLst>
                                          <p:attrName>style.visibility</p:attrName>
                                        </p:attrNameLst>
                                      </p:cBhvr>
                                      <p:to>
                                        <p:strVal val="visible"/>
                                      </p:to>
                                    </p:set>
                                    <p:anim calcmode="lin" valueType="num">
                                      <p:cBhvr additive="base">
                                        <p:cTn id="10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
                                            <p:txEl>
                                              <p:pRg st="3" end="3"/>
                                            </p:txEl>
                                          </p:spTgt>
                                        </p:tgtEl>
                                        <p:attrNameLst>
                                          <p:attrName>style.visibility</p:attrName>
                                        </p:attrNameLst>
                                      </p:cBhvr>
                                      <p:to>
                                        <p:strVal val="visible"/>
                                      </p:to>
                                    </p:set>
                                    <p:anim calcmode="lin" valueType="num">
                                      <p:cBhvr additive="base">
                                        <p:cTn id="10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
                                            <p:txEl>
                                              <p:pRg st="5" end="5"/>
                                            </p:txEl>
                                          </p:spTgt>
                                        </p:tgtEl>
                                        <p:attrNameLst>
                                          <p:attrName>style.visibility</p:attrName>
                                        </p:attrNameLst>
                                      </p:cBhvr>
                                      <p:to>
                                        <p:strVal val="visible"/>
                                      </p:to>
                                    </p:set>
                                    <p:anim calcmode="lin" valueType="num">
                                      <p:cBhvr additive="base">
                                        <p:cTn id="10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AFA-3F12-4DD6-8EFB-19692F2FE1E4}"/>
              </a:ext>
            </a:extLst>
          </p:cNvPr>
          <p:cNvSpPr>
            <a:spLocks noGrp="1"/>
          </p:cNvSpPr>
          <p:nvPr>
            <p:ph type="title"/>
          </p:nvPr>
        </p:nvSpPr>
        <p:spPr>
          <a:xfrm>
            <a:off x="383458" y="286604"/>
            <a:ext cx="11577484" cy="1060198"/>
          </a:xfrm>
        </p:spPr>
        <p:txBody>
          <a:bodyPr>
            <a:noAutofit/>
          </a:bodyPr>
          <a:lstStyle/>
          <a:p>
            <a:r>
              <a:rPr lang="en-GB" sz="4400" cap="none" dirty="0"/>
              <a:t>Is it easy or hard for you to understand poems?</a:t>
            </a:r>
          </a:p>
        </p:txBody>
      </p:sp>
      <p:sp>
        <p:nvSpPr>
          <p:cNvPr id="3" name="Text Placeholder 2">
            <a:extLst>
              <a:ext uri="{FF2B5EF4-FFF2-40B4-BE49-F238E27FC236}">
                <a16:creationId xmlns:a16="http://schemas.microsoft.com/office/drawing/2014/main" id="{B29560AA-B182-4470-8CA5-3F2C19E981A5}"/>
              </a:ext>
            </a:extLst>
          </p:cNvPr>
          <p:cNvSpPr>
            <a:spLocks noGrp="1"/>
          </p:cNvSpPr>
          <p:nvPr>
            <p:ph type="body" idx="1"/>
          </p:nvPr>
        </p:nvSpPr>
        <p:spPr/>
        <p:txBody>
          <a:bodyPr/>
          <a:lstStyle/>
          <a:p>
            <a:r>
              <a:rPr lang="en-GB" b="1" dirty="0"/>
              <a:t>                      It is easy</a:t>
            </a:r>
          </a:p>
        </p:txBody>
      </p:sp>
      <p:sp>
        <p:nvSpPr>
          <p:cNvPr id="4" name="Content Placeholder 3">
            <a:extLst>
              <a:ext uri="{FF2B5EF4-FFF2-40B4-BE49-F238E27FC236}">
                <a16:creationId xmlns:a16="http://schemas.microsoft.com/office/drawing/2014/main" id="{B76C8194-35D8-44D7-9E39-4F2D35EC6C3F}"/>
              </a:ext>
            </a:extLst>
          </p:cNvPr>
          <p:cNvSpPr>
            <a:spLocks noGrp="1"/>
          </p:cNvSpPr>
          <p:nvPr>
            <p:ph sz="half" idx="2"/>
          </p:nvPr>
        </p:nvSpPr>
        <p:spPr/>
        <p:txBody>
          <a:bodyPr>
            <a:normAutofit fontScale="92500" lnSpcReduction="20000"/>
          </a:bodyPr>
          <a:lstStyle/>
          <a:p>
            <a:r>
              <a:rPr lang="en-GB" dirty="0">
                <a:solidFill>
                  <a:srgbClr val="0070C0"/>
                </a:solidFill>
              </a:rPr>
              <a:t>___________________________________</a:t>
            </a:r>
          </a:p>
          <a:p>
            <a:endParaRPr lang="en-GB" dirty="0">
              <a:solidFill>
                <a:srgbClr val="0070C0"/>
              </a:solidFill>
            </a:endParaRPr>
          </a:p>
          <a:p>
            <a:r>
              <a:rPr lang="en-GB" dirty="0">
                <a:solidFill>
                  <a:srgbClr val="0070C0"/>
                </a:solidFill>
              </a:rPr>
              <a:t>____________________________________</a:t>
            </a:r>
          </a:p>
          <a:p>
            <a:endParaRPr lang="en-GB" dirty="0">
              <a:solidFill>
                <a:srgbClr val="0070C0"/>
              </a:solidFill>
            </a:endParaRPr>
          </a:p>
          <a:p>
            <a:r>
              <a:rPr lang="en-GB" dirty="0">
                <a:solidFill>
                  <a:srgbClr val="0070C0"/>
                </a:solidFill>
              </a:rPr>
              <a:t>____________________________________</a:t>
            </a:r>
          </a:p>
          <a:p>
            <a:endParaRPr lang="en-GB" dirty="0">
              <a:solidFill>
                <a:srgbClr val="0070C0"/>
              </a:solidFill>
            </a:endParaRPr>
          </a:p>
          <a:p>
            <a:r>
              <a:rPr lang="en-GB" dirty="0">
                <a:solidFill>
                  <a:srgbClr val="0070C0"/>
                </a:solidFill>
              </a:rPr>
              <a:t>____________________________________</a:t>
            </a:r>
          </a:p>
          <a:p>
            <a:endParaRPr lang="en-GB" dirty="0">
              <a:solidFill>
                <a:srgbClr val="0070C0"/>
              </a:solidFill>
            </a:endParaRPr>
          </a:p>
          <a:p>
            <a:r>
              <a:rPr lang="en-GB" dirty="0">
                <a:solidFill>
                  <a:srgbClr val="0070C0"/>
                </a:solidFill>
              </a:rPr>
              <a:t>____________________________________</a:t>
            </a:r>
          </a:p>
        </p:txBody>
      </p:sp>
      <p:sp>
        <p:nvSpPr>
          <p:cNvPr id="5" name="Text Placeholder 4">
            <a:extLst>
              <a:ext uri="{FF2B5EF4-FFF2-40B4-BE49-F238E27FC236}">
                <a16:creationId xmlns:a16="http://schemas.microsoft.com/office/drawing/2014/main" id="{84F0828F-FD9A-4B55-89F7-F6D8C332DFD2}"/>
              </a:ext>
            </a:extLst>
          </p:cNvPr>
          <p:cNvSpPr>
            <a:spLocks noGrp="1"/>
          </p:cNvSpPr>
          <p:nvPr>
            <p:ph type="body" sz="quarter" idx="3"/>
          </p:nvPr>
        </p:nvSpPr>
        <p:spPr/>
        <p:txBody>
          <a:bodyPr/>
          <a:lstStyle/>
          <a:p>
            <a:r>
              <a:rPr lang="en-GB" b="1" dirty="0"/>
              <a:t>                           It is hard</a:t>
            </a:r>
          </a:p>
        </p:txBody>
      </p:sp>
      <p:sp>
        <p:nvSpPr>
          <p:cNvPr id="6" name="Content Placeholder 5">
            <a:extLst>
              <a:ext uri="{FF2B5EF4-FFF2-40B4-BE49-F238E27FC236}">
                <a16:creationId xmlns:a16="http://schemas.microsoft.com/office/drawing/2014/main" id="{F338812F-B4CF-44B6-938C-60FFC542A393}"/>
              </a:ext>
            </a:extLst>
          </p:cNvPr>
          <p:cNvSpPr>
            <a:spLocks noGrp="1"/>
          </p:cNvSpPr>
          <p:nvPr>
            <p:ph sz="quarter" idx="4"/>
          </p:nvPr>
        </p:nvSpPr>
        <p:spPr/>
        <p:txBody>
          <a:bodyPr>
            <a:normAutofit fontScale="92500" lnSpcReduction="20000"/>
          </a:bodyPr>
          <a:lstStyle/>
          <a:p>
            <a:r>
              <a:rPr lang="en-GB" dirty="0">
                <a:solidFill>
                  <a:srgbClr val="0070C0"/>
                </a:solidFill>
              </a:rPr>
              <a:t>____________________________________</a:t>
            </a:r>
          </a:p>
          <a:p>
            <a:pPr marL="0" indent="0">
              <a:buNone/>
            </a:pPr>
            <a:endParaRPr lang="en-GB" dirty="0">
              <a:solidFill>
                <a:srgbClr val="0070C0"/>
              </a:solidFill>
            </a:endParaRPr>
          </a:p>
          <a:p>
            <a:r>
              <a:rPr lang="en-GB" dirty="0">
                <a:solidFill>
                  <a:srgbClr val="0070C0"/>
                </a:solidFill>
              </a:rPr>
              <a:t>____________________________________</a:t>
            </a:r>
          </a:p>
          <a:p>
            <a:endParaRPr lang="en-GB" dirty="0">
              <a:solidFill>
                <a:srgbClr val="0070C0"/>
              </a:solidFill>
            </a:endParaRPr>
          </a:p>
          <a:p>
            <a:r>
              <a:rPr lang="en-GB" dirty="0">
                <a:solidFill>
                  <a:srgbClr val="0070C0"/>
                </a:solidFill>
              </a:rPr>
              <a:t>____________________________________</a:t>
            </a:r>
          </a:p>
          <a:p>
            <a:endParaRPr lang="en-GB" dirty="0">
              <a:solidFill>
                <a:srgbClr val="0070C0"/>
              </a:solidFill>
            </a:endParaRPr>
          </a:p>
          <a:p>
            <a:r>
              <a:rPr lang="en-GB" dirty="0">
                <a:solidFill>
                  <a:srgbClr val="0070C0"/>
                </a:solidFill>
              </a:rPr>
              <a:t>____________________________________</a:t>
            </a:r>
          </a:p>
          <a:p>
            <a:endParaRPr lang="en-GB" dirty="0">
              <a:solidFill>
                <a:srgbClr val="0070C0"/>
              </a:solidFill>
            </a:endParaRPr>
          </a:p>
          <a:p>
            <a:r>
              <a:rPr lang="en-GB" dirty="0">
                <a:solidFill>
                  <a:srgbClr val="0070C0"/>
                </a:solidFill>
              </a:rPr>
              <a:t>____________________________________</a:t>
            </a:r>
          </a:p>
        </p:txBody>
      </p:sp>
      <p:sp>
        <p:nvSpPr>
          <p:cNvPr id="7" name="Footer Placeholder 6">
            <a:extLst>
              <a:ext uri="{FF2B5EF4-FFF2-40B4-BE49-F238E27FC236}">
                <a16:creationId xmlns:a16="http://schemas.microsoft.com/office/drawing/2014/main" id="{2E18C0BB-4296-44D4-B676-D524E135842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ENGLISH UNIT, CURRICULUM PLANNING AND DEVELOPMENT DIVISION (2020)</a:t>
            </a:r>
          </a:p>
        </p:txBody>
      </p:sp>
      <p:sp>
        <p:nvSpPr>
          <p:cNvPr id="8" name="Slide Number Placeholder 7">
            <a:extLst>
              <a:ext uri="{FF2B5EF4-FFF2-40B4-BE49-F238E27FC236}">
                <a16:creationId xmlns:a16="http://schemas.microsoft.com/office/drawing/2014/main" id="{47654CCE-88F5-44AF-A070-3B3361A05AA2}"/>
              </a:ext>
            </a:extLst>
          </p:cNvPr>
          <p:cNvSpPr>
            <a:spLocks noGrp="1"/>
          </p:cNvSpPr>
          <p:nvPr>
            <p:ph type="sldNum" sz="quarter" idx="12"/>
          </p:nvPr>
        </p:nvSpPr>
        <p:spPr>
          <a:xfrm>
            <a:off x="11103864" y="6272784"/>
            <a:ext cx="6400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2B156B-59AE-415F-B24B-8756D48BB977}" type="slidenum">
              <a:rPr kumimoji="0" lang="en-US" b="0" i="0" u="none" strike="noStrike" kern="1200" cap="none" spc="0" normalizeH="0" baseline="0" noProof="0" smtClean="0">
                <a:ln>
                  <a:noFill/>
                </a:ln>
                <a:solidFill>
                  <a:srgbClr val="FFFFFF"/>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b="0" i="0" u="none" strike="noStrike" kern="1200" cap="none" spc="0" normalizeH="0" baseline="0" noProof="0" dirty="0">
              <a:ln>
                <a:noFill/>
              </a:ln>
              <a:solidFill>
                <a:srgbClr val="FFFFFF"/>
              </a:solidFill>
              <a:effectLst/>
              <a:uLnTx/>
              <a:uFillTx/>
              <a:ea typeface="+mn-ea"/>
              <a:cs typeface="+mn-cs"/>
            </a:endParaRPr>
          </a:p>
        </p:txBody>
      </p:sp>
      <p:sp>
        <p:nvSpPr>
          <p:cNvPr id="9" name="TextBox 8">
            <a:extLst>
              <a:ext uri="{FF2B5EF4-FFF2-40B4-BE49-F238E27FC236}">
                <a16:creationId xmlns:a16="http://schemas.microsoft.com/office/drawing/2014/main" id="{3B22CBE8-853C-4F43-9906-BF1B7810580F}"/>
              </a:ext>
            </a:extLst>
          </p:cNvPr>
          <p:cNvSpPr txBox="1"/>
          <p:nvPr/>
        </p:nvSpPr>
        <p:spPr>
          <a:xfrm>
            <a:off x="3686185" y="1346801"/>
            <a:ext cx="4381183" cy="461665"/>
          </a:xfrm>
          <a:prstGeom prst="rect">
            <a:avLst/>
          </a:prstGeom>
          <a:noFill/>
        </p:spPr>
        <p:txBody>
          <a:bodyPr wrap="square" rtlCol="0">
            <a:spAutoFit/>
          </a:bodyPr>
          <a:lstStyle/>
          <a:p>
            <a:r>
              <a:rPr lang="en-GB" sz="2400" dirty="0"/>
              <a:t>Write your thoughts below</a:t>
            </a:r>
          </a:p>
        </p:txBody>
      </p:sp>
    </p:spTree>
    <p:extLst>
      <p:ext uri="{BB962C8B-B14F-4D97-AF65-F5344CB8AC3E}">
        <p14:creationId xmlns:p14="http://schemas.microsoft.com/office/powerpoint/2010/main" val="3218113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2EB6BB-FBAA-42E2-B24D-96F4CD6653D6}"/>
              </a:ext>
            </a:extLst>
          </p:cNvPr>
          <p:cNvSpPr>
            <a:spLocks noGrp="1"/>
          </p:cNvSpPr>
          <p:nvPr>
            <p:ph type="title"/>
          </p:nvPr>
        </p:nvSpPr>
        <p:spPr>
          <a:xfrm>
            <a:off x="1069848" y="484632"/>
            <a:ext cx="10750850" cy="1609344"/>
          </a:xfrm>
        </p:spPr>
        <p:txBody>
          <a:bodyPr>
            <a:normAutofit fontScale="90000"/>
          </a:bodyPr>
          <a:lstStyle/>
          <a:p>
            <a:r>
              <a:rPr lang="en-GB" sz="4000" cap="none" dirty="0">
                <a:solidFill>
                  <a:schemeClr val="accent2">
                    <a:lumMod val="75000"/>
                  </a:schemeClr>
                </a:solidFill>
              </a:rPr>
              <a:t/>
            </a:r>
            <a:br>
              <a:rPr lang="en-GB" sz="4000" cap="none" dirty="0">
                <a:solidFill>
                  <a:schemeClr val="accent2">
                    <a:lumMod val="75000"/>
                  </a:schemeClr>
                </a:solidFill>
              </a:rPr>
            </a:br>
            <a:r>
              <a:rPr lang="en-GB" sz="4000" cap="none" dirty="0">
                <a:solidFill>
                  <a:schemeClr val="accent2">
                    <a:lumMod val="75000"/>
                  </a:schemeClr>
                </a:solidFill>
              </a:rPr>
              <a:t/>
            </a:r>
            <a:br>
              <a:rPr lang="en-GB" sz="4000" cap="none" dirty="0">
                <a:solidFill>
                  <a:schemeClr val="accent2">
                    <a:lumMod val="75000"/>
                  </a:schemeClr>
                </a:solidFill>
              </a:rPr>
            </a:br>
            <a:r>
              <a:rPr lang="en-GB" sz="4000" cap="none" dirty="0">
                <a:solidFill>
                  <a:schemeClr val="accent2">
                    <a:lumMod val="75000"/>
                  </a:schemeClr>
                </a:solidFill>
              </a:rPr>
              <a:t>How is the mood in stanza one different from that in stanza two?</a:t>
            </a:r>
            <a:br>
              <a:rPr lang="en-GB" sz="4000" cap="none" dirty="0">
                <a:solidFill>
                  <a:schemeClr val="accent2">
                    <a:lumMod val="75000"/>
                  </a:schemeClr>
                </a:solidFill>
              </a:rPr>
            </a:br>
            <a:r>
              <a:rPr lang="en-GB" dirty="0">
                <a:solidFill>
                  <a:schemeClr val="accent2">
                    <a:lumMod val="75000"/>
                  </a:schemeClr>
                </a:solidFill>
              </a:rPr>
              <a:t/>
            </a:r>
            <a:br>
              <a:rPr lang="en-GB" dirty="0">
                <a:solidFill>
                  <a:schemeClr val="accent2">
                    <a:lumMod val="75000"/>
                  </a:schemeClr>
                </a:solidFill>
              </a:rPr>
            </a:br>
            <a:endParaRPr lang="en-GB" dirty="0"/>
          </a:p>
        </p:txBody>
      </p:sp>
      <p:sp>
        <p:nvSpPr>
          <p:cNvPr id="5" name="Content Placeholder 4">
            <a:extLst>
              <a:ext uri="{FF2B5EF4-FFF2-40B4-BE49-F238E27FC236}">
                <a16:creationId xmlns:a16="http://schemas.microsoft.com/office/drawing/2014/main" id="{3907BE55-504B-4915-A3DA-898C282F391C}"/>
              </a:ext>
            </a:extLst>
          </p:cNvPr>
          <p:cNvSpPr>
            <a:spLocks noGrp="1"/>
          </p:cNvSpPr>
          <p:nvPr>
            <p:ph idx="1"/>
          </p:nvPr>
        </p:nvSpPr>
        <p:spPr/>
        <p:txBody>
          <a:bodyPr/>
          <a:lstStyle/>
          <a:p>
            <a:pPr marL="0" indent="0">
              <a:buNone/>
            </a:pPr>
            <a:r>
              <a:rPr lang="en-GB" u="sng" dirty="0">
                <a:solidFill>
                  <a:srgbClr val="00B050"/>
                </a:solidFill>
              </a:rPr>
              <a:t>Possible Answer with Explanation</a:t>
            </a:r>
          </a:p>
          <a:p>
            <a:pPr marL="0" indent="0">
              <a:buNone/>
            </a:pPr>
            <a:endParaRPr lang="en-GB" dirty="0"/>
          </a:p>
          <a:p>
            <a:pPr>
              <a:buFont typeface="Wingdings" panose="05000000000000000000" pitchFamily="2" charset="2"/>
              <a:buChar char="ü"/>
            </a:pPr>
            <a:r>
              <a:rPr lang="en-GB" dirty="0"/>
              <a:t>In stanza one, the mood or feeling is one of sadness or loneliness. The boy is alone and appears sad. He shows his boredom through his body language. In stanza two however, the mood is very different. The activity and sounds in the playground show that the children are having fun in groups. Stanza two presents a happy mood unlike the sadness in stanza one.</a:t>
            </a:r>
          </a:p>
          <a:p>
            <a:pPr marL="0" indent="0">
              <a:buNone/>
            </a:pPr>
            <a:endParaRPr lang="en-GB" dirty="0"/>
          </a:p>
          <a:p>
            <a:pPr>
              <a:buFont typeface="Wingdings" panose="05000000000000000000" pitchFamily="2" charset="2"/>
              <a:buChar char="ü"/>
            </a:pPr>
            <a:r>
              <a:rPr lang="en-GB" dirty="0"/>
              <a:t>The mood in stanza one is sadness while the mood in stanza two is happiness.</a:t>
            </a:r>
          </a:p>
          <a:p>
            <a:pPr marL="0" indent="0" algn="ctr">
              <a:buNone/>
            </a:pPr>
            <a:r>
              <a:rPr lang="en-GB" dirty="0"/>
              <a:t>(This answer is too limited. No explanation is given)</a:t>
            </a:r>
          </a:p>
        </p:txBody>
      </p:sp>
      <p:sp>
        <p:nvSpPr>
          <p:cNvPr id="2" name="Footer Placeholder 1">
            <a:extLst>
              <a:ext uri="{FF2B5EF4-FFF2-40B4-BE49-F238E27FC236}">
                <a16:creationId xmlns:a16="http://schemas.microsoft.com/office/drawing/2014/main" id="{6A642085-F6EC-455C-AB39-1B1ED2CE6BA7}"/>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3" name="Slide Number Placeholder 2">
            <a:extLst>
              <a:ext uri="{FF2B5EF4-FFF2-40B4-BE49-F238E27FC236}">
                <a16:creationId xmlns:a16="http://schemas.microsoft.com/office/drawing/2014/main" id="{04218A31-DC5E-49E4-9805-925176EDE6E4}"/>
              </a:ext>
            </a:extLst>
          </p:cNvPr>
          <p:cNvSpPr>
            <a:spLocks noGrp="1"/>
          </p:cNvSpPr>
          <p:nvPr>
            <p:ph type="sldNum" sz="quarter" idx="12"/>
          </p:nvPr>
        </p:nvSpPr>
        <p:spPr/>
        <p:txBody>
          <a:bodyPr/>
          <a:lstStyle/>
          <a:p>
            <a:fld id="{B0A58021-3054-4C10-8AA6-2551D3D7A515}" type="slidenum">
              <a:rPr lang="en-GB" smtClean="0"/>
              <a:t>60</a:t>
            </a:fld>
            <a:endParaRPr lang="en-GB"/>
          </a:p>
        </p:txBody>
      </p:sp>
    </p:spTree>
    <p:extLst>
      <p:ext uri="{BB962C8B-B14F-4D97-AF65-F5344CB8AC3E}">
        <p14:creationId xmlns:p14="http://schemas.microsoft.com/office/powerpoint/2010/main" val="243827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B66E70-9451-4286-A0C2-6CF108FE81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2A4B0696-68E2-40ED-B597-4B87387544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13">
            <a:extLst>
              <a:ext uri="{FF2B5EF4-FFF2-40B4-BE49-F238E27FC236}">
                <a16:creationId xmlns:a16="http://schemas.microsoft.com/office/drawing/2014/main" id="{A19EF1B4-0F49-44D2-AE21-263819BFB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2D00B-7607-42DF-AA48-E38A47B9883A}"/>
              </a:ext>
            </a:extLst>
          </p:cNvPr>
          <p:cNvSpPr>
            <a:spLocks noGrp="1"/>
          </p:cNvSpPr>
          <p:nvPr>
            <p:ph type="title"/>
          </p:nvPr>
        </p:nvSpPr>
        <p:spPr>
          <a:xfrm>
            <a:off x="2082119" y="643466"/>
            <a:ext cx="3348017" cy="5571067"/>
          </a:xfrm>
        </p:spPr>
        <p:txBody>
          <a:bodyPr>
            <a:normAutofit/>
          </a:bodyPr>
          <a:lstStyle/>
          <a:p>
            <a:r>
              <a:rPr lang="en-GB" sz="4800" cap="none">
                <a:solidFill>
                  <a:schemeClr val="tx1"/>
                </a:solidFill>
              </a:rPr>
              <a:t>Inferential Question- inferential thinking</a:t>
            </a:r>
          </a:p>
        </p:txBody>
      </p:sp>
      <p:sp>
        <p:nvSpPr>
          <p:cNvPr id="3" name="Content Placeholder 2">
            <a:extLst>
              <a:ext uri="{FF2B5EF4-FFF2-40B4-BE49-F238E27FC236}">
                <a16:creationId xmlns:a16="http://schemas.microsoft.com/office/drawing/2014/main" id="{91369138-1BE2-4E6E-9931-F6C4A0E7CE3E}"/>
              </a:ext>
            </a:extLst>
          </p:cNvPr>
          <p:cNvSpPr>
            <a:spLocks noGrp="1"/>
          </p:cNvSpPr>
          <p:nvPr>
            <p:ph idx="1"/>
          </p:nvPr>
        </p:nvSpPr>
        <p:spPr>
          <a:xfrm>
            <a:off x="6099571" y="643467"/>
            <a:ext cx="5207526" cy="5571066"/>
          </a:xfrm>
        </p:spPr>
        <p:txBody>
          <a:bodyPr anchor="ctr">
            <a:normAutofit/>
          </a:bodyPr>
          <a:lstStyle/>
          <a:p>
            <a:endParaRPr lang="en-GB" sz="1800"/>
          </a:p>
          <a:p>
            <a:endParaRPr lang="en-GB" sz="1800"/>
          </a:p>
          <a:p>
            <a:endParaRPr lang="en-GB" sz="1800"/>
          </a:p>
          <a:p>
            <a:endParaRPr lang="en-GB" sz="1800"/>
          </a:p>
          <a:p>
            <a:endParaRPr lang="en-GB" sz="1800"/>
          </a:p>
          <a:p>
            <a:endParaRPr lang="en-GB" sz="1800"/>
          </a:p>
          <a:p>
            <a:endParaRPr lang="en-GB" sz="1800"/>
          </a:p>
          <a:p>
            <a:r>
              <a:rPr lang="en-GB" sz="3200"/>
              <a:t>Let’s attempt another question that calls for us to infer meaning.</a:t>
            </a:r>
            <a:endParaRPr lang="en-GB" sz="3200" dirty="0"/>
          </a:p>
        </p:txBody>
      </p:sp>
      <p:sp>
        <p:nvSpPr>
          <p:cNvPr id="4" name="Footer Placeholder 3">
            <a:extLst>
              <a:ext uri="{FF2B5EF4-FFF2-40B4-BE49-F238E27FC236}">
                <a16:creationId xmlns:a16="http://schemas.microsoft.com/office/drawing/2014/main" id="{E6C5BB8D-6065-46A4-B12C-54792FAAC790}"/>
              </a:ext>
            </a:extLst>
          </p:cNvPr>
          <p:cNvSpPr>
            <a:spLocks noGrp="1"/>
          </p:cNvSpPr>
          <p:nvPr>
            <p:ph type="ftr" sz="quarter" idx="11"/>
          </p:nvPr>
        </p:nvSpPr>
        <p:spPr>
          <a:xfrm>
            <a:off x="6754108" y="6272784"/>
            <a:ext cx="4374140" cy="365125"/>
          </a:xfrm>
        </p:spPr>
        <p:txBody>
          <a:bodyPr>
            <a:normAutofit/>
          </a:bodyPr>
          <a:lstStyle/>
          <a:p>
            <a:pPr>
              <a:lnSpc>
                <a:spcPct val="90000"/>
              </a:lnSpc>
              <a:spcAft>
                <a:spcPts val="600"/>
              </a:spcAft>
            </a:pPr>
            <a:r>
              <a:rPr lang="en-US" sz="900"/>
              <a:t>ENGLISH UNIT, CURRICULUM PLANNING AND DEVELOPMENT DIVISION (2020)</a:t>
            </a:r>
            <a:endParaRPr lang="en-GB" sz="900"/>
          </a:p>
        </p:txBody>
      </p:sp>
      <p:grpSp>
        <p:nvGrpSpPr>
          <p:cNvPr id="22" name="Group 15">
            <a:extLst>
              <a:ext uri="{FF2B5EF4-FFF2-40B4-BE49-F238E27FC236}">
                <a16:creationId xmlns:a16="http://schemas.microsoft.com/office/drawing/2014/main" id="{2B69B0BE-E00A-432A-98D1-A47B82C1636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7" name="Oval 16">
              <a:extLst>
                <a:ext uri="{FF2B5EF4-FFF2-40B4-BE49-F238E27FC236}">
                  <a16:creationId xmlns:a16="http://schemas.microsoft.com/office/drawing/2014/main" id="{0AF8A5ED-19F8-4707-8EEC-7115E6B112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C5F50C1C-978D-45B5-B716-7DA91773CD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08623E3C-3E67-4110-B19E-F7134BFD5EAB}"/>
              </a:ext>
            </a:extLst>
          </p:cNvPr>
          <p:cNvSpPr>
            <a:spLocks noGrp="1"/>
          </p:cNvSpPr>
          <p:nvPr>
            <p:ph type="sldNum" sz="quarter" idx="12"/>
          </p:nvPr>
        </p:nvSpPr>
        <p:spPr>
          <a:xfrm>
            <a:off x="11311128" y="6272784"/>
            <a:ext cx="640080" cy="365125"/>
          </a:xfrm>
        </p:spPr>
        <p:txBody>
          <a:bodyPr>
            <a:normAutofit/>
          </a:bodyPr>
          <a:lstStyle/>
          <a:p>
            <a:pPr>
              <a:spcAft>
                <a:spcPts val="600"/>
              </a:spcAft>
            </a:pPr>
            <a:fld id="{B0A58021-3054-4C10-8AA6-2551D3D7A515}" type="slidenum">
              <a:rPr lang="en-GB" smtClean="0"/>
              <a:pPr>
                <a:spcAft>
                  <a:spcPts val="600"/>
                </a:spcAft>
              </a:pPr>
              <a:t>61</a:t>
            </a:fld>
            <a:endParaRPr lang="en-GB"/>
          </a:p>
        </p:txBody>
      </p:sp>
      <p:pic>
        <p:nvPicPr>
          <p:cNvPr id="19" name="Graphic 18" descr="Help">
            <a:extLst>
              <a:ext uri="{FF2B5EF4-FFF2-40B4-BE49-F238E27FC236}">
                <a16:creationId xmlns:a16="http://schemas.microsoft.com/office/drawing/2014/main" id="{EB167821-A38D-4EA5-A2CF-3E8526E202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79362" y="643467"/>
            <a:ext cx="2730520" cy="2730520"/>
          </a:xfrm>
          <a:prstGeom prst="rect">
            <a:avLst/>
          </a:prstGeom>
        </p:spPr>
      </p:pic>
    </p:spTree>
    <p:extLst>
      <p:ext uri="{BB962C8B-B14F-4D97-AF65-F5344CB8AC3E}">
        <p14:creationId xmlns:p14="http://schemas.microsoft.com/office/powerpoint/2010/main" val="2316060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68CB27-CD38-46B0-8667-55136FFB1DD0}"/>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039FC81F-5CA0-48A7-992C-D9FBAE2773E1}"/>
              </a:ext>
            </a:extLst>
          </p:cNvPr>
          <p:cNvSpPr>
            <a:spLocks noGrp="1"/>
          </p:cNvSpPr>
          <p:nvPr>
            <p:ph type="sldNum" sz="quarter" idx="12"/>
          </p:nvPr>
        </p:nvSpPr>
        <p:spPr/>
        <p:txBody>
          <a:bodyPr/>
          <a:lstStyle/>
          <a:p>
            <a:fld id="{B0A58021-3054-4C10-8AA6-2551D3D7A515}" type="slidenum">
              <a:rPr lang="en-GB" smtClean="0"/>
              <a:t>62</a:t>
            </a:fld>
            <a:endParaRPr lang="en-GB"/>
          </a:p>
        </p:txBody>
      </p:sp>
      <p:sp>
        <p:nvSpPr>
          <p:cNvPr id="3" name="Content Placeholder 2">
            <a:extLst>
              <a:ext uri="{FF2B5EF4-FFF2-40B4-BE49-F238E27FC236}">
                <a16:creationId xmlns:a16="http://schemas.microsoft.com/office/drawing/2014/main" id="{9528C9C9-5CF6-4FB1-AF0E-794B7C3DFB55}"/>
              </a:ext>
            </a:extLst>
          </p:cNvPr>
          <p:cNvSpPr>
            <a:spLocks noGrp="1"/>
          </p:cNvSpPr>
          <p:nvPr>
            <p:ph idx="4294967295"/>
          </p:nvPr>
        </p:nvSpPr>
        <p:spPr>
          <a:xfrm>
            <a:off x="993893" y="2005840"/>
            <a:ext cx="10204213" cy="4051300"/>
          </a:xfrm>
        </p:spPr>
        <p:txBody>
          <a:bodyPr/>
          <a:lstStyle/>
          <a:p>
            <a:pPr marL="0" indent="0">
              <a:buNone/>
            </a:pPr>
            <a:r>
              <a:rPr lang="en-GB" sz="2800" dirty="0"/>
              <a:t>Why had someone chalked, ‘Watch this space’, on the wall? </a:t>
            </a:r>
          </a:p>
          <a:p>
            <a:pPr marL="0" indent="0">
              <a:buNone/>
            </a:pPr>
            <a:r>
              <a:rPr lang="en-GB" sz="2800" dirty="0"/>
              <a:t>Give a reason for your answer.</a:t>
            </a:r>
          </a:p>
          <a:p>
            <a:endParaRPr lang="en-GB" dirty="0"/>
          </a:p>
          <a:p>
            <a:pPr algn="ctr"/>
            <a:r>
              <a:rPr lang="en-GB" dirty="0">
                <a:solidFill>
                  <a:srgbClr val="0070C0"/>
                </a:solidFill>
              </a:rPr>
              <a:t>This calls for  you to interpret actions or behaviours of persons</a:t>
            </a:r>
          </a:p>
          <a:p>
            <a:pPr algn="ctr"/>
            <a:r>
              <a:rPr lang="en-GB" dirty="0">
                <a:solidFill>
                  <a:srgbClr val="7030A0"/>
                </a:solidFill>
              </a:rPr>
              <a:t>The answer is not easily found in the poem</a:t>
            </a:r>
          </a:p>
          <a:p>
            <a:pPr algn="ctr"/>
            <a:r>
              <a:rPr lang="en-GB" dirty="0">
                <a:solidFill>
                  <a:srgbClr val="0070C0"/>
                </a:solidFill>
              </a:rPr>
              <a:t>Look among the details for specific clues</a:t>
            </a:r>
          </a:p>
          <a:p>
            <a:endParaRPr lang="en-GB" dirty="0"/>
          </a:p>
        </p:txBody>
      </p:sp>
      <p:sp>
        <p:nvSpPr>
          <p:cNvPr id="6" name="Rectangle 5">
            <a:extLst>
              <a:ext uri="{FF2B5EF4-FFF2-40B4-BE49-F238E27FC236}">
                <a16:creationId xmlns:a16="http://schemas.microsoft.com/office/drawing/2014/main" id="{45255749-7E1C-4446-BE3D-EAFFDF034E17}"/>
              </a:ext>
            </a:extLst>
          </p:cNvPr>
          <p:cNvSpPr/>
          <p:nvPr/>
        </p:nvSpPr>
        <p:spPr>
          <a:xfrm>
            <a:off x="170481" y="402654"/>
            <a:ext cx="9717437" cy="646331"/>
          </a:xfrm>
          <a:prstGeom prst="rect">
            <a:avLst/>
          </a:prstGeom>
        </p:spPr>
        <p:txBody>
          <a:bodyPr wrap="square">
            <a:spAutoFit/>
          </a:bodyPr>
          <a:lstStyle/>
          <a:p>
            <a:r>
              <a:rPr lang="en-GB" sz="3600" dirty="0"/>
              <a:t>What do you need to do with this question?</a:t>
            </a:r>
          </a:p>
        </p:txBody>
      </p:sp>
    </p:spTree>
    <p:extLst>
      <p:ext uri="{BB962C8B-B14F-4D97-AF65-F5344CB8AC3E}">
        <p14:creationId xmlns:p14="http://schemas.microsoft.com/office/powerpoint/2010/main" val="2521875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68CB27-CD38-46B0-8667-55136FFB1DD0}"/>
              </a:ext>
            </a:extLst>
          </p:cNvPr>
          <p:cNvSpPr>
            <a:spLocks noGrp="1"/>
          </p:cNvSpPr>
          <p:nvPr>
            <p:ph type="ftr" sz="quarter" idx="11"/>
          </p:nvPr>
        </p:nvSpPr>
        <p:spPr/>
        <p:txBody>
          <a:bodyPr/>
          <a:lstStyle/>
          <a:p>
            <a:r>
              <a:rPr lang="en-US" dirty="0"/>
              <a:t>ENGLISH UNIT, CURRICULUM PLANNING AND DEVELOPMENT DIVISION (2020)</a:t>
            </a:r>
            <a:endParaRPr lang="en-GB" dirty="0"/>
          </a:p>
        </p:txBody>
      </p:sp>
      <p:sp>
        <p:nvSpPr>
          <p:cNvPr id="5" name="Slide Number Placeholder 4">
            <a:extLst>
              <a:ext uri="{FF2B5EF4-FFF2-40B4-BE49-F238E27FC236}">
                <a16:creationId xmlns:a16="http://schemas.microsoft.com/office/drawing/2014/main" id="{039FC81F-5CA0-48A7-992C-D9FBAE2773E1}"/>
              </a:ext>
            </a:extLst>
          </p:cNvPr>
          <p:cNvSpPr>
            <a:spLocks noGrp="1"/>
          </p:cNvSpPr>
          <p:nvPr>
            <p:ph type="sldNum" sz="quarter" idx="12"/>
          </p:nvPr>
        </p:nvSpPr>
        <p:spPr/>
        <p:txBody>
          <a:bodyPr/>
          <a:lstStyle/>
          <a:p>
            <a:fld id="{B0A58021-3054-4C10-8AA6-2551D3D7A515}" type="slidenum">
              <a:rPr lang="en-GB" smtClean="0"/>
              <a:t>63</a:t>
            </a:fld>
            <a:endParaRPr lang="en-GB"/>
          </a:p>
        </p:txBody>
      </p:sp>
      <p:sp>
        <p:nvSpPr>
          <p:cNvPr id="3" name="Content Placeholder 2">
            <a:extLst>
              <a:ext uri="{FF2B5EF4-FFF2-40B4-BE49-F238E27FC236}">
                <a16:creationId xmlns:a16="http://schemas.microsoft.com/office/drawing/2014/main" id="{9528C9C9-5CF6-4FB1-AF0E-794B7C3DFB55}"/>
              </a:ext>
            </a:extLst>
          </p:cNvPr>
          <p:cNvSpPr>
            <a:spLocks noGrp="1"/>
          </p:cNvSpPr>
          <p:nvPr>
            <p:ph idx="4294967295"/>
          </p:nvPr>
        </p:nvSpPr>
        <p:spPr>
          <a:xfrm>
            <a:off x="0" y="2404046"/>
            <a:ext cx="12383145" cy="4051300"/>
          </a:xfrm>
        </p:spPr>
        <p:txBody>
          <a:bodyPr/>
          <a:lstStyle/>
          <a:p>
            <a:pPr marL="0" indent="0">
              <a:buNone/>
            </a:pPr>
            <a:r>
              <a:rPr lang="en-GB" sz="2800" u="sng" dirty="0"/>
              <a:t>Why</a:t>
            </a:r>
            <a:r>
              <a:rPr lang="en-GB" sz="2800" dirty="0"/>
              <a:t> had someone chalked, </a:t>
            </a:r>
            <a:r>
              <a:rPr lang="en-GB" sz="2800" b="1" i="1" dirty="0"/>
              <a:t>‘Watch this space’, </a:t>
            </a:r>
            <a:r>
              <a:rPr lang="en-GB" sz="2800" dirty="0"/>
              <a:t>on the wall? Give a </a:t>
            </a:r>
            <a:r>
              <a:rPr lang="en-GB" sz="2800" u="sng" dirty="0"/>
              <a:t>reason</a:t>
            </a:r>
            <a:r>
              <a:rPr lang="en-GB" sz="2800" dirty="0"/>
              <a:t> for your answer.</a:t>
            </a:r>
          </a:p>
          <a:p>
            <a:endParaRPr lang="en-GB" dirty="0"/>
          </a:p>
          <a:p>
            <a:pPr marL="0" indent="0">
              <a:buNone/>
            </a:pPr>
            <a:endParaRPr lang="en-GB" dirty="0"/>
          </a:p>
        </p:txBody>
      </p:sp>
      <p:sp>
        <p:nvSpPr>
          <p:cNvPr id="6" name="Rectangle 5">
            <a:extLst>
              <a:ext uri="{FF2B5EF4-FFF2-40B4-BE49-F238E27FC236}">
                <a16:creationId xmlns:a16="http://schemas.microsoft.com/office/drawing/2014/main" id="{45255749-7E1C-4446-BE3D-EAFFDF034E17}"/>
              </a:ext>
            </a:extLst>
          </p:cNvPr>
          <p:cNvSpPr/>
          <p:nvPr/>
        </p:nvSpPr>
        <p:spPr>
          <a:xfrm>
            <a:off x="170481" y="402654"/>
            <a:ext cx="11140647" cy="646331"/>
          </a:xfrm>
          <a:prstGeom prst="rect">
            <a:avLst/>
          </a:prstGeom>
        </p:spPr>
        <p:txBody>
          <a:bodyPr wrap="square">
            <a:spAutoFit/>
          </a:bodyPr>
          <a:lstStyle/>
          <a:p>
            <a:r>
              <a:rPr lang="en-GB" sz="3600" dirty="0"/>
              <a:t>What do you need to do with this question? Think!</a:t>
            </a:r>
          </a:p>
        </p:txBody>
      </p:sp>
      <p:sp>
        <p:nvSpPr>
          <p:cNvPr id="2" name="TextBox 1">
            <a:extLst>
              <a:ext uri="{FF2B5EF4-FFF2-40B4-BE49-F238E27FC236}">
                <a16:creationId xmlns:a16="http://schemas.microsoft.com/office/drawing/2014/main" id="{189B67C6-C443-4388-B150-753C1EF280F1}"/>
              </a:ext>
            </a:extLst>
          </p:cNvPr>
          <p:cNvSpPr txBox="1"/>
          <p:nvPr/>
        </p:nvSpPr>
        <p:spPr>
          <a:xfrm>
            <a:off x="4940711" y="4153749"/>
            <a:ext cx="3583858" cy="646331"/>
          </a:xfrm>
          <a:prstGeom prst="rect">
            <a:avLst/>
          </a:prstGeom>
          <a:noFill/>
        </p:spPr>
        <p:txBody>
          <a:bodyPr wrap="square" rtlCol="0">
            <a:spAutoFit/>
          </a:bodyPr>
          <a:lstStyle/>
          <a:p>
            <a:r>
              <a:rPr lang="en-GB" b="1" dirty="0">
                <a:solidFill>
                  <a:schemeClr val="accent2">
                    <a:lumMod val="50000"/>
                  </a:schemeClr>
                </a:solidFill>
              </a:rPr>
              <a:t>Think of possible meanings of this statement</a:t>
            </a:r>
          </a:p>
        </p:txBody>
      </p:sp>
      <p:sp>
        <p:nvSpPr>
          <p:cNvPr id="7" name="TextBox 6">
            <a:extLst>
              <a:ext uri="{FF2B5EF4-FFF2-40B4-BE49-F238E27FC236}">
                <a16:creationId xmlns:a16="http://schemas.microsoft.com/office/drawing/2014/main" id="{39B57714-08E3-42E2-A2B6-E1110ED5D482}"/>
              </a:ext>
            </a:extLst>
          </p:cNvPr>
          <p:cNvSpPr txBox="1"/>
          <p:nvPr/>
        </p:nvSpPr>
        <p:spPr>
          <a:xfrm>
            <a:off x="2787445" y="1272986"/>
            <a:ext cx="2153265" cy="646331"/>
          </a:xfrm>
          <a:prstGeom prst="rect">
            <a:avLst/>
          </a:prstGeom>
          <a:noFill/>
        </p:spPr>
        <p:txBody>
          <a:bodyPr wrap="square" rtlCol="0">
            <a:spAutoFit/>
          </a:bodyPr>
          <a:lstStyle/>
          <a:p>
            <a:r>
              <a:rPr lang="en-GB" b="1" dirty="0">
                <a:solidFill>
                  <a:schemeClr val="accent4">
                    <a:lumMod val="75000"/>
                  </a:schemeClr>
                </a:solidFill>
              </a:rPr>
              <a:t>Who might have written this?</a:t>
            </a:r>
          </a:p>
        </p:txBody>
      </p:sp>
      <p:sp>
        <p:nvSpPr>
          <p:cNvPr id="8" name="TextBox 7">
            <a:extLst>
              <a:ext uri="{FF2B5EF4-FFF2-40B4-BE49-F238E27FC236}">
                <a16:creationId xmlns:a16="http://schemas.microsoft.com/office/drawing/2014/main" id="{356812AB-31EE-4611-A7B3-773C8E201665}"/>
              </a:ext>
            </a:extLst>
          </p:cNvPr>
          <p:cNvSpPr txBox="1"/>
          <p:nvPr/>
        </p:nvSpPr>
        <p:spPr>
          <a:xfrm>
            <a:off x="9334844" y="4824324"/>
            <a:ext cx="1976284" cy="923330"/>
          </a:xfrm>
          <a:prstGeom prst="rect">
            <a:avLst/>
          </a:prstGeom>
          <a:noFill/>
          <a:ln>
            <a:solidFill>
              <a:schemeClr val="accent4">
                <a:lumMod val="75000"/>
              </a:schemeClr>
            </a:solidFill>
          </a:ln>
        </p:spPr>
        <p:txBody>
          <a:bodyPr wrap="square" rtlCol="0">
            <a:spAutoFit/>
          </a:bodyPr>
          <a:lstStyle/>
          <a:p>
            <a:r>
              <a:rPr lang="en-GB" b="1" dirty="0">
                <a:solidFill>
                  <a:schemeClr val="accent4">
                    <a:lumMod val="75000"/>
                  </a:schemeClr>
                </a:solidFill>
              </a:rPr>
              <a:t>Motive is very important in your answer</a:t>
            </a:r>
          </a:p>
        </p:txBody>
      </p:sp>
      <p:cxnSp>
        <p:nvCxnSpPr>
          <p:cNvPr id="9" name="Straight Arrow Connector 8">
            <a:extLst>
              <a:ext uri="{FF2B5EF4-FFF2-40B4-BE49-F238E27FC236}">
                <a16:creationId xmlns:a16="http://schemas.microsoft.com/office/drawing/2014/main" id="{4AF9A03B-13BA-4C80-912C-E51C1AA3CC81}"/>
              </a:ext>
            </a:extLst>
          </p:cNvPr>
          <p:cNvCxnSpPr>
            <a:cxnSpLocks/>
          </p:cNvCxnSpPr>
          <p:nvPr/>
        </p:nvCxnSpPr>
        <p:spPr>
          <a:xfrm>
            <a:off x="6363930" y="2798688"/>
            <a:ext cx="0" cy="142219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46D67A-0738-4965-8806-7522B4E2000B}"/>
              </a:ext>
            </a:extLst>
          </p:cNvPr>
          <p:cNvSpPr txBox="1"/>
          <p:nvPr/>
        </p:nvSpPr>
        <p:spPr>
          <a:xfrm>
            <a:off x="1789470" y="4824324"/>
            <a:ext cx="1976284" cy="923330"/>
          </a:xfrm>
          <a:prstGeom prst="rect">
            <a:avLst/>
          </a:prstGeom>
          <a:noFill/>
          <a:ln>
            <a:solidFill>
              <a:schemeClr val="accent4">
                <a:lumMod val="75000"/>
              </a:schemeClr>
            </a:solidFill>
          </a:ln>
        </p:spPr>
        <p:txBody>
          <a:bodyPr wrap="square" rtlCol="0">
            <a:spAutoFit/>
          </a:bodyPr>
          <a:lstStyle/>
          <a:p>
            <a:r>
              <a:rPr lang="en-GB" b="1" dirty="0">
                <a:solidFill>
                  <a:schemeClr val="accent4">
                    <a:lumMod val="75000"/>
                  </a:schemeClr>
                </a:solidFill>
              </a:rPr>
              <a:t>What might have motivated this?</a:t>
            </a:r>
          </a:p>
        </p:txBody>
      </p:sp>
    </p:spTree>
    <p:extLst>
      <p:ext uri="{BB962C8B-B14F-4D97-AF65-F5344CB8AC3E}">
        <p14:creationId xmlns:p14="http://schemas.microsoft.com/office/powerpoint/2010/main" val="389988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2EB6BB-FBAA-42E2-B24D-96F4CD6653D6}"/>
              </a:ext>
            </a:extLst>
          </p:cNvPr>
          <p:cNvSpPr>
            <a:spLocks noGrp="1"/>
          </p:cNvSpPr>
          <p:nvPr>
            <p:ph type="title"/>
          </p:nvPr>
        </p:nvSpPr>
        <p:spPr>
          <a:xfrm>
            <a:off x="560278" y="494071"/>
            <a:ext cx="10750850" cy="892277"/>
          </a:xfrm>
        </p:spPr>
        <p:txBody>
          <a:bodyPr>
            <a:normAutofit fontScale="90000"/>
          </a:bodyPr>
          <a:lstStyle/>
          <a:p>
            <a:r>
              <a:rPr lang="en-GB" sz="4000" cap="none" dirty="0">
                <a:solidFill>
                  <a:schemeClr val="accent2">
                    <a:lumMod val="75000"/>
                  </a:schemeClr>
                </a:solidFill>
              </a:rPr>
              <a:t/>
            </a:r>
            <a:br>
              <a:rPr lang="en-GB" sz="4000" cap="none" dirty="0">
                <a:solidFill>
                  <a:schemeClr val="accent2">
                    <a:lumMod val="75000"/>
                  </a:schemeClr>
                </a:solidFill>
              </a:rPr>
            </a:br>
            <a:r>
              <a:rPr lang="en-GB" sz="4000" cap="none" dirty="0">
                <a:solidFill>
                  <a:schemeClr val="accent2">
                    <a:lumMod val="75000"/>
                  </a:schemeClr>
                </a:solidFill>
              </a:rPr>
              <a:t/>
            </a:r>
            <a:br>
              <a:rPr lang="en-GB" sz="4000" cap="none" dirty="0">
                <a:solidFill>
                  <a:schemeClr val="accent2">
                    <a:lumMod val="75000"/>
                  </a:schemeClr>
                </a:solidFill>
              </a:rPr>
            </a:br>
            <a:r>
              <a:rPr lang="en-GB" sz="4000" cap="none" dirty="0">
                <a:solidFill>
                  <a:schemeClr val="accent2">
                    <a:lumMod val="75000"/>
                  </a:schemeClr>
                </a:solidFill>
              </a:rPr>
              <a:t/>
            </a:r>
            <a:br>
              <a:rPr lang="en-GB" sz="4000" cap="none" dirty="0">
                <a:solidFill>
                  <a:schemeClr val="accent2">
                    <a:lumMod val="75000"/>
                  </a:schemeClr>
                </a:solidFill>
              </a:rPr>
            </a:br>
            <a:r>
              <a:rPr lang="en-GB" sz="4000" cap="none" dirty="0">
                <a:solidFill>
                  <a:schemeClr val="accent2">
                    <a:lumMod val="75000"/>
                  </a:schemeClr>
                </a:solidFill>
              </a:rPr>
              <a:t/>
            </a:r>
            <a:br>
              <a:rPr lang="en-GB" sz="4000" cap="none" dirty="0">
                <a:solidFill>
                  <a:schemeClr val="accent2">
                    <a:lumMod val="75000"/>
                  </a:schemeClr>
                </a:solidFill>
              </a:rPr>
            </a:br>
            <a:r>
              <a:rPr lang="en-GB" sz="4000" cap="none" dirty="0">
                <a:solidFill>
                  <a:schemeClr val="tx2"/>
                </a:solidFill>
              </a:rPr>
              <a:t>Why had someone chalked, </a:t>
            </a:r>
            <a:r>
              <a:rPr lang="en-GB" sz="4000" b="1" i="1" cap="none" dirty="0">
                <a:solidFill>
                  <a:schemeClr val="tx2"/>
                </a:solidFill>
              </a:rPr>
              <a:t>‘Watch this space’, </a:t>
            </a:r>
            <a:r>
              <a:rPr lang="en-GB" sz="4000" cap="none" dirty="0">
                <a:solidFill>
                  <a:schemeClr val="tx2"/>
                </a:solidFill>
              </a:rPr>
              <a:t>on the wall? Give a reason for your answer.</a:t>
            </a:r>
            <a:br>
              <a:rPr lang="en-GB" sz="4000" cap="none" dirty="0">
                <a:solidFill>
                  <a:schemeClr val="tx2"/>
                </a:solidFill>
              </a:rPr>
            </a:br>
            <a:r>
              <a:rPr lang="en-GB" sz="4000" cap="none" dirty="0">
                <a:solidFill>
                  <a:schemeClr val="tx2"/>
                </a:solidFill>
              </a:rPr>
              <a:t/>
            </a:r>
            <a:br>
              <a:rPr lang="en-GB" sz="4000" cap="none" dirty="0">
                <a:solidFill>
                  <a:schemeClr val="tx2"/>
                </a:solidFill>
              </a:rPr>
            </a:br>
            <a:r>
              <a:rPr lang="en-GB" dirty="0">
                <a:solidFill>
                  <a:schemeClr val="accent2">
                    <a:lumMod val="75000"/>
                  </a:schemeClr>
                </a:solidFill>
              </a:rPr>
              <a:t/>
            </a:r>
            <a:br>
              <a:rPr lang="en-GB" dirty="0">
                <a:solidFill>
                  <a:schemeClr val="accent2">
                    <a:lumMod val="75000"/>
                  </a:schemeClr>
                </a:solidFill>
              </a:rPr>
            </a:br>
            <a:endParaRPr lang="en-GB" dirty="0"/>
          </a:p>
        </p:txBody>
      </p:sp>
      <p:sp>
        <p:nvSpPr>
          <p:cNvPr id="5" name="Content Placeholder 4">
            <a:extLst>
              <a:ext uri="{FF2B5EF4-FFF2-40B4-BE49-F238E27FC236}">
                <a16:creationId xmlns:a16="http://schemas.microsoft.com/office/drawing/2014/main" id="{3907BE55-504B-4915-A3DA-898C282F391C}"/>
              </a:ext>
            </a:extLst>
          </p:cNvPr>
          <p:cNvSpPr>
            <a:spLocks noGrp="1"/>
          </p:cNvSpPr>
          <p:nvPr>
            <p:ph idx="1"/>
          </p:nvPr>
        </p:nvSpPr>
        <p:spPr>
          <a:xfrm>
            <a:off x="906503" y="1804170"/>
            <a:ext cx="10058400" cy="4050792"/>
          </a:xfrm>
        </p:spPr>
        <p:txBody>
          <a:bodyPr/>
          <a:lstStyle/>
          <a:p>
            <a:pPr marL="0" indent="0">
              <a:buNone/>
            </a:pPr>
            <a:r>
              <a:rPr lang="en-GB" u="sng" dirty="0">
                <a:solidFill>
                  <a:srgbClr val="00B050"/>
                </a:solidFill>
              </a:rPr>
              <a:t>Three Possible Answers with Explanations</a:t>
            </a:r>
          </a:p>
          <a:p>
            <a:pPr marL="0" indent="0">
              <a:buNone/>
            </a:pPr>
            <a:endParaRPr lang="en-GB" dirty="0"/>
          </a:p>
          <a:p>
            <a:pPr>
              <a:buFont typeface="Wingdings" panose="05000000000000000000" pitchFamily="2" charset="2"/>
              <a:buChar char="ü"/>
            </a:pPr>
            <a:r>
              <a:rPr lang="en-GB" dirty="0"/>
              <a:t>Someone wrote those words on the wall to remind the children that though the boy is gone, he might return sooner than they know. They need to be on guard.</a:t>
            </a:r>
          </a:p>
          <a:p>
            <a:pPr marL="0" indent="0">
              <a:buNone/>
            </a:pPr>
            <a:endParaRPr lang="en-GB" dirty="0"/>
          </a:p>
          <a:p>
            <a:pPr>
              <a:buFont typeface="Wingdings" panose="05000000000000000000" pitchFamily="2" charset="2"/>
              <a:buChar char="ü"/>
            </a:pPr>
            <a:r>
              <a:rPr lang="en-GB" dirty="0">
                <a:solidFill>
                  <a:schemeClr val="accent3">
                    <a:lumMod val="75000"/>
                  </a:schemeClr>
                </a:solidFill>
              </a:rPr>
              <a:t>The boy who left, might have written those words on the wall, as a threat. He could have wanted the children to remember him as if he were still in that space. </a:t>
            </a:r>
          </a:p>
          <a:p>
            <a:pPr>
              <a:buFont typeface="Wingdings" panose="05000000000000000000" pitchFamily="2" charset="2"/>
              <a:buChar char="ü"/>
            </a:pPr>
            <a:endParaRPr lang="en-GB" dirty="0"/>
          </a:p>
          <a:p>
            <a:pPr>
              <a:buFont typeface="Wingdings" panose="05000000000000000000" pitchFamily="2" charset="2"/>
              <a:buChar char="ü"/>
            </a:pPr>
            <a:r>
              <a:rPr lang="en-GB" dirty="0"/>
              <a:t>Someone wrote those words on the wall for the students to remember the lonely boy because that person could have felt sorry for the lonely boy, but couldn’t play with him because of peer pressure.</a:t>
            </a:r>
          </a:p>
          <a:p>
            <a:pPr>
              <a:buFont typeface="Wingdings" panose="05000000000000000000" pitchFamily="2" charset="2"/>
              <a:buChar char="ü"/>
            </a:pPr>
            <a:endParaRPr lang="en-GB" dirty="0"/>
          </a:p>
        </p:txBody>
      </p:sp>
      <p:sp>
        <p:nvSpPr>
          <p:cNvPr id="2" name="Footer Placeholder 1">
            <a:extLst>
              <a:ext uri="{FF2B5EF4-FFF2-40B4-BE49-F238E27FC236}">
                <a16:creationId xmlns:a16="http://schemas.microsoft.com/office/drawing/2014/main" id="{6A642085-F6EC-455C-AB39-1B1ED2CE6BA7}"/>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3" name="Slide Number Placeholder 2">
            <a:extLst>
              <a:ext uri="{FF2B5EF4-FFF2-40B4-BE49-F238E27FC236}">
                <a16:creationId xmlns:a16="http://schemas.microsoft.com/office/drawing/2014/main" id="{04218A31-DC5E-49E4-9805-925176EDE6E4}"/>
              </a:ext>
            </a:extLst>
          </p:cNvPr>
          <p:cNvSpPr>
            <a:spLocks noGrp="1"/>
          </p:cNvSpPr>
          <p:nvPr>
            <p:ph type="sldNum" sz="quarter" idx="12"/>
          </p:nvPr>
        </p:nvSpPr>
        <p:spPr/>
        <p:txBody>
          <a:bodyPr/>
          <a:lstStyle/>
          <a:p>
            <a:fld id="{B0A58021-3054-4C10-8AA6-2551D3D7A515}" type="slidenum">
              <a:rPr lang="en-GB" smtClean="0"/>
              <a:t>64</a:t>
            </a:fld>
            <a:endParaRPr lang="en-GB"/>
          </a:p>
        </p:txBody>
      </p:sp>
    </p:spTree>
    <p:extLst>
      <p:ext uri="{BB962C8B-B14F-4D97-AF65-F5344CB8AC3E}">
        <p14:creationId xmlns:p14="http://schemas.microsoft.com/office/powerpoint/2010/main" val="388595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8AFD15B-CF29-4306-884F-47675092F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2D00B-7607-42DF-AA48-E38A47B9883A}"/>
              </a:ext>
            </a:extLst>
          </p:cNvPr>
          <p:cNvSpPr>
            <a:spLocks noGrp="1"/>
          </p:cNvSpPr>
          <p:nvPr>
            <p:ph type="title"/>
          </p:nvPr>
        </p:nvSpPr>
        <p:spPr>
          <a:xfrm>
            <a:off x="6587544" y="1382164"/>
            <a:ext cx="4869179" cy="2880119"/>
          </a:xfrm>
        </p:spPr>
        <p:txBody>
          <a:bodyPr>
            <a:normAutofit fontScale="90000"/>
          </a:bodyPr>
          <a:lstStyle/>
          <a:p>
            <a:r>
              <a:rPr lang="en-GB" sz="4800" cap="none" dirty="0">
                <a:solidFill>
                  <a:schemeClr val="tx1"/>
                </a:solidFill>
              </a:rPr>
              <a:t>Inferential Questions appear on every SEA ELA paper. </a:t>
            </a:r>
            <a:br>
              <a:rPr lang="en-GB" sz="4800" cap="none" dirty="0">
                <a:solidFill>
                  <a:schemeClr val="tx1"/>
                </a:solidFill>
              </a:rPr>
            </a:br>
            <a:r>
              <a:rPr lang="en-GB" sz="4800" cap="none" dirty="0">
                <a:solidFill>
                  <a:schemeClr val="tx1"/>
                </a:solidFill>
              </a:rPr>
              <a:t/>
            </a:r>
            <a:br>
              <a:rPr lang="en-GB" sz="4800" cap="none" dirty="0">
                <a:solidFill>
                  <a:schemeClr val="tx1"/>
                </a:solidFill>
              </a:rPr>
            </a:br>
            <a:r>
              <a:rPr lang="en-GB" sz="4800" cap="none" dirty="0">
                <a:solidFill>
                  <a:srgbClr val="00B050"/>
                </a:solidFill>
              </a:rPr>
              <a:t>You can do them!</a:t>
            </a:r>
          </a:p>
        </p:txBody>
      </p:sp>
      <p:sp>
        <p:nvSpPr>
          <p:cNvPr id="29" name="Freeform: Shape 28">
            <a:extLst>
              <a:ext uri="{FF2B5EF4-FFF2-40B4-BE49-F238E27FC236}">
                <a16:creationId xmlns:a16="http://schemas.microsoft.com/office/drawing/2014/main" id="{7EC0D68F-F813-4414-800D-F8D4F0AB8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1369138-1BE2-4E6E-9931-F6C4A0E7CE3E}"/>
              </a:ext>
            </a:extLst>
          </p:cNvPr>
          <p:cNvSpPr>
            <a:spLocks noGrp="1"/>
          </p:cNvSpPr>
          <p:nvPr>
            <p:ph idx="1"/>
          </p:nvPr>
        </p:nvSpPr>
        <p:spPr>
          <a:xfrm>
            <a:off x="6115733" y="1120877"/>
            <a:ext cx="5340991" cy="1548581"/>
          </a:xfrm>
        </p:spPr>
        <p:txBody>
          <a:bodyPr anchor="t">
            <a:normAutofit/>
          </a:bodyPr>
          <a:lstStyle/>
          <a:p>
            <a:endParaRPr lang="en-GB" sz="1500" dirty="0"/>
          </a:p>
          <a:p>
            <a:endParaRPr lang="en-GB" sz="1500" dirty="0"/>
          </a:p>
          <a:p>
            <a:pPr marL="0" indent="0">
              <a:buNone/>
            </a:pPr>
            <a:endParaRPr lang="en-GB" sz="1500" dirty="0"/>
          </a:p>
          <a:p>
            <a:endParaRPr lang="en-GB" sz="1500" dirty="0"/>
          </a:p>
          <a:p>
            <a:endParaRPr lang="en-GB" sz="1500" dirty="0"/>
          </a:p>
          <a:p>
            <a:endParaRPr lang="en-GB" sz="1500" dirty="0"/>
          </a:p>
          <a:p>
            <a:pPr marL="0" indent="0">
              <a:buNone/>
            </a:pPr>
            <a:endParaRPr lang="en-GB" sz="1500" dirty="0"/>
          </a:p>
        </p:txBody>
      </p:sp>
      <p:sp>
        <p:nvSpPr>
          <p:cNvPr id="4" name="Footer Placeholder 3">
            <a:extLst>
              <a:ext uri="{FF2B5EF4-FFF2-40B4-BE49-F238E27FC236}">
                <a16:creationId xmlns:a16="http://schemas.microsoft.com/office/drawing/2014/main" id="{E6C5BB8D-6065-46A4-B12C-54792FAAC790}"/>
              </a:ext>
            </a:extLst>
          </p:cNvPr>
          <p:cNvSpPr>
            <a:spLocks noGrp="1"/>
          </p:cNvSpPr>
          <p:nvPr>
            <p:ph type="ftr" sz="quarter" idx="11"/>
          </p:nvPr>
        </p:nvSpPr>
        <p:spPr>
          <a:xfrm>
            <a:off x="6587544" y="6252323"/>
            <a:ext cx="4589972" cy="365125"/>
          </a:xfrm>
        </p:spPr>
        <p:txBody>
          <a:bodyPr>
            <a:normAutofit/>
          </a:bodyPr>
          <a:lstStyle/>
          <a:p>
            <a:pPr>
              <a:lnSpc>
                <a:spcPct val="90000"/>
              </a:lnSpc>
              <a:spcAft>
                <a:spcPts val="600"/>
              </a:spcAft>
            </a:pPr>
            <a:r>
              <a:rPr lang="en-US" sz="900">
                <a:solidFill>
                  <a:schemeClr val="tx1">
                    <a:lumMod val="95000"/>
                    <a:lumOff val="5000"/>
                  </a:schemeClr>
                </a:solidFill>
              </a:rPr>
              <a:t>ENGLISH UNIT, CURRICULUM PLANNING AND DEVELOPMENT DIVISION (2020)</a:t>
            </a:r>
            <a:endParaRPr lang="en-GB" sz="900">
              <a:solidFill>
                <a:schemeClr val="tx1">
                  <a:lumMod val="95000"/>
                  <a:lumOff val="5000"/>
                </a:schemeClr>
              </a:solidFill>
            </a:endParaRPr>
          </a:p>
        </p:txBody>
      </p:sp>
      <p:grpSp>
        <p:nvGrpSpPr>
          <p:cNvPr id="31" name="Group 30">
            <a:extLst>
              <a:ext uri="{FF2B5EF4-FFF2-40B4-BE49-F238E27FC236}">
                <a16:creationId xmlns:a16="http://schemas.microsoft.com/office/drawing/2014/main" id="{54CA915D-BDF0-41F8-B00E-FB186EFF7B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2" name="Oval 31">
              <a:extLst>
                <a:ext uri="{FF2B5EF4-FFF2-40B4-BE49-F238E27FC236}">
                  <a16:creationId xmlns:a16="http://schemas.microsoft.com/office/drawing/2014/main" id="{317AAC03-BF64-4E67-9032-3BD0249980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3" name="Oval 32">
              <a:extLst>
                <a:ext uri="{FF2B5EF4-FFF2-40B4-BE49-F238E27FC236}">
                  <a16:creationId xmlns:a16="http://schemas.microsoft.com/office/drawing/2014/main" id="{1A131397-5A45-4344-9983-5E400A3EA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 name="Slide Number Placeholder 4">
            <a:extLst>
              <a:ext uri="{FF2B5EF4-FFF2-40B4-BE49-F238E27FC236}">
                <a16:creationId xmlns:a16="http://schemas.microsoft.com/office/drawing/2014/main" id="{08623E3C-3E67-4110-B19E-F7134BFD5EAB}"/>
              </a:ext>
            </a:extLst>
          </p:cNvPr>
          <p:cNvSpPr>
            <a:spLocks noGrp="1"/>
          </p:cNvSpPr>
          <p:nvPr>
            <p:ph type="sldNum" sz="quarter" idx="12"/>
          </p:nvPr>
        </p:nvSpPr>
        <p:spPr>
          <a:xfrm>
            <a:off x="11311128" y="6272784"/>
            <a:ext cx="640080" cy="365125"/>
          </a:xfrm>
        </p:spPr>
        <p:txBody>
          <a:bodyPr>
            <a:normAutofit/>
          </a:bodyPr>
          <a:lstStyle/>
          <a:p>
            <a:pPr>
              <a:spcAft>
                <a:spcPts val="600"/>
              </a:spcAft>
            </a:pPr>
            <a:fld id="{B0A58021-3054-4C10-8AA6-2551D3D7A515}" type="slidenum">
              <a:rPr lang="en-GB" smtClean="0"/>
              <a:pPr>
                <a:spcAft>
                  <a:spcPts val="600"/>
                </a:spcAft>
              </a:pPr>
              <a:t>65</a:t>
            </a:fld>
            <a:endParaRPr lang="en-GB"/>
          </a:p>
        </p:txBody>
      </p:sp>
      <p:sp>
        <p:nvSpPr>
          <p:cNvPr id="6" name="TextBox 5">
            <a:extLst>
              <a:ext uri="{FF2B5EF4-FFF2-40B4-BE49-F238E27FC236}">
                <a16:creationId xmlns:a16="http://schemas.microsoft.com/office/drawing/2014/main" id="{6511CEC8-79B1-4EC3-B9F0-E43C267C0250}"/>
              </a:ext>
            </a:extLst>
          </p:cNvPr>
          <p:cNvSpPr txBox="1"/>
          <p:nvPr/>
        </p:nvSpPr>
        <p:spPr>
          <a:xfrm>
            <a:off x="735276" y="2141157"/>
            <a:ext cx="3367405" cy="3970318"/>
          </a:xfrm>
          <a:prstGeom prst="rect">
            <a:avLst/>
          </a:prstGeom>
          <a:noFill/>
        </p:spPr>
        <p:txBody>
          <a:bodyPr wrap="square" rtlCol="0">
            <a:spAutoFit/>
          </a:bodyPr>
          <a:lstStyle/>
          <a:p>
            <a:r>
              <a:rPr lang="en-GB" sz="3600" dirty="0">
                <a:solidFill>
                  <a:schemeClr val="bg1"/>
                </a:solidFill>
              </a:rPr>
              <a:t>You can infer meaning by looking for the language clues and thinking  carefully about them!</a:t>
            </a:r>
          </a:p>
        </p:txBody>
      </p:sp>
      <p:pic>
        <p:nvPicPr>
          <p:cNvPr id="8" name="Graphic 7" descr="Bullseye">
            <a:extLst>
              <a:ext uri="{FF2B5EF4-FFF2-40B4-BE49-F238E27FC236}">
                <a16:creationId xmlns:a16="http://schemas.microsoft.com/office/drawing/2014/main" id="{98C2C366-67D0-4D72-951A-9458D38E74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189378" y="3221530"/>
            <a:ext cx="1437968" cy="1437968"/>
          </a:xfrm>
          <a:prstGeom prst="rect">
            <a:avLst/>
          </a:prstGeom>
        </p:spPr>
      </p:pic>
    </p:spTree>
    <p:extLst>
      <p:ext uri="{BB962C8B-B14F-4D97-AF65-F5344CB8AC3E}">
        <p14:creationId xmlns:p14="http://schemas.microsoft.com/office/powerpoint/2010/main" val="3696694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9A3D0CE2-91FF-49B3-A5D8-181E900D75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1">
            <a:extLst>
              <a:ext uri="{FF2B5EF4-FFF2-40B4-BE49-F238E27FC236}">
                <a16:creationId xmlns:a16="http://schemas.microsoft.com/office/drawing/2014/main" id="{58AEBD96-C315-4F53-9D9E-0E20E993E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3">
            <a:extLst>
              <a:ext uri="{FF2B5EF4-FFF2-40B4-BE49-F238E27FC236}">
                <a16:creationId xmlns:a16="http://schemas.microsoft.com/office/drawing/2014/main" id="{78916AAA-66F6-4DFA-88ED-7E27CF6B8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9" name="Group 15">
            <a:extLst>
              <a:ext uri="{FF2B5EF4-FFF2-40B4-BE49-F238E27FC236}">
                <a16:creationId xmlns:a16="http://schemas.microsoft.com/office/drawing/2014/main" id="{A137D43F-BAD6-47F1-AA65-AEEA38A2FF3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D512C9B2-6B22-4211-A940-FCD7C2CD0B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8" name="Oval 17">
              <a:extLst>
                <a:ext uri="{FF2B5EF4-FFF2-40B4-BE49-F238E27FC236}">
                  <a16:creationId xmlns:a16="http://schemas.microsoft.com/office/drawing/2014/main" id="{85F7DB84-CDE7-46F8-90DD-9D048A7D52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0" name="Rectangle 19">
            <a:extLst>
              <a:ext uri="{FF2B5EF4-FFF2-40B4-BE49-F238E27FC236}">
                <a16:creationId xmlns:a16="http://schemas.microsoft.com/office/drawing/2014/main" id="{9A3CA49A-71DD-4E8D-8D00-0D000AB38C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1">
            <a:extLst>
              <a:ext uri="{FF2B5EF4-FFF2-40B4-BE49-F238E27FC236}">
                <a16:creationId xmlns:a16="http://schemas.microsoft.com/office/drawing/2014/main" id="{36E8537E-57AF-43EA-8734-3C66AD7246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2" name="Rectangle 23">
            <a:extLst>
              <a:ext uri="{FF2B5EF4-FFF2-40B4-BE49-F238E27FC236}">
                <a16:creationId xmlns:a16="http://schemas.microsoft.com/office/drawing/2014/main" id="{1DA8C18B-9C8E-47E6-BAEF-86331BC0A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43779FF-F63E-422F-8305-1F21739157E0}"/>
              </a:ext>
            </a:extLst>
          </p:cNvPr>
          <p:cNvSpPr>
            <a:spLocks noGrp="1"/>
          </p:cNvSpPr>
          <p:nvPr>
            <p:ph type="ftr" sz="quarter" idx="11"/>
          </p:nvPr>
        </p:nvSpPr>
        <p:spPr>
          <a:xfrm>
            <a:off x="5297762" y="6272784"/>
            <a:ext cx="5720757" cy="365125"/>
          </a:xfrm>
        </p:spPr>
        <p:txBody>
          <a:bodyPr vert="horz" lIns="91440" tIns="45720" rIns="91440" bIns="45720" rtlCol="0" anchor="ctr">
            <a:normAutofit/>
          </a:bodyPr>
          <a:lstStyle/>
          <a:p>
            <a:pPr>
              <a:spcAft>
                <a:spcPts val="600"/>
              </a:spcAft>
            </a:pPr>
            <a:r>
              <a:rPr lang="en-US" kern="1200">
                <a:solidFill>
                  <a:srgbClr val="696464"/>
                </a:solidFill>
                <a:latin typeface="+mn-lt"/>
                <a:ea typeface="+mn-ea"/>
                <a:cs typeface="+mn-cs"/>
              </a:rPr>
              <a:t>ENGLISH UNIT, CURRICULUM PLANNING AND DEVELOPMENT DIVISION (2020)</a:t>
            </a:r>
          </a:p>
        </p:txBody>
      </p:sp>
      <p:sp>
        <p:nvSpPr>
          <p:cNvPr id="5" name="Slide Number Placeholder 4">
            <a:extLst>
              <a:ext uri="{FF2B5EF4-FFF2-40B4-BE49-F238E27FC236}">
                <a16:creationId xmlns:a16="http://schemas.microsoft.com/office/drawing/2014/main" id="{9D22F2F7-6CB8-45F0-8BF4-A97EC58F3A6E}"/>
              </a:ext>
            </a:extLst>
          </p:cNvPr>
          <p:cNvSpPr>
            <a:spLocks noGrp="1"/>
          </p:cNvSpPr>
          <p:nvPr>
            <p:ph type="sldNum" sz="quarter" idx="12"/>
          </p:nvPr>
        </p:nvSpPr>
        <p:spPr>
          <a:xfrm>
            <a:off x="11272452" y="6135306"/>
            <a:ext cx="760522" cy="640080"/>
          </a:xfrm>
        </p:spPr>
        <p:txBody>
          <a:bodyPr vert="horz" lIns="91440" tIns="45720" rIns="91440" bIns="45720" rtlCol="0" anchor="ctr">
            <a:normAutofit/>
          </a:bodyPr>
          <a:lstStyle/>
          <a:p>
            <a:pPr algn="l">
              <a:spcAft>
                <a:spcPts val="600"/>
              </a:spcAft>
            </a:pPr>
            <a:fld id="{B0A58021-3054-4C10-8AA6-2551D3D7A515}" type="slidenum">
              <a:rPr lang="en-US" sz="2800" b="1" kern="1200">
                <a:solidFill>
                  <a:schemeClr val="accent1"/>
                </a:solidFill>
                <a:latin typeface="+mj-lt"/>
                <a:ea typeface="+mn-ea"/>
                <a:cs typeface="+mn-cs"/>
              </a:rPr>
              <a:pPr algn="l">
                <a:spcAft>
                  <a:spcPts val="600"/>
                </a:spcAft>
              </a:pPr>
              <a:t>66</a:t>
            </a:fld>
            <a:endParaRPr lang="en-US" sz="2800" b="1" kern="1200">
              <a:solidFill>
                <a:schemeClr val="accent1"/>
              </a:solidFill>
              <a:latin typeface="+mj-lt"/>
              <a:ea typeface="+mn-ea"/>
              <a:cs typeface="+mn-cs"/>
            </a:endParaRPr>
          </a:p>
        </p:txBody>
      </p:sp>
      <p:sp>
        <p:nvSpPr>
          <p:cNvPr id="2" name="Title 1">
            <a:extLst>
              <a:ext uri="{FF2B5EF4-FFF2-40B4-BE49-F238E27FC236}">
                <a16:creationId xmlns:a16="http://schemas.microsoft.com/office/drawing/2014/main" id="{12113D23-3F36-4F79-A01A-64DCFAD585C3}"/>
              </a:ext>
            </a:extLst>
          </p:cNvPr>
          <p:cNvSpPr>
            <a:spLocks noGrp="1"/>
          </p:cNvSpPr>
          <p:nvPr>
            <p:ph type="title" idx="4294967295"/>
          </p:nvPr>
        </p:nvSpPr>
        <p:spPr>
          <a:xfrm>
            <a:off x="5297763" y="643467"/>
            <a:ext cx="6271758" cy="5571066"/>
          </a:xfrm>
        </p:spPr>
        <p:txBody>
          <a:bodyPr vert="horz" lIns="91440" tIns="45720" rIns="91440" bIns="45720" rtlCol="0" anchor="ctr">
            <a:normAutofit/>
          </a:bodyPr>
          <a:lstStyle/>
          <a:p>
            <a:pPr>
              <a:lnSpc>
                <a:spcPct val="80000"/>
              </a:lnSpc>
            </a:pPr>
            <a:r>
              <a:rPr lang="en-US" sz="8000" cap="none" dirty="0">
                <a:blipFill dpi="0" rotWithShape="1">
                  <a:blip r:embed="rId4"/>
                  <a:srcRect/>
                  <a:tile tx="6350" ty="-127000" sx="65000" sy="64000" flip="none" algn="tl"/>
                </a:blipFill>
              </a:rPr>
              <a:t>So, let’s return to our sweet detective poem!</a:t>
            </a:r>
          </a:p>
        </p:txBody>
      </p:sp>
    </p:spTree>
    <p:extLst>
      <p:ext uri="{BB962C8B-B14F-4D97-AF65-F5344CB8AC3E}">
        <p14:creationId xmlns:p14="http://schemas.microsoft.com/office/powerpoint/2010/main" val="288775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6AA2A85-E835-4519-B30E-7F9339500398}"/>
              </a:ext>
            </a:extLst>
          </p:cNvPr>
          <p:cNvSpPr>
            <a:spLocks noGrp="1"/>
          </p:cNvSpPr>
          <p:nvPr>
            <p:ph idx="1"/>
          </p:nvPr>
        </p:nvSpPr>
        <p:spPr>
          <a:xfrm>
            <a:off x="2417068" y="1059767"/>
            <a:ext cx="7357861" cy="5505868"/>
          </a:xfrm>
        </p:spPr>
        <p:txBody>
          <a:bodyPr>
            <a:normAutofit fontScale="92500" lnSpcReduction="10000"/>
          </a:bodyPr>
          <a:lstStyle/>
          <a:p>
            <a:pPr marL="0" indent="0" algn="ctr">
              <a:buNone/>
            </a:pPr>
            <a:r>
              <a:rPr lang="en-GB" sz="1800" b="1" dirty="0"/>
              <a:t>Poet Detective</a:t>
            </a:r>
          </a:p>
          <a:p>
            <a:pPr marL="0" indent="0" algn="ctr">
              <a:buNone/>
            </a:pPr>
            <a:endParaRPr lang="en-GB" sz="1800" dirty="0"/>
          </a:p>
          <a:p>
            <a:pPr marL="0" indent="0" algn="ctr">
              <a:buNone/>
            </a:pPr>
            <a:r>
              <a:rPr lang="en-GB" sz="1800" dirty="0"/>
              <a:t>I am an undercover TTPS detective</a:t>
            </a:r>
          </a:p>
          <a:p>
            <a:pPr marL="0" indent="0" algn="ctr">
              <a:buNone/>
            </a:pPr>
            <a:r>
              <a:rPr lang="en-GB" sz="1800" dirty="0"/>
              <a:t>With strategies that are quite effective.</a:t>
            </a:r>
          </a:p>
          <a:p>
            <a:pPr marL="0" indent="0" algn="ctr">
              <a:buNone/>
            </a:pPr>
            <a:r>
              <a:rPr lang="en-GB" sz="1800" dirty="0"/>
              <a:t>I’m from the Special Intelligence Branch</a:t>
            </a:r>
          </a:p>
          <a:p>
            <a:pPr marL="0" indent="0" algn="ctr">
              <a:buNone/>
            </a:pPr>
            <a:r>
              <a:rPr lang="en-GB" sz="1800" dirty="0"/>
              <a:t>So Poems on pages I never leave to chance!</a:t>
            </a:r>
          </a:p>
          <a:p>
            <a:pPr marL="0" indent="0" algn="ctr">
              <a:buNone/>
            </a:pPr>
            <a:r>
              <a:rPr lang="en-GB" sz="1800" dirty="0"/>
              <a:t>With stealth I search their Stanzas for covert clues</a:t>
            </a:r>
          </a:p>
          <a:p>
            <a:pPr marL="0" indent="0" algn="ctr">
              <a:buNone/>
            </a:pPr>
            <a:r>
              <a:rPr lang="en-GB" sz="1800" dirty="0"/>
              <a:t>I detect implied meaning;  I discover tastes and hues.</a:t>
            </a:r>
          </a:p>
          <a:p>
            <a:pPr marL="0" indent="0" algn="ctr">
              <a:buNone/>
            </a:pPr>
            <a:r>
              <a:rPr lang="en-GB" sz="1800" dirty="0"/>
              <a:t>Poems have Narrators and Characters who talk</a:t>
            </a:r>
          </a:p>
          <a:p>
            <a:pPr marL="0" indent="0" algn="ctr">
              <a:buNone/>
            </a:pPr>
            <a:r>
              <a:rPr lang="en-GB" sz="1800" dirty="0"/>
              <a:t>in language that is hidden, but I find them like a hawk.</a:t>
            </a:r>
          </a:p>
          <a:p>
            <a:pPr marL="0" indent="0" algn="ctr">
              <a:buNone/>
            </a:pPr>
            <a:r>
              <a:rPr lang="en-GB" sz="1800" dirty="0"/>
              <a:t>Similes and Metaphors and Personification cannot hide, </a:t>
            </a:r>
          </a:p>
          <a:p>
            <a:pPr marL="0" indent="0" algn="ctr">
              <a:buNone/>
            </a:pPr>
            <a:r>
              <a:rPr lang="en-GB" sz="1800" dirty="0"/>
              <a:t>I apply my comparison skills and locate them with great pride!</a:t>
            </a:r>
          </a:p>
          <a:p>
            <a:pPr marL="0" indent="0" algn="ctr">
              <a:buNone/>
            </a:pPr>
            <a:r>
              <a:rPr lang="en-GB" sz="1800" dirty="0"/>
              <a:t>Poets select vocabulary that create Tone and Mood, </a:t>
            </a:r>
          </a:p>
          <a:p>
            <a:pPr marL="0" indent="0" algn="ctr">
              <a:buNone/>
            </a:pPr>
            <a:r>
              <a:rPr lang="en-GB" sz="1800" dirty="0"/>
              <a:t>But this undercover Poet Detective is far more shrewd!</a:t>
            </a:r>
          </a:p>
          <a:p>
            <a:pPr marL="0" indent="0" algn="ctr">
              <a:buNone/>
            </a:pPr>
            <a:r>
              <a:rPr lang="en-GB" sz="1100" dirty="0"/>
              <a:t>                                                                                                                                                                                      MM-G, May 2020</a:t>
            </a:r>
          </a:p>
        </p:txBody>
      </p:sp>
      <p:sp>
        <p:nvSpPr>
          <p:cNvPr id="7" name="Footer Placeholder 6">
            <a:extLst>
              <a:ext uri="{FF2B5EF4-FFF2-40B4-BE49-F238E27FC236}">
                <a16:creationId xmlns:a16="http://schemas.microsoft.com/office/drawing/2014/main" id="{E47242FA-9AA4-4CE5-81CB-FAB276804E2B}"/>
              </a:ext>
            </a:extLst>
          </p:cNvPr>
          <p:cNvSpPr>
            <a:spLocks noGrp="1"/>
          </p:cNvSpPr>
          <p:nvPr>
            <p:ph type="ftr" sz="quarter" idx="11"/>
          </p:nvPr>
        </p:nvSpPr>
        <p:spPr/>
        <p:txBody>
          <a:bodyPr>
            <a:normAutofit/>
          </a:bodyPr>
          <a:lstStyle/>
          <a:p>
            <a:pPr>
              <a:spcAft>
                <a:spcPts val="600"/>
              </a:spcAft>
            </a:pPr>
            <a:r>
              <a:rPr lang="en-US"/>
              <a:t>ENGLISH UNIT, CURRICULUM PLANNING AND DEVELOPMENT DIVISION (2020)</a:t>
            </a:r>
            <a:endParaRPr lang="en-GB"/>
          </a:p>
        </p:txBody>
      </p:sp>
      <p:sp>
        <p:nvSpPr>
          <p:cNvPr id="8" name="Slide Number Placeholder 7">
            <a:extLst>
              <a:ext uri="{FF2B5EF4-FFF2-40B4-BE49-F238E27FC236}">
                <a16:creationId xmlns:a16="http://schemas.microsoft.com/office/drawing/2014/main" id="{10B7F970-6B44-4AB9-A653-4DF8A469C8CF}"/>
              </a:ext>
            </a:extLst>
          </p:cNvPr>
          <p:cNvSpPr>
            <a:spLocks noGrp="1"/>
          </p:cNvSpPr>
          <p:nvPr>
            <p:ph type="sldNum" sz="quarter" idx="12"/>
          </p:nvPr>
        </p:nvSpPr>
        <p:spPr/>
        <p:txBody>
          <a:bodyPr>
            <a:normAutofit/>
          </a:bodyPr>
          <a:lstStyle/>
          <a:p>
            <a:pPr>
              <a:spcAft>
                <a:spcPts val="600"/>
              </a:spcAft>
            </a:pPr>
            <a:fld id="{B0A58021-3054-4C10-8AA6-2551D3D7A515}" type="slidenum">
              <a:rPr lang="en-GB" smtClean="0"/>
              <a:pPr>
                <a:spcAft>
                  <a:spcPts val="600"/>
                </a:spcAft>
              </a:pPr>
              <a:t>67</a:t>
            </a:fld>
            <a:endParaRPr lang="en-GB"/>
          </a:p>
        </p:txBody>
      </p:sp>
      <p:sp>
        <p:nvSpPr>
          <p:cNvPr id="15" name="TextBox 14">
            <a:extLst>
              <a:ext uri="{FF2B5EF4-FFF2-40B4-BE49-F238E27FC236}">
                <a16:creationId xmlns:a16="http://schemas.microsoft.com/office/drawing/2014/main" id="{5C2300C2-5C02-4C87-BFE8-8C8B831717CA}"/>
              </a:ext>
            </a:extLst>
          </p:cNvPr>
          <p:cNvSpPr txBox="1"/>
          <p:nvPr/>
        </p:nvSpPr>
        <p:spPr>
          <a:xfrm>
            <a:off x="1057719" y="227667"/>
            <a:ext cx="9457881" cy="461665"/>
          </a:xfrm>
          <a:prstGeom prst="rect">
            <a:avLst/>
          </a:prstGeom>
          <a:noFill/>
        </p:spPr>
        <p:txBody>
          <a:bodyPr wrap="square" rtlCol="0">
            <a:spAutoFit/>
          </a:bodyPr>
          <a:lstStyle/>
          <a:p>
            <a:r>
              <a:rPr lang="en-GB" sz="2400" dirty="0">
                <a:solidFill>
                  <a:schemeClr val="accent3">
                    <a:lumMod val="50000"/>
                  </a:schemeClr>
                </a:solidFill>
              </a:rPr>
              <a:t> Enjoy it one more time. </a:t>
            </a:r>
          </a:p>
        </p:txBody>
      </p:sp>
      <p:pic>
        <p:nvPicPr>
          <p:cNvPr id="9" name="Content Placeholder 9" descr="Detective">
            <a:extLst>
              <a:ext uri="{FF2B5EF4-FFF2-40B4-BE49-F238E27FC236}">
                <a16:creationId xmlns:a16="http://schemas.microsoft.com/office/drawing/2014/main" id="{E42BAB65-FC4E-4766-9635-4638FA5CF9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82883" y="161263"/>
            <a:ext cx="826230" cy="826230"/>
          </a:xfrm>
          <a:prstGeom prst="rect">
            <a:avLst/>
          </a:prstGeom>
        </p:spPr>
      </p:pic>
    </p:spTree>
    <p:extLst>
      <p:ext uri="{BB962C8B-B14F-4D97-AF65-F5344CB8AC3E}">
        <p14:creationId xmlns:p14="http://schemas.microsoft.com/office/powerpoint/2010/main" val="891561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06B-C393-4B73-BB24-B2FD9C9C3473}"/>
              </a:ext>
            </a:extLst>
          </p:cNvPr>
          <p:cNvSpPr>
            <a:spLocks noGrp="1"/>
          </p:cNvSpPr>
          <p:nvPr>
            <p:ph type="title"/>
          </p:nvPr>
        </p:nvSpPr>
        <p:spPr>
          <a:xfrm>
            <a:off x="176981" y="484632"/>
            <a:ext cx="12015019" cy="1609344"/>
          </a:xfrm>
        </p:spPr>
        <p:txBody>
          <a:bodyPr>
            <a:normAutofit/>
          </a:bodyPr>
          <a:lstStyle/>
          <a:p>
            <a:r>
              <a:rPr lang="en-GB" cap="none" dirty="0"/>
              <a:t>This poem shows us ways to approach poems!</a:t>
            </a:r>
          </a:p>
        </p:txBody>
      </p:sp>
      <p:graphicFrame>
        <p:nvGraphicFramePr>
          <p:cNvPr id="6" name="Content Placeholder 5">
            <a:extLst>
              <a:ext uri="{FF2B5EF4-FFF2-40B4-BE49-F238E27FC236}">
                <a16:creationId xmlns:a16="http://schemas.microsoft.com/office/drawing/2014/main" id="{47318FFB-4513-4A53-95B7-A81CAE25C8B9}"/>
              </a:ext>
            </a:extLst>
          </p:cNvPr>
          <p:cNvGraphicFramePr>
            <a:graphicFrameLocks noGrp="1"/>
          </p:cNvGraphicFramePr>
          <p:nvPr>
            <p:ph idx="1"/>
            <p:extLst>
              <p:ext uri="{D42A27DB-BD31-4B8C-83A1-F6EECF244321}">
                <p14:modId xmlns:p14="http://schemas.microsoft.com/office/powerpoint/2010/main" val="1919163904"/>
              </p:ext>
            </p:extLst>
          </p:nvPr>
        </p:nvGraphicFramePr>
        <p:xfrm>
          <a:off x="1069975" y="2120900"/>
          <a:ext cx="4773613"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Bells">
            <a:extLst>
              <a:ext uri="{FF2B5EF4-FFF2-40B4-BE49-F238E27FC236}">
                <a16:creationId xmlns:a16="http://schemas.microsoft.com/office/drawing/2014/main" id="{0C69FE6C-4F44-4E6E-B47C-00871F49C1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751320" y="2193036"/>
            <a:ext cx="3980688" cy="3980688"/>
          </a:xfrm>
          <a:prstGeom prst="rect">
            <a:avLst/>
          </a:prstGeom>
        </p:spPr>
      </p:pic>
      <p:sp>
        <p:nvSpPr>
          <p:cNvPr id="4" name="Footer Placeholder 3">
            <a:extLst>
              <a:ext uri="{FF2B5EF4-FFF2-40B4-BE49-F238E27FC236}">
                <a16:creationId xmlns:a16="http://schemas.microsoft.com/office/drawing/2014/main" id="{220FC96D-1CBB-48B6-AAE8-552EEF080C8B}"/>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4924929C-9260-483F-93CB-CB89FB0F4D9F}"/>
              </a:ext>
            </a:extLst>
          </p:cNvPr>
          <p:cNvSpPr>
            <a:spLocks noGrp="1"/>
          </p:cNvSpPr>
          <p:nvPr>
            <p:ph type="sldNum" sz="quarter" idx="12"/>
          </p:nvPr>
        </p:nvSpPr>
        <p:spPr>
          <a:xfrm>
            <a:off x="11311128" y="6272784"/>
            <a:ext cx="640080" cy="365125"/>
          </a:xfrm>
        </p:spPr>
        <p:txBody>
          <a:bodyPr>
            <a:normAutofit/>
          </a:bodyPr>
          <a:lstStyle/>
          <a:p>
            <a:pPr>
              <a:spcAft>
                <a:spcPts val="600"/>
              </a:spcAft>
            </a:pPr>
            <a:fld id="{B0A58021-3054-4C10-8AA6-2551D3D7A515}" type="slidenum">
              <a:rPr lang="en-GB" smtClean="0"/>
              <a:pPr>
                <a:spcAft>
                  <a:spcPts val="600"/>
                </a:spcAft>
              </a:pPr>
              <a:t>68</a:t>
            </a:fld>
            <a:endParaRPr lang="en-GB"/>
          </a:p>
        </p:txBody>
      </p:sp>
    </p:spTree>
    <p:extLst>
      <p:ext uri="{BB962C8B-B14F-4D97-AF65-F5344CB8AC3E}">
        <p14:creationId xmlns:p14="http://schemas.microsoft.com/office/powerpoint/2010/main" val="72555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6AA2A85-E835-4519-B30E-7F9339500398}"/>
              </a:ext>
            </a:extLst>
          </p:cNvPr>
          <p:cNvSpPr>
            <a:spLocks noGrp="1"/>
          </p:cNvSpPr>
          <p:nvPr>
            <p:ph idx="1"/>
          </p:nvPr>
        </p:nvSpPr>
        <p:spPr>
          <a:xfrm>
            <a:off x="2417068" y="1059767"/>
            <a:ext cx="7357861" cy="5505868"/>
          </a:xfrm>
        </p:spPr>
        <p:txBody>
          <a:bodyPr>
            <a:normAutofit fontScale="92500" lnSpcReduction="10000"/>
          </a:bodyPr>
          <a:lstStyle/>
          <a:p>
            <a:pPr marL="0" indent="0" algn="ctr">
              <a:buNone/>
            </a:pPr>
            <a:r>
              <a:rPr lang="en-GB" sz="1800" b="1" dirty="0"/>
              <a:t>Poem Detective</a:t>
            </a:r>
          </a:p>
          <a:p>
            <a:pPr marL="0" indent="0" algn="ctr">
              <a:buNone/>
            </a:pPr>
            <a:endParaRPr lang="en-GB" sz="1800" dirty="0"/>
          </a:p>
          <a:p>
            <a:pPr marL="0" indent="0" algn="ctr">
              <a:buNone/>
            </a:pPr>
            <a:r>
              <a:rPr lang="en-GB" sz="1800" dirty="0"/>
              <a:t>I am an undercover poem detective</a:t>
            </a:r>
          </a:p>
          <a:p>
            <a:pPr marL="0" indent="0" algn="ctr">
              <a:buNone/>
            </a:pPr>
            <a:r>
              <a:rPr lang="en-GB" sz="1800" dirty="0"/>
              <a:t>With </a:t>
            </a:r>
            <a:r>
              <a:rPr lang="en-GB" sz="1800" b="1" dirty="0">
                <a:solidFill>
                  <a:srgbClr val="00B050"/>
                </a:solidFill>
              </a:rPr>
              <a:t>strategies that are quite effective</a:t>
            </a:r>
            <a:r>
              <a:rPr lang="en-GB" sz="1800" dirty="0"/>
              <a:t>.</a:t>
            </a:r>
          </a:p>
          <a:p>
            <a:pPr marL="0" indent="0" algn="ctr">
              <a:buNone/>
            </a:pPr>
            <a:r>
              <a:rPr lang="en-GB" sz="1800" dirty="0"/>
              <a:t>I’m from the Special Intelligence Branch</a:t>
            </a:r>
          </a:p>
          <a:p>
            <a:pPr marL="0" indent="0" algn="ctr">
              <a:buNone/>
            </a:pPr>
            <a:r>
              <a:rPr lang="en-GB" sz="1800" dirty="0"/>
              <a:t>So Poems on pages I never leave to chance!</a:t>
            </a:r>
          </a:p>
          <a:p>
            <a:pPr marL="0" indent="0" algn="ctr">
              <a:buNone/>
            </a:pPr>
            <a:r>
              <a:rPr lang="en-GB" sz="1800" b="1" dirty="0">
                <a:solidFill>
                  <a:srgbClr val="00B050"/>
                </a:solidFill>
              </a:rPr>
              <a:t>With stealth I search their Stanzas for covert clues</a:t>
            </a:r>
          </a:p>
          <a:p>
            <a:pPr marL="0" indent="0" algn="ctr">
              <a:buNone/>
            </a:pPr>
            <a:r>
              <a:rPr lang="en-GB" sz="1800" dirty="0"/>
              <a:t>I detect </a:t>
            </a:r>
            <a:r>
              <a:rPr lang="en-GB" sz="1800" b="1" dirty="0">
                <a:solidFill>
                  <a:srgbClr val="00B050"/>
                </a:solidFill>
              </a:rPr>
              <a:t>implied meaning</a:t>
            </a:r>
            <a:r>
              <a:rPr lang="en-GB" sz="1800" dirty="0"/>
              <a:t>;  I discover tastes and hues.</a:t>
            </a:r>
          </a:p>
          <a:p>
            <a:pPr marL="0" indent="0" algn="ctr">
              <a:buNone/>
            </a:pPr>
            <a:r>
              <a:rPr lang="en-GB" sz="1800" dirty="0"/>
              <a:t>Poems have Narrators and Characters who talk</a:t>
            </a:r>
          </a:p>
          <a:p>
            <a:pPr marL="0" indent="0" algn="ctr">
              <a:buNone/>
            </a:pPr>
            <a:r>
              <a:rPr lang="en-GB" sz="1800" dirty="0"/>
              <a:t>in </a:t>
            </a:r>
            <a:r>
              <a:rPr lang="en-GB" sz="1800" b="1" dirty="0">
                <a:solidFill>
                  <a:srgbClr val="00B050"/>
                </a:solidFill>
              </a:rPr>
              <a:t>language that is hidden, but I find them like a hawk.</a:t>
            </a:r>
          </a:p>
          <a:p>
            <a:pPr marL="0" indent="0" algn="ctr">
              <a:buNone/>
            </a:pPr>
            <a:r>
              <a:rPr lang="en-GB" sz="1800" b="1" dirty="0">
                <a:solidFill>
                  <a:srgbClr val="7030A0"/>
                </a:solidFill>
              </a:rPr>
              <a:t>Similes and Metaphors and Personification </a:t>
            </a:r>
            <a:r>
              <a:rPr lang="en-GB" sz="1800" dirty="0"/>
              <a:t>cannot hide, </a:t>
            </a:r>
          </a:p>
          <a:p>
            <a:pPr marL="0" indent="0" algn="ctr">
              <a:buNone/>
            </a:pPr>
            <a:r>
              <a:rPr lang="en-GB" sz="1800" dirty="0"/>
              <a:t>I apply my comparison skills and locate them with great pride!</a:t>
            </a:r>
          </a:p>
          <a:p>
            <a:pPr marL="0" indent="0" algn="ctr">
              <a:buNone/>
            </a:pPr>
            <a:r>
              <a:rPr lang="en-GB" sz="1800" dirty="0"/>
              <a:t>Poets select </a:t>
            </a:r>
            <a:r>
              <a:rPr lang="en-GB" sz="1800" b="1" dirty="0">
                <a:solidFill>
                  <a:srgbClr val="7030A0"/>
                </a:solidFill>
              </a:rPr>
              <a:t>vocabulary that create Tone and Mood</a:t>
            </a:r>
            <a:r>
              <a:rPr lang="en-GB" sz="1800" dirty="0"/>
              <a:t>, </a:t>
            </a:r>
          </a:p>
          <a:p>
            <a:pPr marL="0" indent="0" algn="ctr">
              <a:buNone/>
            </a:pPr>
            <a:r>
              <a:rPr lang="en-GB" sz="1800" dirty="0"/>
              <a:t>But this undercover Poet Detective is far more shrewd!</a:t>
            </a:r>
          </a:p>
          <a:p>
            <a:pPr marL="0" indent="0" algn="ctr">
              <a:buNone/>
            </a:pPr>
            <a:r>
              <a:rPr lang="en-GB" sz="1100" dirty="0"/>
              <a:t>                                                                                                                                                                                      MM-G, May 2020</a:t>
            </a:r>
          </a:p>
        </p:txBody>
      </p:sp>
      <p:sp>
        <p:nvSpPr>
          <p:cNvPr id="7" name="Footer Placeholder 6">
            <a:extLst>
              <a:ext uri="{FF2B5EF4-FFF2-40B4-BE49-F238E27FC236}">
                <a16:creationId xmlns:a16="http://schemas.microsoft.com/office/drawing/2014/main" id="{E47242FA-9AA4-4CE5-81CB-FAB276804E2B}"/>
              </a:ext>
            </a:extLst>
          </p:cNvPr>
          <p:cNvSpPr>
            <a:spLocks noGrp="1"/>
          </p:cNvSpPr>
          <p:nvPr>
            <p:ph type="ftr" sz="quarter" idx="11"/>
          </p:nvPr>
        </p:nvSpPr>
        <p:spPr/>
        <p:txBody>
          <a:bodyPr>
            <a:normAutofit/>
          </a:bodyPr>
          <a:lstStyle/>
          <a:p>
            <a:pPr>
              <a:spcAft>
                <a:spcPts val="600"/>
              </a:spcAft>
            </a:pPr>
            <a:r>
              <a:rPr lang="en-US"/>
              <a:t>ENGLISH UNIT, CURRICULUM PLANNING AND DEVELOPMENT DIVISION (2020)</a:t>
            </a:r>
            <a:endParaRPr lang="en-GB"/>
          </a:p>
        </p:txBody>
      </p:sp>
      <p:sp>
        <p:nvSpPr>
          <p:cNvPr id="8" name="Slide Number Placeholder 7">
            <a:extLst>
              <a:ext uri="{FF2B5EF4-FFF2-40B4-BE49-F238E27FC236}">
                <a16:creationId xmlns:a16="http://schemas.microsoft.com/office/drawing/2014/main" id="{10B7F970-6B44-4AB9-A653-4DF8A469C8CF}"/>
              </a:ext>
            </a:extLst>
          </p:cNvPr>
          <p:cNvSpPr>
            <a:spLocks noGrp="1"/>
          </p:cNvSpPr>
          <p:nvPr>
            <p:ph type="sldNum" sz="quarter" idx="12"/>
          </p:nvPr>
        </p:nvSpPr>
        <p:spPr/>
        <p:txBody>
          <a:bodyPr>
            <a:normAutofit/>
          </a:bodyPr>
          <a:lstStyle/>
          <a:p>
            <a:pPr>
              <a:spcAft>
                <a:spcPts val="600"/>
              </a:spcAft>
            </a:pPr>
            <a:fld id="{B0A58021-3054-4C10-8AA6-2551D3D7A515}" type="slidenum">
              <a:rPr lang="en-GB" smtClean="0"/>
              <a:pPr>
                <a:spcAft>
                  <a:spcPts val="600"/>
                </a:spcAft>
              </a:pPr>
              <a:t>69</a:t>
            </a:fld>
            <a:endParaRPr lang="en-GB"/>
          </a:p>
        </p:txBody>
      </p:sp>
      <p:sp>
        <p:nvSpPr>
          <p:cNvPr id="15" name="TextBox 14">
            <a:extLst>
              <a:ext uri="{FF2B5EF4-FFF2-40B4-BE49-F238E27FC236}">
                <a16:creationId xmlns:a16="http://schemas.microsoft.com/office/drawing/2014/main" id="{5C2300C2-5C02-4C87-BFE8-8C8B831717CA}"/>
              </a:ext>
            </a:extLst>
          </p:cNvPr>
          <p:cNvSpPr txBox="1"/>
          <p:nvPr/>
        </p:nvSpPr>
        <p:spPr>
          <a:xfrm>
            <a:off x="1057719" y="227667"/>
            <a:ext cx="1213533" cy="461665"/>
          </a:xfrm>
          <a:prstGeom prst="rect">
            <a:avLst/>
          </a:prstGeom>
          <a:noFill/>
        </p:spPr>
        <p:txBody>
          <a:bodyPr wrap="square" rtlCol="0">
            <a:spAutoFit/>
          </a:bodyPr>
          <a:lstStyle/>
          <a:p>
            <a:r>
              <a:rPr lang="en-GB" sz="2400" dirty="0">
                <a:solidFill>
                  <a:schemeClr val="accent3">
                    <a:lumMod val="50000"/>
                  </a:schemeClr>
                </a:solidFill>
              </a:rPr>
              <a:t>  </a:t>
            </a:r>
          </a:p>
        </p:txBody>
      </p:sp>
      <p:pic>
        <p:nvPicPr>
          <p:cNvPr id="9" name="Content Placeholder 9" descr="Detective">
            <a:extLst>
              <a:ext uri="{FF2B5EF4-FFF2-40B4-BE49-F238E27FC236}">
                <a16:creationId xmlns:a16="http://schemas.microsoft.com/office/drawing/2014/main" id="{E42BAB65-FC4E-4766-9635-4638FA5CF9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82883" y="161263"/>
            <a:ext cx="826230" cy="826230"/>
          </a:xfrm>
          <a:prstGeom prst="rect">
            <a:avLst/>
          </a:prstGeom>
        </p:spPr>
      </p:pic>
      <p:sp>
        <p:nvSpPr>
          <p:cNvPr id="5" name="Freeform: Shape 4">
            <a:extLst>
              <a:ext uri="{FF2B5EF4-FFF2-40B4-BE49-F238E27FC236}">
                <a16:creationId xmlns:a16="http://schemas.microsoft.com/office/drawing/2014/main" id="{D6C78EB8-1BBF-4003-8152-3DE80856296C}"/>
              </a:ext>
            </a:extLst>
          </p:cNvPr>
          <p:cNvSpPr/>
          <p:nvPr/>
        </p:nvSpPr>
        <p:spPr>
          <a:xfrm>
            <a:off x="4483145" y="2020529"/>
            <a:ext cx="5678494" cy="4291781"/>
          </a:xfrm>
          <a:custGeom>
            <a:avLst/>
            <a:gdLst>
              <a:gd name="connsiteX0" fmla="*/ 3834945 w 5678494"/>
              <a:gd name="connsiteY0" fmla="*/ 206477 h 4291781"/>
              <a:gd name="connsiteX1" fmla="*/ 3716958 w 5678494"/>
              <a:gd name="connsiteY1" fmla="*/ 250723 h 4291781"/>
              <a:gd name="connsiteX2" fmla="*/ 3613720 w 5678494"/>
              <a:gd name="connsiteY2" fmla="*/ 280219 h 4291781"/>
              <a:gd name="connsiteX3" fmla="*/ 3510481 w 5678494"/>
              <a:gd name="connsiteY3" fmla="*/ 383458 h 4291781"/>
              <a:gd name="connsiteX4" fmla="*/ 3466236 w 5678494"/>
              <a:gd name="connsiteY4" fmla="*/ 412955 h 4291781"/>
              <a:gd name="connsiteX5" fmla="*/ 3421990 w 5678494"/>
              <a:gd name="connsiteY5" fmla="*/ 427703 h 4291781"/>
              <a:gd name="connsiteX6" fmla="*/ 2743565 w 5678494"/>
              <a:gd name="connsiteY6" fmla="*/ 442452 h 4291781"/>
              <a:gd name="connsiteX7" fmla="*/ 2522339 w 5678494"/>
              <a:gd name="connsiteY7" fmla="*/ 427703 h 4291781"/>
              <a:gd name="connsiteX8" fmla="*/ 2433849 w 5678494"/>
              <a:gd name="connsiteY8" fmla="*/ 412955 h 4291781"/>
              <a:gd name="connsiteX9" fmla="*/ 2389603 w 5678494"/>
              <a:gd name="connsiteY9" fmla="*/ 398206 h 4291781"/>
              <a:gd name="connsiteX10" fmla="*/ 2330610 w 5678494"/>
              <a:gd name="connsiteY10" fmla="*/ 383458 h 4291781"/>
              <a:gd name="connsiteX11" fmla="*/ 1976649 w 5678494"/>
              <a:gd name="connsiteY11" fmla="*/ 398206 h 4291781"/>
              <a:gd name="connsiteX12" fmla="*/ 1047500 w 5678494"/>
              <a:gd name="connsiteY12" fmla="*/ 412955 h 4291781"/>
              <a:gd name="connsiteX13" fmla="*/ 973758 w 5678494"/>
              <a:gd name="connsiteY13" fmla="*/ 427703 h 4291781"/>
              <a:gd name="connsiteX14" fmla="*/ 885268 w 5678494"/>
              <a:gd name="connsiteY14" fmla="*/ 442452 h 4291781"/>
              <a:gd name="connsiteX15" fmla="*/ 280584 w 5678494"/>
              <a:gd name="connsiteY15" fmla="*/ 412955 h 4291781"/>
              <a:gd name="connsiteX16" fmla="*/ 118352 w 5678494"/>
              <a:gd name="connsiteY16" fmla="*/ 383458 h 4291781"/>
              <a:gd name="connsiteX17" fmla="*/ 29861 w 5678494"/>
              <a:gd name="connsiteY17" fmla="*/ 353961 h 4291781"/>
              <a:gd name="connsiteX18" fmla="*/ 365 w 5678494"/>
              <a:gd name="connsiteY18" fmla="*/ 309716 h 4291781"/>
              <a:gd name="connsiteX19" fmla="*/ 44610 w 5678494"/>
              <a:gd name="connsiteY19" fmla="*/ 176981 h 4291781"/>
              <a:gd name="connsiteX20" fmla="*/ 133100 w 5678494"/>
              <a:gd name="connsiteY20" fmla="*/ 147484 h 4291781"/>
              <a:gd name="connsiteX21" fmla="*/ 236339 w 5678494"/>
              <a:gd name="connsiteY21" fmla="*/ 117987 h 4291781"/>
              <a:gd name="connsiteX22" fmla="*/ 280584 w 5678494"/>
              <a:gd name="connsiteY22" fmla="*/ 103239 h 4291781"/>
              <a:gd name="connsiteX23" fmla="*/ 354326 w 5678494"/>
              <a:gd name="connsiteY23" fmla="*/ 88490 h 4291781"/>
              <a:gd name="connsiteX24" fmla="*/ 442816 w 5678494"/>
              <a:gd name="connsiteY24" fmla="*/ 58994 h 4291781"/>
              <a:gd name="connsiteX25" fmla="*/ 487061 w 5678494"/>
              <a:gd name="connsiteY25" fmla="*/ 44245 h 4291781"/>
              <a:gd name="connsiteX26" fmla="*/ 782029 w 5678494"/>
              <a:gd name="connsiteY26" fmla="*/ 14748 h 4291781"/>
              <a:gd name="connsiteX27" fmla="*/ 973758 w 5678494"/>
              <a:gd name="connsiteY27" fmla="*/ 0 h 4291781"/>
              <a:gd name="connsiteX28" fmla="*/ 1401461 w 5678494"/>
              <a:gd name="connsiteY28" fmla="*/ 14748 h 4291781"/>
              <a:gd name="connsiteX29" fmla="*/ 1888158 w 5678494"/>
              <a:gd name="connsiteY29" fmla="*/ 29497 h 4291781"/>
              <a:gd name="connsiteX30" fmla="*/ 2109384 w 5678494"/>
              <a:gd name="connsiteY30" fmla="*/ 44245 h 4291781"/>
              <a:gd name="connsiteX31" fmla="*/ 2610829 w 5678494"/>
              <a:gd name="connsiteY31" fmla="*/ 88490 h 4291781"/>
              <a:gd name="connsiteX32" fmla="*/ 3274507 w 5678494"/>
              <a:gd name="connsiteY32" fmla="*/ 103239 h 4291781"/>
              <a:gd name="connsiteX33" fmla="*/ 3333500 w 5678494"/>
              <a:gd name="connsiteY33" fmla="*/ 117987 h 4291781"/>
              <a:gd name="connsiteX34" fmla="*/ 3421990 w 5678494"/>
              <a:gd name="connsiteY34" fmla="*/ 147484 h 4291781"/>
              <a:gd name="connsiteX35" fmla="*/ 3451487 w 5678494"/>
              <a:gd name="connsiteY35" fmla="*/ 191729 h 4291781"/>
              <a:gd name="connsiteX36" fmla="*/ 3539978 w 5678494"/>
              <a:gd name="connsiteY36" fmla="*/ 221226 h 4291781"/>
              <a:gd name="connsiteX37" fmla="*/ 3967681 w 5678494"/>
              <a:gd name="connsiteY37" fmla="*/ 235974 h 4291781"/>
              <a:gd name="connsiteX38" fmla="*/ 4011926 w 5678494"/>
              <a:gd name="connsiteY38" fmla="*/ 250723 h 4291781"/>
              <a:gd name="connsiteX39" fmla="*/ 4247900 w 5678494"/>
              <a:gd name="connsiteY39" fmla="*/ 280219 h 4291781"/>
              <a:gd name="connsiteX40" fmla="*/ 4351139 w 5678494"/>
              <a:gd name="connsiteY40" fmla="*/ 309716 h 4291781"/>
              <a:gd name="connsiteX41" fmla="*/ 4410132 w 5678494"/>
              <a:gd name="connsiteY41" fmla="*/ 339213 h 4291781"/>
              <a:gd name="connsiteX42" fmla="*/ 4498623 w 5678494"/>
              <a:gd name="connsiteY42" fmla="*/ 353961 h 4291781"/>
              <a:gd name="connsiteX43" fmla="*/ 4542868 w 5678494"/>
              <a:gd name="connsiteY43" fmla="*/ 368710 h 4291781"/>
              <a:gd name="connsiteX44" fmla="*/ 4587113 w 5678494"/>
              <a:gd name="connsiteY44" fmla="*/ 398206 h 4291781"/>
              <a:gd name="connsiteX45" fmla="*/ 4646107 w 5678494"/>
              <a:gd name="connsiteY45" fmla="*/ 412955 h 4291781"/>
              <a:gd name="connsiteX46" fmla="*/ 4705100 w 5678494"/>
              <a:gd name="connsiteY46" fmla="*/ 442452 h 4291781"/>
              <a:gd name="connsiteX47" fmla="*/ 4793590 w 5678494"/>
              <a:gd name="connsiteY47" fmla="*/ 471948 h 4291781"/>
              <a:gd name="connsiteX48" fmla="*/ 4837836 w 5678494"/>
              <a:gd name="connsiteY48" fmla="*/ 486697 h 4291781"/>
              <a:gd name="connsiteX49" fmla="*/ 4882081 w 5678494"/>
              <a:gd name="connsiteY49" fmla="*/ 501445 h 4291781"/>
              <a:gd name="connsiteX50" fmla="*/ 4926326 w 5678494"/>
              <a:gd name="connsiteY50" fmla="*/ 530942 h 4291781"/>
              <a:gd name="connsiteX51" fmla="*/ 5000068 w 5678494"/>
              <a:gd name="connsiteY51" fmla="*/ 575187 h 4291781"/>
              <a:gd name="connsiteX52" fmla="*/ 5029565 w 5678494"/>
              <a:gd name="connsiteY52" fmla="*/ 619432 h 4291781"/>
              <a:gd name="connsiteX53" fmla="*/ 5073810 w 5678494"/>
              <a:gd name="connsiteY53" fmla="*/ 648929 h 4291781"/>
              <a:gd name="connsiteX54" fmla="*/ 5221294 w 5678494"/>
              <a:gd name="connsiteY54" fmla="*/ 781665 h 4291781"/>
              <a:gd name="connsiteX55" fmla="*/ 5309784 w 5678494"/>
              <a:gd name="connsiteY55" fmla="*/ 929148 h 4291781"/>
              <a:gd name="connsiteX56" fmla="*/ 5413023 w 5678494"/>
              <a:gd name="connsiteY56" fmla="*/ 1120877 h 4291781"/>
              <a:gd name="connsiteX57" fmla="*/ 5531010 w 5678494"/>
              <a:gd name="connsiteY57" fmla="*/ 1297858 h 4291781"/>
              <a:gd name="connsiteX58" fmla="*/ 5590003 w 5678494"/>
              <a:gd name="connsiteY58" fmla="*/ 1401097 h 4291781"/>
              <a:gd name="connsiteX59" fmla="*/ 5604752 w 5678494"/>
              <a:gd name="connsiteY59" fmla="*/ 1460090 h 4291781"/>
              <a:gd name="connsiteX60" fmla="*/ 5634249 w 5678494"/>
              <a:gd name="connsiteY60" fmla="*/ 1563329 h 4291781"/>
              <a:gd name="connsiteX61" fmla="*/ 5663745 w 5678494"/>
              <a:gd name="connsiteY61" fmla="*/ 1755058 h 4291781"/>
              <a:gd name="connsiteX62" fmla="*/ 5678494 w 5678494"/>
              <a:gd name="connsiteY62" fmla="*/ 1799303 h 4291781"/>
              <a:gd name="connsiteX63" fmla="*/ 5663745 w 5678494"/>
              <a:gd name="connsiteY63" fmla="*/ 2787445 h 4291781"/>
              <a:gd name="connsiteX64" fmla="*/ 5590003 w 5678494"/>
              <a:gd name="connsiteY64" fmla="*/ 2920181 h 4291781"/>
              <a:gd name="connsiteX65" fmla="*/ 5486765 w 5678494"/>
              <a:gd name="connsiteY65" fmla="*/ 3052916 h 4291781"/>
              <a:gd name="connsiteX66" fmla="*/ 5398274 w 5678494"/>
              <a:gd name="connsiteY66" fmla="*/ 3111910 h 4291781"/>
              <a:gd name="connsiteX67" fmla="*/ 5324532 w 5678494"/>
              <a:gd name="connsiteY67" fmla="*/ 3185652 h 4291781"/>
              <a:gd name="connsiteX68" fmla="*/ 5295036 w 5678494"/>
              <a:gd name="connsiteY68" fmla="*/ 3229897 h 4291781"/>
              <a:gd name="connsiteX69" fmla="*/ 5206545 w 5678494"/>
              <a:gd name="connsiteY69" fmla="*/ 3303639 h 4291781"/>
              <a:gd name="connsiteX70" fmla="*/ 5191797 w 5678494"/>
              <a:gd name="connsiteY70" fmla="*/ 3347884 h 4291781"/>
              <a:gd name="connsiteX71" fmla="*/ 5147552 w 5678494"/>
              <a:gd name="connsiteY71" fmla="*/ 3377381 h 4291781"/>
              <a:gd name="connsiteX72" fmla="*/ 5103307 w 5678494"/>
              <a:gd name="connsiteY72" fmla="*/ 3421626 h 4291781"/>
              <a:gd name="connsiteX73" fmla="*/ 5029565 w 5678494"/>
              <a:gd name="connsiteY73" fmla="*/ 3510116 h 4291781"/>
              <a:gd name="connsiteX74" fmla="*/ 5014816 w 5678494"/>
              <a:gd name="connsiteY74" fmla="*/ 3554361 h 4291781"/>
              <a:gd name="connsiteX75" fmla="*/ 4955823 w 5678494"/>
              <a:gd name="connsiteY75" fmla="*/ 3642852 h 4291781"/>
              <a:gd name="connsiteX76" fmla="*/ 4896829 w 5678494"/>
              <a:gd name="connsiteY76" fmla="*/ 3746090 h 4291781"/>
              <a:gd name="connsiteX77" fmla="*/ 4778842 w 5678494"/>
              <a:gd name="connsiteY77" fmla="*/ 3878826 h 4291781"/>
              <a:gd name="connsiteX78" fmla="*/ 4734597 w 5678494"/>
              <a:gd name="connsiteY78" fmla="*/ 3908323 h 4291781"/>
              <a:gd name="connsiteX79" fmla="*/ 4646107 w 5678494"/>
              <a:gd name="connsiteY79" fmla="*/ 3967316 h 4291781"/>
              <a:gd name="connsiteX80" fmla="*/ 4542868 w 5678494"/>
              <a:gd name="connsiteY80" fmla="*/ 4026310 h 4291781"/>
              <a:gd name="connsiteX81" fmla="*/ 4498623 w 5678494"/>
              <a:gd name="connsiteY81" fmla="*/ 4055806 h 4291781"/>
              <a:gd name="connsiteX82" fmla="*/ 4395384 w 5678494"/>
              <a:gd name="connsiteY82" fmla="*/ 4085303 h 4291781"/>
              <a:gd name="connsiteX83" fmla="*/ 4351139 w 5678494"/>
              <a:gd name="connsiteY83" fmla="*/ 4100052 h 4291781"/>
              <a:gd name="connsiteX84" fmla="*/ 4262649 w 5678494"/>
              <a:gd name="connsiteY84" fmla="*/ 4159045 h 4291781"/>
              <a:gd name="connsiteX85" fmla="*/ 4218403 w 5678494"/>
              <a:gd name="connsiteY85" fmla="*/ 4188542 h 4291781"/>
              <a:gd name="connsiteX86" fmla="*/ 4174158 w 5678494"/>
              <a:gd name="connsiteY86" fmla="*/ 4218039 h 4291781"/>
              <a:gd name="connsiteX87" fmla="*/ 4085668 w 5678494"/>
              <a:gd name="connsiteY87" fmla="*/ 4247536 h 4291781"/>
              <a:gd name="connsiteX88" fmla="*/ 3997178 w 5678494"/>
              <a:gd name="connsiteY88" fmla="*/ 4291781 h 4291781"/>
              <a:gd name="connsiteX89" fmla="*/ 3657965 w 5678494"/>
              <a:gd name="connsiteY89" fmla="*/ 4277032 h 4291781"/>
              <a:gd name="connsiteX90" fmla="*/ 3525229 w 5678494"/>
              <a:gd name="connsiteY90" fmla="*/ 4173794 h 4291781"/>
              <a:gd name="connsiteX91" fmla="*/ 3495732 w 5678494"/>
              <a:gd name="connsiteY91" fmla="*/ 4129548 h 4291781"/>
              <a:gd name="connsiteX92" fmla="*/ 3480984 w 5678494"/>
              <a:gd name="connsiteY92" fmla="*/ 4055806 h 4291781"/>
              <a:gd name="connsiteX93" fmla="*/ 3451487 w 5678494"/>
              <a:gd name="connsiteY93" fmla="*/ 3923071 h 4291781"/>
              <a:gd name="connsiteX94" fmla="*/ 3466236 w 5678494"/>
              <a:gd name="connsiteY94" fmla="*/ 3760839 h 4291781"/>
              <a:gd name="connsiteX95" fmla="*/ 3510481 w 5678494"/>
              <a:gd name="connsiteY95" fmla="*/ 3731342 h 4291781"/>
              <a:gd name="connsiteX96" fmla="*/ 3790700 w 5678494"/>
              <a:gd name="connsiteY96" fmla="*/ 3716594 h 4291781"/>
              <a:gd name="connsiteX97" fmla="*/ 3834945 w 5678494"/>
              <a:gd name="connsiteY97" fmla="*/ 3701845 h 4291781"/>
              <a:gd name="connsiteX98" fmla="*/ 4483874 w 5678494"/>
              <a:gd name="connsiteY98" fmla="*/ 3701845 h 4291781"/>
              <a:gd name="connsiteX99" fmla="*/ 4513371 w 5678494"/>
              <a:gd name="connsiteY99" fmla="*/ 3790336 h 4291781"/>
              <a:gd name="connsiteX100" fmla="*/ 4483874 w 5678494"/>
              <a:gd name="connsiteY100" fmla="*/ 3967316 h 4291781"/>
              <a:gd name="connsiteX101" fmla="*/ 4454378 w 5678494"/>
              <a:gd name="connsiteY101" fmla="*/ 4011561 h 4291781"/>
              <a:gd name="connsiteX102" fmla="*/ 4424881 w 5678494"/>
              <a:gd name="connsiteY102" fmla="*/ 4041058 h 429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678494" h="4291781">
                <a:moveTo>
                  <a:pt x="3834945" y="206477"/>
                </a:moveTo>
                <a:cubicBezTo>
                  <a:pt x="3795996" y="222057"/>
                  <a:pt x="3757411" y="239165"/>
                  <a:pt x="3716958" y="250723"/>
                </a:cubicBezTo>
                <a:cubicBezTo>
                  <a:pt x="3587300" y="287769"/>
                  <a:pt x="3719825" y="244852"/>
                  <a:pt x="3613720" y="280219"/>
                </a:cubicBezTo>
                <a:cubicBezTo>
                  <a:pt x="3546103" y="381645"/>
                  <a:pt x="3588358" y="357500"/>
                  <a:pt x="3510481" y="383458"/>
                </a:cubicBezTo>
                <a:cubicBezTo>
                  <a:pt x="3495733" y="393290"/>
                  <a:pt x="3482090" y="405028"/>
                  <a:pt x="3466236" y="412955"/>
                </a:cubicBezTo>
                <a:cubicBezTo>
                  <a:pt x="3452331" y="419907"/>
                  <a:pt x="3437523" y="427069"/>
                  <a:pt x="3421990" y="427703"/>
                </a:cubicBezTo>
                <a:cubicBezTo>
                  <a:pt x="3195983" y="436928"/>
                  <a:pt x="2969707" y="437536"/>
                  <a:pt x="2743565" y="442452"/>
                </a:cubicBezTo>
                <a:cubicBezTo>
                  <a:pt x="2669823" y="437536"/>
                  <a:pt x="2595912" y="434710"/>
                  <a:pt x="2522339" y="427703"/>
                </a:cubicBezTo>
                <a:cubicBezTo>
                  <a:pt x="2492570" y="424868"/>
                  <a:pt x="2463040" y="419442"/>
                  <a:pt x="2433849" y="412955"/>
                </a:cubicBezTo>
                <a:cubicBezTo>
                  <a:pt x="2418673" y="409582"/>
                  <a:pt x="2404551" y="402477"/>
                  <a:pt x="2389603" y="398206"/>
                </a:cubicBezTo>
                <a:cubicBezTo>
                  <a:pt x="2370113" y="392638"/>
                  <a:pt x="2350274" y="388374"/>
                  <a:pt x="2330610" y="383458"/>
                </a:cubicBezTo>
                <a:lnTo>
                  <a:pt x="1976649" y="398206"/>
                </a:lnTo>
                <a:lnTo>
                  <a:pt x="1047500" y="412955"/>
                </a:lnTo>
                <a:cubicBezTo>
                  <a:pt x="1022443" y="413692"/>
                  <a:pt x="998421" y="423219"/>
                  <a:pt x="973758" y="427703"/>
                </a:cubicBezTo>
                <a:cubicBezTo>
                  <a:pt x="944337" y="433052"/>
                  <a:pt x="914765" y="437536"/>
                  <a:pt x="885268" y="442452"/>
                </a:cubicBezTo>
                <a:cubicBezTo>
                  <a:pt x="187087" y="422503"/>
                  <a:pt x="565289" y="456756"/>
                  <a:pt x="280584" y="412955"/>
                </a:cubicBezTo>
                <a:cubicBezTo>
                  <a:pt x="202414" y="400929"/>
                  <a:pt x="184752" y="403378"/>
                  <a:pt x="118352" y="383458"/>
                </a:cubicBezTo>
                <a:cubicBezTo>
                  <a:pt x="88571" y="374524"/>
                  <a:pt x="29861" y="353961"/>
                  <a:pt x="29861" y="353961"/>
                </a:cubicBezTo>
                <a:cubicBezTo>
                  <a:pt x="20029" y="339213"/>
                  <a:pt x="2322" y="327333"/>
                  <a:pt x="365" y="309716"/>
                </a:cubicBezTo>
                <a:cubicBezTo>
                  <a:pt x="-2431" y="284555"/>
                  <a:pt x="10652" y="198205"/>
                  <a:pt x="44610" y="176981"/>
                </a:cubicBezTo>
                <a:cubicBezTo>
                  <a:pt x="70976" y="160502"/>
                  <a:pt x="103603" y="157316"/>
                  <a:pt x="133100" y="147484"/>
                </a:cubicBezTo>
                <a:cubicBezTo>
                  <a:pt x="239167" y="112128"/>
                  <a:pt x="106729" y="155019"/>
                  <a:pt x="236339" y="117987"/>
                </a:cubicBezTo>
                <a:cubicBezTo>
                  <a:pt x="251287" y="113716"/>
                  <a:pt x="265502" y="107010"/>
                  <a:pt x="280584" y="103239"/>
                </a:cubicBezTo>
                <a:cubicBezTo>
                  <a:pt x="304903" y="97159"/>
                  <a:pt x="330142" y="95086"/>
                  <a:pt x="354326" y="88490"/>
                </a:cubicBezTo>
                <a:cubicBezTo>
                  <a:pt x="384323" y="80309"/>
                  <a:pt x="413319" y="68826"/>
                  <a:pt x="442816" y="58994"/>
                </a:cubicBezTo>
                <a:cubicBezTo>
                  <a:pt x="457564" y="54078"/>
                  <a:pt x="471592" y="45792"/>
                  <a:pt x="487061" y="44245"/>
                </a:cubicBezTo>
                <a:cubicBezTo>
                  <a:pt x="585384" y="34413"/>
                  <a:pt x="683507" y="22326"/>
                  <a:pt x="782029" y="14748"/>
                </a:cubicBezTo>
                <a:lnTo>
                  <a:pt x="973758" y="0"/>
                </a:lnTo>
                <a:lnTo>
                  <a:pt x="1401461" y="14748"/>
                </a:lnTo>
                <a:lnTo>
                  <a:pt x="1888158" y="29497"/>
                </a:lnTo>
                <a:cubicBezTo>
                  <a:pt x="1962000" y="32574"/>
                  <a:pt x="2035642" y="39329"/>
                  <a:pt x="2109384" y="44245"/>
                </a:cubicBezTo>
                <a:cubicBezTo>
                  <a:pt x="2345232" y="103208"/>
                  <a:pt x="2206530" y="77101"/>
                  <a:pt x="2610829" y="88490"/>
                </a:cubicBezTo>
                <a:lnTo>
                  <a:pt x="3274507" y="103239"/>
                </a:lnTo>
                <a:cubicBezTo>
                  <a:pt x="3294171" y="108155"/>
                  <a:pt x="3314085" y="112163"/>
                  <a:pt x="3333500" y="117987"/>
                </a:cubicBezTo>
                <a:cubicBezTo>
                  <a:pt x="3363281" y="126921"/>
                  <a:pt x="3421990" y="147484"/>
                  <a:pt x="3421990" y="147484"/>
                </a:cubicBezTo>
                <a:cubicBezTo>
                  <a:pt x="3431822" y="162232"/>
                  <a:pt x="3436456" y="182335"/>
                  <a:pt x="3451487" y="191729"/>
                </a:cubicBezTo>
                <a:cubicBezTo>
                  <a:pt x="3477853" y="208208"/>
                  <a:pt x="3508904" y="220155"/>
                  <a:pt x="3539978" y="221226"/>
                </a:cubicBezTo>
                <a:lnTo>
                  <a:pt x="3967681" y="235974"/>
                </a:lnTo>
                <a:cubicBezTo>
                  <a:pt x="3982429" y="240890"/>
                  <a:pt x="3996844" y="246952"/>
                  <a:pt x="4011926" y="250723"/>
                </a:cubicBezTo>
                <a:cubicBezTo>
                  <a:pt x="4098998" y="272491"/>
                  <a:pt x="4147167" y="271062"/>
                  <a:pt x="4247900" y="280219"/>
                </a:cubicBezTo>
                <a:cubicBezTo>
                  <a:pt x="4277830" y="287702"/>
                  <a:pt x="4321522" y="297023"/>
                  <a:pt x="4351139" y="309716"/>
                </a:cubicBezTo>
                <a:cubicBezTo>
                  <a:pt x="4371347" y="318377"/>
                  <a:pt x="4389074" y="332896"/>
                  <a:pt x="4410132" y="339213"/>
                </a:cubicBezTo>
                <a:cubicBezTo>
                  <a:pt x="4438775" y="347806"/>
                  <a:pt x="4469126" y="349045"/>
                  <a:pt x="4498623" y="353961"/>
                </a:cubicBezTo>
                <a:cubicBezTo>
                  <a:pt x="4513371" y="358877"/>
                  <a:pt x="4528963" y="361758"/>
                  <a:pt x="4542868" y="368710"/>
                </a:cubicBezTo>
                <a:cubicBezTo>
                  <a:pt x="4558722" y="376637"/>
                  <a:pt x="4570821" y="391224"/>
                  <a:pt x="4587113" y="398206"/>
                </a:cubicBezTo>
                <a:cubicBezTo>
                  <a:pt x="4605744" y="406191"/>
                  <a:pt x="4627128" y="405838"/>
                  <a:pt x="4646107" y="412955"/>
                </a:cubicBezTo>
                <a:cubicBezTo>
                  <a:pt x="4666693" y="420675"/>
                  <a:pt x="4684687" y="434287"/>
                  <a:pt x="4705100" y="442452"/>
                </a:cubicBezTo>
                <a:cubicBezTo>
                  <a:pt x="4733968" y="453999"/>
                  <a:pt x="4764093" y="462116"/>
                  <a:pt x="4793590" y="471948"/>
                </a:cubicBezTo>
                <a:lnTo>
                  <a:pt x="4837836" y="486697"/>
                </a:lnTo>
                <a:lnTo>
                  <a:pt x="4882081" y="501445"/>
                </a:lnTo>
                <a:cubicBezTo>
                  <a:pt x="4896829" y="511277"/>
                  <a:pt x="4911295" y="521548"/>
                  <a:pt x="4926326" y="530942"/>
                </a:cubicBezTo>
                <a:cubicBezTo>
                  <a:pt x="4950634" y="546135"/>
                  <a:pt x="4978303" y="556532"/>
                  <a:pt x="5000068" y="575187"/>
                </a:cubicBezTo>
                <a:cubicBezTo>
                  <a:pt x="5013526" y="586722"/>
                  <a:pt x="5017031" y="606898"/>
                  <a:pt x="5029565" y="619432"/>
                </a:cubicBezTo>
                <a:cubicBezTo>
                  <a:pt x="5042099" y="631966"/>
                  <a:pt x="5059386" y="638626"/>
                  <a:pt x="5073810" y="648929"/>
                </a:cubicBezTo>
                <a:cubicBezTo>
                  <a:pt x="5122276" y="683548"/>
                  <a:pt x="5189922" y="734606"/>
                  <a:pt x="5221294" y="781665"/>
                </a:cubicBezTo>
                <a:cubicBezTo>
                  <a:pt x="5257615" y="836147"/>
                  <a:pt x="5275896" y="861371"/>
                  <a:pt x="5309784" y="929148"/>
                </a:cubicBezTo>
                <a:cubicBezTo>
                  <a:pt x="5358101" y="1025781"/>
                  <a:pt x="5259596" y="967448"/>
                  <a:pt x="5413023" y="1120877"/>
                </a:cubicBezTo>
                <a:cubicBezTo>
                  <a:pt x="5548288" y="1256144"/>
                  <a:pt x="5388143" y="1083560"/>
                  <a:pt x="5531010" y="1297858"/>
                </a:cubicBezTo>
                <a:cubicBezTo>
                  <a:pt x="5555464" y="1334538"/>
                  <a:pt x="5573962" y="1358322"/>
                  <a:pt x="5590003" y="1401097"/>
                </a:cubicBezTo>
                <a:cubicBezTo>
                  <a:pt x="5597120" y="1420076"/>
                  <a:pt x="5599183" y="1440600"/>
                  <a:pt x="5604752" y="1460090"/>
                </a:cubicBezTo>
                <a:cubicBezTo>
                  <a:pt x="5647069" y="1608197"/>
                  <a:pt x="5588142" y="1378910"/>
                  <a:pt x="5634249" y="1563329"/>
                </a:cubicBezTo>
                <a:cubicBezTo>
                  <a:pt x="5643203" y="1634963"/>
                  <a:pt x="5646855" y="1687498"/>
                  <a:pt x="5663745" y="1755058"/>
                </a:cubicBezTo>
                <a:cubicBezTo>
                  <a:pt x="5667516" y="1770140"/>
                  <a:pt x="5673578" y="1784555"/>
                  <a:pt x="5678494" y="1799303"/>
                </a:cubicBezTo>
                <a:cubicBezTo>
                  <a:pt x="5673578" y="2128684"/>
                  <a:pt x="5677271" y="2458305"/>
                  <a:pt x="5663745" y="2787445"/>
                </a:cubicBezTo>
                <a:cubicBezTo>
                  <a:pt x="5659836" y="2882556"/>
                  <a:pt x="5634646" y="2862783"/>
                  <a:pt x="5590003" y="2920181"/>
                </a:cubicBezTo>
                <a:cubicBezTo>
                  <a:pt x="5541211" y="2982913"/>
                  <a:pt x="5543269" y="3008969"/>
                  <a:pt x="5486765" y="3052916"/>
                </a:cubicBezTo>
                <a:cubicBezTo>
                  <a:pt x="5458782" y="3074681"/>
                  <a:pt x="5398274" y="3111910"/>
                  <a:pt x="5398274" y="3111910"/>
                </a:cubicBezTo>
                <a:cubicBezTo>
                  <a:pt x="5319619" y="3229895"/>
                  <a:pt x="5422854" y="3087330"/>
                  <a:pt x="5324532" y="3185652"/>
                </a:cubicBezTo>
                <a:cubicBezTo>
                  <a:pt x="5311998" y="3198186"/>
                  <a:pt x="5306383" y="3216280"/>
                  <a:pt x="5295036" y="3229897"/>
                </a:cubicBezTo>
                <a:cubicBezTo>
                  <a:pt x="5259551" y="3272479"/>
                  <a:pt x="5250048" y="3274637"/>
                  <a:pt x="5206545" y="3303639"/>
                </a:cubicBezTo>
                <a:cubicBezTo>
                  <a:pt x="5201629" y="3318387"/>
                  <a:pt x="5201508" y="3335745"/>
                  <a:pt x="5191797" y="3347884"/>
                </a:cubicBezTo>
                <a:cubicBezTo>
                  <a:pt x="5180724" y="3361725"/>
                  <a:pt x="5161169" y="3366033"/>
                  <a:pt x="5147552" y="3377381"/>
                </a:cubicBezTo>
                <a:cubicBezTo>
                  <a:pt x="5131529" y="3390734"/>
                  <a:pt x="5116660" y="3405603"/>
                  <a:pt x="5103307" y="3421626"/>
                </a:cubicBezTo>
                <a:cubicBezTo>
                  <a:pt x="5000641" y="3544825"/>
                  <a:pt x="5158827" y="3380854"/>
                  <a:pt x="5029565" y="3510116"/>
                </a:cubicBezTo>
                <a:cubicBezTo>
                  <a:pt x="5024649" y="3524864"/>
                  <a:pt x="5022366" y="3540771"/>
                  <a:pt x="5014816" y="3554361"/>
                </a:cubicBezTo>
                <a:cubicBezTo>
                  <a:pt x="4997600" y="3585351"/>
                  <a:pt x="4967034" y="3609221"/>
                  <a:pt x="4955823" y="3642852"/>
                </a:cubicBezTo>
                <a:cubicBezTo>
                  <a:pt x="4931889" y="3714652"/>
                  <a:pt x="4952634" y="3667962"/>
                  <a:pt x="4896829" y="3746090"/>
                </a:cubicBezTo>
                <a:cubicBezTo>
                  <a:pt x="4856527" y="3802513"/>
                  <a:pt x="4850841" y="3830826"/>
                  <a:pt x="4778842" y="3878826"/>
                </a:cubicBezTo>
                <a:cubicBezTo>
                  <a:pt x="4764094" y="3888658"/>
                  <a:pt x="4748214" y="3896975"/>
                  <a:pt x="4734597" y="3908323"/>
                </a:cubicBezTo>
                <a:cubicBezTo>
                  <a:pt x="4660948" y="3969698"/>
                  <a:pt x="4723862" y="3941398"/>
                  <a:pt x="4646107" y="3967316"/>
                </a:cubicBezTo>
                <a:cubicBezTo>
                  <a:pt x="4503461" y="4074299"/>
                  <a:pt x="4655472" y="3970008"/>
                  <a:pt x="4542868" y="4026310"/>
                </a:cubicBezTo>
                <a:cubicBezTo>
                  <a:pt x="4527014" y="4034237"/>
                  <a:pt x="4514477" y="4047879"/>
                  <a:pt x="4498623" y="4055806"/>
                </a:cubicBezTo>
                <a:cubicBezTo>
                  <a:pt x="4475042" y="4067597"/>
                  <a:pt x="4417445" y="4079000"/>
                  <a:pt x="4395384" y="4085303"/>
                </a:cubicBezTo>
                <a:cubicBezTo>
                  <a:pt x="4380436" y="4089574"/>
                  <a:pt x="4364729" y="4092502"/>
                  <a:pt x="4351139" y="4100052"/>
                </a:cubicBezTo>
                <a:cubicBezTo>
                  <a:pt x="4320150" y="4117268"/>
                  <a:pt x="4292146" y="4139381"/>
                  <a:pt x="4262649" y="4159045"/>
                </a:cubicBezTo>
                <a:lnTo>
                  <a:pt x="4218403" y="4188542"/>
                </a:lnTo>
                <a:cubicBezTo>
                  <a:pt x="4203655" y="4198374"/>
                  <a:pt x="4190974" y="4212434"/>
                  <a:pt x="4174158" y="4218039"/>
                </a:cubicBezTo>
                <a:cubicBezTo>
                  <a:pt x="4144661" y="4227871"/>
                  <a:pt x="4111538" y="4230289"/>
                  <a:pt x="4085668" y="4247536"/>
                </a:cubicBezTo>
                <a:cubicBezTo>
                  <a:pt x="4028488" y="4285655"/>
                  <a:pt x="4058238" y="4271427"/>
                  <a:pt x="3997178" y="4291781"/>
                </a:cubicBezTo>
                <a:cubicBezTo>
                  <a:pt x="3884107" y="4286865"/>
                  <a:pt x="3769497" y="4296262"/>
                  <a:pt x="3657965" y="4277032"/>
                </a:cubicBezTo>
                <a:cubicBezTo>
                  <a:pt x="3625958" y="4271514"/>
                  <a:pt x="3551099" y="4204838"/>
                  <a:pt x="3525229" y="4173794"/>
                </a:cubicBezTo>
                <a:cubicBezTo>
                  <a:pt x="3513881" y="4160177"/>
                  <a:pt x="3505564" y="4144297"/>
                  <a:pt x="3495732" y="4129548"/>
                </a:cubicBezTo>
                <a:cubicBezTo>
                  <a:pt x="3490816" y="4104967"/>
                  <a:pt x="3486422" y="4080277"/>
                  <a:pt x="3480984" y="4055806"/>
                </a:cubicBezTo>
                <a:cubicBezTo>
                  <a:pt x="3439315" y="3868289"/>
                  <a:pt x="3495987" y="4145560"/>
                  <a:pt x="3451487" y="3923071"/>
                </a:cubicBezTo>
                <a:cubicBezTo>
                  <a:pt x="3456403" y="3868994"/>
                  <a:pt x="3450267" y="3812738"/>
                  <a:pt x="3466236" y="3760839"/>
                </a:cubicBezTo>
                <a:cubicBezTo>
                  <a:pt x="3471449" y="3743897"/>
                  <a:pt x="3492918" y="3733737"/>
                  <a:pt x="3510481" y="3731342"/>
                </a:cubicBezTo>
                <a:cubicBezTo>
                  <a:pt x="3603159" y="3718704"/>
                  <a:pt x="3697294" y="3721510"/>
                  <a:pt x="3790700" y="3716594"/>
                </a:cubicBezTo>
                <a:cubicBezTo>
                  <a:pt x="3805448" y="3711678"/>
                  <a:pt x="3819701" y="3704894"/>
                  <a:pt x="3834945" y="3701845"/>
                </a:cubicBezTo>
                <a:cubicBezTo>
                  <a:pt x="4046986" y="3659436"/>
                  <a:pt x="4276820" y="3696249"/>
                  <a:pt x="4483874" y="3701845"/>
                </a:cubicBezTo>
                <a:cubicBezTo>
                  <a:pt x="4493706" y="3731342"/>
                  <a:pt x="4516805" y="3759434"/>
                  <a:pt x="4513371" y="3790336"/>
                </a:cubicBezTo>
                <a:cubicBezTo>
                  <a:pt x="4508697" y="3832404"/>
                  <a:pt x="4508584" y="3917897"/>
                  <a:pt x="4483874" y="3967316"/>
                </a:cubicBezTo>
                <a:cubicBezTo>
                  <a:pt x="4475947" y="3983170"/>
                  <a:pt x="4465451" y="3997720"/>
                  <a:pt x="4454378" y="4011561"/>
                </a:cubicBezTo>
                <a:cubicBezTo>
                  <a:pt x="4445692" y="4022419"/>
                  <a:pt x="4434713" y="4031226"/>
                  <a:pt x="4424881" y="4041058"/>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27A639F-79BC-4D84-9E29-AC08F446AE52}"/>
              </a:ext>
            </a:extLst>
          </p:cNvPr>
          <p:cNvSpPr txBox="1"/>
          <p:nvPr/>
        </p:nvSpPr>
        <p:spPr>
          <a:xfrm>
            <a:off x="10604089" y="3023419"/>
            <a:ext cx="1460091" cy="1200329"/>
          </a:xfrm>
          <a:prstGeom prst="rect">
            <a:avLst/>
          </a:prstGeom>
          <a:noFill/>
        </p:spPr>
        <p:txBody>
          <a:bodyPr wrap="square" rtlCol="0">
            <a:spAutoFit/>
          </a:bodyPr>
          <a:lstStyle/>
          <a:p>
            <a:r>
              <a:rPr lang="en-GB" dirty="0"/>
              <a:t>You’ve got to be clever and use strategies!</a:t>
            </a:r>
          </a:p>
        </p:txBody>
      </p:sp>
      <p:sp>
        <p:nvSpPr>
          <p:cNvPr id="11" name="Freeform: Shape 10">
            <a:extLst>
              <a:ext uri="{FF2B5EF4-FFF2-40B4-BE49-F238E27FC236}">
                <a16:creationId xmlns:a16="http://schemas.microsoft.com/office/drawing/2014/main" id="{C70E634C-A29C-46C3-805F-70E1A15D8F24}"/>
              </a:ext>
            </a:extLst>
          </p:cNvPr>
          <p:cNvSpPr/>
          <p:nvPr/>
        </p:nvSpPr>
        <p:spPr>
          <a:xfrm>
            <a:off x="2846439" y="4218016"/>
            <a:ext cx="4929717" cy="785969"/>
          </a:xfrm>
          <a:custGeom>
            <a:avLst/>
            <a:gdLst>
              <a:gd name="connsiteX0" fmla="*/ 383458 w 4929717"/>
              <a:gd name="connsiteY0" fmla="*/ 442474 h 785969"/>
              <a:gd name="connsiteX1" fmla="*/ 1297858 w 4929717"/>
              <a:gd name="connsiteY1" fmla="*/ 457223 h 785969"/>
              <a:gd name="connsiteX2" fmla="*/ 1401096 w 4929717"/>
              <a:gd name="connsiteY2" fmla="*/ 471971 h 785969"/>
              <a:gd name="connsiteX3" fmla="*/ 1710813 w 4929717"/>
              <a:gd name="connsiteY3" fmla="*/ 457223 h 785969"/>
              <a:gd name="connsiteX4" fmla="*/ 1932038 w 4929717"/>
              <a:gd name="connsiteY4" fmla="*/ 471971 h 785969"/>
              <a:gd name="connsiteX5" fmla="*/ 1976284 w 4929717"/>
              <a:gd name="connsiteY5" fmla="*/ 486719 h 785969"/>
              <a:gd name="connsiteX6" fmla="*/ 2684206 w 4929717"/>
              <a:gd name="connsiteY6" fmla="*/ 471971 h 785969"/>
              <a:gd name="connsiteX7" fmla="*/ 2831690 w 4929717"/>
              <a:gd name="connsiteY7" fmla="*/ 442474 h 785969"/>
              <a:gd name="connsiteX8" fmla="*/ 2875935 w 4929717"/>
              <a:gd name="connsiteY8" fmla="*/ 427726 h 785969"/>
              <a:gd name="connsiteX9" fmla="*/ 3023419 w 4929717"/>
              <a:gd name="connsiteY9" fmla="*/ 412978 h 785969"/>
              <a:gd name="connsiteX10" fmla="*/ 3082413 w 4929717"/>
              <a:gd name="connsiteY10" fmla="*/ 398229 h 785969"/>
              <a:gd name="connsiteX11" fmla="*/ 3126658 w 4929717"/>
              <a:gd name="connsiteY11" fmla="*/ 383481 h 785969"/>
              <a:gd name="connsiteX12" fmla="*/ 3200400 w 4929717"/>
              <a:gd name="connsiteY12" fmla="*/ 368732 h 785969"/>
              <a:gd name="connsiteX13" fmla="*/ 3244645 w 4929717"/>
              <a:gd name="connsiteY13" fmla="*/ 353984 h 785969"/>
              <a:gd name="connsiteX14" fmla="*/ 3421626 w 4929717"/>
              <a:gd name="connsiteY14" fmla="*/ 339236 h 785969"/>
              <a:gd name="connsiteX15" fmla="*/ 3716593 w 4929717"/>
              <a:gd name="connsiteY15" fmla="*/ 368732 h 785969"/>
              <a:gd name="connsiteX16" fmla="*/ 3775587 w 4929717"/>
              <a:gd name="connsiteY16" fmla="*/ 398229 h 785969"/>
              <a:gd name="connsiteX17" fmla="*/ 3864077 w 4929717"/>
              <a:gd name="connsiteY17" fmla="*/ 457223 h 785969"/>
              <a:gd name="connsiteX18" fmla="*/ 4439264 w 4929717"/>
              <a:gd name="connsiteY18" fmla="*/ 471971 h 785969"/>
              <a:gd name="connsiteX19" fmla="*/ 4719484 w 4929717"/>
              <a:gd name="connsiteY19" fmla="*/ 486719 h 785969"/>
              <a:gd name="connsiteX20" fmla="*/ 4763729 w 4929717"/>
              <a:gd name="connsiteY20" fmla="*/ 516216 h 785969"/>
              <a:gd name="connsiteX21" fmla="*/ 4866967 w 4929717"/>
              <a:gd name="connsiteY21" fmla="*/ 545713 h 785969"/>
              <a:gd name="connsiteX22" fmla="*/ 4911213 w 4929717"/>
              <a:gd name="connsiteY22" fmla="*/ 575210 h 785969"/>
              <a:gd name="connsiteX23" fmla="*/ 4911213 w 4929717"/>
              <a:gd name="connsiteY23" fmla="*/ 707945 h 785969"/>
              <a:gd name="connsiteX24" fmla="*/ 4232787 w 4929717"/>
              <a:gd name="connsiteY24" fmla="*/ 722694 h 785969"/>
              <a:gd name="connsiteX25" fmla="*/ 4055806 w 4929717"/>
              <a:gd name="connsiteY25" fmla="*/ 737442 h 785969"/>
              <a:gd name="connsiteX26" fmla="*/ 4011561 w 4929717"/>
              <a:gd name="connsiteY26" fmla="*/ 752190 h 785969"/>
              <a:gd name="connsiteX27" fmla="*/ 2374490 w 4929717"/>
              <a:gd name="connsiteY27" fmla="*/ 737442 h 785969"/>
              <a:gd name="connsiteX28" fmla="*/ 1474838 w 4929717"/>
              <a:gd name="connsiteY28" fmla="*/ 737442 h 785969"/>
              <a:gd name="connsiteX29" fmla="*/ 1327355 w 4929717"/>
              <a:gd name="connsiteY29" fmla="*/ 752190 h 785969"/>
              <a:gd name="connsiteX30" fmla="*/ 648929 w 4929717"/>
              <a:gd name="connsiteY30" fmla="*/ 766939 h 785969"/>
              <a:gd name="connsiteX31" fmla="*/ 147484 w 4929717"/>
              <a:gd name="connsiteY31" fmla="*/ 752190 h 785969"/>
              <a:gd name="connsiteX32" fmla="*/ 162232 w 4929717"/>
              <a:gd name="connsiteY32" fmla="*/ 545713 h 785969"/>
              <a:gd name="connsiteX33" fmla="*/ 309716 w 4929717"/>
              <a:gd name="connsiteY33" fmla="*/ 471971 h 785969"/>
              <a:gd name="connsiteX34" fmla="*/ 398206 w 4929717"/>
              <a:gd name="connsiteY34" fmla="*/ 457223 h 785969"/>
              <a:gd name="connsiteX35" fmla="*/ 309716 w 4929717"/>
              <a:gd name="connsiteY35" fmla="*/ 427726 h 785969"/>
              <a:gd name="connsiteX36" fmla="*/ 221226 w 4929717"/>
              <a:gd name="connsiteY36" fmla="*/ 398229 h 785969"/>
              <a:gd name="connsiteX37" fmla="*/ 176980 w 4929717"/>
              <a:gd name="connsiteY37" fmla="*/ 383481 h 785969"/>
              <a:gd name="connsiteX38" fmla="*/ 132735 w 4929717"/>
              <a:gd name="connsiteY38" fmla="*/ 368732 h 785969"/>
              <a:gd name="connsiteX39" fmla="*/ 88490 w 4929717"/>
              <a:gd name="connsiteY39" fmla="*/ 353984 h 785969"/>
              <a:gd name="connsiteX40" fmla="*/ 29496 w 4929717"/>
              <a:gd name="connsiteY40" fmla="*/ 265494 h 785969"/>
              <a:gd name="connsiteX41" fmla="*/ 0 w 4929717"/>
              <a:gd name="connsiteY41" fmla="*/ 221249 h 785969"/>
              <a:gd name="connsiteX42" fmla="*/ 14748 w 4929717"/>
              <a:gd name="connsiteY42" fmla="*/ 147507 h 785969"/>
              <a:gd name="connsiteX43" fmla="*/ 103238 w 4929717"/>
              <a:gd name="connsiteY43" fmla="*/ 88513 h 785969"/>
              <a:gd name="connsiteX44" fmla="*/ 368709 w 4929717"/>
              <a:gd name="connsiteY44" fmla="*/ 44268 h 785969"/>
              <a:gd name="connsiteX45" fmla="*/ 545690 w 4929717"/>
              <a:gd name="connsiteY45" fmla="*/ 29519 h 785969"/>
              <a:gd name="connsiteX46" fmla="*/ 619432 w 4929717"/>
              <a:gd name="connsiteY46" fmla="*/ 14771 h 785969"/>
              <a:gd name="connsiteX47" fmla="*/ 1401096 w 4929717"/>
              <a:gd name="connsiteY47" fmla="*/ 14771 h 785969"/>
              <a:gd name="connsiteX48" fmla="*/ 1489587 w 4929717"/>
              <a:gd name="connsiteY48" fmla="*/ 44268 h 785969"/>
              <a:gd name="connsiteX49" fmla="*/ 1548580 w 4929717"/>
              <a:gd name="connsiteY49" fmla="*/ 103261 h 785969"/>
              <a:gd name="connsiteX50" fmla="*/ 1563329 w 4929717"/>
              <a:gd name="connsiteY50" fmla="*/ 147507 h 785969"/>
              <a:gd name="connsiteX51" fmla="*/ 1592826 w 4929717"/>
              <a:gd name="connsiteY51" fmla="*/ 191752 h 785969"/>
              <a:gd name="connsiteX52" fmla="*/ 1622322 w 4929717"/>
              <a:gd name="connsiteY52" fmla="*/ 280242 h 785969"/>
              <a:gd name="connsiteX53" fmla="*/ 1637071 w 4929717"/>
              <a:gd name="connsiteY53" fmla="*/ 324487 h 785969"/>
              <a:gd name="connsiteX54" fmla="*/ 1283109 w 4929717"/>
              <a:gd name="connsiteY54" fmla="*/ 368732 h 785969"/>
              <a:gd name="connsiteX55" fmla="*/ 1194619 w 4929717"/>
              <a:gd name="connsiteY55" fmla="*/ 412978 h 785969"/>
              <a:gd name="connsiteX56" fmla="*/ 1179871 w 4929717"/>
              <a:gd name="connsiteY56" fmla="*/ 457223 h 785969"/>
              <a:gd name="connsiteX57" fmla="*/ 1135626 w 4929717"/>
              <a:gd name="connsiteY57" fmla="*/ 471971 h 78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29717" h="785969">
                <a:moveTo>
                  <a:pt x="383458" y="442474"/>
                </a:moveTo>
                <a:lnTo>
                  <a:pt x="1297858" y="457223"/>
                </a:lnTo>
                <a:cubicBezTo>
                  <a:pt x="1332605" y="458230"/>
                  <a:pt x="1366334" y="471971"/>
                  <a:pt x="1401096" y="471971"/>
                </a:cubicBezTo>
                <a:cubicBezTo>
                  <a:pt x="1504452" y="471971"/>
                  <a:pt x="1607574" y="462139"/>
                  <a:pt x="1710813" y="457223"/>
                </a:cubicBezTo>
                <a:cubicBezTo>
                  <a:pt x="1784555" y="462139"/>
                  <a:pt x="1858585" y="463810"/>
                  <a:pt x="1932038" y="471971"/>
                </a:cubicBezTo>
                <a:cubicBezTo>
                  <a:pt x="1947489" y="473688"/>
                  <a:pt x="1960738" y="486719"/>
                  <a:pt x="1976284" y="486719"/>
                </a:cubicBezTo>
                <a:cubicBezTo>
                  <a:pt x="2212309" y="486719"/>
                  <a:pt x="2448232" y="476887"/>
                  <a:pt x="2684206" y="471971"/>
                </a:cubicBezTo>
                <a:cubicBezTo>
                  <a:pt x="2733367" y="462139"/>
                  <a:pt x="2784128" y="458328"/>
                  <a:pt x="2831690" y="442474"/>
                </a:cubicBezTo>
                <a:cubicBezTo>
                  <a:pt x="2846438" y="437558"/>
                  <a:pt x="2860570" y="430090"/>
                  <a:pt x="2875935" y="427726"/>
                </a:cubicBezTo>
                <a:cubicBezTo>
                  <a:pt x="2924767" y="420214"/>
                  <a:pt x="2974258" y="417894"/>
                  <a:pt x="3023419" y="412978"/>
                </a:cubicBezTo>
                <a:cubicBezTo>
                  <a:pt x="3043084" y="408062"/>
                  <a:pt x="3062923" y="403798"/>
                  <a:pt x="3082413" y="398229"/>
                </a:cubicBezTo>
                <a:cubicBezTo>
                  <a:pt x="3097361" y="393958"/>
                  <a:pt x="3111576" y="387252"/>
                  <a:pt x="3126658" y="383481"/>
                </a:cubicBezTo>
                <a:cubicBezTo>
                  <a:pt x="3150977" y="377401"/>
                  <a:pt x="3176081" y="374812"/>
                  <a:pt x="3200400" y="368732"/>
                </a:cubicBezTo>
                <a:cubicBezTo>
                  <a:pt x="3215482" y="364961"/>
                  <a:pt x="3229235" y="356039"/>
                  <a:pt x="3244645" y="353984"/>
                </a:cubicBezTo>
                <a:cubicBezTo>
                  <a:pt x="3303324" y="346160"/>
                  <a:pt x="3362632" y="344152"/>
                  <a:pt x="3421626" y="339236"/>
                </a:cubicBezTo>
                <a:cubicBezTo>
                  <a:pt x="3519948" y="349068"/>
                  <a:pt x="3619125" y="352487"/>
                  <a:pt x="3716593" y="368732"/>
                </a:cubicBezTo>
                <a:cubicBezTo>
                  <a:pt x="3738280" y="372346"/>
                  <a:pt x="3757696" y="385450"/>
                  <a:pt x="3775587" y="398229"/>
                </a:cubicBezTo>
                <a:cubicBezTo>
                  <a:pt x="3817679" y="428295"/>
                  <a:pt x="3809844" y="454640"/>
                  <a:pt x="3864077" y="457223"/>
                </a:cubicBezTo>
                <a:cubicBezTo>
                  <a:pt x="4055652" y="466346"/>
                  <a:pt x="4247535" y="467055"/>
                  <a:pt x="4439264" y="471971"/>
                </a:cubicBezTo>
                <a:cubicBezTo>
                  <a:pt x="4532671" y="476887"/>
                  <a:pt x="4626806" y="474081"/>
                  <a:pt x="4719484" y="486719"/>
                </a:cubicBezTo>
                <a:cubicBezTo>
                  <a:pt x="4737047" y="489114"/>
                  <a:pt x="4747875" y="508289"/>
                  <a:pt x="4763729" y="516216"/>
                </a:cubicBezTo>
                <a:cubicBezTo>
                  <a:pt x="4784891" y="526797"/>
                  <a:pt x="4848060" y="540986"/>
                  <a:pt x="4866967" y="545713"/>
                </a:cubicBezTo>
                <a:cubicBezTo>
                  <a:pt x="4881716" y="555545"/>
                  <a:pt x="4900140" y="561369"/>
                  <a:pt x="4911213" y="575210"/>
                </a:cubicBezTo>
                <a:cubicBezTo>
                  <a:pt x="4928071" y="596282"/>
                  <a:pt x="4942647" y="703263"/>
                  <a:pt x="4911213" y="707945"/>
                </a:cubicBezTo>
                <a:cubicBezTo>
                  <a:pt x="4687485" y="741266"/>
                  <a:pt x="4458929" y="717778"/>
                  <a:pt x="4232787" y="722694"/>
                </a:cubicBezTo>
                <a:cubicBezTo>
                  <a:pt x="4173793" y="727610"/>
                  <a:pt x="4114485" y="729618"/>
                  <a:pt x="4055806" y="737442"/>
                </a:cubicBezTo>
                <a:cubicBezTo>
                  <a:pt x="4040396" y="739497"/>
                  <a:pt x="4027107" y="752190"/>
                  <a:pt x="4011561" y="752190"/>
                </a:cubicBezTo>
                <a:lnTo>
                  <a:pt x="2374490" y="737442"/>
                </a:lnTo>
                <a:cubicBezTo>
                  <a:pt x="1966995" y="708336"/>
                  <a:pt x="2138175" y="714168"/>
                  <a:pt x="1474838" y="737442"/>
                </a:cubicBezTo>
                <a:cubicBezTo>
                  <a:pt x="1425462" y="739174"/>
                  <a:pt x="1376730" y="750427"/>
                  <a:pt x="1327355" y="752190"/>
                </a:cubicBezTo>
                <a:cubicBezTo>
                  <a:pt x="1101304" y="760263"/>
                  <a:pt x="875071" y="762023"/>
                  <a:pt x="648929" y="766939"/>
                </a:cubicBezTo>
                <a:cubicBezTo>
                  <a:pt x="481781" y="762023"/>
                  <a:pt x="299716" y="821386"/>
                  <a:pt x="147484" y="752190"/>
                </a:cubicBezTo>
                <a:cubicBezTo>
                  <a:pt x="84668" y="723637"/>
                  <a:pt x="137223" y="610022"/>
                  <a:pt x="162232" y="545713"/>
                </a:cubicBezTo>
                <a:cubicBezTo>
                  <a:pt x="179522" y="501254"/>
                  <a:pt x="266684" y="480577"/>
                  <a:pt x="309716" y="471971"/>
                </a:cubicBezTo>
                <a:cubicBezTo>
                  <a:pt x="339039" y="466107"/>
                  <a:pt x="368709" y="462139"/>
                  <a:pt x="398206" y="457223"/>
                </a:cubicBezTo>
                <a:cubicBezTo>
                  <a:pt x="493308" y="425521"/>
                  <a:pt x="433204" y="452424"/>
                  <a:pt x="309716" y="427726"/>
                </a:cubicBezTo>
                <a:cubicBezTo>
                  <a:pt x="279228" y="421628"/>
                  <a:pt x="250723" y="408061"/>
                  <a:pt x="221226" y="398229"/>
                </a:cubicBezTo>
                <a:lnTo>
                  <a:pt x="176980" y="383481"/>
                </a:lnTo>
                <a:lnTo>
                  <a:pt x="132735" y="368732"/>
                </a:lnTo>
                <a:lnTo>
                  <a:pt x="88490" y="353984"/>
                </a:lnTo>
                <a:lnTo>
                  <a:pt x="29496" y="265494"/>
                </a:lnTo>
                <a:lnTo>
                  <a:pt x="0" y="221249"/>
                </a:lnTo>
                <a:cubicBezTo>
                  <a:pt x="4916" y="196668"/>
                  <a:pt x="-642" y="167294"/>
                  <a:pt x="14748" y="147507"/>
                </a:cubicBezTo>
                <a:cubicBezTo>
                  <a:pt x="36512" y="119524"/>
                  <a:pt x="73741" y="108178"/>
                  <a:pt x="103238" y="88513"/>
                </a:cubicBezTo>
                <a:cubicBezTo>
                  <a:pt x="209692" y="17543"/>
                  <a:pt x="126818" y="62186"/>
                  <a:pt x="368709" y="44268"/>
                </a:cubicBezTo>
                <a:lnTo>
                  <a:pt x="545690" y="29519"/>
                </a:lnTo>
                <a:cubicBezTo>
                  <a:pt x="570271" y="24603"/>
                  <a:pt x="594438" y="16694"/>
                  <a:pt x="619432" y="14771"/>
                </a:cubicBezTo>
                <a:cubicBezTo>
                  <a:pt x="959871" y="-11416"/>
                  <a:pt x="1018467" y="2814"/>
                  <a:pt x="1401096" y="14771"/>
                </a:cubicBezTo>
                <a:cubicBezTo>
                  <a:pt x="1430593" y="24603"/>
                  <a:pt x="1479755" y="14771"/>
                  <a:pt x="1489587" y="44268"/>
                </a:cubicBezTo>
                <a:cubicBezTo>
                  <a:pt x="1509251" y="103261"/>
                  <a:pt x="1489587" y="83597"/>
                  <a:pt x="1548580" y="103261"/>
                </a:cubicBezTo>
                <a:cubicBezTo>
                  <a:pt x="1553496" y="118010"/>
                  <a:pt x="1556376" y="133602"/>
                  <a:pt x="1563329" y="147507"/>
                </a:cubicBezTo>
                <a:cubicBezTo>
                  <a:pt x="1571256" y="163361"/>
                  <a:pt x="1585627" y="175554"/>
                  <a:pt x="1592826" y="191752"/>
                </a:cubicBezTo>
                <a:cubicBezTo>
                  <a:pt x="1605454" y="220164"/>
                  <a:pt x="1612490" y="250745"/>
                  <a:pt x="1622322" y="280242"/>
                </a:cubicBezTo>
                <a:lnTo>
                  <a:pt x="1637071" y="324487"/>
                </a:lnTo>
                <a:cubicBezTo>
                  <a:pt x="1503391" y="413608"/>
                  <a:pt x="1630578" y="339776"/>
                  <a:pt x="1283109" y="368732"/>
                </a:cubicBezTo>
                <a:cubicBezTo>
                  <a:pt x="1248218" y="371640"/>
                  <a:pt x="1221961" y="394750"/>
                  <a:pt x="1194619" y="412978"/>
                </a:cubicBezTo>
                <a:cubicBezTo>
                  <a:pt x="1189703" y="427726"/>
                  <a:pt x="1190864" y="446230"/>
                  <a:pt x="1179871" y="457223"/>
                </a:cubicBezTo>
                <a:cubicBezTo>
                  <a:pt x="1168878" y="468216"/>
                  <a:pt x="1135626" y="471971"/>
                  <a:pt x="1135626" y="4719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65F0F31-DE0B-4DEA-9A54-1E12673F6A6A}"/>
              </a:ext>
            </a:extLst>
          </p:cNvPr>
          <p:cNvSpPr txBox="1"/>
          <p:nvPr/>
        </p:nvSpPr>
        <p:spPr>
          <a:xfrm>
            <a:off x="347421" y="2968196"/>
            <a:ext cx="2418735" cy="1477328"/>
          </a:xfrm>
          <a:prstGeom prst="rect">
            <a:avLst/>
          </a:prstGeom>
          <a:noFill/>
        </p:spPr>
        <p:txBody>
          <a:bodyPr wrap="square" rtlCol="0">
            <a:spAutoFit/>
          </a:bodyPr>
          <a:lstStyle/>
          <a:p>
            <a:r>
              <a:rPr lang="en-GB" dirty="0"/>
              <a:t>Search the language for</a:t>
            </a:r>
          </a:p>
          <a:p>
            <a:pPr marL="285750" indent="-285750">
              <a:buFontTx/>
              <a:buChar char="-"/>
            </a:pPr>
            <a:r>
              <a:rPr lang="en-GB" dirty="0"/>
              <a:t>Figures of speech</a:t>
            </a:r>
          </a:p>
          <a:p>
            <a:pPr marL="285750" indent="-285750">
              <a:buFontTx/>
              <a:buChar char="-"/>
            </a:pPr>
            <a:r>
              <a:rPr lang="en-GB" dirty="0"/>
              <a:t>Mood</a:t>
            </a:r>
          </a:p>
          <a:p>
            <a:pPr marL="285750" indent="-285750">
              <a:buFontTx/>
              <a:buChar char="-"/>
            </a:pPr>
            <a:r>
              <a:rPr lang="en-GB" dirty="0"/>
              <a:t>Tone</a:t>
            </a:r>
          </a:p>
        </p:txBody>
      </p:sp>
      <p:sp>
        <p:nvSpPr>
          <p:cNvPr id="13" name="Freeform: Shape 12">
            <a:extLst>
              <a:ext uri="{FF2B5EF4-FFF2-40B4-BE49-F238E27FC236}">
                <a16:creationId xmlns:a16="http://schemas.microsoft.com/office/drawing/2014/main" id="{2F827CCA-0234-41AA-BFB6-4F02C042B2C8}"/>
              </a:ext>
            </a:extLst>
          </p:cNvPr>
          <p:cNvSpPr/>
          <p:nvPr/>
        </p:nvSpPr>
        <p:spPr>
          <a:xfrm>
            <a:off x="2256503" y="3967316"/>
            <a:ext cx="6607278" cy="1784555"/>
          </a:xfrm>
          <a:custGeom>
            <a:avLst/>
            <a:gdLst>
              <a:gd name="connsiteX0" fmla="*/ 1430594 w 6607278"/>
              <a:gd name="connsiteY0" fmla="*/ 353961 h 1784555"/>
              <a:gd name="connsiteX1" fmla="*/ 1386349 w 6607278"/>
              <a:gd name="connsiteY1" fmla="*/ 280219 h 1784555"/>
              <a:gd name="connsiteX2" fmla="*/ 1253613 w 6607278"/>
              <a:gd name="connsiteY2" fmla="*/ 176981 h 1784555"/>
              <a:gd name="connsiteX3" fmla="*/ 1209368 w 6607278"/>
              <a:gd name="connsiteY3" fmla="*/ 162232 h 1784555"/>
              <a:gd name="connsiteX4" fmla="*/ 1120878 w 6607278"/>
              <a:gd name="connsiteY4" fmla="*/ 88490 h 1784555"/>
              <a:gd name="connsiteX5" fmla="*/ 1076632 w 6607278"/>
              <a:gd name="connsiteY5" fmla="*/ 73742 h 1784555"/>
              <a:gd name="connsiteX6" fmla="*/ 943897 w 6607278"/>
              <a:gd name="connsiteY6" fmla="*/ 0 h 1784555"/>
              <a:gd name="connsiteX7" fmla="*/ 796413 w 6607278"/>
              <a:gd name="connsiteY7" fmla="*/ 14749 h 1784555"/>
              <a:gd name="connsiteX8" fmla="*/ 752168 w 6607278"/>
              <a:gd name="connsiteY8" fmla="*/ 58994 h 1784555"/>
              <a:gd name="connsiteX9" fmla="*/ 663678 w 6607278"/>
              <a:gd name="connsiteY9" fmla="*/ 117987 h 1784555"/>
              <a:gd name="connsiteX10" fmla="*/ 619432 w 6607278"/>
              <a:gd name="connsiteY10" fmla="*/ 147484 h 1784555"/>
              <a:gd name="connsiteX11" fmla="*/ 575187 w 6607278"/>
              <a:gd name="connsiteY11" fmla="*/ 176981 h 1784555"/>
              <a:gd name="connsiteX12" fmla="*/ 530942 w 6607278"/>
              <a:gd name="connsiteY12" fmla="*/ 191729 h 1784555"/>
              <a:gd name="connsiteX13" fmla="*/ 457200 w 6607278"/>
              <a:gd name="connsiteY13" fmla="*/ 265471 h 1784555"/>
              <a:gd name="connsiteX14" fmla="*/ 368710 w 6607278"/>
              <a:gd name="connsiteY14" fmla="*/ 339213 h 1784555"/>
              <a:gd name="connsiteX15" fmla="*/ 309716 w 6607278"/>
              <a:gd name="connsiteY15" fmla="*/ 412955 h 1784555"/>
              <a:gd name="connsiteX16" fmla="*/ 280220 w 6607278"/>
              <a:gd name="connsiteY16" fmla="*/ 457200 h 1784555"/>
              <a:gd name="connsiteX17" fmla="*/ 235974 w 6607278"/>
              <a:gd name="connsiteY17" fmla="*/ 501445 h 1784555"/>
              <a:gd name="connsiteX18" fmla="*/ 206478 w 6607278"/>
              <a:gd name="connsiteY18" fmla="*/ 589936 h 1784555"/>
              <a:gd name="connsiteX19" fmla="*/ 191729 w 6607278"/>
              <a:gd name="connsiteY19" fmla="*/ 634181 h 1784555"/>
              <a:gd name="connsiteX20" fmla="*/ 147484 w 6607278"/>
              <a:gd name="connsiteY20" fmla="*/ 648929 h 1784555"/>
              <a:gd name="connsiteX21" fmla="*/ 73742 w 6607278"/>
              <a:gd name="connsiteY21" fmla="*/ 737419 h 1784555"/>
              <a:gd name="connsiteX22" fmla="*/ 44245 w 6607278"/>
              <a:gd name="connsiteY22" fmla="*/ 781665 h 1784555"/>
              <a:gd name="connsiteX23" fmla="*/ 0 w 6607278"/>
              <a:gd name="connsiteY23" fmla="*/ 929149 h 1784555"/>
              <a:gd name="connsiteX24" fmla="*/ 14749 w 6607278"/>
              <a:gd name="connsiteY24" fmla="*/ 1209368 h 1784555"/>
              <a:gd name="connsiteX25" fmla="*/ 29497 w 6607278"/>
              <a:gd name="connsiteY25" fmla="*/ 1253613 h 1784555"/>
              <a:gd name="connsiteX26" fmla="*/ 73742 w 6607278"/>
              <a:gd name="connsiteY26" fmla="*/ 1268361 h 1784555"/>
              <a:gd name="connsiteX27" fmla="*/ 103239 w 6607278"/>
              <a:gd name="connsiteY27" fmla="*/ 1312607 h 1784555"/>
              <a:gd name="connsiteX28" fmla="*/ 250723 w 6607278"/>
              <a:gd name="connsiteY28" fmla="*/ 1356852 h 1784555"/>
              <a:gd name="connsiteX29" fmla="*/ 339213 w 6607278"/>
              <a:gd name="connsiteY29" fmla="*/ 1386349 h 1784555"/>
              <a:gd name="connsiteX30" fmla="*/ 398207 w 6607278"/>
              <a:gd name="connsiteY30" fmla="*/ 1401097 h 1784555"/>
              <a:gd name="connsiteX31" fmla="*/ 486697 w 6607278"/>
              <a:gd name="connsiteY31" fmla="*/ 1430594 h 1784555"/>
              <a:gd name="connsiteX32" fmla="*/ 634181 w 6607278"/>
              <a:gd name="connsiteY32" fmla="*/ 1460090 h 1784555"/>
              <a:gd name="connsiteX33" fmla="*/ 958645 w 6607278"/>
              <a:gd name="connsiteY33" fmla="*/ 1445342 h 1784555"/>
              <a:gd name="connsiteX34" fmla="*/ 1002891 w 6607278"/>
              <a:gd name="connsiteY34" fmla="*/ 1430594 h 1784555"/>
              <a:gd name="connsiteX35" fmla="*/ 1504336 w 6607278"/>
              <a:gd name="connsiteY35" fmla="*/ 1401097 h 1784555"/>
              <a:gd name="connsiteX36" fmla="*/ 2197510 w 6607278"/>
              <a:gd name="connsiteY36" fmla="*/ 1401097 h 1784555"/>
              <a:gd name="connsiteX37" fmla="*/ 4837471 w 6607278"/>
              <a:gd name="connsiteY37" fmla="*/ 1386349 h 1784555"/>
              <a:gd name="connsiteX38" fmla="*/ 5176684 w 6607278"/>
              <a:gd name="connsiteY38" fmla="*/ 1371600 h 1784555"/>
              <a:gd name="connsiteX39" fmla="*/ 5619136 w 6607278"/>
              <a:gd name="connsiteY39" fmla="*/ 1356852 h 1784555"/>
              <a:gd name="connsiteX40" fmla="*/ 5751871 w 6607278"/>
              <a:gd name="connsiteY40" fmla="*/ 1327355 h 1784555"/>
              <a:gd name="connsiteX41" fmla="*/ 5840362 w 6607278"/>
              <a:gd name="connsiteY41" fmla="*/ 1312607 h 1784555"/>
              <a:gd name="connsiteX42" fmla="*/ 6135329 w 6607278"/>
              <a:gd name="connsiteY42" fmla="*/ 1297858 h 1784555"/>
              <a:gd name="connsiteX43" fmla="*/ 6430297 w 6607278"/>
              <a:gd name="connsiteY43" fmla="*/ 1327355 h 1784555"/>
              <a:gd name="connsiteX44" fmla="*/ 6563032 w 6607278"/>
              <a:gd name="connsiteY44" fmla="*/ 1386349 h 1784555"/>
              <a:gd name="connsiteX45" fmla="*/ 6607278 w 6607278"/>
              <a:gd name="connsiteY45" fmla="*/ 1401097 h 1784555"/>
              <a:gd name="connsiteX46" fmla="*/ 6592529 w 6607278"/>
              <a:gd name="connsiteY46" fmla="*/ 1592826 h 1784555"/>
              <a:gd name="connsiteX47" fmla="*/ 6518787 w 6607278"/>
              <a:gd name="connsiteY47" fmla="*/ 1651819 h 1784555"/>
              <a:gd name="connsiteX48" fmla="*/ 6415549 w 6607278"/>
              <a:gd name="connsiteY48" fmla="*/ 1666568 h 1784555"/>
              <a:gd name="connsiteX49" fmla="*/ 5545394 w 6607278"/>
              <a:gd name="connsiteY49" fmla="*/ 1681316 h 1784555"/>
              <a:gd name="connsiteX50" fmla="*/ 5442155 w 6607278"/>
              <a:gd name="connsiteY50" fmla="*/ 1696065 h 1784555"/>
              <a:gd name="connsiteX51" fmla="*/ 5353665 w 6607278"/>
              <a:gd name="connsiteY51" fmla="*/ 1710813 h 1784555"/>
              <a:gd name="connsiteX52" fmla="*/ 5176684 w 6607278"/>
              <a:gd name="connsiteY52" fmla="*/ 1725561 h 1784555"/>
              <a:gd name="connsiteX53" fmla="*/ 5117691 w 6607278"/>
              <a:gd name="connsiteY53" fmla="*/ 1740310 h 1784555"/>
              <a:gd name="connsiteX54" fmla="*/ 5029200 w 6607278"/>
              <a:gd name="connsiteY54" fmla="*/ 1769807 h 1784555"/>
              <a:gd name="connsiteX55" fmla="*/ 4911213 w 6607278"/>
              <a:gd name="connsiteY55" fmla="*/ 1784555 h 1784555"/>
              <a:gd name="connsiteX56" fmla="*/ 4513007 w 6607278"/>
              <a:gd name="connsiteY56" fmla="*/ 1769807 h 1784555"/>
              <a:gd name="connsiteX57" fmla="*/ 4439265 w 6607278"/>
              <a:gd name="connsiteY57" fmla="*/ 1755058 h 1784555"/>
              <a:gd name="connsiteX58" fmla="*/ 3052916 w 6607278"/>
              <a:gd name="connsiteY58" fmla="*/ 1769807 h 1784555"/>
              <a:gd name="connsiteX59" fmla="*/ 2507226 w 6607278"/>
              <a:gd name="connsiteY59" fmla="*/ 1755058 h 1784555"/>
              <a:gd name="connsiteX60" fmla="*/ 2418736 w 6607278"/>
              <a:gd name="connsiteY60" fmla="*/ 1725561 h 1784555"/>
              <a:gd name="connsiteX61" fmla="*/ 2374491 w 6607278"/>
              <a:gd name="connsiteY61" fmla="*/ 1696065 h 1784555"/>
              <a:gd name="connsiteX62" fmla="*/ 2374491 w 6607278"/>
              <a:gd name="connsiteY62" fmla="*/ 1504336 h 1784555"/>
              <a:gd name="connsiteX63" fmla="*/ 2418736 w 6607278"/>
              <a:gd name="connsiteY63" fmla="*/ 1474839 h 1784555"/>
              <a:gd name="connsiteX64" fmla="*/ 2433484 w 6607278"/>
              <a:gd name="connsiteY64" fmla="*/ 1430594 h 17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607278" h="1784555">
                <a:moveTo>
                  <a:pt x="1430594" y="353961"/>
                </a:moveTo>
                <a:cubicBezTo>
                  <a:pt x="1415846" y="329380"/>
                  <a:pt x="1403549" y="303151"/>
                  <a:pt x="1386349" y="280219"/>
                </a:cubicBezTo>
                <a:cubicBezTo>
                  <a:pt x="1360899" y="246286"/>
                  <a:pt x="1284905" y="187412"/>
                  <a:pt x="1253613" y="176981"/>
                </a:cubicBezTo>
                <a:lnTo>
                  <a:pt x="1209368" y="162232"/>
                </a:lnTo>
                <a:cubicBezTo>
                  <a:pt x="1176752" y="129616"/>
                  <a:pt x="1161943" y="109022"/>
                  <a:pt x="1120878" y="88490"/>
                </a:cubicBezTo>
                <a:cubicBezTo>
                  <a:pt x="1106973" y="81538"/>
                  <a:pt x="1091381" y="78658"/>
                  <a:pt x="1076632" y="73742"/>
                </a:cubicBezTo>
                <a:cubicBezTo>
                  <a:pt x="975207" y="6126"/>
                  <a:pt x="1021773" y="25960"/>
                  <a:pt x="943897" y="0"/>
                </a:cubicBezTo>
                <a:cubicBezTo>
                  <a:pt x="894736" y="4916"/>
                  <a:pt x="843635" y="219"/>
                  <a:pt x="796413" y="14749"/>
                </a:cubicBezTo>
                <a:cubicBezTo>
                  <a:pt x="776478" y="20883"/>
                  <a:pt x="768632" y="46189"/>
                  <a:pt x="752168" y="58994"/>
                </a:cubicBezTo>
                <a:cubicBezTo>
                  <a:pt x="724185" y="80758"/>
                  <a:pt x="693175" y="98323"/>
                  <a:pt x="663678" y="117987"/>
                </a:cubicBezTo>
                <a:lnTo>
                  <a:pt x="619432" y="147484"/>
                </a:lnTo>
                <a:cubicBezTo>
                  <a:pt x="604684" y="157316"/>
                  <a:pt x="592003" y="171376"/>
                  <a:pt x="575187" y="176981"/>
                </a:cubicBezTo>
                <a:lnTo>
                  <a:pt x="530942" y="191729"/>
                </a:lnTo>
                <a:cubicBezTo>
                  <a:pt x="449826" y="245807"/>
                  <a:pt x="518652" y="191729"/>
                  <a:pt x="457200" y="265471"/>
                </a:cubicBezTo>
                <a:cubicBezTo>
                  <a:pt x="421713" y="308055"/>
                  <a:pt x="412215" y="310210"/>
                  <a:pt x="368710" y="339213"/>
                </a:cubicBezTo>
                <a:cubicBezTo>
                  <a:pt x="339999" y="425349"/>
                  <a:pt x="376427" y="346244"/>
                  <a:pt x="309716" y="412955"/>
                </a:cubicBezTo>
                <a:cubicBezTo>
                  <a:pt x="297182" y="425489"/>
                  <a:pt x="291567" y="443583"/>
                  <a:pt x="280220" y="457200"/>
                </a:cubicBezTo>
                <a:cubicBezTo>
                  <a:pt x="266867" y="473223"/>
                  <a:pt x="250723" y="486697"/>
                  <a:pt x="235974" y="501445"/>
                </a:cubicBezTo>
                <a:lnTo>
                  <a:pt x="206478" y="589936"/>
                </a:lnTo>
                <a:cubicBezTo>
                  <a:pt x="201562" y="604684"/>
                  <a:pt x="206477" y="629265"/>
                  <a:pt x="191729" y="634181"/>
                </a:cubicBezTo>
                <a:lnTo>
                  <a:pt x="147484" y="648929"/>
                </a:lnTo>
                <a:cubicBezTo>
                  <a:pt x="74245" y="758787"/>
                  <a:pt x="168378" y="623855"/>
                  <a:pt x="73742" y="737419"/>
                </a:cubicBezTo>
                <a:cubicBezTo>
                  <a:pt x="62394" y="751036"/>
                  <a:pt x="54077" y="766916"/>
                  <a:pt x="44245" y="781665"/>
                </a:cubicBezTo>
                <a:cubicBezTo>
                  <a:pt x="8339" y="889385"/>
                  <a:pt x="22290" y="839991"/>
                  <a:pt x="0" y="929149"/>
                </a:cubicBezTo>
                <a:cubicBezTo>
                  <a:pt x="4916" y="1022555"/>
                  <a:pt x="6281" y="1116217"/>
                  <a:pt x="14749" y="1209368"/>
                </a:cubicBezTo>
                <a:cubicBezTo>
                  <a:pt x="16156" y="1224850"/>
                  <a:pt x="18504" y="1242620"/>
                  <a:pt x="29497" y="1253613"/>
                </a:cubicBezTo>
                <a:cubicBezTo>
                  <a:pt x="40490" y="1264606"/>
                  <a:pt x="58994" y="1263445"/>
                  <a:pt x="73742" y="1268361"/>
                </a:cubicBezTo>
                <a:cubicBezTo>
                  <a:pt x="83574" y="1283110"/>
                  <a:pt x="88208" y="1303212"/>
                  <a:pt x="103239" y="1312607"/>
                </a:cubicBezTo>
                <a:cubicBezTo>
                  <a:pt x="135322" y="1332659"/>
                  <a:pt x="210875" y="1344897"/>
                  <a:pt x="250723" y="1356852"/>
                </a:cubicBezTo>
                <a:cubicBezTo>
                  <a:pt x="280504" y="1365786"/>
                  <a:pt x="309049" y="1378808"/>
                  <a:pt x="339213" y="1386349"/>
                </a:cubicBezTo>
                <a:cubicBezTo>
                  <a:pt x="358878" y="1391265"/>
                  <a:pt x="378792" y="1395273"/>
                  <a:pt x="398207" y="1401097"/>
                </a:cubicBezTo>
                <a:cubicBezTo>
                  <a:pt x="427988" y="1410031"/>
                  <a:pt x="456028" y="1425483"/>
                  <a:pt x="486697" y="1430594"/>
                </a:cubicBezTo>
                <a:cubicBezTo>
                  <a:pt x="595181" y="1448674"/>
                  <a:pt x="546176" y="1438090"/>
                  <a:pt x="634181" y="1460090"/>
                </a:cubicBezTo>
                <a:cubicBezTo>
                  <a:pt x="742336" y="1455174"/>
                  <a:pt x="850723" y="1453975"/>
                  <a:pt x="958645" y="1445342"/>
                </a:cubicBezTo>
                <a:cubicBezTo>
                  <a:pt x="974142" y="1444102"/>
                  <a:pt x="987440" y="1432311"/>
                  <a:pt x="1002891" y="1430594"/>
                </a:cubicBezTo>
                <a:cubicBezTo>
                  <a:pt x="1078405" y="1422203"/>
                  <a:pt x="1452845" y="1403807"/>
                  <a:pt x="1504336" y="1401097"/>
                </a:cubicBezTo>
                <a:cubicBezTo>
                  <a:pt x="1774302" y="1333607"/>
                  <a:pt x="1482187" y="1401097"/>
                  <a:pt x="2197510" y="1401097"/>
                </a:cubicBezTo>
                <a:lnTo>
                  <a:pt x="4837471" y="1386349"/>
                </a:lnTo>
                <a:lnTo>
                  <a:pt x="5176684" y="1371600"/>
                </a:lnTo>
                <a:cubicBezTo>
                  <a:pt x="5324145" y="1366035"/>
                  <a:pt x="5471797" y="1365038"/>
                  <a:pt x="5619136" y="1356852"/>
                </a:cubicBezTo>
                <a:cubicBezTo>
                  <a:pt x="5746858" y="1349756"/>
                  <a:pt x="5666833" y="1346252"/>
                  <a:pt x="5751871" y="1327355"/>
                </a:cubicBezTo>
                <a:cubicBezTo>
                  <a:pt x="5781063" y="1320868"/>
                  <a:pt x="5810546" y="1314901"/>
                  <a:pt x="5840362" y="1312607"/>
                </a:cubicBezTo>
                <a:cubicBezTo>
                  <a:pt x="5938517" y="1305057"/>
                  <a:pt x="6037007" y="1302774"/>
                  <a:pt x="6135329" y="1297858"/>
                </a:cubicBezTo>
                <a:cubicBezTo>
                  <a:pt x="6149967" y="1298719"/>
                  <a:pt x="6353350" y="1288882"/>
                  <a:pt x="6430297" y="1327355"/>
                </a:cubicBezTo>
                <a:cubicBezTo>
                  <a:pt x="6570527" y="1397470"/>
                  <a:pt x="6334737" y="1310251"/>
                  <a:pt x="6563032" y="1386349"/>
                </a:cubicBezTo>
                <a:lnTo>
                  <a:pt x="6607278" y="1401097"/>
                </a:lnTo>
                <a:cubicBezTo>
                  <a:pt x="6602362" y="1465007"/>
                  <a:pt x="6604342" y="1529825"/>
                  <a:pt x="6592529" y="1592826"/>
                </a:cubicBezTo>
                <a:cubicBezTo>
                  <a:pt x="6584683" y="1634669"/>
                  <a:pt x="6553295" y="1644917"/>
                  <a:pt x="6518787" y="1651819"/>
                </a:cubicBezTo>
                <a:cubicBezTo>
                  <a:pt x="6484700" y="1658636"/>
                  <a:pt x="6450295" y="1665515"/>
                  <a:pt x="6415549" y="1666568"/>
                </a:cubicBezTo>
                <a:cubicBezTo>
                  <a:pt x="6125589" y="1675355"/>
                  <a:pt x="5835446" y="1676400"/>
                  <a:pt x="5545394" y="1681316"/>
                </a:cubicBezTo>
                <a:lnTo>
                  <a:pt x="5442155" y="1696065"/>
                </a:lnTo>
                <a:cubicBezTo>
                  <a:pt x="5412599" y="1700612"/>
                  <a:pt x="5383386" y="1707511"/>
                  <a:pt x="5353665" y="1710813"/>
                </a:cubicBezTo>
                <a:cubicBezTo>
                  <a:pt x="5294829" y="1717350"/>
                  <a:pt x="5235678" y="1720645"/>
                  <a:pt x="5176684" y="1725561"/>
                </a:cubicBezTo>
                <a:cubicBezTo>
                  <a:pt x="5157020" y="1730477"/>
                  <a:pt x="5137106" y="1734485"/>
                  <a:pt x="5117691" y="1740310"/>
                </a:cubicBezTo>
                <a:cubicBezTo>
                  <a:pt x="5087910" y="1749245"/>
                  <a:pt x="5060052" y="1765951"/>
                  <a:pt x="5029200" y="1769807"/>
                </a:cubicBezTo>
                <a:lnTo>
                  <a:pt x="4911213" y="1784555"/>
                </a:lnTo>
                <a:cubicBezTo>
                  <a:pt x="4778478" y="1779639"/>
                  <a:pt x="4645575" y="1778093"/>
                  <a:pt x="4513007" y="1769807"/>
                </a:cubicBezTo>
                <a:cubicBezTo>
                  <a:pt x="4487988" y="1768243"/>
                  <a:pt x="4464332" y="1755058"/>
                  <a:pt x="4439265" y="1755058"/>
                </a:cubicBezTo>
                <a:cubicBezTo>
                  <a:pt x="3977123" y="1755058"/>
                  <a:pt x="3515032" y="1764891"/>
                  <a:pt x="3052916" y="1769807"/>
                </a:cubicBezTo>
                <a:cubicBezTo>
                  <a:pt x="2871019" y="1764891"/>
                  <a:pt x="2688748" y="1767723"/>
                  <a:pt x="2507226" y="1755058"/>
                </a:cubicBezTo>
                <a:cubicBezTo>
                  <a:pt x="2476209" y="1752894"/>
                  <a:pt x="2444606" y="1742808"/>
                  <a:pt x="2418736" y="1725561"/>
                </a:cubicBezTo>
                <a:lnTo>
                  <a:pt x="2374491" y="1696065"/>
                </a:lnTo>
                <a:cubicBezTo>
                  <a:pt x="2350100" y="1622894"/>
                  <a:pt x="2339184" y="1610256"/>
                  <a:pt x="2374491" y="1504336"/>
                </a:cubicBezTo>
                <a:cubicBezTo>
                  <a:pt x="2380096" y="1487520"/>
                  <a:pt x="2403988" y="1484671"/>
                  <a:pt x="2418736" y="1474839"/>
                </a:cubicBezTo>
                <a:lnTo>
                  <a:pt x="2433484" y="1430594"/>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4655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animBg="1"/>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75000"/>
                <a:shade val="58000"/>
                <a:satMod val="120000"/>
              </a:schemeClr>
              <a:schemeClr val="bg2">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CC0DCE3-8753-43BB-86D2-6452D91E4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8BC7A6-65CA-4655-8641-7BDE9699BF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8755CF4-45A8-4971-A14E-D6DE02B482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421F62D5-850C-4310-A813-747E4643379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7" name="Oval 26">
              <a:extLst>
                <a:ext uri="{FF2B5EF4-FFF2-40B4-BE49-F238E27FC236}">
                  <a16:creationId xmlns:a16="http://schemas.microsoft.com/office/drawing/2014/main" id="{CAD4B505-4A68-456B-9AFD-344192BE94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A7F9A339-5395-403B-B163-DFDDD9E099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0" name="Rectangle 29">
            <a:extLst>
              <a:ext uri="{FF2B5EF4-FFF2-40B4-BE49-F238E27FC236}">
                <a16:creationId xmlns:a16="http://schemas.microsoft.com/office/drawing/2014/main" id="{2A0E4E09-FC02-4ADC-951A-3FFA90B6FE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B23EB10-011B-4BBD-9AE6-2635567A10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EFE74-CF49-401A-B4BA-0E5677F78EDF}"/>
              </a:ext>
            </a:extLst>
          </p:cNvPr>
          <p:cNvSpPr>
            <a:spLocks noGrp="1"/>
          </p:cNvSpPr>
          <p:nvPr>
            <p:ph type="title"/>
          </p:nvPr>
        </p:nvSpPr>
        <p:spPr>
          <a:xfrm>
            <a:off x="6556100" y="1360493"/>
            <a:ext cx="4972511" cy="3106732"/>
          </a:xfrm>
        </p:spPr>
        <p:txBody>
          <a:bodyPr vert="horz" lIns="91440" tIns="45720" rIns="91440" bIns="45720" rtlCol="0" anchor="b">
            <a:normAutofit/>
          </a:bodyPr>
          <a:lstStyle/>
          <a:p>
            <a:pPr>
              <a:lnSpc>
                <a:spcPct val="80000"/>
              </a:lnSpc>
            </a:pPr>
            <a:r>
              <a:rPr lang="en-US" sz="6100" kern="1200" cap="all" baseline="0">
                <a:solidFill>
                  <a:schemeClr val="tx1"/>
                </a:solidFill>
                <a:latin typeface="+mj-lt"/>
                <a:ea typeface="+mj-ea"/>
                <a:cs typeface="+mj-cs"/>
              </a:rPr>
              <a:t>Behave like a poet detective! Look for clues</a:t>
            </a:r>
          </a:p>
        </p:txBody>
      </p:sp>
      <p:sp>
        <p:nvSpPr>
          <p:cNvPr id="14" name="Content Placeholder 13">
            <a:extLst>
              <a:ext uri="{FF2B5EF4-FFF2-40B4-BE49-F238E27FC236}">
                <a16:creationId xmlns:a16="http://schemas.microsoft.com/office/drawing/2014/main" id="{9022B99C-9253-44EC-B9AD-037D7B4ED3D1}"/>
              </a:ext>
            </a:extLst>
          </p:cNvPr>
          <p:cNvSpPr>
            <a:spLocks noGrp="1"/>
          </p:cNvSpPr>
          <p:nvPr>
            <p:ph sz="quarter" idx="4"/>
          </p:nvPr>
        </p:nvSpPr>
        <p:spPr>
          <a:xfrm>
            <a:off x="6556100" y="4687316"/>
            <a:ext cx="4972512" cy="1517088"/>
          </a:xfrm>
        </p:spPr>
        <p:txBody>
          <a:bodyPr vert="horz" lIns="91440" tIns="45720" rIns="91440" bIns="45720" rtlCol="0">
            <a:normAutofit fontScale="92500" lnSpcReduction="10000"/>
          </a:bodyPr>
          <a:lstStyle/>
          <a:p>
            <a:pPr marL="0" indent="0">
              <a:buNone/>
            </a:pPr>
            <a:r>
              <a:rPr lang="en-US" sz="3600" dirty="0">
                <a:solidFill>
                  <a:schemeClr val="accent3">
                    <a:lumMod val="60000"/>
                    <a:lumOff val="40000"/>
                  </a:schemeClr>
                </a:solidFill>
              </a:rPr>
              <a:t>Hint</a:t>
            </a:r>
          </a:p>
          <a:p>
            <a:pPr marL="0" indent="0">
              <a:buNone/>
            </a:pPr>
            <a:r>
              <a:rPr lang="en-US" sz="3600" dirty="0">
                <a:solidFill>
                  <a:srgbClr val="FFFF00"/>
                </a:solidFill>
              </a:rPr>
              <a:t>Make sense of the words!</a:t>
            </a:r>
          </a:p>
        </p:txBody>
      </p:sp>
      <p:sp>
        <p:nvSpPr>
          <p:cNvPr id="34" name="Freeform: Shape 33">
            <a:extLst>
              <a:ext uri="{FF2B5EF4-FFF2-40B4-BE49-F238E27FC236}">
                <a16:creationId xmlns:a16="http://schemas.microsoft.com/office/drawing/2014/main" id="{14A1598B-1957-47CF-AAF4-F7A36DA0E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Magnifying glass">
            <a:extLst>
              <a:ext uri="{FF2B5EF4-FFF2-40B4-BE49-F238E27FC236}">
                <a16:creationId xmlns:a16="http://schemas.microsoft.com/office/drawing/2014/main" id="{10C30F00-A75B-4A0C-AF18-E08337D824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97055" y="2633410"/>
            <a:ext cx="2408325" cy="2408325"/>
          </a:xfrm>
          <a:prstGeom prst="rect">
            <a:avLst/>
          </a:prstGeom>
        </p:spPr>
      </p:pic>
      <p:sp>
        <p:nvSpPr>
          <p:cNvPr id="8" name="Slide Number Placeholder 7">
            <a:extLst>
              <a:ext uri="{FF2B5EF4-FFF2-40B4-BE49-F238E27FC236}">
                <a16:creationId xmlns:a16="http://schemas.microsoft.com/office/drawing/2014/main" id="{A33AFAAB-9086-4AA4-88A4-70281D2A5353}"/>
              </a:ext>
            </a:extLst>
          </p:cNvPr>
          <p:cNvSpPr>
            <a:spLocks noGrp="1"/>
          </p:cNvSpPr>
          <p:nvPr>
            <p:ph type="sldNum" sz="quarter" idx="12"/>
          </p:nvPr>
        </p:nvSpPr>
        <p:spPr>
          <a:xfrm>
            <a:off x="10334744" y="500322"/>
            <a:ext cx="1193868" cy="640080"/>
          </a:xfrm>
        </p:spPr>
        <p:txBody>
          <a:bodyPr vert="horz" lIns="91440" tIns="45720" rIns="91440" bIns="45720" rtlCol="0" anchor="ctr">
            <a:normAutofit/>
          </a:bodyPr>
          <a:lstStyle/>
          <a:p>
            <a:pPr algn="r" defTabSz="914400">
              <a:spcAft>
                <a:spcPts val="600"/>
              </a:spcAft>
            </a:pPr>
            <a:fld id="{B0A58021-3054-4C10-8AA6-2551D3D7A515}" type="slidenum">
              <a:rPr lang="en-US" sz="2800">
                <a:solidFill>
                  <a:schemeClr val="tx1"/>
                </a:solidFill>
              </a:rPr>
              <a:pPr algn="r" defTabSz="914400">
                <a:spcAft>
                  <a:spcPts val="600"/>
                </a:spcAft>
              </a:pPr>
              <a:t>7</a:t>
            </a:fld>
            <a:endParaRPr lang="en-US" sz="2800">
              <a:solidFill>
                <a:schemeClr val="tx1"/>
              </a:solidFill>
            </a:endParaRPr>
          </a:p>
        </p:txBody>
      </p:sp>
      <p:sp>
        <p:nvSpPr>
          <p:cNvPr id="7" name="Footer Placeholder 6">
            <a:extLst>
              <a:ext uri="{FF2B5EF4-FFF2-40B4-BE49-F238E27FC236}">
                <a16:creationId xmlns:a16="http://schemas.microsoft.com/office/drawing/2014/main" id="{0B530E1C-F8CD-41CA-A83F-B55C59F6CB2D}"/>
              </a:ext>
            </a:extLst>
          </p:cNvPr>
          <p:cNvSpPr>
            <a:spLocks noGrp="1"/>
          </p:cNvSpPr>
          <p:nvPr>
            <p:ph type="ftr" sz="quarter" idx="11"/>
          </p:nvPr>
        </p:nvSpPr>
        <p:spPr>
          <a:xfrm>
            <a:off x="6556100" y="6272784"/>
            <a:ext cx="4937760" cy="365125"/>
          </a:xfrm>
        </p:spPr>
        <p:txBody>
          <a:bodyPr vert="horz" lIns="91440" tIns="45720" rIns="91440" bIns="45720" rtlCol="0" anchor="ctr">
            <a:normAutofit/>
          </a:bodyPr>
          <a:lstStyle/>
          <a:p>
            <a:pPr defTabSz="914400">
              <a:spcAft>
                <a:spcPts val="600"/>
              </a:spcAft>
            </a:pPr>
            <a:r>
              <a:rPr lang="en-US" sz="1000" kern="1200">
                <a:solidFill>
                  <a:schemeClr val="tx1"/>
                </a:solidFill>
                <a:latin typeface="+mn-lt"/>
                <a:ea typeface="+mn-ea"/>
                <a:cs typeface="+mn-cs"/>
              </a:rPr>
              <a:t>ENGLISH UNIT, CURRICULUM PLANNING AND DEVELOPMENT DIVISION (2020)</a:t>
            </a:r>
          </a:p>
        </p:txBody>
      </p:sp>
      <p:sp>
        <p:nvSpPr>
          <p:cNvPr id="4" name="Content Placeholder 3">
            <a:extLst>
              <a:ext uri="{FF2B5EF4-FFF2-40B4-BE49-F238E27FC236}">
                <a16:creationId xmlns:a16="http://schemas.microsoft.com/office/drawing/2014/main" id="{13696363-2BE7-4747-AD64-A843D136F0CD}"/>
              </a:ext>
            </a:extLst>
          </p:cNvPr>
          <p:cNvSpPr>
            <a:spLocks noGrp="1"/>
          </p:cNvSpPr>
          <p:nvPr>
            <p:ph sz="half" idx="2"/>
          </p:nvPr>
        </p:nvSpPr>
        <p:spPr>
          <a:xfrm>
            <a:off x="920529" y="2330245"/>
            <a:ext cx="4904199" cy="3704795"/>
          </a:xfrm>
        </p:spPr>
        <p:txBody>
          <a:bodyPr/>
          <a:lstStyle/>
          <a:p>
            <a:endParaRPr lang="en-GB" dirty="0"/>
          </a:p>
        </p:txBody>
      </p:sp>
    </p:spTree>
    <p:extLst>
      <p:ext uri="{BB962C8B-B14F-4D97-AF65-F5344CB8AC3E}">
        <p14:creationId xmlns:p14="http://schemas.microsoft.com/office/powerpoint/2010/main" val="24787614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EBF84-A4CC-4301-A5D2-A12683B81F80}"/>
              </a:ext>
            </a:extLst>
          </p:cNvPr>
          <p:cNvSpPr>
            <a:spLocks noGrp="1"/>
          </p:cNvSpPr>
          <p:nvPr>
            <p:ph type="title"/>
          </p:nvPr>
        </p:nvSpPr>
        <p:spPr>
          <a:xfrm>
            <a:off x="265471" y="484632"/>
            <a:ext cx="11685737" cy="550410"/>
          </a:xfrm>
        </p:spPr>
        <p:txBody>
          <a:bodyPr>
            <a:normAutofit fontScale="90000"/>
          </a:bodyPr>
          <a:lstStyle/>
          <a:p>
            <a:r>
              <a:rPr lang="en-GB" cap="none" dirty="0"/>
              <a:t>Behave like a wise detective! Look for Language Clues</a:t>
            </a:r>
          </a:p>
        </p:txBody>
      </p:sp>
      <p:graphicFrame>
        <p:nvGraphicFramePr>
          <p:cNvPr id="6" name="Content Placeholder 5">
            <a:extLst>
              <a:ext uri="{FF2B5EF4-FFF2-40B4-BE49-F238E27FC236}">
                <a16:creationId xmlns:a16="http://schemas.microsoft.com/office/drawing/2014/main" id="{65D9A36A-7E93-4591-B015-4411A3A29C52}"/>
              </a:ext>
            </a:extLst>
          </p:cNvPr>
          <p:cNvGraphicFramePr>
            <a:graphicFrameLocks noGrp="1"/>
          </p:cNvGraphicFramePr>
          <p:nvPr>
            <p:ph idx="1"/>
            <p:extLst>
              <p:ext uri="{D42A27DB-BD31-4B8C-83A1-F6EECF244321}">
                <p14:modId xmlns:p14="http://schemas.microsoft.com/office/powerpoint/2010/main" val="1856750917"/>
              </p:ext>
            </p:extLst>
          </p:nvPr>
        </p:nvGraphicFramePr>
        <p:xfrm>
          <a:off x="516194" y="1135626"/>
          <a:ext cx="10612181" cy="5036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AC5ABF9C-0A7E-40BF-B4D3-A0E63CFAF22A}"/>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B22F60F4-DA4C-4769-BCF1-EBA8F68B4115}"/>
              </a:ext>
            </a:extLst>
          </p:cNvPr>
          <p:cNvSpPr>
            <a:spLocks noGrp="1"/>
          </p:cNvSpPr>
          <p:nvPr>
            <p:ph type="sldNum" sz="quarter" idx="12"/>
          </p:nvPr>
        </p:nvSpPr>
        <p:spPr/>
        <p:txBody>
          <a:bodyPr/>
          <a:lstStyle/>
          <a:p>
            <a:fld id="{B0A58021-3054-4C10-8AA6-2551D3D7A515}" type="slidenum">
              <a:rPr lang="en-GB" smtClean="0"/>
              <a:t>70</a:t>
            </a:fld>
            <a:endParaRPr lang="en-GB"/>
          </a:p>
        </p:txBody>
      </p:sp>
    </p:spTree>
    <p:extLst>
      <p:ext uri="{BB962C8B-B14F-4D97-AF65-F5344CB8AC3E}">
        <p14:creationId xmlns:p14="http://schemas.microsoft.com/office/powerpoint/2010/main" val="1234803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0980-81BF-4850-9739-FEB8A3B04338}"/>
              </a:ext>
            </a:extLst>
          </p:cNvPr>
          <p:cNvSpPr>
            <a:spLocks noGrp="1"/>
          </p:cNvSpPr>
          <p:nvPr>
            <p:ph type="title"/>
          </p:nvPr>
        </p:nvSpPr>
        <p:spPr>
          <a:xfrm>
            <a:off x="545690" y="484632"/>
            <a:ext cx="10582558" cy="695239"/>
          </a:xfrm>
        </p:spPr>
        <p:txBody>
          <a:bodyPr>
            <a:normAutofit fontScale="90000"/>
          </a:bodyPr>
          <a:lstStyle/>
          <a:p>
            <a:r>
              <a:rPr lang="en-GB" cap="none" dirty="0"/>
              <a:t>Behave like a detective! Look for Language Clues</a:t>
            </a:r>
          </a:p>
        </p:txBody>
      </p:sp>
      <p:graphicFrame>
        <p:nvGraphicFramePr>
          <p:cNvPr id="7" name="Content Placeholder 6">
            <a:extLst>
              <a:ext uri="{FF2B5EF4-FFF2-40B4-BE49-F238E27FC236}">
                <a16:creationId xmlns:a16="http://schemas.microsoft.com/office/drawing/2014/main" id="{26E53F17-3C1A-46A5-95F9-09DD2071CB16}"/>
              </a:ext>
            </a:extLst>
          </p:cNvPr>
          <p:cNvGraphicFramePr>
            <a:graphicFrameLocks noGrp="1"/>
          </p:cNvGraphicFramePr>
          <p:nvPr>
            <p:ph idx="1"/>
            <p:extLst>
              <p:ext uri="{D42A27DB-BD31-4B8C-83A1-F6EECF244321}">
                <p14:modId xmlns:p14="http://schemas.microsoft.com/office/powerpoint/2010/main" val="2799717900"/>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D1A265B-E7C6-49AD-9FFF-8E73CF45AB30}"/>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575C28B1-81B2-4564-A26C-B5339CFD4138}"/>
              </a:ext>
            </a:extLst>
          </p:cNvPr>
          <p:cNvSpPr>
            <a:spLocks noGrp="1"/>
          </p:cNvSpPr>
          <p:nvPr>
            <p:ph type="sldNum" sz="quarter" idx="12"/>
          </p:nvPr>
        </p:nvSpPr>
        <p:spPr/>
        <p:txBody>
          <a:bodyPr/>
          <a:lstStyle/>
          <a:p>
            <a:fld id="{B0A58021-3054-4C10-8AA6-2551D3D7A515}" type="slidenum">
              <a:rPr lang="en-GB" smtClean="0"/>
              <a:t>71</a:t>
            </a:fld>
            <a:endParaRPr lang="en-GB"/>
          </a:p>
        </p:txBody>
      </p:sp>
    </p:spTree>
    <p:extLst>
      <p:ext uri="{BB962C8B-B14F-4D97-AF65-F5344CB8AC3E}">
        <p14:creationId xmlns:p14="http://schemas.microsoft.com/office/powerpoint/2010/main" val="1236945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D88A-A303-4847-A2B7-B1539E463D85}"/>
              </a:ext>
            </a:extLst>
          </p:cNvPr>
          <p:cNvSpPr>
            <a:spLocks noGrp="1"/>
          </p:cNvSpPr>
          <p:nvPr>
            <p:ph type="title"/>
          </p:nvPr>
        </p:nvSpPr>
        <p:spPr>
          <a:xfrm>
            <a:off x="1069848" y="484632"/>
            <a:ext cx="10058400" cy="1609344"/>
          </a:xfrm>
        </p:spPr>
        <p:txBody>
          <a:bodyPr>
            <a:normAutofit/>
          </a:bodyPr>
          <a:lstStyle/>
          <a:p>
            <a:r>
              <a:rPr lang="en-GB" cap="none" dirty="0"/>
              <a:t>You are the poem detective at work! </a:t>
            </a:r>
          </a:p>
        </p:txBody>
      </p:sp>
      <p:sp>
        <p:nvSpPr>
          <p:cNvPr id="22" name="Rectangle 21">
            <a:extLst>
              <a:ext uri="{FF2B5EF4-FFF2-40B4-BE49-F238E27FC236}">
                <a16:creationId xmlns:a16="http://schemas.microsoft.com/office/drawing/2014/main"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FA39F34-CFE7-43D2-A36A-B941866EB603}"/>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4D8C1ED6-673F-434C-B868-7A438532C1C8}"/>
              </a:ext>
            </a:extLst>
          </p:cNvPr>
          <p:cNvSpPr>
            <a:spLocks noGrp="1"/>
          </p:cNvSpPr>
          <p:nvPr>
            <p:ph type="sldNum" sz="quarter" idx="12"/>
          </p:nvPr>
        </p:nvSpPr>
        <p:spPr>
          <a:xfrm>
            <a:off x="11311128" y="6272784"/>
            <a:ext cx="640080" cy="365125"/>
          </a:xfrm>
        </p:spPr>
        <p:txBody>
          <a:bodyPr>
            <a:normAutofit/>
          </a:bodyPr>
          <a:lstStyle/>
          <a:p>
            <a:pPr>
              <a:spcAft>
                <a:spcPts val="600"/>
              </a:spcAft>
            </a:pPr>
            <a:fld id="{B0A58021-3054-4C10-8AA6-2551D3D7A515}" type="slidenum">
              <a:rPr lang="en-GB"/>
              <a:pPr>
                <a:spcAft>
                  <a:spcPts val="600"/>
                </a:spcAft>
              </a:pPr>
              <a:t>72</a:t>
            </a:fld>
            <a:endParaRPr lang="en-GB"/>
          </a:p>
        </p:txBody>
      </p:sp>
      <p:graphicFrame>
        <p:nvGraphicFramePr>
          <p:cNvPr id="7" name="Content Placeholder 2">
            <a:extLst>
              <a:ext uri="{FF2B5EF4-FFF2-40B4-BE49-F238E27FC236}">
                <a16:creationId xmlns:a16="http://schemas.microsoft.com/office/drawing/2014/main" id="{71F7F963-2F71-4EC6-B56F-FEC01C255011}"/>
              </a:ext>
            </a:extLst>
          </p:cNvPr>
          <p:cNvGraphicFramePr>
            <a:graphicFrameLocks noGrp="1"/>
          </p:cNvGraphicFramePr>
          <p:nvPr>
            <p:ph idx="1"/>
            <p:extLst>
              <p:ext uri="{D42A27DB-BD31-4B8C-83A1-F6EECF244321}">
                <p14:modId xmlns:p14="http://schemas.microsoft.com/office/powerpoint/2010/main" val="250174845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Content Placeholder 9" descr="Detective">
            <a:extLst>
              <a:ext uri="{FF2B5EF4-FFF2-40B4-BE49-F238E27FC236}">
                <a16:creationId xmlns:a16="http://schemas.microsoft.com/office/drawing/2014/main" id="{7D02F464-2330-4F45-81B4-7045177B253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324270" y="484632"/>
            <a:ext cx="991117" cy="991117"/>
          </a:xfrm>
          <a:prstGeom prst="rect">
            <a:avLst/>
          </a:prstGeom>
        </p:spPr>
      </p:pic>
    </p:spTree>
    <p:extLst>
      <p:ext uri="{BB962C8B-B14F-4D97-AF65-F5344CB8AC3E}">
        <p14:creationId xmlns:p14="http://schemas.microsoft.com/office/powerpoint/2010/main" val="4044487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B239-625C-4C6B-880B-5DC21F6B070E}"/>
              </a:ext>
            </a:extLst>
          </p:cNvPr>
          <p:cNvSpPr>
            <a:spLocks noGrp="1"/>
          </p:cNvSpPr>
          <p:nvPr>
            <p:ph type="title"/>
          </p:nvPr>
        </p:nvSpPr>
        <p:spPr>
          <a:xfrm>
            <a:off x="1069848" y="484632"/>
            <a:ext cx="10507636" cy="1609344"/>
          </a:xfrm>
        </p:spPr>
        <p:txBody>
          <a:bodyPr/>
          <a:lstStyle/>
          <a:p>
            <a:r>
              <a:rPr lang="en-GB" cap="none" dirty="0"/>
              <a:t>A poem is an enjoyable challenge!</a:t>
            </a:r>
          </a:p>
        </p:txBody>
      </p:sp>
      <p:graphicFrame>
        <p:nvGraphicFramePr>
          <p:cNvPr id="6" name="Content Placeholder 5">
            <a:extLst>
              <a:ext uri="{FF2B5EF4-FFF2-40B4-BE49-F238E27FC236}">
                <a16:creationId xmlns:a16="http://schemas.microsoft.com/office/drawing/2014/main" id="{0C7B4D7F-C96A-4363-ABC3-5A377BDE9EF9}"/>
              </a:ext>
            </a:extLst>
          </p:cNvPr>
          <p:cNvGraphicFramePr>
            <a:graphicFrameLocks noGrp="1"/>
          </p:cNvGraphicFramePr>
          <p:nvPr>
            <p:ph idx="1"/>
            <p:extLst>
              <p:ext uri="{D42A27DB-BD31-4B8C-83A1-F6EECF244321}">
                <p14:modId xmlns:p14="http://schemas.microsoft.com/office/powerpoint/2010/main" val="2064443498"/>
              </p:ext>
            </p:extLst>
          </p:nvPr>
        </p:nvGraphicFramePr>
        <p:xfrm>
          <a:off x="1069848" y="1825932"/>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D327973-65D9-4EC3-A188-3ACB53DD7956}"/>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53A0F81C-4FCC-446A-9069-E7D12E5B0FEB}"/>
              </a:ext>
            </a:extLst>
          </p:cNvPr>
          <p:cNvSpPr>
            <a:spLocks noGrp="1"/>
          </p:cNvSpPr>
          <p:nvPr>
            <p:ph type="sldNum" sz="quarter" idx="12"/>
          </p:nvPr>
        </p:nvSpPr>
        <p:spPr/>
        <p:txBody>
          <a:bodyPr/>
          <a:lstStyle/>
          <a:p>
            <a:fld id="{B0A58021-3054-4C10-8AA6-2551D3D7A515}" type="slidenum">
              <a:rPr lang="en-GB" smtClean="0"/>
              <a:t>73</a:t>
            </a:fld>
            <a:endParaRPr lang="en-GB"/>
          </a:p>
        </p:txBody>
      </p:sp>
    </p:spTree>
    <p:extLst>
      <p:ext uri="{BB962C8B-B14F-4D97-AF65-F5344CB8AC3E}">
        <p14:creationId xmlns:p14="http://schemas.microsoft.com/office/powerpoint/2010/main" val="1834347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7FFC-DA04-4066-99E0-F83970D890D5}"/>
              </a:ext>
            </a:extLst>
          </p:cNvPr>
          <p:cNvSpPr>
            <a:spLocks noGrp="1"/>
          </p:cNvSpPr>
          <p:nvPr>
            <p:ph type="title"/>
          </p:nvPr>
        </p:nvSpPr>
        <p:spPr/>
        <p:txBody>
          <a:bodyPr/>
          <a:lstStyle/>
          <a:p>
            <a:r>
              <a:rPr lang="en-GB" cap="none" dirty="0"/>
              <a:t>We’ve come to an end till next time</a:t>
            </a:r>
          </a:p>
        </p:txBody>
      </p:sp>
      <p:sp>
        <p:nvSpPr>
          <p:cNvPr id="3" name="Content Placeholder 2">
            <a:extLst>
              <a:ext uri="{FF2B5EF4-FFF2-40B4-BE49-F238E27FC236}">
                <a16:creationId xmlns:a16="http://schemas.microsoft.com/office/drawing/2014/main" id="{9822154E-3B8A-476C-B79E-ABC78689FD70}"/>
              </a:ext>
            </a:extLst>
          </p:cNvPr>
          <p:cNvSpPr>
            <a:spLocks noGrp="1"/>
          </p:cNvSpPr>
          <p:nvPr>
            <p:ph idx="1"/>
          </p:nvPr>
        </p:nvSpPr>
        <p:spPr/>
        <p:txBody>
          <a:bodyPr/>
          <a:lstStyle/>
          <a:p>
            <a:pPr marL="0" indent="0">
              <a:buNone/>
            </a:pPr>
            <a:r>
              <a:rPr lang="en-GB" dirty="0">
                <a:solidFill>
                  <a:srgbClr val="C00000"/>
                </a:solidFill>
              </a:rPr>
              <a:t>Always remember</a:t>
            </a:r>
          </a:p>
          <a:p>
            <a:pPr marL="0" indent="0" algn="ctr">
              <a:buNone/>
            </a:pPr>
            <a:r>
              <a:rPr lang="en-GB" b="1" dirty="0">
                <a:solidFill>
                  <a:schemeClr val="accent3">
                    <a:lumMod val="75000"/>
                  </a:schemeClr>
                </a:solidFill>
              </a:rPr>
              <a:t>You are a detective</a:t>
            </a:r>
          </a:p>
          <a:p>
            <a:pPr marL="0" indent="0" algn="ctr">
              <a:buNone/>
            </a:pPr>
            <a:r>
              <a:rPr lang="en-GB" b="1" dirty="0">
                <a:solidFill>
                  <a:schemeClr val="accent3">
                    <a:lumMod val="75000"/>
                  </a:schemeClr>
                </a:solidFill>
              </a:rPr>
              <a:t>Your strategies are effective</a:t>
            </a:r>
          </a:p>
          <a:p>
            <a:pPr marL="0" indent="0" algn="ctr">
              <a:buNone/>
            </a:pPr>
            <a:r>
              <a:rPr lang="en-GB" b="1" dirty="0">
                <a:solidFill>
                  <a:schemeClr val="accent3">
                    <a:lumMod val="75000"/>
                  </a:schemeClr>
                </a:solidFill>
              </a:rPr>
              <a:t>You can find all the clues</a:t>
            </a:r>
          </a:p>
          <a:p>
            <a:pPr marL="0" indent="0" algn="ctr">
              <a:buNone/>
            </a:pPr>
            <a:r>
              <a:rPr lang="en-GB" b="1" dirty="0">
                <a:solidFill>
                  <a:schemeClr val="accent3">
                    <a:lumMod val="75000"/>
                  </a:schemeClr>
                </a:solidFill>
              </a:rPr>
              <a:t>Sensory details- all you can use!</a:t>
            </a:r>
          </a:p>
          <a:p>
            <a:pPr marL="0" indent="0" algn="ctr">
              <a:buNone/>
            </a:pPr>
            <a:r>
              <a:rPr lang="en-GB" b="1" dirty="0">
                <a:solidFill>
                  <a:schemeClr val="accent3">
                    <a:lumMod val="75000"/>
                  </a:schemeClr>
                </a:solidFill>
              </a:rPr>
              <a:t>You can master inferential questions</a:t>
            </a:r>
          </a:p>
          <a:p>
            <a:pPr marL="0" indent="0" algn="ctr">
              <a:buNone/>
            </a:pPr>
            <a:r>
              <a:rPr lang="en-GB" b="1" dirty="0">
                <a:solidFill>
                  <a:schemeClr val="accent3">
                    <a:lumMod val="75000"/>
                  </a:schemeClr>
                </a:solidFill>
              </a:rPr>
              <a:t>You can evaluate characters’ actions!</a:t>
            </a:r>
          </a:p>
          <a:p>
            <a:pPr marL="0" indent="0" algn="ctr">
              <a:buNone/>
            </a:pPr>
            <a:r>
              <a:rPr lang="en-GB" b="1" dirty="0">
                <a:solidFill>
                  <a:schemeClr val="accent3">
                    <a:lumMod val="75000"/>
                  </a:schemeClr>
                </a:solidFill>
              </a:rPr>
              <a:t>You </a:t>
            </a:r>
            <a:r>
              <a:rPr lang="en-GB" b="1" dirty="0">
                <a:solidFill>
                  <a:srgbClr val="0070C0"/>
                </a:solidFill>
              </a:rPr>
              <a:t>ARE</a:t>
            </a:r>
            <a:r>
              <a:rPr lang="en-GB" b="1" dirty="0">
                <a:solidFill>
                  <a:schemeClr val="accent3">
                    <a:lumMod val="75000"/>
                  </a:schemeClr>
                </a:solidFill>
              </a:rPr>
              <a:t> my SEA ELA champion!</a:t>
            </a:r>
          </a:p>
          <a:p>
            <a:endParaRPr lang="en-GB" dirty="0"/>
          </a:p>
        </p:txBody>
      </p:sp>
      <p:sp>
        <p:nvSpPr>
          <p:cNvPr id="4" name="Footer Placeholder 3">
            <a:extLst>
              <a:ext uri="{FF2B5EF4-FFF2-40B4-BE49-F238E27FC236}">
                <a16:creationId xmlns:a16="http://schemas.microsoft.com/office/drawing/2014/main" id="{A1F653DF-913D-424E-8453-B4067563E5A6}"/>
              </a:ext>
            </a:extLst>
          </p:cNvPr>
          <p:cNvSpPr>
            <a:spLocks noGrp="1"/>
          </p:cNvSpPr>
          <p:nvPr>
            <p:ph type="ftr" sz="quarter" idx="11"/>
          </p:nvPr>
        </p:nvSpPr>
        <p:spPr/>
        <p:txBody>
          <a:bodyPr/>
          <a:lstStyle/>
          <a:p>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85676A5C-F847-483F-8FDF-62067EC75B01}"/>
              </a:ext>
            </a:extLst>
          </p:cNvPr>
          <p:cNvSpPr>
            <a:spLocks noGrp="1"/>
          </p:cNvSpPr>
          <p:nvPr>
            <p:ph type="sldNum" sz="quarter" idx="12"/>
          </p:nvPr>
        </p:nvSpPr>
        <p:spPr/>
        <p:txBody>
          <a:bodyPr/>
          <a:lstStyle/>
          <a:p>
            <a:fld id="{B0A58021-3054-4C10-8AA6-2551D3D7A515}" type="slidenum">
              <a:rPr lang="en-GB" smtClean="0"/>
              <a:t>74</a:t>
            </a:fld>
            <a:endParaRPr lang="en-GB"/>
          </a:p>
        </p:txBody>
      </p:sp>
    </p:spTree>
    <p:extLst>
      <p:ext uri="{BB962C8B-B14F-4D97-AF65-F5344CB8AC3E}">
        <p14:creationId xmlns:p14="http://schemas.microsoft.com/office/powerpoint/2010/main" val="1211875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anim calcmode="lin" valueType="num">
                                      <p:cBhvr>
                                        <p:cTn id="1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2" end="2"/>
                                            </p:txEl>
                                          </p:spTgt>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anim calcmode="lin" valueType="num">
                                      <p:cBhvr>
                                        <p:cTn id="2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3" end="3"/>
                                            </p:txEl>
                                          </p:spTgt>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4" end="4"/>
                                            </p:txEl>
                                          </p:spTgt>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anim calcmode="lin" valueType="num">
                                      <p:cBhvr>
                                        <p:cTn id="34"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5" end="5"/>
                                            </p:txEl>
                                          </p:spTgt>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anim calcmode="lin" valueType="num">
                                      <p:cBhvr>
                                        <p:cTn id="39"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
                                            <p:txEl>
                                              <p:pRg st="6" end="6"/>
                                            </p:txEl>
                                          </p:spTgt>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anim calcmode="lin" valueType="num">
                                      <p:cBhvr>
                                        <p:cTn id="44"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A60F500-2ABA-4912-95A1-1BF66FAE3004}"/>
              </a:ext>
            </a:extLst>
          </p:cNvPr>
          <p:cNvSpPr>
            <a:spLocks noGrp="1"/>
          </p:cNvSpPr>
          <p:nvPr>
            <p:ph type="title"/>
          </p:nvPr>
        </p:nvSpPr>
        <p:spPr>
          <a:xfrm>
            <a:off x="1490145" y="2376862"/>
            <a:ext cx="2640646" cy="2104273"/>
          </a:xfrm>
          <a:noFill/>
        </p:spPr>
        <p:txBody>
          <a:bodyPr>
            <a:normAutofit/>
          </a:bodyPr>
          <a:lstStyle/>
          <a:p>
            <a:pPr algn="ctr"/>
            <a:r>
              <a:rPr lang="en-GB" sz="3000" dirty="0">
                <a:solidFill>
                  <a:srgbClr val="FFFFFF"/>
                </a:solidFill>
              </a:rPr>
              <a:t>I had good fun on this poetry journey with you!</a:t>
            </a:r>
          </a:p>
        </p:txBody>
      </p:sp>
      <p:sp>
        <p:nvSpPr>
          <p:cNvPr id="28" name="Rectangle 27">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7D6D6AA6-23DE-4889-905C-5D9BDE283CAD}"/>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0DE5F518-8BD9-4C60-8E9B-362552C19C68}"/>
              </a:ext>
            </a:extLst>
          </p:cNvPr>
          <p:cNvSpPr>
            <a:spLocks noGrp="1"/>
          </p:cNvSpPr>
          <p:nvPr>
            <p:ph type="sldNum" sz="quarter" idx="12"/>
          </p:nvPr>
        </p:nvSpPr>
        <p:spPr>
          <a:xfrm>
            <a:off x="11311128" y="6272784"/>
            <a:ext cx="640080" cy="365125"/>
          </a:xfrm>
        </p:spPr>
        <p:txBody>
          <a:bodyPr>
            <a:normAutofit/>
          </a:bodyPr>
          <a:lstStyle/>
          <a:p>
            <a:pPr>
              <a:lnSpc>
                <a:spcPct val="90000"/>
              </a:lnSpc>
              <a:spcAft>
                <a:spcPts val="600"/>
              </a:spcAft>
            </a:pPr>
            <a:fld id="{B0A58021-3054-4C10-8AA6-2551D3D7A515}" type="slidenum">
              <a:rPr lang="en-GB" sz="1900">
                <a:solidFill>
                  <a:schemeClr val="accent1"/>
                </a:solidFill>
              </a:rPr>
              <a:pPr>
                <a:lnSpc>
                  <a:spcPct val="90000"/>
                </a:lnSpc>
                <a:spcAft>
                  <a:spcPts val="600"/>
                </a:spcAft>
              </a:pPr>
              <a:t>75</a:t>
            </a:fld>
            <a:endParaRPr lang="en-GB" sz="1900">
              <a:solidFill>
                <a:schemeClr val="accent1"/>
              </a:solidFill>
            </a:endParaRPr>
          </a:p>
        </p:txBody>
      </p:sp>
      <p:graphicFrame>
        <p:nvGraphicFramePr>
          <p:cNvPr id="18" name="Content Placeholder 2">
            <a:extLst>
              <a:ext uri="{FF2B5EF4-FFF2-40B4-BE49-F238E27FC236}">
                <a16:creationId xmlns:a16="http://schemas.microsoft.com/office/drawing/2014/main" id="{67E8711C-2A78-44CF-8FDC-BA0AC7FDC729}"/>
              </a:ext>
            </a:extLst>
          </p:cNvPr>
          <p:cNvGraphicFramePr>
            <a:graphicFrameLocks noGrp="1"/>
          </p:cNvGraphicFramePr>
          <p:nvPr>
            <p:ph idx="1"/>
            <p:extLst>
              <p:ext uri="{D42A27DB-BD31-4B8C-83A1-F6EECF244321}">
                <p14:modId xmlns:p14="http://schemas.microsoft.com/office/powerpoint/2010/main" val="3278933492"/>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8325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49A7D3-684C-4C59-A4B6-7B308A6AD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B1087B-C592-40E7-B532-60B453A2FE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AE7447-E8F8-4A0F-9E3D-94842BFF88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5981F80-69EE-4E2B-82A8-47FDFD7720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46CE0473-0B07-47EE-A016-EBD87F2C8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EDD0D1E4-DFCA-4DF0-9D37-571A5F529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2" name="Rectangle 21">
            <a:extLst>
              <a:ext uri="{FF2B5EF4-FFF2-40B4-BE49-F238E27FC236}">
                <a16:creationId xmlns:a16="http://schemas.microsoft.com/office/drawing/2014/main" id="{2A0E4E09-FC02-4ADC-951A-3FFA90B6FE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8B4CB-1E49-4BE4-B357-F5D01459F78C}"/>
              </a:ext>
            </a:extLst>
          </p:cNvPr>
          <p:cNvSpPr>
            <a:spLocks noGrp="1"/>
          </p:cNvSpPr>
          <p:nvPr>
            <p:ph type="title" idx="4294967295"/>
          </p:nvPr>
        </p:nvSpPr>
        <p:spPr>
          <a:xfrm>
            <a:off x="6556100" y="1360493"/>
            <a:ext cx="4972511" cy="3106732"/>
          </a:xfrm>
        </p:spPr>
        <p:txBody>
          <a:bodyPr vert="horz" lIns="91440" tIns="45720" rIns="91440" bIns="45720" rtlCol="0" anchor="b">
            <a:normAutofit/>
          </a:bodyPr>
          <a:lstStyle/>
          <a:p>
            <a:pPr>
              <a:lnSpc>
                <a:spcPct val="80000"/>
              </a:lnSpc>
            </a:pPr>
            <a:r>
              <a:rPr lang="en-US" sz="7200" dirty="0">
                <a:solidFill>
                  <a:schemeClr val="accent1">
                    <a:lumMod val="20000"/>
                    <a:lumOff val="80000"/>
                  </a:schemeClr>
                </a:solidFill>
              </a:rPr>
              <a:t>Good bye and best wishes</a:t>
            </a:r>
          </a:p>
        </p:txBody>
      </p:sp>
      <p:sp>
        <p:nvSpPr>
          <p:cNvPr id="24" name="Freeform: Shape 23">
            <a:extLst>
              <a:ext uri="{FF2B5EF4-FFF2-40B4-BE49-F238E27FC236}">
                <a16:creationId xmlns:a16="http://schemas.microsoft.com/office/drawing/2014/main" id="{14A1598B-1957-47CF-AAF4-F7A36DA0E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2053F513-7876-4611-86F8-EF9CF6EA1B3C}"/>
              </a:ext>
            </a:extLst>
          </p:cNvPr>
          <p:cNvSpPr>
            <a:spLocks noGrp="1"/>
          </p:cNvSpPr>
          <p:nvPr>
            <p:ph type="sldNum" sz="quarter" idx="12"/>
          </p:nvPr>
        </p:nvSpPr>
        <p:spPr>
          <a:xfrm>
            <a:off x="10334744" y="500322"/>
            <a:ext cx="1193868" cy="640080"/>
          </a:xfrm>
        </p:spPr>
        <p:txBody>
          <a:bodyPr vert="horz" lIns="91440" tIns="45720" rIns="91440" bIns="45720" rtlCol="0" anchor="ctr">
            <a:normAutofit/>
          </a:bodyPr>
          <a:lstStyle/>
          <a:p>
            <a:pPr algn="r" defTabSz="914400">
              <a:spcAft>
                <a:spcPts val="600"/>
              </a:spcAft>
            </a:pPr>
            <a:fld id="{B0A58021-3054-4C10-8AA6-2551D3D7A515}" type="slidenum">
              <a:rPr lang="en-US" sz="2800">
                <a:solidFill>
                  <a:schemeClr val="tx1"/>
                </a:solidFill>
              </a:rPr>
              <a:pPr algn="r" defTabSz="914400">
                <a:spcAft>
                  <a:spcPts val="600"/>
                </a:spcAft>
              </a:pPr>
              <a:t>76</a:t>
            </a:fld>
            <a:endParaRPr lang="en-US" sz="2800">
              <a:solidFill>
                <a:schemeClr val="tx1"/>
              </a:solidFill>
            </a:endParaRPr>
          </a:p>
        </p:txBody>
      </p:sp>
      <p:pic>
        <p:nvPicPr>
          <p:cNvPr id="9" name="Graphic 8" descr="Heart">
            <a:extLst>
              <a:ext uri="{FF2B5EF4-FFF2-40B4-BE49-F238E27FC236}">
                <a16:creationId xmlns:a16="http://schemas.microsoft.com/office/drawing/2014/main" id="{4C3D474C-34A8-4153-A0CE-A2862DA205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47150" y="1526651"/>
            <a:ext cx="3804698" cy="3804698"/>
          </a:xfrm>
          <a:prstGeom prst="rect">
            <a:avLst/>
          </a:prstGeom>
        </p:spPr>
      </p:pic>
      <p:sp>
        <p:nvSpPr>
          <p:cNvPr id="4" name="Footer Placeholder 3">
            <a:extLst>
              <a:ext uri="{FF2B5EF4-FFF2-40B4-BE49-F238E27FC236}">
                <a16:creationId xmlns:a16="http://schemas.microsoft.com/office/drawing/2014/main" id="{B601EA8E-D9E7-45FC-AEFA-458B09FE1579}"/>
              </a:ext>
            </a:extLst>
          </p:cNvPr>
          <p:cNvSpPr>
            <a:spLocks noGrp="1"/>
          </p:cNvSpPr>
          <p:nvPr>
            <p:ph type="ftr" sz="quarter" idx="11"/>
          </p:nvPr>
        </p:nvSpPr>
        <p:spPr>
          <a:xfrm>
            <a:off x="6556100" y="6272784"/>
            <a:ext cx="4937760" cy="365125"/>
          </a:xfrm>
        </p:spPr>
        <p:txBody>
          <a:bodyPr vert="horz" lIns="91440" tIns="45720" rIns="91440" bIns="45720" rtlCol="0" anchor="ctr">
            <a:normAutofit/>
          </a:bodyPr>
          <a:lstStyle/>
          <a:p>
            <a:pPr defTabSz="914400">
              <a:spcAft>
                <a:spcPts val="600"/>
              </a:spcAft>
            </a:pPr>
            <a:r>
              <a:rPr lang="en-US" sz="1000" kern="1200">
                <a:solidFill>
                  <a:schemeClr val="tx1"/>
                </a:solidFill>
                <a:latin typeface="+mn-lt"/>
                <a:ea typeface="+mn-ea"/>
                <a:cs typeface="+mn-cs"/>
              </a:rPr>
              <a:t>ENGLISH UNIT, CURRICULUM PLANNING AND DEVELOPMENT DIVISION (2020)</a:t>
            </a:r>
          </a:p>
        </p:txBody>
      </p:sp>
    </p:spTree>
    <p:extLst>
      <p:ext uri="{BB962C8B-B14F-4D97-AF65-F5344CB8AC3E}">
        <p14:creationId xmlns:p14="http://schemas.microsoft.com/office/powerpoint/2010/main" val="31845249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6AA2A85-E835-4519-B30E-7F9339500398}"/>
              </a:ext>
            </a:extLst>
          </p:cNvPr>
          <p:cNvSpPr>
            <a:spLocks noGrp="1"/>
          </p:cNvSpPr>
          <p:nvPr>
            <p:ph idx="1"/>
          </p:nvPr>
        </p:nvSpPr>
        <p:spPr>
          <a:xfrm>
            <a:off x="1057719" y="766916"/>
            <a:ext cx="7357861" cy="5505868"/>
          </a:xfrm>
        </p:spPr>
        <p:txBody>
          <a:bodyPr>
            <a:normAutofit fontScale="92500" lnSpcReduction="10000"/>
          </a:bodyPr>
          <a:lstStyle/>
          <a:p>
            <a:pPr marL="0" indent="0" algn="ctr">
              <a:buNone/>
            </a:pPr>
            <a:r>
              <a:rPr lang="en-GB" sz="1800" b="1" dirty="0"/>
              <a:t>Poem Detective</a:t>
            </a:r>
          </a:p>
          <a:p>
            <a:pPr marL="0" indent="0" algn="ctr">
              <a:buNone/>
            </a:pPr>
            <a:endParaRPr lang="en-GB" sz="1800" dirty="0"/>
          </a:p>
          <a:p>
            <a:pPr marL="0" indent="0" algn="ctr">
              <a:buNone/>
            </a:pPr>
            <a:r>
              <a:rPr lang="en-GB" sz="1800" dirty="0"/>
              <a:t>I am an undercover TTPS detective</a:t>
            </a:r>
          </a:p>
          <a:p>
            <a:pPr marL="0" indent="0" algn="ctr">
              <a:buNone/>
            </a:pPr>
            <a:r>
              <a:rPr lang="en-GB" sz="1800" dirty="0"/>
              <a:t>With strategies that are quite effective.</a:t>
            </a:r>
          </a:p>
          <a:p>
            <a:pPr marL="0" indent="0" algn="ctr">
              <a:buNone/>
            </a:pPr>
            <a:r>
              <a:rPr lang="en-GB" sz="1800" dirty="0"/>
              <a:t>I’m from the Special Intelligence Branch</a:t>
            </a:r>
          </a:p>
          <a:p>
            <a:pPr marL="0" indent="0" algn="ctr">
              <a:buNone/>
            </a:pPr>
            <a:r>
              <a:rPr lang="en-GB" sz="1800" dirty="0"/>
              <a:t>So Poems on pages I never leave to chance!</a:t>
            </a:r>
          </a:p>
          <a:p>
            <a:pPr marL="0" indent="0" algn="ctr">
              <a:buNone/>
            </a:pPr>
            <a:r>
              <a:rPr lang="en-GB" sz="1800" dirty="0"/>
              <a:t>With stealth I search their Stanzas for covert clues</a:t>
            </a:r>
          </a:p>
          <a:p>
            <a:pPr marL="0" indent="0" algn="ctr">
              <a:buNone/>
            </a:pPr>
            <a:r>
              <a:rPr lang="en-GB" sz="1800" dirty="0"/>
              <a:t>I detect implied meaning;  I discover tastes and hues.</a:t>
            </a:r>
          </a:p>
          <a:p>
            <a:pPr marL="0" indent="0" algn="ctr">
              <a:buNone/>
            </a:pPr>
            <a:r>
              <a:rPr lang="en-GB" sz="1800" dirty="0"/>
              <a:t>Poems have Narrators and Characters who talk</a:t>
            </a:r>
          </a:p>
          <a:p>
            <a:pPr marL="0" indent="0" algn="ctr">
              <a:buNone/>
            </a:pPr>
            <a:r>
              <a:rPr lang="en-GB" sz="1800" dirty="0"/>
              <a:t>in language that is hidden, but I find them like a hawk.</a:t>
            </a:r>
          </a:p>
          <a:p>
            <a:pPr marL="0" indent="0" algn="ctr">
              <a:buNone/>
            </a:pPr>
            <a:r>
              <a:rPr lang="en-GB" sz="1800" dirty="0"/>
              <a:t>Similes and Metaphors and Personification cannot hide, </a:t>
            </a:r>
          </a:p>
          <a:p>
            <a:pPr marL="0" indent="0" algn="ctr">
              <a:buNone/>
            </a:pPr>
            <a:r>
              <a:rPr lang="en-GB" sz="1800" dirty="0"/>
              <a:t>I apply my comparison skills and locate them with great pride!</a:t>
            </a:r>
          </a:p>
          <a:p>
            <a:pPr marL="0" indent="0" algn="ctr">
              <a:buNone/>
            </a:pPr>
            <a:r>
              <a:rPr lang="en-GB" sz="1800" dirty="0"/>
              <a:t>Poets select vocabulary that create Tone and Mood, </a:t>
            </a:r>
          </a:p>
          <a:p>
            <a:pPr marL="0" indent="0" algn="ctr">
              <a:buNone/>
            </a:pPr>
            <a:r>
              <a:rPr lang="en-GB" sz="1800" dirty="0"/>
              <a:t>But this undercover Poem Detective is far more shrewd!</a:t>
            </a:r>
          </a:p>
          <a:p>
            <a:pPr marL="0" indent="0" algn="ctr">
              <a:buNone/>
            </a:pPr>
            <a:r>
              <a:rPr lang="en-GB" sz="1100" dirty="0"/>
              <a:t>                                                                                                                                                                                      MM-G, May 2020</a:t>
            </a:r>
          </a:p>
        </p:txBody>
      </p:sp>
      <p:sp>
        <p:nvSpPr>
          <p:cNvPr id="7" name="Footer Placeholder 6">
            <a:extLst>
              <a:ext uri="{FF2B5EF4-FFF2-40B4-BE49-F238E27FC236}">
                <a16:creationId xmlns:a16="http://schemas.microsoft.com/office/drawing/2014/main" id="{E47242FA-9AA4-4CE5-81CB-FAB276804E2B}"/>
              </a:ext>
            </a:extLst>
          </p:cNvPr>
          <p:cNvSpPr>
            <a:spLocks noGrp="1"/>
          </p:cNvSpPr>
          <p:nvPr>
            <p:ph type="ftr" sz="quarter" idx="11"/>
          </p:nvPr>
        </p:nvSpPr>
        <p:spPr/>
        <p:txBody>
          <a:bodyPr>
            <a:normAutofit/>
          </a:bodyPr>
          <a:lstStyle/>
          <a:p>
            <a:pPr>
              <a:spcAft>
                <a:spcPts val="600"/>
              </a:spcAft>
            </a:pPr>
            <a:r>
              <a:rPr lang="en-US"/>
              <a:t>ENGLISH UNIT, CURRICULUM PLANNING AND DEVELOPMENT DIVISION (2020)</a:t>
            </a:r>
            <a:endParaRPr lang="en-GB"/>
          </a:p>
        </p:txBody>
      </p:sp>
      <p:sp>
        <p:nvSpPr>
          <p:cNvPr id="8" name="Slide Number Placeholder 7">
            <a:extLst>
              <a:ext uri="{FF2B5EF4-FFF2-40B4-BE49-F238E27FC236}">
                <a16:creationId xmlns:a16="http://schemas.microsoft.com/office/drawing/2014/main" id="{10B7F970-6B44-4AB9-A653-4DF8A469C8CF}"/>
              </a:ext>
            </a:extLst>
          </p:cNvPr>
          <p:cNvSpPr>
            <a:spLocks noGrp="1"/>
          </p:cNvSpPr>
          <p:nvPr>
            <p:ph type="sldNum" sz="quarter" idx="12"/>
          </p:nvPr>
        </p:nvSpPr>
        <p:spPr/>
        <p:txBody>
          <a:bodyPr>
            <a:normAutofit/>
          </a:bodyPr>
          <a:lstStyle/>
          <a:p>
            <a:pPr>
              <a:spcAft>
                <a:spcPts val="600"/>
              </a:spcAft>
            </a:pPr>
            <a:fld id="{B0A58021-3054-4C10-8AA6-2551D3D7A515}" type="slidenum">
              <a:rPr lang="en-GB" smtClean="0"/>
              <a:pPr>
                <a:spcAft>
                  <a:spcPts val="600"/>
                </a:spcAft>
              </a:pPr>
              <a:t>8</a:t>
            </a:fld>
            <a:endParaRPr lang="en-GB"/>
          </a:p>
        </p:txBody>
      </p:sp>
      <p:pic>
        <p:nvPicPr>
          <p:cNvPr id="11" name="Content Placeholder 9" descr="Detective">
            <a:extLst>
              <a:ext uri="{FF2B5EF4-FFF2-40B4-BE49-F238E27FC236}">
                <a16:creationId xmlns:a16="http://schemas.microsoft.com/office/drawing/2014/main" id="{41D13094-0C06-48D6-8A4C-D59BC685EB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189934" y="2088921"/>
            <a:ext cx="2761274" cy="2761274"/>
          </a:xfrm>
          <a:prstGeom prst="rect">
            <a:avLst/>
          </a:prstGeom>
        </p:spPr>
      </p:pic>
      <p:pic>
        <p:nvPicPr>
          <p:cNvPr id="14" name="Content Placeholder 11" descr="Security camera">
            <a:extLst>
              <a:ext uri="{FF2B5EF4-FFF2-40B4-BE49-F238E27FC236}">
                <a16:creationId xmlns:a16="http://schemas.microsoft.com/office/drawing/2014/main" id="{61A49509-4653-4238-AE88-2F896BC0AA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45201" y="796413"/>
            <a:ext cx="1653582" cy="1653582"/>
          </a:xfrm>
          <a:prstGeom prst="rect">
            <a:avLst/>
          </a:prstGeom>
        </p:spPr>
      </p:pic>
      <p:sp>
        <p:nvSpPr>
          <p:cNvPr id="15" name="TextBox 14">
            <a:extLst>
              <a:ext uri="{FF2B5EF4-FFF2-40B4-BE49-F238E27FC236}">
                <a16:creationId xmlns:a16="http://schemas.microsoft.com/office/drawing/2014/main" id="{5C2300C2-5C02-4C87-BFE8-8C8B831717CA}"/>
              </a:ext>
            </a:extLst>
          </p:cNvPr>
          <p:cNvSpPr txBox="1"/>
          <p:nvPr/>
        </p:nvSpPr>
        <p:spPr>
          <a:xfrm>
            <a:off x="1057719" y="227667"/>
            <a:ext cx="9457881" cy="461665"/>
          </a:xfrm>
          <a:prstGeom prst="rect">
            <a:avLst/>
          </a:prstGeom>
          <a:noFill/>
        </p:spPr>
        <p:txBody>
          <a:bodyPr wrap="square" rtlCol="0">
            <a:spAutoFit/>
          </a:bodyPr>
          <a:lstStyle/>
          <a:p>
            <a:r>
              <a:rPr lang="en-GB" sz="2400" dirty="0">
                <a:solidFill>
                  <a:schemeClr val="accent3">
                    <a:lumMod val="50000"/>
                  </a:schemeClr>
                </a:solidFill>
              </a:rPr>
              <a:t>As we read this poem, imagine yourself as the detective! Enjoy! </a:t>
            </a:r>
          </a:p>
        </p:txBody>
      </p:sp>
    </p:spTree>
    <p:extLst>
      <p:ext uri="{BB962C8B-B14F-4D97-AF65-F5344CB8AC3E}">
        <p14:creationId xmlns:p14="http://schemas.microsoft.com/office/powerpoint/2010/main" val="2885596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D88A-A303-4847-A2B7-B1539E463D85}"/>
              </a:ext>
            </a:extLst>
          </p:cNvPr>
          <p:cNvSpPr>
            <a:spLocks noGrp="1"/>
          </p:cNvSpPr>
          <p:nvPr>
            <p:ph type="title"/>
          </p:nvPr>
        </p:nvSpPr>
        <p:spPr>
          <a:xfrm>
            <a:off x="1069848" y="484632"/>
            <a:ext cx="10058400" cy="1609344"/>
          </a:xfrm>
        </p:spPr>
        <p:txBody>
          <a:bodyPr>
            <a:normAutofit/>
          </a:bodyPr>
          <a:lstStyle/>
          <a:p>
            <a:r>
              <a:rPr lang="en-GB" cap="none"/>
              <a:t>Join me. Let’s do some detective work! </a:t>
            </a:r>
          </a:p>
        </p:txBody>
      </p:sp>
      <p:sp>
        <p:nvSpPr>
          <p:cNvPr id="22" name="Rectangle 21">
            <a:extLst>
              <a:ext uri="{FF2B5EF4-FFF2-40B4-BE49-F238E27FC236}">
                <a16:creationId xmlns:a16="http://schemas.microsoft.com/office/drawing/2014/main"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FA39F34-CFE7-43D2-A36A-B941866EB603}"/>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ENGLISH UNIT, CURRICULUM PLANNING AND DEVELOPMENT DIVISION (2020)</a:t>
            </a:r>
            <a:endParaRPr lang="en-GB"/>
          </a:p>
        </p:txBody>
      </p:sp>
      <p:sp>
        <p:nvSpPr>
          <p:cNvPr id="5" name="Slide Number Placeholder 4">
            <a:extLst>
              <a:ext uri="{FF2B5EF4-FFF2-40B4-BE49-F238E27FC236}">
                <a16:creationId xmlns:a16="http://schemas.microsoft.com/office/drawing/2014/main" id="{4D8C1ED6-673F-434C-B868-7A438532C1C8}"/>
              </a:ext>
            </a:extLst>
          </p:cNvPr>
          <p:cNvSpPr>
            <a:spLocks noGrp="1"/>
          </p:cNvSpPr>
          <p:nvPr>
            <p:ph type="sldNum" sz="quarter" idx="12"/>
          </p:nvPr>
        </p:nvSpPr>
        <p:spPr>
          <a:xfrm>
            <a:off x="11311128" y="6272784"/>
            <a:ext cx="640080" cy="365125"/>
          </a:xfrm>
        </p:spPr>
        <p:txBody>
          <a:bodyPr>
            <a:normAutofit/>
          </a:bodyPr>
          <a:lstStyle/>
          <a:p>
            <a:pPr>
              <a:spcAft>
                <a:spcPts val="600"/>
              </a:spcAft>
            </a:pPr>
            <a:fld id="{B0A58021-3054-4C10-8AA6-2551D3D7A515}" type="slidenum">
              <a:rPr lang="en-GB"/>
              <a:pPr>
                <a:spcAft>
                  <a:spcPts val="600"/>
                </a:spcAft>
              </a:pPr>
              <a:t>9</a:t>
            </a:fld>
            <a:endParaRPr lang="en-GB"/>
          </a:p>
        </p:txBody>
      </p:sp>
      <p:graphicFrame>
        <p:nvGraphicFramePr>
          <p:cNvPr id="7" name="Content Placeholder 2">
            <a:extLst>
              <a:ext uri="{FF2B5EF4-FFF2-40B4-BE49-F238E27FC236}">
                <a16:creationId xmlns:a16="http://schemas.microsoft.com/office/drawing/2014/main" id="{71F7F963-2F71-4EC6-B56F-FEC01C255011}"/>
              </a:ext>
            </a:extLst>
          </p:cNvPr>
          <p:cNvGraphicFramePr>
            <a:graphicFrameLocks noGrp="1"/>
          </p:cNvGraphicFramePr>
          <p:nvPr>
            <p:ph idx="1"/>
            <p:extLst>
              <p:ext uri="{D42A27DB-BD31-4B8C-83A1-F6EECF244321}">
                <p14:modId xmlns:p14="http://schemas.microsoft.com/office/powerpoint/2010/main" val="179883037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Content Placeholder 9" descr="Detective">
            <a:extLst>
              <a:ext uri="{FF2B5EF4-FFF2-40B4-BE49-F238E27FC236}">
                <a16:creationId xmlns:a16="http://schemas.microsoft.com/office/drawing/2014/main" id="{6F6195D6-ED6D-4706-9C9F-03449FB824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145834" y="338923"/>
            <a:ext cx="1528663" cy="1528663"/>
          </a:xfrm>
          <a:prstGeom prst="rect">
            <a:avLst/>
          </a:prstGeom>
        </p:spPr>
      </p:pic>
      <p:pic>
        <p:nvPicPr>
          <p:cNvPr id="16" name="Content Placeholder 9" descr="Detective">
            <a:extLst>
              <a:ext uri="{FF2B5EF4-FFF2-40B4-BE49-F238E27FC236}">
                <a16:creationId xmlns:a16="http://schemas.microsoft.com/office/drawing/2014/main" id="{7D02F464-2330-4F45-81B4-7045177B2530}"/>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766721" y="1133173"/>
            <a:ext cx="991117" cy="991117"/>
          </a:xfrm>
          <a:prstGeom prst="rect">
            <a:avLst/>
          </a:prstGeom>
        </p:spPr>
      </p:pic>
    </p:spTree>
    <p:extLst>
      <p:ext uri="{BB962C8B-B14F-4D97-AF65-F5344CB8AC3E}">
        <p14:creationId xmlns:p14="http://schemas.microsoft.com/office/powerpoint/2010/main" val="3188955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5466</Words>
  <Application>Microsoft Office PowerPoint</Application>
  <PresentationFormat>Widescreen</PresentationFormat>
  <Paragraphs>910</Paragraphs>
  <Slides>76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Calibri</vt:lpstr>
      <vt:lpstr>Rockwell</vt:lpstr>
      <vt:lpstr>Rockwell Condensed</vt:lpstr>
      <vt:lpstr>Rockwell Extra Bold</vt:lpstr>
      <vt:lpstr>Wingdings</vt:lpstr>
      <vt:lpstr>Wood Type</vt:lpstr>
      <vt:lpstr>Let’s discover Poetry- You and Me! Part 2:  </vt:lpstr>
      <vt:lpstr>Welcome!</vt:lpstr>
      <vt:lpstr>On this mission we will…</vt:lpstr>
      <vt:lpstr>Poetry can be your hobby! Just ask a poet.</vt:lpstr>
      <vt:lpstr>Important</vt:lpstr>
      <vt:lpstr>Is it easy or hard for you to understand poems?</vt:lpstr>
      <vt:lpstr>Behave like a poet detective! Look for clues</vt:lpstr>
      <vt:lpstr>PowerPoint Presentation</vt:lpstr>
      <vt:lpstr>Join me. Let’s do some detective work! </vt:lpstr>
      <vt:lpstr>First thing to detect-  Poems are different from stories.</vt:lpstr>
      <vt:lpstr>   Let’s investigate these two stanzas. </vt:lpstr>
      <vt:lpstr>PowerPoint Presentation</vt:lpstr>
      <vt:lpstr>PowerPoint Presentation</vt:lpstr>
      <vt:lpstr>PowerPoint Presentation</vt:lpstr>
      <vt:lpstr>PowerPoint Presentation</vt:lpstr>
      <vt:lpstr>PowerPoint Presentation</vt:lpstr>
      <vt:lpstr>The poet chose these words carefully.</vt:lpstr>
      <vt:lpstr>Now, look for word-clues that reveal things about characters.</vt:lpstr>
      <vt:lpstr>Use the word clues to write brief notes on the two characters.</vt:lpstr>
      <vt:lpstr>PowerPoint Presentation</vt:lpstr>
      <vt:lpstr>It’s break time!     Be sure to come back later.</vt:lpstr>
      <vt:lpstr>Welcome back!</vt:lpstr>
      <vt:lpstr>As a shrewd detective you need to know this wow fact</vt:lpstr>
      <vt:lpstr>On every SEA English paper you will find a poem.</vt:lpstr>
      <vt:lpstr>Every SEA English paper tests your ability to interpret a poem like a detective!</vt:lpstr>
      <vt:lpstr> You must detect the types of thinking expected of you, for the SEA </vt:lpstr>
      <vt:lpstr>As a smart poem detective, you have to think about your own thinking!</vt:lpstr>
      <vt:lpstr>Let us infer meaning…</vt:lpstr>
      <vt:lpstr>Let’s read this poem! Its writer is anonymous.</vt:lpstr>
      <vt:lpstr> Words and picture-clues help us infer meaning</vt:lpstr>
      <vt:lpstr>The Clues</vt:lpstr>
      <vt:lpstr>So, what can we infer?</vt:lpstr>
      <vt:lpstr>Remember a metaphor is a comparison</vt:lpstr>
      <vt:lpstr>Riddles cause you to use your inference skills.  Try these! Think!</vt:lpstr>
      <vt:lpstr>Remember, as a poem detective, you must think about your own thinking!</vt:lpstr>
      <vt:lpstr>It’s time for some stronger thinking! </vt:lpstr>
      <vt:lpstr>We now focus on skills required for evaluation and    appreciation type questions </vt:lpstr>
      <vt:lpstr>Evaluation and appreciation questions look like these…</vt:lpstr>
      <vt:lpstr>Evaluation and appreciation questions require you to think!</vt:lpstr>
      <vt:lpstr>PowerPoint Presentation</vt:lpstr>
      <vt:lpstr>Find important parts of the poem, The Loner</vt:lpstr>
      <vt:lpstr>PowerPoint Presentation</vt:lpstr>
      <vt:lpstr>PowerPoint Presentation</vt:lpstr>
      <vt:lpstr>Evaluation and appreciation questions on the poem ‘The Loner’</vt:lpstr>
      <vt:lpstr>What do you need to do with this question?</vt:lpstr>
      <vt:lpstr>PowerPoint Presentation</vt:lpstr>
      <vt:lpstr>In your opinion, how appropriate is the poet’s use of the expression, ‘Scuffs to make the tarmac squeak’? Explain your response. </vt:lpstr>
      <vt:lpstr>Evaluation and appreciation question on the poem, ‘The Loner’</vt:lpstr>
      <vt:lpstr>PowerPoint Presentation</vt:lpstr>
      <vt:lpstr>Use your thinking skills to evaluate the loner’s behaviour</vt:lpstr>
      <vt:lpstr>If you were the boy in the poem, how would you have responded? Give one reason for your answer. </vt:lpstr>
      <vt:lpstr>It’s break time!     Be sure to come back later.</vt:lpstr>
      <vt:lpstr>Welcome back!</vt:lpstr>
      <vt:lpstr>Read ‘The Loner’ with me again</vt:lpstr>
      <vt:lpstr>PowerPoint Presentation</vt:lpstr>
      <vt:lpstr>Inferential Question- inferential thinking</vt:lpstr>
      <vt:lpstr>Inferential Questions on ‘The Loner’</vt:lpstr>
      <vt:lpstr>  What do you need to do with this question?</vt:lpstr>
      <vt:lpstr>PowerPoint Presentation</vt:lpstr>
      <vt:lpstr>  How is the mood in stanza one different from that in stanza two?  </vt:lpstr>
      <vt:lpstr>Inferential Question- inferential thinking</vt:lpstr>
      <vt:lpstr>PowerPoint Presentation</vt:lpstr>
      <vt:lpstr>PowerPoint Presentation</vt:lpstr>
      <vt:lpstr>    Why had someone chalked, ‘Watch this space’, on the wall? Give a reason for your answer.   </vt:lpstr>
      <vt:lpstr>Inferential Questions appear on every SEA ELA paper.   You can do them!</vt:lpstr>
      <vt:lpstr>So, let’s return to our sweet detective poem!</vt:lpstr>
      <vt:lpstr>PowerPoint Presentation</vt:lpstr>
      <vt:lpstr>This poem shows us ways to approach poems!</vt:lpstr>
      <vt:lpstr>PowerPoint Presentation</vt:lpstr>
      <vt:lpstr>Behave like a wise detective! Look for Language Clues</vt:lpstr>
      <vt:lpstr>Behave like a detective! Look for Language Clues</vt:lpstr>
      <vt:lpstr>You are the poem detective at work! </vt:lpstr>
      <vt:lpstr>A poem is an enjoyable challenge!</vt:lpstr>
      <vt:lpstr>We’ve come to an end till next time</vt:lpstr>
      <vt:lpstr>I had good fun on this poetry journey with you!</vt:lpstr>
      <vt:lpstr>Good bye and best wishes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Let’s discover Poetry- You and Me!</dc:title>
  <dc:creator>MALA MORTON-GITTENS</dc:creator>
  <cp:lastModifiedBy>Zanifa Mohammed</cp:lastModifiedBy>
  <cp:revision>23</cp:revision>
  <dcterms:created xsi:type="dcterms:W3CDTF">2020-06-05T15:10:56Z</dcterms:created>
  <dcterms:modified xsi:type="dcterms:W3CDTF">2020-06-05T19:38:37Z</dcterms:modified>
</cp:coreProperties>
</file>