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5" r:id="rId7"/>
    <p:sldId id="266" r:id="rId8"/>
    <p:sldId id="261" r:id="rId9"/>
    <p:sldId id="264" r:id="rId10"/>
    <p:sldId id="263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393D1F-A7D2-8A70-40CE-D51DAE363856}" v="191" dt="2020-04-02T04:48:04.635"/>
    <p1510:client id="{724FF2B7-55DD-C8A8-7981-B81674B28598}" v="277" dt="2020-04-01T23:47:33.407"/>
    <p1510:client id="{9B1CA0E6-D141-4D5B-9F6D-075DA41AB03E}" v="640" dt="2020-04-02T01:06:50.724"/>
    <p1510:client id="{D7EBCBE8-8D5A-CA69-DDCC-9354DF864216}" v="3986" dt="2020-04-02T13:01:36.2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8" d="100"/>
          <a:sy n="68" d="100"/>
        </p:scale>
        <p:origin x="53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18.png"/><Relationship Id="rId7" Type="http://schemas.openxmlformats.org/officeDocument/2006/relationships/image" Target="../media/image20.png"/><Relationship Id="rId12" Type="http://schemas.openxmlformats.org/officeDocument/2006/relationships/image" Target="../media/image16.svg"/><Relationship Id="rId2" Type="http://schemas.openxmlformats.org/officeDocument/2006/relationships/image" Target="../media/image6.svg"/><Relationship Id="rId1" Type="http://schemas.openxmlformats.org/officeDocument/2006/relationships/image" Target="../media/image17.png"/><Relationship Id="rId6" Type="http://schemas.openxmlformats.org/officeDocument/2006/relationships/image" Target="../media/image10.svg"/><Relationship Id="rId11" Type="http://schemas.openxmlformats.org/officeDocument/2006/relationships/image" Target="../media/image22.png"/><Relationship Id="rId5" Type="http://schemas.openxmlformats.org/officeDocument/2006/relationships/image" Target="../media/image1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2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EDDB54-ACF1-4FFB-87F2-C15DF573DCE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4E1E10B-607B-46B9-B18C-91BE588B0E43}">
      <dgm:prSet/>
      <dgm:spPr/>
      <dgm:t>
        <a:bodyPr/>
        <a:lstStyle/>
        <a:p>
          <a:pPr rtl="0"/>
          <a:r>
            <a:rPr lang="en-US" dirty="0"/>
            <a:t>Define</a:t>
          </a:r>
          <a:r>
            <a:rPr lang="en-US" dirty="0">
              <a:latin typeface="Calibri Light" panose="020F0302020204030204"/>
            </a:rPr>
            <a:t> </a:t>
          </a:r>
          <a:r>
            <a:rPr lang="en-US" dirty="0"/>
            <a:t>terms associated with meetings</a:t>
          </a:r>
        </a:p>
      </dgm:t>
    </dgm:pt>
    <dgm:pt modelId="{D657CFCE-9FC7-42EC-8A3F-6E061F34BCCE}" type="parTrans" cxnId="{7721CF55-1120-4200-96D0-63EBA504D873}">
      <dgm:prSet/>
      <dgm:spPr/>
      <dgm:t>
        <a:bodyPr/>
        <a:lstStyle/>
        <a:p>
          <a:endParaRPr lang="en-US"/>
        </a:p>
      </dgm:t>
    </dgm:pt>
    <dgm:pt modelId="{93F62BAD-E40F-46A4-95A4-8307B5260D6B}" type="sibTrans" cxnId="{7721CF55-1120-4200-96D0-63EBA504D873}">
      <dgm:prSet/>
      <dgm:spPr/>
      <dgm:t>
        <a:bodyPr/>
        <a:lstStyle/>
        <a:p>
          <a:endParaRPr lang="en-US"/>
        </a:p>
      </dgm:t>
    </dgm:pt>
    <dgm:pt modelId="{25067AEF-0350-4DB2-8FDE-7BF1F0D65138}">
      <dgm:prSet phldr="0"/>
      <dgm:spPr/>
      <dgm:t>
        <a:bodyPr/>
        <a:lstStyle/>
        <a:p>
          <a:pPr rtl="0"/>
          <a:r>
            <a:rPr lang="en-US" dirty="0">
              <a:latin typeface="Calibri Light" panose="020F0302020204030204"/>
            </a:rPr>
            <a:t>Define the term meeting</a:t>
          </a:r>
        </a:p>
      </dgm:t>
    </dgm:pt>
    <dgm:pt modelId="{EF98ED97-C721-489D-9DB5-0E7B7A3E4A62}" type="parTrans" cxnId="{0E8142CD-7DDE-453C-8F6D-D33EB42C22CC}">
      <dgm:prSet/>
      <dgm:spPr/>
    </dgm:pt>
    <dgm:pt modelId="{529FF9CC-0232-403F-9C4F-E951E48896F1}" type="sibTrans" cxnId="{0E8142CD-7DDE-453C-8F6D-D33EB42C22CC}">
      <dgm:prSet/>
      <dgm:spPr/>
    </dgm:pt>
    <dgm:pt modelId="{60FAC677-B8F4-4E5E-854E-83E7815E8EB4}">
      <dgm:prSet phldr="0"/>
      <dgm:spPr/>
      <dgm:t>
        <a:bodyPr/>
        <a:lstStyle/>
        <a:p>
          <a:pPr rtl="0"/>
          <a:r>
            <a:rPr lang="en-US" dirty="0">
              <a:latin typeface="Calibri Light" panose="020F0302020204030204"/>
            </a:rPr>
            <a:t>State the importance of meetings in the business organization</a:t>
          </a:r>
          <a:endParaRPr lang="en-US" dirty="0"/>
        </a:p>
      </dgm:t>
    </dgm:pt>
    <dgm:pt modelId="{1811D4F5-5D0D-4129-BC29-903109003AAC}" type="parTrans" cxnId="{D0F39865-B1EB-4665-B357-568E56184EF6}">
      <dgm:prSet/>
      <dgm:spPr/>
    </dgm:pt>
    <dgm:pt modelId="{508C5473-5152-406F-8001-A5486A2FD48A}" type="sibTrans" cxnId="{D0F39865-B1EB-4665-B357-568E56184EF6}">
      <dgm:prSet/>
      <dgm:spPr/>
    </dgm:pt>
    <dgm:pt modelId="{7678F250-AA72-470F-8CCE-8289358D6D01}">
      <dgm:prSet phldr="0"/>
      <dgm:spPr/>
      <dgm:t>
        <a:bodyPr/>
        <a:lstStyle/>
        <a:p>
          <a:pPr rtl="0"/>
          <a:r>
            <a:rPr lang="en-US" dirty="0">
              <a:latin typeface="Calibri Light" panose="020F0302020204030204"/>
            </a:rPr>
            <a:t>List the various types of meetings</a:t>
          </a:r>
        </a:p>
      </dgm:t>
    </dgm:pt>
    <dgm:pt modelId="{89207FA2-F144-4C85-B16E-6A4E99737F12}" type="parTrans" cxnId="{D3F7EA5C-D519-4D58-8EAD-A751242C459D}">
      <dgm:prSet/>
      <dgm:spPr/>
    </dgm:pt>
    <dgm:pt modelId="{9FABB8D1-6D6B-4C3B-A804-0B22F1860D29}" type="sibTrans" cxnId="{D3F7EA5C-D519-4D58-8EAD-A751242C459D}">
      <dgm:prSet/>
      <dgm:spPr/>
    </dgm:pt>
    <dgm:pt modelId="{AC6C9BA4-80B9-4969-97DD-F5675C7290E6}" type="pres">
      <dgm:prSet presAssocID="{CDEDDB54-ACF1-4FFB-87F2-C15DF573DCE8}" presName="linear" presStyleCnt="0">
        <dgm:presLayoutVars>
          <dgm:animLvl val="lvl"/>
          <dgm:resizeHandles val="exact"/>
        </dgm:presLayoutVars>
      </dgm:prSet>
      <dgm:spPr/>
    </dgm:pt>
    <dgm:pt modelId="{A61C5257-9B05-47D2-BE49-12FB05259C1F}" type="pres">
      <dgm:prSet presAssocID="{25067AEF-0350-4DB2-8FDE-7BF1F0D6513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8ED0928-CE30-42C1-8893-6098295C9785}" type="pres">
      <dgm:prSet presAssocID="{529FF9CC-0232-403F-9C4F-E951E48896F1}" presName="spacer" presStyleCnt="0"/>
      <dgm:spPr/>
    </dgm:pt>
    <dgm:pt modelId="{452BA4F7-443D-4F44-AB28-D596C19CCFFD}" type="pres">
      <dgm:prSet presAssocID="{60FAC677-B8F4-4E5E-854E-83E7815E8EB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D086D18-E591-4568-AD1C-EF21B6BCFF98}" type="pres">
      <dgm:prSet presAssocID="{508C5473-5152-406F-8001-A5486A2FD48A}" presName="spacer" presStyleCnt="0"/>
      <dgm:spPr/>
    </dgm:pt>
    <dgm:pt modelId="{0E7E0451-3DC7-434B-95D5-DF119596AE90}" type="pres">
      <dgm:prSet presAssocID="{D4E1E10B-607B-46B9-B18C-91BE588B0E4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AA1BCD3-AE28-4F28-9E51-C20DA4390930}" type="pres">
      <dgm:prSet presAssocID="{93F62BAD-E40F-46A4-95A4-8307B5260D6B}" presName="spacer" presStyleCnt="0"/>
      <dgm:spPr/>
    </dgm:pt>
    <dgm:pt modelId="{964131D0-171B-42D7-B990-D2EB313E4E5A}" type="pres">
      <dgm:prSet presAssocID="{7678F250-AA72-470F-8CCE-8289358D6D0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3F7EA5C-D519-4D58-8EAD-A751242C459D}" srcId="{CDEDDB54-ACF1-4FFB-87F2-C15DF573DCE8}" destId="{7678F250-AA72-470F-8CCE-8289358D6D01}" srcOrd="3" destOrd="0" parTransId="{89207FA2-F144-4C85-B16E-6A4E99737F12}" sibTransId="{9FABB8D1-6D6B-4C3B-A804-0B22F1860D29}"/>
    <dgm:cxn modelId="{D0F39865-B1EB-4665-B357-568E56184EF6}" srcId="{CDEDDB54-ACF1-4FFB-87F2-C15DF573DCE8}" destId="{60FAC677-B8F4-4E5E-854E-83E7815E8EB4}" srcOrd="1" destOrd="0" parTransId="{1811D4F5-5D0D-4129-BC29-903109003AAC}" sibTransId="{508C5473-5152-406F-8001-A5486A2FD48A}"/>
    <dgm:cxn modelId="{F44EC069-CA76-465C-A625-BA211791E0EA}" type="presOf" srcId="{7678F250-AA72-470F-8CCE-8289358D6D01}" destId="{964131D0-171B-42D7-B990-D2EB313E4E5A}" srcOrd="0" destOrd="0" presId="urn:microsoft.com/office/officeart/2005/8/layout/vList2"/>
    <dgm:cxn modelId="{7721CF55-1120-4200-96D0-63EBA504D873}" srcId="{CDEDDB54-ACF1-4FFB-87F2-C15DF573DCE8}" destId="{D4E1E10B-607B-46B9-B18C-91BE588B0E43}" srcOrd="2" destOrd="0" parTransId="{D657CFCE-9FC7-42EC-8A3F-6E061F34BCCE}" sibTransId="{93F62BAD-E40F-46A4-95A4-8307B5260D6B}"/>
    <dgm:cxn modelId="{D5BD7B7E-275F-4946-9251-952C2E681ECE}" type="presOf" srcId="{D4E1E10B-607B-46B9-B18C-91BE588B0E43}" destId="{0E7E0451-3DC7-434B-95D5-DF119596AE90}" srcOrd="0" destOrd="0" presId="urn:microsoft.com/office/officeart/2005/8/layout/vList2"/>
    <dgm:cxn modelId="{84E50687-3B44-40DB-81AA-0CBC006DE6BD}" type="presOf" srcId="{25067AEF-0350-4DB2-8FDE-7BF1F0D65138}" destId="{A61C5257-9B05-47D2-BE49-12FB05259C1F}" srcOrd="0" destOrd="0" presId="urn:microsoft.com/office/officeart/2005/8/layout/vList2"/>
    <dgm:cxn modelId="{2467E38B-3E1A-489F-A21E-29C499E11FE7}" type="presOf" srcId="{60FAC677-B8F4-4E5E-854E-83E7815E8EB4}" destId="{452BA4F7-443D-4F44-AB28-D596C19CCFFD}" srcOrd="0" destOrd="0" presId="urn:microsoft.com/office/officeart/2005/8/layout/vList2"/>
    <dgm:cxn modelId="{3F8CBCCA-FDA6-456E-8C10-E1872915C8A6}" type="presOf" srcId="{CDEDDB54-ACF1-4FFB-87F2-C15DF573DCE8}" destId="{AC6C9BA4-80B9-4969-97DD-F5675C7290E6}" srcOrd="0" destOrd="0" presId="urn:microsoft.com/office/officeart/2005/8/layout/vList2"/>
    <dgm:cxn modelId="{0E8142CD-7DDE-453C-8F6D-D33EB42C22CC}" srcId="{CDEDDB54-ACF1-4FFB-87F2-C15DF573DCE8}" destId="{25067AEF-0350-4DB2-8FDE-7BF1F0D65138}" srcOrd="0" destOrd="0" parTransId="{EF98ED97-C721-489D-9DB5-0E7B7A3E4A62}" sibTransId="{529FF9CC-0232-403F-9C4F-E951E48896F1}"/>
    <dgm:cxn modelId="{E6D8C9BF-557A-4735-A881-15B6931C1C6C}" type="presParOf" srcId="{AC6C9BA4-80B9-4969-97DD-F5675C7290E6}" destId="{A61C5257-9B05-47D2-BE49-12FB05259C1F}" srcOrd="0" destOrd="0" presId="urn:microsoft.com/office/officeart/2005/8/layout/vList2"/>
    <dgm:cxn modelId="{B87FF220-F7B0-44E9-99E8-0ED3F3CF17E4}" type="presParOf" srcId="{AC6C9BA4-80B9-4969-97DD-F5675C7290E6}" destId="{D8ED0928-CE30-42C1-8893-6098295C9785}" srcOrd="1" destOrd="0" presId="urn:microsoft.com/office/officeart/2005/8/layout/vList2"/>
    <dgm:cxn modelId="{FB613141-2168-4FDC-BE3F-0DFEC25D2B37}" type="presParOf" srcId="{AC6C9BA4-80B9-4969-97DD-F5675C7290E6}" destId="{452BA4F7-443D-4F44-AB28-D596C19CCFFD}" srcOrd="2" destOrd="0" presId="urn:microsoft.com/office/officeart/2005/8/layout/vList2"/>
    <dgm:cxn modelId="{CB7607B3-3365-4199-B33C-1743AB755C99}" type="presParOf" srcId="{AC6C9BA4-80B9-4969-97DD-F5675C7290E6}" destId="{FD086D18-E591-4568-AD1C-EF21B6BCFF98}" srcOrd="3" destOrd="0" presId="urn:microsoft.com/office/officeart/2005/8/layout/vList2"/>
    <dgm:cxn modelId="{0C81CCB8-6962-4896-B7BD-0321707E10C6}" type="presParOf" srcId="{AC6C9BA4-80B9-4969-97DD-F5675C7290E6}" destId="{0E7E0451-3DC7-434B-95D5-DF119596AE90}" srcOrd="4" destOrd="0" presId="urn:microsoft.com/office/officeart/2005/8/layout/vList2"/>
    <dgm:cxn modelId="{76A583DB-68C2-4181-9B5D-608875F54E72}" type="presParOf" srcId="{AC6C9BA4-80B9-4969-97DD-F5675C7290E6}" destId="{8AA1BCD3-AE28-4F28-9E51-C20DA4390930}" srcOrd="5" destOrd="0" presId="urn:microsoft.com/office/officeart/2005/8/layout/vList2"/>
    <dgm:cxn modelId="{A193EB56-7D79-4716-A28C-453CFF2D82B4}" type="presParOf" srcId="{AC6C9BA4-80B9-4969-97DD-F5675C7290E6}" destId="{964131D0-171B-42D7-B990-D2EB313E4E5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0ED616-2666-484A-94EE-F59D3983888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C6B79A1-B4E9-4894-B2BF-D1567284CC49}">
      <dgm:prSet/>
      <dgm:spPr/>
      <dgm:t>
        <a:bodyPr/>
        <a:lstStyle/>
        <a:p>
          <a:r>
            <a:rPr lang="en-US"/>
            <a:t>Meetings are usually: </a:t>
          </a:r>
        </a:p>
      </dgm:t>
    </dgm:pt>
    <dgm:pt modelId="{FD205407-03EC-4D6F-9303-9B901D44735B}" type="parTrans" cxnId="{37067C8E-2104-4141-9271-8B066D30BC91}">
      <dgm:prSet/>
      <dgm:spPr/>
      <dgm:t>
        <a:bodyPr/>
        <a:lstStyle/>
        <a:p>
          <a:endParaRPr lang="en-US"/>
        </a:p>
      </dgm:t>
    </dgm:pt>
    <dgm:pt modelId="{3FCB8D40-E8A3-439A-BCD0-2D8B6B7318B5}" type="sibTrans" cxnId="{37067C8E-2104-4141-9271-8B066D30BC91}">
      <dgm:prSet/>
      <dgm:spPr/>
      <dgm:t>
        <a:bodyPr/>
        <a:lstStyle/>
        <a:p>
          <a:endParaRPr lang="en-US"/>
        </a:p>
      </dgm:t>
    </dgm:pt>
    <dgm:pt modelId="{014B0738-793C-4A01-9740-E19C0CD08660}">
      <dgm:prSet/>
      <dgm:spPr/>
      <dgm:t>
        <a:bodyPr/>
        <a:lstStyle/>
        <a:p>
          <a:r>
            <a:rPr lang="en-US"/>
            <a:t>Structured – there is an agenda listing the specific topics to be discussed</a:t>
          </a:r>
        </a:p>
      </dgm:t>
    </dgm:pt>
    <dgm:pt modelId="{E6BF7B9D-5B8E-4EA4-B153-64C20B6F8CC9}" type="parTrans" cxnId="{E6CDCD72-0E95-4F87-9C9F-E3A8A9A4DEAB}">
      <dgm:prSet/>
      <dgm:spPr/>
      <dgm:t>
        <a:bodyPr/>
        <a:lstStyle/>
        <a:p>
          <a:endParaRPr lang="en-US"/>
        </a:p>
      </dgm:t>
    </dgm:pt>
    <dgm:pt modelId="{E82D9C4F-9E51-4DED-A8F7-E3CBEBD997B5}" type="sibTrans" cxnId="{E6CDCD72-0E95-4F87-9C9F-E3A8A9A4DEAB}">
      <dgm:prSet/>
      <dgm:spPr/>
      <dgm:t>
        <a:bodyPr/>
        <a:lstStyle/>
        <a:p>
          <a:endParaRPr lang="en-US"/>
        </a:p>
      </dgm:t>
    </dgm:pt>
    <dgm:pt modelId="{7185C73D-364E-45E8-9FAC-643E77F76AA3}">
      <dgm:prSet/>
      <dgm:spPr/>
      <dgm:t>
        <a:bodyPr/>
        <a:lstStyle/>
        <a:p>
          <a:r>
            <a:rPr lang="en-US"/>
            <a:t>Designed to achieve stated outcomes or objectives</a:t>
          </a:r>
        </a:p>
      </dgm:t>
    </dgm:pt>
    <dgm:pt modelId="{D8DD25F4-0309-4B9E-A24D-EB90B4A901A9}" type="parTrans" cxnId="{0408D304-5E44-45AC-9174-1C5F52EAF50E}">
      <dgm:prSet/>
      <dgm:spPr/>
      <dgm:t>
        <a:bodyPr/>
        <a:lstStyle/>
        <a:p>
          <a:endParaRPr lang="en-US"/>
        </a:p>
      </dgm:t>
    </dgm:pt>
    <dgm:pt modelId="{896212B7-B56A-4158-9027-E439BCFA66D4}" type="sibTrans" cxnId="{0408D304-5E44-45AC-9174-1C5F52EAF50E}">
      <dgm:prSet/>
      <dgm:spPr/>
      <dgm:t>
        <a:bodyPr/>
        <a:lstStyle/>
        <a:p>
          <a:endParaRPr lang="en-US"/>
        </a:p>
      </dgm:t>
    </dgm:pt>
    <dgm:pt modelId="{BA897278-6BA3-4937-A7BD-ADE9F2B2BEE2}">
      <dgm:prSet/>
      <dgm:spPr/>
      <dgm:t>
        <a:bodyPr/>
        <a:lstStyle/>
        <a:p>
          <a:r>
            <a:rPr lang="en-US"/>
            <a:t>Planned with those who are expected to attend via a notice of meeting.  </a:t>
          </a:r>
        </a:p>
      </dgm:t>
    </dgm:pt>
    <dgm:pt modelId="{F33948C8-D046-4583-90F3-2F77C528BA90}" type="parTrans" cxnId="{06EF8A35-2A0D-4F08-AD98-792505D4DEC3}">
      <dgm:prSet/>
      <dgm:spPr/>
      <dgm:t>
        <a:bodyPr/>
        <a:lstStyle/>
        <a:p>
          <a:endParaRPr lang="en-US"/>
        </a:p>
      </dgm:t>
    </dgm:pt>
    <dgm:pt modelId="{8900CF23-A742-4E5B-9923-A8AD3AB1CD18}" type="sibTrans" cxnId="{06EF8A35-2A0D-4F08-AD98-792505D4DEC3}">
      <dgm:prSet/>
      <dgm:spPr/>
      <dgm:t>
        <a:bodyPr/>
        <a:lstStyle/>
        <a:p>
          <a:endParaRPr lang="en-US"/>
        </a:p>
      </dgm:t>
    </dgm:pt>
    <dgm:pt modelId="{AFE5E4DC-59BB-42F9-9B2D-D786C193AFA4}" type="pres">
      <dgm:prSet presAssocID="{F50ED616-2666-484A-94EE-F59D39838882}" presName="vert0" presStyleCnt="0">
        <dgm:presLayoutVars>
          <dgm:dir/>
          <dgm:animOne val="branch"/>
          <dgm:animLvl val="lvl"/>
        </dgm:presLayoutVars>
      </dgm:prSet>
      <dgm:spPr/>
    </dgm:pt>
    <dgm:pt modelId="{51D2B7B8-4AD8-4463-9071-7BA30CD63D85}" type="pres">
      <dgm:prSet presAssocID="{EC6B79A1-B4E9-4894-B2BF-D1567284CC49}" presName="thickLine" presStyleLbl="alignNode1" presStyleIdx="0" presStyleCnt="4"/>
      <dgm:spPr/>
    </dgm:pt>
    <dgm:pt modelId="{4D64E0F5-A987-4891-9092-2D7B955FB3A4}" type="pres">
      <dgm:prSet presAssocID="{EC6B79A1-B4E9-4894-B2BF-D1567284CC49}" presName="horz1" presStyleCnt="0"/>
      <dgm:spPr/>
    </dgm:pt>
    <dgm:pt modelId="{1CE772A3-3EB4-437F-B183-EA631A7A9414}" type="pres">
      <dgm:prSet presAssocID="{EC6B79A1-B4E9-4894-B2BF-D1567284CC49}" presName="tx1" presStyleLbl="revTx" presStyleIdx="0" presStyleCnt="4"/>
      <dgm:spPr/>
    </dgm:pt>
    <dgm:pt modelId="{4177B968-BDB0-45B5-9BFC-D91DB022F148}" type="pres">
      <dgm:prSet presAssocID="{EC6B79A1-B4E9-4894-B2BF-D1567284CC49}" presName="vert1" presStyleCnt="0"/>
      <dgm:spPr/>
    </dgm:pt>
    <dgm:pt modelId="{4B175112-9384-4062-A140-9B70D6675871}" type="pres">
      <dgm:prSet presAssocID="{014B0738-793C-4A01-9740-E19C0CD08660}" presName="thickLine" presStyleLbl="alignNode1" presStyleIdx="1" presStyleCnt="4"/>
      <dgm:spPr/>
    </dgm:pt>
    <dgm:pt modelId="{C4CD7FBD-9097-4E1A-9A3C-239485A4F294}" type="pres">
      <dgm:prSet presAssocID="{014B0738-793C-4A01-9740-E19C0CD08660}" presName="horz1" presStyleCnt="0"/>
      <dgm:spPr/>
    </dgm:pt>
    <dgm:pt modelId="{1AE523B2-E6A8-4DB2-8303-8C0C7D439C4F}" type="pres">
      <dgm:prSet presAssocID="{014B0738-793C-4A01-9740-E19C0CD08660}" presName="tx1" presStyleLbl="revTx" presStyleIdx="1" presStyleCnt="4"/>
      <dgm:spPr/>
    </dgm:pt>
    <dgm:pt modelId="{7CE6A88F-B305-4D3E-80F5-2CF433ABD2DD}" type="pres">
      <dgm:prSet presAssocID="{014B0738-793C-4A01-9740-E19C0CD08660}" presName="vert1" presStyleCnt="0"/>
      <dgm:spPr/>
    </dgm:pt>
    <dgm:pt modelId="{ACE4CB57-88F7-46AE-A242-A3DEBB691C51}" type="pres">
      <dgm:prSet presAssocID="{7185C73D-364E-45E8-9FAC-643E77F76AA3}" presName="thickLine" presStyleLbl="alignNode1" presStyleIdx="2" presStyleCnt="4"/>
      <dgm:spPr/>
    </dgm:pt>
    <dgm:pt modelId="{3BC1AA47-74F8-4E40-8377-B8BA9915226B}" type="pres">
      <dgm:prSet presAssocID="{7185C73D-364E-45E8-9FAC-643E77F76AA3}" presName="horz1" presStyleCnt="0"/>
      <dgm:spPr/>
    </dgm:pt>
    <dgm:pt modelId="{D759C7A3-86CA-4EC0-A7F6-C14C45C840B5}" type="pres">
      <dgm:prSet presAssocID="{7185C73D-364E-45E8-9FAC-643E77F76AA3}" presName="tx1" presStyleLbl="revTx" presStyleIdx="2" presStyleCnt="4"/>
      <dgm:spPr/>
    </dgm:pt>
    <dgm:pt modelId="{A1F39053-A9F8-4805-91FB-D474CE24AAAD}" type="pres">
      <dgm:prSet presAssocID="{7185C73D-364E-45E8-9FAC-643E77F76AA3}" presName="vert1" presStyleCnt="0"/>
      <dgm:spPr/>
    </dgm:pt>
    <dgm:pt modelId="{AFC97D88-4289-496B-A33C-E9C56008E3B0}" type="pres">
      <dgm:prSet presAssocID="{BA897278-6BA3-4937-A7BD-ADE9F2B2BEE2}" presName="thickLine" presStyleLbl="alignNode1" presStyleIdx="3" presStyleCnt="4"/>
      <dgm:spPr/>
    </dgm:pt>
    <dgm:pt modelId="{BF7635E8-1408-4DEA-9862-1F555A1C727B}" type="pres">
      <dgm:prSet presAssocID="{BA897278-6BA3-4937-A7BD-ADE9F2B2BEE2}" presName="horz1" presStyleCnt="0"/>
      <dgm:spPr/>
    </dgm:pt>
    <dgm:pt modelId="{A13EE234-88AC-491E-8306-37F3DB2251F7}" type="pres">
      <dgm:prSet presAssocID="{BA897278-6BA3-4937-A7BD-ADE9F2B2BEE2}" presName="tx1" presStyleLbl="revTx" presStyleIdx="3" presStyleCnt="4"/>
      <dgm:spPr/>
    </dgm:pt>
    <dgm:pt modelId="{7E4EE546-991C-4781-B38B-242B4819A77D}" type="pres">
      <dgm:prSet presAssocID="{BA897278-6BA3-4937-A7BD-ADE9F2B2BEE2}" presName="vert1" presStyleCnt="0"/>
      <dgm:spPr/>
    </dgm:pt>
  </dgm:ptLst>
  <dgm:cxnLst>
    <dgm:cxn modelId="{0408D304-5E44-45AC-9174-1C5F52EAF50E}" srcId="{F50ED616-2666-484A-94EE-F59D39838882}" destId="{7185C73D-364E-45E8-9FAC-643E77F76AA3}" srcOrd="2" destOrd="0" parTransId="{D8DD25F4-0309-4B9E-A24D-EB90B4A901A9}" sibTransId="{896212B7-B56A-4158-9027-E439BCFA66D4}"/>
    <dgm:cxn modelId="{079CA123-8E75-4011-BD6C-EC0BCC1420B4}" type="presOf" srcId="{7185C73D-364E-45E8-9FAC-643E77F76AA3}" destId="{D759C7A3-86CA-4EC0-A7F6-C14C45C840B5}" srcOrd="0" destOrd="0" presId="urn:microsoft.com/office/officeart/2008/layout/LinedList"/>
    <dgm:cxn modelId="{709FEC30-28FF-4F3A-96F8-DFAF3EFA7D7A}" type="presOf" srcId="{EC6B79A1-B4E9-4894-B2BF-D1567284CC49}" destId="{1CE772A3-3EB4-437F-B183-EA631A7A9414}" srcOrd="0" destOrd="0" presId="urn:microsoft.com/office/officeart/2008/layout/LinedList"/>
    <dgm:cxn modelId="{06EF8A35-2A0D-4F08-AD98-792505D4DEC3}" srcId="{F50ED616-2666-484A-94EE-F59D39838882}" destId="{BA897278-6BA3-4937-A7BD-ADE9F2B2BEE2}" srcOrd="3" destOrd="0" parTransId="{F33948C8-D046-4583-90F3-2F77C528BA90}" sibTransId="{8900CF23-A742-4E5B-9923-A8AD3AB1CD18}"/>
    <dgm:cxn modelId="{AC74C346-33B9-4CDC-AA75-3434A7103E93}" type="presOf" srcId="{014B0738-793C-4A01-9740-E19C0CD08660}" destId="{1AE523B2-E6A8-4DB2-8303-8C0C7D439C4F}" srcOrd="0" destOrd="0" presId="urn:microsoft.com/office/officeart/2008/layout/LinedList"/>
    <dgm:cxn modelId="{E6CDCD72-0E95-4F87-9C9F-E3A8A9A4DEAB}" srcId="{F50ED616-2666-484A-94EE-F59D39838882}" destId="{014B0738-793C-4A01-9740-E19C0CD08660}" srcOrd="1" destOrd="0" parTransId="{E6BF7B9D-5B8E-4EA4-B153-64C20B6F8CC9}" sibTransId="{E82D9C4F-9E51-4DED-A8F7-E3CBEBD997B5}"/>
    <dgm:cxn modelId="{9785B085-94CD-418F-809D-AECE02783D63}" type="presOf" srcId="{BA897278-6BA3-4937-A7BD-ADE9F2B2BEE2}" destId="{A13EE234-88AC-491E-8306-37F3DB2251F7}" srcOrd="0" destOrd="0" presId="urn:microsoft.com/office/officeart/2008/layout/LinedList"/>
    <dgm:cxn modelId="{37067C8E-2104-4141-9271-8B066D30BC91}" srcId="{F50ED616-2666-484A-94EE-F59D39838882}" destId="{EC6B79A1-B4E9-4894-B2BF-D1567284CC49}" srcOrd="0" destOrd="0" parTransId="{FD205407-03EC-4D6F-9303-9B901D44735B}" sibTransId="{3FCB8D40-E8A3-439A-BCD0-2D8B6B7318B5}"/>
    <dgm:cxn modelId="{FBEAA6CF-808C-4313-86F3-CDF05B2F8777}" type="presOf" srcId="{F50ED616-2666-484A-94EE-F59D39838882}" destId="{AFE5E4DC-59BB-42F9-9B2D-D786C193AFA4}" srcOrd="0" destOrd="0" presId="urn:microsoft.com/office/officeart/2008/layout/LinedList"/>
    <dgm:cxn modelId="{C87F341E-B228-42B3-92DA-EC69C973CED1}" type="presParOf" srcId="{AFE5E4DC-59BB-42F9-9B2D-D786C193AFA4}" destId="{51D2B7B8-4AD8-4463-9071-7BA30CD63D85}" srcOrd="0" destOrd="0" presId="urn:microsoft.com/office/officeart/2008/layout/LinedList"/>
    <dgm:cxn modelId="{77BBA6C8-7812-4099-A3B2-EED589DFE820}" type="presParOf" srcId="{AFE5E4DC-59BB-42F9-9B2D-D786C193AFA4}" destId="{4D64E0F5-A987-4891-9092-2D7B955FB3A4}" srcOrd="1" destOrd="0" presId="urn:microsoft.com/office/officeart/2008/layout/LinedList"/>
    <dgm:cxn modelId="{967F79FB-B3F8-4EF8-8813-A7D2E17DE554}" type="presParOf" srcId="{4D64E0F5-A987-4891-9092-2D7B955FB3A4}" destId="{1CE772A3-3EB4-437F-B183-EA631A7A9414}" srcOrd="0" destOrd="0" presId="urn:microsoft.com/office/officeart/2008/layout/LinedList"/>
    <dgm:cxn modelId="{38377CC0-93B1-4076-9871-749CCDB61618}" type="presParOf" srcId="{4D64E0F5-A987-4891-9092-2D7B955FB3A4}" destId="{4177B968-BDB0-45B5-9BFC-D91DB022F148}" srcOrd="1" destOrd="0" presId="urn:microsoft.com/office/officeart/2008/layout/LinedList"/>
    <dgm:cxn modelId="{771584CE-31D3-4611-B74A-772ADE515231}" type="presParOf" srcId="{AFE5E4DC-59BB-42F9-9B2D-D786C193AFA4}" destId="{4B175112-9384-4062-A140-9B70D6675871}" srcOrd="2" destOrd="0" presId="urn:microsoft.com/office/officeart/2008/layout/LinedList"/>
    <dgm:cxn modelId="{D0799922-3400-4A3A-B6E8-85BCD2B28A5F}" type="presParOf" srcId="{AFE5E4DC-59BB-42F9-9B2D-D786C193AFA4}" destId="{C4CD7FBD-9097-4E1A-9A3C-239485A4F294}" srcOrd="3" destOrd="0" presId="urn:microsoft.com/office/officeart/2008/layout/LinedList"/>
    <dgm:cxn modelId="{9323D2B3-E2D0-46AA-9A95-70A98CC0E280}" type="presParOf" srcId="{C4CD7FBD-9097-4E1A-9A3C-239485A4F294}" destId="{1AE523B2-E6A8-4DB2-8303-8C0C7D439C4F}" srcOrd="0" destOrd="0" presId="urn:microsoft.com/office/officeart/2008/layout/LinedList"/>
    <dgm:cxn modelId="{3EACD71C-181D-47E1-B1C4-7F8C7E96782C}" type="presParOf" srcId="{C4CD7FBD-9097-4E1A-9A3C-239485A4F294}" destId="{7CE6A88F-B305-4D3E-80F5-2CF433ABD2DD}" srcOrd="1" destOrd="0" presId="urn:microsoft.com/office/officeart/2008/layout/LinedList"/>
    <dgm:cxn modelId="{0166EBA4-BDEE-46AE-B261-C65DE439848C}" type="presParOf" srcId="{AFE5E4DC-59BB-42F9-9B2D-D786C193AFA4}" destId="{ACE4CB57-88F7-46AE-A242-A3DEBB691C51}" srcOrd="4" destOrd="0" presId="urn:microsoft.com/office/officeart/2008/layout/LinedList"/>
    <dgm:cxn modelId="{35D97C5F-2642-4DFA-85C4-36E0CC7B4391}" type="presParOf" srcId="{AFE5E4DC-59BB-42F9-9B2D-D786C193AFA4}" destId="{3BC1AA47-74F8-4E40-8377-B8BA9915226B}" srcOrd="5" destOrd="0" presId="urn:microsoft.com/office/officeart/2008/layout/LinedList"/>
    <dgm:cxn modelId="{C1180396-F52F-47CA-BC66-5F46D717EF37}" type="presParOf" srcId="{3BC1AA47-74F8-4E40-8377-B8BA9915226B}" destId="{D759C7A3-86CA-4EC0-A7F6-C14C45C840B5}" srcOrd="0" destOrd="0" presId="urn:microsoft.com/office/officeart/2008/layout/LinedList"/>
    <dgm:cxn modelId="{25CBF8E1-8AB1-40CB-A185-173C47006ABB}" type="presParOf" srcId="{3BC1AA47-74F8-4E40-8377-B8BA9915226B}" destId="{A1F39053-A9F8-4805-91FB-D474CE24AAAD}" srcOrd="1" destOrd="0" presId="urn:microsoft.com/office/officeart/2008/layout/LinedList"/>
    <dgm:cxn modelId="{6C3F05CF-7C10-48E7-B6D4-C1C952FEE424}" type="presParOf" srcId="{AFE5E4DC-59BB-42F9-9B2D-D786C193AFA4}" destId="{AFC97D88-4289-496B-A33C-E9C56008E3B0}" srcOrd="6" destOrd="0" presId="urn:microsoft.com/office/officeart/2008/layout/LinedList"/>
    <dgm:cxn modelId="{CB396D83-968A-4082-AD4F-89ED7148DF9F}" type="presParOf" srcId="{AFE5E4DC-59BB-42F9-9B2D-D786C193AFA4}" destId="{BF7635E8-1408-4DEA-9862-1F555A1C727B}" srcOrd="7" destOrd="0" presId="urn:microsoft.com/office/officeart/2008/layout/LinedList"/>
    <dgm:cxn modelId="{FA0289B8-0EA9-4952-A0C6-4BC152F90E92}" type="presParOf" srcId="{BF7635E8-1408-4DEA-9862-1F555A1C727B}" destId="{A13EE234-88AC-491E-8306-37F3DB2251F7}" srcOrd="0" destOrd="0" presId="urn:microsoft.com/office/officeart/2008/layout/LinedList"/>
    <dgm:cxn modelId="{04927FEC-4279-43EF-963F-8FA904B479BF}" type="presParOf" srcId="{BF7635E8-1408-4DEA-9862-1F555A1C727B}" destId="{7E4EE546-991C-4781-B38B-242B4819A77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EC0983-B34C-40E8-B0D6-F5166654810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F4674DDF-EFA6-456E-A7BD-917E39619284}">
      <dgm:prSet/>
      <dgm:spPr/>
      <dgm:t>
        <a:bodyPr/>
        <a:lstStyle/>
        <a:p>
          <a:r>
            <a:rPr lang="en-US"/>
            <a:t>Present information</a:t>
          </a:r>
        </a:p>
      </dgm:t>
    </dgm:pt>
    <dgm:pt modelId="{83623C29-002D-4277-8956-6D5E3F7F86D6}" type="parTrans" cxnId="{FCCC1526-06F4-4941-A154-B74A6CF3F2A7}">
      <dgm:prSet/>
      <dgm:spPr/>
      <dgm:t>
        <a:bodyPr/>
        <a:lstStyle/>
        <a:p>
          <a:endParaRPr lang="en-US"/>
        </a:p>
      </dgm:t>
    </dgm:pt>
    <dgm:pt modelId="{00E2D957-7FE2-4597-8675-C3970EED70A1}" type="sibTrans" cxnId="{FCCC1526-06F4-4941-A154-B74A6CF3F2A7}">
      <dgm:prSet/>
      <dgm:spPr/>
      <dgm:t>
        <a:bodyPr/>
        <a:lstStyle/>
        <a:p>
          <a:endParaRPr lang="en-US"/>
        </a:p>
      </dgm:t>
    </dgm:pt>
    <dgm:pt modelId="{D767EEC6-C709-4DD1-ABA0-F70031737A59}">
      <dgm:prSet/>
      <dgm:spPr/>
      <dgm:t>
        <a:bodyPr/>
        <a:lstStyle/>
        <a:p>
          <a:r>
            <a:rPr lang="en-US"/>
            <a:t>Explain new procedures</a:t>
          </a:r>
        </a:p>
      </dgm:t>
    </dgm:pt>
    <dgm:pt modelId="{59290539-3FED-44DD-BA15-7F9BBC02AEB4}" type="parTrans" cxnId="{50A2D8DD-6E05-46D1-9B30-E0428F5A1818}">
      <dgm:prSet/>
      <dgm:spPr/>
      <dgm:t>
        <a:bodyPr/>
        <a:lstStyle/>
        <a:p>
          <a:endParaRPr lang="en-US"/>
        </a:p>
      </dgm:t>
    </dgm:pt>
    <dgm:pt modelId="{3D588BA3-5C75-4239-A776-752F15C39913}" type="sibTrans" cxnId="{50A2D8DD-6E05-46D1-9B30-E0428F5A1818}">
      <dgm:prSet/>
      <dgm:spPr/>
      <dgm:t>
        <a:bodyPr/>
        <a:lstStyle/>
        <a:p>
          <a:endParaRPr lang="en-US"/>
        </a:p>
      </dgm:t>
    </dgm:pt>
    <dgm:pt modelId="{BA137DAE-358C-41B5-96A2-1976E6CE982F}">
      <dgm:prSet/>
      <dgm:spPr/>
      <dgm:t>
        <a:bodyPr/>
        <a:lstStyle/>
        <a:p>
          <a:r>
            <a:rPr lang="en-US"/>
            <a:t>Evaluate performance and provide feedback</a:t>
          </a:r>
        </a:p>
      </dgm:t>
    </dgm:pt>
    <dgm:pt modelId="{E42BC55F-34E2-4525-B790-1D6A92D36B29}" type="parTrans" cxnId="{7626ABB2-5C21-4DD0-B94B-B6DFE3A084B4}">
      <dgm:prSet/>
      <dgm:spPr/>
      <dgm:t>
        <a:bodyPr/>
        <a:lstStyle/>
        <a:p>
          <a:endParaRPr lang="en-US"/>
        </a:p>
      </dgm:t>
    </dgm:pt>
    <dgm:pt modelId="{81A2A992-27EF-4015-8C47-BD881FD0B0CD}" type="sibTrans" cxnId="{7626ABB2-5C21-4DD0-B94B-B6DFE3A084B4}">
      <dgm:prSet/>
      <dgm:spPr/>
      <dgm:t>
        <a:bodyPr/>
        <a:lstStyle/>
        <a:p>
          <a:endParaRPr lang="en-US"/>
        </a:p>
      </dgm:t>
    </dgm:pt>
    <dgm:pt modelId="{540AE416-47D7-48FC-8DF6-14AC8BA6044B}">
      <dgm:prSet/>
      <dgm:spPr/>
      <dgm:t>
        <a:bodyPr/>
        <a:lstStyle/>
        <a:p>
          <a:r>
            <a:rPr lang="en-US"/>
            <a:t>Make decisions</a:t>
          </a:r>
        </a:p>
      </dgm:t>
    </dgm:pt>
    <dgm:pt modelId="{74480BB5-4FCE-4BB2-848B-F3FB5D8C1BA5}" type="parTrans" cxnId="{02DEF62C-6C60-475C-922D-83302D6CAA8F}">
      <dgm:prSet/>
      <dgm:spPr/>
      <dgm:t>
        <a:bodyPr/>
        <a:lstStyle/>
        <a:p>
          <a:endParaRPr lang="en-US"/>
        </a:p>
      </dgm:t>
    </dgm:pt>
    <dgm:pt modelId="{59E93BED-63A3-4753-B14E-FCE48C3AC1DA}" type="sibTrans" cxnId="{02DEF62C-6C60-475C-922D-83302D6CAA8F}">
      <dgm:prSet/>
      <dgm:spPr/>
      <dgm:t>
        <a:bodyPr/>
        <a:lstStyle/>
        <a:p>
          <a:endParaRPr lang="en-US"/>
        </a:p>
      </dgm:t>
    </dgm:pt>
    <dgm:pt modelId="{21C43A7F-ACA0-4CA5-B2A0-0B6718C10E5E}">
      <dgm:prSet/>
      <dgm:spPr/>
      <dgm:t>
        <a:bodyPr/>
        <a:lstStyle/>
        <a:p>
          <a:r>
            <a:rPr lang="en-US"/>
            <a:t>Inspire and motivate employees</a:t>
          </a:r>
        </a:p>
      </dgm:t>
    </dgm:pt>
    <dgm:pt modelId="{9636C76A-6A77-4201-953C-F477B209D4EF}" type="parTrans" cxnId="{D234AFCB-4D0F-4C80-86F5-721471655F50}">
      <dgm:prSet/>
      <dgm:spPr/>
      <dgm:t>
        <a:bodyPr/>
        <a:lstStyle/>
        <a:p>
          <a:endParaRPr lang="en-US"/>
        </a:p>
      </dgm:t>
    </dgm:pt>
    <dgm:pt modelId="{F59438C0-3DA6-4DE5-9824-F1F4984B1731}" type="sibTrans" cxnId="{D234AFCB-4D0F-4C80-86F5-721471655F50}">
      <dgm:prSet/>
      <dgm:spPr/>
      <dgm:t>
        <a:bodyPr/>
        <a:lstStyle/>
        <a:p>
          <a:endParaRPr lang="en-US"/>
        </a:p>
      </dgm:t>
    </dgm:pt>
    <dgm:pt modelId="{91092437-B623-457C-8119-07AE78F6BA94}">
      <dgm:prSet/>
      <dgm:spPr/>
      <dgm:t>
        <a:bodyPr/>
        <a:lstStyle/>
        <a:p>
          <a:r>
            <a:rPr lang="en-US"/>
            <a:t>Discuss re-organisation</a:t>
          </a:r>
        </a:p>
      </dgm:t>
    </dgm:pt>
    <dgm:pt modelId="{2869A2B8-2E65-416B-AC87-72F385F65746}" type="parTrans" cxnId="{9837A57E-5166-4DD3-8CB5-0C7B8AB4F5A6}">
      <dgm:prSet/>
      <dgm:spPr/>
      <dgm:t>
        <a:bodyPr/>
        <a:lstStyle/>
        <a:p>
          <a:endParaRPr lang="en-US"/>
        </a:p>
      </dgm:t>
    </dgm:pt>
    <dgm:pt modelId="{038ACE1F-BF10-41F8-BB98-E58E68537E66}" type="sibTrans" cxnId="{9837A57E-5166-4DD3-8CB5-0C7B8AB4F5A6}">
      <dgm:prSet/>
      <dgm:spPr/>
      <dgm:t>
        <a:bodyPr/>
        <a:lstStyle/>
        <a:p>
          <a:endParaRPr lang="en-US"/>
        </a:p>
      </dgm:t>
    </dgm:pt>
    <dgm:pt modelId="{582E0D32-D24E-4F92-AECC-300DD1A25976}" type="pres">
      <dgm:prSet presAssocID="{75EC0983-B34C-40E8-B0D6-F5166654810B}" presName="root" presStyleCnt="0">
        <dgm:presLayoutVars>
          <dgm:dir/>
          <dgm:resizeHandles val="exact"/>
        </dgm:presLayoutVars>
      </dgm:prSet>
      <dgm:spPr/>
    </dgm:pt>
    <dgm:pt modelId="{9E50DF20-B4E6-46F3-B8EA-B0EFF0C6C951}" type="pres">
      <dgm:prSet presAssocID="{F4674DDF-EFA6-456E-A7BD-917E39619284}" presName="compNode" presStyleCnt="0"/>
      <dgm:spPr/>
    </dgm:pt>
    <dgm:pt modelId="{62D0EBD0-5514-407A-B438-6CFDFF92120F}" type="pres">
      <dgm:prSet presAssocID="{F4674DDF-EFA6-456E-A7BD-917E39619284}" presName="bgRect" presStyleLbl="bgShp" presStyleIdx="0" presStyleCnt="6"/>
      <dgm:spPr/>
    </dgm:pt>
    <dgm:pt modelId="{416970F5-ACE0-4EF9-97A7-7481418AF7AF}" type="pres">
      <dgm:prSet presAssocID="{F4674DDF-EFA6-456E-A7BD-917E39619284}" presName="iconRect" presStyleLbl="node1" presStyleIdx="0" presStyleCnt="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formation"/>
        </a:ext>
      </dgm:extLst>
    </dgm:pt>
    <dgm:pt modelId="{339FD265-3EB2-48BB-AB72-D76737D8CEEC}" type="pres">
      <dgm:prSet presAssocID="{F4674DDF-EFA6-456E-A7BD-917E39619284}" presName="spaceRect" presStyleCnt="0"/>
      <dgm:spPr/>
    </dgm:pt>
    <dgm:pt modelId="{BB664D75-CAB1-4624-834F-A9BEAC1AA1F8}" type="pres">
      <dgm:prSet presAssocID="{F4674DDF-EFA6-456E-A7BD-917E39619284}" presName="parTx" presStyleLbl="revTx" presStyleIdx="0" presStyleCnt="6">
        <dgm:presLayoutVars>
          <dgm:chMax val="0"/>
          <dgm:chPref val="0"/>
        </dgm:presLayoutVars>
      </dgm:prSet>
      <dgm:spPr/>
    </dgm:pt>
    <dgm:pt modelId="{8AC7256B-F776-41B0-BA1C-EFC4EC25C885}" type="pres">
      <dgm:prSet presAssocID="{00E2D957-7FE2-4597-8675-C3970EED70A1}" presName="sibTrans" presStyleCnt="0"/>
      <dgm:spPr/>
    </dgm:pt>
    <dgm:pt modelId="{1E2B30CE-28C6-4369-9DDF-A8678B2C11D0}" type="pres">
      <dgm:prSet presAssocID="{D767EEC6-C709-4DD1-ABA0-F70031737A59}" presName="compNode" presStyleCnt="0"/>
      <dgm:spPr/>
    </dgm:pt>
    <dgm:pt modelId="{68D70AFC-3898-4C47-BADF-5C54A1CF7995}" type="pres">
      <dgm:prSet presAssocID="{D767EEC6-C709-4DD1-ABA0-F70031737A59}" presName="bgRect" presStyleLbl="bgShp" presStyleIdx="1" presStyleCnt="6"/>
      <dgm:spPr/>
    </dgm:pt>
    <dgm:pt modelId="{17573CD7-737F-4435-B1F7-5EAC0C270F2D}" type="pres">
      <dgm:prSet presAssocID="{D767EEC6-C709-4DD1-ABA0-F70031737A59}" presName="iconRect" presStyleLbl="node1" presStyleIdx="1" presStyleCnt="6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4302FFCD-79BF-4F12-835C-D71EF63D382B}" type="pres">
      <dgm:prSet presAssocID="{D767EEC6-C709-4DD1-ABA0-F70031737A59}" presName="spaceRect" presStyleCnt="0"/>
      <dgm:spPr/>
    </dgm:pt>
    <dgm:pt modelId="{455F2D22-865E-4703-923C-56315CE144E3}" type="pres">
      <dgm:prSet presAssocID="{D767EEC6-C709-4DD1-ABA0-F70031737A59}" presName="parTx" presStyleLbl="revTx" presStyleIdx="1" presStyleCnt="6">
        <dgm:presLayoutVars>
          <dgm:chMax val="0"/>
          <dgm:chPref val="0"/>
        </dgm:presLayoutVars>
      </dgm:prSet>
      <dgm:spPr/>
    </dgm:pt>
    <dgm:pt modelId="{55AE9F33-A5A2-41BB-8896-B31DD6B25700}" type="pres">
      <dgm:prSet presAssocID="{3D588BA3-5C75-4239-A776-752F15C39913}" presName="sibTrans" presStyleCnt="0"/>
      <dgm:spPr/>
    </dgm:pt>
    <dgm:pt modelId="{BBC57D36-32B6-4203-8F69-4B912C89A9DD}" type="pres">
      <dgm:prSet presAssocID="{BA137DAE-358C-41B5-96A2-1976E6CE982F}" presName="compNode" presStyleCnt="0"/>
      <dgm:spPr/>
    </dgm:pt>
    <dgm:pt modelId="{AB9BD503-07B3-4538-B9E1-4DAFF0A95F6E}" type="pres">
      <dgm:prSet presAssocID="{BA137DAE-358C-41B5-96A2-1976E6CE982F}" presName="bgRect" presStyleLbl="bgShp" presStyleIdx="2" presStyleCnt="6"/>
      <dgm:spPr/>
    </dgm:pt>
    <dgm:pt modelId="{F0BB0D59-226B-4C4C-9E31-C8A5848F9A27}" type="pres">
      <dgm:prSet presAssocID="{BA137DAE-358C-41B5-96A2-1976E6CE982F}" presName="iconRect" presStyleLbl="node1" presStyleIdx="2" presStyleCnt="6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37F177D7-DF15-4B11-9FAD-074253652DAD}" type="pres">
      <dgm:prSet presAssocID="{BA137DAE-358C-41B5-96A2-1976E6CE982F}" presName="spaceRect" presStyleCnt="0"/>
      <dgm:spPr/>
    </dgm:pt>
    <dgm:pt modelId="{7C0DB2A8-7EA1-41CB-886C-23E5FA346099}" type="pres">
      <dgm:prSet presAssocID="{BA137DAE-358C-41B5-96A2-1976E6CE982F}" presName="parTx" presStyleLbl="revTx" presStyleIdx="2" presStyleCnt="6">
        <dgm:presLayoutVars>
          <dgm:chMax val="0"/>
          <dgm:chPref val="0"/>
        </dgm:presLayoutVars>
      </dgm:prSet>
      <dgm:spPr/>
    </dgm:pt>
    <dgm:pt modelId="{DEF73246-4A2F-4E99-AAED-1D9B2D0CC43A}" type="pres">
      <dgm:prSet presAssocID="{81A2A992-27EF-4015-8C47-BD881FD0B0CD}" presName="sibTrans" presStyleCnt="0"/>
      <dgm:spPr/>
    </dgm:pt>
    <dgm:pt modelId="{5A36F190-2FF7-4F11-B09C-5AE491E9E85A}" type="pres">
      <dgm:prSet presAssocID="{540AE416-47D7-48FC-8DF6-14AC8BA6044B}" presName="compNode" presStyleCnt="0"/>
      <dgm:spPr/>
    </dgm:pt>
    <dgm:pt modelId="{D46D281C-7FB4-4EFD-A534-DD9D89FF553B}" type="pres">
      <dgm:prSet presAssocID="{540AE416-47D7-48FC-8DF6-14AC8BA6044B}" presName="bgRect" presStyleLbl="bgShp" presStyleIdx="3" presStyleCnt="6"/>
      <dgm:spPr/>
    </dgm:pt>
    <dgm:pt modelId="{2673625B-3B81-40EC-BF21-A6774829920B}" type="pres">
      <dgm:prSet presAssocID="{540AE416-47D7-48FC-8DF6-14AC8BA6044B}" presName="iconRect" presStyleLbl="node1" presStyleIdx="3" presStyleCnt="6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A1660519-6C51-4C39-830A-33F99A8BDF28}" type="pres">
      <dgm:prSet presAssocID="{540AE416-47D7-48FC-8DF6-14AC8BA6044B}" presName="spaceRect" presStyleCnt="0"/>
      <dgm:spPr/>
    </dgm:pt>
    <dgm:pt modelId="{C1756A91-7444-49DA-A9D7-021EA29E6701}" type="pres">
      <dgm:prSet presAssocID="{540AE416-47D7-48FC-8DF6-14AC8BA6044B}" presName="parTx" presStyleLbl="revTx" presStyleIdx="3" presStyleCnt="6">
        <dgm:presLayoutVars>
          <dgm:chMax val="0"/>
          <dgm:chPref val="0"/>
        </dgm:presLayoutVars>
      </dgm:prSet>
      <dgm:spPr/>
    </dgm:pt>
    <dgm:pt modelId="{88361903-AC26-4C30-B995-FBD98FB14A94}" type="pres">
      <dgm:prSet presAssocID="{59E93BED-63A3-4753-B14E-FCE48C3AC1DA}" presName="sibTrans" presStyleCnt="0"/>
      <dgm:spPr/>
    </dgm:pt>
    <dgm:pt modelId="{43B48B50-20C2-44E6-8DE5-96199A6BD7AA}" type="pres">
      <dgm:prSet presAssocID="{21C43A7F-ACA0-4CA5-B2A0-0B6718C10E5E}" presName="compNode" presStyleCnt="0"/>
      <dgm:spPr/>
    </dgm:pt>
    <dgm:pt modelId="{91BB930E-3E95-4021-B96B-EEF64287C6DF}" type="pres">
      <dgm:prSet presAssocID="{21C43A7F-ACA0-4CA5-B2A0-0B6718C10E5E}" presName="bgRect" presStyleLbl="bgShp" presStyleIdx="4" presStyleCnt="6"/>
      <dgm:spPr/>
    </dgm:pt>
    <dgm:pt modelId="{846E4BC7-BF1E-4B74-96DC-277DEA9495D4}" type="pres">
      <dgm:prSet presAssocID="{21C43A7F-ACA0-4CA5-B2A0-0B6718C10E5E}" presName="iconRect" presStyleLbl="node1" presStyleIdx="4" presStyleCnt="6"/>
      <dgm:spPr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ers"/>
        </a:ext>
      </dgm:extLst>
    </dgm:pt>
    <dgm:pt modelId="{6478F98B-9662-4F55-98EC-353882AE028E}" type="pres">
      <dgm:prSet presAssocID="{21C43A7F-ACA0-4CA5-B2A0-0B6718C10E5E}" presName="spaceRect" presStyleCnt="0"/>
      <dgm:spPr/>
    </dgm:pt>
    <dgm:pt modelId="{2B19360C-FF83-4D51-AF3B-E020F667F5AF}" type="pres">
      <dgm:prSet presAssocID="{21C43A7F-ACA0-4CA5-B2A0-0B6718C10E5E}" presName="parTx" presStyleLbl="revTx" presStyleIdx="4" presStyleCnt="6">
        <dgm:presLayoutVars>
          <dgm:chMax val="0"/>
          <dgm:chPref val="0"/>
        </dgm:presLayoutVars>
      </dgm:prSet>
      <dgm:spPr/>
    </dgm:pt>
    <dgm:pt modelId="{CB889C6F-27F9-467A-90B5-A813CBC8073C}" type="pres">
      <dgm:prSet presAssocID="{F59438C0-3DA6-4DE5-9824-F1F4984B1731}" presName="sibTrans" presStyleCnt="0"/>
      <dgm:spPr/>
    </dgm:pt>
    <dgm:pt modelId="{1860C892-A875-4B14-AB11-5397A6152BFA}" type="pres">
      <dgm:prSet presAssocID="{91092437-B623-457C-8119-07AE78F6BA94}" presName="compNode" presStyleCnt="0"/>
      <dgm:spPr/>
    </dgm:pt>
    <dgm:pt modelId="{BDDED621-CA17-49E7-8B29-A6EEE1CF2EB9}" type="pres">
      <dgm:prSet presAssocID="{91092437-B623-457C-8119-07AE78F6BA94}" presName="bgRect" presStyleLbl="bgShp" presStyleIdx="5" presStyleCnt="6"/>
      <dgm:spPr/>
    </dgm:pt>
    <dgm:pt modelId="{A7D8BAE7-D427-4FB8-AA0F-CDDF0170DA3B}" type="pres">
      <dgm:prSet presAssocID="{91092437-B623-457C-8119-07AE78F6BA94}" presName="iconRect" presStyleLbl="node1" presStyleIdx="5" presStyleCnt="6"/>
      <dgm:spPr>
        <a:blipFill>
          <a:blip xmlns:r="http://schemas.openxmlformats.org/officeDocument/2006/relationships"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CDED69EB-B181-4DC4-A720-84493C5A882F}" type="pres">
      <dgm:prSet presAssocID="{91092437-B623-457C-8119-07AE78F6BA94}" presName="spaceRect" presStyleCnt="0"/>
      <dgm:spPr/>
    </dgm:pt>
    <dgm:pt modelId="{BD096BFC-BB40-4D3F-9BF3-847988D7B136}" type="pres">
      <dgm:prSet presAssocID="{91092437-B623-457C-8119-07AE78F6BA94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0F644813-DF88-4B69-A4E3-9FC8005BB8A6}" type="presOf" srcId="{BA137DAE-358C-41B5-96A2-1976E6CE982F}" destId="{7C0DB2A8-7EA1-41CB-886C-23E5FA346099}" srcOrd="0" destOrd="0" presId="urn:microsoft.com/office/officeart/2018/2/layout/IconVerticalSolidList"/>
    <dgm:cxn modelId="{422F541F-D1CB-46CB-9001-8279F8079E93}" type="presOf" srcId="{540AE416-47D7-48FC-8DF6-14AC8BA6044B}" destId="{C1756A91-7444-49DA-A9D7-021EA29E6701}" srcOrd="0" destOrd="0" presId="urn:microsoft.com/office/officeart/2018/2/layout/IconVerticalSolidList"/>
    <dgm:cxn modelId="{FCCC1526-06F4-4941-A154-B74A6CF3F2A7}" srcId="{75EC0983-B34C-40E8-B0D6-F5166654810B}" destId="{F4674DDF-EFA6-456E-A7BD-917E39619284}" srcOrd="0" destOrd="0" parTransId="{83623C29-002D-4277-8956-6D5E3F7F86D6}" sibTransId="{00E2D957-7FE2-4597-8675-C3970EED70A1}"/>
    <dgm:cxn modelId="{7EE33629-715C-4C6F-A6FE-4360FD11874B}" type="presOf" srcId="{D767EEC6-C709-4DD1-ABA0-F70031737A59}" destId="{455F2D22-865E-4703-923C-56315CE144E3}" srcOrd="0" destOrd="0" presId="urn:microsoft.com/office/officeart/2018/2/layout/IconVerticalSolidList"/>
    <dgm:cxn modelId="{02DEF62C-6C60-475C-922D-83302D6CAA8F}" srcId="{75EC0983-B34C-40E8-B0D6-F5166654810B}" destId="{540AE416-47D7-48FC-8DF6-14AC8BA6044B}" srcOrd="3" destOrd="0" parTransId="{74480BB5-4FCE-4BB2-848B-F3FB5D8C1BA5}" sibTransId="{59E93BED-63A3-4753-B14E-FCE48C3AC1DA}"/>
    <dgm:cxn modelId="{C3E6354A-BE69-43D8-B977-C879AFDA1F7D}" type="presOf" srcId="{75EC0983-B34C-40E8-B0D6-F5166654810B}" destId="{582E0D32-D24E-4F92-AECC-300DD1A25976}" srcOrd="0" destOrd="0" presId="urn:microsoft.com/office/officeart/2018/2/layout/IconVerticalSolidList"/>
    <dgm:cxn modelId="{9837A57E-5166-4DD3-8CB5-0C7B8AB4F5A6}" srcId="{75EC0983-B34C-40E8-B0D6-F5166654810B}" destId="{91092437-B623-457C-8119-07AE78F6BA94}" srcOrd="5" destOrd="0" parTransId="{2869A2B8-2E65-416B-AC87-72F385F65746}" sibTransId="{038ACE1F-BF10-41F8-BB98-E58E68537E66}"/>
    <dgm:cxn modelId="{7626ABB2-5C21-4DD0-B94B-B6DFE3A084B4}" srcId="{75EC0983-B34C-40E8-B0D6-F5166654810B}" destId="{BA137DAE-358C-41B5-96A2-1976E6CE982F}" srcOrd="2" destOrd="0" parTransId="{E42BC55F-34E2-4525-B790-1D6A92D36B29}" sibTransId="{81A2A992-27EF-4015-8C47-BD881FD0B0CD}"/>
    <dgm:cxn modelId="{683265C0-8435-461E-ACB9-44DC5C4497EE}" type="presOf" srcId="{21C43A7F-ACA0-4CA5-B2A0-0B6718C10E5E}" destId="{2B19360C-FF83-4D51-AF3B-E020F667F5AF}" srcOrd="0" destOrd="0" presId="urn:microsoft.com/office/officeart/2018/2/layout/IconVerticalSolidList"/>
    <dgm:cxn modelId="{56B340CB-6818-45A4-B72B-8C3B0594044E}" type="presOf" srcId="{91092437-B623-457C-8119-07AE78F6BA94}" destId="{BD096BFC-BB40-4D3F-9BF3-847988D7B136}" srcOrd="0" destOrd="0" presId="urn:microsoft.com/office/officeart/2018/2/layout/IconVerticalSolidList"/>
    <dgm:cxn modelId="{D234AFCB-4D0F-4C80-86F5-721471655F50}" srcId="{75EC0983-B34C-40E8-B0D6-F5166654810B}" destId="{21C43A7F-ACA0-4CA5-B2A0-0B6718C10E5E}" srcOrd="4" destOrd="0" parTransId="{9636C76A-6A77-4201-953C-F477B209D4EF}" sibTransId="{F59438C0-3DA6-4DE5-9824-F1F4984B1731}"/>
    <dgm:cxn modelId="{3C86FCCC-6EA3-434B-BB8A-ECFDA1AFD056}" type="presOf" srcId="{F4674DDF-EFA6-456E-A7BD-917E39619284}" destId="{BB664D75-CAB1-4624-834F-A9BEAC1AA1F8}" srcOrd="0" destOrd="0" presId="urn:microsoft.com/office/officeart/2018/2/layout/IconVerticalSolidList"/>
    <dgm:cxn modelId="{50A2D8DD-6E05-46D1-9B30-E0428F5A1818}" srcId="{75EC0983-B34C-40E8-B0D6-F5166654810B}" destId="{D767EEC6-C709-4DD1-ABA0-F70031737A59}" srcOrd="1" destOrd="0" parTransId="{59290539-3FED-44DD-BA15-7F9BBC02AEB4}" sibTransId="{3D588BA3-5C75-4239-A776-752F15C39913}"/>
    <dgm:cxn modelId="{25C35A18-28AB-4F86-9839-D57063DD0E7C}" type="presParOf" srcId="{582E0D32-D24E-4F92-AECC-300DD1A25976}" destId="{9E50DF20-B4E6-46F3-B8EA-B0EFF0C6C951}" srcOrd="0" destOrd="0" presId="urn:microsoft.com/office/officeart/2018/2/layout/IconVerticalSolidList"/>
    <dgm:cxn modelId="{F022607D-0C8B-444D-A404-101E8A28488E}" type="presParOf" srcId="{9E50DF20-B4E6-46F3-B8EA-B0EFF0C6C951}" destId="{62D0EBD0-5514-407A-B438-6CFDFF92120F}" srcOrd="0" destOrd="0" presId="urn:microsoft.com/office/officeart/2018/2/layout/IconVerticalSolidList"/>
    <dgm:cxn modelId="{E60AEB4C-A440-4782-96A1-FAC57D9EA8BC}" type="presParOf" srcId="{9E50DF20-B4E6-46F3-B8EA-B0EFF0C6C951}" destId="{416970F5-ACE0-4EF9-97A7-7481418AF7AF}" srcOrd="1" destOrd="0" presId="urn:microsoft.com/office/officeart/2018/2/layout/IconVerticalSolidList"/>
    <dgm:cxn modelId="{8D862199-2BD7-47D1-B866-BAB26891C5D1}" type="presParOf" srcId="{9E50DF20-B4E6-46F3-B8EA-B0EFF0C6C951}" destId="{339FD265-3EB2-48BB-AB72-D76737D8CEEC}" srcOrd="2" destOrd="0" presId="urn:microsoft.com/office/officeart/2018/2/layout/IconVerticalSolidList"/>
    <dgm:cxn modelId="{3F3CCDAE-8327-4E52-BA6B-8C199BACFBB2}" type="presParOf" srcId="{9E50DF20-B4E6-46F3-B8EA-B0EFF0C6C951}" destId="{BB664D75-CAB1-4624-834F-A9BEAC1AA1F8}" srcOrd="3" destOrd="0" presId="urn:microsoft.com/office/officeart/2018/2/layout/IconVerticalSolidList"/>
    <dgm:cxn modelId="{E29FB32E-E191-4558-8DB3-9416FD224CA8}" type="presParOf" srcId="{582E0D32-D24E-4F92-AECC-300DD1A25976}" destId="{8AC7256B-F776-41B0-BA1C-EFC4EC25C885}" srcOrd="1" destOrd="0" presId="urn:microsoft.com/office/officeart/2018/2/layout/IconVerticalSolidList"/>
    <dgm:cxn modelId="{9BC4A5C0-6165-498E-BA39-03BB817FD92A}" type="presParOf" srcId="{582E0D32-D24E-4F92-AECC-300DD1A25976}" destId="{1E2B30CE-28C6-4369-9DDF-A8678B2C11D0}" srcOrd="2" destOrd="0" presId="urn:microsoft.com/office/officeart/2018/2/layout/IconVerticalSolidList"/>
    <dgm:cxn modelId="{94FEF09E-C773-45EF-917F-EC966A9E1CEC}" type="presParOf" srcId="{1E2B30CE-28C6-4369-9DDF-A8678B2C11D0}" destId="{68D70AFC-3898-4C47-BADF-5C54A1CF7995}" srcOrd="0" destOrd="0" presId="urn:microsoft.com/office/officeart/2018/2/layout/IconVerticalSolidList"/>
    <dgm:cxn modelId="{180D18BF-AAA7-454C-98FD-04E673A55365}" type="presParOf" srcId="{1E2B30CE-28C6-4369-9DDF-A8678B2C11D0}" destId="{17573CD7-737F-4435-B1F7-5EAC0C270F2D}" srcOrd="1" destOrd="0" presId="urn:microsoft.com/office/officeart/2018/2/layout/IconVerticalSolidList"/>
    <dgm:cxn modelId="{AF4770AD-DEF1-4227-907E-D6B5DF0BD84F}" type="presParOf" srcId="{1E2B30CE-28C6-4369-9DDF-A8678B2C11D0}" destId="{4302FFCD-79BF-4F12-835C-D71EF63D382B}" srcOrd="2" destOrd="0" presId="urn:microsoft.com/office/officeart/2018/2/layout/IconVerticalSolidList"/>
    <dgm:cxn modelId="{F7C71711-ADA3-4EF7-BEBE-8703A829FAAB}" type="presParOf" srcId="{1E2B30CE-28C6-4369-9DDF-A8678B2C11D0}" destId="{455F2D22-865E-4703-923C-56315CE144E3}" srcOrd="3" destOrd="0" presId="urn:microsoft.com/office/officeart/2018/2/layout/IconVerticalSolidList"/>
    <dgm:cxn modelId="{8231A9CC-8C54-4BA2-8695-35BE0B8F5494}" type="presParOf" srcId="{582E0D32-D24E-4F92-AECC-300DD1A25976}" destId="{55AE9F33-A5A2-41BB-8896-B31DD6B25700}" srcOrd="3" destOrd="0" presId="urn:microsoft.com/office/officeart/2018/2/layout/IconVerticalSolidList"/>
    <dgm:cxn modelId="{E5DF7E4A-0718-4A81-84DB-09596328CC7C}" type="presParOf" srcId="{582E0D32-D24E-4F92-AECC-300DD1A25976}" destId="{BBC57D36-32B6-4203-8F69-4B912C89A9DD}" srcOrd="4" destOrd="0" presId="urn:microsoft.com/office/officeart/2018/2/layout/IconVerticalSolidList"/>
    <dgm:cxn modelId="{0123A9F9-7361-4316-AF39-9C9B77DBE246}" type="presParOf" srcId="{BBC57D36-32B6-4203-8F69-4B912C89A9DD}" destId="{AB9BD503-07B3-4538-B9E1-4DAFF0A95F6E}" srcOrd="0" destOrd="0" presId="urn:microsoft.com/office/officeart/2018/2/layout/IconVerticalSolidList"/>
    <dgm:cxn modelId="{185F620C-071A-45DE-AA91-DB5B0A465C59}" type="presParOf" srcId="{BBC57D36-32B6-4203-8F69-4B912C89A9DD}" destId="{F0BB0D59-226B-4C4C-9E31-C8A5848F9A27}" srcOrd="1" destOrd="0" presId="urn:microsoft.com/office/officeart/2018/2/layout/IconVerticalSolidList"/>
    <dgm:cxn modelId="{4E14C83A-EDD3-4B71-A8C6-BEFA1454946C}" type="presParOf" srcId="{BBC57D36-32B6-4203-8F69-4B912C89A9DD}" destId="{37F177D7-DF15-4B11-9FAD-074253652DAD}" srcOrd="2" destOrd="0" presId="urn:microsoft.com/office/officeart/2018/2/layout/IconVerticalSolidList"/>
    <dgm:cxn modelId="{E3E2134D-FC43-45B8-8BC7-9AC1C3C1963F}" type="presParOf" srcId="{BBC57D36-32B6-4203-8F69-4B912C89A9DD}" destId="{7C0DB2A8-7EA1-41CB-886C-23E5FA346099}" srcOrd="3" destOrd="0" presId="urn:microsoft.com/office/officeart/2018/2/layout/IconVerticalSolidList"/>
    <dgm:cxn modelId="{BE2206FF-FA87-4160-80D8-610A30551425}" type="presParOf" srcId="{582E0D32-D24E-4F92-AECC-300DD1A25976}" destId="{DEF73246-4A2F-4E99-AAED-1D9B2D0CC43A}" srcOrd="5" destOrd="0" presId="urn:microsoft.com/office/officeart/2018/2/layout/IconVerticalSolidList"/>
    <dgm:cxn modelId="{3E0E39B2-63F5-4A61-8D0E-7043266E6601}" type="presParOf" srcId="{582E0D32-D24E-4F92-AECC-300DD1A25976}" destId="{5A36F190-2FF7-4F11-B09C-5AE491E9E85A}" srcOrd="6" destOrd="0" presId="urn:microsoft.com/office/officeart/2018/2/layout/IconVerticalSolidList"/>
    <dgm:cxn modelId="{C0BA3DEF-DF12-41B7-ACD2-AF37D3C8940B}" type="presParOf" srcId="{5A36F190-2FF7-4F11-B09C-5AE491E9E85A}" destId="{D46D281C-7FB4-4EFD-A534-DD9D89FF553B}" srcOrd="0" destOrd="0" presId="urn:microsoft.com/office/officeart/2018/2/layout/IconVerticalSolidList"/>
    <dgm:cxn modelId="{10FE360A-0F71-4344-BE12-3858AF4F00C1}" type="presParOf" srcId="{5A36F190-2FF7-4F11-B09C-5AE491E9E85A}" destId="{2673625B-3B81-40EC-BF21-A6774829920B}" srcOrd="1" destOrd="0" presId="urn:microsoft.com/office/officeart/2018/2/layout/IconVerticalSolidList"/>
    <dgm:cxn modelId="{37DAFE75-861D-4D38-8842-B38CB423AF29}" type="presParOf" srcId="{5A36F190-2FF7-4F11-B09C-5AE491E9E85A}" destId="{A1660519-6C51-4C39-830A-33F99A8BDF28}" srcOrd="2" destOrd="0" presId="urn:microsoft.com/office/officeart/2018/2/layout/IconVerticalSolidList"/>
    <dgm:cxn modelId="{C3717A2F-F0DE-4A5D-B190-D633F23BB519}" type="presParOf" srcId="{5A36F190-2FF7-4F11-B09C-5AE491E9E85A}" destId="{C1756A91-7444-49DA-A9D7-021EA29E6701}" srcOrd="3" destOrd="0" presId="urn:microsoft.com/office/officeart/2018/2/layout/IconVerticalSolidList"/>
    <dgm:cxn modelId="{3B6BE3DA-2DF3-47F9-81C9-9D49AC34C1BE}" type="presParOf" srcId="{582E0D32-D24E-4F92-AECC-300DD1A25976}" destId="{88361903-AC26-4C30-B995-FBD98FB14A94}" srcOrd="7" destOrd="0" presId="urn:microsoft.com/office/officeart/2018/2/layout/IconVerticalSolidList"/>
    <dgm:cxn modelId="{8CBEAA94-98EE-49A3-B695-1AE8E5E2B582}" type="presParOf" srcId="{582E0D32-D24E-4F92-AECC-300DD1A25976}" destId="{43B48B50-20C2-44E6-8DE5-96199A6BD7AA}" srcOrd="8" destOrd="0" presId="urn:microsoft.com/office/officeart/2018/2/layout/IconVerticalSolidList"/>
    <dgm:cxn modelId="{3E7372C1-BB72-46FC-A174-3C9A7CD6A439}" type="presParOf" srcId="{43B48B50-20C2-44E6-8DE5-96199A6BD7AA}" destId="{91BB930E-3E95-4021-B96B-EEF64287C6DF}" srcOrd="0" destOrd="0" presId="urn:microsoft.com/office/officeart/2018/2/layout/IconVerticalSolidList"/>
    <dgm:cxn modelId="{846343B7-AB38-4419-91A4-264434BC530B}" type="presParOf" srcId="{43B48B50-20C2-44E6-8DE5-96199A6BD7AA}" destId="{846E4BC7-BF1E-4B74-96DC-277DEA9495D4}" srcOrd="1" destOrd="0" presId="urn:microsoft.com/office/officeart/2018/2/layout/IconVerticalSolidList"/>
    <dgm:cxn modelId="{B130B02D-064F-4ABF-ABBD-3A4F5EB1FB4D}" type="presParOf" srcId="{43B48B50-20C2-44E6-8DE5-96199A6BD7AA}" destId="{6478F98B-9662-4F55-98EC-353882AE028E}" srcOrd="2" destOrd="0" presId="urn:microsoft.com/office/officeart/2018/2/layout/IconVerticalSolidList"/>
    <dgm:cxn modelId="{F8ADF9CE-F73A-4205-BD3F-5D713578D9D9}" type="presParOf" srcId="{43B48B50-20C2-44E6-8DE5-96199A6BD7AA}" destId="{2B19360C-FF83-4D51-AF3B-E020F667F5AF}" srcOrd="3" destOrd="0" presId="urn:microsoft.com/office/officeart/2018/2/layout/IconVerticalSolidList"/>
    <dgm:cxn modelId="{55DFF108-D8A1-4FA0-A7C9-81C5F0E6DD7D}" type="presParOf" srcId="{582E0D32-D24E-4F92-AECC-300DD1A25976}" destId="{CB889C6F-27F9-467A-90B5-A813CBC8073C}" srcOrd="9" destOrd="0" presId="urn:microsoft.com/office/officeart/2018/2/layout/IconVerticalSolidList"/>
    <dgm:cxn modelId="{ACB504D9-59A3-4E10-8B89-0DBF9D6C50EB}" type="presParOf" srcId="{582E0D32-D24E-4F92-AECC-300DD1A25976}" destId="{1860C892-A875-4B14-AB11-5397A6152BFA}" srcOrd="10" destOrd="0" presId="urn:microsoft.com/office/officeart/2018/2/layout/IconVerticalSolidList"/>
    <dgm:cxn modelId="{54D2FF06-72DB-4B20-9A01-EC3640685A51}" type="presParOf" srcId="{1860C892-A875-4B14-AB11-5397A6152BFA}" destId="{BDDED621-CA17-49E7-8B29-A6EEE1CF2EB9}" srcOrd="0" destOrd="0" presId="urn:microsoft.com/office/officeart/2018/2/layout/IconVerticalSolidList"/>
    <dgm:cxn modelId="{8C464660-6854-4B96-A2D3-0229C2312C19}" type="presParOf" srcId="{1860C892-A875-4B14-AB11-5397A6152BFA}" destId="{A7D8BAE7-D427-4FB8-AA0F-CDDF0170DA3B}" srcOrd="1" destOrd="0" presId="urn:microsoft.com/office/officeart/2018/2/layout/IconVerticalSolidList"/>
    <dgm:cxn modelId="{EB8CB593-FE92-4032-86F4-E47E965405BE}" type="presParOf" srcId="{1860C892-A875-4B14-AB11-5397A6152BFA}" destId="{CDED69EB-B181-4DC4-A720-84493C5A882F}" srcOrd="2" destOrd="0" presId="urn:microsoft.com/office/officeart/2018/2/layout/IconVerticalSolidList"/>
    <dgm:cxn modelId="{8144DDA4-6B81-466E-BF8F-2251CD459960}" type="presParOf" srcId="{1860C892-A875-4B14-AB11-5397A6152BFA}" destId="{BD096BFC-BB40-4D3F-9BF3-847988D7B1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CE6E59E-B3AF-4D97-B48E-B84BAE4D0A29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0A116A6-615D-4EF2-8038-68EE6541802C}">
      <dgm:prSet/>
      <dgm:spPr/>
      <dgm:t>
        <a:bodyPr/>
        <a:lstStyle/>
        <a:p>
          <a:r>
            <a:rPr lang="en-US">
              <a:latin typeface="Calibri Light" panose="020F0302020204030204"/>
            </a:rPr>
            <a:t>Formalise</a:t>
          </a:r>
          <a:r>
            <a:rPr lang="en-US"/>
            <a:t> the decision-making processes in a business or organisation</a:t>
          </a:r>
        </a:p>
      </dgm:t>
    </dgm:pt>
    <dgm:pt modelId="{FEFE75F4-1B52-471B-AD51-8DF0D4EC6B18}" type="parTrans" cxnId="{F98F3C47-3A78-46F0-9F8B-6F53793D3237}">
      <dgm:prSet/>
      <dgm:spPr/>
      <dgm:t>
        <a:bodyPr/>
        <a:lstStyle/>
        <a:p>
          <a:endParaRPr lang="en-US"/>
        </a:p>
      </dgm:t>
    </dgm:pt>
    <dgm:pt modelId="{BEC21C41-8CA0-4C37-87F7-B01E9A48CC34}" type="sibTrans" cxnId="{F98F3C47-3A78-46F0-9F8B-6F53793D3237}">
      <dgm:prSet phldrT="1"/>
      <dgm:spPr/>
      <dgm:t>
        <a:bodyPr/>
        <a:lstStyle/>
        <a:p>
          <a:r>
            <a:rPr lang="en-US"/>
            <a:t>1</a:t>
          </a:r>
        </a:p>
      </dgm:t>
    </dgm:pt>
    <dgm:pt modelId="{2609D7DF-3BFF-4BF7-8844-E614A3E212C5}">
      <dgm:prSet/>
      <dgm:spPr/>
      <dgm:t>
        <a:bodyPr/>
        <a:lstStyle/>
        <a:p>
          <a:r>
            <a:rPr lang="en-US"/>
            <a:t>Bring individuals together to 'have their say' about issues</a:t>
          </a:r>
        </a:p>
      </dgm:t>
    </dgm:pt>
    <dgm:pt modelId="{D6395C59-7756-4369-9959-0491D5375352}" type="parTrans" cxnId="{2BD850B7-3575-4CDF-B553-A4BCFF776C52}">
      <dgm:prSet/>
      <dgm:spPr/>
      <dgm:t>
        <a:bodyPr/>
        <a:lstStyle/>
        <a:p>
          <a:endParaRPr lang="en-US"/>
        </a:p>
      </dgm:t>
    </dgm:pt>
    <dgm:pt modelId="{A0F7ADAE-80BF-4D72-8B6C-AE4C0CC1EAEA}" type="sibTrans" cxnId="{2BD850B7-3575-4CDF-B553-A4BCFF776C52}">
      <dgm:prSet phldrT="2"/>
      <dgm:spPr/>
      <dgm:t>
        <a:bodyPr/>
        <a:lstStyle/>
        <a:p>
          <a:r>
            <a:rPr lang="en-US"/>
            <a:t>2</a:t>
          </a:r>
        </a:p>
      </dgm:t>
    </dgm:pt>
    <dgm:pt modelId="{E219824F-8B9C-41E0-957D-6DCC95061E7B}">
      <dgm:prSet/>
      <dgm:spPr/>
      <dgm:t>
        <a:bodyPr/>
        <a:lstStyle/>
        <a:p>
          <a:r>
            <a:rPr lang="en-US"/>
            <a:t>Foster a spirit of co-operation and teamwork in an organisation</a:t>
          </a:r>
        </a:p>
      </dgm:t>
    </dgm:pt>
    <dgm:pt modelId="{477BFB50-01B6-449C-8977-41AC7C7B7890}" type="parTrans" cxnId="{CA56698A-211D-4FF3-842E-F75D4CC2812B}">
      <dgm:prSet/>
      <dgm:spPr/>
      <dgm:t>
        <a:bodyPr/>
        <a:lstStyle/>
        <a:p>
          <a:endParaRPr lang="en-US"/>
        </a:p>
      </dgm:t>
    </dgm:pt>
    <dgm:pt modelId="{B917D839-B825-4C57-833F-3E9557C1AE21}" type="sibTrans" cxnId="{CA56698A-211D-4FF3-842E-F75D4CC2812B}">
      <dgm:prSet phldrT="3"/>
      <dgm:spPr/>
      <dgm:t>
        <a:bodyPr/>
        <a:lstStyle/>
        <a:p>
          <a:r>
            <a:rPr lang="en-US"/>
            <a:t>3</a:t>
          </a:r>
        </a:p>
      </dgm:t>
    </dgm:pt>
    <dgm:pt modelId="{BE1E7DD9-D99B-4954-82FF-16383317628C}" type="pres">
      <dgm:prSet presAssocID="{0CE6E59E-B3AF-4D97-B48E-B84BAE4D0A29}" presName="Name0" presStyleCnt="0">
        <dgm:presLayoutVars>
          <dgm:animLvl val="lvl"/>
          <dgm:resizeHandles val="exact"/>
        </dgm:presLayoutVars>
      </dgm:prSet>
      <dgm:spPr/>
    </dgm:pt>
    <dgm:pt modelId="{4B83DCAA-7FC5-441A-AB63-5901467328EE}" type="pres">
      <dgm:prSet presAssocID="{80A116A6-615D-4EF2-8038-68EE6541802C}" presName="compositeNode" presStyleCnt="0">
        <dgm:presLayoutVars>
          <dgm:bulletEnabled val="1"/>
        </dgm:presLayoutVars>
      </dgm:prSet>
      <dgm:spPr/>
    </dgm:pt>
    <dgm:pt modelId="{41CB05CA-F938-4CCB-A2E2-B02FC242AEB6}" type="pres">
      <dgm:prSet presAssocID="{80A116A6-615D-4EF2-8038-68EE6541802C}" presName="bgRect" presStyleLbl="bgAccFollowNode1" presStyleIdx="0" presStyleCnt="3"/>
      <dgm:spPr/>
    </dgm:pt>
    <dgm:pt modelId="{1A68F5FD-E65F-4DE2-95D4-53DA5131B7A0}" type="pres">
      <dgm:prSet presAssocID="{BEC21C41-8CA0-4C37-87F7-B01E9A48CC34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F2AB1D37-ACB5-4A96-B0CE-5389FE4873A5}" type="pres">
      <dgm:prSet presAssocID="{80A116A6-615D-4EF2-8038-68EE6541802C}" presName="bottomLine" presStyleLbl="alignNode1" presStyleIdx="1" presStyleCnt="6">
        <dgm:presLayoutVars/>
      </dgm:prSet>
      <dgm:spPr/>
    </dgm:pt>
    <dgm:pt modelId="{29AC284D-0458-4F36-81DB-86B61739E830}" type="pres">
      <dgm:prSet presAssocID="{80A116A6-615D-4EF2-8038-68EE6541802C}" presName="nodeText" presStyleLbl="bgAccFollowNode1" presStyleIdx="0" presStyleCnt="3">
        <dgm:presLayoutVars>
          <dgm:bulletEnabled val="1"/>
        </dgm:presLayoutVars>
      </dgm:prSet>
      <dgm:spPr/>
    </dgm:pt>
    <dgm:pt modelId="{1D80E7B1-94B3-4351-9D7A-AD39D55C2249}" type="pres">
      <dgm:prSet presAssocID="{BEC21C41-8CA0-4C37-87F7-B01E9A48CC34}" presName="sibTrans" presStyleCnt="0"/>
      <dgm:spPr/>
    </dgm:pt>
    <dgm:pt modelId="{E646B907-68C1-4776-A884-E545FE9643F0}" type="pres">
      <dgm:prSet presAssocID="{2609D7DF-3BFF-4BF7-8844-E614A3E212C5}" presName="compositeNode" presStyleCnt="0">
        <dgm:presLayoutVars>
          <dgm:bulletEnabled val="1"/>
        </dgm:presLayoutVars>
      </dgm:prSet>
      <dgm:spPr/>
    </dgm:pt>
    <dgm:pt modelId="{D6D21F7F-75EB-4361-8924-F8040CC415AF}" type="pres">
      <dgm:prSet presAssocID="{2609D7DF-3BFF-4BF7-8844-E614A3E212C5}" presName="bgRect" presStyleLbl="bgAccFollowNode1" presStyleIdx="1" presStyleCnt="3"/>
      <dgm:spPr/>
    </dgm:pt>
    <dgm:pt modelId="{5FAEFF30-DB29-4C2B-A383-24A0594E7FAB}" type="pres">
      <dgm:prSet presAssocID="{A0F7ADAE-80BF-4D72-8B6C-AE4C0CC1EAEA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66DCB18C-1955-4965-84F4-EF81EB93CE5F}" type="pres">
      <dgm:prSet presAssocID="{2609D7DF-3BFF-4BF7-8844-E614A3E212C5}" presName="bottomLine" presStyleLbl="alignNode1" presStyleIdx="3" presStyleCnt="6">
        <dgm:presLayoutVars/>
      </dgm:prSet>
      <dgm:spPr/>
    </dgm:pt>
    <dgm:pt modelId="{655AD166-8EDF-4F2F-8B48-6E026EA2FE29}" type="pres">
      <dgm:prSet presAssocID="{2609D7DF-3BFF-4BF7-8844-E614A3E212C5}" presName="nodeText" presStyleLbl="bgAccFollowNode1" presStyleIdx="1" presStyleCnt="3">
        <dgm:presLayoutVars>
          <dgm:bulletEnabled val="1"/>
        </dgm:presLayoutVars>
      </dgm:prSet>
      <dgm:spPr/>
    </dgm:pt>
    <dgm:pt modelId="{0EFE087A-8621-477F-8185-7D78B9BA3A12}" type="pres">
      <dgm:prSet presAssocID="{A0F7ADAE-80BF-4D72-8B6C-AE4C0CC1EAEA}" presName="sibTrans" presStyleCnt="0"/>
      <dgm:spPr/>
    </dgm:pt>
    <dgm:pt modelId="{0559513F-F1BD-450A-9348-FCBFE1FC4396}" type="pres">
      <dgm:prSet presAssocID="{E219824F-8B9C-41E0-957D-6DCC95061E7B}" presName="compositeNode" presStyleCnt="0">
        <dgm:presLayoutVars>
          <dgm:bulletEnabled val="1"/>
        </dgm:presLayoutVars>
      </dgm:prSet>
      <dgm:spPr/>
    </dgm:pt>
    <dgm:pt modelId="{3E008E6A-4B44-4E60-8E0D-CB60A426C367}" type="pres">
      <dgm:prSet presAssocID="{E219824F-8B9C-41E0-957D-6DCC95061E7B}" presName="bgRect" presStyleLbl="bgAccFollowNode1" presStyleIdx="2" presStyleCnt="3"/>
      <dgm:spPr/>
    </dgm:pt>
    <dgm:pt modelId="{16974F54-6519-4139-ABE9-C62D186111DF}" type="pres">
      <dgm:prSet presAssocID="{B917D839-B825-4C57-833F-3E9557C1AE21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D908660B-3012-4336-8ED7-8B5BFB21C3EB}" type="pres">
      <dgm:prSet presAssocID="{E219824F-8B9C-41E0-957D-6DCC95061E7B}" presName="bottomLine" presStyleLbl="alignNode1" presStyleIdx="5" presStyleCnt="6">
        <dgm:presLayoutVars/>
      </dgm:prSet>
      <dgm:spPr/>
    </dgm:pt>
    <dgm:pt modelId="{194ECE2F-F1C8-4F54-AC29-2E5E305E5917}" type="pres">
      <dgm:prSet presAssocID="{E219824F-8B9C-41E0-957D-6DCC95061E7B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263F4B2C-52F9-48C6-8B3F-EAF7D4D22411}" type="presOf" srcId="{2609D7DF-3BFF-4BF7-8844-E614A3E212C5}" destId="{D6D21F7F-75EB-4361-8924-F8040CC415AF}" srcOrd="0" destOrd="0" presId="urn:microsoft.com/office/officeart/2016/7/layout/BasicLinearProcessNumbered"/>
    <dgm:cxn modelId="{D798D42F-2EF5-446B-8015-805B40C8D967}" type="presOf" srcId="{B917D839-B825-4C57-833F-3E9557C1AE21}" destId="{16974F54-6519-4139-ABE9-C62D186111DF}" srcOrd="0" destOrd="0" presId="urn:microsoft.com/office/officeart/2016/7/layout/BasicLinearProcessNumbered"/>
    <dgm:cxn modelId="{F98F3C47-3A78-46F0-9F8B-6F53793D3237}" srcId="{0CE6E59E-B3AF-4D97-B48E-B84BAE4D0A29}" destId="{80A116A6-615D-4EF2-8038-68EE6541802C}" srcOrd="0" destOrd="0" parTransId="{FEFE75F4-1B52-471B-AD51-8DF0D4EC6B18}" sibTransId="{BEC21C41-8CA0-4C37-87F7-B01E9A48CC34}"/>
    <dgm:cxn modelId="{5FC7FA72-BB9E-4069-A60D-BACA3685F143}" type="presOf" srcId="{E219824F-8B9C-41E0-957D-6DCC95061E7B}" destId="{194ECE2F-F1C8-4F54-AC29-2E5E305E5917}" srcOrd="1" destOrd="0" presId="urn:microsoft.com/office/officeart/2016/7/layout/BasicLinearProcessNumbered"/>
    <dgm:cxn modelId="{B1E0F887-81E8-4C79-8646-B27C4A18712C}" type="presOf" srcId="{0CE6E59E-B3AF-4D97-B48E-B84BAE4D0A29}" destId="{BE1E7DD9-D99B-4954-82FF-16383317628C}" srcOrd="0" destOrd="0" presId="urn:microsoft.com/office/officeart/2016/7/layout/BasicLinearProcessNumbered"/>
    <dgm:cxn modelId="{CA56698A-211D-4FF3-842E-F75D4CC2812B}" srcId="{0CE6E59E-B3AF-4D97-B48E-B84BAE4D0A29}" destId="{E219824F-8B9C-41E0-957D-6DCC95061E7B}" srcOrd="2" destOrd="0" parTransId="{477BFB50-01B6-449C-8977-41AC7C7B7890}" sibTransId="{B917D839-B825-4C57-833F-3E9557C1AE21}"/>
    <dgm:cxn modelId="{BB03F1A9-FE79-438C-AC05-98CC03CEBBE4}" type="presOf" srcId="{80A116A6-615D-4EF2-8038-68EE6541802C}" destId="{41CB05CA-F938-4CCB-A2E2-B02FC242AEB6}" srcOrd="0" destOrd="0" presId="urn:microsoft.com/office/officeart/2016/7/layout/BasicLinearProcessNumbered"/>
    <dgm:cxn modelId="{2BD850B7-3575-4CDF-B553-A4BCFF776C52}" srcId="{0CE6E59E-B3AF-4D97-B48E-B84BAE4D0A29}" destId="{2609D7DF-3BFF-4BF7-8844-E614A3E212C5}" srcOrd="1" destOrd="0" parTransId="{D6395C59-7756-4369-9959-0491D5375352}" sibTransId="{A0F7ADAE-80BF-4D72-8B6C-AE4C0CC1EAEA}"/>
    <dgm:cxn modelId="{B54DC2B7-3428-4BDF-B3EB-BCA7501175AE}" type="presOf" srcId="{A0F7ADAE-80BF-4D72-8B6C-AE4C0CC1EAEA}" destId="{5FAEFF30-DB29-4C2B-A383-24A0594E7FAB}" srcOrd="0" destOrd="0" presId="urn:microsoft.com/office/officeart/2016/7/layout/BasicLinearProcessNumbered"/>
    <dgm:cxn modelId="{C6CDBDE0-B1B5-43A6-8E39-CF92BA31D8FD}" type="presOf" srcId="{2609D7DF-3BFF-4BF7-8844-E614A3E212C5}" destId="{655AD166-8EDF-4F2F-8B48-6E026EA2FE29}" srcOrd="1" destOrd="0" presId="urn:microsoft.com/office/officeart/2016/7/layout/BasicLinearProcessNumbered"/>
    <dgm:cxn modelId="{D197E1E0-7694-4270-A852-19A576AACDDF}" type="presOf" srcId="{BEC21C41-8CA0-4C37-87F7-B01E9A48CC34}" destId="{1A68F5FD-E65F-4DE2-95D4-53DA5131B7A0}" srcOrd="0" destOrd="0" presId="urn:microsoft.com/office/officeart/2016/7/layout/BasicLinearProcessNumbered"/>
    <dgm:cxn modelId="{98487EEE-16CF-487E-8398-00DFD546D7BD}" type="presOf" srcId="{80A116A6-615D-4EF2-8038-68EE6541802C}" destId="{29AC284D-0458-4F36-81DB-86B61739E830}" srcOrd="1" destOrd="0" presId="urn:microsoft.com/office/officeart/2016/7/layout/BasicLinearProcessNumbered"/>
    <dgm:cxn modelId="{BD661CFE-3480-4450-924C-2C0F253087B8}" type="presOf" srcId="{E219824F-8B9C-41E0-957D-6DCC95061E7B}" destId="{3E008E6A-4B44-4E60-8E0D-CB60A426C367}" srcOrd="0" destOrd="0" presId="urn:microsoft.com/office/officeart/2016/7/layout/BasicLinearProcessNumbered"/>
    <dgm:cxn modelId="{64040776-E8F5-47B9-B6EA-60C49CD9A715}" type="presParOf" srcId="{BE1E7DD9-D99B-4954-82FF-16383317628C}" destId="{4B83DCAA-7FC5-441A-AB63-5901467328EE}" srcOrd="0" destOrd="0" presId="urn:microsoft.com/office/officeart/2016/7/layout/BasicLinearProcessNumbered"/>
    <dgm:cxn modelId="{0D81DBC8-FFC0-4DFC-8F4B-6385DE7B1EF8}" type="presParOf" srcId="{4B83DCAA-7FC5-441A-AB63-5901467328EE}" destId="{41CB05CA-F938-4CCB-A2E2-B02FC242AEB6}" srcOrd="0" destOrd="0" presId="urn:microsoft.com/office/officeart/2016/7/layout/BasicLinearProcessNumbered"/>
    <dgm:cxn modelId="{F47AAA9C-CB50-4479-A501-91BDC4142A42}" type="presParOf" srcId="{4B83DCAA-7FC5-441A-AB63-5901467328EE}" destId="{1A68F5FD-E65F-4DE2-95D4-53DA5131B7A0}" srcOrd="1" destOrd="0" presId="urn:microsoft.com/office/officeart/2016/7/layout/BasicLinearProcessNumbered"/>
    <dgm:cxn modelId="{A773A74D-48F8-4F2B-9A73-76C07DBCC144}" type="presParOf" srcId="{4B83DCAA-7FC5-441A-AB63-5901467328EE}" destId="{F2AB1D37-ACB5-4A96-B0CE-5389FE4873A5}" srcOrd="2" destOrd="0" presId="urn:microsoft.com/office/officeart/2016/7/layout/BasicLinearProcessNumbered"/>
    <dgm:cxn modelId="{D8F34C7A-0AEA-4875-ADE2-66AA2F8B71FA}" type="presParOf" srcId="{4B83DCAA-7FC5-441A-AB63-5901467328EE}" destId="{29AC284D-0458-4F36-81DB-86B61739E830}" srcOrd="3" destOrd="0" presId="urn:microsoft.com/office/officeart/2016/7/layout/BasicLinearProcessNumbered"/>
    <dgm:cxn modelId="{F1EA62F8-7BD1-477A-8F14-DA5684FD8FAC}" type="presParOf" srcId="{BE1E7DD9-D99B-4954-82FF-16383317628C}" destId="{1D80E7B1-94B3-4351-9D7A-AD39D55C2249}" srcOrd="1" destOrd="0" presId="urn:microsoft.com/office/officeart/2016/7/layout/BasicLinearProcessNumbered"/>
    <dgm:cxn modelId="{47DC4D0C-14B4-4D24-B863-C41DA3A5AA81}" type="presParOf" srcId="{BE1E7DD9-D99B-4954-82FF-16383317628C}" destId="{E646B907-68C1-4776-A884-E545FE9643F0}" srcOrd="2" destOrd="0" presId="urn:microsoft.com/office/officeart/2016/7/layout/BasicLinearProcessNumbered"/>
    <dgm:cxn modelId="{5EF54E06-1656-4C2B-A91C-1D95EC903B13}" type="presParOf" srcId="{E646B907-68C1-4776-A884-E545FE9643F0}" destId="{D6D21F7F-75EB-4361-8924-F8040CC415AF}" srcOrd="0" destOrd="0" presId="urn:microsoft.com/office/officeart/2016/7/layout/BasicLinearProcessNumbered"/>
    <dgm:cxn modelId="{9AD49E22-BC59-48A7-B8C4-0C1409F37D21}" type="presParOf" srcId="{E646B907-68C1-4776-A884-E545FE9643F0}" destId="{5FAEFF30-DB29-4C2B-A383-24A0594E7FAB}" srcOrd="1" destOrd="0" presId="urn:microsoft.com/office/officeart/2016/7/layout/BasicLinearProcessNumbered"/>
    <dgm:cxn modelId="{FC1CE10D-A35F-4C94-BDC5-746C20B121D0}" type="presParOf" srcId="{E646B907-68C1-4776-A884-E545FE9643F0}" destId="{66DCB18C-1955-4965-84F4-EF81EB93CE5F}" srcOrd="2" destOrd="0" presId="urn:microsoft.com/office/officeart/2016/7/layout/BasicLinearProcessNumbered"/>
    <dgm:cxn modelId="{5E9ED278-28E7-4546-8670-3480EDCAB896}" type="presParOf" srcId="{E646B907-68C1-4776-A884-E545FE9643F0}" destId="{655AD166-8EDF-4F2F-8B48-6E026EA2FE29}" srcOrd="3" destOrd="0" presId="urn:microsoft.com/office/officeart/2016/7/layout/BasicLinearProcessNumbered"/>
    <dgm:cxn modelId="{3ED12763-1316-4CA3-8D17-744419645BCC}" type="presParOf" srcId="{BE1E7DD9-D99B-4954-82FF-16383317628C}" destId="{0EFE087A-8621-477F-8185-7D78B9BA3A12}" srcOrd="3" destOrd="0" presId="urn:microsoft.com/office/officeart/2016/7/layout/BasicLinearProcessNumbered"/>
    <dgm:cxn modelId="{5E8EC607-C6B0-4254-8234-5D510D190668}" type="presParOf" srcId="{BE1E7DD9-D99B-4954-82FF-16383317628C}" destId="{0559513F-F1BD-450A-9348-FCBFE1FC4396}" srcOrd="4" destOrd="0" presId="urn:microsoft.com/office/officeart/2016/7/layout/BasicLinearProcessNumbered"/>
    <dgm:cxn modelId="{F85A2D2A-81AB-4EDA-9E3A-A4C7DBAF5BAA}" type="presParOf" srcId="{0559513F-F1BD-450A-9348-FCBFE1FC4396}" destId="{3E008E6A-4B44-4E60-8E0D-CB60A426C367}" srcOrd="0" destOrd="0" presId="urn:microsoft.com/office/officeart/2016/7/layout/BasicLinearProcessNumbered"/>
    <dgm:cxn modelId="{5D094387-2D3B-4646-BDF8-5B9FC1902515}" type="presParOf" srcId="{0559513F-F1BD-450A-9348-FCBFE1FC4396}" destId="{16974F54-6519-4139-ABE9-C62D186111DF}" srcOrd="1" destOrd="0" presId="urn:microsoft.com/office/officeart/2016/7/layout/BasicLinearProcessNumbered"/>
    <dgm:cxn modelId="{F7FB0AD0-B118-4D51-BBFE-6ABB4B84D444}" type="presParOf" srcId="{0559513F-F1BD-450A-9348-FCBFE1FC4396}" destId="{D908660B-3012-4336-8ED7-8B5BFB21C3EB}" srcOrd="2" destOrd="0" presId="urn:microsoft.com/office/officeart/2016/7/layout/BasicLinearProcessNumbered"/>
    <dgm:cxn modelId="{92B9CE3C-2D5D-4FA1-8183-DB32939A6053}" type="presParOf" srcId="{0559513F-F1BD-450A-9348-FCBFE1FC4396}" destId="{194ECE2F-F1C8-4F54-AC29-2E5E305E5917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1C5257-9B05-47D2-BE49-12FB05259C1F}">
      <dsp:nvSpPr>
        <dsp:cNvPr id="0" name=""/>
        <dsp:cNvSpPr/>
      </dsp:nvSpPr>
      <dsp:spPr>
        <a:xfrm>
          <a:off x="0" y="10752"/>
          <a:ext cx="6513603" cy="13903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latin typeface="Calibri Light" panose="020F0302020204030204"/>
            </a:rPr>
            <a:t>Define the term meeting</a:t>
          </a:r>
        </a:p>
      </dsp:txBody>
      <dsp:txXfrm>
        <a:off x="67873" y="78625"/>
        <a:ext cx="6377857" cy="1254634"/>
      </dsp:txXfrm>
    </dsp:sp>
    <dsp:sp modelId="{452BA4F7-443D-4F44-AB28-D596C19CCFFD}">
      <dsp:nvSpPr>
        <dsp:cNvPr id="0" name=""/>
        <dsp:cNvSpPr/>
      </dsp:nvSpPr>
      <dsp:spPr>
        <a:xfrm>
          <a:off x="0" y="1501932"/>
          <a:ext cx="6513603" cy="1390380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latin typeface="Calibri Light" panose="020F0302020204030204"/>
            </a:rPr>
            <a:t>State the importance of meetings in the business organization</a:t>
          </a:r>
          <a:endParaRPr lang="en-US" sz="3500" kern="1200" dirty="0"/>
        </a:p>
      </dsp:txBody>
      <dsp:txXfrm>
        <a:off x="67873" y="1569805"/>
        <a:ext cx="6377857" cy="1254634"/>
      </dsp:txXfrm>
    </dsp:sp>
    <dsp:sp modelId="{0E7E0451-3DC7-434B-95D5-DF119596AE90}">
      <dsp:nvSpPr>
        <dsp:cNvPr id="0" name=""/>
        <dsp:cNvSpPr/>
      </dsp:nvSpPr>
      <dsp:spPr>
        <a:xfrm>
          <a:off x="0" y="2993113"/>
          <a:ext cx="6513603" cy="1390380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Define</a:t>
          </a:r>
          <a:r>
            <a:rPr lang="en-US" sz="3500" kern="1200" dirty="0">
              <a:latin typeface="Calibri Light" panose="020F0302020204030204"/>
            </a:rPr>
            <a:t> </a:t>
          </a:r>
          <a:r>
            <a:rPr lang="en-US" sz="3500" kern="1200" dirty="0"/>
            <a:t>terms associated with meetings</a:t>
          </a:r>
        </a:p>
      </dsp:txBody>
      <dsp:txXfrm>
        <a:off x="67873" y="3060986"/>
        <a:ext cx="6377857" cy="1254634"/>
      </dsp:txXfrm>
    </dsp:sp>
    <dsp:sp modelId="{964131D0-171B-42D7-B990-D2EB313E4E5A}">
      <dsp:nvSpPr>
        <dsp:cNvPr id="0" name=""/>
        <dsp:cNvSpPr/>
      </dsp:nvSpPr>
      <dsp:spPr>
        <a:xfrm>
          <a:off x="0" y="4484293"/>
          <a:ext cx="6513603" cy="139038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latin typeface="Calibri Light" panose="020F0302020204030204"/>
            </a:rPr>
            <a:t>List the various types of meetings</a:t>
          </a:r>
        </a:p>
      </dsp:txBody>
      <dsp:txXfrm>
        <a:off x="67873" y="4552166"/>
        <a:ext cx="6377857" cy="12546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D2B7B8-4AD8-4463-9071-7BA30CD63D85}">
      <dsp:nvSpPr>
        <dsp:cNvPr id="0" name=""/>
        <dsp:cNvSpPr/>
      </dsp:nvSpPr>
      <dsp:spPr>
        <a:xfrm>
          <a:off x="0" y="0"/>
          <a:ext cx="690649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E772A3-3EB4-437F-B183-EA631A7A9414}">
      <dsp:nvSpPr>
        <dsp:cNvPr id="0" name=""/>
        <dsp:cNvSpPr/>
      </dsp:nvSpPr>
      <dsp:spPr>
        <a:xfrm>
          <a:off x="0" y="0"/>
          <a:ext cx="6906491" cy="1396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Meetings are usually: </a:t>
          </a:r>
        </a:p>
      </dsp:txBody>
      <dsp:txXfrm>
        <a:off x="0" y="0"/>
        <a:ext cx="6906491" cy="1396404"/>
      </dsp:txXfrm>
    </dsp:sp>
    <dsp:sp modelId="{4B175112-9384-4062-A140-9B70D6675871}">
      <dsp:nvSpPr>
        <dsp:cNvPr id="0" name=""/>
        <dsp:cNvSpPr/>
      </dsp:nvSpPr>
      <dsp:spPr>
        <a:xfrm>
          <a:off x="0" y="1396404"/>
          <a:ext cx="690649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E523B2-E6A8-4DB2-8303-8C0C7D439C4F}">
      <dsp:nvSpPr>
        <dsp:cNvPr id="0" name=""/>
        <dsp:cNvSpPr/>
      </dsp:nvSpPr>
      <dsp:spPr>
        <a:xfrm>
          <a:off x="0" y="1396404"/>
          <a:ext cx="6906491" cy="1396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Structured – there is an agenda listing the specific topics to be discussed</a:t>
          </a:r>
        </a:p>
      </dsp:txBody>
      <dsp:txXfrm>
        <a:off x="0" y="1396404"/>
        <a:ext cx="6906491" cy="1396404"/>
      </dsp:txXfrm>
    </dsp:sp>
    <dsp:sp modelId="{ACE4CB57-88F7-46AE-A242-A3DEBB691C51}">
      <dsp:nvSpPr>
        <dsp:cNvPr id="0" name=""/>
        <dsp:cNvSpPr/>
      </dsp:nvSpPr>
      <dsp:spPr>
        <a:xfrm>
          <a:off x="0" y="2792809"/>
          <a:ext cx="690649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59C7A3-86CA-4EC0-A7F6-C14C45C840B5}">
      <dsp:nvSpPr>
        <dsp:cNvPr id="0" name=""/>
        <dsp:cNvSpPr/>
      </dsp:nvSpPr>
      <dsp:spPr>
        <a:xfrm>
          <a:off x="0" y="2792809"/>
          <a:ext cx="6906491" cy="1396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Designed to achieve stated outcomes or objectives</a:t>
          </a:r>
        </a:p>
      </dsp:txBody>
      <dsp:txXfrm>
        <a:off x="0" y="2792809"/>
        <a:ext cx="6906491" cy="1396404"/>
      </dsp:txXfrm>
    </dsp:sp>
    <dsp:sp modelId="{AFC97D88-4289-496B-A33C-E9C56008E3B0}">
      <dsp:nvSpPr>
        <dsp:cNvPr id="0" name=""/>
        <dsp:cNvSpPr/>
      </dsp:nvSpPr>
      <dsp:spPr>
        <a:xfrm>
          <a:off x="0" y="4189214"/>
          <a:ext cx="690649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EE234-88AC-491E-8306-37F3DB2251F7}">
      <dsp:nvSpPr>
        <dsp:cNvPr id="0" name=""/>
        <dsp:cNvSpPr/>
      </dsp:nvSpPr>
      <dsp:spPr>
        <a:xfrm>
          <a:off x="0" y="4189214"/>
          <a:ext cx="6906491" cy="1396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Planned with those who are expected to attend via a notice of meeting.  </a:t>
          </a:r>
        </a:p>
      </dsp:txBody>
      <dsp:txXfrm>
        <a:off x="0" y="4189214"/>
        <a:ext cx="6906491" cy="13964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0EBD0-5514-407A-B438-6CFDFF92120F}">
      <dsp:nvSpPr>
        <dsp:cNvPr id="0" name=""/>
        <dsp:cNvSpPr/>
      </dsp:nvSpPr>
      <dsp:spPr>
        <a:xfrm>
          <a:off x="0" y="1903"/>
          <a:ext cx="6513603" cy="811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6970F5-ACE0-4EF9-97A7-7481418AF7AF}">
      <dsp:nvSpPr>
        <dsp:cNvPr id="0" name=""/>
        <dsp:cNvSpPr/>
      </dsp:nvSpPr>
      <dsp:spPr>
        <a:xfrm>
          <a:off x="245405" y="184436"/>
          <a:ext cx="446191" cy="44619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664D75-CAB1-4624-834F-A9BEAC1AA1F8}">
      <dsp:nvSpPr>
        <dsp:cNvPr id="0" name=""/>
        <dsp:cNvSpPr/>
      </dsp:nvSpPr>
      <dsp:spPr>
        <a:xfrm>
          <a:off x="937002" y="1903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Present information</a:t>
          </a:r>
        </a:p>
      </dsp:txBody>
      <dsp:txXfrm>
        <a:off x="937002" y="1903"/>
        <a:ext cx="5576601" cy="811257"/>
      </dsp:txXfrm>
    </dsp:sp>
    <dsp:sp modelId="{68D70AFC-3898-4C47-BADF-5C54A1CF7995}">
      <dsp:nvSpPr>
        <dsp:cNvPr id="0" name=""/>
        <dsp:cNvSpPr/>
      </dsp:nvSpPr>
      <dsp:spPr>
        <a:xfrm>
          <a:off x="0" y="1015975"/>
          <a:ext cx="6513603" cy="8112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573CD7-737F-4435-B1F7-5EAC0C270F2D}">
      <dsp:nvSpPr>
        <dsp:cNvPr id="0" name=""/>
        <dsp:cNvSpPr/>
      </dsp:nvSpPr>
      <dsp:spPr>
        <a:xfrm>
          <a:off x="245405" y="1198508"/>
          <a:ext cx="446191" cy="446191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5F2D22-865E-4703-923C-56315CE144E3}">
      <dsp:nvSpPr>
        <dsp:cNvPr id="0" name=""/>
        <dsp:cNvSpPr/>
      </dsp:nvSpPr>
      <dsp:spPr>
        <a:xfrm>
          <a:off x="937002" y="1015975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Explain new procedures</a:t>
          </a:r>
        </a:p>
      </dsp:txBody>
      <dsp:txXfrm>
        <a:off x="937002" y="1015975"/>
        <a:ext cx="5576601" cy="811257"/>
      </dsp:txXfrm>
    </dsp:sp>
    <dsp:sp modelId="{AB9BD503-07B3-4538-B9E1-4DAFF0A95F6E}">
      <dsp:nvSpPr>
        <dsp:cNvPr id="0" name=""/>
        <dsp:cNvSpPr/>
      </dsp:nvSpPr>
      <dsp:spPr>
        <a:xfrm>
          <a:off x="0" y="2030048"/>
          <a:ext cx="6513603" cy="81125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BB0D59-226B-4C4C-9E31-C8A5848F9A27}">
      <dsp:nvSpPr>
        <dsp:cNvPr id="0" name=""/>
        <dsp:cNvSpPr/>
      </dsp:nvSpPr>
      <dsp:spPr>
        <a:xfrm>
          <a:off x="245405" y="2212581"/>
          <a:ext cx="446191" cy="446191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0DB2A8-7EA1-41CB-886C-23E5FA346099}">
      <dsp:nvSpPr>
        <dsp:cNvPr id="0" name=""/>
        <dsp:cNvSpPr/>
      </dsp:nvSpPr>
      <dsp:spPr>
        <a:xfrm>
          <a:off x="937002" y="2030048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Evaluate performance and provide feedback</a:t>
          </a:r>
        </a:p>
      </dsp:txBody>
      <dsp:txXfrm>
        <a:off x="937002" y="2030048"/>
        <a:ext cx="5576601" cy="811257"/>
      </dsp:txXfrm>
    </dsp:sp>
    <dsp:sp modelId="{D46D281C-7FB4-4EFD-A534-DD9D89FF553B}">
      <dsp:nvSpPr>
        <dsp:cNvPr id="0" name=""/>
        <dsp:cNvSpPr/>
      </dsp:nvSpPr>
      <dsp:spPr>
        <a:xfrm>
          <a:off x="0" y="3044120"/>
          <a:ext cx="6513603" cy="81125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73625B-3B81-40EC-BF21-A6774829920B}">
      <dsp:nvSpPr>
        <dsp:cNvPr id="0" name=""/>
        <dsp:cNvSpPr/>
      </dsp:nvSpPr>
      <dsp:spPr>
        <a:xfrm>
          <a:off x="245405" y="3226653"/>
          <a:ext cx="446191" cy="446191"/>
        </a:xfrm>
        <a:prstGeom prst="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756A91-7444-49DA-A9D7-021EA29E6701}">
      <dsp:nvSpPr>
        <dsp:cNvPr id="0" name=""/>
        <dsp:cNvSpPr/>
      </dsp:nvSpPr>
      <dsp:spPr>
        <a:xfrm>
          <a:off x="937002" y="3044120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Make decisions</a:t>
          </a:r>
        </a:p>
      </dsp:txBody>
      <dsp:txXfrm>
        <a:off x="937002" y="3044120"/>
        <a:ext cx="5576601" cy="811257"/>
      </dsp:txXfrm>
    </dsp:sp>
    <dsp:sp modelId="{91BB930E-3E95-4021-B96B-EEF64287C6DF}">
      <dsp:nvSpPr>
        <dsp:cNvPr id="0" name=""/>
        <dsp:cNvSpPr/>
      </dsp:nvSpPr>
      <dsp:spPr>
        <a:xfrm>
          <a:off x="0" y="4058192"/>
          <a:ext cx="6513603" cy="81125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6E4BC7-BF1E-4B74-96DC-277DEA9495D4}">
      <dsp:nvSpPr>
        <dsp:cNvPr id="0" name=""/>
        <dsp:cNvSpPr/>
      </dsp:nvSpPr>
      <dsp:spPr>
        <a:xfrm>
          <a:off x="245405" y="4240725"/>
          <a:ext cx="446191" cy="446191"/>
        </a:xfrm>
        <a:prstGeom prst="rect">
          <a:avLst/>
        </a:prstGeom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19360C-FF83-4D51-AF3B-E020F667F5AF}">
      <dsp:nvSpPr>
        <dsp:cNvPr id="0" name=""/>
        <dsp:cNvSpPr/>
      </dsp:nvSpPr>
      <dsp:spPr>
        <a:xfrm>
          <a:off x="937002" y="4058192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Inspire and motivate employees</a:t>
          </a:r>
        </a:p>
      </dsp:txBody>
      <dsp:txXfrm>
        <a:off x="937002" y="4058192"/>
        <a:ext cx="5576601" cy="811257"/>
      </dsp:txXfrm>
    </dsp:sp>
    <dsp:sp modelId="{BDDED621-CA17-49E7-8B29-A6EEE1CF2EB9}">
      <dsp:nvSpPr>
        <dsp:cNvPr id="0" name=""/>
        <dsp:cNvSpPr/>
      </dsp:nvSpPr>
      <dsp:spPr>
        <a:xfrm>
          <a:off x="0" y="5072264"/>
          <a:ext cx="6513603" cy="811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D8BAE7-D427-4FB8-AA0F-CDDF0170DA3B}">
      <dsp:nvSpPr>
        <dsp:cNvPr id="0" name=""/>
        <dsp:cNvSpPr/>
      </dsp:nvSpPr>
      <dsp:spPr>
        <a:xfrm>
          <a:off x="245405" y="5254797"/>
          <a:ext cx="446191" cy="446191"/>
        </a:xfrm>
        <a:prstGeom prst="rect">
          <a:avLst/>
        </a:prstGeom>
        <a:blipFill>
          <a:blip xmlns:r="http://schemas.openxmlformats.org/officeDocument/2006/relationships"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096BFC-BB40-4D3F-9BF3-847988D7B136}">
      <dsp:nvSpPr>
        <dsp:cNvPr id="0" name=""/>
        <dsp:cNvSpPr/>
      </dsp:nvSpPr>
      <dsp:spPr>
        <a:xfrm>
          <a:off x="937002" y="5072264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Discuss re-organisation</a:t>
          </a:r>
        </a:p>
      </dsp:txBody>
      <dsp:txXfrm>
        <a:off x="937002" y="5072264"/>
        <a:ext cx="5576601" cy="8112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CB05CA-F938-4CCB-A2E2-B02FC242AEB6}">
      <dsp:nvSpPr>
        <dsp:cNvPr id="0" name=""/>
        <dsp:cNvSpPr/>
      </dsp:nvSpPr>
      <dsp:spPr>
        <a:xfrm>
          <a:off x="0" y="0"/>
          <a:ext cx="3286125" cy="391612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99" tIns="330200" rIns="256199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Calibri Light" panose="020F0302020204030204"/>
            </a:rPr>
            <a:t>Formalise</a:t>
          </a:r>
          <a:r>
            <a:rPr lang="en-US" sz="2400" kern="1200"/>
            <a:t> the decision-making processes in a business or organisation</a:t>
          </a:r>
        </a:p>
      </dsp:txBody>
      <dsp:txXfrm>
        <a:off x="0" y="1488127"/>
        <a:ext cx="3286125" cy="2349675"/>
      </dsp:txXfrm>
    </dsp:sp>
    <dsp:sp modelId="{1A68F5FD-E65F-4DE2-95D4-53DA5131B7A0}">
      <dsp:nvSpPr>
        <dsp:cNvPr id="0" name=""/>
        <dsp:cNvSpPr/>
      </dsp:nvSpPr>
      <dsp:spPr>
        <a:xfrm>
          <a:off x="1055643" y="391612"/>
          <a:ext cx="1174837" cy="117483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595" tIns="12700" rIns="91595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227694" y="563663"/>
        <a:ext cx="830735" cy="830735"/>
      </dsp:txXfrm>
    </dsp:sp>
    <dsp:sp modelId="{F2AB1D37-ACB5-4A96-B0CE-5389FE4873A5}">
      <dsp:nvSpPr>
        <dsp:cNvPr id="0" name=""/>
        <dsp:cNvSpPr/>
      </dsp:nvSpPr>
      <dsp:spPr>
        <a:xfrm>
          <a:off x="0" y="3916054"/>
          <a:ext cx="3286125" cy="72"/>
        </a:xfrm>
        <a:prstGeom prst="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accent5">
              <a:hueOff val="-1351709"/>
              <a:satOff val="-3484"/>
              <a:lumOff val="-2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D21F7F-75EB-4361-8924-F8040CC415AF}">
      <dsp:nvSpPr>
        <dsp:cNvPr id="0" name=""/>
        <dsp:cNvSpPr/>
      </dsp:nvSpPr>
      <dsp:spPr>
        <a:xfrm>
          <a:off x="3614737" y="0"/>
          <a:ext cx="3286125" cy="3916126"/>
        </a:xfrm>
        <a:prstGeom prst="rect">
          <a:avLst/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99" tIns="330200" rIns="256199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Bring individuals together to 'have their say' about issues</a:t>
          </a:r>
        </a:p>
      </dsp:txBody>
      <dsp:txXfrm>
        <a:off x="3614737" y="1488127"/>
        <a:ext cx="3286125" cy="2349675"/>
      </dsp:txXfrm>
    </dsp:sp>
    <dsp:sp modelId="{5FAEFF30-DB29-4C2B-A383-24A0594E7FAB}">
      <dsp:nvSpPr>
        <dsp:cNvPr id="0" name=""/>
        <dsp:cNvSpPr/>
      </dsp:nvSpPr>
      <dsp:spPr>
        <a:xfrm>
          <a:off x="4670381" y="391612"/>
          <a:ext cx="1174837" cy="1174837"/>
        </a:xfrm>
        <a:prstGeom prst="ellipse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accent5">
              <a:hueOff val="-2703417"/>
              <a:satOff val="-6968"/>
              <a:lumOff val="-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595" tIns="12700" rIns="91595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4842432" y="563663"/>
        <a:ext cx="830735" cy="830735"/>
      </dsp:txXfrm>
    </dsp:sp>
    <dsp:sp modelId="{66DCB18C-1955-4965-84F4-EF81EB93CE5F}">
      <dsp:nvSpPr>
        <dsp:cNvPr id="0" name=""/>
        <dsp:cNvSpPr/>
      </dsp:nvSpPr>
      <dsp:spPr>
        <a:xfrm>
          <a:off x="3614737" y="3916054"/>
          <a:ext cx="3286125" cy="72"/>
        </a:xfrm>
        <a:prstGeom prst="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accent5">
              <a:hueOff val="-4055126"/>
              <a:satOff val="-10451"/>
              <a:lumOff val="-70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008E6A-4B44-4E60-8E0D-CB60A426C367}">
      <dsp:nvSpPr>
        <dsp:cNvPr id="0" name=""/>
        <dsp:cNvSpPr/>
      </dsp:nvSpPr>
      <dsp:spPr>
        <a:xfrm>
          <a:off x="7229475" y="0"/>
          <a:ext cx="3286125" cy="3916126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99" tIns="330200" rIns="256199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Foster a spirit of co-operation and teamwork in an organisation</a:t>
          </a:r>
        </a:p>
      </dsp:txBody>
      <dsp:txXfrm>
        <a:off x="7229475" y="1488127"/>
        <a:ext cx="3286125" cy="2349675"/>
      </dsp:txXfrm>
    </dsp:sp>
    <dsp:sp modelId="{16974F54-6519-4139-ABE9-C62D186111DF}">
      <dsp:nvSpPr>
        <dsp:cNvPr id="0" name=""/>
        <dsp:cNvSpPr/>
      </dsp:nvSpPr>
      <dsp:spPr>
        <a:xfrm>
          <a:off x="8285118" y="391612"/>
          <a:ext cx="1174837" cy="1174837"/>
        </a:xfrm>
        <a:prstGeom prst="ellipse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accent5">
              <a:hueOff val="-5406834"/>
              <a:satOff val="-13935"/>
              <a:lumOff val="-94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595" tIns="12700" rIns="91595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8457169" y="563663"/>
        <a:ext cx="830735" cy="830735"/>
      </dsp:txXfrm>
    </dsp:sp>
    <dsp:sp modelId="{D908660B-3012-4336-8ED7-8B5BFB21C3EB}">
      <dsp:nvSpPr>
        <dsp:cNvPr id="0" name=""/>
        <dsp:cNvSpPr/>
      </dsp:nvSpPr>
      <dsp:spPr>
        <a:xfrm>
          <a:off x="7229475" y="3916054"/>
          <a:ext cx="3286125" cy="72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hyperlink" Target="https://www.proprofs.com/games/word-search/terms-associated-with-meetings/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meetthealchemist.blogspot.com/" TargetMode="External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meetthealchemist.blogspot.com/" TargetMode="External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quizlet.com/_89q6ms?x=1qqt&amp;i=1eph2e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profs.com/quiz-school/story.php?title=test-your-knowledge-about-meetings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profs.com/quiz-school/story.php?title=test-your-knowledge-about-meeting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4095" y="851517"/>
            <a:ext cx="5238466" cy="2991416"/>
          </a:xfrm>
        </p:spPr>
        <p:txBody>
          <a:bodyPr anchor="b">
            <a:normAutofit/>
          </a:bodyPr>
          <a:lstStyle/>
          <a:p>
            <a:pPr algn="l"/>
            <a:r>
              <a:rPr lang="en-US">
                <a:cs typeface="Calibri Light"/>
              </a:rPr>
              <a:t>MEETINGS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4096" y="3842932"/>
            <a:ext cx="5374812" cy="21635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200" b="1" dirty="0">
                <a:cs typeface="Calibri"/>
              </a:rPr>
              <a:t>CSEC Office Administration</a:t>
            </a:r>
          </a:p>
          <a:p>
            <a:pPr algn="l"/>
            <a:r>
              <a:rPr lang="en-US" sz="2200" b="1" dirty="0">
                <a:cs typeface="Calibri"/>
              </a:rPr>
              <a:t>Form 4</a:t>
            </a:r>
          </a:p>
          <a:p>
            <a:pPr algn="l"/>
            <a:r>
              <a:rPr lang="en-US" sz="2200" b="1" dirty="0">
                <a:cs typeface="Calibri"/>
              </a:rPr>
              <a:t>Session 1</a:t>
            </a:r>
          </a:p>
          <a:p>
            <a:pPr algn="l"/>
            <a:r>
              <a:rPr lang="en-US" sz="2200" b="1" dirty="0">
                <a:cs typeface="Calibri"/>
              </a:rPr>
              <a:t>Suggested Learning Time: 90 minutes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Meeting">
            <a:extLst>
              <a:ext uri="{FF2B5EF4-FFF2-40B4-BE49-F238E27FC236}">
                <a16:creationId xmlns:a16="http://schemas.microsoft.com/office/drawing/2014/main" id="{AD36DF90-65C1-49F4-9CAD-59C21342A9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31503" y="2129307"/>
            <a:ext cx="3217333" cy="32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433A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3C568B-0741-43EE-9E08-506AEE385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>
            <a:normAutofit/>
          </a:bodyPr>
          <a:lstStyle/>
          <a:p>
            <a:r>
              <a:rPr lang="en-US" sz="3200">
                <a:solidFill>
                  <a:srgbClr val="FFFFFF"/>
                </a:solidFill>
                <a:cs typeface="Calibri Light"/>
              </a:rPr>
              <a:t>How fast can you find the </a:t>
            </a:r>
            <a:r>
              <a:rPr lang="en-US" sz="3200" dirty="0">
                <a:solidFill>
                  <a:srgbClr val="FFFFFF"/>
                </a:solidFill>
                <a:cs typeface="Calibri Light"/>
                <a:hlinkClick r:id="rId2"/>
              </a:rPr>
              <a:t>Meeting terms</a:t>
            </a:r>
            <a:r>
              <a:rPr lang="en-US" sz="3200">
                <a:solidFill>
                  <a:srgbClr val="FFFFFF"/>
                </a:solidFill>
                <a:cs typeface="Calibri Light"/>
              </a:rPr>
              <a:t>? Click the link to find out!</a:t>
            </a:r>
            <a:endParaRPr lang="en-US" sz="3200">
              <a:solidFill>
                <a:srgbClr val="FFFFFF"/>
              </a:solidFill>
            </a:endParaRPr>
          </a:p>
        </p:txBody>
      </p:sp>
      <p:pic>
        <p:nvPicPr>
          <p:cNvPr id="3" name="Picture 3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E7D5420D-1B2A-4CDD-A9D0-FD245D669C3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801" t="16393" r="33128" b="12841"/>
          <a:stretch/>
        </p:blipFill>
        <p:spPr>
          <a:xfrm>
            <a:off x="4653262" y="640080"/>
            <a:ext cx="6456878" cy="5578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909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2EBD7-9A39-4EB8-AE93-0D9CD15E4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0080"/>
            <a:ext cx="2798064" cy="2304288"/>
          </a:xfrm>
        </p:spPr>
        <p:txBody>
          <a:bodyPr anchor="b">
            <a:normAutofit/>
          </a:bodyPr>
          <a:lstStyle/>
          <a:p>
            <a:r>
              <a:rPr lang="en-US" sz="4000">
                <a:cs typeface="Calibri Light"/>
              </a:rPr>
              <a:t>Types of Meetings</a:t>
            </a:r>
            <a:endParaRPr lang="en-US" sz="4000"/>
          </a:p>
        </p:txBody>
      </p:sp>
      <p:pic>
        <p:nvPicPr>
          <p:cNvPr id="15" name="Picture 15" descr="A picture containing orange, table, sitting, dog&#10;&#10;Description generated with very high confidence">
            <a:extLst>
              <a:ext uri="{FF2B5EF4-FFF2-40B4-BE49-F238E27FC236}">
                <a16:creationId xmlns:a16="http://schemas.microsoft.com/office/drawing/2014/main" id="{24EF52D2-3A22-450C-98F9-A87E29BBBC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8200" y="3811885"/>
            <a:ext cx="2770188" cy="1731367"/>
          </a:xfrm>
        </p:spPr>
      </p:pic>
      <p:graphicFrame>
        <p:nvGraphicFramePr>
          <p:cNvPr id="10" name="Table 7">
            <a:extLst>
              <a:ext uri="{FF2B5EF4-FFF2-40B4-BE49-F238E27FC236}">
                <a16:creationId xmlns:a16="http://schemas.microsoft.com/office/drawing/2014/main" id="{B8FE8000-38B6-4177-A913-454CC8A886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0319479"/>
              </p:ext>
            </p:extLst>
          </p:nvPr>
        </p:nvGraphicFramePr>
        <p:xfrm>
          <a:off x="4580890" y="1280160"/>
          <a:ext cx="6642101" cy="42976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950634">
                  <a:extLst>
                    <a:ext uri="{9D8B030D-6E8A-4147-A177-3AD203B41FA5}">
                      <a16:colId xmlns:a16="http://schemas.microsoft.com/office/drawing/2014/main" val="1700665720"/>
                    </a:ext>
                  </a:extLst>
                </a:gridCol>
                <a:gridCol w="3691467">
                  <a:extLst>
                    <a:ext uri="{9D8B030D-6E8A-4147-A177-3AD203B41FA5}">
                      <a16:colId xmlns:a16="http://schemas.microsoft.com/office/drawing/2014/main" val="770855229"/>
                    </a:ext>
                  </a:extLst>
                </a:gridCol>
              </a:tblGrid>
              <a:tr h="792480">
                <a:tc>
                  <a:txBody>
                    <a:bodyPr/>
                    <a:lstStyle/>
                    <a:p>
                      <a:r>
                        <a:rPr lang="en-US" sz="1500"/>
                        <a:t>Formal Meeting 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A formal meeting is a pre-planned event with specific topics for discussion along with objectives to be achieved.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839572035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US" sz="1500"/>
                        <a:t>General and Departmental Staff Meeting 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These are meetings that may involve the members of a department within an organisation.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2659208816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r>
                        <a:rPr lang="en-US" sz="1500"/>
                        <a:t>Annual General Meeting (AGM)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Annual General Meetings are held once a year.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3933545634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US" sz="1500"/>
                        <a:t>Extraordinary General Meetings (EGMS)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An extraordinary general meeting of a company can be called at any time by the directors or by the shareholders.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73816310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US" sz="1500"/>
                        <a:t>Board Meetings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Board meetings are called according to the by-laws or constitution of the organisation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20073651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500"/>
                        <a:t>Committee Meetings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500"/>
                        <a:t>Committees are small groups set up to make decisions about projects or policies.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283625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064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288521" y="381403"/>
            <a:ext cx="2200313" cy="3342508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B27CDF-962D-446E-8067-2701D6492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952" y="1204108"/>
            <a:ext cx="2669406" cy="1781175"/>
          </a:xfrm>
        </p:spPr>
        <p:txBody>
          <a:bodyPr>
            <a:normAutofit/>
          </a:bodyPr>
          <a:lstStyle/>
          <a:p>
            <a:r>
              <a:rPr lang="en-US" sz="3200">
                <a:solidFill>
                  <a:srgbClr val="FFFFFF"/>
                </a:solidFill>
                <a:cs typeface="Calibri Light"/>
              </a:rPr>
              <a:t>Type of Meetings cont'd</a:t>
            </a:r>
            <a:endParaRPr lang="en-US" sz="3200">
              <a:solidFill>
                <a:srgbClr val="FFFFFF"/>
              </a:solidFill>
            </a:endParaRPr>
          </a:p>
        </p:txBody>
      </p:sp>
      <p:pic>
        <p:nvPicPr>
          <p:cNvPr id="6" name="Picture 7" descr="A picture containing orange, table, sitting, dog&#10;&#10;Description generated with very high confidence">
            <a:extLst>
              <a:ext uri="{FF2B5EF4-FFF2-40B4-BE49-F238E27FC236}">
                <a16:creationId xmlns:a16="http://schemas.microsoft.com/office/drawing/2014/main" id="{CA5B3C2E-46D4-4417-9B17-0E50B006AD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66788" y="3733602"/>
            <a:ext cx="2670175" cy="1668859"/>
          </a:xfrm>
        </p:spPr>
      </p:pic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AD1DE57A-64B2-4ED7-96CC-7EF1F34F3D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4231177"/>
              </p:ext>
            </p:extLst>
          </p:nvPr>
        </p:nvGraphicFramePr>
        <p:xfrm>
          <a:off x="4662102" y="1288323"/>
          <a:ext cx="6903724" cy="5116247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250818">
                  <a:extLst>
                    <a:ext uri="{9D8B030D-6E8A-4147-A177-3AD203B41FA5}">
                      <a16:colId xmlns:a16="http://schemas.microsoft.com/office/drawing/2014/main" val="2662060684"/>
                    </a:ext>
                  </a:extLst>
                </a:gridCol>
                <a:gridCol w="3652906">
                  <a:extLst>
                    <a:ext uri="{9D8B030D-6E8A-4147-A177-3AD203B41FA5}">
                      <a16:colId xmlns:a16="http://schemas.microsoft.com/office/drawing/2014/main" val="1913900226"/>
                    </a:ext>
                  </a:extLst>
                </a:gridCol>
              </a:tblGrid>
              <a:tr h="912374">
                <a:tc>
                  <a:txBody>
                    <a:bodyPr/>
                    <a:lstStyle/>
                    <a:p>
                      <a:r>
                        <a:rPr lang="en-US" sz="1700"/>
                        <a:t>Ad hoc meetings</a:t>
                      </a:r>
                    </a:p>
                  </a:txBody>
                  <a:tcPr marL="87728" marR="87728" marT="43864" marB="43864"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An ad hoc meeting may be set up at short notice to resolve a problem or issue.</a:t>
                      </a:r>
                    </a:p>
                  </a:txBody>
                  <a:tcPr marL="87728" marR="87728" marT="43864" marB="43864"/>
                </a:tc>
                <a:extLst>
                  <a:ext uri="{0D108BD9-81ED-4DB2-BD59-A6C34878D82A}">
                    <a16:rowId xmlns:a16="http://schemas.microsoft.com/office/drawing/2014/main" val="2197211764"/>
                  </a:ext>
                </a:extLst>
              </a:tr>
              <a:tr h="386005">
                <a:tc>
                  <a:txBody>
                    <a:bodyPr/>
                    <a:lstStyle/>
                    <a:p>
                      <a:r>
                        <a:rPr lang="en-US" sz="1700"/>
                        <a:t>Emergency Meetings</a:t>
                      </a:r>
                    </a:p>
                  </a:txBody>
                  <a:tcPr marL="87728" marR="87728" marT="43864" marB="43864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700" b="0" i="0" u="none" strike="noStrike" noProof="0">
                          <a:latin typeface="Calibri"/>
                        </a:rPr>
                        <a:t>A type of action meeting that occurs when some type of emergency has occurred and immediate action must be taken</a:t>
                      </a:r>
                      <a:endParaRPr lang="en-US"/>
                    </a:p>
                  </a:txBody>
                  <a:tcPr marL="87728" marR="87728" marT="43864" marB="43864"/>
                </a:tc>
                <a:extLst>
                  <a:ext uri="{0D108BD9-81ED-4DB2-BD59-A6C34878D82A}">
                    <a16:rowId xmlns:a16="http://schemas.microsoft.com/office/drawing/2014/main" val="2512115726"/>
                  </a:ext>
                </a:extLst>
              </a:tr>
              <a:tr h="912374">
                <a:tc>
                  <a:txBody>
                    <a:bodyPr/>
                    <a:lstStyle/>
                    <a:p>
                      <a:r>
                        <a:rPr lang="en-US" sz="1700"/>
                        <a:t>Presentations</a:t>
                      </a:r>
                    </a:p>
                  </a:txBody>
                  <a:tcPr marL="87728" marR="87728" marT="43864" marB="43864"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The purpose of the meeting is to inform and present informaton rather than to make decisions.  </a:t>
                      </a:r>
                    </a:p>
                  </a:txBody>
                  <a:tcPr marL="87728" marR="87728" marT="43864" marB="43864"/>
                </a:tc>
                <a:extLst>
                  <a:ext uri="{0D108BD9-81ED-4DB2-BD59-A6C34878D82A}">
                    <a16:rowId xmlns:a16="http://schemas.microsoft.com/office/drawing/2014/main" val="4199271291"/>
                  </a:ext>
                </a:extLst>
              </a:tr>
              <a:tr h="649189">
                <a:tc>
                  <a:txBody>
                    <a:bodyPr/>
                    <a:lstStyle/>
                    <a:p>
                      <a:r>
                        <a:rPr lang="en-US" sz="1700"/>
                        <a:t>Conventions and Conferences</a:t>
                      </a:r>
                    </a:p>
                  </a:txBody>
                  <a:tcPr marL="87728" marR="87728" marT="43864" marB="43864"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A gathering of persons to present information on a topic or theme</a:t>
                      </a:r>
                    </a:p>
                  </a:txBody>
                  <a:tcPr marL="87728" marR="87728" marT="43864" marB="43864"/>
                </a:tc>
                <a:extLst>
                  <a:ext uri="{0D108BD9-81ED-4DB2-BD59-A6C34878D82A}">
                    <a16:rowId xmlns:a16="http://schemas.microsoft.com/office/drawing/2014/main" val="3831608199"/>
                  </a:ext>
                </a:extLst>
              </a:tr>
              <a:tr h="912374">
                <a:tc>
                  <a:txBody>
                    <a:bodyPr/>
                    <a:lstStyle/>
                    <a:p>
                      <a:r>
                        <a:rPr lang="en-US" sz="1700"/>
                        <a:t>Seminars</a:t>
                      </a:r>
                    </a:p>
                  </a:txBody>
                  <a:tcPr marL="87728" marR="87728" marT="43864" marB="43864"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Seminars are meetings that are intended as a learning exercise for their participants</a:t>
                      </a:r>
                    </a:p>
                  </a:txBody>
                  <a:tcPr marL="87728" marR="87728" marT="43864" marB="43864"/>
                </a:tc>
                <a:extLst>
                  <a:ext uri="{0D108BD9-81ED-4DB2-BD59-A6C34878D82A}">
                    <a16:rowId xmlns:a16="http://schemas.microsoft.com/office/drawing/2014/main" val="2546657516"/>
                  </a:ext>
                </a:extLst>
              </a:tr>
              <a:tr h="386005">
                <a:tc>
                  <a:txBody>
                    <a:bodyPr/>
                    <a:lstStyle/>
                    <a:p>
                      <a:r>
                        <a:rPr lang="en-US" sz="1700"/>
                        <a:t>Informal Meetings</a:t>
                      </a:r>
                    </a:p>
                  </a:txBody>
                  <a:tcPr marL="87728" marR="87728" marT="43864" marB="43864"/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Informal meetings are unplanned and </a:t>
                      </a:r>
                      <a:r>
                        <a:rPr lang="en-US" sz="1700"/>
                        <a:t>require no formal preparation</a:t>
                      </a:r>
                    </a:p>
                  </a:txBody>
                  <a:tcPr marL="87728" marR="87728" marT="43864" marB="43864"/>
                </a:tc>
                <a:extLst>
                  <a:ext uri="{0D108BD9-81ED-4DB2-BD59-A6C34878D82A}">
                    <a16:rowId xmlns:a16="http://schemas.microsoft.com/office/drawing/2014/main" val="1620722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578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6">
            <a:extLst>
              <a:ext uri="{FF2B5EF4-FFF2-40B4-BE49-F238E27FC236}">
                <a16:creationId xmlns:a16="http://schemas.microsoft.com/office/drawing/2014/main" id="{59EF30C2-29AC-4A0D-BC0A-A679CF113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5EFFB6-70E2-4F4A-B1CE-6027AA354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3520" y="2744662"/>
            <a:ext cx="6589707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Test your knowledge of Types of Meetings </a:t>
            </a:r>
            <a:r>
              <a:rPr lang="en-US" sz="5100" kern="1200">
                <a:solidFill>
                  <a:srgbClr val="FFFFFF"/>
                </a:solidFill>
                <a:latin typeface="+mj-lt"/>
                <a:ea typeface="+mj-ea"/>
                <a:cs typeface="+mj-cs"/>
                <a:hlinkClick r:id="rId2"/>
              </a:rPr>
              <a:t>Quizlet</a:t>
            </a:r>
            <a:endParaRPr lang="en-US" sz="51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0" name="Straight Connector 10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: Shape 12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Freeform: Shape 14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Oval 16">
            <a:extLst>
              <a:ext uri="{FF2B5EF4-FFF2-40B4-BE49-F238E27FC236}">
                <a16:creationId xmlns:a16="http://schemas.microsoft.com/office/drawing/2014/main" id="{AD3811F5-514E-49A4-B382-673ED228A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8">
            <a:extLst>
              <a:ext uri="{FF2B5EF4-FFF2-40B4-BE49-F238E27FC236}">
                <a16:creationId xmlns:a16="http://schemas.microsoft.com/office/drawing/2014/main" id="{067AD921-1CEE-4C1B-9AA3-C66D908DD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Arc 20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832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1170C7-580C-4367-A96A-8E02D42E3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Calibri Light"/>
              </a:rPr>
              <a:t>Activity Sheet 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3BC3E-F67F-44AC-A020-A15E6FA6E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cs typeface="Calibri"/>
              </a:rPr>
              <a:t> Spend no more than 30 minutes on this activity.</a:t>
            </a:r>
          </a:p>
          <a:p>
            <a:r>
              <a:rPr lang="en-US">
                <a:cs typeface="Calibri"/>
              </a:rPr>
              <a:t>Once you are finished review your answers using the answer key provided.</a:t>
            </a:r>
          </a:p>
          <a:p>
            <a:r>
              <a:rPr lang="en-US">
                <a:cs typeface="Calibri"/>
              </a:rPr>
              <a:t>Good Luck!</a:t>
            </a:r>
          </a:p>
        </p:txBody>
      </p:sp>
    </p:spTree>
    <p:extLst>
      <p:ext uri="{BB962C8B-B14F-4D97-AF65-F5344CB8AC3E}">
        <p14:creationId xmlns:p14="http://schemas.microsoft.com/office/powerpoint/2010/main" val="3320730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F9EB9F2-07E2-4D64-BBD8-BB5B217F1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2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4F8CF0-8D57-4449-BC62-47ABA29BE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0588" y="965199"/>
            <a:ext cx="6766078" cy="492760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Meeting Post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E75BA-0A3B-4DBD-9D4E-847F73686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257" y="965198"/>
            <a:ext cx="2707937" cy="49276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r">
              <a:buNone/>
            </a:pPr>
            <a:r>
              <a:rPr lang="en-US" sz="2000" kern="120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Click the </a:t>
            </a:r>
            <a:r>
              <a:rPr lang="en-US" sz="2000" kern="1200">
                <a:solidFill>
                  <a:schemeClr val="accent1"/>
                </a:solidFill>
                <a:latin typeface="+mn-lt"/>
                <a:ea typeface="+mn-ea"/>
                <a:cs typeface="+mn-cs"/>
                <a:hlinkClick r:id="rId2"/>
              </a:rPr>
              <a:t>link</a:t>
            </a:r>
            <a:r>
              <a:rPr lang="en-US" sz="2000" kern="120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to test your knowledge!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0C57C7C-DFE9-4A1E-B7A9-DF40E633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891" y="2057399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8350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B28696-935A-47AD-A3AA-154856631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accent1"/>
                </a:solidFill>
                <a:cs typeface="Calibri Light"/>
              </a:rPr>
              <a:t>References</a:t>
            </a: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08854-C4D8-4ACD-A5EC-47E04D347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Caribbean Secondary Examination Council (2019). CSEC Office Administration Syllabus.   Macmillan Education retrieved from cxc-store.com</a:t>
            </a:r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9084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9">
            <a:extLst>
              <a:ext uri="{FF2B5EF4-FFF2-40B4-BE49-F238E27FC236}">
                <a16:creationId xmlns:a16="http://schemas.microsoft.com/office/drawing/2014/main" id="{6F9EB9F2-07E2-4D64-BBD8-BB5B217F1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2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89A6A-8A1A-429A-A216-13FF476EE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965199"/>
            <a:ext cx="6766078" cy="49276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Meeting Pre-Test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FD64AC-4427-4451-8AB2-FE9364671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8729" y="965198"/>
            <a:ext cx="2707937" cy="49276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000" kern="120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Click the </a:t>
            </a:r>
            <a:r>
              <a:rPr lang="en-US" sz="2000" kern="1200">
                <a:solidFill>
                  <a:schemeClr val="accent1"/>
                </a:solidFill>
                <a:latin typeface="+mn-lt"/>
                <a:ea typeface="+mn-ea"/>
                <a:cs typeface="+mn-cs"/>
                <a:hlinkClick r:id="rId2"/>
              </a:rPr>
              <a:t>link</a:t>
            </a:r>
            <a:r>
              <a:rPr lang="en-US" sz="2000" kern="120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to test your knowledge! </a:t>
            </a:r>
          </a:p>
        </p:txBody>
      </p:sp>
      <p:cxnSp>
        <p:nvCxnSpPr>
          <p:cNvPr id="17" name="Straight Connector 11">
            <a:extLst>
              <a:ext uri="{FF2B5EF4-FFF2-40B4-BE49-F238E27FC236}">
                <a16:creationId xmlns:a16="http://schemas.microsoft.com/office/drawing/2014/main" id="{F0C57C7C-DFE9-4A1E-B7A9-DF40E633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8160" y="2057399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1340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CE2E13-F547-45F6-B42C-42439E084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Calibri Light"/>
              </a:rPr>
              <a:t>After completing this session you will be able to: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04BF1B8-B670-445D-BE63-FEFCDF2EAB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1805005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0945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11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A7C73-2E9F-4F64-847B-5754EAF97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118644" cy="1339940"/>
          </a:xfrm>
        </p:spPr>
        <p:txBody>
          <a:bodyPr>
            <a:normAutofit/>
          </a:bodyPr>
          <a:lstStyle/>
          <a:p>
            <a:r>
              <a:rPr lang="en-US">
                <a:ea typeface="+mj-lt"/>
                <a:cs typeface="+mj-lt"/>
              </a:rPr>
              <a:t>Define the term  meeting </a:t>
            </a:r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C258A-6E7D-4EAF-86B0-2E9E73C40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A meeting is a forum for communicating with or among people. Meetings are important aspects of the workplace, as a lot of time is spent discussing and making decisions on issues that are regarded as important. </a:t>
            </a: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Connections">
            <a:extLst>
              <a:ext uri="{FF2B5EF4-FFF2-40B4-BE49-F238E27FC236}">
                <a16:creationId xmlns:a16="http://schemas.microsoft.com/office/drawing/2014/main" id="{730EA04A-3AF0-444C-B80F-494F5F6E23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151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CC79FD-B29D-434D-A520-BE5402336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rgbClr val="FFFFFF"/>
                </a:solidFill>
                <a:cs typeface="Calibri Light"/>
              </a:rPr>
              <a:t>Characteristics of a Meeting</a:t>
            </a:r>
            <a:endParaRPr lang="en-US" sz="37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19901A9-3053-4294-9B5C-457E6B1E027B}"/>
              </a:ext>
            </a:extLst>
          </p:cNvPr>
          <p:cNvGraphicFramePr/>
          <p:nvPr/>
        </p:nvGraphicFramePr>
        <p:xfrm>
          <a:off x="4447308" y="591344"/>
          <a:ext cx="6906491" cy="5585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4288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071540-62EF-4939-8475-1DA403751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Calibri Light"/>
              </a:rPr>
              <a:t>Meeting may be called to?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97A45E9-F8C3-438E-AC8F-DE0D512820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0111213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4659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D5F2E7E6-0185-44B7-851D-B22EE2A0D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0391"/>
            <a:ext cx="12192000" cy="20833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7D1308-683D-4208-A973-F33245DF1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851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100">
                <a:solidFill>
                  <a:schemeClr val="bg1">
                    <a:lumMod val="95000"/>
                  </a:schemeClr>
                </a:solidFill>
                <a:cs typeface="Calibri Light"/>
              </a:rPr>
              <a:t>Meetings are important because they?</a:t>
            </a:r>
            <a:endParaRPr lang="en-US" sz="5100">
              <a:solidFill>
                <a:schemeClr val="bg1">
                  <a:lumMod val="95000"/>
                </a:schemeClr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6EA5416-3611-4B47-8935-40BBFC11F9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4439074"/>
              </p:ext>
            </p:extLst>
          </p:nvPr>
        </p:nvGraphicFramePr>
        <p:xfrm>
          <a:off x="838200" y="2265218"/>
          <a:ext cx="10515600" cy="3916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0401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1C260-5445-4DD6-8D28-C408B8171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006" y="103598"/>
            <a:ext cx="5886091" cy="937375"/>
          </a:xfrm>
        </p:spPr>
        <p:txBody>
          <a:bodyPr/>
          <a:lstStyle/>
          <a:p>
            <a:r>
              <a:rPr lang="en-US" dirty="0">
                <a:cs typeface="Calibri Light"/>
              </a:rPr>
              <a:t>Meetings Terms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620C75A-B45F-4612-988E-6437CC0ED6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5399836"/>
              </p:ext>
            </p:extLst>
          </p:nvPr>
        </p:nvGraphicFramePr>
        <p:xfrm>
          <a:off x="603849" y="1092679"/>
          <a:ext cx="10561265" cy="52474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0310">
                  <a:extLst>
                    <a:ext uri="{9D8B030D-6E8A-4147-A177-3AD203B41FA5}">
                      <a16:colId xmlns:a16="http://schemas.microsoft.com/office/drawing/2014/main" val="2842101993"/>
                    </a:ext>
                  </a:extLst>
                </a:gridCol>
                <a:gridCol w="8930955">
                  <a:extLst>
                    <a:ext uri="{9D8B030D-6E8A-4147-A177-3AD203B41FA5}">
                      <a16:colId xmlns:a16="http://schemas.microsoft.com/office/drawing/2014/main" val="3038437768"/>
                    </a:ext>
                  </a:extLst>
                </a:gridCol>
              </a:tblGrid>
              <a:tr h="407737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Term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Meaning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3019455"/>
                  </a:ext>
                </a:extLst>
              </a:tr>
              <a:tr h="407737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Ad hoc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A meeting is ad hoc when it is convened suddenly for one specific purpose.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672162"/>
                  </a:ext>
                </a:extLst>
              </a:tr>
              <a:tr h="407737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Adjourn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Stopping a meeting that is in progress.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480157"/>
                  </a:ext>
                </a:extLst>
              </a:tr>
              <a:tr h="797748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By-laws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Written policies and procedures that indicate how board meetings are to be conducted and how people are elected.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6613093"/>
                  </a:ext>
                </a:extLst>
              </a:tr>
              <a:tr h="1205485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Casting vote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If an item under discussion at a meeting is subject to a vote, and there are equal votes for and against, the person who is chairing the meeting will vote so that a definite decision is made.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1997639"/>
                  </a:ext>
                </a:extLst>
              </a:tr>
              <a:tr h="407737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Chairperson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The person who presides over the meeting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8630412"/>
                  </a:ext>
                </a:extLst>
              </a:tr>
              <a:tr h="797748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Ex-officio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A person who is not a member of the committee that is meeting but is invited to attend the meeting to make a special contribution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0823212"/>
                  </a:ext>
                </a:extLst>
              </a:tr>
              <a:tr h="407737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Motion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A formal step to introduce a matter for consideration by the group that is meeting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2408675"/>
                  </a:ext>
                </a:extLst>
              </a:tr>
              <a:tr h="407737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Proposer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A person who suggests a motion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7647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1424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1A532-694B-4C25-BE4F-CD323C3A2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cs typeface="Calibri Light"/>
              </a:rPr>
              <a:t>Meeting terms cont'd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6DC11E2-BCB8-4B3B-B7C4-2B561B610A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3710131"/>
              </p:ext>
            </p:extLst>
          </p:nvPr>
        </p:nvGraphicFramePr>
        <p:xfrm>
          <a:off x="838200" y="1825625"/>
          <a:ext cx="10567655" cy="3983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1295">
                  <a:extLst>
                    <a:ext uri="{9D8B030D-6E8A-4147-A177-3AD203B41FA5}">
                      <a16:colId xmlns:a16="http://schemas.microsoft.com/office/drawing/2014/main" val="4112335863"/>
                    </a:ext>
                  </a:extLst>
                </a:gridCol>
                <a:gridCol w="8936360">
                  <a:extLst>
                    <a:ext uri="{9D8B030D-6E8A-4147-A177-3AD203B41FA5}">
                      <a16:colId xmlns:a16="http://schemas.microsoft.com/office/drawing/2014/main" val="852400283"/>
                    </a:ext>
                  </a:extLst>
                </a:gridCol>
              </a:tblGrid>
              <a:tr h="569025"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Proxy​</a:t>
                      </a:r>
                      <a:endParaRPr lang="en-US" sz="20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A person receives authorization to act on behalf of another person at the meeting​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753858"/>
                  </a:ext>
                </a:extLst>
              </a:tr>
              <a:tr h="569025"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Quorum​</a:t>
                      </a:r>
                      <a:endParaRPr lang="en-US" sz="20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The minimum number of people required to attend a meeting.​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1960173"/>
                  </a:ext>
                </a:extLst>
              </a:tr>
              <a:tr h="569025"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Ratify​</a:t>
                      </a:r>
                      <a:endParaRPr lang="en-US" sz="20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To approve or express consent at a meeting​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954320"/>
                  </a:ext>
                </a:extLst>
              </a:tr>
              <a:tr h="569025"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Rescind​</a:t>
                      </a:r>
                      <a:endParaRPr lang="en-US" sz="20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To annul, revoke or cancel a decision​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093960"/>
                  </a:ext>
                </a:extLst>
              </a:tr>
              <a:tr h="569025"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Seconder​</a:t>
                      </a:r>
                      <a:endParaRPr lang="en-US" sz="20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A person who supports a motion proposed by another person.​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063764"/>
                  </a:ext>
                </a:extLst>
              </a:tr>
              <a:tr h="569025"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Verbatim​</a:t>
                      </a:r>
                      <a:endParaRPr lang="en-US" sz="20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The use of the exact words as a direct quotation from a source​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209654"/>
                  </a:ext>
                </a:extLst>
              </a:tr>
              <a:tr h="569025"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Vote​</a:t>
                      </a:r>
                      <a:endParaRPr lang="en-US" sz="20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2000">
                          <a:effectLst/>
                        </a:rPr>
                        <a:t>Taken when a motion has been proposed​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987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1845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757</Words>
  <Application>Microsoft Office PowerPoint</Application>
  <PresentationFormat>Widescreen</PresentationFormat>
  <Paragraphs>103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MEETINGS</vt:lpstr>
      <vt:lpstr>Meeting Pre-Test</vt:lpstr>
      <vt:lpstr>After completing this session you will be able to:</vt:lpstr>
      <vt:lpstr>Define the term  meeting </vt:lpstr>
      <vt:lpstr>Characteristics of a Meeting</vt:lpstr>
      <vt:lpstr>Meeting may be called to?</vt:lpstr>
      <vt:lpstr>Meetings are important because they?</vt:lpstr>
      <vt:lpstr>Meetings Terms</vt:lpstr>
      <vt:lpstr>Meeting terms cont'd</vt:lpstr>
      <vt:lpstr>How fast can you find the Meeting terms? Click the link to find out!</vt:lpstr>
      <vt:lpstr>Types of Meetings</vt:lpstr>
      <vt:lpstr>Type of Meetings cont'd</vt:lpstr>
      <vt:lpstr>Test your knowledge of Types of Meetings Quizlet</vt:lpstr>
      <vt:lpstr>Activity Sheet 1</vt:lpstr>
      <vt:lpstr>Meeting Post Test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Roxanne Phillip</cp:lastModifiedBy>
  <cp:revision>624</cp:revision>
  <dcterms:created xsi:type="dcterms:W3CDTF">2020-04-01T23:39:49Z</dcterms:created>
  <dcterms:modified xsi:type="dcterms:W3CDTF">2020-05-17T21:18:56Z</dcterms:modified>
</cp:coreProperties>
</file>