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5"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8" d="100"/>
          <a:sy n="78" d="100"/>
        </p:scale>
        <p:origin x="456"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9.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F53A8-CFA0-40E6-85E5-FECE12C5AF5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68C146A-6C6E-4B64-8A04-026C5E20447A}">
      <dgm:prSet phldrT="[Text]"/>
      <dgm:spPr/>
      <dgm:t>
        <a:bodyPr/>
        <a:lstStyle/>
        <a:p>
          <a:r>
            <a:rPr lang="en-US" dirty="0" smtClean="0">
              <a:hlinkClick xmlns:r="http://schemas.openxmlformats.org/officeDocument/2006/relationships" r:id="rId1" action="ppaction://hlinksldjump"/>
            </a:rPr>
            <a:t>Container Ships</a:t>
          </a:r>
          <a:endParaRPr lang="en-US" dirty="0"/>
        </a:p>
      </dgm:t>
    </dgm:pt>
    <dgm:pt modelId="{B7C8F5EE-A236-43DA-B29E-F96733D9BE97}" type="parTrans" cxnId="{0BC62B0B-C60E-4AB1-8065-FAE0CE6120F9}">
      <dgm:prSet/>
      <dgm:spPr/>
      <dgm:t>
        <a:bodyPr/>
        <a:lstStyle/>
        <a:p>
          <a:endParaRPr lang="en-US"/>
        </a:p>
      </dgm:t>
    </dgm:pt>
    <dgm:pt modelId="{578B2992-A7D1-4433-9CD1-3D8837D41976}" type="sibTrans" cxnId="{0BC62B0B-C60E-4AB1-8065-FAE0CE6120F9}">
      <dgm:prSet/>
      <dgm:spPr/>
      <dgm:t>
        <a:bodyPr/>
        <a:lstStyle/>
        <a:p>
          <a:endParaRPr lang="en-US"/>
        </a:p>
      </dgm:t>
    </dgm:pt>
    <dgm:pt modelId="{CBED65D7-CE5D-457D-B444-8CB551A1A2CE}">
      <dgm:prSet phldrT="[Text]"/>
      <dgm:spPr/>
      <dgm:t>
        <a:bodyPr/>
        <a:lstStyle/>
        <a:p>
          <a:r>
            <a:rPr lang="en-US" dirty="0" smtClean="0">
              <a:hlinkClick xmlns:r="http://schemas.openxmlformats.org/officeDocument/2006/relationships" r:id="rId2" action="ppaction://hlinksldjump"/>
            </a:rPr>
            <a:t>Tankers</a:t>
          </a:r>
          <a:endParaRPr lang="en-US" dirty="0"/>
        </a:p>
      </dgm:t>
    </dgm:pt>
    <dgm:pt modelId="{639B8579-00B8-4AA4-87DC-0F9BAC5D04D5}" type="parTrans" cxnId="{A8F2518F-4233-4B5C-9BC3-1326A45F945B}">
      <dgm:prSet/>
      <dgm:spPr/>
      <dgm:t>
        <a:bodyPr/>
        <a:lstStyle/>
        <a:p>
          <a:endParaRPr lang="en-US"/>
        </a:p>
      </dgm:t>
    </dgm:pt>
    <dgm:pt modelId="{06243F2C-91AE-4D08-80F5-14BDCD8F9CF4}" type="sibTrans" cxnId="{A8F2518F-4233-4B5C-9BC3-1326A45F945B}">
      <dgm:prSet/>
      <dgm:spPr/>
      <dgm:t>
        <a:bodyPr/>
        <a:lstStyle/>
        <a:p>
          <a:endParaRPr lang="en-US"/>
        </a:p>
      </dgm:t>
    </dgm:pt>
    <dgm:pt modelId="{9C086E27-68C9-43C7-AB05-DDABF02A925D}">
      <dgm:prSet phldrT="[Text]"/>
      <dgm:spPr/>
      <dgm:t>
        <a:bodyPr/>
        <a:lstStyle/>
        <a:p>
          <a:r>
            <a:rPr lang="en-US" dirty="0" smtClean="0">
              <a:hlinkClick xmlns:r="http://schemas.openxmlformats.org/officeDocument/2006/relationships" r:id="rId3" action="ppaction://hlinksldjump"/>
            </a:rPr>
            <a:t>Passenger Ships</a:t>
          </a:r>
          <a:endParaRPr lang="en-US" dirty="0"/>
        </a:p>
      </dgm:t>
    </dgm:pt>
    <dgm:pt modelId="{B00841CE-1F93-4067-921E-DA35C4AC7B1D}" type="parTrans" cxnId="{031DBED8-B1FF-4BA7-8F16-0F75FD1B7D89}">
      <dgm:prSet/>
      <dgm:spPr/>
      <dgm:t>
        <a:bodyPr/>
        <a:lstStyle/>
        <a:p>
          <a:endParaRPr lang="en-US"/>
        </a:p>
      </dgm:t>
    </dgm:pt>
    <dgm:pt modelId="{305C3431-231D-4489-AABD-9835042E492F}" type="sibTrans" cxnId="{031DBED8-B1FF-4BA7-8F16-0F75FD1B7D89}">
      <dgm:prSet/>
      <dgm:spPr/>
      <dgm:t>
        <a:bodyPr/>
        <a:lstStyle/>
        <a:p>
          <a:endParaRPr lang="en-US"/>
        </a:p>
      </dgm:t>
    </dgm:pt>
    <dgm:pt modelId="{0FFC51B4-F873-4316-8062-9D55C217CC7E}">
      <dgm:prSet phldrT="[Text]"/>
      <dgm:spPr/>
      <dgm:t>
        <a:bodyPr/>
        <a:lstStyle/>
        <a:p>
          <a:r>
            <a:rPr lang="en-US" dirty="0" smtClean="0">
              <a:hlinkClick xmlns:r="http://schemas.openxmlformats.org/officeDocument/2006/relationships" r:id="rId4" action="ppaction://hlinksldjump"/>
            </a:rPr>
            <a:t>RORO Ships</a:t>
          </a:r>
          <a:endParaRPr lang="en-US" dirty="0"/>
        </a:p>
      </dgm:t>
    </dgm:pt>
    <dgm:pt modelId="{F0B5D37D-6795-4473-A047-44214A192327}" type="parTrans" cxnId="{ECEF0AB7-A15E-4A03-9704-517C8F5B595C}">
      <dgm:prSet/>
      <dgm:spPr/>
      <dgm:t>
        <a:bodyPr/>
        <a:lstStyle/>
        <a:p>
          <a:endParaRPr lang="en-US"/>
        </a:p>
      </dgm:t>
    </dgm:pt>
    <dgm:pt modelId="{DBDFE739-7187-41E1-B0AE-466DCE5D0396}" type="sibTrans" cxnId="{ECEF0AB7-A15E-4A03-9704-517C8F5B595C}">
      <dgm:prSet/>
      <dgm:spPr/>
      <dgm:t>
        <a:bodyPr/>
        <a:lstStyle/>
        <a:p>
          <a:endParaRPr lang="en-US"/>
        </a:p>
      </dgm:t>
    </dgm:pt>
    <dgm:pt modelId="{247C13D2-7044-4DBE-A4B3-E4AB0EF32013}">
      <dgm:prSet phldrT="[Text]"/>
      <dgm:spPr/>
      <dgm:t>
        <a:bodyPr/>
        <a:lstStyle/>
        <a:p>
          <a:r>
            <a:rPr lang="en-US" dirty="0" smtClean="0">
              <a:hlinkClick xmlns:r="http://schemas.openxmlformats.org/officeDocument/2006/relationships" r:id="rId5" action="ppaction://hlinksldjump"/>
            </a:rPr>
            <a:t>Multipurpose and Schooners</a:t>
          </a:r>
          <a:endParaRPr lang="en-US" dirty="0"/>
        </a:p>
      </dgm:t>
    </dgm:pt>
    <dgm:pt modelId="{882D6018-E145-4AF3-950D-1D949A529066}" type="parTrans" cxnId="{581745BA-FEA3-46A5-AFCC-003FB2A7DA9D}">
      <dgm:prSet/>
      <dgm:spPr/>
      <dgm:t>
        <a:bodyPr/>
        <a:lstStyle/>
        <a:p>
          <a:endParaRPr lang="en-US"/>
        </a:p>
      </dgm:t>
    </dgm:pt>
    <dgm:pt modelId="{155E2143-D3BD-4C34-8414-61041B5D2168}" type="sibTrans" cxnId="{581745BA-FEA3-46A5-AFCC-003FB2A7DA9D}">
      <dgm:prSet/>
      <dgm:spPr/>
      <dgm:t>
        <a:bodyPr/>
        <a:lstStyle/>
        <a:p>
          <a:endParaRPr lang="en-US"/>
        </a:p>
      </dgm:t>
    </dgm:pt>
    <dgm:pt modelId="{F5ED1079-91F6-42F5-97AA-6F829AFABE39}">
      <dgm:prSet phldrT="[Text]"/>
      <dgm:spPr/>
      <dgm:t>
        <a:bodyPr/>
        <a:lstStyle/>
        <a:p>
          <a:r>
            <a:rPr lang="en-US" dirty="0" smtClean="0">
              <a:hlinkClick xmlns:r="http://schemas.openxmlformats.org/officeDocument/2006/relationships" r:id="rId6" action="ppaction://hlinksldjump"/>
            </a:rPr>
            <a:t>Tugs and OSVs</a:t>
          </a:r>
          <a:endParaRPr lang="en-US" dirty="0"/>
        </a:p>
      </dgm:t>
    </dgm:pt>
    <dgm:pt modelId="{91347083-5ED4-4988-906D-081E5C5F8602}" type="parTrans" cxnId="{4CF92BAC-2871-4774-B747-AB661688342B}">
      <dgm:prSet/>
      <dgm:spPr/>
      <dgm:t>
        <a:bodyPr/>
        <a:lstStyle/>
        <a:p>
          <a:endParaRPr lang="en-US"/>
        </a:p>
      </dgm:t>
    </dgm:pt>
    <dgm:pt modelId="{02CC0C28-F1A6-4067-819A-29BFA82603FE}" type="sibTrans" cxnId="{4CF92BAC-2871-4774-B747-AB661688342B}">
      <dgm:prSet/>
      <dgm:spPr/>
      <dgm:t>
        <a:bodyPr/>
        <a:lstStyle/>
        <a:p>
          <a:endParaRPr lang="en-US"/>
        </a:p>
      </dgm:t>
    </dgm:pt>
    <dgm:pt modelId="{09B23539-AB10-43CA-92B6-030604DDA829}">
      <dgm:prSet phldrT="[Text]"/>
      <dgm:spPr/>
      <dgm:t>
        <a:bodyPr/>
        <a:lstStyle/>
        <a:p>
          <a:r>
            <a:rPr lang="en-US" dirty="0" smtClean="0">
              <a:hlinkClick xmlns:r="http://schemas.openxmlformats.org/officeDocument/2006/relationships" r:id="rId7" action="ppaction://hlinksldjump"/>
            </a:rPr>
            <a:t>Recreational</a:t>
          </a:r>
          <a:endParaRPr lang="en-US" dirty="0"/>
        </a:p>
      </dgm:t>
    </dgm:pt>
    <dgm:pt modelId="{2542E309-34D3-4D4C-8A53-ED3AC4A648FC}" type="parTrans" cxnId="{F0825981-73D4-4450-BDC6-0C929F4530EC}">
      <dgm:prSet/>
      <dgm:spPr/>
      <dgm:t>
        <a:bodyPr/>
        <a:lstStyle/>
        <a:p>
          <a:endParaRPr lang="en-US"/>
        </a:p>
      </dgm:t>
    </dgm:pt>
    <dgm:pt modelId="{0386E513-7CD2-448F-B18D-D743B7811896}" type="sibTrans" cxnId="{F0825981-73D4-4450-BDC6-0C929F4530EC}">
      <dgm:prSet/>
      <dgm:spPr/>
      <dgm:t>
        <a:bodyPr/>
        <a:lstStyle/>
        <a:p>
          <a:endParaRPr lang="en-US"/>
        </a:p>
      </dgm:t>
    </dgm:pt>
    <dgm:pt modelId="{5CD2170B-2D44-4D2B-BD54-16D8D7743BF8}" type="pres">
      <dgm:prSet presAssocID="{68AF53A8-CFA0-40E6-85E5-FECE12C5AF53}" presName="cycle" presStyleCnt="0">
        <dgm:presLayoutVars>
          <dgm:dir/>
          <dgm:resizeHandles val="exact"/>
        </dgm:presLayoutVars>
      </dgm:prSet>
      <dgm:spPr/>
    </dgm:pt>
    <dgm:pt modelId="{4AF61EC2-BA0B-439F-BE7A-335C70C963E4}" type="pres">
      <dgm:prSet presAssocID="{C68C146A-6C6E-4B64-8A04-026C5E20447A}" presName="node" presStyleLbl="node1" presStyleIdx="0" presStyleCnt="7" custScaleY="107015">
        <dgm:presLayoutVars>
          <dgm:bulletEnabled val="1"/>
        </dgm:presLayoutVars>
      </dgm:prSet>
      <dgm:spPr/>
    </dgm:pt>
    <dgm:pt modelId="{2CA6B2A5-D564-43A7-B678-1241B1552CD4}" type="pres">
      <dgm:prSet presAssocID="{C68C146A-6C6E-4B64-8A04-026C5E20447A}" presName="spNode" presStyleCnt="0"/>
      <dgm:spPr/>
    </dgm:pt>
    <dgm:pt modelId="{E263E2F7-E6DF-40D4-8510-A28FE821055A}" type="pres">
      <dgm:prSet presAssocID="{578B2992-A7D1-4433-9CD1-3D8837D41976}" presName="sibTrans" presStyleLbl="sibTrans1D1" presStyleIdx="0" presStyleCnt="7"/>
      <dgm:spPr/>
    </dgm:pt>
    <dgm:pt modelId="{E526E5D7-102D-4B68-8450-9D6FAF4784F7}" type="pres">
      <dgm:prSet presAssocID="{CBED65D7-CE5D-457D-B444-8CB551A1A2CE}" presName="node" presStyleLbl="node1" presStyleIdx="1" presStyleCnt="7">
        <dgm:presLayoutVars>
          <dgm:bulletEnabled val="1"/>
        </dgm:presLayoutVars>
      </dgm:prSet>
      <dgm:spPr/>
    </dgm:pt>
    <dgm:pt modelId="{7F961274-3B66-4AF0-B99F-45A4128A4A02}" type="pres">
      <dgm:prSet presAssocID="{CBED65D7-CE5D-457D-B444-8CB551A1A2CE}" presName="spNode" presStyleCnt="0"/>
      <dgm:spPr/>
    </dgm:pt>
    <dgm:pt modelId="{99AF7628-E80B-4F27-BAAA-3CC8DCC36C2C}" type="pres">
      <dgm:prSet presAssocID="{06243F2C-91AE-4D08-80F5-14BDCD8F9CF4}" presName="sibTrans" presStyleLbl="sibTrans1D1" presStyleIdx="1" presStyleCnt="7"/>
      <dgm:spPr/>
    </dgm:pt>
    <dgm:pt modelId="{4883854D-25E6-4BCB-B011-4FB0C4B65B10}" type="pres">
      <dgm:prSet presAssocID="{9C086E27-68C9-43C7-AB05-DDABF02A925D}" presName="node" presStyleLbl="node1" presStyleIdx="2" presStyleCnt="7">
        <dgm:presLayoutVars>
          <dgm:bulletEnabled val="1"/>
        </dgm:presLayoutVars>
      </dgm:prSet>
      <dgm:spPr/>
    </dgm:pt>
    <dgm:pt modelId="{26AFD256-A55D-40C2-99B9-7D8B90C617E4}" type="pres">
      <dgm:prSet presAssocID="{9C086E27-68C9-43C7-AB05-DDABF02A925D}" presName="spNode" presStyleCnt="0"/>
      <dgm:spPr/>
    </dgm:pt>
    <dgm:pt modelId="{956F1737-1E70-4194-83EA-4E50C7CE831D}" type="pres">
      <dgm:prSet presAssocID="{305C3431-231D-4489-AABD-9835042E492F}" presName="sibTrans" presStyleLbl="sibTrans1D1" presStyleIdx="2" presStyleCnt="7"/>
      <dgm:spPr/>
    </dgm:pt>
    <dgm:pt modelId="{AD2EE8CA-65E7-4F88-8C7F-DD1C44F5202E}" type="pres">
      <dgm:prSet presAssocID="{0FFC51B4-F873-4316-8062-9D55C217CC7E}" presName="node" presStyleLbl="node1" presStyleIdx="3" presStyleCnt="7">
        <dgm:presLayoutVars>
          <dgm:bulletEnabled val="1"/>
        </dgm:presLayoutVars>
      </dgm:prSet>
      <dgm:spPr/>
    </dgm:pt>
    <dgm:pt modelId="{8830AC30-7FBA-43A4-A947-9BF47A2FEBC7}" type="pres">
      <dgm:prSet presAssocID="{0FFC51B4-F873-4316-8062-9D55C217CC7E}" presName="spNode" presStyleCnt="0"/>
      <dgm:spPr/>
    </dgm:pt>
    <dgm:pt modelId="{7AAFF898-8BFB-4152-B431-6157FDDFEC78}" type="pres">
      <dgm:prSet presAssocID="{DBDFE739-7187-41E1-B0AE-466DCE5D0396}" presName="sibTrans" presStyleLbl="sibTrans1D1" presStyleIdx="3" presStyleCnt="7"/>
      <dgm:spPr/>
    </dgm:pt>
    <dgm:pt modelId="{0AD8EC91-070C-48FB-A5B7-0CEAA9537190}" type="pres">
      <dgm:prSet presAssocID="{247C13D2-7044-4DBE-A4B3-E4AB0EF32013}" presName="node" presStyleLbl="node1" presStyleIdx="4" presStyleCnt="7">
        <dgm:presLayoutVars>
          <dgm:bulletEnabled val="1"/>
        </dgm:presLayoutVars>
      </dgm:prSet>
      <dgm:spPr/>
    </dgm:pt>
    <dgm:pt modelId="{21E38F6B-E15C-4D59-9026-D61BC0279E1C}" type="pres">
      <dgm:prSet presAssocID="{247C13D2-7044-4DBE-A4B3-E4AB0EF32013}" presName="spNode" presStyleCnt="0"/>
      <dgm:spPr/>
    </dgm:pt>
    <dgm:pt modelId="{B447380A-03D3-4A2A-96A5-542C431FAA63}" type="pres">
      <dgm:prSet presAssocID="{155E2143-D3BD-4C34-8414-61041B5D2168}" presName="sibTrans" presStyleLbl="sibTrans1D1" presStyleIdx="4" presStyleCnt="7"/>
      <dgm:spPr/>
    </dgm:pt>
    <dgm:pt modelId="{F5B67893-AAFB-4571-8B80-A55EFCC8F9AB}" type="pres">
      <dgm:prSet presAssocID="{F5ED1079-91F6-42F5-97AA-6F829AFABE39}" presName="node" presStyleLbl="node1" presStyleIdx="5" presStyleCnt="7">
        <dgm:presLayoutVars>
          <dgm:bulletEnabled val="1"/>
        </dgm:presLayoutVars>
      </dgm:prSet>
      <dgm:spPr/>
    </dgm:pt>
    <dgm:pt modelId="{DB710298-D1C5-42EA-BF2C-C2842CF9981D}" type="pres">
      <dgm:prSet presAssocID="{F5ED1079-91F6-42F5-97AA-6F829AFABE39}" presName="spNode" presStyleCnt="0"/>
      <dgm:spPr/>
    </dgm:pt>
    <dgm:pt modelId="{0D69AF3C-EA53-4CA7-9BFB-BD831C981C1D}" type="pres">
      <dgm:prSet presAssocID="{02CC0C28-F1A6-4067-819A-29BFA82603FE}" presName="sibTrans" presStyleLbl="sibTrans1D1" presStyleIdx="5" presStyleCnt="7"/>
      <dgm:spPr/>
    </dgm:pt>
    <dgm:pt modelId="{1CB45FD3-E58E-4791-AEDB-853C14684193}" type="pres">
      <dgm:prSet presAssocID="{09B23539-AB10-43CA-92B6-030604DDA829}" presName="node" presStyleLbl="node1" presStyleIdx="6" presStyleCnt="7">
        <dgm:presLayoutVars>
          <dgm:bulletEnabled val="1"/>
        </dgm:presLayoutVars>
      </dgm:prSet>
      <dgm:spPr/>
    </dgm:pt>
    <dgm:pt modelId="{6138E9FD-1534-49B0-8F8B-EE365B7BAE90}" type="pres">
      <dgm:prSet presAssocID="{09B23539-AB10-43CA-92B6-030604DDA829}" presName="spNode" presStyleCnt="0"/>
      <dgm:spPr/>
    </dgm:pt>
    <dgm:pt modelId="{E9E5BA2D-A3AF-4E00-BB4B-B42CA1C588A7}" type="pres">
      <dgm:prSet presAssocID="{0386E513-7CD2-448F-B18D-D743B7811896}" presName="sibTrans" presStyleLbl="sibTrans1D1" presStyleIdx="6" presStyleCnt="7"/>
      <dgm:spPr/>
    </dgm:pt>
  </dgm:ptLst>
  <dgm:cxnLst>
    <dgm:cxn modelId="{4CF92BAC-2871-4774-B747-AB661688342B}" srcId="{68AF53A8-CFA0-40E6-85E5-FECE12C5AF53}" destId="{F5ED1079-91F6-42F5-97AA-6F829AFABE39}" srcOrd="5" destOrd="0" parTransId="{91347083-5ED4-4988-906D-081E5C5F8602}" sibTransId="{02CC0C28-F1A6-4067-819A-29BFA82603FE}"/>
    <dgm:cxn modelId="{F49A09EF-BB84-41D8-870E-30EA8DB67EC8}" type="presOf" srcId="{06243F2C-91AE-4D08-80F5-14BDCD8F9CF4}" destId="{99AF7628-E80B-4F27-BAAA-3CC8DCC36C2C}" srcOrd="0" destOrd="0" presId="urn:microsoft.com/office/officeart/2005/8/layout/cycle6"/>
    <dgm:cxn modelId="{ECEF0AB7-A15E-4A03-9704-517C8F5B595C}" srcId="{68AF53A8-CFA0-40E6-85E5-FECE12C5AF53}" destId="{0FFC51B4-F873-4316-8062-9D55C217CC7E}" srcOrd="3" destOrd="0" parTransId="{F0B5D37D-6795-4473-A047-44214A192327}" sibTransId="{DBDFE739-7187-41E1-B0AE-466DCE5D0396}"/>
    <dgm:cxn modelId="{F0825981-73D4-4450-BDC6-0C929F4530EC}" srcId="{68AF53A8-CFA0-40E6-85E5-FECE12C5AF53}" destId="{09B23539-AB10-43CA-92B6-030604DDA829}" srcOrd="6" destOrd="0" parTransId="{2542E309-34D3-4D4C-8A53-ED3AC4A648FC}" sibTransId="{0386E513-7CD2-448F-B18D-D743B7811896}"/>
    <dgm:cxn modelId="{031DBED8-B1FF-4BA7-8F16-0F75FD1B7D89}" srcId="{68AF53A8-CFA0-40E6-85E5-FECE12C5AF53}" destId="{9C086E27-68C9-43C7-AB05-DDABF02A925D}" srcOrd="2" destOrd="0" parTransId="{B00841CE-1F93-4067-921E-DA35C4AC7B1D}" sibTransId="{305C3431-231D-4489-AABD-9835042E492F}"/>
    <dgm:cxn modelId="{9B89CD80-0BAE-4BC8-9AA3-31927B62ACF5}" type="presOf" srcId="{DBDFE739-7187-41E1-B0AE-466DCE5D0396}" destId="{7AAFF898-8BFB-4152-B431-6157FDDFEC78}" srcOrd="0" destOrd="0" presId="urn:microsoft.com/office/officeart/2005/8/layout/cycle6"/>
    <dgm:cxn modelId="{BC3C9FB5-0F0E-4C81-98BB-B4F4EAA625BD}" type="presOf" srcId="{9C086E27-68C9-43C7-AB05-DDABF02A925D}" destId="{4883854D-25E6-4BCB-B011-4FB0C4B65B10}" srcOrd="0" destOrd="0" presId="urn:microsoft.com/office/officeart/2005/8/layout/cycle6"/>
    <dgm:cxn modelId="{3E9A2CF4-DD92-42F9-8353-AE43BBB5E00A}" type="presOf" srcId="{0FFC51B4-F873-4316-8062-9D55C217CC7E}" destId="{AD2EE8CA-65E7-4F88-8C7F-DD1C44F5202E}" srcOrd="0" destOrd="0" presId="urn:microsoft.com/office/officeart/2005/8/layout/cycle6"/>
    <dgm:cxn modelId="{62B53915-48D8-45CC-B3C6-67A560315358}" type="presOf" srcId="{305C3431-231D-4489-AABD-9835042E492F}" destId="{956F1737-1E70-4194-83EA-4E50C7CE831D}" srcOrd="0" destOrd="0" presId="urn:microsoft.com/office/officeart/2005/8/layout/cycle6"/>
    <dgm:cxn modelId="{4111F718-6D61-4B46-8B43-CCFA8E58B7D7}" type="presOf" srcId="{09B23539-AB10-43CA-92B6-030604DDA829}" destId="{1CB45FD3-E58E-4791-AEDB-853C14684193}" srcOrd="0" destOrd="0" presId="urn:microsoft.com/office/officeart/2005/8/layout/cycle6"/>
    <dgm:cxn modelId="{0BC62B0B-C60E-4AB1-8065-FAE0CE6120F9}" srcId="{68AF53A8-CFA0-40E6-85E5-FECE12C5AF53}" destId="{C68C146A-6C6E-4B64-8A04-026C5E20447A}" srcOrd="0" destOrd="0" parTransId="{B7C8F5EE-A236-43DA-B29E-F96733D9BE97}" sibTransId="{578B2992-A7D1-4433-9CD1-3D8837D41976}"/>
    <dgm:cxn modelId="{05E44067-51F3-46D8-9D9A-834B9A7E9767}" type="presOf" srcId="{578B2992-A7D1-4433-9CD1-3D8837D41976}" destId="{E263E2F7-E6DF-40D4-8510-A28FE821055A}" srcOrd="0" destOrd="0" presId="urn:microsoft.com/office/officeart/2005/8/layout/cycle6"/>
    <dgm:cxn modelId="{3A3121EB-17CE-4CD2-9AA5-2DF94802F3DA}" type="presOf" srcId="{68AF53A8-CFA0-40E6-85E5-FECE12C5AF53}" destId="{5CD2170B-2D44-4D2B-BD54-16D8D7743BF8}" srcOrd="0" destOrd="0" presId="urn:microsoft.com/office/officeart/2005/8/layout/cycle6"/>
    <dgm:cxn modelId="{A8F2518F-4233-4B5C-9BC3-1326A45F945B}" srcId="{68AF53A8-CFA0-40E6-85E5-FECE12C5AF53}" destId="{CBED65D7-CE5D-457D-B444-8CB551A1A2CE}" srcOrd="1" destOrd="0" parTransId="{639B8579-00B8-4AA4-87DC-0F9BAC5D04D5}" sibTransId="{06243F2C-91AE-4D08-80F5-14BDCD8F9CF4}"/>
    <dgm:cxn modelId="{E269B164-F350-47F7-AF9E-78E4E7F524B6}" type="presOf" srcId="{247C13D2-7044-4DBE-A4B3-E4AB0EF32013}" destId="{0AD8EC91-070C-48FB-A5B7-0CEAA9537190}" srcOrd="0" destOrd="0" presId="urn:microsoft.com/office/officeart/2005/8/layout/cycle6"/>
    <dgm:cxn modelId="{A60B2899-8A7E-4693-92D9-14B9B3A173D1}" type="presOf" srcId="{02CC0C28-F1A6-4067-819A-29BFA82603FE}" destId="{0D69AF3C-EA53-4CA7-9BFB-BD831C981C1D}" srcOrd="0" destOrd="0" presId="urn:microsoft.com/office/officeart/2005/8/layout/cycle6"/>
    <dgm:cxn modelId="{85165A76-06E7-4941-B1C9-57A97FF4CE73}" type="presOf" srcId="{CBED65D7-CE5D-457D-B444-8CB551A1A2CE}" destId="{E526E5D7-102D-4B68-8450-9D6FAF4784F7}" srcOrd="0" destOrd="0" presId="urn:microsoft.com/office/officeart/2005/8/layout/cycle6"/>
    <dgm:cxn modelId="{BEF52D16-DD7F-4940-8C74-78DF322482EF}" type="presOf" srcId="{155E2143-D3BD-4C34-8414-61041B5D2168}" destId="{B447380A-03D3-4A2A-96A5-542C431FAA63}" srcOrd="0" destOrd="0" presId="urn:microsoft.com/office/officeart/2005/8/layout/cycle6"/>
    <dgm:cxn modelId="{581745BA-FEA3-46A5-AFCC-003FB2A7DA9D}" srcId="{68AF53A8-CFA0-40E6-85E5-FECE12C5AF53}" destId="{247C13D2-7044-4DBE-A4B3-E4AB0EF32013}" srcOrd="4" destOrd="0" parTransId="{882D6018-E145-4AF3-950D-1D949A529066}" sibTransId="{155E2143-D3BD-4C34-8414-61041B5D2168}"/>
    <dgm:cxn modelId="{1F68E49B-391D-4C35-9C63-4AA659A1F3D7}" type="presOf" srcId="{F5ED1079-91F6-42F5-97AA-6F829AFABE39}" destId="{F5B67893-AAFB-4571-8B80-A55EFCC8F9AB}" srcOrd="0" destOrd="0" presId="urn:microsoft.com/office/officeart/2005/8/layout/cycle6"/>
    <dgm:cxn modelId="{53A2A3A6-3212-4A4A-B275-F282061CE878}" type="presOf" srcId="{0386E513-7CD2-448F-B18D-D743B7811896}" destId="{E9E5BA2D-A3AF-4E00-BB4B-B42CA1C588A7}" srcOrd="0" destOrd="0" presId="urn:microsoft.com/office/officeart/2005/8/layout/cycle6"/>
    <dgm:cxn modelId="{8283995A-BF03-4F61-9A81-CB9F42DBCF86}" type="presOf" srcId="{C68C146A-6C6E-4B64-8A04-026C5E20447A}" destId="{4AF61EC2-BA0B-439F-BE7A-335C70C963E4}" srcOrd="0" destOrd="0" presId="urn:microsoft.com/office/officeart/2005/8/layout/cycle6"/>
    <dgm:cxn modelId="{61E9DA8D-21D4-47DF-8EDA-F1EF4D96850F}" type="presParOf" srcId="{5CD2170B-2D44-4D2B-BD54-16D8D7743BF8}" destId="{4AF61EC2-BA0B-439F-BE7A-335C70C963E4}" srcOrd="0" destOrd="0" presId="urn:microsoft.com/office/officeart/2005/8/layout/cycle6"/>
    <dgm:cxn modelId="{5CB9BD0F-72E2-4C53-AED3-59FCC2191CEE}" type="presParOf" srcId="{5CD2170B-2D44-4D2B-BD54-16D8D7743BF8}" destId="{2CA6B2A5-D564-43A7-B678-1241B1552CD4}" srcOrd="1" destOrd="0" presId="urn:microsoft.com/office/officeart/2005/8/layout/cycle6"/>
    <dgm:cxn modelId="{12EC4A32-DA9F-4F2D-983B-FD282A3F8127}" type="presParOf" srcId="{5CD2170B-2D44-4D2B-BD54-16D8D7743BF8}" destId="{E263E2F7-E6DF-40D4-8510-A28FE821055A}" srcOrd="2" destOrd="0" presId="urn:microsoft.com/office/officeart/2005/8/layout/cycle6"/>
    <dgm:cxn modelId="{86D0A5BD-8277-4CBE-8EE0-22B41179188E}" type="presParOf" srcId="{5CD2170B-2D44-4D2B-BD54-16D8D7743BF8}" destId="{E526E5D7-102D-4B68-8450-9D6FAF4784F7}" srcOrd="3" destOrd="0" presId="urn:microsoft.com/office/officeart/2005/8/layout/cycle6"/>
    <dgm:cxn modelId="{223BBDE3-7498-4139-8524-919A56F1643E}" type="presParOf" srcId="{5CD2170B-2D44-4D2B-BD54-16D8D7743BF8}" destId="{7F961274-3B66-4AF0-B99F-45A4128A4A02}" srcOrd="4" destOrd="0" presId="urn:microsoft.com/office/officeart/2005/8/layout/cycle6"/>
    <dgm:cxn modelId="{1DDCE504-FE09-43FF-BC1A-A6D443790236}" type="presParOf" srcId="{5CD2170B-2D44-4D2B-BD54-16D8D7743BF8}" destId="{99AF7628-E80B-4F27-BAAA-3CC8DCC36C2C}" srcOrd="5" destOrd="0" presId="urn:microsoft.com/office/officeart/2005/8/layout/cycle6"/>
    <dgm:cxn modelId="{C8DCC71B-F928-4C45-A87E-2E3D737F7C16}" type="presParOf" srcId="{5CD2170B-2D44-4D2B-BD54-16D8D7743BF8}" destId="{4883854D-25E6-4BCB-B011-4FB0C4B65B10}" srcOrd="6" destOrd="0" presId="urn:microsoft.com/office/officeart/2005/8/layout/cycle6"/>
    <dgm:cxn modelId="{8E86078E-6E2F-4766-AA4A-60A8E1F1C471}" type="presParOf" srcId="{5CD2170B-2D44-4D2B-BD54-16D8D7743BF8}" destId="{26AFD256-A55D-40C2-99B9-7D8B90C617E4}" srcOrd="7" destOrd="0" presId="urn:microsoft.com/office/officeart/2005/8/layout/cycle6"/>
    <dgm:cxn modelId="{8AD042A6-9254-4189-A74E-457558D4A24B}" type="presParOf" srcId="{5CD2170B-2D44-4D2B-BD54-16D8D7743BF8}" destId="{956F1737-1E70-4194-83EA-4E50C7CE831D}" srcOrd="8" destOrd="0" presId="urn:microsoft.com/office/officeart/2005/8/layout/cycle6"/>
    <dgm:cxn modelId="{5DFB9742-5ADC-4D74-9C19-EB13A622F8FB}" type="presParOf" srcId="{5CD2170B-2D44-4D2B-BD54-16D8D7743BF8}" destId="{AD2EE8CA-65E7-4F88-8C7F-DD1C44F5202E}" srcOrd="9" destOrd="0" presId="urn:microsoft.com/office/officeart/2005/8/layout/cycle6"/>
    <dgm:cxn modelId="{8B6AAC55-145A-40B7-B51A-8922ED5F0949}" type="presParOf" srcId="{5CD2170B-2D44-4D2B-BD54-16D8D7743BF8}" destId="{8830AC30-7FBA-43A4-A947-9BF47A2FEBC7}" srcOrd="10" destOrd="0" presId="urn:microsoft.com/office/officeart/2005/8/layout/cycle6"/>
    <dgm:cxn modelId="{10E5E87A-3EAA-46AC-A9B5-4C8BADC4E1E3}" type="presParOf" srcId="{5CD2170B-2D44-4D2B-BD54-16D8D7743BF8}" destId="{7AAFF898-8BFB-4152-B431-6157FDDFEC78}" srcOrd="11" destOrd="0" presId="urn:microsoft.com/office/officeart/2005/8/layout/cycle6"/>
    <dgm:cxn modelId="{693CD697-D162-49FC-B596-8AF3158C077C}" type="presParOf" srcId="{5CD2170B-2D44-4D2B-BD54-16D8D7743BF8}" destId="{0AD8EC91-070C-48FB-A5B7-0CEAA9537190}" srcOrd="12" destOrd="0" presId="urn:microsoft.com/office/officeart/2005/8/layout/cycle6"/>
    <dgm:cxn modelId="{9983994D-45DB-4F6F-B905-0BBA867C5EA6}" type="presParOf" srcId="{5CD2170B-2D44-4D2B-BD54-16D8D7743BF8}" destId="{21E38F6B-E15C-4D59-9026-D61BC0279E1C}" srcOrd="13" destOrd="0" presId="urn:microsoft.com/office/officeart/2005/8/layout/cycle6"/>
    <dgm:cxn modelId="{77ACE809-14F6-4F2F-A2AA-CA98B4AEF8F2}" type="presParOf" srcId="{5CD2170B-2D44-4D2B-BD54-16D8D7743BF8}" destId="{B447380A-03D3-4A2A-96A5-542C431FAA63}" srcOrd="14" destOrd="0" presId="urn:microsoft.com/office/officeart/2005/8/layout/cycle6"/>
    <dgm:cxn modelId="{09C3C96E-DB71-4642-A87A-4828049F2668}" type="presParOf" srcId="{5CD2170B-2D44-4D2B-BD54-16D8D7743BF8}" destId="{F5B67893-AAFB-4571-8B80-A55EFCC8F9AB}" srcOrd="15" destOrd="0" presId="urn:microsoft.com/office/officeart/2005/8/layout/cycle6"/>
    <dgm:cxn modelId="{2E6C26CF-9660-4563-847D-1A4BF56C5073}" type="presParOf" srcId="{5CD2170B-2D44-4D2B-BD54-16D8D7743BF8}" destId="{DB710298-D1C5-42EA-BF2C-C2842CF9981D}" srcOrd="16" destOrd="0" presId="urn:microsoft.com/office/officeart/2005/8/layout/cycle6"/>
    <dgm:cxn modelId="{DA667E8A-41C2-4B57-9FD0-424F4762B183}" type="presParOf" srcId="{5CD2170B-2D44-4D2B-BD54-16D8D7743BF8}" destId="{0D69AF3C-EA53-4CA7-9BFB-BD831C981C1D}" srcOrd="17" destOrd="0" presId="urn:microsoft.com/office/officeart/2005/8/layout/cycle6"/>
    <dgm:cxn modelId="{CF309339-8E3A-4DBD-B4E5-A94343C8FAAC}" type="presParOf" srcId="{5CD2170B-2D44-4D2B-BD54-16D8D7743BF8}" destId="{1CB45FD3-E58E-4791-AEDB-853C14684193}" srcOrd="18" destOrd="0" presId="urn:microsoft.com/office/officeart/2005/8/layout/cycle6"/>
    <dgm:cxn modelId="{1675BFF5-EF3D-46EE-8B54-EA41F7424976}" type="presParOf" srcId="{5CD2170B-2D44-4D2B-BD54-16D8D7743BF8}" destId="{6138E9FD-1534-49B0-8F8B-EE365B7BAE90}" srcOrd="19" destOrd="0" presId="urn:microsoft.com/office/officeart/2005/8/layout/cycle6"/>
    <dgm:cxn modelId="{06F8671E-CB5C-4C4C-A0CA-2534D2A48D54}" type="presParOf" srcId="{5CD2170B-2D44-4D2B-BD54-16D8D7743BF8}" destId="{E9E5BA2D-A3AF-4E00-BB4B-B42CA1C588A7}"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61EC2-BA0B-439F-BE7A-335C70C963E4}">
      <dsp:nvSpPr>
        <dsp:cNvPr id="0" name=""/>
        <dsp:cNvSpPr/>
      </dsp:nvSpPr>
      <dsp:spPr>
        <a:xfrm>
          <a:off x="4899945" y="-14691"/>
          <a:ext cx="1481827" cy="10307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hlinkClick xmlns:r="http://schemas.openxmlformats.org/officeDocument/2006/relationships" r:id=""/>
            </a:rPr>
            <a:t>Container Ships</a:t>
          </a:r>
          <a:endParaRPr lang="en-US" sz="1600" kern="1200" dirty="0"/>
        </a:p>
      </dsp:txBody>
      <dsp:txXfrm>
        <a:off x="4950262" y="35626"/>
        <a:ext cx="1381193" cy="930121"/>
      </dsp:txXfrm>
    </dsp:sp>
    <dsp:sp modelId="{E263E2F7-E6DF-40D4-8510-A28FE821055A}">
      <dsp:nvSpPr>
        <dsp:cNvPr id="0" name=""/>
        <dsp:cNvSpPr/>
      </dsp:nvSpPr>
      <dsp:spPr>
        <a:xfrm>
          <a:off x="2893235" y="500685"/>
          <a:ext cx="5495248" cy="5495248"/>
        </a:xfrm>
        <a:custGeom>
          <a:avLst/>
          <a:gdLst/>
          <a:ahLst/>
          <a:cxnLst/>
          <a:rect l="0" t="0" r="0" b="0"/>
          <a:pathLst>
            <a:path>
              <a:moveTo>
                <a:pt x="3498332" y="104543"/>
              </a:moveTo>
              <a:arcTo wR="2747624" hR="2747624" stAng="17151361" swAng="1255160"/>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26E5D7-102D-4B68-8450-9D6FAF4784F7}">
      <dsp:nvSpPr>
        <dsp:cNvPr id="0" name=""/>
        <dsp:cNvSpPr/>
      </dsp:nvSpPr>
      <dsp:spPr>
        <a:xfrm>
          <a:off x="7048125" y="1053600"/>
          <a:ext cx="1481827" cy="9631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hlinkClick xmlns:r="http://schemas.openxmlformats.org/officeDocument/2006/relationships" r:id=""/>
            </a:rPr>
            <a:t>Tankers</a:t>
          </a:r>
          <a:endParaRPr lang="en-US" sz="1600" kern="1200" dirty="0"/>
        </a:p>
      </dsp:txBody>
      <dsp:txXfrm>
        <a:off x="7095144" y="1100619"/>
        <a:ext cx="1387789" cy="869149"/>
      </dsp:txXfrm>
    </dsp:sp>
    <dsp:sp modelId="{99AF7628-E80B-4F27-BAAA-3CC8DCC36C2C}">
      <dsp:nvSpPr>
        <dsp:cNvPr id="0" name=""/>
        <dsp:cNvSpPr/>
      </dsp:nvSpPr>
      <dsp:spPr>
        <a:xfrm>
          <a:off x="2893235" y="500685"/>
          <a:ext cx="5495248" cy="5495248"/>
        </a:xfrm>
        <a:custGeom>
          <a:avLst/>
          <a:gdLst/>
          <a:ahLst/>
          <a:cxnLst/>
          <a:rect l="0" t="0" r="0" b="0"/>
          <a:pathLst>
            <a:path>
              <a:moveTo>
                <a:pt x="5210004" y="1528557"/>
              </a:moveTo>
              <a:arcTo wR="2747624" hR="2747624" stAng="20019664" swAng="1725401"/>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83854D-25E6-4BCB-B011-4FB0C4B65B10}">
      <dsp:nvSpPr>
        <dsp:cNvPr id="0" name=""/>
        <dsp:cNvSpPr/>
      </dsp:nvSpPr>
      <dsp:spPr>
        <a:xfrm>
          <a:off x="7578681" y="3378120"/>
          <a:ext cx="1481827" cy="9631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hlinkClick xmlns:r="http://schemas.openxmlformats.org/officeDocument/2006/relationships" r:id=""/>
            </a:rPr>
            <a:t>Passenger Ships</a:t>
          </a:r>
          <a:endParaRPr lang="en-US" sz="1600" kern="1200" dirty="0"/>
        </a:p>
      </dsp:txBody>
      <dsp:txXfrm>
        <a:off x="7625700" y="3425139"/>
        <a:ext cx="1387789" cy="869149"/>
      </dsp:txXfrm>
    </dsp:sp>
    <dsp:sp modelId="{956F1737-1E70-4194-83EA-4E50C7CE831D}">
      <dsp:nvSpPr>
        <dsp:cNvPr id="0" name=""/>
        <dsp:cNvSpPr/>
      </dsp:nvSpPr>
      <dsp:spPr>
        <a:xfrm>
          <a:off x="2893235" y="500685"/>
          <a:ext cx="5495248" cy="5495248"/>
        </a:xfrm>
        <a:custGeom>
          <a:avLst/>
          <a:gdLst/>
          <a:ahLst/>
          <a:cxnLst/>
          <a:rect l="0" t="0" r="0" b="0"/>
          <a:pathLst>
            <a:path>
              <a:moveTo>
                <a:pt x="5264101" y="3850702"/>
              </a:moveTo>
              <a:arcTo wR="2747624" hR="2747624" stAng="1420191" swAng="1357639"/>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2EE8CA-65E7-4F88-8C7F-DD1C44F5202E}">
      <dsp:nvSpPr>
        <dsp:cNvPr id="0" name=""/>
        <dsp:cNvSpPr/>
      </dsp:nvSpPr>
      <dsp:spPr>
        <a:xfrm>
          <a:off x="6092095" y="5242240"/>
          <a:ext cx="1481827" cy="9631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hlinkClick xmlns:r="http://schemas.openxmlformats.org/officeDocument/2006/relationships" r:id=""/>
            </a:rPr>
            <a:t>RORO Ships</a:t>
          </a:r>
          <a:endParaRPr lang="en-US" sz="1600" kern="1200" dirty="0"/>
        </a:p>
      </dsp:txBody>
      <dsp:txXfrm>
        <a:off x="6139114" y="5289259"/>
        <a:ext cx="1387789" cy="869149"/>
      </dsp:txXfrm>
    </dsp:sp>
    <dsp:sp modelId="{7AAFF898-8BFB-4152-B431-6157FDDFEC78}">
      <dsp:nvSpPr>
        <dsp:cNvPr id="0" name=""/>
        <dsp:cNvSpPr/>
      </dsp:nvSpPr>
      <dsp:spPr>
        <a:xfrm>
          <a:off x="2893235" y="500685"/>
          <a:ext cx="5495248" cy="5495248"/>
        </a:xfrm>
        <a:custGeom>
          <a:avLst/>
          <a:gdLst/>
          <a:ahLst/>
          <a:cxnLst/>
          <a:rect l="0" t="0" r="0" b="0"/>
          <a:pathLst>
            <a:path>
              <a:moveTo>
                <a:pt x="3189955" y="5459410"/>
              </a:moveTo>
              <a:arcTo wR="2747624" hR="2747624" stAng="4844149" swAng="1111701"/>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D8EC91-070C-48FB-A5B7-0CEAA9537190}">
      <dsp:nvSpPr>
        <dsp:cNvPr id="0" name=""/>
        <dsp:cNvSpPr/>
      </dsp:nvSpPr>
      <dsp:spPr>
        <a:xfrm>
          <a:off x="3707796" y="5242240"/>
          <a:ext cx="1481827" cy="9631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hlinkClick xmlns:r="http://schemas.openxmlformats.org/officeDocument/2006/relationships" r:id=""/>
            </a:rPr>
            <a:t>Multipurpose and Schooners</a:t>
          </a:r>
          <a:endParaRPr lang="en-US" sz="1600" kern="1200" dirty="0"/>
        </a:p>
      </dsp:txBody>
      <dsp:txXfrm>
        <a:off x="3754815" y="5289259"/>
        <a:ext cx="1387789" cy="869149"/>
      </dsp:txXfrm>
    </dsp:sp>
    <dsp:sp modelId="{B447380A-03D3-4A2A-96A5-542C431FAA63}">
      <dsp:nvSpPr>
        <dsp:cNvPr id="0" name=""/>
        <dsp:cNvSpPr/>
      </dsp:nvSpPr>
      <dsp:spPr>
        <a:xfrm>
          <a:off x="2893235" y="500685"/>
          <a:ext cx="5495248" cy="5495248"/>
        </a:xfrm>
        <a:custGeom>
          <a:avLst/>
          <a:gdLst/>
          <a:ahLst/>
          <a:cxnLst/>
          <a:rect l="0" t="0" r="0" b="0"/>
          <a:pathLst>
            <a:path>
              <a:moveTo>
                <a:pt x="849241" y="4733972"/>
              </a:moveTo>
              <a:arcTo wR="2747624" hR="2747624" stAng="8022169" swAng="1357639"/>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B67893-AAFB-4571-8B80-A55EFCC8F9AB}">
      <dsp:nvSpPr>
        <dsp:cNvPr id="0" name=""/>
        <dsp:cNvSpPr/>
      </dsp:nvSpPr>
      <dsp:spPr>
        <a:xfrm>
          <a:off x="2221210" y="3378120"/>
          <a:ext cx="1481827" cy="9631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hlinkClick xmlns:r="http://schemas.openxmlformats.org/officeDocument/2006/relationships" r:id=""/>
            </a:rPr>
            <a:t>Tugs and OSVs</a:t>
          </a:r>
          <a:endParaRPr lang="en-US" sz="1600" kern="1200" dirty="0"/>
        </a:p>
      </dsp:txBody>
      <dsp:txXfrm>
        <a:off x="2268229" y="3425139"/>
        <a:ext cx="1387789" cy="869149"/>
      </dsp:txXfrm>
    </dsp:sp>
    <dsp:sp modelId="{0D69AF3C-EA53-4CA7-9BFB-BD831C981C1D}">
      <dsp:nvSpPr>
        <dsp:cNvPr id="0" name=""/>
        <dsp:cNvSpPr/>
      </dsp:nvSpPr>
      <dsp:spPr>
        <a:xfrm>
          <a:off x="2893235" y="500685"/>
          <a:ext cx="5495248" cy="5495248"/>
        </a:xfrm>
        <a:custGeom>
          <a:avLst/>
          <a:gdLst/>
          <a:ahLst/>
          <a:cxnLst/>
          <a:rect l="0" t="0" r="0" b="0"/>
          <a:pathLst>
            <a:path>
              <a:moveTo>
                <a:pt x="2445" y="2863532"/>
              </a:moveTo>
              <a:arcTo wR="2747624" hR="2747624" stAng="10654936" swAng="1725401"/>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B45FD3-E58E-4791-AEDB-853C14684193}">
      <dsp:nvSpPr>
        <dsp:cNvPr id="0" name=""/>
        <dsp:cNvSpPr/>
      </dsp:nvSpPr>
      <dsp:spPr>
        <a:xfrm>
          <a:off x="2751766" y="1053600"/>
          <a:ext cx="1481827" cy="9631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hlinkClick xmlns:r="http://schemas.openxmlformats.org/officeDocument/2006/relationships" r:id=""/>
            </a:rPr>
            <a:t>Recreational</a:t>
          </a:r>
          <a:endParaRPr lang="en-US" sz="1600" kern="1200" dirty="0"/>
        </a:p>
      </dsp:txBody>
      <dsp:txXfrm>
        <a:off x="2798785" y="1100619"/>
        <a:ext cx="1387789" cy="869149"/>
      </dsp:txXfrm>
    </dsp:sp>
    <dsp:sp modelId="{E9E5BA2D-A3AF-4E00-BB4B-B42CA1C588A7}">
      <dsp:nvSpPr>
        <dsp:cNvPr id="0" name=""/>
        <dsp:cNvSpPr/>
      </dsp:nvSpPr>
      <dsp:spPr>
        <a:xfrm>
          <a:off x="2893235" y="500685"/>
          <a:ext cx="5495248" cy="5495248"/>
        </a:xfrm>
        <a:custGeom>
          <a:avLst/>
          <a:gdLst/>
          <a:ahLst/>
          <a:cxnLst/>
          <a:rect l="0" t="0" r="0" b="0"/>
          <a:pathLst>
            <a:path>
              <a:moveTo>
                <a:pt x="1102679" y="546807"/>
              </a:moveTo>
              <a:arcTo wR="2747624" hR="2747624" stAng="13993479" swAng="1255160"/>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9BD71-DCCB-4ED0-82BB-D5F7A6A2A39B}" type="datetimeFigureOut">
              <a:rPr lang="en-US" smtClean="0"/>
              <a:t>9/30/2020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378D4-75C3-4A9A-A62B-2AC21A58DCC3}" type="slidenum">
              <a:rPr lang="en-US" smtClean="0"/>
              <a:t>‹#›</a:t>
            </a:fld>
            <a:endParaRPr lang="en-US"/>
          </a:p>
        </p:txBody>
      </p:sp>
    </p:spTree>
    <p:extLst>
      <p:ext uri="{BB962C8B-B14F-4D97-AF65-F5344CB8AC3E}">
        <p14:creationId xmlns:p14="http://schemas.microsoft.com/office/powerpoint/2010/main" val="345937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C563E7-8315-45C8-935D-572A7CE2516D}" type="datetime1">
              <a:rPr lang="en-US" smtClean="0"/>
              <a:t>9/30/2020</a:t>
            </a:fld>
            <a:endParaRPr lang="en-US"/>
          </a:p>
        </p:txBody>
      </p:sp>
      <p:sp>
        <p:nvSpPr>
          <p:cNvPr id="5" name="Footer Placeholder 4"/>
          <p:cNvSpPr>
            <a:spLocks noGrp="1"/>
          </p:cNvSpPr>
          <p:nvPr>
            <p:ph type="ftr" sz="quarter" idx="11"/>
          </p:nvPr>
        </p:nvSpPr>
        <p:spPr/>
        <p:txBody>
          <a:bodyPr/>
          <a:lstStyle/>
          <a:p>
            <a:r>
              <a:rPr lang="en-US" smtClean="0"/>
              <a:t>CPDD MOE 2020</a:t>
            </a:r>
            <a:endParaRPr lang="en-US"/>
          </a:p>
        </p:txBody>
      </p:sp>
      <p:sp>
        <p:nvSpPr>
          <p:cNvPr id="6" name="Slide Number Placeholder 5"/>
          <p:cNvSpPr>
            <a:spLocks noGrp="1"/>
          </p:cNvSpPr>
          <p:nvPr>
            <p:ph type="sldNum" sz="quarter" idx="12"/>
          </p:nvPr>
        </p:nvSpPr>
        <p:spPr/>
        <p:txBody>
          <a:bodyPr/>
          <a:lstStyle/>
          <a:p>
            <a:fld id="{E998A230-F9B5-4B9C-9A75-51733FE4AB4D}" type="slidenum">
              <a:rPr lang="en-US" smtClean="0"/>
              <a:t>‹#›</a:t>
            </a:fld>
            <a:endParaRPr lang="en-US"/>
          </a:p>
        </p:txBody>
      </p:sp>
    </p:spTree>
    <p:extLst>
      <p:ext uri="{BB962C8B-B14F-4D97-AF65-F5344CB8AC3E}">
        <p14:creationId xmlns:p14="http://schemas.microsoft.com/office/powerpoint/2010/main" val="231284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E0E809-72F3-421C-A00F-A746BD209BA7}" type="datetime1">
              <a:rPr lang="en-US" smtClean="0"/>
              <a:t>9/30/2020</a:t>
            </a:fld>
            <a:endParaRPr lang="en-US"/>
          </a:p>
        </p:txBody>
      </p:sp>
      <p:sp>
        <p:nvSpPr>
          <p:cNvPr id="6" name="Footer Placeholder 5"/>
          <p:cNvSpPr>
            <a:spLocks noGrp="1"/>
          </p:cNvSpPr>
          <p:nvPr>
            <p:ph type="ftr" sz="quarter" idx="11"/>
          </p:nvPr>
        </p:nvSpPr>
        <p:spPr/>
        <p:txBody>
          <a:bodyPr/>
          <a:lstStyle/>
          <a:p>
            <a:r>
              <a:rPr lang="en-US" smtClean="0"/>
              <a:t>CPDD MOE 2020</a:t>
            </a:r>
            <a:endParaRPr lang="en-US"/>
          </a:p>
        </p:txBody>
      </p:sp>
      <p:sp>
        <p:nvSpPr>
          <p:cNvPr id="7" name="Slide Number Placeholder 6"/>
          <p:cNvSpPr>
            <a:spLocks noGrp="1"/>
          </p:cNvSpPr>
          <p:nvPr>
            <p:ph type="sldNum" sz="quarter" idx="12"/>
          </p:nvPr>
        </p:nvSpPr>
        <p:spPr/>
        <p:txBody>
          <a:bodyPr/>
          <a:lstStyle/>
          <a:p>
            <a:fld id="{E998A230-F9B5-4B9C-9A75-51733FE4AB4D}" type="slidenum">
              <a:rPr lang="en-US" smtClean="0"/>
              <a:t>‹#›</a:t>
            </a:fld>
            <a:endParaRPr lang="en-US"/>
          </a:p>
        </p:txBody>
      </p:sp>
    </p:spTree>
    <p:extLst>
      <p:ext uri="{BB962C8B-B14F-4D97-AF65-F5344CB8AC3E}">
        <p14:creationId xmlns:p14="http://schemas.microsoft.com/office/powerpoint/2010/main" val="335837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A35F46-04E8-4738-9D30-1C8EB6C4058A}" type="datetime1">
              <a:rPr lang="en-US" smtClean="0"/>
              <a:t>9/30/2020</a:t>
            </a:fld>
            <a:endParaRPr lang="en-US"/>
          </a:p>
        </p:txBody>
      </p:sp>
      <p:sp>
        <p:nvSpPr>
          <p:cNvPr id="6" name="Footer Placeholder 5"/>
          <p:cNvSpPr>
            <a:spLocks noGrp="1"/>
          </p:cNvSpPr>
          <p:nvPr>
            <p:ph type="ftr" sz="quarter" idx="11"/>
          </p:nvPr>
        </p:nvSpPr>
        <p:spPr/>
        <p:txBody>
          <a:bodyPr/>
          <a:lstStyle/>
          <a:p>
            <a:r>
              <a:rPr lang="en-US" smtClean="0"/>
              <a:t>CPDD MOE 2020</a:t>
            </a:r>
            <a:endParaRPr lang="en-US"/>
          </a:p>
        </p:txBody>
      </p:sp>
      <p:sp>
        <p:nvSpPr>
          <p:cNvPr id="7" name="Slide Number Placeholder 6"/>
          <p:cNvSpPr>
            <a:spLocks noGrp="1"/>
          </p:cNvSpPr>
          <p:nvPr>
            <p:ph type="sldNum" sz="quarter" idx="12"/>
          </p:nvPr>
        </p:nvSpPr>
        <p:spPr/>
        <p:txBody>
          <a:bodyPr/>
          <a:lstStyle/>
          <a:p>
            <a:fld id="{E998A230-F9B5-4B9C-9A75-51733FE4AB4D}" type="slidenum">
              <a:rPr lang="en-US" smtClean="0"/>
              <a:t>‹#›</a:t>
            </a:fld>
            <a:endParaRPr lang="en-US"/>
          </a:p>
        </p:txBody>
      </p:sp>
    </p:spTree>
    <p:extLst>
      <p:ext uri="{BB962C8B-B14F-4D97-AF65-F5344CB8AC3E}">
        <p14:creationId xmlns:p14="http://schemas.microsoft.com/office/powerpoint/2010/main" val="3652348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37C874-CFBF-4D90-85C1-B573F9329B2C}" type="datetime1">
              <a:rPr lang="en-US" smtClean="0"/>
              <a:t>9/30/2020</a:t>
            </a:fld>
            <a:endParaRPr lang="en-US"/>
          </a:p>
        </p:txBody>
      </p:sp>
      <p:sp>
        <p:nvSpPr>
          <p:cNvPr id="6" name="Footer Placeholder 5"/>
          <p:cNvSpPr>
            <a:spLocks noGrp="1"/>
          </p:cNvSpPr>
          <p:nvPr>
            <p:ph type="ftr" sz="quarter" idx="11"/>
          </p:nvPr>
        </p:nvSpPr>
        <p:spPr/>
        <p:txBody>
          <a:bodyPr/>
          <a:lstStyle/>
          <a:p>
            <a:r>
              <a:rPr lang="en-US" smtClean="0"/>
              <a:t>CPDD MOE 2020</a:t>
            </a:r>
            <a:endParaRPr lang="en-US"/>
          </a:p>
        </p:txBody>
      </p:sp>
      <p:sp>
        <p:nvSpPr>
          <p:cNvPr id="7" name="Slide Number Placeholder 6"/>
          <p:cNvSpPr>
            <a:spLocks noGrp="1"/>
          </p:cNvSpPr>
          <p:nvPr>
            <p:ph type="sldNum" sz="quarter" idx="12"/>
          </p:nvPr>
        </p:nvSpPr>
        <p:spPr/>
        <p:txBody>
          <a:bodyPr/>
          <a:lstStyle/>
          <a:p>
            <a:fld id="{E998A230-F9B5-4B9C-9A75-51733FE4AB4D}"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12979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DD3EC5-E941-469A-B7FD-8F433273416C}" type="datetime1">
              <a:rPr lang="en-US" smtClean="0"/>
              <a:t>9/30/2020</a:t>
            </a:fld>
            <a:endParaRPr lang="en-US"/>
          </a:p>
        </p:txBody>
      </p:sp>
      <p:sp>
        <p:nvSpPr>
          <p:cNvPr id="6" name="Footer Placeholder 5"/>
          <p:cNvSpPr>
            <a:spLocks noGrp="1"/>
          </p:cNvSpPr>
          <p:nvPr>
            <p:ph type="ftr" sz="quarter" idx="11"/>
          </p:nvPr>
        </p:nvSpPr>
        <p:spPr/>
        <p:txBody>
          <a:bodyPr/>
          <a:lstStyle/>
          <a:p>
            <a:r>
              <a:rPr lang="en-US" smtClean="0"/>
              <a:t>CPDD MOE 2020</a:t>
            </a:r>
            <a:endParaRPr lang="en-US"/>
          </a:p>
        </p:txBody>
      </p:sp>
      <p:sp>
        <p:nvSpPr>
          <p:cNvPr id="7" name="Slide Number Placeholder 6"/>
          <p:cNvSpPr>
            <a:spLocks noGrp="1"/>
          </p:cNvSpPr>
          <p:nvPr>
            <p:ph type="sldNum" sz="quarter" idx="12"/>
          </p:nvPr>
        </p:nvSpPr>
        <p:spPr/>
        <p:txBody>
          <a:bodyPr/>
          <a:lstStyle/>
          <a:p>
            <a:fld id="{E998A230-F9B5-4B9C-9A75-51733FE4AB4D}" type="slidenum">
              <a:rPr lang="en-US" smtClean="0"/>
              <a:t>‹#›</a:t>
            </a:fld>
            <a:endParaRPr lang="en-US"/>
          </a:p>
        </p:txBody>
      </p:sp>
    </p:spTree>
    <p:extLst>
      <p:ext uri="{BB962C8B-B14F-4D97-AF65-F5344CB8AC3E}">
        <p14:creationId xmlns:p14="http://schemas.microsoft.com/office/powerpoint/2010/main" val="141903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7EA550-7694-468F-95D4-862E5CF2BCB1}" type="datetime1">
              <a:rPr lang="en-US" smtClean="0"/>
              <a:t>9/30/2020</a:t>
            </a:fld>
            <a:endParaRPr lang="en-US"/>
          </a:p>
        </p:txBody>
      </p:sp>
      <p:sp>
        <p:nvSpPr>
          <p:cNvPr id="4" name="Footer Placeholder 3"/>
          <p:cNvSpPr>
            <a:spLocks noGrp="1"/>
          </p:cNvSpPr>
          <p:nvPr>
            <p:ph type="ftr" sz="quarter" idx="11"/>
          </p:nvPr>
        </p:nvSpPr>
        <p:spPr/>
        <p:txBody>
          <a:bodyPr/>
          <a:lstStyle/>
          <a:p>
            <a:r>
              <a:rPr lang="en-US" smtClean="0"/>
              <a:t>CPDD MOE 2020</a:t>
            </a:r>
            <a:endParaRPr lang="en-US"/>
          </a:p>
        </p:txBody>
      </p:sp>
      <p:sp>
        <p:nvSpPr>
          <p:cNvPr id="5" name="Slide Number Placeholder 4"/>
          <p:cNvSpPr>
            <a:spLocks noGrp="1"/>
          </p:cNvSpPr>
          <p:nvPr>
            <p:ph type="sldNum" sz="quarter" idx="12"/>
          </p:nvPr>
        </p:nvSpPr>
        <p:spPr/>
        <p:txBody>
          <a:bodyPr/>
          <a:lstStyle/>
          <a:p>
            <a:fld id="{E998A230-F9B5-4B9C-9A75-51733FE4AB4D}" type="slidenum">
              <a:rPr lang="en-US" smtClean="0"/>
              <a:t>‹#›</a:t>
            </a:fld>
            <a:endParaRPr lang="en-US"/>
          </a:p>
        </p:txBody>
      </p:sp>
    </p:spTree>
    <p:extLst>
      <p:ext uri="{BB962C8B-B14F-4D97-AF65-F5344CB8AC3E}">
        <p14:creationId xmlns:p14="http://schemas.microsoft.com/office/powerpoint/2010/main" val="195962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4101101-6807-4EC5-9FCB-C969253038BE}" type="datetime1">
              <a:rPr lang="en-US" smtClean="0"/>
              <a:t>9/30/2020</a:t>
            </a:fld>
            <a:endParaRPr lang="en-US"/>
          </a:p>
        </p:txBody>
      </p:sp>
      <p:sp>
        <p:nvSpPr>
          <p:cNvPr id="4" name="Footer Placeholder 3"/>
          <p:cNvSpPr>
            <a:spLocks noGrp="1"/>
          </p:cNvSpPr>
          <p:nvPr>
            <p:ph type="ftr" sz="quarter" idx="11"/>
          </p:nvPr>
        </p:nvSpPr>
        <p:spPr/>
        <p:txBody>
          <a:bodyPr/>
          <a:lstStyle/>
          <a:p>
            <a:r>
              <a:rPr lang="en-US" smtClean="0"/>
              <a:t>CPDD MOE 2020</a:t>
            </a:r>
            <a:endParaRPr lang="en-US"/>
          </a:p>
        </p:txBody>
      </p:sp>
      <p:sp>
        <p:nvSpPr>
          <p:cNvPr id="5" name="Slide Number Placeholder 4"/>
          <p:cNvSpPr>
            <a:spLocks noGrp="1"/>
          </p:cNvSpPr>
          <p:nvPr>
            <p:ph type="sldNum" sz="quarter" idx="12"/>
          </p:nvPr>
        </p:nvSpPr>
        <p:spPr/>
        <p:txBody>
          <a:bodyPr/>
          <a:lstStyle/>
          <a:p>
            <a:fld id="{E998A230-F9B5-4B9C-9A75-51733FE4AB4D}" type="slidenum">
              <a:rPr lang="en-US" smtClean="0"/>
              <a:t>‹#›</a:t>
            </a:fld>
            <a:endParaRPr lang="en-US"/>
          </a:p>
        </p:txBody>
      </p:sp>
    </p:spTree>
    <p:extLst>
      <p:ext uri="{BB962C8B-B14F-4D97-AF65-F5344CB8AC3E}">
        <p14:creationId xmlns:p14="http://schemas.microsoft.com/office/powerpoint/2010/main" val="18571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8F10C8-09CB-4868-B62E-0B00FFEA5966}" type="datetime1">
              <a:rPr lang="en-US" smtClean="0"/>
              <a:t>9/30/2020</a:t>
            </a:fld>
            <a:endParaRPr lang="en-US"/>
          </a:p>
        </p:txBody>
      </p:sp>
      <p:sp>
        <p:nvSpPr>
          <p:cNvPr id="5" name="Footer Placeholder 4"/>
          <p:cNvSpPr>
            <a:spLocks noGrp="1"/>
          </p:cNvSpPr>
          <p:nvPr>
            <p:ph type="ftr" sz="quarter" idx="11"/>
          </p:nvPr>
        </p:nvSpPr>
        <p:spPr/>
        <p:txBody>
          <a:bodyPr/>
          <a:lstStyle/>
          <a:p>
            <a:r>
              <a:rPr lang="en-US" smtClean="0"/>
              <a:t>CPDD MOE 2020</a:t>
            </a:r>
            <a:endParaRPr lang="en-US"/>
          </a:p>
        </p:txBody>
      </p:sp>
      <p:sp>
        <p:nvSpPr>
          <p:cNvPr id="6" name="Slide Number Placeholder 5"/>
          <p:cNvSpPr>
            <a:spLocks noGrp="1"/>
          </p:cNvSpPr>
          <p:nvPr>
            <p:ph type="sldNum" sz="quarter" idx="12"/>
          </p:nvPr>
        </p:nvSpPr>
        <p:spPr/>
        <p:txBody>
          <a:bodyPr/>
          <a:lstStyle/>
          <a:p>
            <a:fld id="{E998A230-F9B5-4B9C-9A75-51733FE4AB4D}" type="slidenum">
              <a:rPr lang="en-US" smtClean="0"/>
              <a:t>‹#›</a:t>
            </a:fld>
            <a:endParaRPr lang="en-US"/>
          </a:p>
        </p:txBody>
      </p:sp>
    </p:spTree>
    <p:extLst>
      <p:ext uri="{BB962C8B-B14F-4D97-AF65-F5344CB8AC3E}">
        <p14:creationId xmlns:p14="http://schemas.microsoft.com/office/powerpoint/2010/main" val="1210001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A9DA9-8BC5-465C-A64A-DD1A42B53BD8}" type="datetime1">
              <a:rPr lang="en-US" smtClean="0"/>
              <a:t>9/30/2020</a:t>
            </a:fld>
            <a:endParaRPr lang="en-US"/>
          </a:p>
        </p:txBody>
      </p:sp>
      <p:sp>
        <p:nvSpPr>
          <p:cNvPr id="5" name="Footer Placeholder 4"/>
          <p:cNvSpPr>
            <a:spLocks noGrp="1"/>
          </p:cNvSpPr>
          <p:nvPr>
            <p:ph type="ftr" sz="quarter" idx="11"/>
          </p:nvPr>
        </p:nvSpPr>
        <p:spPr/>
        <p:txBody>
          <a:bodyPr/>
          <a:lstStyle/>
          <a:p>
            <a:r>
              <a:rPr lang="en-US" smtClean="0"/>
              <a:t>CPDD MOE 2020</a:t>
            </a:r>
            <a:endParaRPr lang="en-US"/>
          </a:p>
        </p:txBody>
      </p:sp>
      <p:sp>
        <p:nvSpPr>
          <p:cNvPr id="6" name="Slide Number Placeholder 5"/>
          <p:cNvSpPr>
            <a:spLocks noGrp="1"/>
          </p:cNvSpPr>
          <p:nvPr>
            <p:ph type="sldNum" sz="quarter" idx="12"/>
          </p:nvPr>
        </p:nvSpPr>
        <p:spPr/>
        <p:txBody>
          <a:bodyPr/>
          <a:lstStyle/>
          <a:p>
            <a:fld id="{E998A230-F9B5-4B9C-9A75-51733FE4AB4D}" type="slidenum">
              <a:rPr lang="en-US" smtClean="0"/>
              <a:t>‹#›</a:t>
            </a:fld>
            <a:endParaRPr lang="en-US"/>
          </a:p>
        </p:txBody>
      </p:sp>
    </p:spTree>
    <p:extLst>
      <p:ext uri="{BB962C8B-B14F-4D97-AF65-F5344CB8AC3E}">
        <p14:creationId xmlns:p14="http://schemas.microsoft.com/office/powerpoint/2010/main" val="165772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05EBA0-EC3A-4108-8680-468BCD52A66A}" type="datetime1">
              <a:rPr lang="en-US" smtClean="0"/>
              <a:t>9/30/2020</a:t>
            </a:fld>
            <a:endParaRPr lang="en-US"/>
          </a:p>
        </p:txBody>
      </p:sp>
      <p:sp>
        <p:nvSpPr>
          <p:cNvPr id="5" name="Footer Placeholder 4"/>
          <p:cNvSpPr>
            <a:spLocks noGrp="1"/>
          </p:cNvSpPr>
          <p:nvPr>
            <p:ph type="ftr" sz="quarter" idx="11"/>
          </p:nvPr>
        </p:nvSpPr>
        <p:spPr/>
        <p:txBody>
          <a:bodyPr/>
          <a:lstStyle/>
          <a:p>
            <a:r>
              <a:rPr lang="en-US" smtClean="0"/>
              <a:t>CPDD MOE 2020</a:t>
            </a:r>
            <a:endParaRPr lang="en-US"/>
          </a:p>
        </p:txBody>
      </p:sp>
      <p:sp>
        <p:nvSpPr>
          <p:cNvPr id="6" name="Slide Number Placeholder 5"/>
          <p:cNvSpPr>
            <a:spLocks noGrp="1"/>
          </p:cNvSpPr>
          <p:nvPr>
            <p:ph type="sldNum" sz="quarter" idx="12"/>
          </p:nvPr>
        </p:nvSpPr>
        <p:spPr/>
        <p:txBody>
          <a:bodyPr/>
          <a:lstStyle/>
          <a:p>
            <a:fld id="{E998A230-F9B5-4B9C-9A75-51733FE4AB4D}" type="slidenum">
              <a:rPr lang="en-US" smtClean="0"/>
              <a:t>‹#›</a:t>
            </a:fld>
            <a:endParaRPr lang="en-US"/>
          </a:p>
        </p:txBody>
      </p:sp>
    </p:spTree>
    <p:extLst>
      <p:ext uri="{BB962C8B-B14F-4D97-AF65-F5344CB8AC3E}">
        <p14:creationId xmlns:p14="http://schemas.microsoft.com/office/powerpoint/2010/main" val="101561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A8A1D8-CAD6-4C13-B2E9-1272C611C2E1}" type="datetime1">
              <a:rPr lang="en-US" smtClean="0"/>
              <a:t>9/30/2020</a:t>
            </a:fld>
            <a:endParaRPr lang="en-US"/>
          </a:p>
        </p:txBody>
      </p:sp>
      <p:sp>
        <p:nvSpPr>
          <p:cNvPr id="5" name="Footer Placeholder 4"/>
          <p:cNvSpPr>
            <a:spLocks noGrp="1"/>
          </p:cNvSpPr>
          <p:nvPr>
            <p:ph type="ftr" sz="quarter" idx="11"/>
          </p:nvPr>
        </p:nvSpPr>
        <p:spPr/>
        <p:txBody>
          <a:bodyPr/>
          <a:lstStyle/>
          <a:p>
            <a:r>
              <a:rPr lang="en-US" smtClean="0"/>
              <a:t>CPDD MOE 2020</a:t>
            </a:r>
            <a:endParaRPr lang="en-US"/>
          </a:p>
        </p:txBody>
      </p:sp>
      <p:sp>
        <p:nvSpPr>
          <p:cNvPr id="6" name="Slide Number Placeholder 5"/>
          <p:cNvSpPr>
            <a:spLocks noGrp="1"/>
          </p:cNvSpPr>
          <p:nvPr>
            <p:ph type="sldNum" sz="quarter" idx="12"/>
          </p:nvPr>
        </p:nvSpPr>
        <p:spPr/>
        <p:txBody>
          <a:bodyPr/>
          <a:lstStyle/>
          <a:p>
            <a:fld id="{E998A230-F9B5-4B9C-9A75-51733FE4AB4D}" type="slidenum">
              <a:rPr lang="en-US" smtClean="0"/>
              <a:t>‹#›</a:t>
            </a:fld>
            <a:endParaRPr lang="en-US"/>
          </a:p>
        </p:txBody>
      </p:sp>
    </p:spTree>
    <p:extLst>
      <p:ext uri="{BB962C8B-B14F-4D97-AF65-F5344CB8AC3E}">
        <p14:creationId xmlns:p14="http://schemas.microsoft.com/office/powerpoint/2010/main" val="151932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57996B-838D-4796-9B8F-A5683208AD63}" type="datetime1">
              <a:rPr lang="en-US" smtClean="0"/>
              <a:t>9/30/2020</a:t>
            </a:fld>
            <a:endParaRPr lang="en-US"/>
          </a:p>
        </p:txBody>
      </p:sp>
      <p:sp>
        <p:nvSpPr>
          <p:cNvPr id="6" name="Footer Placeholder 5"/>
          <p:cNvSpPr>
            <a:spLocks noGrp="1"/>
          </p:cNvSpPr>
          <p:nvPr>
            <p:ph type="ftr" sz="quarter" idx="11"/>
          </p:nvPr>
        </p:nvSpPr>
        <p:spPr/>
        <p:txBody>
          <a:bodyPr/>
          <a:lstStyle/>
          <a:p>
            <a:r>
              <a:rPr lang="en-US" smtClean="0"/>
              <a:t>CPDD MOE 2020</a:t>
            </a:r>
            <a:endParaRPr lang="en-US"/>
          </a:p>
        </p:txBody>
      </p:sp>
      <p:sp>
        <p:nvSpPr>
          <p:cNvPr id="7" name="Slide Number Placeholder 6"/>
          <p:cNvSpPr>
            <a:spLocks noGrp="1"/>
          </p:cNvSpPr>
          <p:nvPr>
            <p:ph type="sldNum" sz="quarter" idx="12"/>
          </p:nvPr>
        </p:nvSpPr>
        <p:spPr/>
        <p:txBody>
          <a:bodyPr/>
          <a:lstStyle/>
          <a:p>
            <a:fld id="{E998A230-F9B5-4B9C-9A75-51733FE4AB4D}" type="slidenum">
              <a:rPr lang="en-US" smtClean="0"/>
              <a:t>‹#›</a:t>
            </a:fld>
            <a:endParaRPr lang="en-US"/>
          </a:p>
        </p:txBody>
      </p:sp>
    </p:spTree>
    <p:extLst>
      <p:ext uri="{BB962C8B-B14F-4D97-AF65-F5344CB8AC3E}">
        <p14:creationId xmlns:p14="http://schemas.microsoft.com/office/powerpoint/2010/main" val="304599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9C8E51-BA06-409F-89F2-724DDE88AA89}" type="datetime1">
              <a:rPr lang="en-US" smtClean="0"/>
              <a:t>9/30/2020</a:t>
            </a:fld>
            <a:endParaRPr lang="en-US"/>
          </a:p>
        </p:txBody>
      </p:sp>
      <p:sp>
        <p:nvSpPr>
          <p:cNvPr id="8" name="Footer Placeholder 7"/>
          <p:cNvSpPr>
            <a:spLocks noGrp="1"/>
          </p:cNvSpPr>
          <p:nvPr>
            <p:ph type="ftr" sz="quarter" idx="11"/>
          </p:nvPr>
        </p:nvSpPr>
        <p:spPr/>
        <p:txBody>
          <a:bodyPr/>
          <a:lstStyle/>
          <a:p>
            <a:r>
              <a:rPr lang="en-US" smtClean="0"/>
              <a:t>CPDD MOE 2020</a:t>
            </a:r>
            <a:endParaRPr lang="en-US"/>
          </a:p>
        </p:txBody>
      </p:sp>
      <p:sp>
        <p:nvSpPr>
          <p:cNvPr id="9" name="Slide Number Placeholder 8"/>
          <p:cNvSpPr>
            <a:spLocks noGrp="1"/>
          </p:cNvSpPr>
          <p:nvPr>
            <p:ph type="sldNum" sz="quarter" idx="12"/>
          </p:nvPr>
        </p:nvSpPr>
        <p:spPr/>
        <p:txBody>
          <a:bodyPr/>
          <a:lstStyle/>
          <a:p>
            <a:fld id="{E998A230-F9B5-4B9C-9A75-51733FE4AB4D}" type="slidenum">
              <a:rPr lang="en-US" smtClean="0"/>
              <a:t>‹#›</a:t>
            </a:fld>
            <a:endParaRPr lang="en-US"/>
          </a:p>
        </p:txBody>
      </p:sp>
    </p:spTree>
    <p:extLst>
      <p:ext uri="{BB962C8B-B14F-4D97-AF65-F5344CB8AC3E}">
        <p14:creationId xmlns:p14="http://schemas.microsoft.com/office/powerpoint/2010/main" val="392030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83BA10-0F56-4ABF-863B-8B2DED9C6FD3}" type="datetime1">
              <a:rPr lang="en-US" smtClean="0"/>
              <a:t>9/30/2020</a:t>
            </a:fld>
            <a:endParaRPr lang="en-US"/>
          </a:p>
        </p:txBody>
      </p:sp>
      <p:sp>
        <p:nvSpPr>
          <p:cNvPr id="4" name="Footer Placeholder 3"/>
          <p:cNvSpPr>
            <a:spLocks noGrp="1"/>
          </p:cNvSpPr>
          <p:nvPr>
            <p:ph type="ftr" sz="quarter" idx="11"/>
          </p:nvPr>
        </p:nvSpPr>
        <p:spPr/>
        <p:txBody>
          <a:bodyPr/>
          <a:lstStyle/>
          <a:p>
            <a:r>
              <a:rPr lang="en-US" smtClean="0"/>
              <a:t>CPDD MOE 2020</a:t>
            </a:r>
            <a:endParaRPr lang="en-US"/>
          </a:p>
        </p:txBody>
      </p:sp>
      <p:sp>
        <p:nvSpPr>
          <p:cNvPr id="5" name="Slide Number Placeholder 4"/>
          <p:cNvSpPr>
            <a:spLocks noGrp="1"/>
          </p:cNvSpPr>
          <p:nvPr>
            <p:ph type="sldNum" sz="quarter" idx="12"/>
          </p:nvPr>
        </p:nvSpPr>
        <p:spPr/>
        <p:txBody>
          <a:bodyPr/>
          <a:lstStyle/>
          <a:p>
            <a:fld id="{E998A230-F9B5-4B9C-9A75-51733FE4AB4D}" type="slidenum">
              <a:rPr lang="en-US" smtClean="0"/>
              <a:t>‹#›</a:t>
            </a:fld>
            <a:endParaRPr lang="en-US"/>
          </a:p>
        </p:txBody>
      </p:sp>
    </p:spTree>
    <p:extLst>
      <p:ext uri="{BB962C8B-B14F-4D97-AF65-F5344CB8AC3E}">
        <p14:creationId xmlns:p14="http://schemas.microsoft.com/office/powerpoint/2010/main" val="111687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C6F6A-709A-401A-90C6-864294E3F6A8}" type="datetime1">
              <a:rPr lang="en-US" smtClean="0"/>
              <a:t>9/30/2020</a:t>
            </a:fld>
            <a:endParaRPr lang="en-US"/>
          </a:p>
        </p:txBody>
      </p:sp>
      <p:sp>
        <p:nvSpPr>
          <p:cNvPr id="3" name="Footer Placeholder 2"/>
          <p:cNvSpPr>
            <a:spLocks noGrp="1"/>
          </p:cNvSpPr>
          <p:nvPr>
            <p:ph type="ftr" sz="quarter" idx="11"/>
          </p:nvPr>
        </p:nvSpPr>
        <p:spPr/>
        <p:txBody>
          <a:bodyPr/>
          <a:lstStyle/>
          <a:p>
            <a:r>
              <a:rPr lang="en-US" smtClean="0"/>
              <a:t>CPDD MOE 2020</a:t>
            </a:r>
            <a:endParaRPr lang="en-US"/>
          </a:p>
        </p:txBody>
      </p:sp>
      <p:sp>
        <p:nvSpPr>
          <p:cNvPr id="4" name="Slide Number Placeholder 3"/>
          <p:cNvSpPr>
            <a:spLocks noGrp="1"/>
          </p:cNvSpPr>
          <p:nvPr>
            <p:ph type="sldNum" sz="quarter" idx="12"/>
          </p:nvPr>
        </p:nvSpPr>
        <p:spPr/>
        <p:txBody>
          <a:bodyPr/>
          <a:lstStyle/>
          <a:p>
            <a:fld id="{E998A230-F9B5-4B9C-9A75-51733FE4AB4D}" type="slidenum">
              <a:rPr lang="en-US" smtClean="0"/>
              <a:t>‹#›</a:t>
            </a:fld>
            <a:endParaRPr lang="en-US"/>
          </a:p>
        </p:txBody>
      </p:sp>
    </p:spTree>
    <p:extLst>
      <p:ext uri="{BB962C8B-B14F-4D97-AF65-F5344CB8AC3E}">
        <p14:creationId xmlns:p14="http://schemas.microsoft.com/office/powerpoint/2010/main" val="118276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56BD8C-7E55-4B60-AD22-6E0F7D9DD945}" type="datetime1">
              <a:rPr lang="en-US" smtClean="0"/>
              <a:t>9/30/2020</a:t>
            </a:fld>
            <a:endParaRPr lang="en-US"/>
          </a:p>
        </p:txBody>
      </p:sp>
      <p:sp>
        <p:nvSpPr>
          <p:cNvPr id="6" name="Footer Placeholder 5"/>
          <p:cNvSpPr>
            <a:spLocks noGrp="1"/>
          </p:cNvSpPr>
          <p:nvPr>
            <p:ph type="ftr" sz="quarter" idx="11"/>
          </p:nvPr>
        </p:nvSpPr>
        <p:spPr/>
        <p:txBody>
          <a:bodyPr/>
          <a:lstStyle/>
          <a:p>
            <a:r>
              <a:rPr lang="en-US" smtClean="0"/>
              <a:t>CPDD MOE 2020</a:t>
            </a:r>
            <a:endParaRPr lang="en-US"/>
          </a:p>
        </p:txBody>
      </p:sp>
      <p:sp>
        <p:nvSpPr>
          <p:cNvPr id="7" name="Slide Number Placeholder 6"/>
          <p:cNvSpPr>
            <a:spLocks noGrp="1"/>
          </p:cNvSpPr>
          <p:nvPr>
            <p:ph type="sldNum" sz="quarter" idx="12"/>
          </p:nvPr>
        </p:nvSpPr>
        <p:spPr/>
        <p:txBody>
          <a:bodyPr/>
          <a:lstStyle/>
          <a:p>
            <a:fld id="{E998A230-F9B5-4B9C-9A75-51733FE4AB4D}" type="slidenum">
              <a:rPr lang="en-US" smtClean="0"/>
              <a:t>‹#›</a:t>
            </a:fld>
            <a:endParaRPr lang="en-US"/>
          </a:p>
        </p:txBody>
      </p:sp>
    </p:spTree>
    <p:extLst>
      <p:ext uri="{BB962C8B-B14F-4D97-AF65-F5344CB8AC3E}">
        <p14:creationId xmlns:p14="http://schemas.microsoft.com/office/powerpoint/2010/main" val="361550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158E41-2588-4B22-9671-02D212D58740}" type="datetime1">
              <a:rPr lang="en-US" smtClean="0"/>
              <a:t>9/30/2020</a:t>
            </a:fld>
            <a:endParaRPr lang="en-US"/>
          </a:p>
        </p:txBody>
      </p:sp>
      <p:sp>
        <p:nvSpPr>
          <p:cNvPr id="6" name="Footer Placeholder 5"/>
          <p:cNvSpPr>
            <a:spLocks noGrp="1"/>
          </p:cNvSpPr>
          <p:nvPr>
            <p:ph type="ftr" sz="quarter" idx="11"/>
          </p:nvPr>
        </p:nvSpPr>
        <p:spPr/>
        <p:txBody>
          <a:bodyPr/>
          <a:lstStyle/>
          <a:p>
            <a:r>
              <a:rPr lang="en-US" smtClean="0"/>
              <a:t>CPDD MOE 2020</a:t>
            </a:r>
            <a:endParaRPr lang="en-US"/>
          </a:p>
        </p:txBody>
      </p:sp>
      <p:sp>
        <p:nvSpPr>
          <p:cNvPr id="7" name="Slide Number Placeholder 6"/>
          <p:cNvSpPr>
            <a:spLocks noGrp="1"/>
          </p:cNvSpPr>
          <p:nvPr>
            <p:ph type="sldNum" sz="quarter" idx="12"/>
          </p:nvPr>
        </p:nvSpPr>
        <p:spPr/>
        <p:txBody>
          <a:bodyPr/>
          <a:lstStyle/>
          <a:p>
            <a:fld id="{E998A230-F9B5-4B9C-9A75-51733FE4AB4D}" type="slidenum">
              <a:rPr lang="en-US" smtClean="0"/>
              <a:t>‹#›</a:t>
            </a:fld>
            <a:endParaRPr lang="en-US"/>
          </a:p>
        </p:txBody>
      </p:sp>
    </p:spTree>
    <p:extLst>
      <p:ext uri="{BB962C8B-B14F-4D97-AF65-F5344CB8AC3E}">
        <p14:creationId xmlns:p14="http://schemas.microsoft.com/office/powerpoint/2010/main" val="373116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7768EA7-2A75-49F0-9C4B-E9CB19B3F74A}" type="datetime1">
              <a:rPr lang="en-US" smtClean="0"/>
              <a:t>9/30/2020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t>CPDD MOE 2020</a:t>
            </a: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998A230-F9B5-4B9C-9A75-51733FE4AB4D}" type="slidenum">
              <a:rPr lang="en-US" smtClean="0"/>
              <a:t>‹#›</a:t>
            </a:fld>
            <a:endParaRPr lang="en-US"/>
          </a:p>
        </p:txBody>
      </p:sp>
    </p:spTree>
    <p:extLst>
      <p:ext uri="{BB962C8B-B14F-4D97-AF65-F5344CB8AC3E}">
        <p14:creationId xmlns:p14="http://schemas.microsoft.com/office/powerpoint/2010/main" val="18558275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8582" y="1008108"/>
            <a:ext cx="10699978" cy="5262979"/>
          </a:xfrm>
          <a:prstGeom prst="rect">
            <a:avLst/>
          </a:prstGeom>
        </p:spPr>
        <p:txBody>
          <a:bodyPr wrap="square">
            <a:spAutoFit/>
          </a:bodyPr>
          <a:lstStyle/>
          <a:p>
            <a:r>
              <a:rPr lang="en-TT" sz="2800" b="1" dirty="0" smtClean="0"/>
              <a:t>Subject Area:</a:t>
            </a:r>
            <a:r>
              <a:rPr lang="en-TT" sz="2800" dirty="0" smtClean="0"/>
              <a:t> Logistics and Supply Chain Operations</a:t>
            </a:r>
          </a:p>
          <a:p>
            <a:endParaRPr lang="en-TT" sz="2800" dirty="0" smtClean="0"/>
          </a:p>
          <a:p>
            <a:r>
              <a:rPr lang="en-TT" sz="2800" b="1" dirty="0" smtClean="0"/>
              <a:t>Level:</a:t>
            </a:r>
            <a:r>
              <a:rPr lang="en-TT" sz="2800" dirty="0" smtClean="0"/>
              <a:t> CAPE</a:t>
            </a:r>
          </a:p>
          <a:p>
            <a:r>
              <a:rPr lang="en-TT" sz="2800" dirty="0" smtClean="0"/>
              <a:t/>
            </a:r>
            <a:br>
              <a:rPr lang="en-TT" sz="2800" dirty="0" smtClean="0"/>
            </a:br>
            <a:r>
              <a:rPr lang="en-TT" sz="2800" b="1" dirty="0" smtClean="0"/>
              <a:t>Curriculum Topic:	Types of Shipping Vessels</a:t>
            </a:r>
            <a:r>
              <a:rPr lang="en-TT" sz="2800" dirty="0" smtClean="0"/>
              <a:t/>
            </a:r>
            <a:br>
              <a:rPr lang="en-TT" sz="2800" dirty="0" smtClean="0"/>
            </a:br>
            <a:r>
              <a:rPr lang="en-TT" sz="2800" dirty="0" smtClean="0"/>
              <a:t>								Unit 2 Module 1 Objective 4</a:t>
            </a:r>
            <a:r>
              <a:rPr lang="en-US" sz="2800" dirty="0" smtClean="0"/>
              <a:t/>
            </a:r>
            <a:br>
              <a:rPr lang="en-US" sz="2800" dirty="0" smtClean="0"/>
            </a:br>
            <a:r>
              <a:rPr lang="en-US" sz="2800" dirty="0" smtClean="0"/>
              <a:t/>
            </a:r>
            <a:br>
              <a:rPr lang="en-US" sz="2800" dirty="0" smtClean="0"/>
            </a:br>
            <a:endParaRPr lang="en-US" sz="2800" dirty="0"/>
          </a:p>
          <a:p>
            <a:r>
              <a:rPr lang="en-US" sz="2800" dirty="0" smtClean="0"/>
              <a:t/>
            </a:r>
            <a:br>
              <a:rPr lang="en-US" sz="2800" dirty="0" smtClean="0"/>
            </a:br>
            <a:r>
              <a:rPr lang="en-TT" sz="2800" b="1" dirty="0" smtClean="0"/>
              <a:t>Key teaching points: </a:t>
            </a:r>
          </a:p>
          <a:p>
            <a:r>
              <a:rPr lang="en-TT" sz="2800" b="1" dirty="0" smtClean="0"/>
              <a:t/>
            </a:r>
            <a:br>
              <a:rPr lang="en-TT" sz="2800" b="1" dirty="0" smtClean="0"/>
            </a:br>
            <a:r>
              <a:rPr lang="en-US" sz="2800" dirty="0" smtClean="0"/>
              <a:t>1.	Describe the different types of shipping vessels</a:t>
            </a:r>
            <a:endParaRPr lang="en-US" dirty="0"/>
          </a:p>
        </p:txBody>
      </p:sp>
      <p:sp>
        <p:nvSpPr>
          <p:cNvPr id="2" name="Footer Placeholder 1"/>
          <p:cNvSpPr>
            <a:spLocks noGrp="1"/>
          </p:cNvSpPr>
          <p:nvPr>
            <p:ph type="ftr" sz="quarter" idx="11"/>
          </p:nvPr>
        </p:nvSpPr>
        <p:spPr>
          <a:xfrm>
            <a:off x="835416" y="6300022"/>
            <a:ext cx="6672865" cy="365125"/>
          </a:xfrm>
        </p:spPr>
        <p:txBody>
          <a:bodyPr/>
          <a:lstStyle/>
          <a:p>
            <a:r>
              <a:rPr lang="en-US" dirty="0" smtClean="0"/>
              <a:t>CPDD MOE 2020</a:t>
            </a:r>
            <a:endParaRPr lang="en-US" dirty="0"/>
          </a:p>
        </p:txBody>
      </p:sp>
    </p:spTree>
    <p:extLst>
      <p:ext uri="{BB962C8B-B14F-4D97-AF65-F5344CB8AC3E}">
        <p14:creationId xmlns:p14="http://schemas.microsoft.com/office/powerpoint/2010/main" val="1994967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t>
            </a:r>
            <a:endParaRPr lang="en-US" dirty="0"/>
          </a:p>
        </p:txBody>
      </p:sp>
      <p:sp>
        <p:nvSpPr>
          <p:cNvPr id="3" name="Content Placeholder 2"/>
          <p:cNvSpPr>
            <a:spLocks noGrp="1"/>
          </p:cNvSpPr>
          <p:nvPr>
            <p:ph idx="1"/>
          </p:nvPr>
        </p:nvSpPr>
        <p:spPr>
          <a:xfrm>
            <a:off x="913795" y="2187146"/>
            <a:ext cx="10353762" cy="3604054"/>
          </a:xfrm>
        </p:spPr>
        <p:txBody>
          <a:bodyPr/>
          <a:lstStyle/>
          <a:p>
            <a:r>
              <a:rPr lang="en-US" dirty="0" smtClean="0"/>
              <a:t>Design a poster identifying the different types of shipping vessels and their uses. </a:t>
            </a:r>
          </a:p>
          <a:p>
            <a:endParaRPr lang="en-US" dirty="0"/>
          </a:p>
          <a:p>
            <a:r>
              <a:rPr lang="en-US" dirty="0" smtClean="0"/>
              <a:t>Place this poster on the wall of your room or store on your device for revision. </a:t>
            </a:r>
            <a:endParaRPr lang="en-US" dirty="0"/>
          </a:p>
        </p:txBody>
      </p:sp>
      <p:sp>
        <p:nvSpPr>
          <p:cNvPr id="4" name="Footer Placeholder 3"/>
          <p:cNvSpPr>
            <a:spLocks noGrp="1"/>
          </p:cNvSpPr>
          <p:nvPr>
            <p:ph type="ftr" sz="quarter" idx="11"/>
          </p:nvPr>
        </p:nvSpPr>
        <p:spPr/>
        <p:txBody>
          <a:bodyPr/>
          <a:lstStyle/>
          <a:p>
            <a:r>
              <a:rPr lang="en-US" smtClean="0"/>
              <a:t>CPDD MOE 2020</a:t>
            </a:r>
            <a:endParaRPr lang="en-US"/>
          </a:p>
        </p:txBody>
      </p:sp>
    </p:spTree>
    <p:extLst>
      <p:ext uri="{BB962C8B-B14F-4D97-AF65-F5344CB8AC3E}">
        <p14:creationId xmlns:p14="http://schemas.microsoft.com/office/powerpoint/2010/main" val="2741442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188" y="2992395"/>
            <a:ext cx="2509028" cy="873211"/>
          </a:xfrm>
        </p:spPr>
        <p:txBody>
          <a:bodyPr>
            <a:normAutofit fontScale="90000"/>
          </a:bodyPr>
          <a:lstStyle/>
          <a:p>
            <a:r>
              <a:rPr lang="en-US" dirty="0" smtClean="0"/>
              <a:t>Types of Shipping vessels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2420201"/>
              </p:ext>
            </p:extLst>
          </p:nvPr>
        </p:nvGraphicFramePr>
        <p:xfrm>
          <a:off x="444843" y="333633"/>
          <a:ext cx="11281719" cy="6190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CPDD MOE 2020</a:t>
            </a:r>
            <a:endParaRPr lang="en-US"/>
          </a:p>
        </p:txBody>
      </p:sp>
    </p:spTree>
    <p:extLst>
      <p:ext uri="{BB962C8B-B14F-4D97-AF65-F5344CB8AC3E}">
        <p14:creationId xmlns:p14="http://schemas.microsoft.com/office/powerpoint/2010/main" val="618288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977" y="335280"/>
            <a:ext cx="10353761" cy="866503"/>
          </a:xfrm>
        </p:spPr>
        <p:txBody>
          <a:bodyPr/>
          <a:lstStyle/>
          <a:p>
            <a:r>
              <a:rPr lang="en-US" dirty="0" smtClean="0"/>
              <a:t>Container Ships</a:t>
            </a:r>
            <a:endParaRPr lang="en-US" dirty="0"/>
          </a:p>
        </p:txBody>
      </p:sp>
      <p:sp>
        <p:nvSpPr>
          <p:cNvPr id="3" name="Content Placeholder 2"/>
          <p:cNvSpPr>
            <a:spLocks noGrp="1"/>
          </p:cNvSpPr>
          <p:nvPr>
            <p:ph idx="1"/>
          </p:nvPr>
        </p:nvSpPr>
        <p:spPr>
          <a:xfrm>
            <a:off x="4963886" y="1423851"/>
            <a:ext cx="6583679" cy="4824549"/>
          </a:xfrm>
        </p:spPr>
        <p:txBody>
          <a:bodyPr>
            <a:normAutofit/>
          </a:bodyPr>
          <a:lstStyle/>
          <a:p>
            <a:r>
              <a:rPr lang="en-US" dirty="0" smtClean="0"/>
              <a:t>Container ships carry large containers.  These standard size containers are filled with cargo.</a:t>
            </a:r>
          </a:p>
          <a:p>
            <a:r>
              <a:rPr lang="en-US" dirty="0" smtClean="0"/>
              <a:t>This vessel is used to transport large quantities and the process is called </a:t>
            </a:r>
            <a:r>
              <a:rPr lang="en-US" dirty="0" err="1" smtClean="0"/>
              <a:t>containerisation</a:t>
            </a:r>
            <a:r>
              <a:rPr lang="en-US" dirty="0" smtClean="0"/>
              <a:t>.</a:t>
            </a:r>
          </a:p>
          <a:p>
            <a:r>
              <a:rPr lang="en-US" dirty="0" smtClean="0"/>
              <a:t>Containers can be stacked upon each other for transport.</a:t>
            </a:r>
          </a:p>
          <a:p>
            <a:r>
              <a:rPr lang="en-US" dirty="0" smtClean="0"/>
              <a:t>Some container ships can carry goods that require refrigeration as there are special containers for this.</a:t>
            </a:r>
          </a:p>
          <a:p>
            <a:r>
              <a:rPr lang="en-US" dirty="0" smtClean="0"/>
              <a:t>Container ships are of different sizes depending on the route to be taken.</a:t>
            </a:r>
            <a:endParaRPr lang="en-US" dirty="0"/>
          </a:p>
        </p:txBody>
      </p:sp>
      <p:sp>
        <p:nvSpPr>
          <p:cNvPr id="4" name="Footer Placeholder 3"/>
          <p:cNvSpPr>
            <a:spLocks noGrp="1"/>
          </p:cNvSpPr>
          <p:nvPr>
            <p:ph type="ftr" sz="quarter" idx="11"/>
          </p:nvPr>
        </p:nvSpPr>
        <p:spPr/>
        <p:txBody>
          <a:bodyPr/>
          <a:lstStyle/>
          <a:p>
            <a:r>
              <a:rPr lang="en-US" smtClean="0"/>
              <a:t>CPDD MOE 2020</a:t>
            </a:r>
            <a:endParaRPr lang="en-US"/>
          </a:p>
        </p:txBody>
      </p:sp>
      <p:pic>
        <p:nvPicPr>
          <p:cNvPr id="1026" name="Picture 2" descr="Container, Ship, Container Ship, Charge, Freigh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73" y="1683364"/>
            <a:ext cx="3998414" cy="266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194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Tankers</a:t>
            </a:r>
            <a:endParaRPr lang="en-US" dirty="0"/>
          </a:p>
        </p:txBody>
      </p:sp>
      <p:sp>
        <p:nvSpPr>
          <p:cNvPr id="3" name="Content Placeholder 2"/>
          <p:cNvSpPr>
            <a:spLocks noGrp="1"/>
          </p:cNvSpPr>
          <p:nvPr>
            <p:ph idx="1"/>
          </p:nvPr>
        </p:nvSpPr>
        <p:spPr>
          <a:xfrm>
            <a:off x="626411" y="1787042"/>
            <a:ext cx="5330251" cy="4040777"/>
          </a:xfrm>
        </p:spPr>
        <p:txBody>
          <a:bodyPr/>
          <a:lstStyle/>
          <a:p>
            <a:r>
              <a:rPr lang="en-US" dirty="0" smtClean="0"/>
              <a:t>Tankers are used specifically for cargo that is in liquid form like </a:t>
            </a:r>
          </a:p>
          <a:p>
            <a:pPr lvl="1"/>
            <a:r>
              <a:rPr lang="en-US" dirty="0" smtClean="0"/>
              <a:t>Liquid natural gas (LNG)</a:t>
            </a:r>
          </a:p>
          <a:p>
            <a:pPr lvl="1"/>
            <a:r>
              <a:rPr lang="en-US" dirty="0" smtClean="0"/>
              <a:t>Liquefied Petroleum Gas (LPG)</a:t>
            </a:r>
          </a:p>
          <a:p>
            <a:pPr lvl="1"/>
            <a:r>
              <a:rPr lang="en-US" dirty="0" smtClean="0"/>
              <a:t>Chemicals</a:t>
            </a:r>
          </a:p>
          <a:p>
            <a:pPr lvl="1"/>
            <a:r>
              <a:rPr lang="en-US" dirty="0" smtClean="0"/>
              <a:t>Crude Oil</a:t>
            </a:r>
          </a:p>
          <a:p>
            <a:pPr lvl="1"/>
            <a:r>
              <a:rPr lang="en-US" dirty="0" smtClean="0"/>
              <a:t>Other liquids – wine, juice</a:t>
            </a:r>
            <a:endParaRPr lang="en-US" dirty="0"/>
          </a:p>
        </p:txBody>
      </p:sp>
      <p:sp>
        <p:nvSpPr>
          <p:cNvPr id="4" name="Footer Placeholder 3"/>
          <p:cNvSpPr>
            <a:spLocks noGrp="1"/>
          </p:cNvSpPr>
          <p:nvPr>
            <p:ph type="ftr" sz="quarter" idx="11"/>
          </p:nvPr>
        </p:nvSpPr>
        <p:spPr/>
        <p:txBody>
          <a:bodyPr/>
          <a:lstStyle/>
          <a:p>
            <a:r>
              <a:rPr lang="en-US" smtClean="0"/>
              <a:t>CPDD MOE 2020</a:t>
            </a:r>
            <a:endParaRPr lang="en-US"/>
          </a:p>
        </p:txBody>
      </p:sp>
      <p:pic>
        <p:nvPicPr>
          <p:cNvPr id="2050" name="Picture 2" descr="Ship, Freighter, Tanker, Oil, Oil Tan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223" y="2027996"/>
            <a:ext cx="5338305" cy="3558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840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Passenger ships</a:t>
            </a:r>
            <a:endParaRPr lang="en-US" dirty="0"/>
          </a:p>
        </p:txBody>
      </p:sp>
      <p:sp>
        <p:nvSpPr>
          <p:cNvPr id="3" name="Content Placeholder 2"/>
          <p:cNvSpPr>
            <a:spLocks noGrp="1"/>
          </p:cNvSpPr>
          <p:nvPr>
            <p:ph idx="1"/>
          </p:nvPr>
        </p:nvSpPr>
        <p:spPr>
          <a:xfrm>
            <a:off x="913795" y="1935921"/>
            <a:ext cx="10353762" cy="3855279"/>
          </a:xfrm>
        </p:spPr>
        <p:txBody>
          <a:bodyPr/>
          <a:lstStyle/>
          <a:p>
            <a:r>
              <a:rPr lang="en-US" dirty="0" smtClean="0"/>
              <a:t>Cruise Ships – these carry vacationing passengers/tourists and can be luxurious to accommodate long routes. </a:t>
            </a:r>
          </a:p>
          <a:p>
            <a:r>
              <a:rPr lang="en-US" dirty="0" smtClean="0"/>
              <a:t>Water taxis – These are used to transport passengers across short distances over water.  For example the water taxi in Trinidad that transports persons from San Fernando to Port of Spain.</a:t>
            </a:r>
          </a:p>
          <a:p>
            <a:r>
              <a:rPr lang="en-US" dirty="0" smtClean="0"/>
              <a:t>Ferry – These are used to transport passengers across slightly longer distances than the water taxi.  For example the ferries that transport passengers between Trinidad and Tobago.  The terms water taxi and ferry are sometimes used synonymously.</a:t>
            </a:r>
            <a:endParaRPr lang="en-US" dirty="0"/>
          </a:p>
        </p:txBody>
      </p:sp>
      <p:sp>
        <p:nvSpPr>
          <p:cNvPr id="4" name="Footer Placeholder 3"/>
          <p:cNvSpPr>
            <a:spLocks noGrp="1"/>
          </p:cNvSpPr>
          <p:nvPr>
            <p:ph type="ftr" sz="quarter" idx="11"/>
          </p:nvPr>
        </p:nvSpPr>
        <p:spPr/>
        <p:txBody>
          <a:bodyPr/>
          <a:lstStyle/>
          <a:p>
            <a:r>
              <a:rPr lang="en-US" smtClean="0"/>
              <a:t>CPDD MOE 2020</a:t>
            </a:r>
            <a:endParaRPr lang="en-US"/>
          </a:p>
        </p:txBody>
      </p:sp>
    </p:spTree>
    <p:extLst>
      <p:ext uri="{BB962C8B-B14F-4D97-AF65-F5344CB8AC3E}">
        <p14:creationId xmlns:p14="http://schemas.microsoft.com/office/powerpoint/2010/main" val="1150615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Roll-on Roll-off (RORO) ships</a:t>
            </a:r>
            <a:endParaRPr lang="en-US" dirty="0"/>
          </a:p>
        </p:txBody>
      </p:sp>
      <p:sp>
        <p:nvSpPr>
          <p:cNvPr id="3" name="Content Placeholder 2"/>
          <p:cNvSpPr>
            <a:spLocks noGrp="1"/>
          </p:cNvSpPr>
          <p:nvPr>
            <p:ph idx="1"/>
          </p:nvPr>
        </p:nvSpPr>
        <p:spPr/>
        <p:txBody>
          <a:bodyPr/>
          <a:lstStyle/>
          <a:p>
            <a:r>
              <a:rPr lang="en-US" dirty="0" smtClean="0"/>
              <a:t>These ships are used to carry cargo that can be wheeled on and off the ship.  Cargo can include vehicles of any type.</a:t>
            </a:r>
            <a:endParaRPr lang="en-US" dirty="0"/>
          </a:p>
        </p:txBody>
      </p:sp>
      <p:sp>
        <p:nvSpPr>
          <p:cNvPr id="4" name="Footer Placeholder 3"/>
          <p:cNvSpPr>
            <a:spLocks noGrp="1"/>
          </p:cNvSpPr>
          <p:nvPr>
            <p:ph type="ftr" sz="quarter" idx="11"/>
          </p:nvPr>
        </p:nvSpPr>
        <p:spPr/>
        <p:txBody>
          <a:bodyPr/>
          <a:lstStyle/>
          <a:p>
            <a:r>
              <a:rPr lang="en-US" smtClean="0"/>
              <a:t>CPDD MOE 2020</a:t>
            </a:r>
            <a:endParaRPr lang="en-US"/>
          </a:p>
        </p:txBody>
      </p:sp>
    </p:spTree>
    <p:extLst>
      <p:ext uri="{BB962C8B-B14F-4D97-AF65-F5344CB8AC3E}">
        <p14:creationId xmlns:p14="http://schemas.microsoft.com/office/powerpoint/2010/main" val="910848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25041"/>
            <a:ext cx="10353761" cy="842360"/>
          </a:xfrm>
        </p:spPr>
        <p:txBody>
          <a:bodyPr/>
          <a:lstStyle/>
          <a:p>
            <a:r>
              <a:rPr lang="en-US" dirty="0" smtClean="0"/>
              <a:t>Multipurpose and Schooners</a:t>
            </a:r>
            <a:endParaRPr lang="en-US" dirty="0"/>
          </a:p>
        </p:txBody>
      </p:sp>
      <p:sp>
        <p:nvSpPr>
          <p:cNvPr id="4" name="Footer Placeholder 3"/>
          <p:cNvSpPr>
            <a:spLocks noGrp="1"/>
          </p:cNvSpPr>
          <p:nvPr>
            <p:ph type="ftr" sz="quarter" idx="11"/>
          </p:nvPr>
        </p:nvSpPr>
        <p:spPr>
          <a:xfrm>
            <a:off x="352091" y="6275161"/>
            <a:ext cx="6672865" cy="365125"/>
          </a:xfrm>
        </p:spPr>
        <p:txBody>
          <a:bodyPr/>
          <a:lstStyle/>
          <a:p>
            <a:r>
              <a:rPr lang="en-US" dirty="0" smtClean="0"/>
              <a:t>CPDD MOE 2020</a:t>
            </a:r>
            <a:endParaRPr lang="en-US" dirty="0"/>
          </a:p>
        </p:txBody>
      </p:sp>
      <p:pic>
        <p:nvPicPr>
          <p:cNvPr id="4098" name="Picture 2" descr="File:Schooner Pionee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042164" y="1229665"/>
            <a:ext cx="3225392" cy="24190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18736" y="3630034"/>
            <a:ext cx="3225392" cy="461665"/>
          </a:xfrm>
          <a:prstGeom prst="rect">
            <a:avLst/>
          </a:prstGeom>
        </p:spPr>
        <p:txBody>
          <a:bodyPr wrap="square">
            <a:spAutoFit/>
          </a:bodyPr>
          <a:lstStyle/>
          <a:p>
            <a:r>
              <a:rPr lang="en-US" sz="1200" dirty="0"/>
              <a:t>https://commons.wikimedia.org/wiki/File:Schooner_Pioneer.jpg</a:t>
            </a:r>
          </a:p>
        </p:txBody>
      </p:sp>
      <p:sp>
        <p:nvSpPr>
          <p:cNvPr id="7" name="Content Placeholder 2"/>
          <p:cNvSpPr txBox="1">
            <a:spLocks/>
          </p:cNvSpPr>
          <p:nvPr/>
        </p:nvSpPr>
        <p:spPr>
          <a:xfrm>
            <a:off x="3525548" y="1390087"/>
            <a:ext cx="4113502" cy="46417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dirty="0" smtClean="0"/>
              <a:t>Multipurpose vessels can be used for</a:t>
            </a:r>
          </a:p>
          <a:p>
            <a:pPr lvl="1"/>
            <a:r>
              <a:rPr lang="en-US" dirty="0" smtClean="0"/>
              <a:t>Carrying any kind of cargo</a:t>
            </a:r>
          </a:p>
          <a:p>
            <a:pPr lvl="1"/>
            <a:r>
              <a:rPr lang="en-US" dirty="0" smtClean="0"/>
              <a:t>Laying pipes and cables in the sea</a:t>
            </a:r>
          </a:p>
          <a:p>
            <a:pPr lvl="1"/>
            <a:r>
              <a:rPr lang="en-US" dirty="0" smtClean="0"/>
              <a:t>Off-shore drilling for oil or natural gas</a:t>
            </a:r>
          </a:p>
          <a:p>
            <a:pPr lvl="1"/>
            <a:r>
              <a:rPr lang="en-US" dirty="0" smtClean="0"/>
              <a:t>Diving </a:t>
            </a:r>
            <a:r>
              <a:rPr lang="en-US" dirty="0" smtClean="0"/>
              <a:t>expeditions</a:t>
            </a:r>
          </a:p>
          <a:p>
            <a:pPr lvl="1"/>
            <a:r>
              <a:rPr lang="en-US" dirty="0" smtClean="0"/>
              <a:t>Fishing</a:t>
            </a:r>
          </a:p>
          <a:p>
            <a:pPr lvl="1"/>
            <a:r>
              <a:rPr lang="en-US" dirty="0" smtClean="0"/>
              <a:t>Research – seismic, oceanographic</a:t>
            </a:r>
          </a:p>
          <a:p>
            <a:pPr lvl="1"/>
            <a:r>
              <a:rPr lang="en-US" dirty="0" smtClean="0"/>
              <a:t>Salvage</a:t>
            </a:r>
          </a:p>
          <a:p>
            <a:pPr lvl="1"/>
            <a:r>
              <a:rPr lang="en-US" dirty="0" smtClean="0"/>
              <a:t>National </a:t>
            </a:r>
            <a:r>
              <a:rPr lang="en-US" dirty="0" err="1" smtClean="0"/>
              <a:t>defence</a:t>
            </a:r>
            <a:endParaRPr lang="en-US" dirty="0" smtClean="0"/>
          </a:p>
          <a:p>
            <a:pPr marL="457200" lvl="1" indent="0">
              <a:buNone/>
            </a:pPr>
            <a:endParaRPr lang="en-US" dirty="0"/>
          </a:p>
        </p:txBody>
      </p:sp>
      <p:sp>
        <p:nvSpPr>
          <p:cNvPr id="8" name="Content Placeholder 2"/>
          <p:cNvSpPr txBox="1">
            <a:spLocks/>
          </p:cNvSpPr>
          <p:nvPr/>
        </p:nvSpPr>
        <p:spPr>
          <a:xfrm>
            <a:off x="7865500" y="4196353"/>
            <a:ext cx="4072245" cy="207475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dirty="0" smtClean="0"/>
              <a:t>Schooners can be used for</a:t>
            </a:r>
          </a:p>
          <a:p>
            <a:pPr lvl="1"/>
            <a:r>
              <a:rPr lang="en-US" dirty="0" smtClean="0"/>
              <a:t>Carrying some kinds of cargo</a:t>
            </a:r>
          </a:p>
          <a:p>
            <a:pPr lvl="1"/>
            <a:r>
              <a:rPr lang="en-US" dirty="0" smtClean="0"/>
              <a:t>Recreation</a:t>
            </a:r>
          </a:p>
          <a:p>
            <a:pPr lvl="1"/>
            <a:r>
              <a:rPr lang="en-US" dirty="0" smtClean="0"/>
              <a:t>Fishing</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42" y="1305935"/>
            <a:ext cx="3022006" cy="2266505"/>
          </a:xfrm>
          <a:prstGeom prst="rect">
            <a:avLst/>
          </a:prstGeom>
        </p:spPr>
      </p:pic>
    </p:spTree>
    <p:extLst>
      <p:ext uri="{BB962C8B-B14F-4D97-AF65-F5344CB8AC3E}">
        <p14:creationId xmlns:p14="http://schemas.microsoft.com/office/powerpoint/2010/main" val="2802782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Tugs and Offshore supply vessels (OSV)</a:t>
            </a:r>
            <a:endParaRPr lang="en-US" dirty="0"/>
          </a:p>
        </p:txBody>
      </p:sp>
      <p:sp>
        <p:nvSpPr>
          <p:cNvPr id="3" name="Content Placeholder 2"/>
          <p:cNvSpPr>
            <a:spLocks noGrp="1"/>
          </p:cNvSpPr>
          <p:nvPr>
            <p:ph idx="1"/>
          </p:nvPr>
        </p:nvSpPr>
        <p:spPr>
          <a:xfrm>
            <a:off x="913795" y="1935921"/>
            <a:ext cx="5342039" cy="3855279"/>
          </a:xfrm>
        </p:spPr>
        <p:txBody>
          <a:bodyPr>
            <a:normAutofit/>
          </a:bodyPr>
          <a:lstStyle/>
          <a:p>
            <a:r>
              <a:rPr lang="en-US" dirty="0" smtClean="0"/>
              <a:t>A tug assists a vessel in moving towards a particular direction by pushing or pulling.</a:t>
            </a:r>
          </a:p>
          <a:p>
            <a:endParaRPr lang="en-US" dirty="0"/>
          </a:p>
          <a:p>
            <a:r>
              <a:rPr lang="en-US" dirty="0" smtClean="0"/>
              <a:t>An Offshore Supply Vessel (OSV)  - In the drilling of oil or natural gas, special rigs or platforms are built out in the sea.  These house special equipment and employees.  The OSV carries equipment and supplies to these platforms.</a:t>
            </a:r>
            <a:endParaRPr lang="en-US" dirty="0"/>
          </a:p>
        </p:txBody>
      </p:sp>
      <p:sp>
        <p:nvSpPr>
          <p:cNvPr id="4" name="Footer Placeholder 3"/>
          <p:cNvSpPr>
            <a:spLocks noGrp="1"/>
          </p:cNvSpPr>
          <p:nvPr>
            <p:ph type="ftr" sz="quarter" idx="11"/>
          </p:nvPr>
        </p:nvSpPr>
        <p:spPr/>
        <p:txBody>
          <a:bodyPr/>
          <a:lstStyle/>
          <a:p>
            <a:r>
              <a:rPr lang="en-US" smtClean="0"/>
              <a:t>CPDD MOE 2020</a:t>
            </a:r>
            <a:endParaRPr lang="en-US"/>
          </a:p>
        </p:txBody>
      </p:sp>
      <p:pic>
        <p:nvPicPr>
          <p:cNvPr id="5"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l="17390" t="27516" r="7252" b="24507"/>
          <a:stretch/>
        </p:blipFill>
        <p:spPr>
          <a:xfrm>
            <a:off x="7304049" y="2156566"/>
            <a:ext cx="3713356" cy="1773045"/>
          </a:xfrm>
          <a:prstGeom prst="rect">
            <a:avLst/>
          </a:prstGeom>
        </p:spPr>
      </p:pic>
      <p:sp>
        <p:nvSpPr>
          <p:cNvPr id="6" name="Rectangle 5"/>
          <p:cNvSpPr/>
          <p:nvPr/>
        </p:nvSpPr>
        <p:spPr>
          <a:xfrm>
            <a:off x="7482412" y="4108705"/>
            <a:ext cx="3356630" cy="1077218"/>
          </a:xfrm>
          <a:prstGeom prst="rect">
            <a:avLst/>
          </a:prstGeom>
        </p:spPr>
        <p:txBody>
          <a:bodyPr wrap="square">
            <a:spAutoFit/>
          </a:bodyPr>
          <a:lstStyle/>
          <a:p>
            <a:r>
              <a:rPr lang="en-US" sz="1600" i="1" dirty="0"/>
              <a:t>Notice how the tug boat directs this multipurpose cargo ship through </a:t>
            </a:r>
            <a:r>
              <a:rPr lang="en-US" sz="1600" i="1" dirty="0" smtClean="0"/>
              <a:t>the Mira </a:t>
            </a:r>
            <a:r>
              <a:rPr lang="en-US" sz="1600" i="1" dirty="0"/>
              <a:t>Flores </a:t>
            </a:r>
            <a:r>
              <a:rPr lang="en-US" sz="1600" i="1" dirty="0" smtClean="0"/>
              <a:t>Lock of the Panama </a:t>
            </a:r>
            <a:r>
              <a:rPr lang="en-US" sz="1600" i="1" dirty="0"/>
              <a:t>Canal</a:t>
            </a:r>
          </a:p>
        </p:txBody>
      </p:sp>
    </p:spTree>
    <p:extLst>
      <p:ext uri="{BB962C8B-B14F-4D97-AF65-F5344CB8AC3E}">
        <p14:creationId xmlns:p14="http://schemas.microsoft.com/office/powerpoint/2010/main" val="808541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recreational</a:t>
            </a:r>
            <a:endParaRPr lang="en-US" dirty="0"/>
          </a:p>
        </p:txBody>
      </p:sp>
      <p:sp>
        <p:nvSpPr>
          <p:cNvPr id="3" name="Content Placeholder 2"/>
          <p:cNvSpPr>
            <a:spLocks noGrp="1"/>
          </p:cNvSpPr>
          <p:nvPr>
            <p:ph idx="1"/>
          </p:nvPr>
        </p:nvSpPr>
        <p:spPr/>
        <p:txBody>
          <a:bodyPr/>
          <a:lstStyle/>
          <a:p>
            <a:r>
              <a:rPr lang="en-US" dirty="0" smtClean="0"/>
              <a:t>Luxury yachts – Owners use these for private cruising.</a:t>
            </a:r>
          </a:p>
          <a:p>
            <a:endParaRPr lang="en-US" dirty="0" smtClean="0"/>
          </a:p>
          <a:p>
            <a:r>
              <a:rPr lang="en-US" dirty="0" smtClean="0"/>
              <a:t>Speed boats – These participate in races or are just for fun by owners.  The Great Race in Trinidad and Tobago features many speed boats.</a:t>
            </a:r>
            <a:endParaRPr lang="en-US" dirty="0"/>
          </a:p>
        </p:txBody>
      </p:sp>
      <p:sp>
        <p:nvSpPr>
          <p:cNvPr id="4" name="Footer Placeholder 3"/>
          <p:cNvSpPr>
            <a:spLocks noGrp="1"/>
          </p:cNvSpPr>
          <p:nvPr>
            <p:ph type="ftr" sz="quarter" idx="11"/>
          </p:nvPr>
        </p:nvSpPr>
        <p:spPr/>
        <p:txBody>
          <a:bodyPr/>
          <a:lstStyle/>
          <a:p>
            <a:r>
              <a:rPr lang="en-US" smtClean="0"/>
              <a:t>CPDD MOE 2020</a:t>
            </a:r>
            <a:endParaRPr lang="en-US"/>
          </a:p>
        </p:txBody>
      </p:sp>
    </p:spTree>
    <p:extLst>
      <p:ext uri="{BB962C8B-B14F-4D97-AF65-F5344CB8AC3E}">
        <p14:creationId xmlns:p14="http://schemas.microsoft.com/office/powerpoint/2010/main" val="40722773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1201</TotalTime>
  <Words>500</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Bookman Old Style</vt:lpstr>
      <vt:lpstr>Calibri</vt:lpstr>
      <vt:lpstr>Rockwell</vt:lpstr>
      <vt:lpstr>Damask</vt:lpstr>
      <vt:lpstr>PowerPoint Presentation</vt:lpstr>
      <vt:lpstr>Types of Shipping vessels</vt:lpstr>
      <vt:lpstr>Container Ships</vt:lpstr>
      <vt:lpstr>Tankers</vt:lpstr>
      <vt:lpstr>Passenger ships</vt:lpstr>
      <vt:lpstr>Roll-on Roll-off (RORO) ships</vt:lpstr>
      <vt:lpstr>Multipurpose and Schooners</vt:lpstr>
      <vt:lpstr>Tugs and Offshore supply vessels (OSV)</vt:lpstr>
      <vt:lpstr>recreational</vt:lpstr>
      <vt:lpstr>Activity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MOECurriculum</dc:creator>
  <cp:lastModifiedBy>Nisa Suepaul</cp:lastModifiedBy>
  <cp:revision>52</cp:revision>
  <dcterms:created xsi:type="dcterms:W3CDTF">2020-04-29T00:50:45Z</dcterms:created>
  <dcterms:modified xsi:type="dcterms:W3CDTF">2020-09-30T15:43:35Z</dcterms:modified>
</cp:coreProperties>
</file>