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4" r:id="rId12"/>
    <p:sldId id="282" r:id="rId13"/>
    <p:sldId id="283" r:id="rId14"/>
    <p:sldId id="284" r:id="rId15"/>
    <p:sldId id="285" r:id="rId16"/>
    <p:sldId id="266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97" r:id="rId30"/>
    <p:sldId id="298" r:id="rId31"/>
    <p:sldId id="280" r:id="rId32"/>
    <p:sldId id="281" r:id="rId33"/>
    <p:sldId id="286" r:id="rId34"/>
    <p:sldId id="292" r:id="rId35"/>
    <p:sldId id="287" r:id="rId36"/>
    <p:sldId id="288" r:id="rId37"/>
    <p:sldId id="289" r:id="rId38"/>
    <p:sldId id="290" r:id="rId39"/>
    <p:sldId id="291" r:id="rId40"/>
    <p:sldId id="295" r:id="rId41"/>
    <p:sldId id="293" r:id="rId42"/>
    <p:sldId id="294" r:id="rId43"/>
    <p:sldId id="29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B40942-22B6-4521-BE67-14F49F34FB36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BDA65A1-5162-47F9-A279-9D5DBDF22A7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Plant reproduction</a:t>
          </a:r>
          <a:endParaRPr lang="en-US" dirty="0"/>
        </a:p>
      </dgm:t>
    </dgm:pt>
    <dgm:pt modelId="{97C3C0AF-5FD0-4375-8A38-7214942576B1}" type="parTrans" cxnId="{F4D3B6A4-08F9-40C2-8706-454D4D70A144}">
      <dgm:prSet/>
      <dgm:spPr/>
      <dgm:t>
        <a:bodyPr/>
        <a:lstStyle/>
        <a:p>
          <a:endParaRPr lang="en-US"/>
        </a:p>
      </dgm:t>
    </dgm:pt>
    <dgm:pt modelId="{EBA96F63-D2D1-4291-A4EC-7C67AA32319A}" type="sibTrans" cxnId="{F4D3B6A4-08F9-40C2-8706-454D4D70A144}">
      <dgm:prSet/>
      <dgm:spPr/>
      <dgm:t>
        <a:bodyPr/>
        <a:lstStyle/>
        <a:p>
          <a:endParaRPr lang="en-US"/>
        </a:p>
      </dgm:t>
    </dgm:pt>
    <dgm:pt modelId="{E1B8F524-2C49-4085-ABA1-DAFB793D8CFC}">
      <dgm:prSet phldrT="[Text]"/>
      <dgm:spPr/>
      <dgm:t>
        <a:bodyPr/>
        <a:lstStyle/>
        <a:p>
          <a:r>
            <a:rPr lang="en-US" dirty="0" smtClean="0"/>
            <a:t>Asexual</a:t>
          </a:r>
          <a:endParaRPr lang="en-US" dirty="0"/>
        </a:p>
      </dgm:t>
    </dgm:pt>
    <dgm:pt modelId="{73A071F0-A074-423F-89B0-347D0DD7A53B}" type="parTrans" cxnId="{7A155398-6923-4ED0-B60C-C02AA4FD6521}">
      <dgm:prSet/>
      <dgm:spPr/>
      <dgm:t>
        <a:bodyPr/>
        <a:lstStyle/>
        <a:p>
          <a:endParaRPr lang="en-US"/>
        </a:p>
      </dgm:t>
    </dgm:pt>
    <dgm:pt modelId="{373A02F6-3928-4A14-AA92-025F8CD7D864}" type="sibTrans" cxnId="{7A155398-6923-4ED0-B60C-C02AA4FD6521}">
      <dgm:prSet/>
      <dgm:spPr/>
      <dgm:t>
        <a:bodyPr/>
        <a:lstStyle/>
        <a:p>
          <a:endParaRPr lang="en-US"/>
        </a:p>
      </dgm:t>
    </dgm:pt>
    <dgm:pt modelId="{99CE027A-32D6-47F6-B076-2F8210050F83}">
      <dgm:prSet phldrT="[Text]"/>
      <dgm:spPr/>
      <dgm:t>
        <a:bodyPr/>
        <a:lstStyle/>
        <a:p>
          <a:r>
            <a:rPr lang="en-US" dirty="0" smtClean="0"/>
            <a:t>Sucker  </a:t>
          </a:r>
          <a:endParaRPr lang="en-US" dirty="0"/>
        </a:p>
      </dgm:t>
    </dgm:pt>
    <dgm:pt modelId="{BC8591A7-DABA-4A89-AF0B-ED589533FA6D}" type="parTrans" cxnId="{BE54121A-6449-40D3-B493-624A9DF5E4DB}">
      <dgm:prSet/>
      <dgm:spPr/>
      <dgm:t>
        <a:bodyPr/>
        <a:lstStyle/>
        <a:p>
          <a:endParaRPr lang="en-US"/>
        </a:p>
      </dgm:t>
    </dgm:pt>
    <dgm:pt modelId="{49E94C40-3DD2-4580-9011-458BF3D35D64}" type="sibTrans" cxnId="{BE54121A-6449-40D3-B493-624A9DF5E4DB}">
      <dgm:prSet/>
      <dgm:spPr/>
      <dgm:t>
        <a:bodyPr/>
        <a:lstStyle/>
        <a:p>
          <a:endParaRPr lang="en-US"/>
        </a:p>
      </dgm:t>
    </dgm:pt>
    <dgm:pt modelId="{DC1092EB-6A3D-4A85-AF2A-1977DADFC891}">
      <dgm:prSet phldrT="[Text]"/>
      <dgm:spPr/>
      <dgm:t>
        <a:bodyPr/>
        <a:lstStyle/>
        <a:p>
          <a:r>
            <a:rPr lang="en-US" dirty="0" smtClean="0"/>
            <a:t>Artificial</a:t>
          </a:r>
          <a:endParaRPr lang="en-US" dirty="0"/>
        </a:p>
      </dgm:t>
    </dgm:pt>
    <dgm:pt modelId="{AA9ED1AB-3906-48A9-A718-A4BCBFAE4704}" type="parTrans" cxnId="{48ED5DFF-819C-499C-955B-50D7E4FE4782}">
      <dgm:prSet/>
      <dgm:spPr/>
      <dgm:t>
        <a:bodyPr/>
        <a:lstStyle/>
        <a:p>
          <a:endParaRPr lang="en-US"/>
        </a:p>
      </dgm:t>
    </dgm:pt>
    <dgm:pt modelId="{CB63261C-B888-4DBC-BBDE-F2D43F557F95}" type="sibTrans" cxnId="{48ED5DFF-819C-499C-955B-50D7E4FE4782}">
      <dgm:prSet/>
      <dgm:spPr/>
      <dgm:t>
        <a:bodyPr/>
        <a:lstStyle/>
        <a:p>
          <a:endParaRPr lang="en-US"/>
        </a:p>
      </dgm:t>
    </dgm:pt>
    <dgm:pt modelId="{4CBF2F88-45C5-4999-B605-2B314EBA85E7}">
      <dgm:prSet phldrT="[Text]"/>
      <dgm:spPr/>
      <dgm:t>
        <a:bodyPr/>
        <a:lstStyle/>
        <a:p>
          <a:r>
            <a:rPr lang="en-US" dirty="0" smtClean="0"/>
            <a:t>Sexual</a:t>
          </a:r>
          <a:endParaRPr lang="en-US" dirty="0"/>
        </a:p>
      </dgm:t>
    </dgm:pt>
    <dgm:pt modelId="{9D45F3F1-180F-428F-B939-BCCFDCC47799}" type="parTrans" cxnId="{023B96D1-1557-4A2E-BBFF-A0912FB24F4D}">
      <dgm:prSet/>
      <dgm:spPr/>
      <dgm:t>
        <a:bodyPr/>
        <a:lstStyle/>
        <a:p>
          <a:endParaRPr lang="en-US"/>
        </a:p>
      </dgm:t>
    </dgm:pt>
    <dgm:pt modelId="{D3000CD0-CE42-4152-9CDA-8C1A9EBC9C44}" type="sibTrans" cxnId="{023B96D1-1557-4A2E-BBFF-A0912FB24F4D}">
      <dgm:prSet/>
      <dgm:spPr/>
      <dgm:t>
        <a:bodyPr/>
        <a:lstStyle/>
        <a:p>
          <a:endParaRPr lang="en-US"/>
        </a:p>
      </dgm:t>
    </dgm:pt>
    <dgm:pt modelId="{A55EC437-52E6-4993-A1E5-DEF043D446BF}">
      <dgm:prSet phldrT="[Text]"/>
      <dgm:spPr/>
      <dgm:t>
        <a:bodyPr/>
        <a:lstStyle/>
        <a:p>
          <a:r>
            <a:rPr lang="en-US" dirty="0" smtClean="0"/>
            <a:t>Seed</a:t>
          </a:r>
          <a:endParaRPr lang="en-US" dirty="0"/>
        </a:p>
      </dgm:t>
    </dgm:pt>
    <dgm:pt modelId="{452A4C8C-16DC-4ED1-84A0-89E8065432B2}" type="parTrans" cxnId="{A4BB9BF2-85B4-475A-BF6A-350A1F235476}">
      <dgm:prSet/>
      <dgm:spPr/>
      <dgm:t>
        <a:bodyPr/>
        <a:lstStyle/>
        <a:p>
          <a:endParaRPr lang="en-US"/>
        </a:p>
      </dgm:t>
    </dgm:pt>
    <dgm:pt modelId="{48AB737B-8D73-443D-B3E3-458898F6298C}" type="sibTrans" cxnId="{A4BB9BF2-85B4-475A-BF6A-350A1F235476}">
      <dgm:prSet/>
      <dgm:spPr/>
      <dgm:t>
        <a:bodyPr/>
        <a:lstStyle/>
        <a:p>
          <a:endParaRPr lang="en-US"/>
        </a:p>
      </dgm:t>
    </dgm:pt>
    <dgm:pt modelId="{625AED80-2E6B-46D1-A7EF-F56976C348F8}">
      <dgm:prSet/>
      <dgm:spPr/>
      <dgm:t>
        <a:bodyPr/>
        <a:lstStyle/>
        <a:p>
          <a:r>
            <a:rPr lang="en-US" dirty="0" smtClean="0"/>
            <a:t>Natural </a:t>
          </a:r>
          <a:endParaRPr lang="en-US" dirty="0"/>
        </a:p>
      </dgm:t>
    </dgm:pt>
    <dgm:pt modelId="{8F505896-7525-40E7-8F3B-307BA2824536}" type="parTrans" cxnId="{783D9EBB-C96E-49A9-9055-CD7A5FA149FA}">
      <dgm:prSet/>
      <dgm:spPr/>
      <dgm:t>
        <a:bodyPr/>
        <a:lstStyle/>
        <a:p>
          <a:endParaRPr lang="en-US"/>
        </a:p>
      </dgm:t>
    </dgm:pt>
    <dgm:pt modelId="{D5E91935-D6BD-425F-9445-FB5B41C907D5}" type="sibTrans" cxnId="{783D9EBB-C96E-49A9-9055-CD7A5FA149FA}">
      <dgm:prSet/>
      <dgm:spPr/>
      <dgm:t>
        <a:bodyPr/>
        <a:lstStyle/>
        <a:p>
          <a:endParaRPr lang="en-US"/>
        </a:p>
      </dgm:t>
    </dgm:pt>
    <dgm:pt modelId="{47ED4D63-B2B9-4064-AA1B-0CFE06CE5CC7}">
      <dgm:prSet/>
      <dgm:spPr/>
      <dgm:t>
        <a:bodyPr/>
        <a:lstStyle/>
        <a:p>
          <a:r>
            <a:rPr lang="en-US" dirty="0" smtClean="0"/>
            <a:t>Tuber </a:t>
          </a:r>
          <a:endParaRPr lang="en-US" dirty="0"/>
        </a:p>
      </dgm:t>
    </dgm:pt>
    <dgm:pt modelId="{1F7690E3-E4E8-4A68-876E-B573CB29D6CC}" type="parTrans" cxnId="{AA19A595-BDFF-4ED4-B133-2F0E8DAF9912}">
      <dgm:prSet/>
      <dgm:spPr/>
      <dgm:t>
        <a:bodyPr/>
        <a:lstStyle/>
        <a:p>
          <a:endParaRPr lang="en-US"/>
        </a:p>
      </dgm:t>
    </dgm:pt>
    <dgm:pt modelId="{B6073081-30DB-4FA3-8FD3-5580C61B272F}" type="sibTrans" cxnId="{AA19A595-BDFF-4ED4-B133-2F0E8DAF9912}">
      <dgm:prSet/>
      <dgm:spPr/>
      <dgm:t>
        <a:bodyPr/>
        <a:lstStyle/>
        <a:p>
          <a:endParaRPr lang="en-US"/>
        </a:p>
      </dgm:t>
    </dgm:pt>
    <dgm:pt modelId="{C3CF5051-E71C-4083-A6D7-0C37CC870EEA}">
      <dgm:prSet/>
      <dgm:spPr/>
      <dgm:t>
        <a:bodyPr/>
        <a:lstStyle/>
        <a:p>
          <a:r>
            <a:rPr lang="en-US" dirty="0" smtClean="0"/>
            <a:t>Rhizome </a:t>
          </a:r>
          <a:endParaRPr lang="en-US" dirty="0"/>
        </a:p>
      </dgm:t>
    </dgm:pt>
    <dgm:pt modelId="{36DAC8CC-5DC3-4019-AE87-A30D573E41A7}" type="parTrans" cxnId="{56649F9D-1A8C-43EB-9B4E-D7CBF57693DF}">
      <dgm:prSet/>
      <dgm:spPr/>
      <dgm:t>
        <a:bodyPr/>
        <a:lstStyle/>
        <a:p>
          <a:endParaRPr lang="en-US"/>
        </a:p>
      </dgm:t>
    </dgm:pt>
    <dgm:pt modelId="{27B517FE-EF7E-4C23-90CA-4DC2BE4C445E}" type="sibTrans" cxnId="{56649F9D-1A8C-43EB-9B4E-D7CBF57693DF}">
      <dgm:prSet/>
      <dgm:spPr/>
      <dgm:t>
        <a:bodyPr/>
        <a:lstStyle/>
        <a:p>
          <a:endParaRPr lang="en-US"/>
        </a:p>
      </dgm:t>
    </dgm:pt>
    <dgm:pt modelId="{5DC84770-8DB2-4BF3-94B3-D1157391A596}">
      <dgm:prSet/>
      <dgm:spPr/>
      <dgm:t>
        <a:bodyPr/>
        <a:lstStyle/>
        <a:p>
          <a:r>
            <a:rPr lang="en-US" dirty="0" smtClean="0"/>
            <a:t>Corm </a:t>
          </a:r>
          <a:endParaRPr lang="en-US" dirty="0"/>
        </a:p>
      </dgm:t>
    </dgm:pt>
    <dgm:pt modelId="{AA604E09-F7D8-484E-AD65-F71F66A45674}" type="parTrans" cxnId="{0E672732-E591-4AF2-8D1F-7E92A521DDF1}">
      <dgm:prSet/>
      <dgm:spPr/>
      <dgm:t>
        <a:bodyPr/>
        <a:lstStyle/>
        <a:p>
          <a:endParaRPr lang="en-US"/>
        </a:p>
      </dgm:t>
    </dgm:pt>
    <dgm:pt modelId="{D86427C5-CFCF-4C6A-A4A5-4ED2DB7F98A9}" type="sibTrans" cxnId="{0E672732-E591-4AF2-8D1F-7E92A521DDF1}">
      <dgm:prSet/>
      <dgm:spPr/>
      <dgm:t>
        <a:bodyPr/>
        <a:lstStyle/>
        <a:p>
          <a:endParaRPr lang="en-US"/>
        </a:p>
      </dgm:t>
    </dgm:pt>
    <dgm:pt modelId="{CDE5F40F-34AC-4571-898C-2E7593BF4E76}">
      <dgm:prSet/>
      <dgm:spPr/>
      <dgm:t>
        <a:bodyPr/>
        <a:lstStyle/>
        <a:p>
          <a:r>
            <a:rPr lang="en-US" dirty="0" smtClean="0"/>
            <a:t>Bulb </a:t>
          </a:r>
          <a:endParaRPr lang="en-US" dirty="0"/>
        </a:p>
      </dgm:t>
    </dgm:pt>
    <dgm:pt modelId="{A13ADD3E-190D-40D9-AD6D-B44D9FB4E055}" type="parTrans" cxnId="{B6560042-184C-4F09-88A8-FD441E32633F}">
      <dgm:prSet/>
      <dgm:spPr/>
      <dgm:t>
        <a:bodyPr/>
        <a:lstStyle/>
        <a:p>
          <a:endParaRPr lang="en-US"/>
        </a:p>
      </dgm:t>
    </dgm:pt>
    <dgm:pt modelId="{1733494C-2BCD-4C82-B500-C95FA8C1A26C}" type="sibTrans" cxnId="{B6560042-184C-4F09-88A8-FD441E32633F}">
      <dgm:prSet/>
      <dgm:spPr/>
      <dgm:t>
        <a:bodyPr/>
        <a:lstStyle/>
        <a:p>
          <a:endParaRPr lang="en-US"/>
        </a:p>
      </dgm:t>
    </dgm:pt>
    <dgm:pt modelId="{93E17B68-238C-42D7-8CC2-F6BE88431FB7}">
      <dgm:prSet/>
      <dgm:spPr/>
      <dgm:t>
        <a:bodyPr/>
        <a:lstStyle/>
        <a:p>
          <a:r>
            <a:rPr lang="en-US" dirty="0" err="1" smtClean="0"/>
            <a:t>Stolon</a:t>
          </a:r>
          <a:r>
            <a:rPr lang="en-US" dirty="0" smtClean="0"/>
            <a:t>  </a:t>
          </a:r>
          <a:endParaRPr lang="en-US" dirty="0"/>
        </a:p>
      </dgm:t>
    </dgm:pt>
    <dgm:pt modelId="{9E0941A9-6F3B-422D-B37B-21BC7CC6A7E6}" type="parTrans" cxnId="{D0B1DADA-E218-440F-A02E-B1790C30BCE6}">
      <dgm:prSet/>
      <dgm:spPr/>
      <dgm:t>
        <a:bodyPr/>
        <a:lstStyle/>
        <a:p>
          <a:endParaRPr lang="en-US"/>
        </a:p>
      </dgm:t>
    </dgm:pt>
    <dgm:pt modelId="{7610F148-EA62-432C-B855-88A913877632}" type="sibTrans" cxnId="{D0B1DADA-E218-440F-A02E-B1790C30BCE6}">
      <dgm:prSet/>
      <dgm:spPr/>
      <dgm:t>
        <a:bodyPr/>
        <a:lstStyle/>
        <a:p>
          <a:endParaRPr lang="en-US"/>
        </a:p>
      </dgm:t>
    </dgm:pt>
    <dgm:pt modelId="{D7D18350-8F1F-489E-9D0F-F1B63AE9CAF3}">
      <dgm:prSet/>
      <dgm:spPr/>
      <dgm:t>
        <a:bodyPr/>
        <a:lstStyle/>
        <a:p>
          <a:r>
            <a:rPr lang="en-US" dirty="0" smtClean="0"/>
            <a:t>Runner </a:t>
          </a:r>
          <a:endParaRPr lang="en-US" dirty="0"/>
        </a:p>
      </dgm:t>
    </dgm:pt>
    <dgm:pt modelId="{AA960028-E582-40AF-8969-19474622E78A}" type="parTrans" cxnId="{A959DA1C-DF2A-4640-8033-4BED7DF4303D}">
      <dgm:prSet/>
      <dgm:spPr/>
      <dgm:t>
        <a:bodyPr/>
        <a:lstStyle/>
        <a:p>
          <a:endParaRPr lang="en-US"/>
        </a:p>
      </dgm:t>
    </dgm:pt>
    <dgm:pt modelId="{4055A847-050E-4507-9159-854EA91E79E4}" type="sibTrans" cxnId="{A959DA1C-DF2A-4640-8033-4BED7DF4303D}">
      <dgm:prSet/>
      <dgm:spPr/>
      <dgm:t>
        <a:bodyPr/>
        <a:lstStyle/>
        <a:p>
          <a:endParaRPr lang="en-US"/>
        </a:p>
      </dgm:t>
    </dgm:pt>
    <dgm:pt modelId="{89466844-54DE-4C5F-8DB0-DDEAB4AB0536}">
      <dgm:prSet/>
      <dgm:spPr/>
      <dgm:t>
        <a:bodyPr/>
        <a:lstStyle/>
        <a:p>
          <a:r>
            <a:rPr lang="en-US" dirty="0" smtClean="0"/>
            <a:t>Cuttings </a:t>
          </a:r>
          <a:endParaRPr lang="en-US" dirty="0"/>
        </a:p>
      </dgm:t>
    </dgm:pt>
    <dgm:pt modelId="{97A55B5D-9821-4374-9EF1-78F702C70117}" type="parTrans" cxnId="{BD382FCB-CDF1-490D-8276-81C245B50431}">
      <dgm:prSet/>
      <dgm:spPr/>
      <dgm:t>
        <a:bodyPr/>
        <a:lstStyle/>
        <a:p>
          <a:endParaRPr lang="en-US"/>
        </a:p>
      </dgm:t>
    </dgm:pt>
    <dgm:pt modelId="{B8FC45CF-2F7E-4118-B038-BBABA9CF7757}" type="sibTrans" cxnId="{BD382FCB-CDF1-490D-8276-81C245B50431}">
      <dgm:prSet/>
      <dgm:spPr/>
      <dgm:t>
        <a:bodyPr/>
        <a:lstStyle/>
        <a:p>
          <a:endParaRPr lang="en-US"/>
        </a:p>
      </dgm:t>
    </dgm:pt>
    <dgm:pt modelId="{5D2D73BE-D44C-49CF-8A8D-D536AE734E1F}">
      <dgm:prSet/>
      <dgm:spPr/>
      <dgm:t>
        <a:bodyPr/>
        <a:lstStyle/>
        <a:p>
          <a:r>
            <a:rPr lang="en-US" dirty="0" smtClean="0"/>
            <a:t>Layering </a:t>
          </a:r>
          <a:endParaRPr lang="en-US" dirty="0"/>
        </a:p>
      </dgm:t>
    </dgm:pt>
    <dgm:pt modelId="{8D23A023-DB18-454C-947E-2FE8A3E3357C}" type="parTrans" cxnId="{F8609813-9022-46EC-8B74-52D45A1C4EB5}">
      <dgm:prSet/>
      <dgm:spPr/>
      <dgm:t>
        <a:bodyPr/>
        <a:lstStyle/>
        <a:p>
          <a:endParaRPr lang="en-US"/>
        </a:p>
      </dgm:t>
    </dgm:pt>
    <dgm:pt modelId="{57A3BE4C-6068-45A7-9998-C2EB972B6A70}" type="sibTrans" cxnId="{F8609813-9022-46EC-8B74-52D45A1C4EB5}">
      <dgm:prSet/>
      <dgm:spPr/>
      <dgm:t>
        <a:bodyPr/>
        <a:lstStyle/>
        <a:p>
          <a:endParaRPr lang="en-US"/>
        </a:p>
      </dgm:t>
    </dgm:pt>
    <dgm:pt modelId="{1BEE92D2-F775-448B-B96A-DB5B0F7A1BD4}">
      <dgm:prSet/>
      <dgm:spPr/>
      <dgm:t>
        <a:bodyPr/>
        <a:lstStyle/>
        <a:p>
          <a:r>
            <a:rPr lang="en-US" dirty="0" smtClean="0"/>
            <a:t>Budding </a:t>
          </a:r>
          <a:endParaRPr lang="en-US" dirty="0"/>
        </a:p>
      </dgm:t>
    </dgm:pt>
    <dgm:pt modelId="{4C07200B-209A-4567-AC2A-274446608027}" type="parTrans" cxnId="{794D219B-80A4-448B-9CC6-07630623DEB4}">
      <dgm:prSet/>
      <dgm:spPr/>
      <dgm:t>
        <a:bodyPr/>
        <a:lstStyle/>
        <a:p>
          <a:endParaRPr lang="en-US"/>
        </a:p>
      </dgm:t>
    </dgm:pt>
    <dgm:pt modelId="{BA6A5A74-2F0B-438A-8800-0C18C2536D26}" type="sibTrans" cxnId="{794D219B-80A4-448B-9CC6-07630623DEB4}">
      <dgm:prSet/>
      <dgm:spPr/>
      <dgm:t>
        <a:bodyPr/>
        <a:lstStyle/>
        <a:p>
          <a:endParaRPr lang="en-US"/>
        </a:p>
      </dgm:t>
    </dgm:pt>
    <dgm:pt modelId="{8440232B-1AA3-4795-9F91-B7DAB708E230}">
      <dgm:prSet/>
      <dgm:spPr/>
      <dgm:t>
        <a:bodyPr/>
        <a:lstStyle/>
        <a:p>
          <a:r>
            <a:rPr lang="en-US" dirty="0" smtClean="0"/>
            <a:t>Grafting </a:t>
          </a:r>
          <a:endParaRPr lang="en-US" dirty="0"/>
        </a:p>
      </dgm:t>
    </dgm:pt>
    <dgm:pt modelId="{0D257B90-5285-4A20-9298-DCCBF23DAF0E}" type="parTrans" cxnId="{B00FDFEC-E491-4FD8-B39F-A983B69DA843}">
      <dgm:prSet/>
      <dgm:spPr/>
      <dgm:t>
        <a:bodyPr/>
        <a:lstStyle/>
        <a:p>
          <a:endParaRPr lang="en-US"/>
        </a:p>
      </dgm:t>
    </dgm:pt>
    <dgm:pt modelId="{F585D0B1-180B-452D-8149-293E1B198226}" type="sibTrans" cxnId="{B00FDFEC-E491-4FD8-B39F-A983B69DA843}">
      <dgm:prSet/>
      <dgm:spPr/>
      <dgm:t>
        <a:bodyPr/>
        <a:lstStyle/>
        <a:p>
          <a:endParaRPr lang="en-US"/>
        </a:p>
      </dgm:t>
    </dgm:pt>
    <dgm:pt modelId="{7243F12E-B9BB-49A8-9201-CA6FE299BC67}">
      <dgm:prSet/>
      <dgm:spPr/>
      <dgm:t>
        <a:bodyPr/>
        <a:lstStyle/>
        <a:p>
          <a:r>
            <a:rPr lang="en-US" dirty="0" smtClean="0"/>
            <a:t>Tissue culture </a:t>
          </a:r>
          <a:endParaRPr lang="en-US" dirty="0"/>
        </a:p>
      </dgm:t>
    </dgm:pt>
    <dgm:pt modelId="{F04D31F8-28E7-4B03-A78D-6C061FB3C84C}" type="parTrans" cxnId="{C689DB23-2107-41D9-8765-20FBBD3651F1}">
      <dgm:prSet/>
      <dgm:spPr/>
      <dgm:t>
        <a:bodyPr/>
        <a:lstStyle/>
        <a:p>
          <a:endParaRPr lang="en-US"/>
        </a:p>
      </dgm:t>
    </dgm:pt>
    <dgm:pt modelId="{71A653EB-9F2A-4634-9A9E-E1CF4792F3DE}" type="sibTrans" cxnId="{C689DB23-2107-41D9-8765-20FBBD3651F1}">
      <dgm:prSet/>
      <dgm:spPr/>
      <dgm:t>
        <a:bodyPr/>
        <a:lstStyle/>
        <a:p>
          <a:endParaRPr lang="en-US"/>
        </a:p>
      </dgm:t>
    </dgm:pt>
    <dgm:pt modelId="{27F70D55-5195-459B-A4F8-718D94AABED1}" type="pres">
      <dgm:prSet presAssocID="{55B40942-22B6-4521-BE67-14F49F34FB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8D065AD-4835-4FDB-A723-39A940D58461}" type="pres">
      <dgm:prSet presAssocID="{CBDA65A1-5162-47F9-A279-9D5DBDF22A7F}" presName="hierRoot1" presStyleCnt="0">
        <dgm:presLayoutVars>
          <dgm:hierBranch val="init"/>
        </dgm:presLayoutVars>
      </dgm:prSet>
      <dgm:spPr/>
    </dgm:pt>
    <dgm:pt modelId="{BDDB3021-D0A9-41AF-B010-8CD19913BD38}" type="pres">
      <dgm:prSet presAssocID="{CBDA65A1-5162-47F9-A279-9D5DBDF22A7F}" presName="rootComposite1" presStyleCnt="0"/>
      <dgm:spPr/>
    </dgm:pt>
    <dgm:pt modelId="{990A491F-9A5C-41A1-BE42-54C6EC10276A}" type="pres">
      <dgm:prSet presAssocID="{CBDA65A1-5162-47F9-A279-9D5DBDF22A7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EC6B00-501E-4AB0-8600-F8061505F617}" type="pres">
      <dgm:prSet presAssocID="{CBDA65A1-5162-47F9-A279-9D5DBDF22A7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72EB354-DE30-4768-9F3F-974A3B95F150}" type="pres">
      <dgm:prSet presAssocID="{CBDA65A1-5162-47F9-A279-9D5DBDF22A7F}" presName="hierChild2" presStyleCnt="0"/>
      <dgm:spPr/>
    </dgm:pt>
    <dgm:pt modelId="{00D8D1D6-828A-4614-BF35-2384A7931E9A}" type="pres">
      <dgm:prSet presAssocID="{73A071F0-A074-423F-89B0-347D0DD7A53B}" presName="Name37" presStyleLbl="parChTrans1D2" presStyleIdx="0" presStyleCnt="2"/>
      <dgm:spPr/>
      <dgm:t>
        <a:bodyPr/>
        <a:lstStyle/>
        <a:p>
          <a:endParaRPr lang="en-US"/>
        </a:p>
      </dgm:t>
    </dgm:pt>
    <dgm:pt modelId="{69428D54-EACD-4361-A822-70BF5B99B7CF}" type="pres">
      <dgm:prSet presAssocID="{E1B8F524-2C49-4085-ABA1-DAFB793D8CFC}" presName="hierRoot2" presStyleCnt="0">
        <dgm:presLayoutVars>
          <dgm:hierBranch val="init"/>
        </dgm:presLayoutVars>
      </dgm:prSet>
      <dgm:spPr/>
    </dgm:pt>
    <dgm:pt modelId="{822C65C2-793A-490E-A5A8-D3458C64638A}" type="pres">
      <dgm:prSet presAssocID="{E1B8F524-2C49-4085-ABA1-DAFB793D8CFC}" presName="rootComposite" presStyleCnt="0"/>
      <dgm:spPr/>
    </dgm:pt>
    <dgm:pt modelId="{63901FE6-7852-4370-AE30-733B939F0C34}" type="pres">
      <dgm:prSet presAssocID="{E1B8F524-2C49-4085-ABA1-DAFB793D8CFC}" presName="rootText" presStyleLbl="node2" presStyleIdx="0" presStyleCnt="2" custLinFactX="100000" custLinFactNeighborX="111177" custLinFactNeighborY="19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FB0829-3B9F-4317-A395-50A394BD7CCB}" type="pres">
      <dgm:prSet presAssocID="{E1B8F524-2C49-4085-ABA1-DAFB793D8CFC}" presName="rootConnector" presStyleLbl="node2" presStyleIdx="0" presStyleCnt="2"/>
      <dgm:spPr/>
      <dgm:t>
        <a:bodyPr/>
        <a:lstStyle/>
        <a:p>
          <a:endParaRPr lang="en-US"/>
        </a:p>
      </dgm:t>
    </dgm:pt>
    <dgm:pt modelId="{C856E196-D838-4ABE-A817-E705C980FB88}" type="pres">
      <dgm:prSet presAssocID="{E1B8F524-2C49-4085-ABA1-DAFB793D8CFC}" presName="hierChild4" presStyleCnt="0"/>
      <dgm:spPr/>
    </dgm:pt>
    <dgm:pt modelId="{E0949D74-678D-4BDD-8C61-4038E364AB52}" type="pres">
      <dgm:prSet presAssocID="{8F505896-7525-40E7-8F3B-307BA2824536}" presName="Name37" presStyleLbl="parChTrans1D3" presStyleIdx="0" presStyleCnt="3"/>
      <dgm:spPr/>
      <dgm:t>
        <a:bodyPr/>
        <a:lstStyle/>
        <a:p>
          <a:endParaRPr lang="en-US"/>
        </a:p>
      </dgm:t>
    </dgm:pt>
    <dgm:pt modelId="{8EEFA465-A3E9-42E7-9339-B4BC47DF6B14}" type="pres">
      <dgm:prSet presAssocID="{625AED80-2E6B-46D1-A7EF-F56976C348F8}" presName="hierRoot2" presStyleCnt="0">
        <dgm:presLayoutVars>
          <dgm:hierBranch val="r"/>
        </dgm:presLayoutVars>
      </dgm:prSet>
      <dgm:spPr/>
    </dgm:pt>
    <dgm:pt modelId="{5CEABBEF-F022-459C-B703-E05F4BE84899}" type="pres">
      <dgm:prSet presAssocID="{625AED80-2E6B-46D1-A7EF-F56976C348F8}" presName="rootComposite" presStyleCnt="0"/>
      <dgm:spPr/>
    </dgm:pt>
    <dgm:pt modelId="{8C4CACE1-2841-484D-9BB9-C01C27817495}" type="pres">
      <dgm:prSet presAssocID="{625AED80-2E6B-46D1-A7EF-F56976C348F8}" presName="rootText" presStyleLbl="node3" presStyleIdx="0" presStyleCnt="3" custLinFactNeighborX="31195" custLinFactNeighborY="41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D06596-B03A-4C8E-9541-113A083E939A}" type="pres">
      <dgm:prSet presAssocID="{625AED80-2E6B-46D1-A7EF-F56976C348F8}" presName="rootConnector" presStyleLbl="node3" presStyleIdx="0" presStyleCnt="3"/>
      <dgm:spPr/>
      <dgm:t>
        <a:bodyPr/>
        <a:lstStyle/>
        <a:p>
          <a:endParaRPr lang="en-US"/>
        </a:p>
      </dgm:t>
    </dgm:pt>
    <dgm:pt modelId="{5F7C77D2-606F-4CE9-948A-6692DF51AA0A}" type="pres">
      <dgm:prSet presAssocID="{625AED80-2E6B-46D1-A7EF-F56976C348F8}" presName="hierChild4" presStyleCnt="0"/>
      <dgm:spPr/>
    </dgm:pt>
    <dgm:pt modelId="{67CD5F39-02C6-4B37-979A-63D5DDC5B256}" type="pres">
      <dgm:prSet presAssocID="{BC8591A7-DABA-4A89-AF0B-ED589533FA6D}" presName="Name50" presStyleLbl="parChTrans1D4" presStyleIdx="0" presStyleCnt="12"/>
      <dgm:spPr/>
      <dgm:t>
        <a:bodyPr/>
        <a:lstStyle/>
        <a:p>
          <a:endParaRPr lang="en-US"/>
        </a:p>
      </dgm:t>
    </dgm:pt>
    <dgm:pt modelId="{25A49CE3-C5AC-4F97-B93D-B0B03336E359}" type="pres">
      <dgm:prSet presAssocID="{99CE027A-32D6-47F6-B076-2F8210050F83}" presName="hierRoot2" presStyleCnt="0">
        <dgm:presLayoutVars>
          <dgm:hierBranch val="init"/>
        </dgm:presLayoutVars>
      </dgm:prSet>
      <dgm:spPr/>
    </dgm:pt>
    <dgm:pt modelId="{D0480236-04F3-4C15-8776-A75AFE2D7057}" type="pres">
      <dgm:prSet presAssocID="{99CE027A-32D6-47F6-B076-2F8210050F83}" presName="rootComposite" presStyleCnt="0"/>
      <dgm:spPr/>
    </dgm:pt>
    <dgm:pt modelId="{A8FC2860-929D-4E94-8EF0-123C5D4B344B}" type="pres">
      <dgm:prSet presAssocID="{99CE027A-32D6-47F6-B076-2F8210050F83}" presName="rootText" presStyleLbl="node4" presStyleIdx="0" presStyleCnt="12" custLinFactNeighborX="86356" custLinFactNeighborY="64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2F006F-D299-449B-87EC-4E68744F6624}" type="pres">
      <dgm:prSet presAssocID="{99CE027A-32D6-47F6-B076-2F8210050F83}" presName="rootConnector" presStyleLbl="node4" presStyleIdx="0" presStyleCnt="12"/>
      <dgm:spPr/>
      <dgm:t>
        <a:bodyPr/>
        <a:lstStyle/>
        <a:p>
          <a:endParaRPr lang="en-US"/>
        </a:p>
      </dgm:t>
    </dgm:pt>
    <dgm:pt modelId="{A7DDD37C-BBFB-4F4D-BB6C-C1A9528147C6}" type="pres">
      <dgm:prSet presAssocID="{99CE027A-32D6-47F6-B076-2F8210050F83}" presName="hierChild4" presStyleCnt="0"/>
      <dgm:spPr/>
    </dgm:pt>
    <dgm:pt modelId="{C3B8DB8D-FA56-4D26-BEB9-125C9DAE6832}" type="pres">
      <dgm:prSet presAssocID="{99CE027A-32D6-47F6-B076-2F8210050F83}" presName="hierChild5" presStyleCnt="0"/>
      <dgm:spPr/>
    </dgm:pt>
    <dgm:pt modelId="{E959906E-646C-4124-AEBA-18788971FD6A}" type="pres">
      <dgm:prSet presAssocID="{1F7690E3-E4E8-4A68-876E-B573CB29D6CC}" presName="Name50" presStyleLbl="parChTrans1D4" presStyleIdx="1" presStyleCnt="12"/>
      <dgm:spPr/>
      <dgm:t>
        <a:bodyPr/>
        <a:lstStyle/>
        <a:p>
          <a:endParaRPr lang="en-US"/>
        </a:p>
      </dgm:t>
    </dgm:pt>
    <dgm:pt modelId="{289D92C3-B424-43DF-BADD-4083118383EB}" type="pres">
      <dgm:prSet presAssocID="{47ED4D63-B2B9-4064-AA1B-0CFE06CE5CC7}" presName="hierRoot2" presStyleCnt="0">
        <dgm:presLayoutVars>
          <dgm:hierBranch val="init"/>
        </dgm:presLayoutVars>
      </dgm:prSet>
      <dgm:spPr/>
    </dgm:pt>
    <dgm:pt modelId="{86BA40DF-A234-4263-AEF7-6251DF821A1C}" type="pres">
      <dgm:prSet presAssocID="{47ED4D63-B2B9-4064-AA1B-0CFE06CE5CC7}" presName="rootComposite" presStyleCnt="0"/>
      <dgm:spPr/>
    </dgm:pt>
    <dgm:pt modelId="{85F0BAA7-6ACD-4593-85B5-ACA56916C92A}" type="pres">
      <dgm:prSet presAssocID="{47ED4D63-B2B9-4064-AA1B-0CFE06CE5CC7}" presName="rootText" presStyleLbl="node4" presStyleIdx="1" presStyleCnt="12" custLinFactNeighborX="86356" custLinFactNeighborY="87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6DF2CA-4B93-4492-B573-62F514E5DF00}" type="pres">
      <dgm:prSet presAssocID="{47ED4D63-B2B9-4064-AA1B-0CFE06CE5CC7}" presName="rootConnector" presStyleLbl="node4" presStyleIdx="1" presStyleCnt="12"/>
      <dgm:spPr/>
      <dgm:t>
        <a:bodyPr/>
        <a:lstStyle/>
        <a:p>
          <a:endParaRPr lang="en-US"/>
        </a:p>
      </dgm:t>
    </dgm:pt>
    <dgm:pt modelId="{AC862D6C-17CA-4AB5-A481-C6E2D4B468CC}" type="pres">
      <dgm:prSet presAssocID="{47ED4D63-B2B9-4064-AA1B-0CFE06CE5CC7}" presName="hierChild4" presStyleCnt="0"/>
      <dgm:spPr/>
    </dgm:pt>
    <dgm:pt modelId="{90C34287-5978-42D0-BA7E-9D220D110648}" type="pres">
      <dgm:prSet presAssocID="{47ED4D63-B2B9-4064-AA1B-0CFE06CE5CC7}" presName="hierChild5" presStyleCnt="0"/>
      <dgm:spPr/>
    </dgm:pt>
    <dgm:pt modelId="{E8A96FE8-9489-4E39-A123-4FBAA2890CCD}" type="pres">
      <dgm:prSet presAssocID="{36DAC8CC-5DC3-4019-AE87-A30D573E41A7}" presName="Name50" presStyleLbl="parChTrans1D4" presStyleIdx="2" presStyleCnt="12"/>
      <dgm:spPr/>
      <dgm:t>
        <a:bodyPr/>
        <a:lstStyle/>
        <a:p>
          <a:endParaRPr lang="en-US"/>
        </a:p>
      </dgm:t>
    </dgm:pt>
    <dgm:pt modelId="{18600922-9250-4362-8873-1AF3ECF5C7DC}" type="pres">
      <dgm:prSet presAssocID="{C3CF5051-E71C-4083-A6D7-0C37CC870EEA}" presName="hierRoot2" presStyleCnt="0">
        <dgm:presLayoutVars>
          <dgm:hierBranch val="init"/>
        </dgm:presLayoutVars>
      </dgm:prSet>
      <dgm:spPr/>
    </dgm:pt>
    <dgm:pt modelId="{2F2E83BE-DE32-4FC6-8619-009B1828E88B}" type="pres">
      <dgm:prSet presAssocID="{C3CF5051-E71C-4083-A6D7-0C37CC870EEA}" presName="rootComposite" presStyleCnt="0"/>
      <dgm:spPr/>
    </dgm:pt>
    <dgm:pt modelId="{A1A66AA7-24A1-4266-8F4B-D85F582D1AC1}" type="pres">
      <dgm:prSet presAssocID="{C3CF5051-E71C-4083-A6D7-0C37CC870EEA}" presName="rootText" presStyleLbl="node4" presStyleIdx="2" presStyleCnt="12" custLinFactNeighborX="86356" custLinFactNeighborY="110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53C850-3D1E-4EC0-B4C6-C3BE46FBCC5C}" type="pres">
      <dgm:prSet presAssocID="{C3CF5051-E71C-4083-A6D7-0C37CC870EEA}" presName="rootConnector" presStyleLbl="node4" presStyleIdx="2" presStyleCnt="12"/>
      <dgm:spPr/>
      <dgm:t>
        <a:bodyPr/>
        <a:lstStyle/>
        <a:p>
          <a:endParaRPr lang="en-US"/>
        </a:p>
      </dgm:t>
    </dgm:pt>
    <dgm:pt modelId="{1F32A0E3-FD0A-4F63-90D9-4AFD52C7E9CF}" type="pres">
      <dgm:prSet presAssocID="{C3CF5051-E71C-4083-A6D7-0C37CC870EEA}" presName="hierChild4" presStyleCnt="0"/>
      <dgm:spPr/>
    </dgm:pt>
    <dgm:pt modelId="{B65137E1-32FF-4677-A6FD-F8D13C79BAFF}" type="pres">
      <dgm:prSet presAssocID="{C3CF5051-E71C-4083-A6D7-0C37CC870EEA}" presName="hierChild5" presStyleCnt="0"/>
      <dgm:spPr/>
    </dgm:pt>
    <dgm:pt modelId="{C1E88727-A528-4754-BD70-A2E19E68B45D}" type="pres">
      <dgm:prSet presAssocID="{AA604E09-F7D8-484E-AD65-F71F66A45674}" presName="Name50" presStyleLbl="parChTrans1D4" presStyleIdx="3" presStyleCnt="12"/>
      <dgm:spPr/>
      <dgm:t>
        <a:bodyPr/>
        <a:lstStyle/>
        <a:p>
          <a:endParaRPr lang="en-US"/>
        </a:p>
      </dgm:t>
    </dgm:pt>
    <dgm:pt modelId="{F468C886-ADE5-4B07-B7A1-A590C1FD1417}" type="pres">
      <dgm:prSet presAssocID="{5DC84770-8DB2-4BF3-94B3-D1157391A596}" presName="hierRoot2" presStyleCnt="0">
        <dgm:presLayoutVars>
          <dgm:hierBranch val="init"/>
        </dgm:presLayoutVars>
      </dgm:prSet>
      <dgm:spPr/>
    </dgm:pt>
    <dgm:pt modelId="{1CFD31EE-956A-4779-B2B5-9A66064E7AF7}" type="pres">
      <dgm:prSet presAssocID="{5DC84770-8DB2-4BF3-94B3-D1157391A596}" presName="rootComposite" presStyleCnt="0"/>
      <dgm:spPr/>
    </dgm:pt>
    <dgm:pt modelId="{47FB58A6-3A1E-4886-AC5E-224E62A532D5}" type="pres">
      <dgm:prSet presAssocID="{5DC84770-8DB2-4BF3-94B3-D1157391A596}" presName="rootText" presStyleLbl="node4" presStyleIdx="3" presStyleCnt="12" custLinFactNeighborX="86356" custLinFactNeighborY="133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EBDE27-604C-460D-94E7-AE9D7D05EA0D}" type="pres">
      <dgm:prSet presAssocID="{5DC84770-8DB2-4BF3-94B3-D1157391A596}" presName="rootConnector" presStyleLbl="node4" presStyleIdx="3" presStyleCnt="12"/>
      <dgm:spPr/>
      <dgm:t>
        <a:bodyPr/>
        <a:lstStyle/>
        <a:p>
          <a:endParaRPr lang="en-US"/>
        </a:p>
      </dgm:t>
    </dgm:pt>
    <dgm:pt modelId="{C648B303-B759-4CEF-8334-B712C368E46A}" type="pres">
      <dgm:prSet presAssocID="{5DC84770-8DB2-4BF3-94B3-D1157391A596}" presName="hierChild4" presStyleCnt="0"/>
      <dgm:spPr/>
    </dgm:pt>
    <dgm:pt modelId="{6D10C2E6-4AE6-4DF7-B8A8-803BFFAA10BD}" type="pres">
      <dgm:prSet presAssocID="{5DC84770-8DB2-4BF3-94B3-D1157391A596}" presName="hierChild5" presStyleCnt="0"/>
      <dgm:spPr/>
    </dgm:pt>
    <dgm:pt modelId="{093B14B6-8A78-45B6-BA11-F4EA55333D99}" type="pres">
      <dgm:prSet presAssocID="{A13ADD3E-190D-40D9-AD6D-B44D9FB4E055}" presName="Name50" presStyleLbl="parChTrans1D4" presStyleIdx="4" presStyleCnt="12"/>
      <dgm:spPr/>
      <dgm:t>
        <a:bodyPr/>
        <a:lstStyle/>
        <a:p>
          <a:endParaRPr lang="en-US"/>
        </a:p>
      </dgm:t>
    </dgm:pt>
    <dgm:pt modelId="{1A7E0D9E-9E0A-4FD7-88EF-378C7CEFB037}" type="pres">
      <dgm:prSet presAssocID="{CDE5F40F-34AC-4571-898C-2E7593BF4E76}" presName="hierRoot2" presStyleCnt="0">
        <dgm:presLayoutVars>
          <dgm:hierBranch val="init"/>
        </dgm:presLayoutVars>
      </dgm:prSet>
      <dgm:spPr/>
    </dgm:pt>
    <dgm:pt modelId="{996609AF-9096-42E7-8C04-510E1F58CFDD}" type="pres">
      <dgm:prSet presAssocID="{CDE5F40F-34AC-4571-898C-2E7593BF4E76}" presName="rootComposite" presStyleCnt="0"/>
      <dgm:spPr/>
    </dgm:pt>
    <dgm:pt modelId="{1601C787-0A6A-46AE-99C2-B5FB19931D8F}" type="pres">
      <dgm:prSet presAssocID="{CDE5F40F-34AC-4571-898C-2E7593BF4E76}" presName="rootText" presStyleLbl="node4" presStyleIdx="4" presStyleCnt="12" custLinFactNeighborX="86356" custLinFactNeighborY="156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50F94D-1CF0-4E5E-A883-347B8775E48D}" type="pres">
      <dgm:prSet presAssocID="{CDE5F40F-34AC-4571-898C-2E7593BF4E76}" presName="rootConnector" presStyleLbl="node4" presStyleIdx="4" presStyleCnt="12"/>
      <dgm:spPr/>
      <dgm:t>
        <a:bodyPr/>
        <a:lstStyle/>
        <a:p>
          <a:endParaRPr lang="en-US"/>
        </a:p>
      </dgm:t>
    </dgm:pt>
    <dgm:pt modelId="{177FD54C-8847-4498-9053-E83D0668D4C6}" type="pres">
      <dgm:prSet presAssocID="{CDE5F40F-34AC-4571-898C-2E7593BF4E76}" presName="hierChild4" presStyleCnt="0"/>
      <dgm:spPr/>
    </dgm:pt>
    <dgm:pt modelId="{545AF28D-60EA-4346-BFD9-881E0EB475C4}" type="pres">
      <dgm:prSet presAssocID="{CDE5F40F-34AC-4571-898C-2E7593BF4E76}" presName="hierChild5" presStyleCnt="0"/>
      <dgm:spPr/>
    </dgm:pt>
    <dgm:pt modelId="{D4A6BCC3-C4CF-4179-BD70-0C3000A7D4A1}" type="pres">
      <dgm:prSet presAssocID="{9E0941A9-6F3B-422D-B37B-21BC7CC6A7E6}" presName="Name50" presStyleLbl="parChTrans1D4" presStyleIdx="5" presStyleCnt="12"/>
      <dgm:spPr/>
      <dgm:t>
        <a:bodyPr/>
        <a:lstStyle/>
        <a:p>
          <a:endParaRPr lang="en-US"/>
        </a:p>
      </dgm:t>
    </dgm:pt>
    <dgm:pt modelId="{FFCB1DF7-63D2-4849-AEB4-4F9601088660}" type="pres">
      <dgm:prSet presAssocID="{93E17B68-238C-42D7-8CC2-F6BE88431FB7}" presName="hierRoot2" presStyleCnt="0">
        <dgm:presLayoutVars>
          <dgm:hierBranch val="init"/>
        </dgm:presLayoutVars>
      </dgm:prSet>
      <dgm:spPr/>
    </dgm:pt>
    <dgm:pt modelId="{F89DD046-E53E-4AE8-839A-6F2A79F366AC}" type="pres">
      <dgm:prSet presAssocID="{93E17B68-238C-42D7-8CC2-F6BE88431FB7}" presName="rootComposite" presStyleCnt="0"/>
      <dgm:spPr/>
    </dgm:pt>
    <dgm:pt modelId="{B778CBF5-B9EE-4ACB-B91D-F7D22C7A3BF9}" type="pres">
      <dgm:prSet presAssocID="{93E17B68-238C-42D7-8CC2-F6BE88431FB7}" presName="rootText" presStyleLbl="node4" presStyleIdx="5" presStyleCnt="12" custLinFactNeighborX="86356" custLinFactNeighborY="18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4865C0-8C29-42D2-A243-19BBC2BE0B75}" type="pres">
      <dgm:prSet presAssocID="{93E17B68-238C-42D7-8CC2-F6BE88431FB7}" presName="rootConnector" presStyleLbl="node4" presStyleIdx="5" presStyleCnt="12"/>
      <dgm:spPr/>
      <dgm:t>
        <a:bodyPr/>
        <a:lstStyle/>
        <a:p>
          <a:endParaRPr lang="en-US"/>
        </a:p>
      </dgm:t>
    </dgm:pt>
    <dgm:pt modelId="{19E334AF-61EE-4947-ABA2-CE1CABA42B6C}" type="pres">
      <dgm:prSet presAssocID="{93E17B68-238C-42D7-8CC2-F6BE88431FB7}" presName="hierChild4" presStyleCnt="0"/>
      <dgm:spPr/>
    </dgm:pt>
    <dgm:pt modelId="{FA2E89B6-5619-49C8-90AD-BF5120E82C57}" type="pres">
      <dgm:prSet presAssocID="{93E17B68-238C-42D7-8CC2-F6BE88431FB7}" presName="hierChild5" presStyleCnt="0"/>
      <dgm:spPr/>
    </dgm:pt>
    <dgm:pt modelId="{E3C24669-19F0-4476-B6F2-8A5AE77813B3}" type="pres">
      <dgm:prSet presAssocID="{AA960028-E582-40AF-8969-19474622E78A}" presName="Name50" presStyleLbl="parChTrans1D4" presStyleIdx="6" presStyleCnt="12"/>
      <dgm:spPr/>
      <dgm:t>
        <a:bodyPr/>
        <a:lstStyle/>
        <a:p>
          <a:endParaRPr lang="en-US"/>
        </a:p>
      </dgm:t>
    </dgm:pt>
    <dgm:pt modelId="{F76C792E-A2ED-4328-A19C-7536269AFB3D}" type="pres">
      <dgm:prSet presAssocID="{D7D18350-8F1F-489E-9D0F-F1B63AE9CAF3}" presName="hierRoot2" presStyleCnt="0">
        <dgm:presLayoutVars>
          <dgm:hierBranch val="init"/>
        </dgm:presLayoutVars>
      </dgm:prSet>
      <dgm:spPr/>
    </dgm:pt>
    <dgm:pt modelId="{FC6AC1B5-813B-4DA9-B34C-1CC9FE646F54}" type="pres">
      <dgm:prSet presAssocID="{D7D18350-8F1F-489E-9D0F-F1B63AE9CAF3}" presName="rootComposite" presStyleCnt="0"/>
      <dgm:spPr/>
    </dgm:pt>
    <dgm:pt modelId="{77C2DC02-4857-4F99-B8AB-B547D24BA9FC}" type="pres">
      <dgm:prSet presAssocID="{D7D18350-8F1F-489E-9D0F-F1B63AE9CAF3}" presName="rootText" presStyleLbl="node4" presStyleIdx="6" presStyleCnt="12" custLinFactNeighborX="86356" custLinFactNeighborY="-118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04DEB7-7631-468C-900B-3305F42193F8}" type="pres">
      <dgm:prSet presAssocID="{D7D18350-8F1F-489E-9D0F-F1B63AE9CAF3}" presName="rootConnector" presStyleLbl="node4" presStyleIdx="6" presStyleCnt="12"/>
      <dgm:spPr/>
      <dgm:t>
        <a:bodyPr/>
        <a:lstStyle/>
        <a:p>
          <a:endParaRPr lang="en-US"/>
        </a:p>
      </dgm:t>
    </dgm:pt>
    <dgm:pt modelId="{B463B4D2-4E1D-4EB4-86DB-9C4AE0AFE057}" type="pres">
      <dgm:prSet presAssocID="{D7D18350-8F1F-489E-9D0F-F1B63AE9CAF3}" presName="hierChild4" presStyleCnt="0"/>
      <dgm:spPr/>
    </dgm:pt>
    <dgm:pt modelId="{B7DCBE3A-E9F5-4218-85B7-5BBD5D51807A}" type="pres">
      <dgm:prSet presAssocID="{D7D18350-8F1F-489E-9D0F-F1B63AE9CAF3}" presName="hierChild5" presStyleCnt="0"/>
      <dgm:spPr/>
    </dgm:pt>
    <dgm:pt modelId="{3E0FE5F7-A1A8-478C-A675-E398A68B2F72}" type="pres">
      <dgm:prSet presAssocID="{625AED80-2E6B-46D1-A7EF-F56976C348F8}" presName="hierChild5" presStyleCnt="0"/>
      <dgm:spPr/>
    </dgm:pt>
    <dgm:pt modelId="{DE75088F-A8AF-4EC4-9A93-78EA1C2BF387}" type="pres">
      <dgm:prSet presAssocID="{AA9ED1AB-3906-48A9-A718-A4BCBFAE4704}" presName="Name37" presStyleLbl="parChTrans1D3" presStyleIdx="1" presStyleCnt="3"/>
      <dgm:spPr/>
      <dgm:t>
        <a:bodyPr/>
        <a:lstStyle/>
        <a:p>
          <a:endParaRPr lang="en-US"/>
        </a:p>
      </dgm:t>
    </dgm:pt>
    <dgm:pt modelId="{2D44A1D8-83D6-4839-ACAA-9028C892E2CB}" type="pres">
      <dgm:prSet presAssocID="{DC1092EB-6A3D-4A85-AF2A-1977DADFC891}" presName="hierRoot2" presStyleCnt="0">
        <dgm:presLayoutVars>
          <dgm:hierBranch val="r"/>
        </dgm:presLayoutVars>
      </dgm:prSet>
      <dgm:spPr/>
    </dgm:pt>
    <dgm:pt modelId="{40E28FB0-3C65-4A5E-A8BB-A317AFABE5A2}" type="pres">
      <dgm:prSet presAssocID="{DC1092EB-6A3D-4A85-AF2A-1977DADFC891}" presName="rootComposite" presStyleCnt="0"/>
      <dgm:spPr/>
    </dgm:pt>
    <dgm:pt modelId="{6F23F87B-65CE-4B41-AB90-0A3529B543A6}" type="pres">
      <dgm:prSet presAssocID="{DC1092EB-6A3D-4A85-AF2A-1977DADFC891}" presName="rootText" presStyleLbl="node3" presStyleIdx="1" presStyleCnt="3" custLinFactX="100000" custLinFactNeighborX="130837" custLinFactNeighborY="41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F6B0F3-E71E-43E0-9759-8ECDBD268B17}" type="pres">
      <dgm:prSet presAssocID="{DC1092EB-6A3D-4A85-AF2A-1977DADFC891}" presName="rootConnector" presStyleLbl="node3" presStyleIdx="1" presStyleCnt="3"/>
      <dgm:spPr/>
      <dgm:t>
        <a:bodyPr/>
        <a:lstStyle/>
        <a:p>
          <a:endParaRPr lang="en-US"/>
        </a:p>
      </dgm:t>
    </dgm:pt>
    <dgm:pt modelId="{F6555D1F-B5D0-4059-8AB9-BD69682177B7}" type="pres">
      <dgm:prSet presAssocID="{DC1092EB-6A3D-4A85-AF2A-1977DADFC891}" presName="hierChild4" presStyleCnt="0"/>
      <dgm:spPr/>
    </dgm:pt>
    <dgm:pt modelId="{67ED5826-E1CF-4D3A-801A-DF8687A10245}" type="pres">
      <dgm:prSet presAssocID="{97A55B5D-9821-4374-9EF1-78F702C70117}" presName="Name50" presStyleLbl="parChTrans1D4" presStyleIdx="7" presStyleCnt="12"/>
      <dgm:spPr/>
      <dgm:t>
        <a:bodyPr/>
        <a:lstStyle/>
        <a:p>
          <a:endParaRPr lang="en-US"/>
        </a:p>
      </dgm:t>
    </dgm:pt>
    <dgm:pt modelId="{EDDC41A4-ABEB-415A-AA17-CE1DA98D3147}" type="pres">
      <dgm:prSet presAssocID="{89466844-54DE-4C5F-8DB0-DDEAB4AB0536}" presName="hierRoot2" presStyleCnt="0">
        <dgm:presLayoutVars>
          <dgm:hierBranch val="init"/>
        </dgm:presLayoutVars>
      </dgm:prSet>
      <dgm:spPr/>
    </dgm:pt>
    <dgm:pt modelId="{54B6104F-3399-4CC6-B3D7-C2B3F9EA000E}" type="pres">
      <dgm:prSet presAssocID="{89466844-54DE-4C5F-8DB0-DDEAB4AB0536}" presName="rootComposite" presStyleCnt="0"/>
      <dgm:spPr/>
    </dgm:pt>
    <dgm:pt modelId="{4B345F8B-7441-4567-BDC4-CD6B951B1D93}" type="pres">
      <dgm:prSet presAssocID="{89466844-54DE-4C5F-8DB0-DDEAB4AB0536}" presName="rootText" presStyleLbl="node4" presStyleIdx="7" presStyleCnt="12" custLinFactX="161674" custLinFactNeighborX="200000" custLinFactNeighborY="225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F6BA3F-FEA7-42C5-8E73-0DE7ABCB342D}" type="pres">
      <dgm:prSet presAssocID="{89466844-54DE-4C5F-8DB0-DDEAB4AB0536}" presName="rootConnector" presStyleLbl="node4" presStyleIdx="7" presStyleCnt="12"/>
      <dgm:spPr/>
      <dgm:t>
        <a:bodyPr/>
        <a:lstStyle/>
        <a:p>
          <a:endParaRPr lang="en-US"/>
        </a:p>
      </dgm:t>
    </dgm:pt>
    <dgm:pt modelId="{D3F02C6B-032F-4737-958C-EDA0BCBCED68}" type="pres">
      <dgm:prSet presAssocID="{89466844-54DE-4C5F-8DB0-DDEAB4AB0536}" presName="hierChild4" presStyleCnt="0"/>
      <dgm:spPr/>
    </dgm:pt>
    <dgm:pt modelId="{06DC4376-329C-409F-BD9E-F7A00E99E2A2}" type="pres">
      <dgm:prSet presAssocID="{89466844-54DE-4C5F-8DB0-DDEAB4AB0536}" presName="hierChild5" presStyleCnt="0"/>
      <dgm:spPr/>
    </dgm:pt>
    <dgm:pt modelId="{88FBB632-AE4D-4AA6-8D5D-8AE781E062E0}" type="pres">
      <dgm:prSet presAssocID="{8D23A023-DB18-454C-947E-2FE8A3E3357C}" presName="Name50" presStyleLbl="parChTrans1D4" presStyleIdx="8" presStyleCnt="12"/>
      <dgm:spPr/>
      <dgm:t>
        <a:bodyPr/>
        <a:lstStyle/>
        <a:p>
          <a:endParaRPr lang="en-US"/>
        </a:p>
      </dgm:t>
    </dgm:pt>
    <dgm:pt modelId="{2C52B6C9-408E-489F-8C28-6707186F7E58}" type="pres">
      <dgm:prSet presAssocID="{5D2D73BE-D44C-49CF-8A8D-D536AE734E1F}" presName="hierRoot2" presStyleCnt="0">
        <dgm:presLayoutVars>
          <dgm:hierBranch val="r"/>
        </dgm:presLayoutVars>
      </dgm:prSet>
      <dgm:spPr/>
    </dgm:pt>
    <dgm:pt modelId="{2429C77B-D4D9-4478-9E6C-6279BD11FCC8}" type="pres">
      <dgm:prSet presAssocID="{5D2D73BE-D44C-49CF-8A8D-D536AE734E1F}" presName="rootComposite" presStyleCnt="0"/>
      <dgm:spPr/>
    </dgm:pt>
    <dgm:pt modelId="{789514AF-6CE2-4E71-AB88-6C9ECDE7A502}" type="pres">
      <dgm:prSet presAssocID="{5D2D73BE-D44C-49CF-8A8D-D536AE734E1F}" presName="rootText" presStyleLbl="node4" presStyleIdx="8" presStyleCnt="12" custLinFactX="161674" custLinFactNeighborX="200000" custLinFactNeighborY="248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614221-9119-4CAA-B900-7A66DCCB0B3C}" type="pres">
      <dgm:prSet presAssocID="{5D2D73BE-D44C-49CF-8A8D-D536AE734E1F}" presName="rootConnector" presStyleLbl="node4" presStyleIdx="8" presStyleCnt="12"/>
      <dgm:spPr/>
      <dgm:t>
        <a:bodyPr/>
        <a:lstStyle/>
        <a:p>
          <a:endParaRPr lang="en-US"/>
        </a:p>
      </dgm:t>
    </dgm:pt>
    <dgm:pt modelId="{41FD1BC4-37D9-4F22-95E9-016AFC619CB0}" type="pres">
      <dgm:prSet presAssocID="{5D2D73BE-D44C-49CF-8A8D-D536AE734E1F}" presName="hierChild4" presStyleCnt="0"/>
      <dgm:spPr/>
    </dgm:pt>
    <dgm:pt modelId="{E6139109-E4D1-4FDB-BB57-505CDCA4222F}" type="pres">
      <dgm:prSet presAssocID="{5D2D73BE-D44C-49CF-8A8D-D536AE734E1F}" presName="hierChild5" presStyleCnt="0"/>
      <dgm:spPr/>
    </dgm:pt>
    <dgm:pt modelId="{ADF40285-B132-49BD-BFA6-DEDFC07C7E83}" type="pres">
      <dgm:prSet presAssocID="{4C07200B-209A-4567-AC2A-274446608027}" presName="Name50" presStyleLbl="parChTrans1D4" presStyleIdx="9" presStyleCnt="12"/>
      <dgm:spPr/>
      <dgm:t>
        <a:bodyPr/>
        <a:lstStyle/>
        <a:p>
          <a:endParaRPr lang="en-US"/>
        </a:p>
      </dgm:t>
    </dgm:pt>
    <dgm:pt modelId="{FD94EA1C-470F-4939-8508-0E42882BE330}" type="pres">
      <dgm:prSet presAssocID="{1BEE92D2-F775-448B-B96A-DB5B0F7A1BD4}" presName="hierRoot2" presStyleCnt="0">
        <dgm:presLayoutVars>
          <dgm:hierBranch val="init"/>
        </dgm:presLayoutVars>
      </dgm:prSet>
      <dgm:spPr/>
    </dgm:pt>
    <dgm:pt modelId="{2D9B82CE-F8C4-4431-BAF1-C16257B85C2B}" type="pres">
      <dgm:prSet presAssocID="{1BEE92D2-F775-448B-B96A-DB5B0F7A1BD4}" presName="rootComposite" presStyleCnt="0"/>
      <dgm:spPr/>
    </dgm:pt>
    <dgm:pt modelId="{ED8D0168-49E0-437B-98C7-6E86573214F3}" type="pres">
      <dgm:prSet presAssocID="{1BEE92D2-F775-448B-B96A-DB5B0F7A1BD4}" presName="rootText" presStyleLbl="node4" presStyleIdx="9" presStyleCnt="12" custLinFactX="161674" custLinFactNeighborX="200000" custLinFactNeighborY="431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C5CCC8-657F-4445-88BE-D04BB7A1E650}" type="pres">
      <dgm:prSet presAssocID="{1BEE92D2-F775-448B-B96A-DB5B0F7A1BD4}" presName="rootConnector" presStyleLbl="node4" presStyleIdx="9" presStyleCnt="12"/>
      <dgm:spPr/>
      <dgm:t>
        <a:bodyPr/>
        <a:lstStyle/>
        <a:p>
          <a:endParaRPr lang="en-US"/>
        </a:p>
      </dgm:t>
    </dgm:pt>
    <dgm:pt modelId="{412516C8-A5B6-4692-81FF-1E147947AFC9}" type="pres">
      <dgm:prSet presAssocID="{1BEE92D2-F775-448B-B96A-DB5B0F7A1BD4}" presName="hierChild4" presStyleCnt="0"/>
      <dgm:spPr/>
    </dgm:pt>
    <dgm:pt modelId="{6879DD25-ADB4-4E63-843D-24E5A425534F}" type="pres">
      <dgm:prSet presAssocID="{1BEE92D2-F775-448B-B96A-DB5B0F7A1BD4}" presName="hierChild5" presStyleCnt="0"/>
      <dgm:spPr/>
    </dgm:pt>
    <dgm:pt modelId="{120544A6-DFB2-4CBB-B06B-F6F32A27598F}" type="pres">
      <dgm:prSet presAssocID="{0D257B90-5285-4A20-9298-DCCBF23DAF0E}" presName="Name50" presStyleLbl="parChTrans1D4" presStyleIdx="10" presStyleCnt="12"/>
      <dgm:spPr/>
      <dgm:t>
        <a:bodyPr/>
        <a:lstStyle/>
        <a:p>
          <a:endParaRPr lang="en-US"/>
        </a:p>
      </dgm:t>
    </dgm:pt>
    <dgm:pt modelId="{999E70FF-EA91-49DA-84AF-9C074C2EAC58}" type="pres">
      <dgm:prSet presAssocID="{8440232B-1AA3-4795-9F91-B7DAB708E230}" presName="hierRoot2" presStyleCnt="0">
        <dgm:presLayoutVars>
          <dgm:hierBranch val="init"/>
        </dgm:presLayoutVars>
      </dgm:prSet>
      <dgm:spPr/>
    </dgm:pt>
    <dgm:pt modelId="{626C0B96-85C9-4A1E-85A2-0B02CEBDBB48}" type="pres">
      <dgm:prSet presAssocID="{8440232B-1AA3-4795-9F91-B7DAB708E230}" presName="rootComposite" presStyleCnt="0"/>
      <dgm:spPr/>
    </dgm:pt>
    <dgm:pt modelId="{2A7C4FEF-2CFB-4A12-82D4-55F27AB83687}" type="pres">
      <dgm:prSet presAssocID="{8440232B-1AA3-4795-9F91-B7DAB708E230}" presName="rootText" presStyleLbl="node4" presStyleIdx="10" presStyleCnt="12" custLinFactX="161674" custLinFactNeighborX="200000" custLinFactNeighborY="614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94B3F8-5C71-4D4E-B754-C751589492D5}" type="pres">
      <dgm:prSet presAssocID="{8440232B-1AA3-4795-9F91-B7DAB708E230}" presName="rootConnector" presStyleLbl="node4" presStyleIdx="10" presStyleCnt="12"/>
      <dgm:spPr/>
      <dgm:t>
        <a:bodyPr/>
        <a:lstStyle/>
        <a:p>
          <a:endParaRPr lang="en-US"/>
        </a:p>
      </dgm:t>
    </dgm:pt>
    <dgm:pt modelId="{861D13B4-F28E-42CD-B7DA-6090C092252C}" type="pres">
      <dgm:prSet presAssocID="{8440232B-1AA3-4795-9F91-B7DAB708E230}" presName="hierChild4" presStyleCnt="0"/>
      <dgm:spPr/>
    </dgm:pt>
    <dgm:pt modelId="{E1A14E0E-5721-4918-A14F-00B7B595E35C}" type="pres">
      <dgm:prSet presAssocID="{8440232B-1AA3-4795-9F91-B7DAB708E230}" presName="hierChild5" presStyleCnt="0"/>
      <dgm:spPr/>
    </dgm:pt>
    <dgm:pt modelId="{AC7F75A4-277F-420D-8408-56D088A5F670}" type="pres">
      <dgm:prSet presAssocID="{F04D31F8-28E7-4B03-A78D-6C061FB3C84C}" presName="Name50" presStyleLbl="parChTrans1D4" presStyleIdx="11" presStyleCnt="12"/>
      <dgm:spPr/>
      <dgm:t>
        <a:bodyPr/>
        <a:lstStyle/>
        <a:p>
          <a:endParaRPr lang="en-US"/>
        </a:p>
      </dgm:t>
    </dgm:pt>
    <dgm:pt modelId="{473C2C7E-3682-40F0-8FE3-309D6907E0FF}" type="pres">
      <dgm:prSet presAssocID="{7243F12E-B9BB-49A8-9201-CA6FE299BC67}" presName="hierRoot2" presStyleCnt="0">
        <dgm:presLayoutVars>
          <dgm:hierBranch val="init"/>
        </dgm:presLayoutVars>
      </dgm:prSet>
      <dgm:spPr/>
    </dgm:pt>
    <dgm:pt modelId="{149A87BC-D7F0-4B45-923B-D2A58AD1270F}" type="pres">
      <dgm:prSet presAssocID="{7243F12E-B9BB-49A8-9201-CA6FE299BC67}" presName="rootComposite" presStyleCnt="0"/>
      <dgm:spPr/>
    </dgm:pt>
    <dgm:pt modelId="{35121426-53D4-4D93-81A9-91A8A2CF50BC}" type="pres">
      <dgm:prSet presAssocID="{7243F12E-B9BB-49A8-9201-CA6FE299BC67}" presName="rootText" presStyleLbl="node4" presStyleIdx="11" presStyleCnt="12" custLinFactX="161674" custLinFactNeighborX="200000" custLinFactNeighborY="797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1956BF-9B1C-4394-991E-55519B8820F1}" type="pres">
      <dgm:prSet presAssocID="{7243F12E-B9BB-49A8-9201-CA6FE299BC67}" presName="rootConnector" presStyleLbl="node4" presStyleIdx="11" presStyleCnt="12"/>
      <dgm:spPr/>
      <dgm:t>
        <a:bodyPr/>
        <a:lstStyle/>
        <a:p>
          <a:endParaRPr lang="en-US"/>
        </a:p>
      </dgm:t>
    </dgm:pt>
    <dgm:pt modelId="{71C5B40A-6165-4D02-8A8F-D8CBAAD5C828}" type="pres">
      <dgm:prSet presAssocID="{7243F12E-B9BB-49A8-9201-CA6FE299BC67}" presName="hierChild4" presStyleCnt="0"/>
      <dgm:spPr/>
    </dgm:pt>
    <dgm:pt modelId="{98018632-E94C-44C5-94B7-B920C66FD551}" type="pres">
      <dgm:prSet presAssocID="{7243F12E-B9BB-49A8-9201-CA6FE299BC67}" presName="hierChild5" presStyleCnt="0"/>
      <dgm:spPr/>
    </dgm:pt>
    <dgm:pt modelId="{4EFACBB6-CA19-4A7A-9921-BBE61DAFA4E4}" type="pres">
      <dgm:prSet presAssocID="{DC1092EB-6A3D-4A85-AF2A-1977DADFC891}" presName="hierChild5" presStyleCnt="0"/>
      <dgm:spPr/>
    </dgm:pt>
    <dgm:pt modelId="{C3C67B75-059E-4445-81A9-375A78533282}" type="pres">
      <dgm:prSet presAssocID="{E1B8F524-2C49-4085-ABA1-DAFB793D8CFC}" presName="hierChild5" presStyleCnt="0"/>
      <dgm:spPr/>
    </dgm:pt>
    <dgm:pt modelId="{AE40D7A7-5B94-4353-A2BB-2B92C014D737}" type="pres">
      <dgm:prSet presAssocID="{9D45F3F1-180F-428F-B939-BCCFDCC47799}" presName="Name37" presStyleLbl="parChTrans1D2" presStyleIdx="1" presStyleCnt="2"/>
      <dgm:spPr/>
      <dgm:t>
        <a:bodyPr/>
        <a:lstStyle/>
        <a:p>
          <a:endParaRPr lang="en-US"/>
        </a:p>
      </dgm:t>
    </dgm:pt>
    <dgm:pt modelId="{00137AE6-7DAB-4975-92E2-2533528D3FB7}" type="pres">
      <dgm:prSet presAssocID="{4CBF2F88-45C5-4999-B605-2B314EBA85E7}" presName="hierRoot2" presStyleCnt="0">
        <dgm:presLayoutVars>
          <dgm:hierBranch val="init"/>
        </dgm:presLayoutVars>
      </dgm:prSet>
      <dgm:spPr/>
    </dgm:pt>
    <dgm:pt modelId="{E6F322C8-2B25-4AE0-8108-0AD67CEC7EB2}" type="pres">
      <dgm:prSet presAssocID="{4CBF2F88-45C5-4999-B605-2B314EBA85E7}" presName="rootComposite" presStyleCnt="0"/>
      <dgm:spPr/>
    </dgm:pt>
    <dgm:pt modelId="{239D3F54-5EDC-4E6D-893C-99D026898D14}" type="pres">
      <dgm:prSet presAssocID="{4CBF2F88-45C5-4999-B605-2B314EBA85E7}" presName="rootText" presStyleLbl="node2" presStyleIdx="1" presStyleCnt="2" custLinFactX="-200000" custLinFactNeighborX="-238786" custLinFactNeighborY="19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D5C1AA-169A-4C18-A5EA-B522A2F605B6}" type="pres">
      <dgm:prSet presAssocID="{4CBF2F88-45C5-4999-B605-2B314EBA85E7}" presName="rootConnector" presStyleLbl="node2" presStyleIdx="1" presStyleCnt="2"/>
      <dgm:spPr/>
      <dgm:t>
        <a:bodyPr/>
        <a:lstStyle/>
        <a:p>
          <a:endParaRPr lang="en-US"/>
        </a:p>
      </dgm:t>
    </dgm:pt>
    <dgm:pt modelId="{92DB3FA8-8250-44D8-AE27-3F5B7C88E68F}" type="pres">
      <dgm:prSet presAssocID="{4CBF2F88-45C5-4999-B605-2B314EBA85E7}" presName="hierChild4" presStyleCnt="0"/>
      <dgm:spPr/>
    </dgm:pt>
    <dgm:pt modelId="{56D96999-8442-47E8-9967-DDD3CA630E9D}" type="pres">
      <dgm:prSet presAssocID="{452A4C8C-16DC-4ED1-84A0-89E8065432B2}" presName="Name37" presStyleLbl="parChTrans1D3" presStyleIdx="2" presStyleCnt="3"/>
      <dgm:spPr/>
      <dgm:t>
        <a:bodyPr/>
        <a:lstStyle/>
        <a:p>
          <a:endParaRPr lang="en-US"/>
        </a:p>
      </dgm:t>
    </dgm:pt>
    <dgm:pt modelId="{D303DDBE-FAB4-4261-9295-4BEF2CF8032F}" type="pres">
      <dgm:prSet presAssocID="{A55EC437-52E6-4993-A1E5-DEF043D446BF}" presName="hierRoot2" presStyleCnt="0">
        <dgm:presLayoutVars>
          <dgm:hierBranch val="init"/>
        </dgm:presLayoutVars>
      </dgm:prSet>
      <dgm:spPr/>
    </dgm:pt>
    <dgm:pt modelId="{EC32B6EA-D897-4D30-99AF-D556D8CAA74B}" type="pres">
      <dgm:prSet presAssocID="{A55EC437-52E6-4993-A1E5-DEF043D446BF}" presName="rootComposite" presStyleCnt="0"/>
      <dgm:spPr/>
    </dgm:pt>
    <dgm:pt modelId="{2ADCDFC9-BBA4-462A-9AF1-BADB82064701}" type="pres">
      <dgm:prSet presAssocID="{A55EC437-52E6-4993-A1E5-DEF043D446BF}" presName="rootText" presStyleLbl="node3" presStyleIdx="2" presStyleCnt="3" custLinFactX="-200000" custLinFactNeighborX="-255770" custLinFactNeighborY="843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246026-664E-4375-BE3D-F4B3FCFB2E4B}" type="pres">
      <dgm:prSet presAssocID="{A55EC437-52E6-4993-A1E5-DEF043D446BF}" presName="rootConnector" presStyleLbl="node3" presStyleIdx="2" presStyleCnt="3"/>
      <dgm:spPr/>
      <dgm:t>
        <a:bodyPr/>
        <a:lstStyle/>
        <a:p>
          <a:endParaRPr lang="en-US"/>
        </a:p>
      </dgm:t>
    </dgm:pt>
    <dgm:pt modelId="{33A6D36D-1183-4B69-9427-DC789C32899A}" type="pres">
      <dgm:prSet presAssocID="{A55EC437-52E6-4993-A1E5-DEF043D446BF}" presName="hierChild4" presStyleCnt="0"/>
      <dgm:spPr/>
    </dgm:pt>
    <dgm:pt modelId="{D0AD2B43-D809-46AF-A31C-B95F66452E64}" type="pres">
      <dgm:prSet presAssocID="{A55EC437-52E6-4993-A1E5-DEF043D446BF}" presName="hierChild5" presStyleCnt="0"/>
      <dgm:spPr/>
    </dgm:pt>
    <dgm:pt modelId="{FA331FA8-7FD6-4ACB-801C-DDF5AD8A35CC}" type="pres">
      <dgm:prSet presAssocID="{4CBF2F88-45C5-4999-B605-2B314EBA85E7}" presName="hierChild5" presStyleCnt="0"/>
      <dgm:spPr/>
    </dgm:pt>
    <dgm:pt modelId="{E03F5926-9345-4B60-85AE-2AF9ADA70E18}" type="pres">
      <dgm:prSet presAssocID="{CBDA65A1-5162-47F9-A279-9D5DBDF22A7F}" presName="hierChild3" presStyleCnt="0"/>
      <dgm:spPr/>
    </dgm:pt>
  </dgm:ptLst>
  <dgm:cxnLst>
    <dgm:cxn modelId="{B6560042-184C-4F09-88A8-FD441E32633F}" srcId="{625AED80-2E6B-46D1-A7EF-F56976C348F8}" destId="{CDE5F40F-34AC-4571-898C-2E7593BF4E76}" srcOrd="4" destOrd="0" parTransId="{A13ADD3E-190D-40D9-AD6D-B44D9FB4E055}" sibTransId="{1733494C-2BCD-4C82-B500-C95FA8C1A26C}"/>
    <dgm:cxn modelId="{A4793C38-E758-4C2B-831F-E2F0584F2BCA}" type="presOf" srcId="{BC8591A7-DABA-4A89-AF0B-ED589533FA6D}" destId="{67CD5F39-02C6-4B37-979A-63D5DDC5B256}" srcOrd="0" destOrd="0" presId="urn:microsoft.com/office/officeart/2005/8/layout/orgChart1"/>
    <dgm:cxn modelId="{28A9C032-A3B5-43E5-8C35-A73874C935BD}" type="presOf" srcId="{5DC84770-8DB2-4BF3-94B3-D1157391A596}" destId="{47FB58A6-3A1E-4886-AC5E-224E62A532D5}" srcOrd="0" destOrd="0" presId="urn:microsoft.com/office/officeart/2005/8/layout/orgChart1"/>
    <dgm:cxn modelId="{794D219B-80A4-448B-9CC6-07630623DEB4}" srcId="{DC1092EB-6A3D-4A85-AF2A-1977DADFC891}" destId="{1BEE92D2-F775-448B-B96A-DB5B0F7A1BD4}" srcOrd="2" destOrd="0" parTransId="{4C07200B-209A-4567-AC2A-274446608027}" sibTransId="{BA6A5A74-2F0B-438A-8800-0C18C2536D26}"/>
    <dgm:cxn modelId="{92F6F533-D94F-4935-A24E-DA49488B893B}" type="presOf" srcId="{C3CF5051-E71C-4083-A6D7-0C37CC870EEA}" destId="{C053C850-3D1E-4EC0-B4C6-C3BE46FBCC5C}" srcOrd="1" destOrd="0" presId="urn:microsoft.com/office/officeart/2005/8/layout/orgChart1"/>
    <dgm:cxn modelId="{348EA0E5-6927-4A2B-82D0-6EF6D403D787}" type="presOf" srcId="{625AED80-2E6B-46D1-A7EF-F56976C348F8}" destId="{8C4CACE1-2841-484D-9BB9-C01C27817495}" srcOrd="0" destOrd="0" presId="urn:microsoft.com/office/officeart/2005/8/layout/orgChart1"/>
    <dgm:cxn modelId="{AA19A595-BDFF-4ED4-B133-2F0E8DAF9912}" srcId="{625AED80-2E6B-46D1-A7EF-F56976C348F8}" destId="{47ED4D63-B2B9-4064-AA1B-0CFE06CE5CC7}" srcOrd="1" destOrd="0" parTransId="{1F7690E3-E4E8-4A68-876E-B573CB29D6CC}" sibTransId="{B6073081-30DB-4FA3-8FD3-5580C61B272F}"/>
    <dgm:cxn modelId="{04BFDB4D-96FF-4CE1-82C1-2E0CD4BDE401}" type="presOf" srcId="{99CE027A-32D6-47F6-B076-2F8210050F83}" destId="{A8FC2860-929D-4E94-8EF0-123C5D4B344B}" srcOrd="0" destOrd="0" presId="urn:microsoft.com/office/officeart/2005/8/layout/orgChart1"/>
    <dgm:cxn modelId="{71589CEB-A18C-48C3-A996-3C68D514E6D6}" type="presOf" srcId="{8440232B-1AA3-4795-9F91-B7DAB708E230}" destId="{2A7C4FEF-2CFB-4A12-82D4-55F27AB83687}" srcOrd="0" destOrd="0" presId="urn:microsoft.com/office/officeart/2005/8/layout/orgChart1"/>
    <dgm:cxn modelId="{4D2082C1-B8B5-48EE-A355-01A6AEFA3603}" type="presOf" srcId="{CDE5F40F-34AC-4571-898C-2E7593BF4E76}" destId="{1601C787-0A6A-46AE-99C2-B5FB19931D8F}" srcOrd="0" destOrd="0" presId="urn:microsoft.com/office/officeart/2005/8/layout/orgChart1"/>
    <dgm:cxn modelId="{82E0452D-5186-4ACB-89DD-42FA1ADC062B}" type="presOf" srcId="{CDE5F40F-34AC-4571-898C-2E7593BF4E76}" destId="{0250F94D-1CF0-4E5E-A883-347B8775E48D}" srcOrd="1" destOrd="0" presId="urn:microsoft.com/office/officeart/2005/8/layout/orgChart1"/>
    <dgm:cxn modelId="{7A155398-6923-4ED0-B60C-C02AA4FD6521}" srcId="{CBDA65A1-5162-47F9-A279-9D5DBDF22A7F}" destId="{E1B8F524-2C49-4085-ABA1-DAFB793D8CFC}" srcOrd="0" destOrd="0" parTransId="{73A071F0-A074-423F-89B0-347D0DD7A53B}" sibTransId="{373A02F6-3928-4A14-AA92-025F8CD7D864}"/>
    <dgm:cxn modelId="{0E672732-E591-4AF2-8D1F-7E92A521DDF1}" srcId="{625AED80-2E6B-46D1-A7EF-F56976C348F8}" destId="{5DC84770-8DB2-4BF3-94B3-D1157391A596}" srcOrd="3" destOrd="0" parTransId="{AA604E09-F7D8-484E-AD65-F71F66A45674}" sibTransId="{D86427C5-CFCF-4C6A-A4A5-4ED2DB7F98A9}"/>
    <dgm:cxn modelId="{27EA48B5-1519-4246-A5E7-4F6AA38B84BB}" type="presOf" srcId="{89466844-54DE-4C5F-8DB0-DDEAB4AB0536}" destId="{9EF6BA3F-FEA7-42C5-8E73-0DE7ABCB342D}" srcOrd="1" destOrd="0" presId="urn:microsoft.com/office/officeart/2005/8/layout/orgChart1"/>
    <dgm:cxn modelId="{B00FDFEC-E491-4FD8-B39F-A983B69DA843}" srcId="{DC1092EB-6A3D-4A85-AF2A-1977DADFC891}" destId="{8440232B-1AA3-4795-9F91-B7DAB708E230}" srcOrd="3" destOrd="0" parTransId="{0D257B90-5285-4A20-9298-DCCBF23DAF0E}" sibTransId="{F585D0B1-180B-452D-8149-293E1B198226}"/>
    <dgm:cxn modelId="{BD382FCB-CDF1-490D-8276-81C245B50431}" srcId="{DC1092EB-6A3D-4A85-AF2A-1977DADFC891}" destId="{89466844-54DE-4C5F-8DB0-DDEAB4AB0536}" srcOrd="0" destOrd="0" parTransId="{97A55B5D-9821-4374-9EF1-78F702C70117}" sibTransId="{B8FC45CF-2F7E-4118-B038-BBABA9CF7757}"/>
    <dgm:cxn modelId="{58709F3F-F0A8-4B47-89CF-D65BE4428987}" type="presOf" srcId="{5D2D73BE-D44C-49CF-8A8D-D536AE734E1F}" destId="{C5614221-9119-4CAA-B900-7A66DCCB0B3C}" srcOrd="1" destOrd="0" presId="urn:microsoft.com/office/officeart/2005/8/layout/orgChart1"/>
    <dgm:cxn modelId="{BED36244-73F0-4B7D-AEC3-AEF7C03F56B5}" type="presOf" srcId="{4C07200B-209A-4567-AC2A-274446608027}" destId="{ADF40285-B132-49BD-BFA6-DEDFC07C7E83}" srcOrd="0" destOrd="0" presId="urn:microsoft.com/office/officeart/2005/8/layout/orgChart1"/>
    <dgm:cxn modelId="{162EBEEE-7B6D-4C1E-A9A9-6CE4A67733A0}" type="presOf" srcId="{E1B8F524-2C49-4085-ABA1-DAFB793D8CFC}" destId="{63901FE6-7852-4370-AE30-733B939F0C34}" srcOrd="0" destOrd="0" presId="urn:microsoft.com/office/officeart/2005/8/layout/orgChart1"/>
    <dgm:cxn modelId="{46681AB0-8846-4058-A12A-2ACA396F6739}" type="presOf" srcId="{AA960028-E582-40AF-8969-19474622E78A}" destId="{E3C24669-19F0-4476-B6F2-8A5AE77813B3}" srcOrd="0" destOrd="0" presId="urn:microsoft.com/office/officeart/2005/8/layout/orgChart1"/>
    <dgm:cxn modelId="{F8609813-9022-46EC-8B74-52D45A1C4EB5}" srcId="{DC1092EB-6A3D-4A85-AF2A-1977DADFC891}" destId="{5D2D73BE-D44C-49CF-8A8D-D536AE734E1F}" srcOrd="1" destOrd="0" parTransId="{8D23A023-DB18-454C-947E-2FE8A3E3357C}" sibTransId="{57A3BE4C-6068-45A7-9998-C2EB972B6A70}"/>
    <dgm:cxn modelId="{A4BB9BF2-85B4-475A-BF6A-350A1F235476}" srcId="{4CBF2F88-45C5-4999-B605-2B314EBA85E7}" destId="{A55EC437-52E6-4993-A1E5-DEF043D446BF}" srcOrd="0" destOrd="0" parTransId="{452A4C8C-16DC-4ED1-84A0-89E8065432B2}" sibTransId="{48AB737B-8D73-443D-B3E3-458898F6298C}"/>
    <dgm:cxn modelId="{B8659A28-6F45-483A-A155-30C66F0C182C}" type="presOf" srcId="{A55EC437-52E6-4993-A1E5-DEF043D446BF}" destId="{6F246026-664E-4375-BE3D-F4B3FCFB2E4B}" srcOrd="1" destOrd="0" presId="urn:microsoft.com/office/officeart/2005/8/layout/orgChart1"/>
    <dgm:cxn modelId="{48ED5DFF-819C-499C-955B-50D7E4FE4782}" srcId="{E1B8F524-2C49-4085-ABA1-DAFB793D8CFC}" destId="{DC1092EB-6A3D-4A85-AF2A-1977DADFC891}" srcOrd="1" destOrd="0" parTransId="{AA9ED1AB-3906-48A9-A718-A4BCBFAE4704}" sibTransId="{CB63261C-B888-4DBC-BBDE-F2D43F557F95}"/>
    <dgm:cxn modelId="{6FF2DB1F-0A48-4AD3-8B30-0906968B81FF}" type="presOf" srcId="{CBDA65A1-5162-47F9-A279-9D5DBDF22A7F}" destId="{E1EC6B00-501E-4AB0-8600-F8061505F617}" srcOrd="1" destOrd="0" presId="urn:microsoft.com/office/officeart/2005/8/layout/orgChart1"/>
    <dgm:cxn modelId="{F4D3B6A4-08F9-40C2-8706-454D4D70A144}" srcId="{55B40942-22B6-4521-BE67-14F49F34FB36}" destId="{CBDA65A1-5162-47F9-A279-9D5DBDF22A7F}" srcOrd="0" destOrd="0" parTransId="{97C3C0AF-5FD0-4375-8A38-7214942576B1}" sibTransId="{EBA96F63-D2D1-4291-A4EC-7C67AA32319A}"/>
    <dgm:cxn modelId="{8F1B0F59-49A4-48F4-94A0-A86E9B8A9C1A}" type="presOf" srcId="{1F7690E3-E4E8-4A68-876E-B573CB29D6CC}" destId="{E959906E-646C-4124-AEBA-18788971FD6A}" srcOrd="0" destOrd="0" presId="urn:microsoft.com/office/officeart/2005/8/layout/orgChart1"/>
    <dgm:cxn modelId="{013C2E48-EA0A-4A47-B0F4-C85C880104FA}" type="presOf" srcId="{1BEE92D2-F775-448B-B96A-DB5B0F7A1BD4}" destId="{ED8D0168-49E0-437B-98C7-6E86573214F3}" srcOrd="0" destOrd="0" presId="urn:microsoft.com/office/officeart/2005/8/layout/orgChart1"/>
    <dgm:cxn modelId="{A76B6B6A-6C11-4A3E-AE1A-65978AF28B47}" type="presOf" srcId="{4CBF2F88-45C5-4999-B605-2B314EBA85E7}" destId="{239D3F54-5EDC-4E6D-893C-99D026898D14}" srcOrd="0" destOrd="0" presId="urn:microsoft.com/office/officeart/2005/8/layout/orgChart1"/>
    <dgm:cxn modelId="{D32F2CF4-E3E5-41EA-9058-DE1CA3F9DDDE}" type="presOf" srcId="{55B40942-22B6-4521-BE67-14F49F34FB36}" destId="{27F70D55-5195-459B-A4F8-718D94AABED1}" srcOrd="0" destOrd="0" presId="urn:microsoft.com/office/officeart/2005/8/layout/orgChart1"/>
    <dgm:cxn modelId="{D0B1DADA-E218-440F-A02E-B1790C30BCE6}" srcId="{625AED80-2E6B-46D1-A7EF-F56976C348F8}" destId="{93E17B68-238C-42D7-8CC2-F6BE88431FB7}" srcOrd="5" destOrd="0" parTransId="{9E0941A9-6F3B-422D-B37B-21BC7CC6A7E6}" sibTransId="{7610F148-EA62-432C-B855-88A913877632}"/>
    <dgm:cxn modelId="{659CD9E3-0325-4912-AF91-02878B2124A9}" type="presOf" srcId="{93E17B68-238C-42D7-8CC2-F6BE88431FB7}" destId="{524865C0-8C29-42D2-A243-19BBC2BE0B75}" srcOrd="1" destOrd="0" presId="urn:microsoft.com/office/officeart/2005/8/layout/orgChart1"/>
    <dgm:cxn modelId="{5F7B135D-7E54-4E14-B46C-8CDFB3C8049C}" type="presOf" srcId="{A55EC437-52E6-4993-A1E5-DEF043D446BF}" destId="{2ADCDFC9-BBA4-462A-9AF1-BADB82064701}" srcOrd="0" destOrd="0" presId="urn:microsoft.com/office/officeart/2005/8/layout/orgChart1"/>
    <dgm:cxn modelId="{2D5856ED-ABBB-4138-8724-E42B379FACB6}" type="presOf" srcId="{625AED80-2E6B-46D1-A7EF-F56976C348F8}" destId="{ACD06596-B03A-4C8E-9541-113A083E939A}" srcOrd="1" destOrd="0" presId="urn:microsoft.com/office/officeart/2005/8/layout/orgChart1"/>
    <dgm:cxn modelId="{9726EDA4-FFF6-4DF0-8D1D-6AE5D0BC5741}" type="presOf" srcId="{73A071F0-A074-423F-89B0-347D0DD7A53B}" destId="{00D8D1D6-828A-4614-BF35-2384A7931E9A}" srcOrd="0" destOrd="0" presId="urn:microsoft.com/office/officeart/2005/8/layout/orgChart1"/>
    <dgm:cxn modelId="{783D9EBB-C96E-49A9-9055-CD7A5FA149FA}" srcId="{E1B8F524-2C49-4085-ABA1-DAFB793D8CFC}" destId="{625AED80-2E6B-46D1-A7EF-F56976C348F8}" srcOrd="0" destOrd="0" parTransId="{8F505896-7525-40E7-8F3B-307BA2824536}" sibTransId="{D5E91935-D6BD-425F-9445-FB5B41C907D5}"/>
    <dgm:cxn modelId="{A632DE12-F7B2-4BDE-A278-5D3563EA07EB}" type="presOf" srcId="{9D45F3F1-180F-428F-B939-BCCFDCC47799}" destId="{AE40D7A7-5B94-4353-A2BB-2B92C014D737}" srcOrd="0" destOrd="0" presId="urn:microsoft.com/office/officeart/2005/8/layout/orgChart1"/>
    <dgm:cxn modelId="{50A31CF1-EECB-4D64-90B6-3993AB3CEC81}" type="presOf" srcId="{47ED4D63-B2B9-4064-AA1B-0CFE06CE5CC7}" destId="{85F0BAA7-6ACD-4593-85B5-ACA56916C92A}" srcOrd="0" destOrd="0" presId="urn:microsoft.com/office/officeart/2005/8/layout/orgChart1"/>
    <dgm:cxn modelId="{5744C178-B1FF-4DB0-BCC8-9EE8E19B2D5D}" type="presOf" srcId="{9E0941A9-6F3B-422D-B37B-21BC7CC6A7E6}" destId="{D4A6BCC3-C4CF-4179-BD70-0C3000A7D4A1}" srcOrd="0" destOrd="0" presId="urn:microsoft.com/office/officeart/2005/8/layout/orgChart1"/>
    <dgm:cxn modelId="{01462E9A-8B3A-4A34-9FD2-1478FB4F412E}" type="presOf" srcId="{99CE027A-32D6-47F6-B076-2F8210050F83}" destId="{F82F006F-D299-449B-87EC-4E68744F6624}" srcOrd="1" destOrd="0" presId="urn:microsoft.com/office/officeart/2005/8/layout/orgChart1"/>
    <dgm:cxn modelId="{06831BBE-4F6D-42AB-8BB0-C548AD2D0A9C}" type="presOf" srcId="{4CBF2F88-45C5-4999-B605-2B314EBA85E7}" destId="{B5D5C1AA-169A-4C18-A5EA-B522A2F605B6}" srcOrd="1" destOrd="0" presId="urn:microsoft.com/office/officeart/2005/8/layout/orgChart1"/>
    <dgm:cxn modelId="{5230B239-7D6E-477B-AB55-CF18336419DF}" type="presOf" srcId="{C3CF5051-E71C-4083-A6D7-0C37CC870EEA}" destId="{A1A66AA7-24A1-4266-8F4B-D85F582D1AC1}" srcOrd="0" destOrd="0" presId="urn:microsoft.com/office/officeart/2005/8/layout/orgChart1"/>
    <dgm:cxn modelId="{10C91023-1433-4FB8-A726-0E20D041F3D8}" type="presOf" srcId="{D7D18350-8F1F-489E-9D0F-F1B63AE9CAF3}" destId="{77C2DC02-4857-4F99-B8AB-B547D24BA9FC}" srcOrd="0" destOrd="0" presId="urn:microsoft.com/office/officeart/2005/8/layout/orgChart1"/>
    <dgm:cxn modelId="{023B96D1-1557-4A2E-BBFF-A0912FB24F4D}" srcId="{CBDA65A1-5162-47F9-A279-9D5DBDF22A7F}" destId="{4CBF2F88-45C5-4999-B605-2B314EBA85E7}" srcOrd="1" destOrd="0" parTransId="{9D45F3F1-180F-428F-B939-BCCFDCC47799}" sibTransId="{D3000CD0-CE42-4152-9CDA-8C1A9EBC9C44}"/>
    <dgm:cxn modelId="{47F0528A-5162-47A1-8A92-705234A77514}" type="presOf" srcId="{8F505896-7525-40E7-8F3B-307BA2824536}" destId="{E0949D74-678D-4BDD-8C61-4038E364AB52}" srcOrd="0" destOrd="0" presId="urn:microsoft.com/office/officeart/2005/8/layout/orgChart1"/>
    <dgm:cxn modelId="{59B1D366-D0A9-46D6-B971-6F3AE90D6E53}" type="presOf" srcId="{DC1092EB-6A3D-4A85-AF2A-1977DADFC891}" destId="{6F23F87B-65CE-4B41-AB90-0A3529B543A6}" srcOrd="0" destOrd="0" presId="urn:microsoft.com/office/officeart/2005/8/layout/orgChart1"/>
    <dgm:cxn modelId="{C7BFEACD-1E0D-4245-8C0A-03551FD0216B}" type="presOf" srcId="{DC1092EB-6A3D-4A85-AF2A-1977DADFC891}" destId="{D1F6B0F3-E71E-43E0-9759-8ECDBD268B17}" srcOrd="1" destOrd="0" presId="urn:microsoft.com/office/officeart/2005/8/layout/orgChart1"/>
    <dgm:cxn modelId="{A75DFAE7-624B-4185-8338-21F2B57CD638}" type="presOf" srcId="{1BEE92D2-F775-448B-B96A-DB5B0F7A1BD4}" destId="{4DC5CCC8-657F-4445-88BE-D04BB7A1E650}" srcOrd="1" destOrd="0" presId="urn:microsoft.com/office/officeart/2005/8/layout/orgChart1"/>
    <dgm:cxn modelId="{3D31CE86-F794-4853-956F-937A1E29FB46}" type="presOf" srcId="{36DAC8CC-5DC3-4019-AE87-A30D573E41A7}" destId="{E8A96FE8-9489-4E39-A123-4FBAA2890CCD}" srcOrd="0" destOrd="0" presId="urn:microsoft.com/office/officeart/2005/8/layout/orgChart1"/>
    <dgm:cxn modelId="{9D753040-AE75-4BD2-9650-BE6C4F382378}" type="presOf" srcId="{5DC84770-8DB2-4BF3-94B3-D1157391A596}" destId="{AFEBDE27-604C-460D-94E7-AE9D7D05EA0D}" srcOrd="1" destOrd="0" presId="urn:microsoft.com/office/officeart/2005/8/layout/orgChart1"/>
    <dgm:cxn modelId="{56649F9D-1A8C-43EB-9B4E-D7CBF57693DF}" srcId="{625AED80-2E6B-46D1-A7EF-F56976C348F8}" destId="{C3CF5051-E71C-4083-A6D7-0C37CC870EEA}" srcOrd="2" destOrd="0" parTransId="{36DAC8CC-5DC3-4019-AE87-A30D573E41A7}" sibTransId="{27B517FE-EF7E-4C23-90CA-4DC2BE4C445E}"/>
    <dgm:cxn modelId="{B097BE50-C6AA-4D1F-B061-8071EDBBBA6F}" type="presOf" srcId="{AA604E09-F7D8-484E-AD65-F71F66A45674}" destId="{C1E88727-A528-4754-BD70-A2E19E68B45D}" srcOrd="0" destOrd="0" presId="urn:microsoft.com/office/officeart/2005/8/layout/orgChart1"/>
    <dgm:cxn modelId="{B132DA42-2014-4537-908B-451F94696D70}" type="presOf" srcId="{7243F12E-B9BB-49A8-9201-CA6FE299BC67}" destId="{35121426-53D4-4D93-81A9-91A8A2CF50BC}" srcOrd="0" destOrd="0" presId="urn:microsoft.com/office/officeart/2005/8/layout/orgChart1"/>
    <dgm:cxn modelId="{8D70277D-49DE-4BFC-BFC2-C131DE577462}" type="presOf" srcId="{F04D31F8-28E7-4B03-A78D-6C061FB3C84C}" destId="{AC7F75A4-277F-420D-8408-56D088A5F670}" srcOrd="0" destOrd="0" presId="urn:microsoft.com/office/officeart/2005/8/layout/orgChart1"/>
    <dgm:cxn modelId="{713B814A-B66B-489A-B7AD-4B7DAEA837CA}" type="presOf" srcId="{47ED4D63-B2B9-4064-AA1B-0CFE06CE5CC7}" destId="{A76DF2CA-4B93-4492-B573-62F514E5DF00}" srcOrd="1" destOrd="0" presId="urn:microsoft.com/office/officeart/2005/8/layout/orgChart1"/>
    <dgm:cxn modelId="{A959DA1C-DF2A-4640-8033-4BED7DF4303D}" srcId="{625AED80-2E6B-46D1-A7EF-F56976C348F8}" destId="{D7D18350-8F1F-489E-9D0F-F1B63AE9CAF3}" srcOrd="6" destOrd="0" parTransId="{AA960028-E582-40AF-8969-19474622E78A}" sibTransId="{4055A847-050E-4507-9159-854EA91E79E4}"/>
    <dgm:cxn modelId="{C689DB23-2107-41D9-8765-20FBBD3651F1}" srcId="{DC1092EB-6A3D-4A85-AF2A-1977DADFC891}" destId="{7243F12E-B9BB-49A8-9201-CA6FE299BC67}" srcOrd="4" destOrd="0" parTransId="{F04D31F8-28E7-4B03-A78D-6C061FB3C84C}" sibTransId="{71A653EB-9F2A-4634-9A9E-E1CF4792F3DE}"/>
    <dgm:cxn modelId="{9D82CBE3-3FC1-431D-BC93-900E3733F1DD}" type="presOf" srcId="{93E17B68-238C-42D7-8CC2-F6BE88431FB7}" destId="{B778CBF5-B9EE-4ACB-B91D-F7D22C7A3BF9}" srcOrd="0" destOrd="0" presId="urn:microsoft.com/office/officeart/2005/8/layout/orgChart1"/>
    <dgm:cxn modelId="{9E87D17F-8304-44CB-8836-D36DCF9DEB3A}" type="presOf" srcId="{452A4C8C-16DC-4ED1-84A0-89E8065432B2}" destId="{56D96999-8442-47E8-9967-DDD3CA630E9D}" srcOrd="0" destOrd="0" presId="urn:microsoft.com/office/officeart/2005/8/layout/orgChart1"/>
    <dgm:cxn modelId="{71715294-F9D1-4CB9-ABD5-6DC7FD3631D6}" type="presOf" srcId="{E1B8F524-2C49-4085-ABA1-DAFB793D8CFC}" destId="{E9FB0829-3B9F-4317-A395-50A394BD7CCB}" srcOrd="1" destOrd="0" presId="urn:microsoft.com/office/officeart/2005/8/layout/orgChart1"/>
    <dgm:cxn modelId="{A1AE3152-AEAA-47E4-9F01-25423851B8B2}" type="presOf" srcId="{7243F12E-B9BB-49A8-9201-CA6FE299BC67}" destId="{0F1956BF-9B1C-4394-991E-55519B8820F1}" srcOrd="1" destOrd="0" presId="urn:microsoft.com/office/officeart/2005/8/layout/orgChart1"/>
    <dgm:cxn modelId="{C6F03161-1F79-42FF-92C7-C368DF68B5C1}" type="presOf" srcId="{0D257B90-5285-4A20-9298-DCCBF23DAF0E}" destId="{120544A6-DFB2-4CBB-B06B-F6F32A27598F}" srcOrd="0" destOrd="0" presId="urn:microsoft.com/office/officeart/2005/8/layout/orgChart1"/>
    <dgm:cxn modelId="{7E46D00F-46D5-4776-BCDD-611CB1F3D2CB}" type="presOf" srcId="{8440232B-1AA3-4795-9F91-B7DAB708E230}" destId="{3394B3F8-5C71-4D4E-B754-C751589492D5}" srcOrd="1" destOrd="0" presId="urn:microsoft.com/office/officeart/2005/8/layout/orgChart1"/>
    <dgm:cxn modelId="{8F468129-C074-44F9-B18A-F1652103BF65}" type="presOf" srcId="{A13ADD3E-190D-40D9-AD6D-B44D9FB4E055}" destId="{093B14B6-8A78-45B6-BA11-F4EA55333D99}" srcOrd="0" destOrd="0" presId="urn:microsoft.com/office/officeart/2005/8/layout/orgChart1"/>
    <dgm:cxn modelId="{2051C38D-DC18-41F2-B1E0-4792A68F467D}" type="presOf" srcId="{97A55B5D-9821-4374-9EF1-78F702C70117}" destId="{67ED5826-E1CF-4D3A-801A-DF8687A10245}" srcOrd="0" destOrd="0" presId="urn:microsoft.com/office/officeart/2005/8/layout/orgChart1"/>
    <dgm:cxn modelId="{38F03816-F44B-4C35-96F0-4718EF893FB4}" type="presOf" srcId="{CBDA65A1-5162-47F9-A279-9D5DBDF22A7F}" destId="{990A491F-9A5C-41A1-BE42-54C6EC10276A}" srcOrd="0" destOrd="0" presId="urn:microsoft.com/office/officeart/2005/8/layout/orgChart1"/>
    <dgm:cxn modelId="{BE54121A-6449-40D3-B493-624A9DF5E4DB}" srcId="{625AED80-2E6B-46D1-A7EF-F56976C348F8}" destId="{99CE027A-32D6-47F6-B076-2F8210050F83}" srcOrd="0" destOrd="0" parTransId="{BC8591A7-DABA-4A89-AF0B-ED589533FA6D}" sibTransId="{49E94C40-3DD2-4580-9011-458BF3D35D64}"/>
    <dgm:cxn modelId="{F669974F-D9B0-40A8-B993-22840F4A7346}" type="presOf" srcId="{D7D18350-8F1F-489E-9D0F-F1B63AE9CAF3}" destId="{F604DEB7-7631-468C-900B-3305F42193F8}" srcOrd="1" destOrd="0" presId="urn:microsoft.com/office/officeart/2005/8/layout/orgChart1"/>
    <dgm:cxn modelId="{53CF09FA-8605-4F3A-92AE-B77B5A44AF0C}" type="presOf" srcId="{89466844-54DE-4C5F-8DB0-DDEAB4AB0536}" destId="{4B345F8B-7441-4567-BDC4-CD6B951B1D93}" srcOrd="0" destOrd="0" presId="urn:microsoft.com/office/officeart/2005/8/layout/orgChart1"/>
    <dgm:cxn modelId="{43B853D0-6AAC-4873-9763-94159D52BB0E}" type="presOf" srcId="{8D23A023-DB18-454C-947E-2FE8A3E3357C}" destId="{88FBB632-AE4D-4AA6-8D5D-8AE781E062E0}" srcOrd="0" destOrd="0" presId="urn:microsoft.com/office/officeart/2005/8/layout/orgChart1"/>
    <dgm:cxn modelId="{3073C172-02EE-49F2-A9E2-411A7BDA0A73}" type="presOf" srcId="{5D2D73BE-D44C-49CF-8A8D-D536AE734E1F}" destId="{789514AF-6CE2-4E71-AB88-6C9ECDE7A502}" srcOrd="0" destOrd="0" presId="urn:microsoft.com/office/officeart/2005/8/layout/orgChart1"/>
    <dgm:cxn modelId="{C4F1ACA7-2457-43A4-AC0E-527A034F79BA}" type="presOf" srcId="{AA9ED1AB-3906-48A9-A718-A4BCBFAE4704}" destId="{DE75088F-A8AF-4EC4-9A93-78EA1C2BF387}" srcOrd="0" destOrd="0" presId="urn:microsoft.com/office/officeart/2005/8/layout/orgChart1"/>
    <dgm:cxn modelId="{FEBC8ED6-27FF-4F3F-B126-4185302EF015}" type="presParOf" srcId="{27F70D55-5195-459B-A4F8-718D94AABED1}" destId="{98D065AD-4835-4FDB-A723-39A940D58461}" srcOrd="0" destOrd="0" presId="urn:microsoft.com/office/officeart/2005/8/layout/orgChart1"/>
    <dgm:cxn modelId="{D91CE911-FB45-44BC-9614-55ACF6D0D0B8}" type="presParOf" srcId="{98D065AD-4835-4FDB-A723-39A940D58461}" destId="{BDDB3021-D0A9-41AF-B010-8CD19913BD38}" srcOrd="0" destOrd="0" presId="urn:microsoft.com/office/officeart/2005/8/layout/orgChart1"/>
    <dgm:cxn modelId="{2D505D6F-2716-4E67-BD61-D12CF0F09BEB}" type="presParOf" srcId="{BDDB3021-D0A9-41AF-B010-8CD19913BD38}" destId="{990A491F-9A5C-41A1-BE42-54C6EC10276A}" srcOrd="0" destOrd="0" presId="urn:microsoft.com/office/officeart/2005/8/layout/orgChart1"/>
    <dgm:cxn modelId="{FF7C458F-3575-439A-A28C-431515B67CBC}" type="presParOf" srcId="{BDDB3021-D0A9-41AF-B010-8CD19913BD38}" destId="{E1EC6B00-501E-4AB0-8600-F8061505F617}" srcOrd="1" destOrd="0" presId="urn:microsoft.com/office/officeart/2005/8/layout/orgChart1"/>
    <dgm:cxn modelId="{C3A1E85A-CE21-43E6-8EA2-1DA15E5B6F12}" type="presParOf" srcId="{98D065AD-4835-4FDB-A723-39A940D58461}" destId="{D72EB354-DE30-4768-9F3F-974A3B95F150}" srcOrd="1" destOrd="0" presId="urn:microsoft.com/office/officeart/2005/8/layout/orgChart1"/>
    <dgm:cxn modelId="{2AD1E4AB-3178-4BB1-9EBD-06CFB035ED24}" type="presParOf" srcId="{D72EB354-DE30-4768-9F3F-974A3B95F150}" destId="{00D8D1D6-828A-4614-BF35-2384A7931E9A}" srcOrd="0" destOrd="0" presId="urn:microsoft.com/office/officeart/2005/8/layout/orgChart1"/>
    <dgm:cxn modelId="{8E6CB74E-0363-4296-97A8-0EBF9F0D5A48}" type="presParOf" srcId="{D72EB354-DE30-4768-9F3F-974A3B95F150}" destId="{69428D54-EACD-4361-A822-70BF5B99B7CF}" srcOrd="1" destOrd="0" presId="urn:microsoft.com/office/officeart/2005/8/layout/orgChart1"/>
    <dgm:cxn modelId="{16E9718C-21D5-44F3-8E36-694A7AAF3DDD}" type="presParOf" srcId="{69428D54-EACD-4361-A822-70BF5B99B7CF}" destId="{822C65C2-793A-490E-A5A8-D3458C64638A}" srcOrd="0" destOrd="0" presId="urn:microsoft.com/office/officeart/2005/8/layout/orgChart1"/>
    <dgm:cxn modelId="{53F02E34-B452-4B72-A34E-86B45949158C}" type="presParOf" srcId="{822C65C2-793A-490E-A5A8-D3458C64638A}" destId="{63901FE6-7852-4370-AE30-733B939F0C34}" srcOrd="0" destOrd="0" presId="urn:microsoft.com/office/officeart/2005/8/layout/orgChart1"/>
    <dgm:cxn modelId="{A4D91033-2FD5-406B-872E-02AE95CC80F4}" type="presParOf" srcId="{822C65C2-793A-490E-A5A8-D3458C64638A}" destId="{E9FB0829-3B9F-4317-A395-50A394BD7CCB}" srcOrd="1" destOrd="0" presId="urn:microsoft.com/office/officeart/2005/8/layout/orgChart1"/>
    <dgm:cxn modelId="{73721CF4-3E0B-41B4-9AA6-916DB29C7824}" type="presParOf" srcId="{69428D54-EACD-4361-A822-70BF5B99B7CF}" destId="{C856E196-D838-4ABE-A817-E705C980FB88}" srcOrd="1" destOrd="0" presId="urn:microsoft.com/office/officeart/2005/8/layout/orgChart1"/>
    <dgm:cxn modelId="{82181E1A-2DC6-4304-9F07-EB2C0FC82A15}" type="presParOf" srcId="{C856E196-D838-4ABE-A817-E705C980FB88}" destId="{E0949D74-678D-4BDD-8C61-4038E364AB52}" srcOrd="0" destOrd="0" presId="urn:microsoft.com/office/officeart/2005/8/layout/orgChart1"/>
    <dgm:cxn modelId="{CA688F98-B328-41D0-AE1C-CF2B3EA46146}" type="presParOf" srcId="{C856E196-D838-4ABE-A817-E705C980FB88}" destId="{8EEFA465-A3E9-42E7-9339-B4BC47DF6B14}" srcOrd="1" destOrd="0" presId="urn:microsoft.com/office/officeart/2005/8/layout/orgChart1"/>
    <dgm:cxn modelId="{53F36B9D-D591-46E6-AA5A-387358D2F05D}" type="presParOf" srcId="{8EEFA465-A3E9-42E7-9339-B4BC47DF6B14}" destId="{5CEABBEF-F022-459C-B703-E05F4BE84899}" srcOrd="0" destOrd="0" presId="urn:microsoft.com/office/officeart/2005/8/layout/orgChart1"/>
    <dgm:cxn modelId="{12256C14-D3A7-4510-A422-E37B5377C2C5}" type="presParOf" srcId="{5CEABBEF-F022-459C-B703-E05F4BE84899}" destId="{8C4CACE1-2841-484D-9BB9-C01C27817495}" srcOrd="0" destOrd="0" presId="urn:microsoft.com/office/officeart/2005/8/layout/orgChart1"/>
    <dgm:cxn modelId="{1FA5C94F-5F20-44B4-8E92-97EC28BAAFA4}" type="presParOf" srcId="{5CEABBEF-F022-459C-B703-E05F4BE84899}" destId="{ACD06596-B03A-4C8E-9541-113A083E939A}" srcOrd="1" destOrd="0" presId="urn:microsoft.com/office/officeart/2005/8/layout/orgChart1"/>
    <dgm:cxn modelId="{F849B971-5403-4545-8D67-1BF9717B8977}" type="presParOf" srcId="{8EEFA465-A3E9-42E7-9339-B4BC47DF6B14}" destId="{5F7C77D2-606F-4CE9-948A-6692DF51AA0A}" srcOrd="1" destOrd="0" presId="urn:microsoft.com/office/officeart/2005/8/layout/orgChart1"/>
    <dgm:cxn modelId="{73656325-6E3E-44B2-8FD1-B2F40BA78C17}" type="presParOf" srcId="{5F7C77D2-606F-4CE9-948A-6692DF51AA0A}" destId="{67CD5F39-02C6-4B37-979A-63D5DDC5B256}" srcOrd="0" destOrd="0" presId="urn:microsoft.com/office/officeart/2005/8/layout/orgChart1"/>
    <dgm:cxn modelId="{8E8A3A5C-BB56-4B71-A869-01B832DECA6F}" type="presParOf" srcId="{5F7C77D2-606F-4CE9-948A-6692DF51AA0A}" destId="{25A49CE3-C5AC-4F97-B93D-B0B03336E359}" srcOrd="1" destOrd="0" presId="urn:microsoft.com/office/officeart/2005/8/layout/orgChart1"/>
    <dgm:cxn modelId="{D275C4A2-102C-4A91-B579-D9817F523ADD}" type="presParOf" srcId="{25A49CE3-C5AC-4F97-B93D-B0B03336E359}" destId="{D0480236-04F3-4C15-8776-A75AFE2D7057}" srcOrd="0" destOrd="0" presId="urn:microsoft.com/office/officeart/2005/8/layout/orgChart1"/>
    <dgm:cxn modelId="{D24AC9F7-8921-49EF-B247-84E5C9DCD27D}" type="presParOf" srcId="{D0480236-04F3-4C15-8776-A75AFE2D7057}" destId="{A8FC2860-929D-4E94-8EF0-123C5D4B344B}" srcOrd="0" destOrd="0" presId="urn:microsoft.com/office/officeart/2005/8/layout/orgChart1"/>
    <dgm:cxn modelId="{A2D73158-CB35-40E8-9D68-41FFA7063D08}" type="presParOf" srcId="{D0480236-04F3-4C15-8776-A75AFE2D7057}" destId="{F82F006F-D299-449B-87EC-4E68744F6624}" srcOrd="1" destOrd="0" presId="urn:microsoft.com/office/officeart/2005/8/layout/orgChart1"/>
    <dgm:cxn modelId="{C5F705AC-C1B2-474E-886A-E97C96D7A0A2}" type="presParOf" srcId="{25A49CE3-C5AC-4F97-B93D-B0B03336E359}" destId="{A7DDD37C-BBFB-4F4D-BB6C-C1A9528147C6}" srcOrd="1" destOrd="0" presId="urn:microsoft.com/office/officeart/2005/8/layout/orgChart1"/>
    <dgm:cxn modelId="{F7E59206-D8C6-497C-A5C1-570094A61C75}" type="presParOf" srcId="{25A49CE3-C5AC-4F97-B93D-B0B03336E359}" destId="{C3B8DB8D-FA56-4D26-BEB9-125C9DAE6832}" srcOrd="2" destOrd="0" presId="urn:microsoft.com/office/officeart/2005/8/layout/orgChart1"/>
    <dgm:cxn modelId="{F85993C6-189C-4C87-B918-1D6060F1A657}" type="presParOf" srcId="{5F7C77D2-606F-4CE9-948A-6692DF51AA0A}" destId="{E959906E-646C-4124-AEBA-18788971FD6A}" srcOrd="2" destOrd="0" presId="urn:microsoft.com/office/officeart/2005/8/layout/orgChart1"/>
    <dgm:cxn modelId="{7D3E878C-8B1C-4A38-9234-0D82B8AC1B68}" type="presParOf" srcId="{5F7C77D2-606F-4CE9-948A-6692DF51AA0A}" destId="{289D92C3-B424-43DF-BADD-4083118383EB}" srcOrd="3" destOrd="0" presId="urn:microsoft.com/office/officeart/2005/8/layout/orgChart1"/>
    <dgm:cxn modelId="{8D0ACE2C-0FEB-406D-A815-A5110CBD8376}" type="presParOf" srcId="{289D92C3-B424-43DF-BADD-4083118383EB}" destId="{86BA40DF-A234-4263-AEF7-6251DF821A1C}" srcOrd="0" destOrd="0" presId="urn:microsoft.com/office/officeart/2005/8/layout/orgChart1"/>
    <dgm:cxn modelId="{AAF2D73C-46C7-4B6B-BE7E-9A79C6F47CAB}" type="presParOf" srcId="{86BA40DF-A234-4263-AEF7-6251DF821A1C}" destId="{85F0BAA7-6ACD-4593-85B5-ACA56916C92A}" srcOrd="0" destOrd="0" presId="urn:microsoft.com/office/officeart/2005/8/layout/orgChart1"/>
    <dgm:cxn modelId="{F11409BC-507C-498B-811C-59C9280F0D01}" type="presParOf" srcId="{86BA40DF-A234-4263-AEF7-6251DF821A1C}" destId="{A76DF2CA-4B93-4492-B573-62F514E5DF00}" srcOrd="1" destOrd="0" presId="urn:microsoft.com/office/officeart/2005/8/layout/orgChart1"/>
    <dgm:cxn modelId="{D82CCC20-2339-4EB9-9539-34C248C22B04}" type="presParOf" srcId="{289D92C3-B424-43DF-BADD-4083118383EB}" destId="{AC862D6C-17CA-4AB5-A481-C6E2D4B468CC}" srcOrd="1" destOrd="0" presId="urn:microsoft.com/office/officeart/2005/8/layout/orgChart1"/>
    <dgm:cxn modelId="{0046718A-2DCA-4F61-9524-9C17964426E5}" type="presParOf" srcId="{289D92C3-B424-43DF-BADD-4083118383EB}" destId="{90C34287-5978-42D0-BA7E-9D220D110648}" srcOrd="2" destOrd="0" presId="urn:microsoft.com/office/officeart/2005/8/layout/orgChart1"/>
    <dgm:cxn modelId="{44C13175-C8DC-468F-A036-8E78AEB47A50}" type="presParOf" srcId="{5F7C77D2-606F-4CE9-948A-6692DF51AA0A}" destId="{E8A96FE8-9489-4E39-A123-4FBAA2890CCD}" srcOrd="4" destOrd="0" presId="urn:microsoft.com/office/officeart/2005/8/layout/orgChart1"/>
    <dgm:cxn modelId="{EBCE3C3C-E321-4181-9E44-37F1814A9FBA}" type="presParOf" srcId="{5F7C77D2-606F-4CE9-948A-6692DF51AA0A}" destId="{18600922-9250-4362-8873-1AF3ECF5C7DC}" srcOrd="5" destOrd="0" presId="urn:microsoft.com/office/officeart/2005/8/layout/orgChart1"/>
    <dgm:cxn modelId="{5296B897-57AB-410E-86C5-52BF690BBB40}" type="presParOf" srcId="{18600922-9250-4362-8873-1AF3ECF5C7DC}" destId="{2F2E83BE-DE32-4FC6-8619-009B1828E88B}" srcOrd="0" destOrd="0" presId="urn:microsoft.com/office/officeart/2005/8/layout/orgChart1"/>
    <dgm:cxn modelId="{378F23F9-F818-41C4-B28E-6D3871EB036E}" type="presParOf" srcId="{2F2E83BE-DE32-4FC6-8619-009B1828E88B}" destId="{A1A66AA7-24A1-4266-8F4B-D85F582D1AC1}" srcOrd="0" destOrd="0" presId="urn:microsoft.com/office/officeart/2005/8/layout/orgChart1"/>
    <dgm:cxn modelId="{5B59AA9B-E712-4346-A134-470E1167362C}" type="presParOf" srcId="{2F2E83BE-DE32-4FC6-8619-009B1828E88B}" destId="{C053C850-3D1E-4EC0-B4C6-C3BE46FBCC5C}" srcOrd="1" destOrd="0" presId="urn:microsoft.com/office/officeart/2005/8/layout/orgChart1"/>
    <dgm:cxn modelId="{6C2ABB3D-050E-437E-8C28-F7A71266AC0B}" type="presParOf" srcId="{18600922-9250-4362-8873-1AF3ECF5C7DC}" destId="{1F32A0E3-FD0A-4F63-90D9-4AFD52C7E9CF}" srcOrd="1" destOrd="0" presId="urn:microsoft.com/office/officeart/2005/8/layout/orgChart1"/>
    <dgm:cxn modelId="{7FF07E0B-8387-4BC3-A0F4-900AB5455DC6}" type="presParOf" srcId="{18600922-9250-4362-8873-1AF3ECF5C7DC}" destId="{B65137E1-32FF-4677-A6FD-F8D13C79BAFF}" srcOrd="2" destOrd="0" presId="urn:microsoft.com/office/officeart/2005/8/layout/orgChart1"/>
    <dgm:cxn modelId="{AA76FCE0-3773-4DBF-8A9D-EA8C48066CD4}" type="presParOf" srcId="{5F7C77D2-606F-4CE9-948A-6692DF51AA0A}" destId="{C1E88727-A528-4754-BD70-A2E19E68B45D}" srcOrd="6" destOrd="0" presId="urn:microsoft.com/office/officeart/2005/8/layout/orgChart1"/>
    <dgm:cxn modelId="{B5111DDD-72D7-45FC-9D64-C4E823F809CE}" type="presParOf" srcId="{5F7C77D2-606F-4CE9-948A-6692DF51AA0A}" destId="{F468C886-ADE5-4B07-B7A1-A590C1FD1417}" srcOrd="7" destOrd="0" presId="urn:microsoft.com/office/officeart/2005/8/layout/orgChart1"/>
    <dgm:cxn modelId="{348C5324-B7B6-4135-BB15-C33985756A08}" type="presParOf" srcId="{F468C886-ADE5-4B07-B7A1-A590C1FD1417}" destId="{1CFD31EE-956A-4779-B2B5-9A66064E7AF7}" srcOrd="0" destOrd="0" presId="urn:microsoft.com/office/officeart/2005/8/layout/orgChart1"/>
    <dgm:cxn modelId="{8B2B4808-771C-4E9C-A558-72D32749EB85}" type="presParOf" srcId="{1CFD31EE-956A-4779-B2B5-9A66064E7AF7}" destId="{47FB58A6-3A1E-4886-AC5E-224E62A532D5}" srcOrd="0" destOrd="0" presId="urn:microsoft.com/office/officeart/2005/8/layout/orgChart1"/>
    <dgm:cxn modelId="{D98CF72C-23A6-4DE5-A8ED-F48CB3216BC4}" type="presParOf" srcId="{1CFD31EE-956A-4779-B2B5-9A66064E7AF7}" destId="{AFEBDE27-604C-460D-94E7-AE9D7D05EA0D}" srcOrd="1" destOrd="0" presId="urn:microsoft.com/office/officeart/2005/8/layout/orgChart1"/>
    <dgm:cxn modelId="{94088F6B-C3C6-4033-B8AD-97FBB5A9677F}" type="presParOf" srcId="{F468C886-ADE5-4B07-B7A1-A590C1FD1417}" destId="{C648B303-B759-4CEF-8334-B712C368E46A}" srcOrd="1" destOrd="0" presId="urn:microsoft.com/office/officeart/2005/8/layout/orgChart1"/>
    <dgm:cxn modelId="{5492AE49-6747-423F-A5BD-C711C1599BCC}" type="presParOf" srcId="{F468C886-ADE5-4B07-B7A1-A590C1FD1417}" destId="{6D10C2E6-4AE6-4DF7-B8A8-803BFFAA10BD}" srcOrd="2" destOrd="0" presId="urn:microsoft.com/office/officeart/2005/8/layout/orgChart1"/>
    <dgm:cxn modelId="{74E59ADE-6893-40C0-80E0-751D58EA0DB6}" type="presParOf" srcId="{5F7C77D2-606F-4CE9-948A-6692DF51AA0A}" destId="{093B14B6-8A78-45B6-BA11-F4EA55333D99}" srcOrd="8" destOrd="0" presId="urn:microsoft.com/office/officeart/2005/8/layout/orgChart1"/>
    <dgm:cxn modelId="{ED730D9E-BBB2-448A-AB1D-ABB99B83F196}" type="presParOf" srcId="{5F7C77D2-606F-4CE9-948A-6692DF51AA0A}" destId="{1A7E0D9E-9E0A-4FD7-88EF-378C7CEFB037}" srcOrd="9" destOrd="0" presId="urn:microsoft.com/office/officeart/2005/8/layout/orgChart1"/>
    <dgm:cxn modelId="{A20AFD47-1682-41A8-8B12-DEAF38A3FF9B}" type="presParOf" srcId="{1A7E0D9E-9E0A-4FD7-88EF-378C7CEFB037}" destId="{996609AF-9096-42E7-8C04-510E1F58CFDD}" srcOrd="0" destOrd="0" presId="urn:microsoft.com/office/officeart/2005/8/layout/orgChart1"/>
    <dgm:cxn modelId="{A8B02306-D95C-4B01-9E93-684CC2E5601E}" type="presParOf" srcId="{996609AF-9096-42E7-8C04-510E1F58CFDD}" destId="{1601C787-0A6A-46AE-99C2-B5FB19931D8F}" srcOrd="0" destOrd="0" presId="urn:microsoft.com/office/officeart/2005/8/layout/orgChart1"/>
    <dgm:cxn modelId="{0DE636A8-1639-43E0-B85C-003E30227951}" type="presParOf" srcId="{996609AF-9096-42E7-8C04-510E1F58CFDD}" destId="{0250F94D-1CF0-4E5E-A883-347B8775E48D}" srcOrd="1" destOrd="0" presId="urn:microsoft.com/office/officeart/2005/8/layout/orgChart1"/>
    <dgm:cxn modelId="{16583C37-4162-4512-AC81-50B7C82B7FE6}" type="presParOf" srcId="{1A7E0D9E-9E0A-4FD7-88EF-378C7CEFB037}" destId="{177FD54C-8847-4498-9053-E83D0668D4C6}" srcOrd="1" destOrd="0" presId="urn:microsoft.com/office/officeart/2005/8/layout/orgChart1"/>
    <dgm:cxn modelId="{C52CC9CA-F3DB-45C2-8AFB-B7ADAAF570F9}" type="presParOf" srcId="{1A7E0D9E-9E0A-4FD7-88EF-378C7CEFB037}" destId="{545AF28D-60EA-4346-BFD9-881E0EB475C4}" srcOrd="2" destOrd="0" presId="urn:microsoft.com/office/officeart/2005/8/layout/orgChart1"/>
    <dgm:cxn modelId="{D775C695-2144-4300-B791-DAB60DCDA256}" type="presParOf" srcId="{5F7C77D2-606F-4CE9-948A-6692DF51AA0A}" destId="{D4A6BCC3-C4CF-4179-BD70-0C3000A7D4A1}" srcOrd="10" destOrd="0" presId="urn:microsoft.com/office/officeart/2005/8/layout/orgChart1"/>
    <dgm:cxn modelId="{AC5583B1-A5FA-4D7E-803B-ADD967EE9701}" type="presParOf" srcId="{5F7C77D2-606F-4CE9-948A-6692DF51AA0A}" destId="{FFCB1DF7-63D2-4849-AEB4-4F9601088660}" srcOrd="11" destOrd="0" presId="urn:microsoft.com/office/officeart/2005/8/layout/orgChart1"/>
    <dgm:cxn modelId="{ADC560A3-35D1-46BF-B9BE-E76DC4746065}" type="presParOf" srcId="{FFCB1DF7-63D2-4849-AEB4-4F9601088660}" destId="{F89DD046-E53E-4AE8-839A-6F2A79F366AC}" srcOrd="0" destOrd="0" presId="urn:microsoft.com/office/officeart/2005/8/layout/orgChart1"/>
    <dgm:cxn modelId="{12121EE5-B780-49A2-9F7C-37FC1B0F9C9F}" type="presParOf" srcId="{F89DD046-E53E-4AE8-839A-6F2A79F366AC}" destId="{B778CBF5-B9EE-4ACB-B91D-F7D22C7A3BF9}" srcOrd="0" destOrd="0" presId="urn:microsoft.com/office/officeart/2005/8/layout/orgChart1"/>
    <dgm:cxn modelId="{13993D89-8C43-4129-85C6-C3C08D99B238}" type="presParOf" srcId="{F89DD046-E53E-4AE8-839A-6F2A79F366AC}" destId="{524865C0-8C29-42D2-A243-19BBC2BE0B75}" srcOrd="1" destOrd="0" presId="urn:microsoft.com/office/officeart/2005/8/layout/orgChart1"/>
    <dgm:cxn modelId="{10D8E5A3-772D-4952-B9EA-B2604CA11F4B}" type="presParOf" srcId="{FFCB1DF7-63D2-4849-AEB4-4F9601088660}" destId="{19E334AF-61EE-4947-ABA2-CE1CABA42B6C}" srcOrd="1" destOrd="0" presId="urn:microsoft.com/office/officeart/2005/8/layout/orgChart1"/>
    <dgm:cxn modelId="{C289B83F-552D-465A-8AC7-3F71FF75F448}" type="presParOf" srcId="{FFCB1DF7-63D2-4849-AEB4-4F9601088660}" destId="{FA2E89B6-5619-49C8-90AD-BF5120E82C57}" srcOrd="2" destOrd="0" presId="urn:microsoft.com/office/officeart/2005/8/layout/orgChart1"/>
    <dgm:cxn modelId="{B9DE6712-E5DE-482F-BB97-559F81B5C4DB}" type="presParOf" srcId="{5F7C77D2-606F-4CE9-948A-6692DF51AA0A}" destId="{E3C24669-19F0-4476-B6F2-8A5AE77813B3}" srcOrd="12" destOrd="0" presId="urn:microsoft.com/office/officeart/2005/8/layout/orgChart1"/>
    <dgm:cxn modelId="{599F828E-6028-409E-876B-BF1FF6262151}" type="presParOf" srcId="{5F7C77D2-606F-4CE9-948A-6692DF51AA0A}" destId="{F76C792E-A2ED-4328-A19C-7536269AFB3D}" srcOrd="13" destOrd="0" presId="urn:microsoft.com/office/officeart/2005/8/layout/orgChart1"/>
    <dgm:cxn modelId="{31866800-C991-4A1E-8D73-86F940873019}" type="presParOf" srcId="{F76C792E-A2ED-4328-A19C-7536269AFB3D}" destId="{FC6AC1B5-813B-4DA9-B34C-1CC9FE646F54}" srcOrd="0" destOrd="0" presId="urn:microsoft.com/office/officeart/2005/8/layout/orgChart1"/>
    <dgm:cxn modelId="{1E6DE5A3-F5FC-472B-AE49-8135D6A99F11}" type="presParOf" srcId="{FC6AC1B5-813B-4DA9-B34C-1CC9FE646F54}" destId="{77C2DC02-4857-4F99-B8AB-B547D24BA9FC}" srcOrd="0" destOrd="0" presId="urn:microsoft.com/office/officeart/2005/8/layout/orgChart1"/>
    <dgm:cxn modelId="{BAEA007E-70A7-4782-891D-B40AA8DC45A6}" type="presParOf" srcId="{FC6AC1B5-813B-4DA9-B34C-1CC9FE646F54}" destId="{F604DEB7-7631-468C-900B-3305F42193F8}" srcOrd="1" destOrd="0" presId="urn:microsoft.com/office/officeart/2005/8/layout/orgChart1"/>
    <dgm:cxn modelId="{4D6FFFF9-C0F2-4C4B-84AC-A54F53D42ECA}" type="presParOf" srcId="{F76C792E-A2ED-4328-A19C-7536269AFB3D}" destId="{B463B4D2-4E1D-4EB4-86DB-9C4AE0AFE057}" srcOrd="1" destOrd="0" presId="urn:microsoft.com/office/officeart/2005/8/layout/orgChart1"/>
    <dgm:cxn modelId="{6C3BDCC6-767A-4670-882C-F4DEBA94BD5A}" type="presParOf" srcId="{F76C792E-A2ED-4328-A19C-7536269AFB3D}" destId="{B7DCBE3A-E9F5-4218-85B7-5BBD5D51807A}" srcOrd="2" destOrd="0" presId="urn:microsoft.com/office/officeart/2005/8/layout/orgChart1"/>
    <dgm:cxn modelId="{2ED9014D-FBCB-4C88-9152-A46270B4E5A7}" type="presParOf" srcId="{8EEFA465-A3E9-42E7-9339-B4BC47DF6B14}" destId="{3E0FE5F7-A1A8-478C-A675-E398A68B2F72}" srcOrd="2" destOrd="0" presId="urn:microsoft.com/office/officeart/2005/8/layout/orgChart1"/>
    <dgm:cxn modelId="{B9367089-07CD-42E7-BB8A-314821051B2E}" type="presParOf" srcId="{C856E196-D838-4ABE-A817-E705C980FB88}" destId="{DE75088F-A8AF-4EC4-9A93-78EA1C2BF387}" srcOrd="2" destOrd="0" presId="urn:microsoft.com/office/officeart/2005/8/layout/orgChart1"/>
    <dgm:cxn modelId="{00D3B19D-7F52-4BC6-B50E-9653483D7731}" type="presParOf" srcId="{C856E196-D838-4ABE-A817-E705C980FB88}" destId="{2D44A1D8-83D6-4839-ACAA-9028C892E2CB}" srcOrd="3" destOrd="0" presId="urn:microsoft.com/office/officeart/2005/8/layout/orgChart1"/>
    <dgm:cxn modelId="{F235385C-8B77-498B-8179-A09A1BC62BC8}" type="presParOf" srcId="{2D44A1D8-83D6-4839-ACAA-9028C892E2CB}" destId="{40E28FB0-3C65-4A5E-A8BB-A317AFABE5A2}" srcOrd="0" destOrd="0" presId="urn:microsoft.com/office/officeart/2005/8/layout/orgChart1"/>
    <dgm:cxn modelId="{6E26CA12-D07A-4C87-AFA0-DE664F3EFE58}" type="presParOf" srcId="{40E28FB0-3C65-4A5E-A8BB-A317AFABE5A2}" destId="{6F23F87B-65CE-4B41-AB90-0A3529B543A6}" srcOrd="0" destOrd="0" presId="urn:microsoft.com/office/officeart/2005/8/layout/orgChart1"/>
    <dgm:cxn modelId="{DE0FF630-4896-4D90-8020-7DBB1E64FC81}" type="presParOf" srcId="{40E28FB0-3C65-4A5E-A8BB-A317AFABE5A2}" destId="{D1F6B0F3-E71E-43E0-9759-8ECDBD268B17}" srcOrd="1" destOrd="0" presId="urn:microsoft.com/office/officeart/2005/8/layout/orgChart1"/>
    <dgm:cxn modelId="{E9172D41-D8BC-4A61-AB73-450A153B151B}" type="presParOf" srcId="{2D44A1D8-83D6-4839-ACAA-9028C892E2CB}" destId="{F6555D1F-B5D0-4059-8AB9-BD69682177B7}" srcOrd="1" destOrd="0" presId="urn:microsoft.com/office/officeart/2005/8/layout/orgChart1"/>
    <dgm:cxn modelId="{A71475E2-C233-4028-9CF5-2A4A98535A21}" type="presParOf" srcId="{F6555D1F-B5D0-4059-8AB9-BD69682177B7}" destId="{67ED5826-E1CF-4D3A-801A-DF8687A10245}" srcOrd="0" destOrd="0" presId="urn:microsoft.com/office/officeart/2005/8/layout/orgChart1"/>
    <dgm:cxn modelId="{CC1C77C2-F08F-4602-B1D0-79BF09213251}" type="presParOf" srcId="{F6555D1F-B5D0-4059-8AB9-BD69682177B7}" destId="{EDDC41A4-ABEB-415A-AA17-CE1DA98D3147}" srcOrd="1" destOrd="0" presId="urn:microsoft.com/office/officeart/2005/8/layout/orgChart1"/>
    <dgm:cxn modelId="{3DE8F49E-1BE7-4670-8A6D-3E3779827937}" type="presParOf" srcId="{EDDC41A4-ABEB-415A-AA17-CE1DA98D3147}" destId="{54B6104F-3399-4CC6-B3D7-C2B3F9EA000E}" srcOrd="0" destOrd="0" presId="urn:microsoft.com/office/officeart/2005/8/layout/orgChart1"/>
    <dgm:cxn modelId="{6776C790-CEE2-4DE8-A548-8D0B08C7D63C}" type="presParOf" srcId="{54B6104F-3399-4CC6-B3D7-C2B3F9EA000E}" destId="{4B345F8B-7441-4567-BDC4-CD6B951B1D93}" srcOrd="0" destOrd="0" presId="urn:microsoft.com/office/officeart/2005/8/layout/orgChart1"/>
    <dgm:cxn modelId="{67CA4377-E348-4C7E-89F0-1DA7A21AABE3}" type="presParOf" srcId="{54B6104F-3399-4CC6-B3D7-C2B3F9EA000E}" destId="{9EF6BA3F-FEA7-42C5-8E73-0DE7ABCB342D}" srcOrd="1" destOrd="0" presId="urn:microsoft.com/office/officeart/2005/8/layout/orgChart1"/>
    <dgm:cxn modelId="{5C06C334-E468-4F54-BF7F-F03E59372368}" type="presParOf" srcId="{EDDC41A4-ABEB-415A-AA17-CE1DA98D3147}" destId="{D3F02C6B-032F-4737-958C-EDA0BCBCED68}" srcOrd="1" destOrd="0" presId="urn:microsoft.com/office/officeart/2005/8/layout/orgChart1"/>
    <dgm:cxn modelId="{A1D58175-4D41-49AA-A843-698C6F5795CF}" type="presParOf" srcId="{EDDC41A4-ABEB-415A-AA17-CE1DA98D3147}" destId="{06DC4376-329C-409F-BD9E-F7A00E99E2A2}" srcOrd="2" destOrd="0" presId="urn:microsoft.com/office/officeart/2005/8/layout/orgChart1"/>
    <dgm:cxn modelId="{F01E5ADE-6C83-4987-9899-328091AEDA47}" type="presParOf" srcId="{F6555D1F-B5D0-4059-8AB9-BD69682177B7}" destId="{88FBB632-AE4D-4AA6-8D5D-8AE781E062E0}" srcOrd="2" destOrd="0" presId="urn:microsoft.com/office/officeart/2005/8/layout/orgChart1"/>
    <dgm:cxn modelId="{944B6581-2099-431C-A889-17D8558F5E1E}" type="presParOf" srcId="{F6555D1F-B5D0-4059-8AB9-BD69682177B7}" destId="{2C52B6C9-408E-489F-8C28-6707186F7E58}" srcOrd="3" destOrd="0" presId="urn:microsoft.com/office/officeart/2005/8/layout/orgChart1"/>
    <dgm:cxn modelId="{DC8E21C9-872F-43F1-AA1B-7066A049042D}" type="presParOf" srcId="{2C52B6C9-408E-489F-8C28-6707186F7E58}" destId="{2429C77B-D4D9-4478-9E6C-6279BD11FCC8}" srcOrd="0" destOrd="0" presId="urn:microsoft.com/office/officeart/2005/8/layout/orgChart1"/>
    <dgm:cxn modelId="{D96BA98D-CA64-400E-82C7-A2BC50CFAC7D}" type="presParOf" srcId="{2429C77B-D4D9-4478-9E6C-6279BD11FCC8}" destId="{789514AF-6CE2-4E71-AB88-6C9ECDE7A502}" srcOrd="0" destOrd="0" presId="urn:microsoft.com/office/officeart/2005/8/layout/orgChart1"/>
    <dgm:cxn modelId="{0A9746C9-AA50-4E8B-8D14-8905A1805C81}" type="presParOf" srcId="{2429C77B-D4D9-4478-9E6C-6279BD11FCC8}" destId="{C5614221-9119-4CAA-B900-7A66DCCB0B3C}" srcOrd="1" destOrd="0" presId="urn:microsoft.com/office/officeart/2005/8/layout/orgChart1"/>
    <dgm:cxn modelId="{176A5935-FEAB-4ED9-8AA0-07BFC45928FE}" type="presParOf" srcId="{2C52B6C9-408E-489F-8C28-6707186F7E58}" destId="{41FD1BC4-37D9-4F22-95E9-016AFC619CB0}" srcOrd="1" destOrd="0" presId="urn:microsoft.com/office/officeart/2005/8/layout/orgChart1"/>
    <dgm:cxn modelId="{384F7F64-3D5D-493E-AE7F-03E3A4DD57FB}" type="presParOf" srcId="{2C52B6C9-408E-489F-8C28-6707186F7E58}" destId="{E6139109-E4D1-4FDB-BB57-505CDCA4222F}" srcOrd="2" destOrd="0" presId="urn:microsoft.com/office/officeart/2005/8/layout/orgChart1"/>
    <dgm:cxn modelId="{D2953135-D814-43EB-B987-EB14C04C9B80}" type="presParOf" srcId="{F6555D1F-B5D0-4059-8AB9-BD69682177B7}" destId="{ADF40285-B132-49BD-BFA6-DEDFC07C7E83}" srcOrd="4" destOrd="0" presId="urn:microsoft.com/office/officeart/2005/8/layout/orgChart1"/>
    <dgm:cxn modelId="{C8883EFD-1FF6-47CF-9618-4F8864C51AAB}" type="presParOf" srcId="{F6555D1F-B5D0-4059-8AB9-BD69682177B7}" destId="{FD94EA1C-470F-4939-8508-0E42882BE330}" srcOrd="5" destOrd="0" presId="urn:microsoft.com/office/officeart/2005/8/layout/orgChart1"/>
    <dgm:cxn modelId="{E12D1C7E-2E9F-40C3-8AE1-B0E7A3153828}" type="presParOf" srcId="{FD94EA1C-470F-4939-8508-0E42882BE330}" destId="{2D9B82CE-F8C4-4431-BAF1-C16257B85C2B}" srcOrd="0" destOrd="0" presId="urn:microsoft.com/office/officeart/2005/8/layout/orgChart1"/>
    <dgm:cxn modelId="{48CD6043-DB4D-4D08-B206-45798F502A5B}" type="presParOf" srcId="{2D9B82CE-F8C4-4431-BAF1-C16257B85C2B}" destId="{ED8D0168-49E0-437B-98C7-6E86573214F3}" srcOrd="0" destOrd="0" presId="urn:microsoft.com/office/officeart/2005/8/layout/orgChart1"/>
    <dgm:cxn modelId="{CAB36125-4FAD-485A-BD6F-F892496035D0}" type="presParOf" srcId="{2D9B82CE-F8C4-4431-BAF1-C16257B85C2B}" destId="{4DC5CCC8-657F-4445-88BE-D04BB7A1E650}" srcOrd="1" destOrd="0" presId="urn:microsoft.com/office/officeart/2005/8/layout/orgChart1"/>
    <dgm:cxn modelId="{98E65204-4383-4739-807A-BD98ED9DD579}" type="presParOf" srcId="{FD94EA1C-470F-4939-8508-0E42882BE330}" destId="{412516C8-A5B6-4692-81FF-1E147947AFC9}" srcOrd="1" destOrd="0" presId="urn:microsoft.com/office/officeart/2005/8/layout/orgChart1"/>
    <dgm:cxn modelId="{43E69970-3404-4CC2-AE41-5CE16552EA47}" type="presParOf" srcId="{FD94EA1C-470F-4939-8508-0E42882BE330}" destId="{6879DD25-ADB4-4E63-843D-24E5A425534F}" srcOrd="2" destOrd="0" presId="urn:microsoft.com/office/officeart/2005/8/layout/orgChart1"/>
    <dgm:cxn modelId="{CBB67428-4E14-414F-AC6E-2C3AC3168584}" type="presParOf" srcId="{F6555D1F-B5D0-4059-8AB9-BD69682177B7}" destId="{120544A6-DFB2-4CBB-B06B-F6F32A27598F}" srcOrd="6" destOrd="0" presId="urn:microsoft.com/office/officeart/2005/8/layout/orgChart1"/>
    <dgm:cxn modelId="{677F82FB-5034-45A7-A11D-24E2EC5B801E}" type="presParOf" srcId="{F6555D1F-B5D0-4059-8AB9-BD69682177B7}" destId="{999E70FF-EA91-49DA-84AF-9C074C2EAC58}" srcOrd="7" destOrd="0" presId="urn:microsoft.com/office/officeart/2005/8/layout/orgChart1"/>
    <dgm:cxn modelId="{233AEB7D-4BC5-4F83-8C77-C39D86923C08}" type="presParOf" srcId="{999E70FF-EA91-49DA-84AF-9C074C2EAC58}" destId="{626C0B96-85C9-4A1E-85A2-0B02CEBDBB48}" srcOrd="0" destOrd="0" presId="urn:microsoft.com/office/officeart/2005/8/layout/orgChart1"/>
    <dgm:cxn modelId="{7C9E7CE6-2160-4E9F-B1AE-F7786AA97CA4}" type="presParOf" srcId="{626C0B96-85C9-4A1E-85A2-0B02CEBDBB48}" destId="{2A7C4FEF-2CFB-4A12-82D4-55F27AB83687}" srcOrd="0" destOrd="0" presId="urn:microsoft.com/office/officeart/2005/8/layout/orgChart1"/>
    <dgm:cxn modelId="{E0FC5457-F35B-4B94-A72B-29AB07874C26}" type="presParOf" srcId="{626C0B96-85C9-4A1E-85A2-0B02CEBDBB48}" destId="{3394B3F8-5C71-4D4E-B754-C751589492D5}" srcOrd="1" destOrd="0" presId="urn:microsoft.com/office/officeart/2005/8/layout/orgChart1"/>
    <dgm:cxn modelId="{7A019B46-F4DA-4015-BF36-0C577344BB71}" type="presParOf" srcId="{999E70FF-EA91-49DA-84AF-9C074C2EAC58}" destId="{861D13B4-F28E-42CD-B7DA-6090C092252C}" srcOrd="1" destOrd="0" presId="urn:microsoft.com/office/officeart/2005/8/layout/orgChart1"/>
    <dgm:cxn modelId="{AA90DAFB-340E-4C28-AACE-D34169B0A35F}" type="presParOf" srcId="{999E70FF-EA91-49DA-84AF-9C074C2EAC58}" destId="{E1A14E0E-5721-4918-A14F-00B7B595E35C}" srcOrd="2" destOrd="0" presId="urn:microsoft.com/office/officeart/2005/8/layout/orgChart1"/>
    <dgm:cxn modelId="{EBEF821F-9472-4048-AFD0-A63CD82BEFF0}" type="presParOf" srcId="{F6555D1F-B5D0-4059-8AB9-BD69682177B7}" destId="{AC7F75A4-277F-420D-8408-56D088A5F670}" srcOrd="8" destOrd="0" presId="urn:microsoft.com/office/officeart/2005/8/layout/orgChart1"/>
    <dgm:cxn modelId="{1AE8A977-B4DC-43DE-A1D4-09AE546987F1}" type="presParOf" srcId="{F6555D1F-B5D0-4059-8AB9-BD69682177B7}" destId="{473C2C7E-3682-40F0-8FE3-309D6907E0FF}" srcOrd="9" destOrd="0" presId="urn:microsoft.com/office/officeart/2005/8/layout/orgChart1"/>
    <dgm:cxn modelId="{A3A950C1-29A3-4E69-9AFA-E45BF7E029D6}" type="presParOf" srcId="{473C2C7E-3682-40F0-8FE3-309D6907E0FF}" destId="{149A87BC-D7F0-4B45-923B-D2A58AD1270F}" srcOrd="0" destOrd="0" presId="urn:microsoft.com/office/officeart/2005/8/layout/orgChart1"/>
    <dgm:cxn modelId="{38D329A0-6C82-4025-858D-FD9206AE12B2}" type="presParOf" srcId="{149A87BC-D7F0-4B45-923B-D2A58AD1270F}" destId="{35121426-53D4-4D93-81A9-91A8A2CF50BC}" srcOrd="0" destOrd="0" presId="urn:microsoft.com/office/officeart/2005/8/layout/orgChart1"/>
    <dgm:cxn modelId="{7A718809-13C3-4ADE-A47C-426CC8B31EB2}" type="presParOf" srcId="{149A87BC-D7F0-4B45-923B-D2A58AD1270F}" destId="{0F1956BF-9B1C-4394-991E-55519B8820F1}" srcOrd="1" destOrd="0" presId="urn:microsoft.com/office/officeart/2005/8/layout/orgChart1"/>
    <dgm:cxn modelId="{CF163156-5ED0-4587-A072-AC0B24520FA5}" type="presParOf" srcId="{473C2C7E-3682-40F0-8FE3-309D6907E0FF}" destId="{71C5B40A-6165-4D02-8A8F-D8CBAAD5C828}" srcOrd="1" destOrd="0" presId="urn:microsoft.com/office/officeart/2005/8/layout/orgChart1"/>
    <dgm:cxn modelId="{4BE66B68-80D7-489E-8AB2-35FB6C0E5CB7}" type="presParOf" srcId="{473C2C7E-3682-40F0-8FE3-309D6907E0FF}" destId="{98018632-E94C-44C5-94B7-B920C66FD551}" srcOrd="2" destOrd="0" presId="urn:microsoft.com/office/officeart/2005/8/layout/orgChart1"/>
    <dgm:cxn modelId="{7747F8CB-DC11-4436-86CE-34A4BC694196}" type="presParOf" srcId="{2D44A1D8-83D6-4839-ACAA-9028C892E2CB}" destId="{4EFACBB6-CA19-4A7A-9921-BBE61DAFA4E4}" srcOrd="2" destOrd="0" presId="urn:microsoft.com/office/officeart/2005/8/layout/orgChart1"/>
    <dgm:cxn modelId="{7CBE4FFB-C73F-4450-9EF0-68CFCE0BD2C5}" type="presParOf" srcId="{69428D54-EACD-4361-A822-70BF5B99B7CF}" destId="{C3C67B75-059E-4445-81A9-375A78533282}" srcOrd="2" destOrd="0" presId="urn:microsoft.com/office/officeart/2005/8/layout/orgChart1"/>
    <dgm:cxn modelId="{1E4234FC-EF89-4604-B062-852D9BAF8498}" type="presParOf" srcId="{D72EB354-DE30-4768-9F3F-974A3B95F150}" destId="{AE40D7A7-5B94-4353-A2BB-2B92C014D737}" srcOrd="2" destOrd="0" presId="urn:microsoft.com/office/officeart/2005/8/layout/orgChart1"/>
    <dgm:cxn modelId="{59469389-F999-45FB-9B9F-03476461FC85}" type="presParOf" srcId="{D72EB354-DE30-4768-9F3F-974A3B95F150}" destId="{00137AE6-7DAB-4975-92E2-2533528D3FB7}" srcOrd="3" destOrd="0" presId="urn:microsoft.com/office/officeart/2005/8/layout/orgChart1"/>
    <dgm:cxn modelId="{979D44A0-22ED-4A9E-892F-4E7984A695A9}" type="presParOf" srcId="{00137AE6-7DAB-4975-92E2-2533528D3FB7}" destId="{E6F322C8-2B25-4AE0-8108-0AD67CEC7EB2}" srcOrd="0" destOrd="0" presId="urn:microsoft.com/office/officeart/2005/8/layout/orgChart1"/>
    <dgm:cxn modelId="{ED73D953-03FB-4D38-B81A-FB1B1723D957}" type="presParOf" srcId="{E6F322C8-2B25-4AE0-8108-0AD67CEC7EB2}" destId="{239D3F54-5EDC-4E6D-893C-99D026898D14}" srcOrd="0" destOrd="0" presId="urn:microsoft.com/office/officeart/2005/8/layout/orgChart1"/>
    <dgm:cxn modelId="{0DFE43BA-AD30-4479-AF94-925BFD67483B}" type="presParOf" srcId="{E6F322C8-2B25-4AE0-8108-0AD67CEC7EB2}" destId="{B5D5C1AA-169A-4C18-A5EA-B522A2F605B6}" srcOrd="1" destOrd="0" presId="urn:microsoft.com/office/officeart/2005/8/layout/orgChart1"/>
    <dgm:cxn modelId="{72CC307C-2324-4AE7-A510-EB79DE3979CF}" type="presParOf" srcId="{00137AE6-7DAB-4975-92E2-2533528D3FB7}" destId="{92DB3FA8-8250-44D8-AE27-3F5B7C88E68F}" srcOrd="1" destOrd="0" presId="urn:microsoft.com/office/officeart/2005/8/layout/orgChart1"/>
    <dgm:cxn modelId="{FA7CD8C4-CCE0-4EEF-96A0-7973D0A0B684}" type="presParOf" srcId="{92DB3FA8-8250-44D8-AE27-3F5B7C88E68F}" destId="{56D96999-8442-47E8-9967-DDD3CA630E9D}" srcOrd="0" destOrd="0" presId="urn:microsoft.com/office/officeart/2005/8/layout/orgChart1"/>
    <dgm:cxn modelId="{1BCBC5E1-DBFC-41BA-ACB8-787B030E2FD5}" type="presParOf" srcId="{92DB3FA8-8250-44D8-AE27-3F5B7C88E68F}" destId="{D303DDBE-FAB4-4261-9295-4BEF2CF8032F}" srcOrd="1" destOrd="0" presId="urn:microsoft.com/office/officeart/2005/8/layout/orgChart1"/>
    <dgm:cxn modelId="{86533417-FBB7-4F96-A41A-8866C8849BF7}" type="presParOf" srcId="{D303DDBE-FAB4-4261-9295-4BEF2CF8032F}" destId="{EC32B6EA-D897-4D30-99AF-D556D8CAA74B}" srcOrd="0" destOrd="0" presId="urn:microsoft.com/office/officeart/2005/8/layout/orgChart1"/>
    <dgm:cxn modelId="{16F22305-C92A-4884-9924-50479D2FF89F}" type="presParOf" srcId="{EC32B6EA-D897-4D30-99AF-D556D8CAA74B}" destId="{2ADCDFC9-BBA4-462A-9AF1-BADB82064701}" srcOrd="0" destOrd="0" presId="urn:microsoft.com/office/officeart/2005/8/layout/orgChart1"/>
    <dgm:cxn modelId="{9CF32452-D383-4C8A-85E0-EE67E2D0A35A}" type="presParOf" srcId="{EC32B6EA-D897-4D30-99AF-D556D8CAA74B}" destId="{6F246026-664E-4375-BE3D-F4B3FCFB2E4B}" srcOrd="1" destOrd="0" presId="urn:microsoft.com/office/officeart/2005/8/layout/orgChart1"/>
    <dgm:cxn modelId="{FE1B7F8F-E851-4B9A-8012-D9F2435CD5F0}" type="presParOf" srcId="{D303DDBE-FAB4-4261-9295-4BEF2CF8032F}" destId="{33A6D36D-1183-4B69-9427-DC789C32899A}" srcOrd="1" destOrd="0" presId="urn:microsoft.com/office/officeart/2005/8/layout/orgChart1"/>
    <dgm:cxn modelId="{984850F6-DFC9-40C6-A983-7428F717DBAE}" type="presParOf" srcId="{D303DDBE-FAB4-4261-9295-4BEF2CF8032F}" destId="{D0AD2B43-D809-46AF-A31C-B95F66452E64}" srcOrd="2" destOrd="0" presId="urn:microsoft.com/office/officeart/2005/8/layout/orgChart1"/>
    <dgm:cxn modelId="{2836C329-9497-43F6-BC8F-A0BF60D5E6D2}" type="presParOf" srcId="{00137AE6-7DAB-4975-92E2-2533528D3FB7}" destId="{FA331FA8-7FD6-4ACB-801C-DDF5AD8A35CC}" srcOrd="2" destOrd="0" presId="urn:microsoft.com/office/officeart/2005/8/layout/orgChart1"/>
    <dgm:cxn modelId="{2EF746DB-8F9C-4322-BB19-5D82785C8448}" type="presParOf" srcId="{98D065AD-4835-4FDB-A723-39A940D58461}" destId="{E03F5926-9345-4B60-85AE-2AF9ADA70E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D96999-8442-47E8-9967-DDD3CA630E9D}">
      <dsp:nvSpPr>
        <dsp:cNvPr id="0" name=""/>
        <dsp:cNvSpPr/>
      </dsp:nvSpPr>
      <dsp:spPr>
        <a:xfrm>
          <a:off x="411482" y="1161097"/>
          <a:ext cx="91440" cy="829150"/>
        </a:xfrm>
        <a:custGeom>
          <a:avLst/>
          <a:gdLst/>
          <a:ahLst/>
          <a:cxnLst/>
          <a:rect l="0" t="0" r="0" b="0"/>
          <a:pathLst>
            <a:path>
              <a:moveTo>
                <a:pt x="64579" y="0"/>
              </a:moveTo>
              <a:lnTo>
                <a:pt x="45720" y="82915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0D7A7-5B94-4353-A2BB-2B92C014D737}">
      <dsp:nvSpPr>
        <dsp:cNvPr id="0" name=""/>
        <dsp:cNvSpPr/>
      </dsp:nvSpPr>
      <dsp:spPr>
        <a:xfrm>
          <a:off x="856299" y="477103"/>
          <a:ext cx="3427230" cy="208697"/>
        </a:xfrm>
        <a:custGeom>
          <a:avLst/>
          <a:gdLst/>
          <a:ahLst/>
          <a:cxnLst/>
          <a:rect l="0" t="0" r="0" b="0"/>
          <a:pathLst>
            <a:path>
              <a:moveTo>
                <a:pt x="3427230" y="0"/>
              </a:moveTo>
              <a:lnTo>
                <a:pt x="3427230" y="108885"/>
              </a:lnTo>
              <a:lnTo>
                <a:pt x="0" y="108885"/>
              </a:lnTo>
              <a:lnTo>
                <a:pt x="0" y="2086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F75A4-277F-420D-8408-56D088A5F670}">
      <dsp:nvSpPr>
        <dsp:cNvPr id="0" name=""/>
        <dsp:cNvSpPr/>
      </dsp:nvSpPr>
      <dsp:spPr>
        <a:xfrm>
          <a:off x="5928883" y="1846898"/>
          <a:ext cx="1350123" cy="3496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6148"/>
              </a:lnTo>
              <a:lnTo>
                <a:pt x="1350123" y="349614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544A6-DFB2-4CBB-B06B-F6F32A27598F}">
      <dsp:nvSpPr>
        <dsp:cNvPr id="0" name=""/>
        <dsp:cNvSpPr/>
      </dsp:nvSpPr>
      <dsp:spPr>
        <a:xfrm>
          <a:off x="5928883" y="1846898"/>
          <a:ext cx="1350123" cy="2734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148"/>
              </a:lnTo>
              <a:lnTo>
                <a:pt x="1350123" y="273414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40285-B132-49BD-BFA6-DEDFC07C7E83}">
      <dsp:nvSpPr>
        <dsp:cNvPr id="0" name=""/>
        <dsp:cNvSpPr/>
      </dsp:nvSpPr>
      <dsp:spPr>
        <a:xfrm>
          <a:off x="5928883" y="1846898"/>
          <a:ext cx="1350123" cy="1972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2148"/>
              </a:lnTo>
              <a:lnTo>
                <a:pt x="1350123" y="197214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BB632-AE4D-4AA6-8D5D-8AE781E062E0}">
      <dsp:nvSpPr>
        <dsp:cNvPr id="0" name=""/>
        <dsp:cNvSpPr/>
      </dsp:nvSpPr>
      <dsp:spPr>
        <a:xfrm>
          <a:off x="5928883" y="1846898"/>
          <a:ext cx="1350123" cy="1210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0147"/>
              </a:lnTo>
              <a:lnTo>
                <a:pt x="1350123" y="121014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D5826-E1CF-4D3A-801A-DF8687A10245}">
      <dsp:nvSpPr>
        <dsp:cNvPr id="0" name=""/>
        <dsp:cNvSpPr/>
      </dsp:nvSpPr>
      <dsp:spPr>
        <a:xfrm>
          <a:off x="5928883" y="1846898"/>
          <a:ext cx="1350123" cy="524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351"/>
              </a:lnTo>
              <a:lnTo>
                <a:pt x="1350123" y="52435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5088F-A8AF-4EC4-9A93-78EA1C2BF387}">
      <dsp:nvSpPr>
        <dsp:cNvPr id="0" name=""/>
        <dsp:cNvSpPr/>
      </dsp:nvSpPr>
      <dsp:spPr>
        <a:xfrm>
          <a:off x="5547125" y="1161097"/>
          <a:ext cx="761995" cy="210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691"/>
              </a:lnTo>
              <a:lnTo>
                <a:pt x="761995" y="110691"/>
              </a:lnTo>
              <a:lnTo>
                <a:pt x="761995" y="21050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24669-19F0-4476-B6F2-8A5AE77813B3}">
      <dsp:nvSpPr>
        <dsp:cNvPr id="0" name=""/>
        <dsp:cNvSpPr/>
      </dsp:nvSpPr>
      <dsp:spPr>
        <a:xfrm>
          <a:off x="2880882" y="1846898"/>
          <a:ext cx="666945" cy="4410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0552"/>
              </a:lnTo>
              <a:lnTo>
                <a:pt x="666945" y="441055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6BCC3-C4CF-4179-BD70-0C3000A7D4A1}">
      <dsp:nvSpPr>
        <dsp:cNvPr id="0" name=""/>
        <dsp:cNvSpPr/>
      </dsp:nvSpPr>
      <dsp:spPr>
        <a:xfrm>
          <a:off x="2880882" y="1846898"/>
          <a:ext cx="666945" cy="3800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0951"/>
              </a:lnTo>
              <a:lnTo>
                <a:pt x="666945" y="380095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B14B6-8A78-45B6-BA11-F4EA55333D99}">
      <dsp:nvSpPr>
        <dsp:cNvPr id="0" name=""/>
        <dsp:cNvSpPr/>
      </dsp:nvSpPr>
      <dsp:spPr>
        <a:xfrm>
          <a:off x="2880882" y="1846898"/>
          <a:ext cx="666945" cy="3191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350"/>
              </a:lnTo>
              <a:lnTo>
                <a:pt x="666945" y="319135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88727-A528-4754-BD70-A2E19E68B45D}">
      <dsp:nvSpPr>
        <dsp:cNvPr id="0" name=""/>
        <dsp:cNvSpPr/>
      </dsp:nvSpPr>
      <dsp:spPr>
        <a:xfrm>
          <a:off x="2880882" y="1846898"/>
          <a:ext cx="666945" cy="2505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5549"/>
              </a:lnTo>
              <a:lnTo>
                <a:pt x="666945" y="250554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96FE8-9489-4E39-A123-4FBAA2890CCD}">
      <dsp:nvSpPr>
        <dsp:cNvPr id="0" name=""/>
        <dsp:cNvSpPr/>
      </dsp:nvSpPr>
      <dsp:spPr>
        <a:xfrm>
          <a:off x="2880882" y="1846898"/>
          <a:ext cx="666945" cy="1819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9748"/>
              </a:lnTo>
              <a:lnTo>
                <a:pt x="666945" y="181974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9906E-646C-4124-AEBA-18788971FD6A}">
      <dsp:nvSpPr>
        <dsp:cNvPr id="0" name=""/>
        <dsp:cNvSpPr/>
      </dsp:nvSpPr>
      <dsp:spPr>
        <a:xfrm>
          <a:off x="2880882" y="1846898"/>
          <a:ext cx="666945" cy="1133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3953"/>
              </a:lnTo>
              <a:lnTo>
                <a:pt x="666945" y="11339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D5F39-02C6-4B37-979A-63D5DDC5B256}">
      <dsp:nvSpPr>
        <dsp:cNvPr id="0" name=""/>
        <dsp:cNvSpPr/>
      </dsp:nvSpPr>
      <dsp:spPr>
        <a:xfrm>
          <a:off x="2880882" y="1846898"/>
          <a:ext cx="666945" cy="448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152"/>
              </a:lnTo>
              <a:lnTo>
                <a:pt x="666945" y="44815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49D74-678D-4BDD-8C61-4038E364AB52}">
      <dsp:nvSpPr>
        <dsp:cNvPr id="0" name=""/>
        <dsp:cNvSpPr/>
      </dsp:nvSpPr>
      <dsp:spPr>
        <a:xfrm>
          <a:off x="3261119" y="1161097"/>
          <a:ext cx="2286005" cy="210504"/>
        </a:xfrm>
        <a:custGeom>
          <a:avLst/>
          <a:gdLst/>
          <a:ahLst/>
          <a:cxnLst/>
          <a:rect l="0" t="0" r="0" b="0"/>
          <a:pathLst>
            <a:path>
              <a:moveTo>
                <a:pt x="2286005" y="0"/>
              </a:moveTo>
              <a:lnTo>
                <a:pt x="2286005" y="110691"/>
              </a:lnTo>
              <a:lnTo>
                <a:pt x="0" y="110691"/>
              </a:lnTo>
              <a:lnTo>
                <a:pt x="0" y="21050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8D1D6-828A-4614-BF35-2384A7931E9A}">
      <dsp:nvSpPr>
        <dsp:cNvPr id="0" name=""/>
        <dsp:cNvSpPr/>
      </dsp:nvSpPr>
      <dsp:spPr>
        <a:xfrm>
          <a:off x="4283530" y="477103"/>
          <a:ext cx="1263594" cy="208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885"/>
              </a:lnTo>
              <a:lnTo>
                <a:pt x="1263594" y="108885"/>
              </a:lnTo>
              <a:lnTo>
                <a:pt x="1263594" y="20869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0A491F-9A5C-41A1-BE42-54C6EC10276A}">
      <dsp:nvSpPr>
        <dsp:cNvPr id="0" name=""/>
        <dsp:cNvSpPr/>
      </dsp:nvSpPr>
      <dsp:spPr>
        <a:xfrm>
          <a:off x="3808233" y="1806"/>
          <a:ext cx="950593" cy="475296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Plant reproduction</a:t>
          </a:r>
          <a:endParaRPr lang="en-US" sz="1300" kern="1200" dirty="0"/>
        </a:p>
      </dsp:txBody>
      <dsp:txXfrm>
        <a:off x="3808233" y="1806"/>
        <a:ext cx="950593" cy="475296"/>
      </dsp:txXfrm>
    </dsp:sp>
    <dsp:sp modelId="{63901FE6-7852-4370-AE30-733B939F0C34}">
      <dsp:nvSpPr>
        <dsp:cNvPr id="0" name=""/>
        <dsp:cNvSpPr/>
      </dsp:nvSpPr>
      <dsp:spPr>
        <a:xfrm>
          <a:off x="5071828" y="685801"/>
          <a:ext cx="950593" cy="4752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Asexual</a:t>
          </a:r>
          <a:endParaRPr lang="en-US" sz="1300" kern="1200" dirty="0"/>
        </a:p>
      </dsp:txBody>
      <dsp:txXfrm>
        <a:off x="5071828" y="685801"/>
        <a:ext cx="950593" cy="475296"/>
      </dsp:txXfrm>
    </dsp:sp>
    <dsp:sp modelId="{8C4CACE1-2841-484D-9BB9-C01C27817495}">
      <dsp:nvSpPr>
        <dsp:cNvPr id="0" name=""/>
        <dsp:cNvSpPr/>
      </dsp:nvSpPr>
      <dsp:spPr>
        <a:xfrm>
          <a:off x="2785823" y="1371601"/>
          <a:ext cx="950593" cy="4752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Natural </a:t>
          </a:r>
          <a:endParaRPr lang="en-US" sz="1300" kern="1200" dirty="0"/>
        </a:p>
      </dsp:txBody>
      <dsp:txXfrm>
        <a:off x="2785823" y="1371601"/>
        <a:ext cx="950593" cy="475296"/>
      </dsp:txXfrm>
    </dsp:sp>
    <dsp:sp modelId="{A8FC2860-929D-4E94-8EF0-123C5D4B344B}">
      <dsp:nvSpPr>
        <dsp:cNvPr id="0" name=""/>
        <dsp:cNvSpPr/>
      </dsp:nvSpPr>
      <dsp:spPr>
        <a:xfrm>
          <a:off x="3547828" y="2057402"/>
          <a:ext cx="950593" cy="4752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Sucker  </a:t>
          </a:r>
          <a:endParaRPr lang="en-US" sz="1300" kern="1200" dirty="0"/>
        </a:p>
      </dsp:txBody>
      <dsp:txXfrm>
        <a:off x="3547828" y="2057402"/>
        <a:ext cx="950593" cy="475296"/>
      </dsp:txXfrm>
    </dsp:sp>
    <dsp:sp modelId="{85F0BAA7-6ACD-4593-85B5-ACA56916C92A}">
      <dsp:nvSpPr>
        <dsp:cNvPr id="0" name=""/>
        <dsp:cNvSpPr/>
      </dsp:nvSpPr>
      <dsp:spPr>
        <a:xfrm>
          <a:off x="3547828" y="2743203"/>
          <a:ext cx="950593" cy="4752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Tuber </a:t>
          </a:r>
          <a:endParaRPr lang="en-US" sz="1300" kern="1200" dirty="0"/>
        </a:p>
      </dsp:txBody>
      <dsp:txXfrm>
        <a:off x="3547828" y="2743203"/>
        <a:ext cx="950593" cy="475296"/>
      </dsp:txXfrm>
    </dsp:sp>
    <dsp:sp modelId="{A1A66AA7-24A1-4266-8F4B-D85F582D1AC1}">
      <dsp:nvSpPr>
        <dsp:cNvPr id="0" name=""/>
        <dsp:cNvSpPr/>
      </dsp:nvSpPr>
      <dsp:spPr>
        <a:xfrm>
          <a:off x="3547828" y="3428999"/>
          <a:ext cx="950593" cy="4752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Rhizome </a:t>
          </a:r>
          <a:endParaRPr lang="en-US" sz="1300" kern="1200" dirty="0"/>
        </a:p>
      </dsp:txBody>
      <dsp:txXfrm>
        <a:off x="3547828" y="3428999"/>
        <a:ext cx="950593" cy="475296"/>
      </dsp:txXfrm>
    </dsp:sp>
    <dsp:sp modelId="{47FB58A6-3A1E-4886-AC5E-224E62A532D5}">
      <dsp:nvSpPr>
        <dsp:cNvPr id="0" name=""/>
        <dsp:cNvSpPr/>
      </dsp:nvSpPr>
      <dsp:spPr>
        <a:xfrm>
          <a:off x="3547828" y="4114799"/>
          <a:ext cx="950593" cy="4752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Corm </a:t>
          </a:r>
          <a:endParaRPr lang="en-US" sz="1300" kern="1200" dirty="0"/>
        </a:p>
      </dsp:txBody>
      <dsp:txXfrm>
        <a:off x="3547828" y="4114799"/>
        <a:ext cx="950593" cy="475296"/>
      </dsp:txXfrm>
    </dsp:sp>
    <dsp:sp modelId="{1601C787-0A6A-46AE-99C2-B5FB19931D8F}">
      <dsp:nvSpPr>
        <dsp:cNvPr id="0" name=""/>
        <dsp:cNvSpPr/>
      </dsp:nvSpPr>
      <dsp:spPr>
        <a:xfrm>
          <a:off x="3547828" y="4800600"/>
          <a:ext cx="950593" cy="4752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Bulb </a:t>
          </a:r>
          <a:endParaRPr lang="en-US" sz="1300" kern="1200" dirty="0"/>
        </a:p>
      </dsp:txBody>
      <dsp:txXfrm>
        <a:off x="3547828" y="4800600"/>
        <a:ext cx="950593" cy="475296"/>
      </dsp:txXfrm>
    </dsp:sp>
    <dsp:sp modelId="{B778CBF5-B9EE-4ACB-B91D-F7D22C7A3BF9}">
      <dsp:nvSpPr>
        <dsp:cNvPr id="0" name=""/>
        <dsp:cNvSpPr/>
      </dsp:nvSpPr>
      <dsp:spPr>
        <a:xfrm>
          <a:off x="3547828" y="5410201"/>
          <a:ext cx="950593" cy="4752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Stolon</a:t>
          </a:r>
          <a:r>
            <a:rPr lang="en-US" sz="1300" kern="1200" dirty="0" smtClean="0"/>
            <a:t>  </a:t>
          </a:r>
          <a:endParaRPr lang="en-US" sz="1300" kern="1200" dirty="0"/>
        </a:p>
      </dsp:txBody>
      <dsp:txXfrm>
        <a:off x="3547828" y="5410201"/>
        <a:ext cx="950593" cy="475296"/>
      </dsp:txXfrm>
    </dsp:sp>
    <dsp:sp modelId="{77C2DC02-4857-4F99-B8AB-B547D24BA9FC}">
      <dsp:nvSpPr>
        <dsp:cNvPr id="0" name=""/>
        <dsp:cNvSpPr/>
      </dsp:nvSpPr>
      <dsp:spPr>
        <a:xfrm>
          <a:off x="3547828" y="6019802"/>
          <a:ext cx="950593" cy="4752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Runner </a:t>
          </a:r>
          <a:endParaRPr lang="en-US" sz="1300" kern="1200" dirty="0"/>
        </a:p>
      </dsp:txBody>
      <dsp:txXfrm>
        <a:off x="3547828" y="6019802"/>
        <a:ext cx="950593" cy="475296"/>
      </dsp:txXfrm>
    </dsp:sp>
    <dsp:sp modelId="{6F23F87B-65CE-4B41-AB90-0A3529B543A6}">
      <dsp:nvSpPr>
        <dsp:cNvPr id="0" name=""/>
        <dsp:cNvSpPr/>
      </dsp:nvSpPr>
      <dsp:spPr>
        <a:xfrm>
          <a:off x="5833824" y="1371601"/>
          <a:ext cx="950593" cy="4752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Artificial</a:t>
          </a:r>
          <a:endParaRPr lang="en-US" sz="1300" kern="1200" dirty="0"/>
        </a:p>
      </dsp:txBody>
      <dsp:txXfrm>
        <a:off x="5833824" y="1371601"/>
        <a:ext cx="950593" cy="475296"/>
      </dsp:txXfrm>
    </dsp:sp>
    <dsp:sp modelId="{4B345F8B-7441-4567-BDC4-CD6B951B1D93}">
      <dsp:nvSpPr>
        <dsp:cNvPr id="0" name=""/>
        <dsp:cNvSpPr/>
      </dsp:nvSpPr>
      <dsp:spPr>
        <a:xfrm>
          <a:off x="7279006" y="2133602"/>
          <a:ext cx="950593" cy="4752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Cuttings </a:t>
          </a:r>
          <a:endParaRPr lang="en-US" sz="1300" kern="1200" dirty="0"/>
        </a:p>
      </dsp:txBody>
      <dsp:txXfrm>
        <a:off x="7279006" y="2133602"/>
        <a:ext cx="950593" cy="475296"/>
      </dsp:txXfrm>
    </dsp:sp>
    <dsp:sp modelId="{789514AF-6CE2-4E71-AB88-6C9ECDE7A502}">
      <dsp:nvSpPr>
        <dsp:cNvPr id="0" name=""/>
        <dsp:cNvSpPr/>
      </dsp:nvSpPr>
      <dsp:spPr>
        <a:xfrm>
          <a:off x="7279006" y="2819397"/>
          <a:ext cx="950593" cy="4752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Layering </a:t>
          </a:r>
          <a:endParaRPr lang="en-US" sz="1300" kern="1200" dirty="0"/>
        </a:p>
      </dsp:txBody>
      <dsp:txXfrm>
        <a:off x="7279006" y="2819397"/>
        <a:ext cx="950593" cy="475296"/>
      </dsp:txXfrm>
    </dsp:sp>
    <dsp:sp modelId="{ED8D0168-49E0-437B-98C7-6E86573214F3}">
      <dsp:nvSpPr>
        <dsp:cNvPr id="0" name=""/>
        <dsp:cNvSpPr/>
      </dsp:nvSpPr>
      <dsp:spPr>
        <a:xfrm>
          <a:off x="7279006" y="3581398"/>
          <a:ext cx="950593" cy="4752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Budding </a:t>
          </a:r>
          <a:endParaRPr lang="en-US" sz="1300" kern="1200" dirty="0"/>
        </a:p>
      </dsp:txBody>
      <dsp:txXfrm>
        <a:off x="7279006" y="3581398"/>
        <a:ext cx="950593" cy="475296"/>
      </dsp:txXfrm>
    </dsp:sp>
    <dsp:sp modelId="{2A7C4FEF-2CFB-4A12-82D4-55F27AB83687}">
      <dsp:nvSpPr>
        <dsp:cNvPr id="0" name=""/>
        <dsp:cNvSpPr/>
      </dsp:nvSpPr>
      <dsp:spPr>
        <a:xfrm>
          <a:off x="7279006" y="4343398"/>
          <a:ext cx="950593" cy="4752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Grafting </a:t>
          </a:r>
          <a:endParaRPr lang="en-US" sz="1300" kern="1200" dirty="0"/>
        </a:p>
      </dsp:txBody>
      <dsp:txXfrm>
        <a:off x="7279006" y="4343398"/>
        <a:ext cx="950593" cy="475296"/>
      </dsp:txXfrm>
    </dsp:sp>
    <dsp:sp modelId="{35121426-53D4-4D93-81A9-91A8A2CF50BC}">
      <dsp:nvSpPr>
        <dsp:cNvPr id="0" name=""/>
        <dsp:cNvSpPr/>
      </dsp:nvSpPr>
      <dsp:spPr>
        <a:xfrm>
          <a:off x="7279006" y="5105398"/>
          <a:ext cx="950593" cy="4752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Tissue culture </a:t>
          </a:r>
          <a:endParaRPr lang="en-US" sz="1300" kern="1200" dirty="0"/>
        </a:p>
      </dsp:txBody>
      <dsp:txXfrm>
        <a:off x="7279006" y="5105398"/>
        <a:ext cx="950593" cy="475296"/>
      </dsp:txXfrm>
    </dsp:sp>
    <dsp:sp modelId="{239D3F54-5EDC-4E6D-893C-99D026898D14}">
      <dsp:nvSpPr>
        <dsp:cNvPr id="0" name=""/>
        <dsp:cNvSpPr/>
      </dsp:nvSpPr>
      <dsp:spPr>
        <a:xfrm>
          <a:off x="381003" y="685801"/>
          <a:ext cx="950593" cy="4752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Sexual</a:t>
          </a:r>
          <a:endParaRPr lang="en-US" sz="1300" kern="1200" dirty="0"/>
        </a:p>
      </dsp:txBody>
      <dsp:txXfrm>
        <a:off x="381003" y="685801"/>
        <a:ext cx="950593" cy="475296"/>
      </dsp:txXfrm>
    </dsp:sp>
    <dsp:sp modelId="{2ADCDFC9-BBA4-462A-9AF1-BADB82064701}">
      <dsp:nvSpPr>
        <dsp:cNvPr id="0" name=""/>
        <dsp:cNvSpPr/>
      </dsp:nvSpPr>
      <dsp:spPr>
        <a:xfrm>
          <a:off x="457202" y="1752599"/>
          <a:ext cx="950593" cy="4752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Seed</a:t>
          </a:r>
          <a:endParaRPr lang="en-US" sz="1300" kern="1200" dirty="0"/>
        </a:p>
      </dsp:txBody>
      <dsp:txXfrm>
        <a:off x="457202" y="1752599"/>
        <a:ext cx="950593" cy="475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0A079-35B4-49E8-9148-9FA5850923CA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44394-77C8-417F-8B27-5A87A1A94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B145B-9958-4E63-9451-1FB32CA1E6A4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2AB7F-8B91-4AA7-9CC3-1A433ED82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7422-BB22-4196-93C3-29865ECDED34}" type="datetime1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0984-219C-4909-B116-6ADA832A2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7C95-3C4D-4E2F-B79C-43799F129CCA}" type="datetime1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0984-219C-4909-B116-6ADA832A2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5AFA-A682-4B49-A44D-5E2C20549B3D}" type="datetime1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0984-219C-4909-B116-6ADA832A2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0808-B5A9-4DAA-B454-B8E26ADC01E8}" type="datetime1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0984-219C-4909-B116-6ADA832A2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AD5E-5E78-4F29-9917-ECDCCF73BF69}" type="datetime1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0984-219C-4909-B116-6ADA832A2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811C-0A0B-4E1E-8644-9C9739837BC3}" type="datetime1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0984-219C-4909-B116-6ADA832A2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110C-6674-4857-9613-864F0BA73F60}" type="datetime1">
              <a:rPr lang="en-US" smtClean="0"/>
              <a:pPr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0984-219C-4909-B116-6ADA832A2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D934-D727-4609-BF25-205CC2F8E777}" type="datetime1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0984-219C-4909-B116-6ADA832A2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A8BF-C1F6-4E0E-9455-329D6997DCA0}" type="datetime1">
              <a:rPr lang="en-US" smtClean="0"/>
              <a:pPr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0984-219C-4909-B116-6ADA832A2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00D4-713D-4B18-A650-0239A8D97CF1}" type="datetime1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0984-219C-4909-B116-6ADA832A2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CE62-7401-48DF-8D8E-B2301F0FFFF8}" type="datetime1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0984-219C-4909-B116-6ADA832A2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8384-726B-40B2-B8CE-22682F8C8445}" type="datetime1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D0984-219C-4909-B116-6ADA832A2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L:\PowerPoint%20Presentations%20for%20students\reproduction%20in%20flowers.wm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L:\PowerPoint%20Presentations%20for%20students\Propagating%20Cuttings.wmv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L:\PowerPoint%20Presentations%20for%20students\Air%20Layering.wmv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L:\PowerPoint%20Presentations%20for%20students\Grafting%20Concepts.wmv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L:\PowerPoint%20Presentations%20for%20students\Bud%20Grafts%20on%20Citrus.wmv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L:\PowerPoint%20Presentations%20for%20students\Grafting%20Concepts.wmv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L:\PowerPoint%20Presentations%20for%20students\Veneer%20Grafting.wmv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L:\PowerPoint%20Presentations%20for%20students\Cleft%20Grafting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L:\PowerPoint%20Presentations%20for%20students\Tissue%20Culture.wmv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L:\PowerPoint%20Presentations%20for%20students\Pollination%20Rock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 REPRODUCTION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SEXUAL AND ASEXUAL REPRODUCTION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After </a:t>
            </a:r>
            <a:r>
              <a:rPr lang="en-US" dirty="0" err="1" smtClean="0"/>
              <a:t>fertilisation</a:t>
            </a:r>
            <a:r>
              <a:rPr lang="en-US" dirty="0" smtClean="0"/>
              <a:t>, the floral parts wither and drop off and the ovary develops into a fruit whilst the ovule develops into a seed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production in flower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433388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seed is planted it absorbs water and begins to germinate.</a:t>
            </a:r>
          </a:p>
          <a:p>
            <a:r>
              <a:rPr lang="en-US" dirty="0" smtClean="0"/>
              <a:t>The conditions needed for germination are;</a:t>
            </a:r>
          </a:p>
          <a:p>
            <a:pPr lvl="1"/>
            <a:r>
              <a:rPr lang="en-US" dirty="0" smtClean="0"/>
              <a:t>Air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Suitable temperature</a:t>
            </a:r>
          </a:p>
          <a:p>
            <a:pPr lvl="1"/>
            <a:r>
              <a:rPr lang="en-US" dirty="0" smtClean="0"/>
              <a:t>The seed must be viable (alive)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types of germination;</a:t>
            </a:r>
          </a:p>
          <a:p>
            <a:pPr lvl="1"/>
            <a:r>
              <a:rPr lang="en-US" dirty="0" err="1" smtClean="0"/>
              <a:t>Epigeal</a:t>
            </a:r>
            <a:endParaRPr lang="en-US" dirty="0" smtClean="0"/>
          </a:p>
          <a:p>
            <a:pPr lvl="1"/>
            <a:r>
              <a:rPr lang="en-US" dirty="0" smtClean="0"/>
              <a:t>Hypogeal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EPIGEAL GERMINATION</a:t>
            </a:r>
            <a:endParaRPr lang="en-US" dirty="0"/>
          </a:p>
        </p:txBody>
      </p:sp>
      <p:pic>
        <p:nvPicPr>
          <p:cNvPr id="8" name="Content Placeholder 7" descr="dicotseedl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1393" y="1600200"/>
            <a:ext cx="626121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HYPOGEAL GERMINATION</a:t>
            </a:r>
            <a:endParaRPr lang="en-US" dirty="0"/>
          </a:p>
        </p:txBody>
      </p:sp>
      <p:pic>
        <p:nvPicPr>
          <p:cNvPr id="4" name="Content Placeholder 3" descr="c010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6695" y="1524000"/>
            <a:ext cx="6910610" cy="46783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ASEXUAL REPRODUCTION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propagation of plants using vegetative parts of the plant and </a:t>
            </a:r>
            <a:r>
              <a:rPr lang="en-US" u="sng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using seeds.</a:t>
            </a:r>
          </a:p>
          <a:p>
            <a:r>
              <a:rPr lang="en-US" dirty="0" smtClean="0"/>
              <a:t>There are two types of asexual reproduction, these are;</a:t>
            </a:r>
          </a:p>
          <a:p>
            <a:pPr lvl="1"/>
            <a:r>
              <a:rPr lang="en-US" dirty="0" smtClean="0"/>
              <a:t>Natural methods </a:t>
            </a:r>
          </a:p>
          <a:p>
            <a:pPr lvl="1"/>
            <a:r>
              <a:rPr lang="en-US" dirty="0" smtClean="0"/>
              <a:t>Artificial methods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ASEXUAL REPRODUCTION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904997"/>
          <a:ext cx="8229600" cy="4572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23951">
                <a:tc>
                  <a:txBody>
                    <a:bodyPr/>
                    <a:lstStyle/>
                    <a:p>
                      <a:r>
                        <a:rPr lang="en-US" dirty="0" smtClean="0"/>
                        <a:t>Vegetative organs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</a:tr>
              <a:tr h="523951">
                <a:tc>
                  <a:txBody>
                    <a:bodyPr/>
                    <a:lstStyle/>
                    <a:p>
                      <a:r>
                        <a:rPr lang="en-US" dirty="0" smtClean="0"/>
                        <a:t>Sucker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Banana, pineapple</a:t>
                      </a:r>
                      <a:endParaRPr lang="en-US" dirty="0"/>
                    </a:p>
                  </a:txBody>
                  <a:tcPr/>
                </a:tc>
              </a:tr>
              <a:tr h="904350">
                <a:tc>
                  <a:txBody>
                    <a:bodyPr/>
                    <a:lstStyle/>
                    <a:p>
                      <a:r>
                        <a:rPr lang="en-US" dirty="0" smtClean="0"/>
                        <a:t>Tuber – stem or root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Yam and Irish</a:t>
                      </a:r>
                      <a:r>
                        <a:rPr lang="en-US" baseline="0" dirty="0" smtClean="0"/>
                        <a:t> potato – stem</a:t>
                      </a:r>
                    </a:p>
                    <a:p>
                      <a:r>
                        <a:rPr lang="en-US" baseline="0" dirty="0" smtClean="0"/>
                        <a:t>Sweet potato and cassava – root</a:t>
                      </a:r>
                      <a:endParaRPr lang="en-US" dirty="0"/>
                    </a:p>
                  </a:txBody>
                  <a:tcPr/>
                </a:tc>
              </a:tr>
              <a:tr h="523951">
                <a:tc>
                  <a:txBody>
                    <a:bodyPr/>
                    <a:lstStyle/>
                    <a:p>
                      <a:r>
                        <a:rPr lang="en-US" dirty="0" smtClean="0"/>
                        <a:t>Rhizome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Ginger, saffron</a:t>
                      </a:r>
                      <a:endParaRPr lang="en-US" dirty="0"/>
                    </a:p>
                  </a:txBody>
                  <a:tcPr/>
                </a:tc>
              </a:tr>
              <a:tr h="523951">
                <a:tc>
                  <a:txBody>
                    <a:bodyPr/>
                    <a:lstStyle/>
                    <a:p>
                      <a:r>
                        <a:rPr lang="en-US" dirty="0" smtClean="0"/>
                        <a:t>Corm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Eddo, </a:t>
                      </a:r>
                      <a:r>
                        <a:rPr lang="en-US" dirty="0" err="1" smtClean="0"/>
                        <a:t>tannia</a:t>
                      </a:r>
                      <a:r>
                        <a:rPr lang="en-US" dirty="0" smtClean="0"/>
                        <a:t>, dasheen</a:t>
                      </a:r>
                      <a:endParaRPr lang="en-US" dirty="0"/>
                    </a:p>
                  </a:txBody>
                  <a:tcPr/>
                </a:tc>
              </a:tr>
              <a:tr h="523951">
                <a:tc>
                  <a:txBody>
                    <a:bodyPr/>
                    <a:lstStyle/>
                    <a:p>
                      <a:r>
                        <a:rPr lang="en-US" dirty="0" smtClean="0"/>
                        <a:t>Bulb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Onion, lily</a:t>
                      </a:r>
                      <a:endParaRPr lang="en-US" dirty="0"/>
                    </a:p>
                  </a:txBody>
                  <a:tcPr/>
                </a:tc>
              </a:tr>
              <a:tr h="5239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Stolon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Nut grass</a:t>
                      </a:r>
                      <a:endParaRPr lang="en-US" dirty="0"/>
                    </a:p>
                  </a:txBody>
                  <a:tcPr/>
                </a:tc>
              </a:tr>
              <a:tr h="523951">
                <a:tc>
                  <a:txBody>
                    <a:bodyPr/>
                    <a:lstStyle/>
                    <a:p>
                      <a:r>
                        <a:rPr lang="en-US" dirty="0" smtClean="0"/>
                        <a:t>Runner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Pumpkin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3716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use of vegetative parts of the plant, also referred to as organs of </a:t>
            </a:r>
            <a:r>
              <a:rPr lang="en-US" dirty="0" err="1" smtClean="0"/>
              <a:t>perennation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ARTIFICIAL 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several methods of artificial asexual reproduction. These are;</a:t>
            </a:r>
          </a:p>
          <a:p>
            <a:pPr lvl="1"/>
            <a:r>
              <a:rPr lang="en-US" dirty="0" smtClean="0"/>
              <a:t>Cuttings</a:t>
            </a:r>
          </a:p>
          <a:p>
            <a:pPr lvl="1"/>
            <a:r>
              <a:rPr lang="en-US" dirty="0" smtClean="0"/>
              <a:t>Layering</a:t>
            </a:r>
          </a:p>
          <a:p>
            <a:pPr lvl="1"/>
            <a:r>
              <a:rPr lang="en-US" dirty="0" smtClean="0"/>
              <a:t>Budding</a:t>
            </a:r>
          </a:p>
          <a:p>
            <a:pPr lvl="1"/>
            <a:r>
              <a:rPr lang="en-US" dirty="0" smtClean="0"/>
              <a:t>Grafting</a:t>
            </a:r>
          </a:p>
          <a:p>
            <a:pPr lvl="1"/>
            <a:r>
              <a:rPr lang="en-US" dirty="0" smtClean="0"/>
              <a:t>Tissue culture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Cuttings are pieces of stem, root or leaf that are taken from the plant and allowed to grow.</a:t>
            </a:r>
          </a:p>
          <a:p>
            <a:r>
              <a:rPr lang="en-US" dirty="0" smtClean="0"/>
              <a:t>When taking stem cuttings there are three types;</a:t>
            </a:r>
          </a:p>
          <a:p>
            <a:pPr lvl="1"/>
            <a:r>
              <a:rPr lang="en-US" dirty="0" smtClean="0"/>
              <a:t>Hardwood e.g. hibiscus</a:t>
            </a:r>
          </a:p>
          <a:p>
            <a:pPr lvl="1"/>
            <a:r>
              <a:rPr lang="en-US" dirty="0" smtClean="0"/>
              <a:t>Semi-hardwood</a:t>
            </a:r>
          </a:p>
          <a:p>
            <a:pPr lvl="1"/>
            <a:r>
              <a:rPr lang="en-US" dirty="0" smtClean="0"/>
              <a:t>Softwood e.g. Joseph coat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PLANT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Plants can reproduce in one of </a:t>
            </a:r>
            <a:r>
              <a:rPr lang="en-US" b="1" dirty="0" smtClean="0"/>
              <a:t>two</a:t>
            </a:r>
            <a:r>
              <a:rPr lang="en-US" dirty="0" smtClean="0"/>
              <a:t> ways – </a:t>
            </a:r>
          </a:p>
          <a:p>
            <a:pPr lvl="1"/>
            <a:r>
              <a:rPr lang="en-US" dirty="0" smtClean="0"/>
              <a:t>Sexual reproduction	         plants produce seeds        </a:t>
            </a:r>
          </a:p>
          <a:p>
            <a:pPr lvl="1"/>
            <a:r>
              <a:rPr lang="en-US" dirty="0" smtClean="0"/>
              <a:t>Asexual reproduction         </a:t>
            </a:r>
            <a:r>
              <a:rPr lang="en-US" dirty="0" err="1" smtClean="0"/>
              <a:t>reproduction</a:t>
            </a:r>
            <a:r>
              <a:rPr lang="en-US" dirty="0" smtClean="0"/>
              <a:t> using 					plant parts    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67200" y="2438400"/>
            <a:ext cx="54864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72000" y="2971800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CUTTINGS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cuttings are taken from plants that are;</a:t>
            </a:r>
          </a:p>
          <a:p>
            <a:pPr lvl="1"/>
            <a:r>
              <a:rPr lang="en-US" dirty="0" smtClean="0"/>
              <a:t>High yielding</a:t>
            </a:r>
          </a:p>
          <a:p>
            <a:pPr lvl="1"/>
            <a:r>
              <a:rPr lang="en-US" dirty="0" smtClean="0"/>
              <a:t>Mature</a:t>
            </a:r>
          </a:p>
          <a:p>
            <a:pPr lvl="1"/>
            <a:r>
              <a:rPr lang="en-US" dirty="0" smtClean="0"/>
              <a:t>Pest and disease free</a:t>
            </a:r>
          </a:p>
          <a:p>
            <a:pPr lvl="1"/>
            <a:r>
              <a:rPr lang="en-US" dirty="0" smtClean="0"/>
              <a:t>Stems should be pencil thick, not too old or too young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Cuttings are taken early in the morning as plants have a heavy flow of cell sap at this time</a:t>
            </a:r>
          </a:p>
          <a:p>
            <a:r>
              <a:rPr lang="en-US" dirty="0" smtClean="0"/>
              <a:t>The base of the cutting is trimmed and left with a 45</a:t>
            </a:r>
            <a:r>
              <a:rPr lang="en-US" baseline="30000" dirty="0" smtClean="0"/>
              <a:t>o</a:t>
            </a:r>
            <a:r>
              <a:rPr lang="en-US" dirty="0" smtClean="0"/>
              <a:t> angle</a:t>
            </a:r>
          </a:p>
          <a:p>
            <a:r>
              <a:rPr lang="en-US" dirty="0" smtClean="0"/>
              <a:t>The leaves are removed and the last four leaves at the tip are cut in half</a:t>
            </a:r>
          </a:p>
          <a:p>
            <a:r>
              <a:rPr lang="en-US" dirty="0" smtClean="0"/>
              <a:t>The base is dipped in rooting hormone e.g. IBA or </a:t>
            </a:r>
            <a:r>
              <a:rPr lang="en-US" dirty="0" err="1" smtClean="0"/>
              <a:t>Indole</a:t>
            </a:r>
            <a:r>
              <a:rPr lang="en-US" dirty="0" smtClean="0"/>
              <a:t> Butyric Acid</a:t>
            </a:r>
          </a:p>
          <a:p>
            <a:r>
              <a:rPr lang="en-US" dirty="0" smtClean="0"/>
              <a:t>The cuttings are inserted into the rooting medium in the propagating bin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ropagating Cutting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433388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Layering involves producing roots on a selected cutting while it is still attached to the parent plant</a:t>
            </a:r>
          </a:p>
          <a:p>
            <a:pPr marL="514350" indent="-514350"/>
            <a:r>
              <a:rPr lang="en-US" dirty="0" smtClean="0"/>
              <a:t>There are two types of layering;</a:t>
            </a:r>
          </a:p>
          <a:p>
            <a:pPr marL="914400" lvl="1" indent="-514350"/>
            <a:r>
              <a:rPr lang="en-US" dirty="0" smtClean="0"/>
              <a:t>Simple layering</a:t>
            </a:r>
          </a:p>
          <a:p>
            <a:pPr marL="914400" lvl="1" indent="-514350"/>
            <a:r>
              <a:rPr lang="en-US" dirty="0" smtClean="0"/>
              <a:t>Air layering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LAYERING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Simple layering</a:t>
            </a:r>
            <a:r>
              <a:rPr lang="en-US" dirty="0"/>
              <a:t> can be accomplished by bending a low growing, flexible stem to the ground</a:t>
            </a:r>
            <a:r>
              <a:rPr lang="en-US" dirty="0" smtClean="0"/>
              <a:t>. It is then covered with </a:t>
            </a:r>
            <a:r>
              <a:rPr lang="en-US" dirty="0"/>
              <a:t>soil, leaving the remaining 6 to 12 inches above the soil. </a:t>
            </a:r>
            <a:r>
              <a:rPr lang="en-US" dirty="0" smtClean="0"/>
              <a:t>The stem is wounded on </a:t>
            </a:r>
            <a:r>
              <a:rPr lang="en-US" dirty="0"/>
              <a:t>the lower side of the bent branch </a:t>
            </a:r>
            <a:r>
              <a:rPr lang="en-US" dirty="0" smtClean="0"/>
              <a:t>to encourage rooting. Simple </a:t>
            </a:r>
            <a:r>
              <a:rPr lang="en-US" dirty="0"/>
              <a:t>layering can be done on most plants with low-growing </a:t>
            </a:r>
            <a:r>
              <a:rPr lang="en-US" dirty="0" smtClean="0"/>
              <a:t>branches e.g. Spanish thyme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701fig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4627" y="1371600"/>
            <a:ext cx="7474746" cy="498316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LAYERING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young stem is selected, not too old or too young and about pencil thick</a:t>
            </a:r>
          </a:p>
          <a:p>
            <a:r>
              <a:rPr lang="en-US" dirty="0" smtClean="0"/>
              <a:t>A cut is made just below a node</a:t>
            </a:r>
          </a:p>
          <a:p>
            <a:r>
              <a:rPr lang="en-US" dirty="0" smtClean="0"/>
              <a:t>A similar cut is made 3 – 5 cm below the first cut</a:t>
            </a:r>
          </a:p>
          <a:p>
            <a:r>
              <a:rPr lang="en-US" dirty="0" smtClean="0"/>
              <a:t>The bark is removed and the exposed stem is scraped with the knife</a:t>
            </a:r>
          </a:p>
          <a:p>
            <a:r>
              <a:rPr lang="en-US" dirty="0" smtClean="0"/>
              <a:t>Rooting hormone may be applied</a:t>
            </a:r>
          </a:p>
          <a:p>
            <a:r>
              <a:rPr lang="en-US" dirty="0" smtClean="0"/>
              <a:t>The girdle is wrapped in damp moss</a:t>
            </a:r>
          </a:p>
          <a:p>
            <a:r>
              <a:rPr lang="en-US" dirty="0" smtClean="0"/>
              <a:t>It is then wrapped in clear plastic and tied with string to secure it</a:t>
            </a:r>
          </a:p>
          <a:p>
            <a:r>
              <a:rPr lang="en-US" dirty="0" smtClean="0"/>
              <a:t>Roots should develop after 14 – 21 days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ir_layering_rubber_plan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3078" y="2286000"/>
            <a:ext cx="8117844" cy="31543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ir Layering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433388"/>
            <a:ext cx="12192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BUDDING &amp; GRAFTING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some cases, it is possible to join two plants together to create a combination plant i.e. one plant forms the root system and the other forms the shoot system. This can be done by </a:t>
            </a:r>
            <a:r>
              <a:rPr lang="en-US" dirty="0" smtClean="0">
                <a:solidFill>
                  <a:srgbClr val="FF0000"/>
                </a:solidFill>
              </a:rPr>
              <a:t>budding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grafting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"/>
          <a:ext cx="82296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fting Concept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433388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form of grafting where a single bud (scion) from one plant is inserted into the stem of another plant (rootstock) and allowed to grow</a:t>
            </a:r>
          </a:p>
          <a:p>
            <a:r>
              <a:rPr lang="en-US" dirty="0" smtClean="0"/>
              <a:t>Both plants must be related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lip_image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7550" y="4342766"/>
            <a:ext cx="2533650" cy="244919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Select </a:t>
            </a:r>
            <a:r>
              <a:rPr lang="en-US" dirty="0" err="1" smtClean="0"/>
              <a:t>budwood</a:t>
            </a:r>
            <a:r>
              <a:rPr lang="en-US" dirty="0" smtClean="0"/>
              <a:t> from a suitable tree e.g. high yielding, disease resistant</a:t>
            </a:r>
          </a:p>
          <a:p>
            <a:r>
              <a:rPr lang="en-US" dirty="0" err="1" smtClean="0"/>
              <a:t>Budwood</a:t>
            </a:r>
            <a:r>
              <a:rPr lang="en-US" dirty="0" smtClean="0"/>
              <a:t> should not be too old or too young</a:t>
            </a:r>
          </a:p>
          <a:p>
            <a:r>
              <a:rPr lang="en-US" dirty="0" smtClean="0"/>
              <a:t>An inverted “T” cut is made on the stem of the rootstock</a:t>
            </a:r>
          </a:p>
          <a:p>
            <a:r>
              <a:rPr lang="en-US" dirty="0" smtClean="0"/>
              <a:t>A bud is cut off the </a:t>
            </a:r>
            <a:r>
              <a:rPr lang="en-US" dirty="0" err="1" smtClean="0"/>
              <a:t>budwood</a:t>
            </a:r>
            <a:r>
              <a:rPr lang="en-US" dirty="0" smtClean="0"/>
              <a:t> and inserted into the cut</a:t>
            </a:r>
          </a:p>
          <a:p>
            <a:r>
              <a:rPr lang="en-US" dirty="0" smtClean="0"/>
              <a:t>It is wrapped with budding tape and left to grow</a:t>
            </a:r>
          </a:p>
          <a:p>
            <a:r>
              <a:rPr lang="en-US" dirty="0" smtClean="0"/>
              <a:t>When the bud begins to grow the head of the rootstock is removed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ud Grafts on Citru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433388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fting Concept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433388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Grafting is similar to budding but in this case, more than one bud is inserted into the rootstock</a:t>
            </a:r>
          </a:p>
          <a:p>
            <a:r>
              <a:rPr lang="en-US" dirty="0" smtClean="0"/>
              <a:t>Just like budding the scion and the rootstock must come from closely related plants</a:t>
            </a:r>
          </a:p>
          <a:p>
            <a:r>
              <a:rPr lang="en-US" dirty="0" smtClean="0"/>
              <a:t>There are two types of grafting;</a:t>
            </a:r>
          </a:p>
          <a:p>
            <a:pPr lvl="1"/>
            <a:r>
              <a:rPr lang="en-US" dirty="0" smtClean="0"/>
              <a:t>Side or veneer grafting</a:t>
            </a:r>
          </a:p>
          <a:p>
            <a:pPr lvl="1"/>
            <a:r>
              <a:rPr lang="en-US" dirty="0" smtClean="0"/>
              <a:t>Top or cleft grafting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OR VENEER GRAFTING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scion is inserted into a cut made on the side of the stem of the rootstock and taped together until it begins to grow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eneer Grafting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433388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TOP OR CLEFT GRAFTING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top of the rootstock is cut off and a wedge shaped cut is made into it. The scion is then inserted into the stock and taped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left Grafting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433388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SEXUAL REPRODUCTION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Sexual reproduction involves the production of a seed from a flower. In order for this to happen two processes must take place. They are;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Pollination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Fertilisation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 OF GRAFTED PLANTS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524000"/>
          <a:ext cx="81534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/>
              </a:tblGrid>
              <a:tr h="786360">
                <a:tc>
                  <a:txBody>
                    <a:bodyPr/>
                    <a:lstStyle/>
                    <a:p>
                      <a:r>
                        <a:rPr lang="en-US" dirty="0" smtClean="0"/>
                        <a:t>New plants are genetically</a:t>
                      </a:r>
                      <a:r>
                        <a:rPr lang="en-US" baseline="0" dirty="0" smtClean="0"/>
                        <a:t> identical to the parent</a:t>
                      </a:r>
                      <a:endParaRPr lang="en-US" dirty="0"/>
                    </a:p>
                  </a:txBody>
                  <a:tcPr/>
                </a:tc>
              </a:tr>
              <a:tr h="786360">
                <a:tc>
                  <a:txBody>
                    <a:bodyPr/>
                    <a:lstStyle/>
                    <a:p>
                      <a:r>
                        <a:rPr lang="en-US" dirty="0" smtClean="0"/>
                        <a:t>Large numbers of plants are produced in a short time</a:t>
                      </a:r>
                      <a:endParaRPr lang="en-US" dirty="0"/>
                    </a:p>
                  </a:txBody>
                  <a:tcPr/>
                </a:tc>
              </a:tr>
              <a:tr h="1123371">
                <a:tc>
                  <a:txBody>
                    <a:bodyPr/>
                    <a:lstStyle/>
                    <a:p>
                      <a:r>
                        <a:rPr lang="en-US" dirty="0" smtClean="0"/>
                        <a:t>New plants inherit the desirable characteristics of the parent e.g. high yields and disease resistance</a:t>
                      </a:r>
                      <a:endParaRPr lang="en-US" dirty="0"/>
                    </a:p>
                  </a:txBody>
                  <a:tcPr/>
                </a:tc>
              </a:tr>
              <a:tr h="786360">
                <a:tc>
                  <a:txBody>
                    <a:bodyPr/>
                    <a:lstStyle/>
                    <a:p>
                      <a:r>
                        <a:rPr lang="en-US" dirty="0" smtClean="0"/>
                        <a:t>Can be used to propagate plants that do not produce seeds</a:t>
                      </a:r>
                      <a:endParaRPr lang="en-US" dirty="0"/>
                    </a:p>
                  </a:txBody>
                  <a:tcPr/>
                </a:tc>
              </a:tr>
              <a:tr h="786360">
                <a:tc>
                  <a:txBody>
                    <a:bodyPr/>
                    <a:lstStyle/>
                    <a:p>
                      <a:r>
                        <a:rPr lang="en-US" dirty="0" smtClean="0"/>
                        <a:t>Plants tend</a:t>
                      </a:r>
                      <a:r>
                        <a:rPr lang="en-US" baseline="0" dirty="0" smtClean="0"/>
                        <a:t> to be dwarfed which makes them easier to manage</a:t>
                      </a:r>
                      <a:endParaRPr lang="en-US" dirty="0"/>
                    </a:p>
                  </a:txBody>
                  <a:tcPr/>
                </a:tc>
              </a:tr>
              <a:tr h="455589">
                <a:tc>
                  <a:txBody>
                    <a:bodyPr/>
                    <a:lstStyle/>
                    <a:p>
                      <a:r>
                        <a:rPr lang="en-US" dirty="0" smtClean="0"/>
                        <a:t>Plants mature faster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method of plant propagation in which a piece of plant tissue is cultured into a new plant in the laboratory</a:t>
            </a:r>
          </a:p>
          <a:p>
            <a:r>
              <a:rPr lang="en-US" dirty="0" smtClean="0"/>
              <a:t>It requires sterile conditions</a:t>
            </a:r>
          </a:p>
          <a:p>
            <a:r>
              <a:rPr lang="en-US" dirty="0" smtClean="0"/>
              <a:t>The plants produced are clones of the parent plant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ssue Cultur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433388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BETWEEN SEXUAL AND ASEXUAL REPRODUCTION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8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29030">
                <a:tc>
                  <a:txBody>
                    <a:bodyPr/>
                    <a:lstStyle/>
                    <a:p>
                      <a:r>
                        <a:rPr lang="en-US" dirty="0" smtClean="0"/>
                        <a:t>ASEXUAL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SEXUAL</a:t>
                      </a:r>
                      <a:endParaRPr lang="en-US" dirty="0"/>
                    </a:p>
                  </a:txBody>
                  <a:tcPr/>
                </a:tc>
              </a:tr>
              <a:tr h="1085723">
                <a:tc>
                  <a:txBody>
                    <a:bodyPr/>
                    <a:lstStyle/>
                    <a:p>
                      <a:r>
                        <a:rPr lang="en-US" dirty="0" smtClean="0"/>
                        <a:t>New plants are true to type or genetically identical to the parent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Allows for variation of genes</a:t>
                      </a:r>
                      <a:endParaRPr lang="en-US" dirty="0"/>
                    </a:p>
                  </a:txBody>
                  <a:tcPr/>
                </a:tc>
              </a:tr>
              <a:tr h="1085723">
                <a:tc>
                  <a:txBody>
                    <a:bodyPr/>
                    <a:lstStyle/>
                    <a:p>
                      <a:r>
                        <a:rPr lang="en-US" dirty="0" smtClean="0"/>
                        <a:t>Larger numbers are produced in a shorter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Smaller numbers produced</a:t>
                      </a:r>
                      <a:endParaRPr lang="en-US" dirty="0"/>
                    </a:p>
                  </a:txBody>
                  <a:tcPr/>
                </a:tc>
              </a:tr>
              <a:tr h="1085723">
                <a:tc>
                  <a:txBody>
                    <a:bodyPr/>
                    <a:lstStyle/>
                    <a:p>
                      <a:r>
                        <a:rPr lang="en-US" dirty="0" smtClean="0"/>
                        <a:t>Can propagate plants that do not produce seeds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Seeds are required</a:t>
                      </a:r>
                      <a:r>
                        <a:rPr lang="en-US" baseline="0" dirty="0" smtClean="0"/>
                        <a:t> for propagation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of a FLOWER</a:t>
            </a:r>
            <a:endParaRPr lang="en-US" dirty="0"/>
          </a:p>
        </p:txBody>
      </p:sp>
      <p:pic>
        <p:nvPicPr>
          <p:cNvPr id="4" name="Content Placeholder 3" descr="flower_par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2208" y="1219201"/>
            <a:ext cx="6939584" cy="52879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is the transfer of pollen grains from the </a:t>
            </a:r>
            <a:r>
              <a:rPr lang="en-US" i="1" dirty="0" smtClean="0">
                <a:solidFill>
                  <a:srgbClr val="FF0000"/>
                </a:solidFill>
              </a:rPr>
              <a:t>anther</a:t>
            </a:r>
            <a:r>
              <a:rPr lang="en-US" dirty="0" smtClean="0"/>
              <a:t> to the </a:t>
            </a:r>
            <a:r>
              <a:rPr lang="en-US" i="1" dirty="0" smtClean="0">
                <a:solidFill>
                  <a:srgbClr val="FF0000"/>
                </a:solidFill>
              </a:rPr>
              <a:t>stigma</a:t>
            </a:r>
            <a:r>
              <a:rPr lang="en-US" dirty="0" smtClean="0"/>
              <a:t>. This may happen on the same flower or same plant and is called </a:t>
            </a:r>
            <a:r>
              <a:rPr lang="en-US" i="1" dirty="0" smtClean="0">
                <a:solidFill>
                  <a:srgbClr val="FF0000"/>
                </a:solidFill>
              </a:rPr>
              <a:t>self pollination</a:t>
            </a:r>
            <a:r>
              <a:rPr lang="en-US" dirty="0" smtClean="0"/>
              <a:t>; it may also be transferred to a different plant and is called </a:t>
            </a:r>
            <a:r>
              <a:rPr lang="en-US" dirty="0" smtClean="0">
                <a:solidFill>
                  <a:srgbClr val="FF0000"/>
                </a:solidFill>
              </a:rPr>
              <a:t>cross pollination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Pollination can occur by agents such as insects, wind, water, man and animals. There is a difference between flowers that are wind pollinated and those that are insect pollinated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BETWEEN INSECT AND WIND POLLINATED FLOWERS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 Pollinated Flowers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Insect Pollinated Flowers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Flowers</a:t>
                      </a:r>
                      <a:r>
                        <a:rPr lang="en-US" baseline="0" dirty="0" smtClean="0"/>
                        <a:t> are small, petals may be absent, no scent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Flowers are large with brightly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coloured</a:t>
                      </a:r>
                      <a:r>
                        <a:rPr lang="en-US" baseline="0" dirty="0" smtClean="0"/>
                        <a:t> petals to attract insects, may be scented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</a:t>
                      </a:r>
                      <a:r>
                        <a:rPr lang="en-US" dirty="0" err="1" smtClean="0"/>
                        <a:t>nectaries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Nectaries</a:t>
                      </a:r>
                      <a:r>
                        <a:rPr lang="en-US" dirty="0" smtClean="0"/>
                        <a:t> are present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Anthers have long filaments that dangle outside the flower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Anthers have short filaments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Stigmas are long and feathery</a:t>
                      </a:r>
                      <a:r>
                        <a:rPr lang="en-US" baseline="0" dirty="0" smtClean="0"/>
                        <a:t> to trap pollen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Stigmas are sticky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Large amounts of pollen produced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Smaller amounts of pollen produced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Pollen grains are small, light and smooth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Pollen</a:t>
                      </a:r>
                      <a:r>
                        <a:rPr lang="en-US" baseline="0" dirty="0" smtClean="0"/>
                        <a:t> grains are heavier and sticky, may have hooks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e.g. grasses and cereals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e.g. beans, guavas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ollination Rock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433388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fusion of the male sex cell (gamete) with the female sex cell (gamete) to form a zygote which develops into an embryo.</a:t>
            </a:r>
          </a:p>
          <a:p>
            <a:r>
              <a:rPr lang="en-US" dirty="0" smtClean="0"/>
              <a:t>When the pollen lands on the stigma it germinates a pollen tube that grows down the style, into the ovary and into the ovule where the nuclei of the sex cells fuse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DEREK RAMDATT / RIO CLARO EAST SECONDARY/ Agricultural Science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1626</Words>
  <Application>Microsoft Office PowerPoint</Application>
  <PresentationFormat>On-screen Show (4:3)</PresentationFormat>
  <Paragraphs>217</Paragraphs>
  <Slides>43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PLANT REPRODUCTION</vt:lpstr>
      <vt:lpstr>TYPES OF PLANT REPRODUCTION</vt:lpstr>
      <vt:lpstr>Slide 3</vt:lpstr>
      <vt:lpstr>SEXUAL REPRODUCTION</vt:lpstr>
      <vt:lpstr>DIAGRAM of a FLOWER</vt:lpstr>
      <vt:lpstr>POLLINATION</vt:lpstr>
      <vt:lpstr>DIFFERENCES BETWEEN INSECT AND WIND POLLINATED FLOWERS</vt:lpstr>
      <vt:lpstr>Slide 8</vt:lpstr>
      <vt:lpstr>FERTILISATION</vt:lpstr>
      <vt:lpstr>SEED FORMATION</vt:lpstr>
      <vt:lpstr>Slide 11</vt:lpstr>
      <vt:lpstr>GERMINATION</vt:lpstr>
      <vt:lpstr>TYPES OF GERMINATION</vt:lpstr>
      <vt:lpstr>EPIGEAL GERMINATION</vt:lpstr>
      <vt:lpstr>HYPOGEAL GERMINATION</vt:lpstr>
      <vt:lpstr>ASEXUAL REPRODUCTION</vt:lpstr>
      <vt:lpstr>NATURAL ASEXUAL REPRODUCTION</vt:lpstr>
      <vt:lpstr>ARTIFICIAL SEXUAL REPRODUCTION</vt:lpstr>
      <vt:lpstr>CUTTINGS</vt:lpstr>
      <vt:lpstr>SELECTION OF CUTTINGS</vt:lpstr>
      <vt:lpstr>METHOD</vt:lpstr>
      <vt:lpstr>Slide 22</vt:lpstr>
      <vt:lpstr>LAYERING</vt:lpstr>
      <vt:lpstr>SIMPLE LAYERING</vt:lpstr>
      <vt:lpstr>Slide 25</vt:lpstr>
      <vt:lpstr>AIR LAYERING</vt:lpstr>
      <vt:lpstr>Slide 27</vt:lpstr>
      <vt:lpstr>Slide 28</vt:lpstr>
      <vt:lpstr>BUDDING &amp; GRAFTING</vt:lpstr>
      <vt:lpstr>Slide 30</vt:lpstr>
      <vt:lpstr>BUDDING</vt:lpstr>
      <vt:lpstr>METHOD</vt:lpstr>
      <vt:lpstr>Slide 33</vt:lpstr>
      <vt:lpstr>Slide 34</vt:lpstr>
      <vt:lpstr>GRAFTING</vt:lpstr>
      <vt:lpstr>SIDE OR VENEER GRAFTING</vt:lpstr>
      <vt:lpstr>Slide 37</vt:lpstr>
      <vt:lpstr> TOP OR CLEFT GRAFTING</vt:lpstr>
      <vt:lpstr>Slide 39</vt:lpstr>
      <vt:lpstr>ADVANTAGES OF GRAFTED PLANTS</vt:lpstr>
      <vt:lpstr>TISSUE CULTURE</vt:lpstr>
      <vt:lpstr>Slide 42</vt:lpstr>
      <vt:lpstr>COMPARISON BETWEEN SEXUAL AND ASEXUAL REPRODUCTION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REPRODUCTION</dc:title>
  <dc:creator>User</dc:creator>
  <cp:lastModifiedBy>user</cp:lastModifiedBy>
  <cp:revision>71</cp:revision>
  <dcterms:created xsi:type="dcterms:W3CDTF">2012-12-18T02:02:52Z</dcterms:created>
  <dcterms:modified xsi:type="dcterms:W3CDTF">2013-10-30T11:25:16Z</dcterms:modified>
</cp:coreProperties>
</file>