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9" r:id="rId21"/>
    <p:sldId id="274" r:id="rId22"/>
    <p:sldId id="278" r:id="rId23"/>
    <p:sldId id="275" r:id="rId24"/>
    <p:sldId id="280" r:id="rId25"/>
    <p:sldId id="276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A423D-4475-61EF-B472-C7548E6AE279}" v="1711" dt="2020-04-03T18:23:56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7DDDB-DA48-487D-B132-D804DAE9124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1AB25E5-3F51-49E5-869E-242062AAB00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That’s correct!</a:t>
          </a:r>
        </a:p>
      </dgm:t>
    </dgm:pt>
    <dgm:pt modelId="{8CCFEA4D-C01B-49CE-8BFE-0EA99DDD0F09}" type="parTrans" cxnId="{80164E85-86E6-40C8-BEE2-84A5C9E344D8}">
      <dgm:prSet/>
      <dgm:spPr/>
      <dgm:t>
        <a:bodyPr/>
        <a:lstStyle/>
        <a:p>
          <a:endParaRPr lang="en-US"/>
        </a:p>
      </dgm:t>
    </dgm:pt>
    <dgm:pt modelId="{4E64C562-EAB0-4A0B-A69F-28C6D9BE4AE5}" type="sibTrans" cxnId="{80164E85-86E6-40C8-BEE2-84A5C9E344D8}">
      <dgm:prSet/>
      <dgm:spPr/>
      <dgm:t>
        <a:bodyPr/>
        <a:lstStyle/>
        <a:p>
          <a:endParaRPr lang="en-US"/>
        </a:p>
      </dgm:t>
    </dgm:pt>
    <dgm:pt modelId="{9A9F01A6-EE40-4A5D-9178-4DD59943F76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¿Te gusta___________?</a:t>
          </a:r>
        </a:p>
      </dgm:t>
    </dgm:pt>
    <dgm:pt modelId="{8901AEF2-064B-432C-A351-7E3DDA4581DE}" type="parTrans" cxnId="{4B1E445D-B8BA-467F-808B-7EF799632E95}">
      <dgm:prSet/>
      <dgm:spPr/>
      <dgm:t>
        <a:bodyPr/>
        <a:lstStyle/>
        <a:p>
          <a:endParaRPr lang="en-US"/>
        </a:p>
      </dgm:t>
    </dgm:pt>
    <dgm:pt modelId="{0F558163-318F-41CC-BC44-41D1AAB3EB60}" type="sibTrans" cxnId="{4B1E445D-B8BA-467F-808B-7EF799632E95}">
      <dgm:prSet/>
      <dgm:spPr/>
      <dgm:t>
        <a:bodyPr/>
        <a:lstStyle/>
        <a:p>
          <a:endParaRPr lang="en-US"/>
        </a:p>
      </dgm:t>
    </dgm:pt>
    <dgm:pt modelId="{DDEF584D-A0BE-4DF1-A4D9-FCD9AFD34D6C}" type="pres">
      <dgm:prSet presAssocID="{4757DDDB-DA48-487D-B132-D804DAE9124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E4C5C-3CCD-4A6E-BFCF-12CFAA75B23B}" type="pres">
      <dgm:prSet presAssocID="{31AB25E5-3F51-49E5-869E-242062AAB00F}" presName="compNode" presStyleCnt="0"/>
      <dgm:spPr/>
    </dgm:pt>
    <dgm:pt modelId="{C8319401-0897-42EA-91AB-C24CA00BC34A}" type="pres">
      <dgm:prSet presAssocID="{31AB25E5-3F51-49E5-869E-242062AAB00F}" presName="iconBgRect" presStyleLbl="bgShp" presStyleIdx="0" presStyleCnt="2"/>
      <dgm:spPr/>
    </dgm:pt>
    <dgm:pt modelId="{107033F2-B0EF-4576-88EB-876AD1E8F79E}" type="pres">
      <dgm:prSet presAssocID="{31AB25E5-3F51-49E5-869E-242062AAB00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inking Face with No Fill"/>
        </a:ext>
      </dgm:extLst>
    </dgm:pt>
    <dgm:pt modelId="{ED1F9166-CBC7-4E2E-AFF3-FE86E9416B8A}" type="pres">
      <dgm:prSet presAssocID="{31AB25E5-3F51-49E5-869E-242062AAB00F}" presName="spaceRect" presStyleCnt="0"/>
      <dgm:spPr/>
    </dgm:pt>
    <dgm:pt modelId="{91740477-D69E-4420-93A0-E4CA69C7D8A0}" type="pres">
      <dgm:prSet presAssocID="{31AB25E5-3F51-49E5-869E-242062AAB00F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B79C197-DF00-4B8E-98BE-F568ADB64272}" type="pres">
      <dgm:prSet presAssocID="{4E64C562-EAB0-4A0B-A69F-28C6D9BE4AE5}" presName="sibTrans" presStyleCnt="0"/>
      <dgm:spPr/>
    </dgm:pt>
    <dgm:pt modelId="{C4D5E858-267E-4ECB-B04B-947D1141326B}" type="pres">
      <dgm:prSet presAssocID="{9A9F01A6-EE40-4A5D-9178-4DD59943F763}" presName="compNode" presStyleCnt="0"/>
      <dgm:spPr/>
    </dgm:pt>
    <dgm:pt modelId="{490AB0B2-9F9F-4A50-A1E8-60D27D5AE027}" type="pres">
      <dgm:prSet presAssocID="{9A9F01A6-EE40-4A5D-9178-4DD59943F763}" presName="iconBgRect" presStyleLbl="bgShp" presStyleIdx="1" presStyleCnt="2"/>
      <dgm:spPr/>
    </dgm:pt>
    <dgm:pt modelId="{1440BC4A-4386-4811-A7D8-FBAD1AE60C1A}" type="pres">
      <dgm:prSet presAssocID="{9A9F01A6-EE40-4A5D-9178-4DD59943F7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76820D9-C4A9-4ECC-9F13-B095D701FE17}" type="pres">
      <dgm:prSet presAssocID="{9A9F01A6-EE40-4A5D-9178-4DD59943F763}" presName="spaceRect" presStyleCnt="0"/>
      <dgm:spPr/>
    </dgm:pt>
    <dgm:pt modelId="{E32F3D2F-92BE-4370-A337-A2FCF88C8C1A}" type="pres">
      <dgm:prSet presAssocID="{9A9F01A6-EE40-4A5D-9178-4DD59943F763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C87516-6FEE-4825-95AD-01272224DA56}" type="presOf" srcId="{4757DDDB-DA48-487D-B132-D804DAE91244}" destId="{DDEF584D-A0BE-4DF1-A4D9-FCD9AFD34D6C}" srcOrd="0" destOrd="0" presId="urn:microsoft.com/office/officeart/2018/5/layout/IconCircleLabelList"/>
    <dgm:cxn modelId="{80164E85-86E6-40C8-BEE2-84A5C9E344D8}" srcId="{4757DDDB-DA48-487D-B132-D804DAE91244}" destId="{31AB25E5-3F51-49E5-869E-242062AAB00F}" srcOrd="0" destOrd="0" parTransId="{8CCFEA4D-C01B-49CE-8BFE-0EA99DDD0F09}" sibTransId="{4E64C562-EAB0-4A0B-A69F-28C6D9BE4AE5}"/>
    <dgm:cxn modelId="{4B1E445D-B8BA-467F-808B-7EF799632E95}" srcId="{4757DDDB-DA48-487D-B132-D804DAE91244}" destId="{9A9F01A6-EE40-4A5D-9178-4DD59943F763}" srcOrd="1" destOrd="0" parTransId="{8901AEF2-064B-432C-A351-7E3DDA4581DE}" sibTransId="{0F558163-318F-41CC-BC44-41D1AAB3EB60}"/>
    <dgm:cxn modelId="{D477D6E0-C4C1-4CAD-96A0-9A324A06DC4B}" type="presOf" srcId="{31AB25E5-3F51-49E5-869E-242062AAB00F}" destId="{91740477-D69E-4420-93A0-E4CA69C7D8A0}" srcOrd="0" destOrd="0" presId="urn:microsoft.com/office/officeart/2018/5/layout/IconCircleLabelList"/>
    <dgm:cxn modelId="{7C9D4AFA-6446-41CF-A776-D5755B050A5D}" type="presOf" srcId="{9A9F01A6-EE40-4A5D-9178-4DD59943F763}" destId="{E32F3D2F-92BE-4370-A337-A2FCF88C8C1A}" srcOrd="0" destOrd="0" presId="urn:microsoft.com/office/officeart/2018/5/layout/IconCircleLabelList"/>
    <dgm:cxn modelId="{76A81710-9B7D-4BB1-A5A8-26E3FC60FDCF}" type="presParOf" srcId="{DDEF584D-A0BE-4DF1-A4D9-FCD9AFD34D6C}" destId="{942E4C5C-3CCD-4A6E-BFCF-12CFAA75B23B}" srcOrd="0" destOrd="0" presId="urn:microsoft.com/office/officeart/2018/5/layout/IconCircleLabelList"/>
    <dgm:cxn modelId="{24710362-6CB1-4272-84BD-F6A7009A4443}" type="presParOf" srcId="{942E4C5C-3CCD-4A6E-BFCF-12CFAA75B23B}" destId="{C8319401-0897-42EA-91AB-C24CA00BC34A}" srcOrd="0" destOrd="0" presId="urn:microsoft.com/office/officeart/2018/5/layout/IconCircleLabelList"/>
    <dgm:cxn modelId="{AA4098AE-851E-4EA9-A582-C058356AA5ED}" type="presParOf" srcId="{942E4C5C-3CCD-4A6E-BFCF-12CFAA75B23B}" destId="{107033F2-B0EF-4576-88EB-876AD1E8F79E}" srcOrd="1" destOrd="0" presId="urn:microsoft.com/office/officeart/2018/5/layout/IconCircleLabelList"/>
    <dgm:cxn modelId="{5DAD59EC-6FCA-4E4C-BDC6-47DD65B1D081}" type="presParOf" srcId="{942E4C5C-3CCD-4A6E-BFCF-12CFAA75B23B}" destId="{ED1F9166-CBC7-4E2E-AFF3-FE86E9416B8A}" srcOrd="2" destOrd="0" presId="urn:microsoft.com/office/officeart/2018/5/layout/IconCircleLabelList"/>
    <dgm:cxn modelId="{F8F973DA-F202-4204-8F91-B760890938F8}" type="presParOf" srcId="{942E4C5C-3CCD-4A6E-BFCF-12CFAA75B23B}" destId="{91740477-D69E-4420-93A0-E4CA69C7D8A0}" srcOrd="3" destOrd="0" presId="urn:microsoft.com/office/officeart/2018/5/layout/IconCircleLabelList"/>
    <dgm:cxn modelId="{B3CC14F0-C136-44AE-B2AB-163DB82B5E68}" type="presParOf" srcId="{DDEF584D-A0BE-4DF1-A4D9-FCD9AFD34D6C}" destId="{5B79C197-DF00-4B8E-98BE-F568ADB64272}" srcOrd="1" destOrd="0" presId="urn:microsoft.com/office/officeart/2018/5/layout/IconCircleLabelList"/>
    <dgm:cxn modelId="{25BD965D-0F9B-4D38-8F62-5EBAD59DEFDD}" type="presParOf" srcId="{DDEF584D-A0BE-4DF1-A4D9-FCD9AFD34D6C}" destId="{C4D5E858-267E-4ECB-B04B-947D1141326B}" srcOrd="2" destOrd="0" presId="urn:microsoft.com/office/officeart/2018/5/layout/IconCircleLabelList"/>
    <dgm:cxn modelId="{01EAC470-6C76-4574-B34F-A14971A0938C}" type="presParOf" srcId="{C4D5E858-267E-4ECB-B04B-947D1141326B}" destId="{490AB0B2-9F9F-4A50-A1E8-60D27D5AE027}" srcOrd="0" destOrd="0" presId="urn:microsoft.com/office/officeart/2018/5/layout/IconCircleLabelList"/>
    <dgm:cxn modelId="{3824CC27-7019-4AFF-9E56-45B8BAABFAEF}" type="presParOf" srcId="{C4D5E858-267E-4ECB-B04B-947D1141326B}" destId="{1440BC4A-4386-4811-A7D8-FBAD1AE60C1A}" srcOrd="1" destOrd="0" presId="urn:microsoft.com/office/officeart/2018/5/layout/IconCircleLabelList"/>
    <dgm:cxn modelId="{EA2E2949-C1E1-4377-8760-7F0B11C08860}" type="presParOf" srcId="{C4D5E858-267E-4ECB-B04B-947D1141326B}" destId="{476820D9-C4A9-4ECC-9F13-B095D701FE17}" srcOrd="2" destOrd="0" presId="urn:microsoft.com/office/officeart/2018/5/layout/IconCircleLabelList"/>
    <dgm:cxn modelId="{DF713D45-850F-4B92-9D58-6F03D81970AA}" type="presParOf" srcId="{C4D5E858-267E-4ECB-B04B-947D1141326B}" destId="{E32F3D2F-92BE-4370-A337-A2FCF88C8C1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20069-FBE3-401E-AD77-10143480D45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F0DA3E-8A49-4237-AEB4-653DF42C074B}">
      <dgm:prSet/>
      <dgm:spPr/>
      <dgm:t>
        <a:bodyPr/>
        <a:lstStyle/>
        <a:p>
          <a:pPr rtl="0"/>
          <a:r>
            <a:rPr lang="en-US" dirty="0" err="1"/>
            <a:t>Sí</a:t>
          </a:r>
          <a:r>
            <a:rPr lang="en-US" dirty="0">
              <a:latin typeface="The Serif Hand Black"/>
            </a:rPr>
            <a:t>,</a:t>
          </a:r>
          <a:r>
            <a:rPr lang="en-US" dirty="0"/>
            <a:t> me </a:t>
          </a:r>
          <a:r>
            <a:rPr lang="en-US" dirty="0" err="1"/>
            <a:t>gusta</a:t>
          </a:r>
          <a:r>
            <a:rPr lang="en-US" dirty="0"/>
            <a:t>...</a:t>
          </a:r>
          <a:r>
            <a:rPr lang="en-US" b="0" i="0" u="none" strike="noStrike" cap="none" baseline="0" noProof="0" dirty="0">
              <a:latin typeface="The Serif Hand Black"/>
            </a:rPr>
            <a:t> </a:t>
          </a:r>
          <a:endParaRPr lang="en-US" dirty="0"/>
        </a:p>
      </dgm:t>
    </dgm:pt>
    <dgm:pt modelId="{10294C9B-20FD-4A13-82A9-DCCA5D876099}" type="parTrans" cxnId="{D0950968-56AA-4E42-814F-132695243600}">
      <dgm:prSet/>
      <dgm:spPr/>
      <dgm:t>
        <a:bodyPr/>
        <a:lstStyle/>
        <a:p>
          <a:endParaRPr lang="en-US"/>
        </a:p>
      </dgm:t>
    </dgm:pt>
    <dgm:pt modelId="{D1BA010E-AFC5-4583-8F06-111FC9076232}" type="sibTrans" cxnId="{D0950968-56AA-4E42-814F-132695243600}">
      <dgm:prSet/>
      <dgm:spPr/>
      <dgm:t>
        <a:bodyPr/>
        <a:lstStyle/>
        <a:p>
          <a:endParaRPr lang="en-US"/>
        </a:p>
      </dgm:t>
    </dgm:pt>
    <dgm:pt modelId="{7A2FED3D-3731-4796-9933-CFC242DBDEDE}">
      <dgm:prSet/>
      <dgm:spPr/>
      <dgm:t>
        <a:bodyPr/>
        <a:lstStyle/>
        <a:p>
          <a:pPr rtl="0"/>
          <a:r>
            <a:rPr lang="en-US" dirty="0"/>
            <a:t>No me gusta</a:t>
          </a:r>
          <a:r>
            <a:rPr lang="en-US" dirty="0">
              <a:latin typeface="The Serif Hand Black"/>
            </a:rPr>
            <a:t>...</a:t>
          </a:r>
          <a:endParaRPr lang="en-US" dirty="0"/>
        </a:p>
      </dgm:t>
    </dgm:pt>
    <dgm:pt modelId="{078467DC-D713-4218-B00A-28A7B31AC27E}" type="parTrans" cxnId="{45C0B1E0-BDDF-4328-9F1C-48CED9A45297}">
      <dgm:prSet/>
      <dgm:spPr/>
      <dgm:t>
        <a:bodyPr/>
        <a:lstStyle/>
        <a:p>
          <a:endParaRPr lang="en-US"/>
        </a:p>
      </dgm:t>
    </dgm:pt>
    <dgm:pt modelId="{4E0063FE-969D-451D-AE86-3C51FE7B6A48}" type="sibTrans" cxnId="{45C0B1E0-BDDF-4328-9F1C-48CED9A45297}">
      <dgm:prSet/>
      <dgm:spPr/>
      <dgm:t>
        <a:bodyPr/>
        <a:lstStyle/>
        <a:p>
          <a:endParaRPr lang="en-US"/>
        </a:p>
      </dgm:t>
    </dgm:pt>
    <dgm:pt modelId="{4DF10A69-97E6-4D74-B092-1B9FD035AF6C}" type="pres">
      <dgm:prSet presAssocID="{BDA20069-FBE3-401E-AD77-10143480D4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F4C3D1-0B56-4516-B523-BE277320D26D}" type="pres">
      <dgm:prSet presAssocID="{3DF0DA3E-8A49-4237-AEB4-653DF42C074B}" presName="parentLin" presStyleCnt="0"/>
      <dgm:spPr/>
    </dgm:pt>
    <dgm:pt modelId="{01CA8F02-DE8A-43C5-96FA-1C2B759C18B1}" type="pres">
      <dgm:prSet presAssocID="{3DF0DA3E-8A49-4237-AEB4-653DF42C074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EE4963E-22F0-4F96-8317-2493F5E722E8}" type="pres">
      <dgm:prSet presAssocID="{3DF0DA3E-8A49-4237-AEB4-653DF42C074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8654F-4167-421F-84AD-74E0F70F79C3}" type="pres">
      <dgm:prSet presAssocID="{3DF0DA3E-8A49-4237-AEB4-653DF42C074B}" presName="negativeSpace" presStyleCnt="0"/>
      <dgm:spPr/>
    </dgm:pt>
    <dgm:pt modelId="{47FAE52A-7EE3-40DD-AAB7-F8C16DF8935E}" type="pres">
      <dgm:prSet presAssocID="{3DF0DA3E-8A49-4237-AEB4-653DF42C074B}" presName="childText" presStyleLbl="conFgAcc1" presStyleIdx="0" presStyleCnt="2">
        <dgm:presLayoutVars>
          <dgm:bulletEnabled val="1"/>
        </dgm:presLayoutVars>
      </dgm:prSet>
      <dgm:spPr/>
    </dgm:pt>
    <dgm:pt modelId="{B83F7810-1CF9-4539-94B9-95C89B3036BF}" type="pres">
      <dgm:prSet presAssocID="{D1BA010E-AFC5-4583-8F06-111FC9076232}" presName="spaceBetweenRectangles" presStyleCnt="0"/>
      <dgm:spPr/>
    </dgm:pt>
    <dgm:pt modelId="{7AE2E014-99A3-4C35-90BC-68DBC99D7377}" type="pres">
      <dgm:prSet presAssocID="{7A2FED3D-3731-4796-9933-CFC242DBDEDE}" presName="parentLin" presStyleCnt="0"/>
      <dgm:spPr/>
    </dgm:pt>
    <dgm:pt modelId="{C9259C80-7F68-45BE-9869-33AAE723AC0E}" type="pres">
      <dgm:prSet presAssocID="{7A2FED3D-3731-4796-9933-CFC242DBDED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1296560-47E3-4EC9-AB81-CEC9819A936A}" type="pres">
      <dgm:prSet presAssocID="{7A2FED3D-3731-4796-9933-CFC242DBDED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A7CC2-84FB-4E84-928F-49C96B6108DD}" type="pres">
      <dgm:prSet presAssocID="{7A2FED3D-3731-4796-9933-CFC242DBDEDE}" presName="negativeSpace" presStyleCnt="0"/>
      <dgm:spPr/>
    </dgm:pt>
    <dgm:pt modelId="{A24667E6-5DD1-4E58-9484-45BC2B0F2CC7}" type="pres">
      <dgm:prSet presAssocID="{7A2FED3D-3731-4796-9933-CFC242DBDED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5C0B1E0-BDDF-4328-9F1C-48CED9A45297}" srcId="{BDA20069-FBE3-401E-AD77-10143480D459}" destId="{7A2FED3D-3731-4796-9933-CFC242DBDEDE}" srcOrd="1" destOrd="0" parTransId="{078467DC-D713-4218-B00A-28A7B31AC27E}" sibTransId="{4E0063FE-969D-451D-AE86-3C51FE7B6A48}"/>
    <dgm:cxn modelId="{44AA22C1-261E-4172-8DA7-8E1BB5371CBF}" type="presOf" srcId="{7A2FED3D-3731-4796-9933-CFC242DBDEDE}" destId="{F1296560-47E3-4EC9-AB81-CEC9819A936A}" srcOrd="1" destOrd="0" presId="urn:microsoft.com/office/officeart/2005/8/layout/list1"/>
    <dgm:cxn modelId="{D0950968-56AA-4E42-814F-132695243600}" srcId="{BDA20069-FBE3-401E-AD77-10143480D459}" destId="{3DF0DA3E-8A49-4237-AEB4-653DF42C074B}" srcOrd="0" destOrd="0" parTransId="{10294C9B-20FD-4A13-82A9-DCCA5D876099}" sibTransId="{D1BA010E-AFC5-4583-8F06-111FC9076232}"/>
    <dgm:cxn modelId="{36BF2304-2E34-48C3-89FD-4D144E1150E9}" type="presOf" srcId="{3DF0DA3E-8A49-4237-AEB4-653DF42C074B}" destId="{01CA8F02-DE8A-43C5-96FA-1C2B759C18B1}" srcOrd="0" destOrd="0" presId="urn:microsoft.com/office/officeart/2005/8/layout/list1"/>
    <dgm:cxn modelId="{A3710AC1-486A-4618-BF5B-A1CBF63FCBFB}" type="presOf" srcId="{7A2FED3D-3731-4796-9933-CFC242DBDEDE}" destId="{C9259C80-7F68-45BE-9869-33AAE723AC0E}" srcOrd="0" destOrd="0" presId="urn:microsoft.com/office/officeart/2005/8/layout/list1"/>
    <dgm:cxn modelId="{F595C9CD-9D93-4B1B-9B5E-AB3ABB3F29BB}" type="presOf" srcId="{3DF0DA3E-8A49-4237-AEB4-653DF42C074B}" destId="{6EE4963E-22F0-4F96-8317-2493F5E722E8}" srcOrd="1" destOrd="0" presId="urn:microsoft.com/office/officeart/2005/8/layout/list1"/>
    <dgm:cxn modelId="{81AE7129-A9C1-4B03-A897-978D7F5E8827}" type="presOf" srcId="{BDA20069-FBE3-401E-AD77-10143480D459}" destId="{4DF10A69-97E6-4D74-B092-1B9FD035AF6C}" srcOrd="0" destOrd="0" presId="urn:microsoft.com/office/officeart/2005/8/layout/list1"/>
    <dgm:cxn modelId="{3B45A271-30A2-4F1E-A15F-DF79607D2035}" type="presParOf" srcId="{4DF10A69-97E6-4D74-B092-1B9FD035AF6C}" destId="{D1F4C3D1-0B56-4516-B523-BE277320D26D}" srcOrd="0" destOrd="0" presId="urn:microsoft.com/office/officeart/2005/8/layout/list1"/>
    <dgm:cxn modelId="{41387D79-97BE-4F1B-8946-395526CB50E2}" type="presParOf" srcId="{D1F4C3D1-0B56-4516-B523-BE277320D26D}" destId="{01CA8F02-DE8A-43C5-96FA-1C2B759C18B1}" srcOrd="0" destOrd="0" presId="urn:microsoft.com/office/officeart/2005/8/layout/list1"/>
    <dgm:cxn modelId="{6881609C-7EFA-4BB9-9966-9BA5ABFA14FB}" type="presParOf" srcId="{D1F4C3D1-0B56-4516-B523-BE277320D26D}" destId="{6EE4963E-22F0-4F96-8317-2493F5E722E8}" srcOrd="1" destOrd="0" presId="urn:microsoft.com/office/officeart/2005/8/layout/list1"/>
    <dgm:cxn modelId="{38C2AF06-C991-4B72-94B1-5BBF24892892}" type="presParOf" srcId="{4DF10A69-97E6-4D74-B092-1B9FD035AF6C}" destId="{7858654F-4167-421F-84AD-74E0F70F79C3}" srcOrd="1" destOrd="0" presId="urn:microsoft.com/office/officeart/2005/8/layout/list1"/>
    <dgm:cxn modelId="{B8E2A410-A41F-4782-B256-D77D5E692A58}" type="presParOf" srcId="{4DF10A69-97E6-4D74-B092-1B9FD035AF6C}" destId="{47FAE52A-7EE3-40DD-AAB7-F8C16DF8935E}" srcOrd="2" destOrd="0" presId="urn:microsoft.com/office/officeart/2005/8/layout/list1"/>
    <dgm:cxn modelId="{035FEDD6-A953-494B-B6DF-4D035FD0A02E}" type="presParOf" srcId="{4DF10A69-97E6-4D74-B092-1B9FD035AF6C}" destId="{B83F7810-1CF9-4539-94B9-95C89B3036BF}" srcOrd="3" destOrd="0" presId="urn:microsoft.com/office/officeart/2005/8/layout/list1"/>
    <dgm:cxn modelId="{CEB12F0E-4A8F-49B8-AC55-5F2FB9F02995}" type="presParOf" srcId="{4DF10A69-97E6-4D74-B092-1B9FD035AF6C}" destId="{7AE2E014-99A3-4C35-90BC-68DBC99D7377}" srcOrd="4" destOrd="0" presId="urn:microsoft.com/office/officeart/2005/8/layout/list1"/>
    <dgm:cxn modelId="{69B3E2C7-EF03-42E5-BCDF-7D7E132308C6}" type="presParOf" srcId="{7AE2E014-99A3-4C35-90BC-68DBC99D7377}" destId="{C9259C80-7F68-45BE-9869-33AAE723AC0E}" srcOrd="0" destOrd="0" presId="urn:microsoft.com/office/officeart/2005/8/layout/list1"/>
    <dgm:cxn modelId="{633887D4-D3CB-42C2-900D-B58BFB247212}" type="presParOf" srcId="{7AE2E014-99A3-4C35-90BC-68DBC99D7377}" destId="{F1296560-47E3-4EC9-AB81-CEC9819A936A}" srcOrd="1" destOrd="0" presId="urn:microsoft.com/office/officeart/2005/8/layout/list1"/>
    <dgm:cxn modelId="{A56A66B1-387F-43AF-AB50-471A2F38A580}" type="presParOf" srcId="{4DF10A69-97E6-4D74-B092-1B9FD035AF6C}" destId="{079A7CC2-84FB-4E84-928F-49C96B6108DD}" srcOrd="5" destOrd="0" presId="urn:microsoft.com/office/officeart/2005/8/layout/list1"/>
    <dgm:cxn modelId="{AAD8A7D5-2471-4F4D-BCF3-0E69966227C8}" type="presParOf" srcId="{4DF10A69-97E6-4D74-B092-1B9FD035AF6C}" destId="{A24667E6-5DD1-4E58-9484-45BC2B0F2CC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2162D6-810B-4086-8845-308595F9D120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51A86E-63FC-442E-9DA8-AD2449B5C124}">
      <dgm:prSet/>
      <dgm:spPr/>
      <dgm:t>
        <a:bodyPr/>
        <a:lstStyle/>
        <a:p>
          <a:r>
            <a:rPr lang="en-US"/>
            <a:t>Write down one like and dislike for each of them. </a:t>
          </a:r>
        </a:p>
      </dgm:t>
    </dgm:pt>
    <dgm:pt modelId="{4BBC89D7-6493-47E7-8B59-C613E403968C}" type="parTrans" cxnId="{B75AD04A-4246-46FE-A7CF-25C5B026D1C3}">
      <dgm:prSet/>
      <dgm:spPr/>
      <dgm:t>
        <a:bodyPr/>
        <a:lstStyle/>
        <a:p>
          <a:endParaRPr lang="en-US"/>
        </a:p>
      </dgm:t>
    </dgm:pt>
    <dgm:pt modelId="{FD22549F-4262-435E-9873-9F4A0C621F62}" type="sibTrans" cxnId="{B75AD04A-4246-46FE-A7CF-25C5B026D1C3}">
      <dgm:prSet/>
      <dgm:spPr/>
      <dgm:t>
        <a:bodyPr/>
        <a:lstStyle/>
        <a:p>
          <a:endParaRPr lang="en-US"/>
        </a:p>
      </dgm:t>
    </dgm:pt>
    <dgm:pt modelId="{CD349C0B-E92B-4679-9A94-91B26BF8735A}">
      <dgm:prSet/>
      <dgm:spPr/>
      <dgm:t>
        <a:bodyPr/>
        <a:lstStyle/>
        <a:p>
          <a:r>
            <a:rPr lang="en-US" dirty="0"/>
            <a:t>Find a picture of the thing they like or dislike and </a:t>
          </a:r>
          <a:r>
            <a:rPr lang="en-US" dirty="0" smtClean="0"/>
            <a:t>tell them how </a:t>
          </a:r>
          <a:r>
            <a:rPr lang="en-US" dirty="0"/>
            <a:t>they would say they like or dislike that item. </a:t>
          </a:r>
        </a:p>
      </dgm:t>
    </dgm:pt>
    <dgm:pt modelId="{535F8E0B-DEBE-4813-882B-1A1B20C03F64}" type="parTrans" cxnId="{2400394C-DCC0-462A-9CFC-B5D3CA68DE5B}">
      <dgm:prSet/>
      <dgm:spPr/>
      <dgm:t>
        <a:bodyPr/>
        <a:lstStyle/>
        <a:p>
          <a:endParaRPr lang="en-US"/>
        </a:p>
      </dgm:t>
    </dgm:pt>
    <dgm:pt modelId="{5B520E92-55B1-4249-9000-7FC4EDA07FFC}" type="sibTrans" cxnId="{2400394C-DCC0-462A-9CFC-B5D3CA68DE5B}">
      <dgm:prSet/>
      <dgm:spPr/>
      <dgm:t>
        <a:bodyPr/>
        <a:lstStyle/>
        <a:p>
          <a:endParaRPr lang="en-US"/>
        </a:p>
      </dgm:t>
    </dgm:pt>
    <dgm:pt modelId="{A67547DF-E714-4C9E-A239-AC96E9352E58}" type="pres">
      <dgm:prSet presAssocID="{FF2162D6-810B-4086-8845-308595F9D12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0E69A57-0F30-4497-B1B4-655A044CA065}" type="pres">
      <dgm:prSet presAssocID="{5A51A86E-63FC-442E-9DA8-AD2449B5C124}" presName="firs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8FE04-4E4E-460F-A8CA-713B343AC004}" type="pres">
      <dgm:prSet presAssocID="{FD22549F-4262-435E-9873-9F4A0C621F62}" presName="sibTrans" presStyleLbl="sibTrans2D1" presStyleIdx="0" presStyleCnt="1"/>
      <dgm:spPr/>
      <dgm:t>
        <a:bodyPr/>
        <a:lstStyle/>
        <a:p>
          <a:endParaRPr lang="en-US"/>
        </a:p>
      </dgm:t>
    </dgm:pt>
    <dgm:pt modelId="{AEE10D2E-D5C6-4A48-AD29-5244A38223A0}" type="pres">
      <dgm:prSet presAssocID="{CD349C0B-E92B-4679-9A94-91B26BF8735A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281A5-8A5F-4078-8364-7A7447D99FED}" type="presOf" srcId="{CD349C0B-E92B-4679-9A94-91B26BF8735A}" destId="{AEE10D2E-D5C6-4A48-AD29-5244A38223A0}" srcOrd="0" destOrd="0" presId="urn:microsoft.com/office/officeart/2005/8/layout/bProcess2"/>
    <dgm:cxn modelId="{F934ED11-7D28-47D6-92C9-E3AC45593935}" type="presOf" srcId="{FD22549F-4262-435E-9873-9F4A0C621F62}" destId="{8958FE04-4E4E-460F-A8CA-713B343AC004}" srcOrd="0" destOrd="0" presId="urn:microsoft.com/office/officeart/2005/8/layout/bProcess2"/>
    <dgm:cxn modelId="{B75AD04A-4246-46FE-A7CF-25C5B026D1C3}" srcId="{FF2162D6-810B-4086-8845-308595F9D120}" destId="{5A51A86E-63FC-442E-9DA8-AD2449B5C124}" srcOrd="0" destOrd="0" parTransId="{4BBC89D7-6493-47E7-8B59-C613E403968C}" sibTransId="{FD22549F-4262-435E-9873-9F4A0C621F62}"/>
    <dgm:cxn modelId="{2400394C-DCC0-462A-9CFC-B5D3CA68DE5B}" srcId="{FF2162D6-810B-4086-8845-308595F9D120}" destId="{CD349C0B-E92B-4679-9A94-91B26BF8735A}" srcOrd="1" destOrd="0" parTransId="{535F8E0B-DEBE-4813-882B-1A1B20C03F64}" sibTransId="{5B520E92-55B1-4249-9000-7FC4EDA07FFC}"/>
    <dgm:cxn modelId="{AEDBE748-0883-4C27-9573-0088FCB91453}" type="presOf" srcId="{5A51A86E-63FC-442E-9DA8-AD2449B5C124}" destId="{50E69A57-0F30-4497-B1B4-655A044CA065}" srcOrd="0" destOrd="0" presId="urn:microsoft.com/office/officeart/2005/8/layout/bProcess2"/>
    <dgm:cxn modelId="{62E54DCD-5104-43A6-BC82-AB216982B339}" type="presOf" srcId="{FF2162D6-810B-4086-8845-308595F9D120}" destId="{A67547DF-E714-4C9E-A239-AC96E9352E58}" srcOrd="0" destOrd="0" presId="urn:microsoft.com/office/officeart/2005/8/layout/bProcess2"/>
    <dgm:cxn modelId="{28A3BFAC-B019-4ADD-AA6A-5CB024E90AE5}" type="presParOf" srcId="{A67547DF-E714-4C9E-A239-AC96E9352E58}" destId="{50E69A57-0F30-4497-B1B4-655A044CA065}" srcOrd="0" destOrd="0" presId="urn:microsoft.com/office/officeart/2005/8/layout/bProcess2"/>
    <dgm:cxn modelId="{3166ABE1-174A-4BDF-A9DF-AEBF172CE4E5}" type="presParOf" srcId="{A67547DF-E714-4C9E-A239-AC96E9352E58}" destId="{8958FE04-4E4E-460F-A8CA-713B343AC004}" srcOrd="1" destOrd="0" presId="urn:microsoft.com/office/officeart/2005/8/layout/bProcess2"/>
    <dgm:cxn modelId="{7179C475-B0D8-49FD-8E6D-635CBFA0D38F}" type="presParOf" srcId="{A67547DF-E714-4C9E-A239-AC96E9352E58}" destId="{AEE10D2E-D5C6-4A48-AD29-5244A38223A0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19401-0897-42EA-91AB-C24CA00BC34A}">
      <dsp:nvSpPr>
        <dsp:cNvPr id="0" name=""/>
        <dsp:cNvSpPr/>
      </dsp:nvSpPr>
      <dsp:spPr>
        <a:xfrm>
          <a:off x="2244934" y="77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033F2-B0EF-4576-88EB-876AD1E8F79E}">
      <dsp:nvSpPr>
        <dsp:cNvPr id="0" name=""/>
        <dsp:cNvSpPr/>
      </dsp:nvSpPr>
      <dsp:spPr>
        <a:xfrm>
          <a:off x="2712934" y="47576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40477-D69E-4420-93A0-E4CA69C7D8A0}">
      <dsp:nvSpPr>
        <dsp:cNvPr id="0" name=""/>
        <dsp:cNvSpPr/>
      </dsp:nvSpPr>
      <dsp:spPr>
        <a:xfrm>
          <a:off x="1542934" y="288776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400" kern="1200"/>
            <a:t>That’s correct!</a:t>
          </a:r>
        </a:p>
      </dsp:txBody>
      <dsp:txXfrm>
        <a:off x="1542934" y="2887768"/>
        <a:ext cx="3600000" cy="720000"/>
      </dsp:txXfrm>
    </dsp:sp>
    <dsp:sp modelId="{490AB0B2-9F9F-4A50-A1E8-60D27D5AE027}">
      <dsp:nvSpPr>
        <dsp:cNvPr id="0" name=""/>
        <dsp:cNvSpPr/>
      </dsp:nvSpPr>
      <dsp:spPr>
        <a:xfrm>
          <a:off x="6474934" y="77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0BC4A-4386-4811-A7D8-FBAD1AE60C1A}">
      <dsp:nvSpPr>
        <dsp:cNvPr id="0" name=""/>
        <dsp:cNvSpPr/>
      </dsp:nvSpPr>
      <dsp:spPr>
        <a:xfrm>
          <a:off x="6942934" y="47576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F3D2F-92BE-4370-A337-A2FCF88C8C1A}">
      <dsp:nvSpPr>
        <dsp:cNvPr id="0" name=""/>
        <dsp:cNvSpPr/>
      </dsp:nvSpPr>
      <dsp:spPr>
        <a:xfrm>
          <a:off x="5772934" y="288776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400" kern="1200"/>
            <a:t>¿Te gusta___________?</a:t>
          </a:r>
        </a:p>
      </dsp:txBody>
      <dsp:txXfrm>
        <a:off x="5772934" y="2887768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AE52A-7EE3-40DD-AAB7-F8C16DF8935E}">
      <dsp:nvSpPr>
        <dsp:cNvPr id="0" name=""/>
        <dsp:cNvSpPr/>
      </dsp:nvSpPr>
      <dsp:spPr>
        <a:xfrm>
          <a:off x="0" y="982470"/>
          <a:ext cx="6900512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4963E-22F0-4F96-8317-2493F5E722E8}">
      <dsp:nvSpPr>
        <dsp:cNvPr id="0" name=""/>
        <dsp:cNvSpPr/>
      </dsp:nvSpPr>
      <dsp:spPr>
        <a:xfrm>
          <a:off x="345025" y="37830"/>
          <a:ext cx="4830358" cy="1889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lvl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err="1"/>
            <a:t>Sí</a:t>
          </a:r>
          <a:r>
            <a:rPr lang="en-US" sz="6400" kern="1200" dirty="0">
              <a:latin typeface="The Serif Hand Black"/>
            </a:rPr>
            <a:t>,</a:t>
          </a:r>
          <a:r>
            <a:rPr lang="en-US" sz="6400" kern="1200" dirty="0"/>
            <a:t> me </a:t>
          </a:r>
          <a:r>
            <a:rPr lang="en-US" sz="6400" kern="1200" dirty="0" err="1"/>
            <a:t>gusta</a:t>
          </a:r>
          <a:r>
            <a:rPr lang="en-US" sz="6400" kern="1200" dirty="0"/>
            <a:t>...</a:t>
          </a:r>
          <a:r>
            <a:rPr lang="en-US" sz="6400" b="0" i="0" u="none" strike="noStrike" kern="1200" cap="none" baseline="0" noProof="0" dirty="0">
              <a:latin typeface="The Serif Hand Black"/>
            </a:rPr>
            <a:t> </a:t>
          </a:r>
          <a:endParaRPr lang="en-US" sz="6400" kern="1200" dirty="0"/>
        </a:p>
      </dsp:txBody>
      <dsp:txXfrm>
        <a:off x="437252" y="130057"/>
        <a:ext cx="4645904" cy="1704826"/>
      </dsp:txXfrm>
    </dsp:sp>
    <dsp:sp modelId="{A24667E6-5DD1-4E58-9484-45BC2B0F2CC7}">
      <dsp:nvSpPr>
        <dsp:cNvPr id="0" name=""/>
        <dsp:cNvSpPr/>
      </dsp:nvSpPr>
      <dsp:spPr>
        <a:xfrm>
          <a:off x="0" y="3885510"/>
          <a:ext cx="6900512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517198"/>
              <a:satOff val="-6168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96560-47E3-4EC9-AB81-CEC9819A936A}">
      <dsp:nvSpPr>
        <dsp:cNvPr id="0" name=""/>
        <dsp:cNvSpPr/>
      </dsp:nvSpPr>
      <dsp:spPr>
        <a:xfrm>
          <a:off x="345025" y="2940870"/>
          <a:ext cx="4830358" cy="1889280"/>
        </a:xfrm>
        <a:prstGeom prst="roundRect">
          <a:avLst/>
        </a:prstGeom>
        <a:solidFill>
          <a:schemeClr val="accent2">
            <a:hueOff val="1517198"/>
            <a:satOff val="-6168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lvl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/>
            <a:t>No me gusta</a:t>
          </a:r>
          <a:r>
            <a:rPr lang="en-US" sz="6400" kern="1200" dirty="0">
              <a:latin typeface="The Serif Hand Black"/>
            </a:rPr>
            <a:t>...</a:t>
          </a:r>
          <a:endParaRPr lang="en-US" sz="6400" kern="1200" dirty="0"/>
        </a:p>
      </dsp:txBody>
      <dsp:txXfrm>
        <a:off x="437252" y="3033097"/>
        <a:ext cx="4645904" cy="1704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69A57-0F30-4497-B1B4-655A044CA065}">
      <dsp:nvSpPr>
        <dsp:cNvPr id="0" name=""/>
        <dsp:cNvSpPr/>
      </dsp:nvSpPr>
      <dsp:spPr>
        <a:xfrm>
          <a:off x="1283" y="23373"/>
          <a:ext cx="4205213" cy="4205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/>
            <a:t>Write down one like and dislike for each of them. </a:t>
          </a:r>
        </a:p>
      </dsp:txBody>
      <dsp:txXfrm>
        <a:off x="617122" y="639212"/>
        <a:ext cx="2973535" cy="2973535"/>
      </dsp:txXfrm>
    </dsp:sp>
    <dsp:sp modelId="{8958FE04-4E4E-460F-A8CA-713B343AC004}">
      <dsp:nvSpPr>
        <dsp:cNvPr id="0" name=""/>
        <dsp:cNvSpPr/>
      </dsp:nvSpPr>
      <dsp:spPr>
        <a:xfrm rot="5400000">
          <a:off x="4553426" y="1568789"/>
          <a:ext cx="1471824" cy="111438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10D2E-D5C6-4A48-AD29-5244A38223A0}">
      <dsp:nvSpPr>
        <dsp:cNvPr id="0" name=""/>
        <dsp:cNvSpPr/>
      </dsp:nvSpPr>
      <dsp:spPr>
        <a:xfrm>
          <a:off x="6309103" y="23373"/>
          <a:ext cx="4205213" cy="4205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Find a picture of the thing they like or dislike and </a:t>
          </a:r>
          <a:r>
            <a:rPr lang="en-US" sz="3000" kern="1200" dirty="0" smtClean="0"/>
            <a:t>tell them how </a:t>
          </a:r>
          <a:r>
            <a:rPr lang="en-US" sz="3000" kern="1200" dirty="0"/>
            <a:t>they would say they like or dislike that item. </a:t>
          </a:r>
        </a:p>
      </dsp:txBody>
      <dsp:txXfrm>
        <a:off x="6924942" y="639212"/>
        <a:ext cx="2973535" cy="2973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3T17:32:24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26D8-D650-4CF7-A122-A29ED868E5F9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390D6-EAC0-4426-B0C5-42A53D48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A817-7134-4961-888F-0B091C89942B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470-EF77-41AA-BC09-348D263C112B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CBCC-06FC-41C6-96BA-DCD8C7259C5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7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FA65-3F50-4DC3-B41F-1ED3A12D813A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6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8712-6919-446F-B7CE-44984809A04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9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9E6F-B158-40EE-8A4E-A654BA5FD0AF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BC0C-CF4C-49B2-9479-1B99D7862BB1}" type="datetime1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4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BF0C-B09D-4C3F-8AD6-60A6E30D723B}" type="datetime1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4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CD81-727B-4716-A4F4-4593286D4294}" type="datetime1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3C25-72D6-4CCB-808C-66E1F90A0066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7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636B-A2A7-43B2-9DED-1897ACCC10F1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1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47BA9-6530-41CC-B885-6CB5DC75BB4C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3.gif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7.jpeg"/><Relationship Id="rId5" Type="http://schemas.openxmlformats.org/officeDocument/2006/relationships/image" Target="../media/image1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s://www.youtube.com/watch?v=OonqrUZCef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13.gi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" TargetMode="External"/><Relationship Id="rId2" Type="http://schemas.openxmlformats.org/officeDocument/2006/relationships/hyperlink" Target="http://www.clipart-librar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7.jpeg"/><Relationship Id="rId3" Type="http://schemas.microsoft.com/office/2007/relationships/media" Target="../media/media3.mp3"/><Relationship Id="rId7" Type="http://schemas.openxmlformats.org/officeDocument/2006/relationships/diagramLayout" Target="../diagrams/layout2.xml"/><Relationship Id="rId12" Type="http://schemas.openxmlformats.org/officeDocument/2006/relationships/image" Target="../media/image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diagramData" Target="../diagrams/data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2.xml"/><Relationship Id="rId4" Type="http://schemas.openxmlformats.org/officeDocument/2006/relationships/audio" Target="../media/media3.mp3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/>
            <a:ahLst/>
            <a:cxnLst/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5DC6D5-A7B0-4D09-A7A5-62869A0D2C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D1163-194F-48E2-861B-131768C20F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6930" r="-2" b="1806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847082"/>
            <a:ext cx="3803904" cy="5123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¿</a:t>
            </a:r>
            <a:r>
              <a:rPr lang="en-US" sz="6600" dirty="0" err="1"/>
              <a:t>Te</a:t>
            </a:r>
            <a:r>
              <a:rPr lang="en-US" sz="6600" dirty="0"/>
              <a:t> </a:t>
            </a:r>
            <a:r>
              <a:rPr lang="en-US" sz="6600" dirty="0" err="1"/>
              <a:t>gusta</a:t>
            </a:r>
            <a:r>
              <a:rPr lang="en-US" sz="6600" dirty="0"/>
              <a:t>?</a:t>
            </a:r>
          </a:p>
        </p:txBody>
      </p:sp>
      <p:sp>
        <p:nvSpPr>
          <p:cNvPr id="13" name="sketchy rectangle">
            <a:extLst>
              <a:ext uri="{FF2B5EF4-FFF2-40B4-BE49-F238E27FC236}">
                <a16:creationId xmlns:a16="http://schemas.microsoft.com/office/drawing/2014/main" id="{E72C4BCF-DD12-4745-97A9-F340887E1F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0453" y="563667"/>
            <a:ext cx="6570918" cy="5579082"/>
          </a:xfrm>
          <a:custGeom>
            <a:avLst/>
            <a:gdLst>
              <a:gd name="connsiteX0" fmla="*/ 0 w 6570918"/>
              <a:gd name="connsiteY0" fmla="*/ 0 h 5579082"/>
              <a:gd name="connsiteX1" fmla="*/ 525673 w 6570918"/>
              <a:gd name="connsiteY1" fmla="*/ 0 h 5579082"/>
              <a:gd name="connsiteX2" fmla="*/ 1182765 w 6570918"/>
              <a:gd name="connsiteY2" fmla="*/ 0 h 5579082"/>
              <a:gd name="connsiteX3" fmla="*/ 1905566 w 6570918"/>
              <a:gd name="connsiteY3" fmla="*/ 0 h 5579082"/>
              <a:gd name="connsiteX4" fmla="*/ 2365530 w 6570918"/>
              <a:gd name="connsiteY4" fmla="*/ 0 h 5579082"/>
              <a:gd name="connsiteX5" fmla="*/ 2825495 w 6570918"/>
              <a:gd name="connsiteY5" fmla="*/ 0 h 5579082"/>
              <a:gd name="connsiteX6" fmla="*/ 3614005 w 6570918"/>
              <a:gd name="connsiteY6" fmla="*/ 0 h 5579082"/>
              <a:gd name="connsiteX7" fmla="*/ 4271097 w 6570918"/>
              <a:gd name="connsiteY7" fmla="*/ 0 h 5579082"/>
              <a:gd name="connsiteX8" fmla="*/ 4731061 w 6570918"/>
              <a:gd name="connsiteY8" fmla="*/ 0 h 5579082"/>
              <a:gd name="connsiteX9" fmla="*/ 5388153 w 6570918"/>
              <a:gd name="connsiteY9" fmla="*/ 0 h 5579082"/>
              <a:gd name="connsiteX10" fmla="*/ 6570918 w 6570918"/>
              <a:gd name="connsiteY10" fmla="*/ 0 h 5579082"/>
              <a:gd name="connsiteX11" fmla="*/ 6570918 w 6570918"/>
              <a:gd name="connsiteY11" fmla="*/ 641594 h 5579082"/>
              <a:gd name="connsiteX12" fmla="*/ 6570918 w 6570918"/>
              <a:gd name="connsiteY12" fmla="*/ 1338980 h 5579082"/>
              <a:gd name="connsiteX13" fmla="*/ 6570918 w 6570918"/>
              <a:gd name="connsiteY13" fmla="*/ 1868992 h 5579082"/>
              <a:gd name="connsiteX14" fmla="*/ 6570918 w 6570918"/>
              <a:gd name="connsiteY14" fmla="*/ 2677959 h 5579082"/>
              <a:gd name="connsiteX15" fmla="*/ 6570918 w 6570918"/>
              <a:gd name="connsiteY15" fmla="*/ 3375345 h 5579082"/>
              <a:gd name="connsiteX16" fmla="*/ 6570918 w 6570918"/>
              <a:gd name="connsiteY16" fmla="*/ 4184312 h 5579082"/>
              <a:gd name="connsiteX17" fmla="*/ 6570918 w 6570918"/>
              <a:gd name="connsiteY17" fmla="*/ 4825906 h 5579082"/>
              <a:gd name="connsiteX18" fmla="*/ 6570918 w 6570918"/>
              <a:gd name="connsiteY18" fmla="*/ 5579082 h 5579082"/>
              <a:gd name="connsiteX19" fmla="*/ 5913826 w 6570918"/>
              <a:gd name="connsiteY19" fmla="*/ 5579082 h 5579082"/>
              <a:gd name="connsiteX20" fmla="*/ 5256734 w 6570918"/>
              <a:gd name="connsiteY20" fmla="*/ 5579082 h 5579082"/>
              <a:gd name="connsiteX21" fmla="*/ 4796770 w 6570918"/>
              <a:gd name="connsiteY21" fmla="*/ 5579082 h 5579082"/>
              <a:gd name="connsiteX22" fmla="*/ 4139678 w 6570918"/>
              <a:gd name="connsiteY22" fmla="*/ 5579082 h 5579082"/>
              <a:gd name="connsiteX23" fmla="*/ 3548296 w 6570918"/>
              <a:gd name="connsiteY23" fmla="*/ 5579082 h 5579082"/>
              <a:gd name="connsiteX24" fmla="*/ 2956913 w 6570918"/>
              <a:gd name="connsiteY24" fmla="*/ 5579082 h 5579082"/>
              <a:gd name="connsiteX25" fmla="*/ 2365530 w 6570918"/>
              <a:gd name="connsiteY25" fmla="*/ 5579082 h 5579082"/>
              <a:gd name="connsiteX26" fmla="*/ 1774148 w 6570918"/>
              <a:gd name="connsiteY26" fmla="*/ 5579082 h 5579082"/>
              <a:gd name="connsiteX27" fmla="*/ 1051347 w 6570918"/>
              <a:gd name="connsiteY27" fmla="*/ 5579082 h 5579082"/>
              <a:gd name="connsiteX28" fmla="*/ 0 w 6570918"/>
              <a:gd name="connsiteY28" fmla="*/ 5579082 h 5579082"/>
              <a:gd name="connsiteX29" fmla="*/ 0 w 6570918"/>
              <a:gd name="connsiteY29" fmla="*/ 5049069 h 5579082"/>
              <a:gd name="connsiteX30" fmla="*/ 0 w 6570918"/>
              <a:gd name="connsiteY30" fmla="*/ 4407475 h 5579082"/>
              <a:gd name="connsiteX31" fmla="*/ 0 w 6570918"/>
              <a:gd name="connsiteY31" fmla="*/ 3654299 h 5579082"/>
              <a:gd name="connsiteX32" fmla="*/ 0 w 6570918"/>
              <a:gd name="connsiteY32" fmla="*/ 2845332 h 5579082"/>
              <a:gd name="connsiteX33" fmla="*/ 0 w 6570918"/>
              <a:gd name="connsiteY33" fmla="*/ 2315319 h 5579082"/>
              <a:gd name="connsiteX34" fmla="*/ 0 w 6570918"/>
              <a:gd name="connsiteY34" fmla="*/ 1785306 h 5579082"/>
              <a:gd name="connsiteX35" fmla="*/ 0 w 6570918"/>
              <a:gd name="connsiteY35" fmla="*/ 976339 h 5579082"/>
              <a:gd name="connsiteX36" fmla="*/ 0 w 6570918"/>
              <a:gd name="connsiteY36" fmla="*/ 0 h 557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70918" h="5579082" fill="none" extrusionOk="0">
                <a:moveTo>
                  <a:pt x="0" y="0"/>
                </a:moveTo>
                <a:cubicBezTo>
                  <a:pt x="243958" y="-12943"/>
                  <a:pt x="320490" y="5069"/>
                  <a:pt x="525673" y="0"/>
                </a:cubicBezTo>
                <a:cubicBezTo>
                  <a:pt x="730856" y="-5069"/>
                  <a:pt x="894885" y="-31124"/>
                  <a:pt x="1182765" y="0"/>
                </a:cubicBezTo>
                <a:cubicBezTo>
                  <a:pt x="1470645" y="31124"/>
                  <a:pt x="1749273" y="-34665"/>
                  <a:pt x="1905566" y="0"/>
                </a:cubicBezTo>
                <a:cubicBezTo>
                  <a:pt x="2061859" y="34665"/>
                  <a:pt x="2197988" y="-9109"/>
                  <a:pt x="2365530" y="0"/>
                </a:cubicBezTo>
                <a:cubicBezTo>
                  <a:pt x="2533072" y="9109"/>
                  <a:pt x="2717818" y="14270"/>
                  <a:pt x="2825495" y="0"/>
                </a:cubicBezTo>
                <a:cubicBezTo>
                  <a:pt x="2933173" y="-14270"/>
                  <a:pt x="3325797" y="34931"/>
                  <a:pt x="3614005" y="0"/>
                </a:cubicBezTo>
                <a:cubicBezTo>
                  <a:pt x="3902213" y="-34931"/>
                  <a:pt x="4022668" y="20046"/>
                  <a:pt x="4271097" y="0"/>
                </a:cubicBezTo>
                <a:cubicBezTo>
                  <a:pt x="4519526" y="-20046"/>
                  <a:pt x="4513512" y="-11694"/>
                  <a:pt x="4731061" y="0"/>
                </a:cubicBezTo>
                <a:cubicBezTo>
                  <a:pt x="4948610" y="11694"/>
                  <a:pt x="5198372" y="9165"/>
                  <a:pt x="5388153" y="0"/>
                </a:cubicBezTo>
                <a:cubicBezTo>
                  <a:pt x="5577934" y="-9165"/>
                  <a:pt x="6151380" y="40199"/>
                  <a:pt x="6570918" y="0"/>
                </a:cubicBezTo>
                <a:cubicBezTo>
                  <a:pt x="6551036" y="203561"/>
                  <a:pt x="6580818" y="383315"/>
                  <a:pt x="6570918" y="641594"/>
                </a:cubicBezTo>
                <a:cubicBezTo>
                  <a:pt x="6561018" y="899873"/>
                  <a:pt x="6567176" y="1128287"/>
                  <a:pt x="6570918" y="1338980"/>
                </a:cubicBezTo>
                <a:cubicBezTo>
                  <a:pt x="6574660" y="1549673"/>
                  <a:pt x="6585356" y="1654385"/>
                  <a:pt x="6570918" y="1868992"/>
                </a:cubicBezTo>
                <a:cubicBezTo>
                  <a:pt x="6556480" y="2083599"/>
                  <a:pt x="6556432" y="2483858"/>
                  <a:pt x="6570918" y="2677959"/>
                </a:cubicBezTo>
                <a:cubicBezTo>
                  <a:pt x="6585404" y="2872060"/>
                  <a:pt x="6594779" y="3123863"/>
                  <a:pt x="6570918" y="3375345"/>
                </a:cubicBezTo>
                <a:cubicBezTo>
                  <a:pt x="6547057" y="3626827"/>
                  <a:pt x="6570936" y="3958160"/>
                  <a:pt x="6570918" y="4184312"/>
                </a:cubicBezTo>
                <a:cubicBezTo>
                  <a:pt x="6570900" y="4410464"/>
                  <a:pt x="6547287" y="4544723"/>
                  <a:pt x="6570918" y="4825906"/>
                </a:cubicBezTo>
                <a:cubicBezTo>
                  <a:pt x="6594549" y="5107089"/>
                  <a:pt x="6602036" y="5410476"/>
                  <a:pt x="6570918" y="5579082"/>
                </a:cubicBezTo>
                <a:cubicBezTo>
                  <a:pt x="6298110" y="5570936"/>
                  <a:pt x="6115328" y="5586054"/>
                  <a:pt x="5913826" y="5579082"/>
                </a:cubicBezTo>
                <a:cubicBezTo>
                  <a:pt x="5712324" y="5572110"/>
                  <a:pt x="5388485" y="5595536"/>
                  <a:pt x="5256734" y="5579082"/>
                </a:cubicBezTo>
                <a:cubicBezTo>
                  <a:pt x="5124983" y="5562628"/>
                  <a:pt x="4935790" y="5558095"/>
                  <a:pt x="4796770" y="5579082"/>
                </a:cubicBezTo>
                <a:cubicBezTo>
                  <a:pt x="4657750" y="5600069"/>
                  <a:pt x="4406133" y="5565422"/>
                  <a:pt x="4139678" y="5579082"/>
                </a:cubicBezTo>
                <a:cubicBezTo>
                  <a:pt x="3873223" y="5592742"/>
                  <a:pt x="3680595" y="5550657"/>
                  <a:pt x="3548296" y="5579082"/>
                </a:cubicBezTo>
                <a:cubicBezTo>
                  <a:pt x="3415997" y="5607507"/>
                  <a:pt x="3154943" y="5582453"/>
                  <a:pt x="2956913" y="5579082"/>
                </a:cubicBezTo>
                <a:cubicBezTo>
                  <a:pt x="2758883" y="5575711"/>
                  <a:pt x="2616161" y="5608318"/>
                  <a:pt x="2365530" y="5579082"/>
                </a:cubicBezTo>
                <a:cubicBezTo>
                  <a:pt x="2114899" y="5549846"/>
                  <a:pt x="2015415" y="5589111"/>
                  <a:pt x="1774148" y="5579082"/>
                </a:cubicBezTo>
                <a:cubicBezTo>
                  <a:pt x="1532881" y="5569053"/>
                  <a:pt x="1276772" y="5614025"/>
                  <a:pt x="1051347" y="5579082"/>
                </a:cubicBezTo>
                <a:cubicBezTo>
                  <a:pt x="825922" y="5544139"/>
                  <a:pt x="317006" y="5579887"/>
                  <a:pt x="0" y="5579082"/>
                </a:cubicBezTo>
                <a:cubicBezTo>
                  <a:pt x="647" y="5359793"/>
                  <a:pt x="-19331" y="5263540"/>
                  <a:pt x="0" y="5049069"/>
                </a:cubicBezTo>
                <a:cubicBezTo>
                  <a:pt x="19331" y="4834598"/>
                  <a:pt x="-28451" y="4599178"/>
                  <a:pt x="0" y="4407475"/>
                </a:cubicBezTo>
                <a:cubicBezTo>
                  <a:pt x="28451" y="4215772"/>
                  <a:pt x="-6879" y="3851595"/>
                  <a:pt x="0" y="3654299"/>
                </a:cubicBezTo>
                <a:cubicBezTo>
                  <a:pt x="6879" y="3457003"/>
                  <a:pt x="-13361" y="3153430"/>
                  <a:pt x="0" y="2845332"/>
                </a:cubicBezTo>
                <a:cubicBezTo>
                  <a:pt x="13361" y="2537234"/>
                  <a:pt x="-16264" y="2440224"/>
                  <a:pt x="0" y="2315319"/>
                </a:cubicBezTo>
                <a:cubicBezTo>
                  <a:pt x="16264" y="2190414"/>
                  <a:pt x="-4326" y="1972406"/>
                  <a:pt x="0" y="1785306"/>
                </a:cubicBezTo>
                <a:cubicBezTo>
                  <a:pt x="4326" y="1598206"/>
                  <a:pt x="36209" y="1149228"/>
                  <a:pt x="0" y="976339"/>
                </a:cubicBezTo>
                <a:cubicBezTo>
                  <a:pt x="-36209" y="803450"/>
                  <a:pt x="-26312" y="313518"/>
                  <a:pt x="0" y="0"/>
                </a:cubicBezTo>
                <a:close/>
              </a:path>
              <a:path w="6570918" h="5579082" stroke="0" extrusionOk="0">
                <a:moveTo>
                  <a:pt x="0" y="0"/>
                </a:moveTo>
                <a:cubicBezTo>
                  <a:pt x="278313" y="27288"/>
                  <a:pt x="431280" y="2299"/>
                  <a:pt x="591383" y="0"/>
                </a:cubicBezTo>
                <a:cubicBezTo>
                  <a:pt x="751486" y="-2299"/>
                  <a:pt x="864229" y="-10501"/>
                  <a:pt x="1051347" y="0"/>
                </a:cubicBezTo>
                <a:cubicBezTo>
                  <a:pt x="1238465" y="10501"/>
                  <a:pt x="1656622" y="-8810"/>
                  <a:pt x="1839857" y="0"/>
                </a:cubicBezTo>
                <a:cubicBezTo>
                  <a:pt x="2023092" y="8810"/>
                  <a:pt x="2169087" y="15350"/>
                  <a:pt x="2431240" y="0"/>
                </a:cubicBezTo>
                <a:cubicBezTo>
                  <a:pt x="2693393" y="-15350"/>
                  <a:pt x="2900257" y="27267"/>
                  <a:pt x="3022622" y="0"/>
                </a:cubicBezTo>
                <a:cubicBezTo>
                  <a:pt x="3144987" y="-27267"/>
                  <a:pt x="3447181" y="14689"/>
                  <a:pt x="3811132" y="0"/>
                </a:cubicBezTo>
                <a:cubicBezTo>
                  <a:pt x="4175083" y="-14689"/>
                  <a:pt x="4141184" y="1416"/>
                  <a:pt x="4336806" y="0"/>
                </a:cubicBezTo>
                <a:cubicBezTo>
                  <a:pt x="4532428" y="-1416"/>
                  <a:pt x="4953156" y="21134"/>
                  <a:pt x="5125316" y="0"/>
                </a:cubicBezTo>
                <a:cubicBezTo>
                  <a:pt x="5297476" y="-21134"/>
                  <a:pt x="5588322" y="-4504"/>
                  <a:pt x="5913826" y="0"/>
                </a:cubicBezTo>
                <a:cubicBezTo>
                  <a:pt x="6239330" y="4504"/>
                  <a:pt x="6420523" y="-5260"/>
                  <a:pt x="6570918" y="0"/>
                </a:cubicBezTo>
                <a:cubicBezTo>
                  <a:pt x="6591445" y="372376"/>
                  <a:pt x="6574842" y="632430"/>
                  <a:pt x="6570918" y="808967"/>
                </a:cubicBezTo>
                <a:cubicBezTo>
                  <a:pt x="6566994" y="985504"/>
                  <a:pt x="6590171" y="1307889"/>
                  <a:pt x="6570918" y="1562143"/>
                </a:cubicBezTo>
                <a:cubicBezTo>
                  <a:pt x="6551665" y="1816397"/>
                  <a:pt x="6555438" y="1963128"/>
                  <a:pt x="6570918" y="2092156"/>
                </a:cubicBezTo>
                <a:cubicBezTo>
                  <a:pt x="6586398" y="2221184"/>
                  <a:pt x="6566210" y="2620933"/>
                  <a:pt x="6570918" y="2789541"/>
                </a:cubicBezTo>
                <a:cubicBezTo>
                  <a:pt x="6575626" y="2958149"/>
                  <a:pt x="6544837" y="3183433"/>
                  <a:pt x="6570918" y="3486926"/>
                </a:cubicBezTo>
                <a:cubicBezTo>
                  <a:pt x="6596999" y="3790419"/>
                  <a:pt x="6605308" y="3845885"/>
                  <a:pt x="6570918" y="4184312"/>
                </a:cubicBezTo>
                <a:cubicBezTo>
                  <a:pt x="6536528" y="4522739"/>
                  <a:pt x="6608082" y="4624099"/>
                  <a:pt x="6570918" y="4937488"/>
                </a:cubicBezTo>
                <a:cubicBezTo>
                  <a:pt x="6533754" y="5250877"/>
                  <a:pt x="6586964" y="5431073"/>
                  <a:pt x="6570918" y="5579082"/>
                </a:cubicBezTo>
                <a:cubicBezTo>
                  <a:pt x="6289892" y="5586213"/>
                  <a:pt x="6205354" y="5547724"/>
                  <a:pt x="5848117" y="5579082"/>
                </a:cubicBezTo>
                <a:cubicBezTo>
                  <a:pt x="5490880" y="5610440"/>
                  <a:pt x="5430172" y="5600685"/>
                  <a:pt x="5322444" y="5579082"/>
                </a:cubicBezTo>
                <a:cubicBezTo>
                  <a:pt x="5214716" y="5557479"/>
                  <a:pt x="4791298" y="5604209"/>
                  <a:pt x="4533933" y="5579082"/>
                </a:cubicBezTo>
                <a:cubicBezTo>
                  <a:pt x="4276568" y="5553955"/>
                  <a:pt x="4194834" y="5592381"/>
                  <a:pt x="3876842" y="5579082"/>
                </a:cubicBezTo>
                <a:cubicBezTo>
                  <a:pt x="3558850" y="5565783"/>
                  <a:pt x="3592122" y="5581860"/>
                  <a:pt x="3351168" y="5579082"/>
                </a:cubicBezTo>
                <a:cubicBezTo>
                  <a:pt x="3110214" y="5576304"/>
                  <a:pt x="2934023" y="5584193"/>
                  <a:pt x="2694076" y="5579082"/>
                </a:cubicBezTo>
                <a:cubicBezTo>
                  <a:pt x="2454129" y="5573971"/>
                  <a:pt x="2428702" y="5591803"/>
                  <a:pt x="2234112" y="5579082"/>
                </a:cubicBezTo>
                <a:cubicBezTo>
                  <a:pt x="2039522" y="5566361"/>
                  <a:pt x="1981009" y="5601189"/>
                  <a:pt x="1774148" y="5579082"/>
                </a:cubicBezTo>
                <a:cubicBezTo>
                  <a:pt x="1567287" y="5556975"/>
                  <a:pt x="1275481" y="5606317"/>
                  <a:pt x="1117056" y="5579082"/>
                </a:cubicBezTo>
                <a:cubicBezTo>
                  <a:pt x="958631" y="5551847"/>
                  <a:pt x="755477" y="5572254"/>
                  <a:pt x="591383" y="5579082"/>
                </a:cubicBezTo>
                <a:cubicBezTo>
                  <a:pt x="427289" y="5585910"/>
                  <a:pt x="187330" y="5591515"/>
                  <a:pt x="0" y="5579082"/>
                </a:cubicBezTo>
                <a:cubicBezTo>
                  <a:pt x="-26479" y="5461734"/>
                  <a:pt x="-8007" y="5136203"/>
                  <a:pt x="0" y="4993278"/>
                </a:cubicBezTo>
                <a:cubicBezTo>
                  <a:pt x="8007" y="4850353"/>
                  <a:pt x="-866" y="4711104"/>
                  <a:pt x="0" y="4463266"/>
                </a:cubicBezTo>
                <a:cubicBezTo>
                  <a:pt x="866" y="4215428"/>
                  <a:pt x="32773" y="4051281"/>
                  <a:pt x="0" y="3710090"/>
                </a:cubicBezTo>
                <a:cubicBezTo>
                  <a:pt x="-32773" y="3368899"/>
                  <a:pt x="-4467" y="3247332"/>
                  <a:pt x="0" y="3124286"/>
                </a:cubicBezTo>
                <a:cubicBezTo>
                  <a:pt x="4467" y="3001240"/>
                  <a:pt x="-19954" y="2606861"/>
                  <a:pt x="0" y="2371110"/>
                </a:cubicBezTo>
                <a:cubicBezTo>
                  <a:pt x="19954" y="2135359"/>
                  <a:pt x="32823" y="1730214"/>
                  <a:pt x="0" y="1562143"/>
                </a:cubicBezTo>
                <a:cubicBezTo>
                  <a:pt x="-32823" y="1394072"/>
                  <a:pt x="31174" y="1196398"/>
                  <a:pt x="0" y="920549"/>
                </a:cubicBezTo>
                <a:cubicBezTo>
                  <a:pt x="-31174" y="644700"/>
                  <a:pt x="-12315" y="36959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952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4104" y="847082"/>
            <a:ext cx="5946648" cy="4988412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Level:</a:t>
            </a:r>
            <a:r>
              <a:rPr lang="en-US" dirty="0">
                <a:solidFill>
                  <a:schemeClr val="bg1"/>
                </a:solidFill>
              </a:rPr>
              <a:t> Standard 4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Subject:</a:t>
            </a:r>
            <a:r>
              <a:rPr lang="en-US" dirty="0">
                <a:solidFill>
                  <a:schemeClr val="bg1"/>
                </a:solidFill>
              </a:rPr>
              <a:t> Spanish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Curriculum Topic: </a:t>
            </a:r>
            <a:r>
              <a:rPr lang="en-US" dirty="0">
                <a:solidFill>
                  <a:schemeClr val="bg1"/>
                </a:solidFill>
              </a:rPr>
              <a:t>Likes and Dislikes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Key teaching point/s: 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2.1.1. Express, in Spanish, likes and dislikes of selected aspects of the Hispanic culture.</a:t>
            </a:r>
          </a:p>
          <a:p>
            <a:pPr>
              <a:buChar char="•"/>
            </a:pPr>
            <a:r>
              <a:rPr lang="en-US" dirty="0" err="1" smtClean="0">
                <a:solidFill>
                  <a:schemeClr val="bg1"/>
                </a:solidFill>
                <a:ea typeface="+mn-lt"/>
                <a:cs typeface="+mn-lt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ea typeface="+mn-lt"/>
                <a:cs typeface="Times New Roman" panose="02020603050405020304" pitchFamily="18" charset="0"/>
              </a:rPr>
              <a:t>í</a:t>
            </a:r>
            <a:r>
              <a:rPr lang="en-US" dirty="0" smtClean="0">
                <a:solidFill>
                  <a:schemeClr val="bg1"/>
                </a:solidFill>
                <a:ea typeface="+mn-lt"/>
                <a:cs typeface="+mn-lt"/>
              </a:rPr>
              <a:t>/No me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gusta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…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la comida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latina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la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ropa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latina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la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música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latina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el </a:t>
            </a:r>
            <a:r>
              <a:rPr lang="en-US" dirty="0" err="1" smtClean="0">
                <a:solidFill>
                  <a:schemeClr val="bg1"/>
                </a:solidFill>
                <a:ea typeface="+mn-lt"/>
                <a:cs typeface="+mn-lt"/>
              </a:rPr>
              <a:t>fútbol</a:t>
            </a:r>
            <a:endParaRPr lang="en-US" dirty="0" err="1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ea typeface="+mn-lt"/>
                <a:cs typeface="+mn-lt"/>
              </a:rPr>
              <a:t>el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baile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latino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te gu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3025654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C338-225C-4BA0-9A2B-95AC7459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la </a:t>
            </a:r>
            <a:r>
              <a:rPr lang="en-US" dirty="0" err="1">
                <a:ea typeface="+mj-lt"/>
                <a:cs typeface="+mj-lt"/>
              </a:rPr>
              <a:t>ropa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latina</a:t>
            </a:r>
            <a:r>
              <a:rPr lang="en-US" dirty="0">
                <a:ea typeface="+mj-lt"/>
                <a:cs typeface="+mj-lt"/>
              </a:rPr>
              <a:t>? </a:t>
            </a:r>
            <a:endParaRPr lang="en-US" dirty="0"/>
          </a:p>
        </p:txBody>
      </p:sp>
      <p:pic>
        <p:nvPicPr>
          <p:cNvPr id="3" name="te gusta la ropa lat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5817" y="723106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12" y="2070622"/>
            <a:ext cx="3509112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6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4C338-225C-4BA0-9A2B-95AC7459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484632"/>
            <a:ext cx="6362129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9600">
                <a:solidFill>
                  <a:schemeClr val="bg1"/>
                </a:solidFill>
              </a:rPr>
              <a:t>No me gusta (la ropa latina). 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435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o me gusta la ropa lat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5485" y="4916774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49" y="484632"/>
            <a:ext cx="2810965" cy="2145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76" y="2867537"/>
            <a:ext cx="3509112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C338-225C-4BA0-9A2B-95AC7459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la </a:t>
            </a:r>
            <a:r>
              <a:rPr lang="en-US" dirty="0" err="1" smtClean="0">
                <a:ea typeface="+mj-lt"/>
                <a:cs typeface="+mj-lt"/>
              </a:rPr>
              <a:t>m</a:t>
            </a:r>
            <a:r>
              <a:rPr lang="en-US" dirty="0" err="1" smtClean="0">
                <a:latin typeface="The Serif Hand Black"/>
                <a:ea typeface="+mj-lt"/>
                <a:cs typeface="Times New Roman" panose="02020603050405020304" pitchFamily="18" charset="0"/>
              </a:rPr>
              <a:t>ú</a:t>
            </a:r>
            <a:r>
              <a:rPr lang="en-US" dirty="0" err="1" smtClean="0">
                <a:ea typeface="+mj-lt"/>
                <a:cs typeface="+mj-lt"/>
              </a:rPr>
              <a:t>sica</a:t>
            </a:r>
            <a:r>
              <a:rPr lang="en-US" dirty="0" smtClean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latina</a:t>
            </a:r>
            <a:r>
              <a:rPr lang="en-US" dirty="0">
                <a:ea typeface="+mj-lt"/>
                <a:cs typeface="+mj-lt"/>
              </a:rPr>
              <a:t>? </a:t>
            </a:r>
            <a:endParaRPr lang="en-US" dirty="0"/>
          </a:p>
        </p:txBody>
      </p:sp>
      <p:pic>
        <p:nvPicPr>
          <p:cNvPr id="4" name="te gusta la musica lat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72310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1" y="1966039"/>
            <a:ext cx="5015049" cy="4550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560" y="2510556"/>
            <a:ext cx="1584640" cy="3461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80" y="2362510"/>
            <a:ext cx="1584640" cy="346165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462C3FA-EE10-4283-83A9-F407C925C0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4C338-225C-4BA0-9A2B-95AC7459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71416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 smtClean="0"/>
              <a:t>S</a:t>
            </a:r>
            <a:r>
              <a:rPr lang="en-US" sz="6000" dirty="0" err="1" smtClean="0">
                <a:latin typeface="The Serif Hand Black"/>
                <a:cs typeface="Times New Roman" panose="02020603050405020304" pitchFamily="18" charset="0"/>
              </a:rPr>
              <a:t>í</a:t>
            </a:r>
            <a:r>
              <a:rPr lang="en-US" sz="6000" dirty="0" smtClean="0"/>
              <a:t> </a:t>
            </a:r>
            <a:r>
              <a:rPr lang="en-US" sz="6000" dirty="0"/>
              <a:t>me </a:t>
            </a:r>
            <a:r>
              <a:rPr lang="en-US" sz="6000" dirty="0" err="1"/>
              <a:t>gusta</a:t>
            </a:r>
            <a:r>
              <a:rPr lang="en-US" sz="6000" dirty="0"/>
              <a:t> (la </a:t>
            </a:r>
            <a:r>
              <a:rPr lang="en-US" sz="6000" dirty="0" err="1">
                <a:ea typeface="+mj-lt"/>
                <a:cs typeface="+mj-lt"/>
              </a:rPr>
              <a:t>m</a:t>
            </a:r>
            <a:r>
              <a:rPr lang="en-US" sz="6000" dirty="0" err="1">
                <a:ea typeface="+mj-lt"/>
                <a:cs typeface="Times New Roman" panose="02020603050405020304" pitchFamily="18" charset="0"/>
              </a:rPr>
              <a:t>ú</a:t>
            </a:r>
            <a:r>
              <a:rPr lang="en-US" sz="6000" dirty="0" err="1">
                <a:ea typeface="+mj-lt"/>
                <a:cs typeface="+mj-lt"/>
              </a:rPr>
              <a:t>sica</a:t>
            </a:r>
            <a:r>
              <a:rPr lang="en-US" sz="6000" dirty="0" smtClean="0"/>
              <a:t> </a:t>
            </a:r>
            <a:r>
              <a:rPr lang="en-US" sz="6000" dirty="0" err="1"/>
              <a:t>latina</a:t>
            </a:r>
            <a:r>
              <a:rPr lang="en-US" sz="6000" dirty="0"/>
              <a:t>). 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419C4429-E272-408D-979C-9E5F7C0D3F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5575131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664D"/>
          </a:solidFill>
          <a:ln w="38100" cap="rnd">
            <a:solidFill>
              <a:srgbClr val="C3664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 me gusta la musica lat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4884" y="5960534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937" y="461348"/>
            <a:ext cx="1584640" cy="34616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44" y="169256"/>
            <a:ext cx="5015049" cy="455069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162515"/>
            <a:ext cx="2255938" cy="22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C338-225C-4BA0-9A2B-95AC7459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el </a:t>
            </a:r>
            <a:r>
              <a:rPr lang="en-US" dirty="0" err="1">
                <a:ea typeface="+mj-lt"/>
                <a:cs typeface="+mj-lt"/>
              </a:rPr>
              <a:t>baile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latino</a:t>
            </a:r>
            <a:r>
              <a:rPr lang="en-US" dirty="0">
                <a:ea typeface="+mj-lt"/>
                <a:cs typeface="+mj-lt"/>
              </a:rPr>
              <a:t>? </a:t>
            </a:r>
            <a:endParaRPr lang="en-US" dirty="0"/>
          </a:p>
        </p:txBody>
      </p:sp>
      <p:pic>
        <p:nvPicPr>
          <p:cNvPr id="3" name="te gusta el baile lati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8069" y="72310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8" y="1690688"/>
            <a:ext cx="3860173" cy="499551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1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6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4C338-225C-4BA0-9A2B-95AC7459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484632"/>
            <a:ext cx="6362129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9600">
                <a:solidFill>
                  <a:schemeClr val="bg1"/>
                </a:solidFill>
              </a:rPr>
              <a:t>No me gusta (el baile latino).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435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no me gusta el baile lat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9994" y="4685938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78" y="189408"/>
            <a:ext cx="2700154" cy="349431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12" y="3910510"/>
            <a:ext cx="2810965" cy="28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C6EDA-B963-43C4-A2D9-C9A9E069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2" y="1295231"/>
            <a:ext cx="5895178" cy="38074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8800"/>
              <a:t>What are your likes and dislikes?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rgbClr val="C3664D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619E7-DECF-407D-979F-DB3C6DFE0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872" y="1122363"/>
            <a:ext cx="3223928" cy="3807446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Take a look at the activity that follows and say whether you like or dislike them.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rgbClr val="C3664D"/>
          </a:solidFill>
          <a:ln w="41275" cap="rnd">
            <a:solidFill>
              <a:srgbClr val="C3664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41275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114-967D-4E2A-A2BA-BD78289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el </a:t>
            </a:r>
            <a:r>
              <a:rPr lang="en-US" dirty="0" err="1">
                <a:ea typeface="+mj-lt"/>
                <a:cs typeface="+mj-lt"/>
              </a:rPr>
              <a:t>baile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latino</a:t>
            </a:r>
            <a:r>
              <a:rPr lang="en-US" dirty="0">
                <a:ea typeface="+mj-lt"/>
                <a:cs typeface="+mj-lt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BE046-00FD-448D-BE0C-8F31DF8D3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____________________</a:t>
            </a:r>
            <a:endParaRPr lang="en-US" dirty="0"/>
          </a:p>
        </p:txBody>
      </p:sp>
      <p:pic>
        <p:nvPicPr>
          <p:cNvPr id="3" name="te gusta el baile lati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67703" y="723106"/>
            <a:ext cx="609600" cy="6096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29" y="1928813"/>
            <a:ext cx="3286341" cy="425291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31" y="1928813"/>
            <a:ext cx="2255938" cy="22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114-967D-4E2A-A2BA-BD78289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el </a:t>
            </a:r>
            <a:r>
              <a:rPr lang="en-US" dirty="0" err="1">
                <a:ea typeface="+mj-lt"/>
                <a:cs typeface="+mj-lt"/>
              </a:rPr>
              <a:t>baile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latino</a:t>
            </a:r>
            <a:r>
              <a:rPr lang="en-US" dirty="0">
                <a:ea typeface="+mj-lt"/>
                <a:cs typeface="+mj-lt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BE046-00FD-448D-BE0C-8F31DF8D3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Sí</a:t>
            </a:r>
            <a:r>
              <a:rPr lang="en-US" dirty="0"/>
              <a:t> me </a:t>
            </a:r>
            <a:r>
              <a:rPr lang="en-US" dirty="0" err="1"/>
              <a:t>gusta</a:t>
            </a:r>
            <a:r>
              <a:rPr lang="en-US" dirty="0"/>
              <a:t>!</a:t>
            </a:r>
          </a:p>
        </p:txBody>
      </p:sp>
      <p:pic>
        <p:nvPicPr>
          <p:cNvPr id="3" name="si me gu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0423" y="5318760"/>
            <a:ext cx="609600" cy="6096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29" y="1928813"/>
            <a:ext cx="3286341" cy="425291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2" y="2076915"/>
            <a:ext cx="2255938" cy="22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114-967D-4E2A-A2BA-BD78289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la </a:t>
            </a:r>
            <a:r>
              <a:rPr lang="en-US" dirty="0" err="1">
                <a:ea typeface="+mj-lt"/>
                <a:cs typeface="+mj-lt"/>
              </a:rPr>
              <a:t>m</a:t>
            </a:r>
            <a:r>
              <a:rPr lang="en-US" dirty="0" err="1">
                <a:ea typeface="+mj-lt"/>
                <a:cs typeface="Times New Roman" panose="02020603050405020304" pitchFamily="18" charset="0"/>
              </a:rPr>
              <a:t>ú</a:t>
            </a:r>
            <a:r>
              <a:rPr lang="en-US" dirty="0" err="1">
                <a:ea typeface="+mj-lt"/>
                <a:cs typeface="+mj-lt"/>
              </a:rPr>
              <a:t>sica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latina</a:t>
            </a:r>
            <a:r>
              <a:rPr lang="en-US" dirty="0">
                <a:ea typeface="+mj-lt"/>
                <a:cs typeface="+mj-lt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BE046-00FD-448D-BE0C-8F31DF8D3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_____________________</a:t>
            </a:r>
            <a:endParaRPr lang="en-US" dirty="0"/>
          </a:p>
        </p:txBody>
      </p:sp>
      <p:pic>
        <p:nvPicPr>
          <p:cNvPr id="3" name="te gusta la musica lat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9143" y="822628"/>
            <a:ext cx="609600" cy="6096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59" y="1928813"/>
            <a:ext cx="4686882" cy="425291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29" y="1928813"/>
            <a:ext cx="2810965" cy="28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E4261-97E6-4EF2-9DA3-46F0C390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Click on the link to view the video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C3664D"/>
          </a:solidFill>
          <a:ln w="38100" cap="rnd">
            <a:solidFill>
              <a:srgbClr val="C3664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E5DE-5DA1-4621-B376-7EEE2DFF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https://www.youtube.com/watch?v=OonqrUZCef4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8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phic 6">
            <a:extLst>
              <a:ext uri="{FF2B5EF4-FFF2-40B4-BE49-F238E27FC236}">
                <a16:creationId xmlns:a16="http://schemas.microsoft.com/office/drawing/2014/main" id="{BF043CFE-E7C7-4928-95BD-C7620927C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114-967D-4E2A-A2BA-BD78289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la </a:t>
            </a:r>
            <a:r>
              <a:rPr lang="en-US" dirty="0" err="1" smtClean="0">
                <a:ea typeface="+mj-lt"/>
                <a:cs typeface="+mj-lt"/>
              </a:rPr>
              <a:t>m</a:t>
            </a:r>
            <a:r>
              <a:rPr lang="en-US" dirty="0" err="1" smtClean="0">
                <a:ea typeface="+mj-lt"/>
                <a:cs typeface="Times New Roman" panose="02020603050405020304" pitchFamily="18" charset="0"/>
              </a:rPr>
              <a:t>ú</a:t>
            </a:r>
            <a:r>
              <a:rPr lang="en-US" dirty="0" err="1" smtClean="0">
                <a:ea typeface="+mj-lt"/>
                <a:cs typeface="+mj-lt"/>
              </a:rPr>
              <a:t>sica</a:t>
            </a:r>
            <a:r>
              <a:rPr lang="en-US" dirty="0" smtClean="0">
                <a:ea typeface="+mj-lt"/>
                <a:cs typeface="+mj-lt"/>
              </a:rPr>
              <a:t> </a:t>
            </a:r>
            <a:r>
              <a:rPr lang="en-US" dirty="0" err="1" smtClean="0">
                <a:ea typeface="+mj-lt"/>
                <a:cs typeface="+mj-lt"/>
              </a:rPr>
              <a:t>latina</a:t>
            </a:r>
            <a:r>
              <a:rPr lang="en-US" dirty="0">
                <a:ea typeface="+mj-lt"/>
                <a:cs typeface="+mj-lt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BE046-00FD-448D-BE0C-8F31DF8D3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me </a:t>
            </a:r>
            <a:r>
              <a:rPr lang="en-US" dirty="0" err="1"/>
              <a:t>gusta</a:t>
            </a:r>
            <a:r>
              <a:rPr lang="en-US" dirty="0"/>
              <a:t>!</a:t>
            </a:r>
          </a:p>
        </p:txBody>
      </p:sp>
      <p:pic>
        <p:nvPicPr>
          <p:cNvPr id="3" name="no me gu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07153" y="5181744"/>
            <a:ext cx="609600" cy="6096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59" y="1928813"/>
            <a:ext cx="4686882" cy="425291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88" y="1769897"/>
            <a:ext cx="2810965" cy="28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114-967D-4E2A-A2BA-BD78289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la </a:t>
            </a:r>
            <a:r>
              <a:rPr lang="en-US" dirty="0" err="1">
                <a:ea typeface="+mj-lt"/>
                <a:cs typeface="+mj-lt"/>
              </a:rPr>
              <a:t>ropa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latina</a:t>
            </a:r>
            <a:r>
              <a:rPr lang="en-US" dirty="0">
                <a:ea typeface="+mj-lt"/>
                <a:cs typeface="+mj-lt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BE046-00FD-448D-BE0C-8F31DF8D3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_____________________</a:t>
            </a:r>
            <a:endParaRPr lang="en-US" dirty="0"/>
          </a:p>
        </p:txBody>
      </p:sp>
      <p:pic>
        <p:nvPicPr>
          <p:cNvPr id="3" name="te gusta la ropa lat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1577" y="723106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31" y="2076915"/>
            <a:ext cx="2255938" cy="225593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51" y="2099605"/>
            <a:ext cx="3512297" cy="39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114-967D-4E2A-A2BA-BD78289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la </a:t>
            </a:r>
            <a:r>
              <a:rPr lang="en-US" dirty="0" err="1">
                <a:ea typeface="+mj-lt"/>
                <a:cs typeface="+mj-lt"/>
              </a:rPr>
              <a:t>ropa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latina</a:t>
            </a:r>
            <a:r>
              <a:rPr lang="en-US" dirty="0">
                <a:ea typeface="+mj-lt"/>
                <a:cs typeface="+mj-lt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BE046-00FD-448D-BE0C-8F31DF8D3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Sí</a:t>
            </a:r>
            <a:r>
              <a:rPr lang="en-US" dirty="0"/>
              <a:t> me </a:t>
            </a:r>
            <a:r>
              <a:rPr lang="en-US" dirty="0" err="1"/>
              <a:t>gusta</a:t>
            </a:r>
            <a:r>
              <a:rPr lang="en-US" dirty="0"/>
              <a:t>!</a:t>
            </a:r>
          </a:p>
        </p:txBody>
      </p:sp>
      <p:pic>
        <p:nvPicPr>
          <p:cNvPr id="3" name="si me gu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87543" y="5187165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929384"/>
            <a:ext cx="2255938" cy="225593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51" y="2099605"/>
            <a:ext cx="3512297" cy="39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6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114-967D-4E2A-A2BA-BD78289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la comida </a:t>
            </a:r>
            <a:r>
              <a:rPr lang="en-US" dirty="0" err="1">
                <a:ea typeface="+mj-lt"/>
                <a:cs typeface="+mj-lt"/>
              </a:rPr>
              <a:t>latina</a:t>
            </a:r>
            <a:r>
              <a:rPr lang="en-US" dirty="0">
                <a:ea typeface="+mj-lt"/>
                <a:cs typeface="+mj-lt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BE046-00FD-448D-BE0C-8F31DF8D3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_____________________</a:t>
            </a:r>
            <a:endParaRPr lang="en-US" dirty="0"/>
          </a:p>
        </p:txBody>
      </p:sp>
      <p:pic>
        <p:nvPicPr>
          <p:cNvPr id="3" name="te gusta la comida lat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37520" y="723106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31" y="1929384"/>
            <a:ext cx="2255938" cy="225593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6" y="1928813"/>
            <a:ext cx="5021888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114-967D-4E2A-A2BA-BD78289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la comida </a:t>
            </a:r>
            <a:r>
              <a:rPr lang="en-US" dirty="0" err="1">
                <a:ea typeface="+mj-lt"/>
                <a:cs typeface="+mj-lt"/>
              </a:rPr>
              <a:t>latina</a:t>
            </a:r>
            <a:r>
              <a:rPr lang="en-US" dirty="0">
                <a:ea typeface="+mj-lt"/>
                <a:cs typeface="+mj-lt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BE046-00FD-448D-BE0C-8F31DF8D3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Sí</a:t>
            </a:r>
            <a:r>
              <a:rPr lang="en-US" dirty="0"/>
              <a:t> me </a:t>
            </a:r>
            <a:r>
              <a:rPr lang="en-US" dirty="0" err="1"/>
              <a:t>gusta</a:t>
            </a:r>
            <a:r>
              <a:rPr lang="en-US" dirty="0"/>
              <a:t>!</a:t>
            </a:r>
          </a:p>
        </p:txBody>
      </p:sp>
      <p:pic>
        <p:nvPicPr>
          <p:cNvPr id="3" name="si me gu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18171" y="5187165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33" y="2142229"/>
            <a:ext cx="2255938" cy="225593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6" y="1928813"/>
            <a:ext cx="5021888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114-967D-4E2A-A2BA-BD78289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el </a:t>
            </a:r>
            <a:r>
              <a:rPr lang="en-US" dirty="0" err="1" smtClean="0"/>
              <a:t>f</a:t>
            </a:r>
            <a:r>
              <a:rPr lang="en-US" dirty="0" err="1" smtClean="0">
                <a:cs typeface="Times New Roman" panose="02020603050405020304" pitchFamily="18" charset="0"/>
              </a:rPr>
              <a:t>ú</a:t>
            </a:r>
            <a:r>
              <a:rPr lang="en-US" dirty="0" err="1" smtClean="0"/>
              <a:t>tbol</a:t>
            </a:r>
            <a:r>
              <a:rPr lang="en-US" dirty="0" smtClean="0">
                <a:ea typeface="+mj-lt"/>
                <a:cs typeface="+mj-lt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BE046-00FD-448D-BE0C-8F31DF8D3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_____________________</a:t>
            </a:r>
            <a:endParaRPr lang="en-US" dirty="0"/>
          </a:p>
        </p:txBody>
      </p:sp>
      <p:pic>
        <p:nvPicPr>
          <p:cNvPr id="3" name="te gusta el futb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79428" y="723106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17" y="1929384"/>
            <a:ext cx="2810965" cy="2810965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1929289"/>
            <a:ext cx="4251960" cy="4251960"/>
          </a:xfrm>
        </p:spPr>
      </p:pic>
    </p:spTree>
    <p:extLst>
      <p:ext uri="{BB962C8B-B14F-4D97-AF65-F5344CB8AC3E}">
        <p14:creationId xmlns:p14="http://schemas.microsoft.com/office/powerpoint/2010/main" val="12164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114-967D-4E2A-A2BA-BD78289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el </a:t>
            </a:r>
            <a:r>
              <a:rPr lang="en-US" dirty="0" err="1" smtClean="0"/>
              <a:t>f</a:t>
            </a:r>
            <a:r>
              <a:rPr lang="en-US" dirty="0" err="1" smtClean="0">
                <a:cs typeface="Times New Roman" panose="02020603050405020304" pitchFamily="18" charset="0"/>
              </a:rPr>
              <a:t>ú</a:t>
            </a:r>
            <a:r>
              <a:rPr lang="en-US" dirty="0" err="1" smtClean="0"/>
              <a:t>tbol</a:t>
            </a:r>
            <a:r>
              <a:rPr lang="en-US" dirty="0" smtClean="0">
                <a:ea typeface="+mj-lt"/>
                <a:cs typeface="+mj-lt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BE046-00FD-448D-BE0C-8F31DF8D3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me </a:t>
            </a:r>
            <a:r>
              <a:rPr lang="en-US" dirty="0" err="1"/>
              <a:t>gusta</a:t>
            </a:r>
            <a:r>
              <a:rPr lang="en-US" dirty="0"/>
              <a:t>!</a:t>
            </a:r>
          </a:p>
        </p:txBody>
      </p:sp>
      <p:pic>
        <p:nvPicPr>
          <p:cNvPr id="3" name="no me gu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02353" y="531876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47" y="1929384"/>
            <a:ext cx="2810965" cy="2810965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1929289"/>
            <a:ext cx="4251960" cy="4251960"/>
          </a:xfrm>
        </p:spPr>
      </p:pic>
    </p:spTree>
    <p:extLst>
      <p:ext uri="{BB962C8B-B14F-4D97-AF65-F5344CB8AC3E}">
        <p14:creationId xmlns:p14="http://schemas.microsoft.com/office/powerpoint/2010/main" val="30417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6B12-5358-408C-B8E6-1CF3AEC5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teach your mom and dad how to express their likes and dislikes.</a:t>
            </a:r>
          </a:p>
        </p:txBody>
      </p:sp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CD5098DF-EA52-4A15-B864-2FC54B610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767960"/>
              </p:ext>
            </p:extLst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 images were obtained from free sources including:</a:t>
            </a:r>
          </a:p>
          <a:p>
            <a:r>
              <a:rPr lang="en-US" sz="2000" dirty="0" smtClean="0">
                <a:hlinkClick r:id="rId2"/>
              </a:rPr>
              <a:t>http://www.clipart-library.com</a:t>
            </a:r>
            <a:r>
              <a:rPr lang="en-US" sz="2000" dirty="0" smtClean="0"/>
              <a:t>  </a:t>
            </a:r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www.publicdomainpictures.net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All </a:t>
            </a:r>
            <a:r>
              <a:rPr lang="en-US" sz="2000" dirty="0"/>
              <a:t>video links were sourced from:</a:t>
            </a:r>
          </a:p>
          <a:p>
            <a:r>
              <a:rPr lang="en-US" sz="2000" dirty="0">
                <a:hlinkClick r:id="rId4"/>
              </a:rPr>
              <a:t>https://www.youtube.com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4967C-FBD5-4374-825C-AF3138B2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100"/>
              <a:t>How do you ask someone if they like something?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664D"/>
          </a:solidFill>
          <a:ln w="34925">
            <a:solidFill>
              <a:srgbClr val="C3664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9F26F2-47B9-4C9D-A2BF-CBEBF2E4A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338461"/>
              </p:ext>
            </p:extLst>
          </p:nvPr>
        </p:nvGraphicFramePr>
        <p:xfrm>
          <a:off x="632647" y="2608434"/>
          <a:ext cx="10915869" cy="361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te gu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ECCD4-D99F-46FC-8AB7-C0739632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How would the person respond?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3664D"/>
          </a:solidFill>
          <a:ln w="34925">
            <a:solidFill>
              <a:srgbClr val="C3664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F47318-2254-49F2-9A22-BFD56400B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28338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si me gus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85256" y="760117"/>
            <a:ext cx="609600" cy="609600"/>
          </a:xfrm>
          <a:prstGeom prst="rect">
            <a:avLst/>
          </a:prstGeom>
        </p:spPr>
      </p:pic>
      <p:pic>
        <p:nvPicPr>
          <p:cNvPr id="4" name="no me gust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85256" y="4065916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79" y="942513"/>
            <a:ext cx="1452637" cy="1452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53" y="3814354"/>
            <a:ext cx="1492563" cy="14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F5A9E-0592-431C-B56F-A374BDAD6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r>
              <a:rPr lang="en-US" dirty="0"/>
              <a:t>Lets give it a try!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664D"/>
          </a:solidFill>
          <a:ln w="38100" cap="rnd">
            <a:solidFill>
              <a:srgbClr val="C3664D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33139AE-9A24-4B4E-8FCD-9C2DED95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1544" y="1371600"/>
            <a:ext cx="4087368" cy="408736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F090-FEA7-4374-9BC7-CCF90841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¿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el </a:t>
            </a:r>
            <a:r>
              <a:rPr lang="en-US" dirty="0" err="1" smtClean="0"/>
              <a:t>f</a:t>
            </a:r>
            <a:r>
              <a:rPr lang="en-US" dirty="0" err="1" smtClean="0">
                <a:latin typeface="The Serif Hand Black"/>
                <a:cs typeface="Times New Roman" panose="02020603050405020304" pitchFamily="18" charset="0"/>
              </a:rPr>
              <a:t>ú</a:t>
            </a:r>
            <a:r>
              <a:rPr lang="en-US" dirty="0" err="1" smtClean="0"/>
              <a:t>tbol</a:t>
            </a:r>
            <a:r>
              <a:rPr lang="en-US" dirty="0"/>
              <a:t>? </a:t>
            </a:r>
          </a:p>
        </p:txBody>
      </p:sp>
      <p:pic>
        <p:nvPicPr>
          <p:cNvPr id="3" name="te gusta el futb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6549" y="603068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44" y="1928813"/>
            <a:ext cx="4252912" cy="4252912"/>
          </a:xfrm>
        </p:spPr>
      </p:pic>
    </p:spTree>
    <p:extLst>
      <p:ext uri="{BB962C8B-B14F-4D97-AF65-F5344CB8AC3E}">
        <p14:creationId xmlns:p14="http://schemas.microsoft.com/office/powerpoint/2010/main" val="40526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6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4F090-FEA7-4374-9BC7-CCF90841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484632"/>
            <a:ext cx="6362129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9600" dirty="0" err="1">
                <a:solidFill>
                  <a:schemeClr val="bg1"/>
                </a:solidFill>
              </a:rPr>
              <a:t>Sí</a:t>
            </a:r>
            <a:r>
              <a:rPr lang="en-US" sz="9600" dirty="0">
                <a:solidFill>
                  <a:schemeClr val="bg1"/>
                </a:solidFill>
              </a:rPr>
              <a:t> me </a:t>
            </a:r>
            <a:r>
              <a:rPr lang="en-US" sz="9600" dirty="0" err="1">
                <a:solidFill>
                  <a:schemeClr val="bg1"/>
                </a:solidFill>
              </a:rPr>
              <a:t>gusta</a:t>
            </a:r>
            <a:r>
              <a:rPr lang="en-US" sz="9600" dirty="0">
                <a:solidFill>
                  <a:schemeClr val="bg1"/>
                </a:solidFill>
              </a:rPr>
              <a:t> (el </a:t>
            </a:r>
            <a:r>
              <a:rPr lang="en-US" sz="9600" dirty="0" err="1" smtClean="0">
                <a:solidFill>
                  <a:schemeClr val="bg1"/>
                </a:solidFill>
              </a:rPr>
              <a:t>f</a:t>
            </a:r>
            <a:r>
              <a:rPr lang="en-US" sz="8900" dirty="0" err="1">
                <a:solidFill>
                  <a:schemeClr val="bg1"/>
                </a:solidFill>
                <a:latin typeface="The Serif Hand Black"/>
                <a:cs typeface="Times New Roman" panose="02020603050405020304" pitchFamily="18" charset="0"/>
              </a:rPr>
              <a:t>ú</a:t>
            </a:r>
            <a:r>
              <a:rPr lang="en-US" sz="9600" dirty="0" err="1" smtClean="0">
                <a:solidFill>
                  <a:schemeClr val="bg1"/>
                </a:solidFill>
              </a:rPr>
              <a:t>tbol</a:t>
            </a:r>
            <a:r>
              <a:rPr lang="en-US" sz="9600" dirty="0">
                <a:solidFill>
                  <a:schemeClr val="bg1"/>
                </a:solidFill>
              </a:rPr>
              <a:t>). 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435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 me gusta el futb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6743" y="4750599"/>
            <a:ext cx="609600" cy="609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630" y="238087"/>
            <a:ext cx="3461004" cy="3461004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63" y="3795093"/>
            <a:ext cx="2255938" cy="22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C338-225C-4BA0-9A2B-95AC7459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¿</a:t>
            </a:r>
            <a:r>
              <a:rPr lang="en-US" dirty="0" err="1">
                <a:ea typeface="+mj-lt"/>
                <a:cs typeface="+mj-lt"/>
              </a:rPr>
              <a:t>Te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gusta</a:t>
            </a:r>
            <a:r>
              <a:rPr lang="en-US" dirty="0">
                <a:ea typeface="+mj-lt"/>
                <a:cs typeface="+mj-lt"/>
              </a:rPr>
              <a:t> la comida </a:t>
            </a:r>
            <a:r>
              <a:rPr lang="en-US" dirty="0" err="1">
                <a:ea typeface="+mj-lt"/>
                <a:cs typeface="+mj-lt"/>
              </a:rPr>
              <a:t>latina</a:t>
            </a:r>
            <a:r>
              <a:rPr lang="en-US" dirty="0">
                <a:ea typeface="+mj-lt"/>
                <a:cs typeface="+mj-lt"/>
              </a:rPr>
              <a:t>? </a:t>
            </a:r>
            <a:endParaRPr lang="en-US" dirty="0"/>
          </a:p>
        </p:txBody>
      </p:sp>
      <p:pic>
        <p:nvPicPr>
          <p:cNvPr id="3" name="te gusta la comida lat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9588" y="723106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056" y="1928813"/>
            <a:ext cx="5021888" cy="4252912"/>
          </a:xfrm>
        </p:spPr>
      </p:pic>
    </p:spTree>
    <p:extLst>
      <p:ext uri="{BB962C8B-B14F-4D97-AF65-F5344CB8AC3E}">
        <p14:creationId xmlns:p14="http://schemas.microsoft.com/office/powerpoint/2010/main" val="9552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6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4C338-225C-4BA0-9A2B-95AC7459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484632"/>
            <a:ext cx="6362129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No </a:t>
            </a:r>
            <a:r>
              <a:rPr lang="en-US" sz="6000" dirty="0" smtClean="0">
                <a:solidFill>
                  <a:schemeClr val="bg1"/>
                </a:solidFill>
              </a:rPr>
              <a:t>me </a:t>
            </a:r>
            <a:r>
              <a:rPr lang="en-US" sz="6000" dirty="0" err="1" smtClean="0">
                <a:solidFill>
                  <a:schemeClr val="bg1"/>
                </a:solidFill>
              </a:rPr>
              <a:t>gusta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(la comida </a:t>
            </a:r>
            <a:r>
              <a:rPr lang="en-US" sz="6000" dirty="0" err="1">
                <a:solidFill>
                  <a:schemeClr val="bg1"/>
                </a:solidFill>
              </a:rPr>
              <a:t>latina</a:t>
            </a:r>
            <a:r>
              <a:rPr lang="en-US" sz="6000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435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no me gusta la comida lat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0229" y="4730380"/>
            <a:ext cx="609600" cy="609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79" y="3432122"/>
            <a:ext cx="3979334" cy="3369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49" y="310579"/>
            <a:ext cx="2810965" cy="28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413624"/>
      </a:dk2>
      <a:lt2>
        <a:srgbClr val="E2E7E8"/>
      </a:lt2>
      <a:accent1>
        <a:srgbClr val="C3664D"/>
      </a:accent1>
      <a:accent2>
        <a:srgbClr val="B1853B"/>
      </a:accent2>
      <a:accent3>
        <a:srgbClr val="A4A942"/>
      </a:accent3>
      <a:accent4>
        <a:srgbClr val="7AB13B"/>
      </a:accent4>
      <a:accent5>
        <a:srgbClr val="56B848"/>
      </a:accent5>
      <a:accent6>
        <a:srgbClr val="3BB15E"/>
      </a:accent6>
      <a:hlink>
        <a:srgbClr val="378DA5"/>
      </a:hlink>
      <a:folHlink>
        <a:srgbClr val="828282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521</Words>
  <Application>Microsoft Office PowerPoint</Application>
  <PresentationFormat>Widescreen</PresentationFormat>
  <Paragraphs>140</Paragraphs>
  <Slides>28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The Hand</vt:lpstr>
      <vt:lpstr>The Serif Hand Black</vt:lpstr>
      <vt:lpstr>Times New Roman</vt:lpstr>
      <vt:lpstr>SketchyVTI</vt:lpstr>
      <vt:lpstr>¿Te gusta?</vt:lpstr>
      <vt:lpstr>Click on the link to view the video</vt:lpstr>
      <vt:lpstr>How do you ask someone if they like something?</vt:lpstr>
      <vt:lpstr>How would the person respond?</vt:lpstr>
      <vt:lpstr>Lets give it a try!</vt:lpstr>
      <vt:lpstr>¿Te gusta el fútbol? </vt:lpstr>
      <vt:lpstr>Sí me gusta (el fútbol). </vt:lpstr>
      <vt:lpstr>¿Te gusta la comida latina? </vt:lpstr>
      <vt:lpstr>No me gusta (la comida latina). </vt:lpstr>
      <vt:lpstr>¿Te gusta la ropa latina? </vt:lpstr>
      <vt:lpstr>No me gusta (la ropa latina). </vt:lpstr>
      <vt:lpstr>¿Te gusta la música latina? </vt:lpstr>
      <vt:lpstr>Sí me gusta (la música latina). </vt:lpstr>
      <vt:lpstr>¿Te gusta el baile latino? </vt:lpstr>
      <vt:lpstr>No me gusta (el baile latino).</vt:lpstr>
      <vt:lpstr>What are your likes and dislikes? </vt:lpstr>
      <vt:lpstr>¿Te gusta el baile latino?</vt:lpstr>
      <vt:lpstr>¿Te gusta el baile latino?</vt:lpstr>
      <vt:lpstr>¿Te gusta la música latina?</vt:lpstr>
      <vt:lpstr>¿Te gusta la música latina?</vt:lpstr>
      <vt:lpstr>¿Te gusta la ropa latina?</vt:lpstr>
      <vt:lpstr>¿Te gusta la ropa latina?</vt:lpstr>
      <vt:lpstr>¿Te gusta la comida latina?</vt:lpstr>
      <vt:lpstr>¿Te gusta la comida latina?</vt:lpstr>
      <vt:lpstr>¿Te gusta el fútbol?</vt:lpstr>
      <vt:lpstr>¿Te gusta el fútbol?</vt:lpstr>
      <vt:lpstr>Now teach your mom and dad how to express their likes and dislikes.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MOECurriculum</dc:creator>
  <cp:lastModifiedBy>Dev  Pooma</cp:lastModifiedBy>
  <cp:revision>394</cp:revision>
  <dcterms:created xsi:type="dcterms:W3CDTF">2020-04-03T17:27:21Z</dcterms:created>
  <dcterms:modified xsi:type="dcterms:W3CDTF">2021-05-28T15:28:12Z</dcterms:modified>
</cp:coreProperties>
</file>