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Lobster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8C2E24-54B4-4BF9-B169-C95C1338DDE5}">
  <a:tblStyle styleId="{058C2E24-54B4-4BF9-B169-C95C1338DD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Lobster-regular.fntdata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5f1a5ffcf_2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5f1a5ffcf_2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166d808f389e9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166d808f389e9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5f1a5ffcf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5f1a5ffcf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5f1a5ffc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5f1a5ffc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5f1a5ffcf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5f1a5ffcf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5f1a5ffcf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5f1a5ffcf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5f1a5ffcf_2_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5f1a5ffcf_2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5f5beb50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5f5beb50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5.png"/><Relationship Id="rId13" Type="http://schemas.openxmlformats.org/officeDocument/2006/relationships/image" Target="../media/image1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6.png"/><Relationship Id="rId15" Type="http://schemas.openxmlformats.org/officeDocument/2006/relationships/image" Target="../media/image21.jpg"/><Relationship Id="rId1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2.png"/><Relationship Id="rId13" Type="http://schemas.openxmlformats.org/officeDocument/2006/relationships/image" Target="../media/image21.jp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Relationship Id="rId5" Type="http://schemas.openxmlformats.org/officeDocument/2006/relationships/image" Target="../media/image15.png"/><Relationship Id="rId6" Type="http://schemas.openxmlformats.org/officeDocument/2006/relationships/image" Target="../media/image26.png"/><Relationship Id="rId7" Type="http://schemas.openxmlformats.org/officeDocument/2006/relationships/image" Target="../media/image17.png"/><Relationship Id="rId8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4.png"/><Relationship Id="rId5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362200" y="-1695450"/>
            <a:ext cx="4457700" cy="84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771650" y="1524000"/>
            <a:ext cx="5486400" cy="23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60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PICTURE QUIZ</a:t>
            </a:r>
            <a:endParaRPr b="1" sz="4600">
              <a:solidFill>
                <a:srgbClr val="A64D7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A64D7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DANCE TERMS</a:t>
            </a:r>
            <a:endParaRPr b="1" sz="2100">
              <a:solidFill>
                <a:srgbClr val="A64D7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1A1A1A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1A1A1A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en" sz="1000">
                <a:solidFill>
                  <a:srgbClr val="1A1A1A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" sz="1000">
                <a:solidFill>
                  <a:srgbClr val="1A1A1A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Created by                            Barrackpore East Secondary School (2020)</a:t>
            </a:r>
            <a:endParaRPr b="1" sz="1000">
              <a:solidFill>
                <a:srgbClr val="1A1A1A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0350" y="3638700"/>
            <a:ext cx="14291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 amt="3000"/>
          </a:blip>
          <a:srcRect b="83534" l="0" r="0" t="6150"/>
          <a:stretch/>
        </p:blipFill>
        <p:spPr>
          <a:xfrm rot="1671755">
            <a:off x="-176277" y="2088182"/>
            <a:ext cx="9463209" cy="1030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13" y="483150"/>
            <a:ext cx="8352374" cy="387962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695700" y="4362775"/>
            <a:ext cx="52503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r>
              <a:rPr lang="en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Craeted by                                         Barrackpore East Secondary School 92020)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672600"/>
            <a:ext cx="14291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 amt="3000"/>
          </a:blip>
          <a:srcRect b="83534" l="6489" r="0" t="6150"/>
          <a:stretch/>
        </p:blipFill>
        <p:spPr>
          <a:xfrm rot="1671766">
            <a:off x="-179205" y="2157674"/>
            <a:ext cx="9238834" cy="9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11700" y="416850"/>
            <a:ext cx="8520600" cy="5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c Sans MS"/>
                <a:ea typeface="Comic Sans MS"/>
                <a:cs typeface="Comic Sans MS"/>
                <a:sym typeface="Comic Sans MS"/>
              </a:rPr>
              <a:t>PICTURE QUIZ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553775" y="689350"/>
            <a:ext cx="85206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Use the pictures to assist in finding Dance Terms.</a:t>
            </a:r>
            <a:r>
              <a:rPr lang="en" sz="1800"/>
              <a:t> </a:t>
            </a:r>
            <a:endParaRPr sz="1800"/>
          </a:p>
        </p:txBody>
      </p:sp>
      <p:graphicFrame>
        <p:nvGraphicFramePr>
          <p:cNvPr id="72" name="Google Shape;72;p15"/>
          <p:cNvGraphicFramePr/>
          <p:nvPr/>
        </p:nvGraphicFramePr>
        <p:xfrm>
          <a:off x="311700" y="1522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{058C2E24-54B4-4BF9-B169-C95C1338DDE5}</a:tableStyleId>
              </a:tblPr>
              <a:tblGrid>
                <a:gridCol w="4260300"/>
                <a:gridCol w="4260300"/>
              </a:tblGrid>
              <a:tr h="156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                                  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</a:t>
                      </a:r>
                      <a:r>
                        <a:rPr lang="en" sz="5300"/>
                        <a:t>A</a:t>
                      </a:r>
                      <a:r>
                        <a:rPr lang="en" sz="4000"/>
                        <a:t>            </a:t>
                      </a:r>
                      <a:endParaRPr sz="4000"/>
                    </a:p>
                  </a:txBody>
                  <a:tcPr marT="91425" marB="91425" marR="91425" marL="91425"/>
                </a:tc>
              </a:tr>
              <a:tr h="124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                             </a:t>
                      </a:r>
                      <a:r>
                        <a:rPr lang="en" sz="4500"/>
                        <a:t> </a:t>
                      </a:r>
                      <a:r>
                        <a:rPr lang="en" sz="450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&amp;</a:t>
                      </a:r>
                      <a:endParaRPr sz="450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 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21959" l="0" r="0" t="-21960"/>
          <a:stretch/>
        </p:blipFill>
        <p:spPr>
          <a:xfrm>
            <a:off x="1762800" y="1522300"/>
            <a:ext cx="981075" cy="125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4600" y="1855700"/>
            <a:ext cx="914400" cy="10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0650" y="1821775"/>
            <a:ext cx="694950" cy="10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10800000">
            <a:off x="6493000" y="1968175"/>
            <a:ext cx="1131475" cy="89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11875" y="1919225"/>
            <a:ext cx="914400" cy="10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775" y="1855700"/>
            <a:ext cx="694950" cy="113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3775" y="3247188"/>
            <a:ext cx="1436350" cy="10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96075" y="3197575"/>
            <a:ext cx="1131450" cy="89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 rot="10800000">
            <a:off x="5347450" y="3539350"/>
            <a:ext cx="626850" cy="4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 rot="10800000">
            <a:off x="6784750" y="3613900"/>
            <a:ext cx="633775" cy="5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26700" y="3089250"/>
            <a:ext cx="505650" cy="5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10800000">
            <a:off x="6087200" y="3736925"/>
            <a:ext cx="584650" cy="4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3695700" y="4362775"/>
            <a:ext cx="52503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r>
              <a:rPr lang="en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Craeted by                                         Barrackpore East Secondary School 92020)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572000" y="4672600"/>
            <a:ext cx="14291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15">
            <a:alphaModFix amt="3000"/>
          </a:blip>
          <a:srcRect b="83534" l="6489" r="0" t="6150"/>
          <a:stretch/>
        </p:blipFill>
        <p:spPr>
          <a:xfrm rot="1671766">
            <a:off x="-179205" y="2157674"/>
            <a:ext cx="9238834" cy="9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34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3" name="Google Shape;93;p16"/>
          <p:cNvSpPr txBox="1"/>
          <p:nvPr/>
        </p:nvSpPr>
        <p:spPr>
          <a:xfrm>
            <a:off x="3371850" y="4313525"/>
            <a:ext cx="5711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r>
              <a:rPr lang="en" sz="1000">
                <a:latin typeface="Comic Sans MS"/>
                <a:ea typeface="Comic Sans MS"/>
                <a:cs typeface="Comic Sans MS"/>
                <a:sym typeface="Comic Sans MS"/>
              </a:rPr>
              <a:t>Craeted by                                         Barrackpore East Secondary School 92020)</a:t>
            </a:r>
            <a:r>
              <a:rPr lang="en"/>
              <a:t> </a:t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781550"/>
            <a:ext cx="14291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5">
            <a:alphaModFix amt="3000"/>
          </a:blip>
          <a:srcRect b="83534" l="6489" r="0" t="6150"/>
          <a:stretch/>
        </p:blipFill>
        <p:spPr>
          <a:xfrm rot="1671766">
            <a:off x="-179205" y="2157674"/>
            <a:ext cx="9238834" cy="9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ctrTitle"/>
          </p:nvPr>
        </p:nvSpPr>
        <p:spPr>
          <a:xfrm>
            <a:off x="311700" y="416850"/>
            <a:ext cx="8520600" cy="12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c Sans MS"/>
                <a:ea typeface="Comic Sans MS"/>
                <a:cs typeface="Comic Sans MS"/>
                <a:sym typeface="Comic Sans MS"/>
              </a:rPr>
              <a:t>PICTURE QUIZ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p17"/>
          <p:cNvSpPr txBox="1"/>
          <p:nvPr>
            <p:ph idx="1" type="subTitle"/>
          </p:nvPr>
        </p:nvSpPr>
        <p:spPr>
          <a:xfrm>
            <a:off x="311700" y="593150"/>
            <a:ext cx="8520600" cy="7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Use the pictures to assist in finding Dance Terms</a:t>
            </a:r>
            <a:r>
              <a:rPr lang="en" sz="1800"/>
              <a:t>. </a:t>
            </a:r>
            <a:endParaRPr sz="1800"/>
          </a:p>
        </p:txBody>
      </p:sp>
      <p:graphicFrame>
        <p:nvGraphicFramePr>
          <p:cNvPr id="102" name="Google Shape;102;p17"/>
          <p:cNvGraphicFramePr/>
          <p:nvPr/>
        </p:nvGraphicFramePr>
        <p:xfrm>
          <a:off x="311700" y="138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{058C2E24-54B4-4BF9-B169-C95C1338DDE5}</a:tableStyleId>
              </a:tblPr>
              <a:tblGrid>
                <a:gridCol w="4260300"/>
                <a:gridCol w="4260300"/>
              </a:tblGrid>
              <a:tr h="157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</a:t>
                      </a:r>
                      <a:r>
                        <a:rPr lang="en"/>
                        <a:t>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                          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</a:t>
                      </a:r>
                      <a:r>
                        <a:rPr lang="en" sz="1200"/>
                        <a:t>                                   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141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7.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r>
                        <a:rPr lang="en"/>
                        <a:t>.                    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550" y="1526550"/>
            <a:ext cx="1122050" cy="12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9075" y="1609075"/>
            <a:ext cx="1501850" cy="12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9300" y="1609075"/>
            <a:ext cx="1483775" cy="12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20775" y="1609075"/>
            <a:ext cx="812925" cy="12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56250" y="1609075"/>
            <a:ext cx="1122050" cy="111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2300" y="3242500"/>
            <a:ext cx="1259650" cy="10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17875" y="3242500"/>
            <a:ext cx="1449025" cy="10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88150" y="3118725"/>
            <a:ext cx="1245550" cy="10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45312" y="3206300"/>
            <a:ext cx="1943925" cy="9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3676650" y="4527150"/>
            <a:ext cx="53883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Created by </a:t>
            </a:r>
            <a:r>
              <a:rPr lang="en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Barrackpore East Secondary School 92020)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38650" y="4708050"/>
            <a:ext cx="14291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13">
            <a:alphaModFix amt="2000"/>
          </a:blip>
          <a:srcRect b="83534" l="6489" r="0" t="6150"/>
          <a:stretch/>
        </p:blipFill>
        <p:spPr>
          <a:xfrm rot="1671770">
            <a:off x="-253418" y="1847332"/>
            <a:ext cx="9238840" cy="120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00" y="419100"/>
            <a:ext cx="6780174" cy="39606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" name="Google Shape;120;p18"/>
          <p:cNvSpPr txBox="1"/>
          <p:nvPr/>
        </p:nvSpPr>
        <p:spPr>
          <a:xfrm>
            <a:off x="2141725" y="4643626"/>
            <a:ext cx="69342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1000">
                <a:latin typeface="Comic Sans MS"/>
                <a:ea typeface="Comic Sans MS"/>
                <a:cs typeface="Comic Sans MS"/>
                <a:sym typeface="Comic Sans MS"/>
              </a:rPr>
              <a:t>Created by                                            Barrackpore East Secondary School (2020)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0478" y="4909133"/>
            <a:ext cx="1429150" cy="2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5">
            <a:alphaModFix amt="3000"/>
          </a:blip>
          <a:srcRect b="83534" l="6489" r="0" t="6150"/>
          <a:stretch/>
        </p:blipFill>
        <p:spPr>
          <a:xfrm rot="1671768">
            <a:off x="-196985" y="2092312"/>
            <a:ext cx="9271669" cy="9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-1054725"/>
            <a:ext cx="8953000" cy="604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592725" y="-715100"/>
            <a:ext cx="73227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</a:t>
            </a:r>
            <a:endParaRPr b="1" sz="30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  <a:b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1. See Met Tree </a:t>
            </a: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=  </a:t>
            </a:r>
            <a:r>
              <a:rPr lang="en" sz="180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Symmetry</a:t>
            </a: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</a:t>
            </a: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 A  See Met Tree =</a:t>
            </a: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80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Asymmetry</a:t>
            </a:r>
            <a:endParaRPr sz="1800">
              <a:solidFill>
                <a:srgbClr val="A64D7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3. Call &amp; Answer =</a:t>
            </a: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80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Call and Response</a:t>
            </a: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4. Fingers Pointing</a:t>
            </a: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</a:t>
            </a:r>
            <a:r>
              <a:rPr lang="en" sz="180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Directions</a:t>
            </a:r>
            <a:endParaRPr sz="1800">
              <a:solidFill>
                <a:srgbClr val="A64D7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5. </a:t>
            </a: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Hop Walk Run = </a:t>
            </a:r>
            <a:r>
              <a:rPr lang="en" sz="180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Locomotor</a:t>
            </a: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			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6. Can No =</a:t>
            </a: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80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Canon</a:t>
            </a: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7. </a:t>
            </a: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Limb Bow =</a:t>
            </a: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80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Limbo </a:t>
            </a: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						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8. Bell Ear =</a:t>
            </a: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80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Bele</a:t>
            </a:r>
            <a:endParaRPr sz="1800">
              <a:solidFill>
                <a:srgbClr val="A64D7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 rot="-1200565">
            <a:off x="1575976" y="1163488"/>
            <a:ext cx="1004750" cy="8563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" sz="30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KEY</a:t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2552700" y="3729400"/>
            <a:ext cx="61953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FC5E8"/>
                </a:solidFill>
              </a:rPr>
              <a:t>         </a:t>
            </a:r>
            <a:r>
              <a:rPr lang="en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</a:t>
            </a:r>
            <a:r>
              <a:rPr b="1" i="1" lang="en" sz="1000">
                <a:latin typeface="Comic Sans MS"/>
                <a:ea typeface="Comic Sans MS"/>
                <a:cs typeface="Comic Sans MS"/>
                <a:sym typeface="Comic Sans MS"/>
              </a:rPr>
              <a:t>Created by                              Barrackpore East Secondary School</a:t>
            </a:r>
            <a:r>
              <a:rPr b="1" i="1" lang="en" sz="9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1" lang="en" sz="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(202</a:t>
            </a:r>
            <a:r>
              <a:rPr b="1" lang="en" sz="1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b="1" lang="en" sz="1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b="1" sz="13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4825" y="4317525"/>
            <a:ext cx="14291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5">
            <a:alphaModFix amt="3000"/>
          </a:blip>
          <a:srcRect b="83534" l="6489" r="0" t="6150"/>
          <a:stretch/>
        </p:blipFill>
        <p:spPr>
          <a:xfrm rot="1671765">
            <a:off x="20574" y="1426887"/>
            <a:ext cx="9503576" cy="9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100" y="52250"/>
            <a:ext cx="4323900" cy="50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/>
          <p:nvPr/>
        </p:nvSpPr>
        <p:spPr>
          <a:xfrm>
            <a:off x="0" y="26125"/>
            <a:ext cx="4820100" cy="51435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188100" y="71000"/>
            <a:ext cx="46320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obster"/>
                <a:ea typeface="Lobster"/>
                <a:cs typeface="Lobster"/>
                <a:sym typeface="Lobster"/>
              </a:rPr>
              <a:t>   </a:t>
            </a:r>
            <a:r>
              <a:rPr lang="en" sz="2600"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" sz="2600">
                <a:latin typeface="Lobster"/>
                <a:ea typeface="Lobster"/>
                <a:cs typeface="Lobster"/>
                <a:sym typeface="Lobster"/>
              </a:rPr>
              <a:t>Compiled by</a:t>
            </a:r>
            <a:r>
              <a:rPr lang="en" sz="2600"/>
              <a:t>:</a:t>
            </a:r>
            <a:endParaRPr sz="2600"/>
          </a:p>
        </p:txBody>
      </p:sp>
      <p:sp>
        <p:nvSpPr>
          <p:cNvPr id="140" name="Google Shape;140;p20"/>
          <p:cNvSpPr txBox="1"/>
          <p:nvPr/>
        </p:nvSpPr>
        <p:spPr>
          <a:xfrm>
            <a:off x="693000" y="1462975"/>
            <a:ext cx="3772800" cy="20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Julia Le Gendre- Stewart</a:t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Barrackpore East Secondary</a:t>
            </a: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308000" y="4481325"/>
            <a:ext cx="43239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Dance Teachers’ Association of Trinidad and Tobago</a:t>
            </a:r>
            <a:endParaRPr b="1" sz="16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(DTATT)</a:t>
            </a:r>
            <a:endParaRPr b="1" sz="16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 amt="3000"/>
          </a:blip>
          <a:srcRect b="83534" l="6489" r="0" t="6150"/>
          <a:stretch/>
        </p:blipFill>
        <p:spPr>
          <a:xfrm rot="1671765">
            <a:off x="-179789" y="2236187"/>
            <a:ext cx="9503576" cy="9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