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6F6C-3780-499A-A2F4-DBCAE8F93D5C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CE414-884B-41C6-B7EF-6AF0D48E48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6F6C-3780-499A-A2F4-DBCAE8F93D5C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CE414-884B-41C6-B7EF-6AF0D48E48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6F6C-3780-499A-A2F4-DBCAE8F93D5C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CE414-884B-41C6-B7EF-6AF0D48E48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6F6C-3780-499A-A2F4-DBCAE8F93D5C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CE414-884B-41C6-B7EF-6AF0D48E48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6F6C-3780-499A-A2F4-DBCAE8F93D5C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CE414-884B-41C6-B7EF-6AF0D48E48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6F6C-3780-499A-A2F4-DBCAE8F93D5C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CE414-884B-41C6-B7EF-6AF0D48E48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6F6C-3780-499A-A2F4-DBCAE8F93D5C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CE414-884B-41C6-B7EF-6AF0D48E48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6F6C-3780-499A-A2F4-DBCAE8F93D5C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CE414-884B-41C6-B7EF-6AF0D48E48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6F6C-3780-499A-A2F4-DBCAE8F93D5C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CE414-884B-41C6-B7EF-6AF0D48E48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6F6C-3780-499A-A2F4-DBCAE8F93D5C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CE414-884B-41C6-B7EF-6AF0D48E489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6F6C-3780-499A-A2F4-DBCAE8F93D5C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CCE414-884B-41C6-B7EF-6AF0D48E489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ECCE414-884B-41C6-B7EF-6AF0D48E489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53186F6C-3780-499A-A2F4-DBCAE8F93D5C}" type="datetimeFigureOut">
              <a:rPr lang="en-US" smtClean="0"/>
              <a:t>5/17/2020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proprofs.com/games/word-search/skills-required-by-a-sales-marketing-and-customer-services-clerk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16A0E3C-60E6-4F39-BC55-5F7C224E1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5025DAC-8B93-4160-B017-3A274A5828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95149" y="1897380"/>
            <a:ext cx="74752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90D0034-F768-41E7-85D4-F38C4DE85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64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E48975-92D1-4724-A9BA-31FDA21E39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1167" b="-3"/>
          <a:stretch/>
        </p:blipFill>
        <p:spPr>
          <a:xfrm>
            <a:off x="-1" y="10"/>
            <a:ext cx="6083454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83453" y="-27029"/>
            <a:ext cx="3276599" cy="19602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700" dirty="0">
                <a:solidFill>
                  <a:srgbClr val="E76E29"/>
                </a:solidFill>
              </a:rPr>
              <a:t>CSEC Office Administration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63789" y="2209800"/>
            <a:ext cx="3080212" cy="3845166"/>
          </a:xfrm>
        </p:spPr>
        <p:txBody>
          <a:bodyPr vert="horz" lIns="0" tIns="45720" rIns="0" bIns="45720" rtlCol="0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Section XI: Sales, Marketing and Customer Services</a:t>
            </a:r>
          </a:p>
          <a:p>
            <a:pPr>
              <a:lnSpc>
                <a:spcPct val="100000"/>
              </a:lnSpc>
            </a:pP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Lesson 4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SKILLS OF A CLERK IN THE SALES, MARKETING AND CUSTOMER SERVICES OFFICES</a:t>
            </a:r>
          </a:p>
          <a:p>
            <a:pPr>
              <a:lnSpc>
                <a:spcPct val="100000"/>
              </a:lnSpc>
            </a:pP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Class: Form 4</a:t>
            </a:r>
          </a:p>
          <a:p>
            <a:pPr>
              <a:lnSpc>
                <a:spcPct val="100000"/>
              </a:lnSpc>
            </a:pP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Suggested Learning Time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45 minutes</a:t>
            </a:r>
          </a:p>
        </p:txBody>
      </p:sp>
    </p:spTree>
    <p:extLst>
      <p:ext uri="{BB962C8B-B14F-4D97-AF65-F5344CB8AC3E}">
        <p14:creationId xmlns:p14="http://schemas.microsoft.com/office/powerpoint/2010/main" val="397150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Outline the functions of the Corporate Communications Clerk</a:t>
            </a:r>
          </a:p>
          <a:p>
            <a:r>
              <a:rPr lang="en-US" sz="3200" dirty="0"/>
              <a:t>Identify skills required by a clerk in the sales, marketing and customer services offices</a:t>
            </a:r>
          </a:p>
        </p:txBody>
      </p:sp>
    </p:spTree>
    <p:extLst>
      <p:ext uri="{BB962C8B-B14F-4D97-AF65-F5344CB8AC3E}">
        <p14:creationId xmlns:p14="http://schemas.microsoft.com/office/powerpoint/2010/main" val="2895815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Functions of Corporate Communications Clerk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The clerk or assistant in the Corporate Communications office is responsible for the following:</a:t>
            </a:r>
          </a:p>
          <a:p>
            <a:r>
              <a:rPr lang="en-US" sz="2800" dirty="0"/>
              <a:t>Promoting and enhancing the corporate image of the company</a:t>
            </a:r>
          </a:p>
          <a:p>
            <a:r>
              <a:rPr lang="en-US" sz="2800" dirty="0"/>
              <a:t>Liaising and interacting with media house, press and advertising agencies</a:t>
            </a:r>
          </a:p>
          <a:p>
            <a:r>
              <a:rPr lang="en-US" sz="2800" dirty="0"/>
              <a:t>Collecting and collating company publications such as newsletters, magazines and calendars</a:t>
            </a:r>
          </a:p>
        </p:txBody>
      </p:sp>
      <p:pic>
        <p:nvPicPr>
          <p:cNvPr id="4" name="Picture 2" descr="C:\Users\Administrator.ECALMOE2013\AppData\Local\Microsoft\Windows\Temporary Internet Files\Content.IE5\KKJ389RI\social-media-connections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562600"/>
            <a:ext cx="1295400" cy="12954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7449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Functions of Corporate Communications Clerk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Updating and upgrading the company or corporate website</a:t>
            </a:r>
          </a:p>
          <a:p>
            <a:r>
              <a:rPr lang="en-US" sz="2800" dirty="0"/>
              <a:t>Co-</a:t>
            </a:r>
            <a:r>
              <a:rPr lang="en-US" sz="2800" dirty="0" err="1"/>
              <a:t>ordinating</a:t>
            </a:r>
            <a:r>
              <a:rPr lang="en-US" sz="2800" dirty="0"/>
              <a:t> events that show the company’s website</a:t>
            </a:r>
          </a:p>
          <a:p>
            <a:r>
              <a:rPr lang="en-US" sz="2800" dirty="0"/>
              <a:t>Co-</a:t>
            </a:r>
            <a:r>
              <a:rPr lang="en-US" sz="2800" dirty="0" err="1"/>
              <a:t>ordinating</a:t>
            </a:r>
            <a:r>
              <a:rPr lang="en-US" sz="2800" dirty="0"/>
              <a:t> events that show the company’s corporate social responsibility.</a:t>
            </a:r>
          </a:p>
        </p:txBody>
      </p:sp>
      <p:pic>
        <p:nvPicPr>
          <p:cNvPr id="2050" name="Picture 2" descr="C:\Users\Administrator.ECALMOE2013\AppData\Local\Microsoft\Windows\Temporary Internet Files\Content.IE5\KKJ389RI\social-media-connections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562600"/>
            <a:ext cx="1295400" cy="12954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1371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Skills required by a Clerk in Sales, Marketing and Customer Services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Data entry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Filing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Patience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A keen sense of service, and loyalty to the company and its products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Effective oral and written communication skills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Good listening skills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A Pleasant and courteous personality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 descr="C:\Users\Administrator.ECALMOE2013\AppData\Local\Microsoft\Windows\Temporary Internet Files\Content.IE5\V7XP7W6Y\essential-skills-for-winning-chess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5595167"/>
            <a:ext cx="1651002" cy="12382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0097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Skills required by a Clerk in Sales, Marketing and Customer Services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Punctuality and dependability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Literacy/numeracy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Creativity and productivity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An ability to use their initiative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Proficiency in the use of productivity tools – Microsoft Publisher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Proficiency in the use of organizational tools  e.g. Google docs and Microsoft teams </a:t>
            </a:r>
          </a:p>
          <a:p>
            <a:endParaRPr lang="en-US" dirty="0"/>
          </a:p>
        </p:txBody>
      </p:sp>
      <p:pic>
        <p:nvPicPr>
          <p:cNvPr id="3074" name="Picture 2" descr="C:\Users\Administrator.ECALMOE2013\AppData\Local\Microsoft\Windows\Temporary Internet Files\Content.IE5\V7XP7W6Y\essential-skills-for-winning-chess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5595167"/>
            <a:ext cx="1651002" cy="12382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2342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CASE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Review lessons 1-4 utilizing the case study activity sheet and the word </a:t>
            </a:r>
            <a:r>
              <a:rPr lang="en-US" sz="2800" dirty="0">
                <a:hlinkClick r:id="rId2"/>
              </a:rPr>
              <a:t>search</a:t>
            </a:r>
            <a:r>
              <a:rPr lang="en-US" sz="2800" dirty="0"/>
              <a:t> activity.  You should spend no more than 20 minutes on this case study.</a:t>
            </a:r>
          </a:p>
        </p:txBody>
      </p:sp>
      <p:pic>
        <p:nvPicPr>
          <p:cNvPr id="4098" name="Picture 2" descr="C:\Users\Administrator.ECALMOE2013\AppData\Local\Microsoft\Windows\Temporary Internet Files\Content.IE5\P3ZO7JHY\casestudy-1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200400"/>
            <a:ext cx="3171825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9233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TT" sz="2600" dirty="0"/>
              <a:t>Caribbean Secondary Examination Council (2019). CSEC Office Administration Syllabus.   Macmillan Education retrieved from cxc-store.com</a:t>
            </a:r>
          </a:p>
          <a:p>
            <a:pPr marL="11430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1138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278</TotalTime>
  <Words>290</Words>
  <Application>Microsoft Office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</vt:lpstr>
      <vt:lpstr>Wingdings</vt:lpstr>
      <vt:lpstr>Adjacency</vt:lpstr>
      <vt:lpstr>CSEC Office Administration</vt:lpstr>
      <vt:lpstr>Objectives</vt:lpstr>
      <vt:lpstr>Functions of Corporate Communications Clerk</vt:lpstr>
      <vt:lpstr>Functions of Corporate Communications Clerk</vt:lpstr>
      <vt:lpstr>Skills required by a Clerk in Sales, Marketing and Customer Services </vt:lpstr>
      <vt:lpstr>Skills required by a Clerk in Sales, Marketing and Customer Services </vt:lpstr>
      <vt:lpstr>CASE STUDY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</dc:creator>
  <cp:lastModifiedBy>Roxanne Phillip</cp:lastModifiedBy>
  <cp:revision>15</cp:revision>
  <dcterms:created xsi:type="dcterms:W3CDTF">2020-04-08T15:00:59Z</dcterms:created>
  <dcterms:modified xsi:type="dcterms:W3CDTF">2020-05-17T21:23:13Z</dcterms:modified>
</cp:coreProperties>
</file>