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9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2940B-3B4D-4210-9F8B-665EF81E66A9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6D00F-D666-48D6-98DB-B2919ED2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58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F8D5B-1F0E-4A70-B7FA-1C015FEC7523}" type="datetime1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2DB4-55B0-4DE5-A49E-25754713D2AF}" type="datetime1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C743-CAD5-46BA-8AA0-1E03E023E3A2}" type="datetime1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2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24106-5D84-4469-BCB4-0ADEC4639907}" type="datetime1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0409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51812-7886-4522-843A-169B8E063D2C}" type="datetime1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46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EEA4-08F0-4486-B65F-79A20962EC46}" type="datetime1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037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88606-C181-4C82-83AA-390415DBA73B}" type="datetime1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54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2D64-B5E3-487B-9CE7-E4DEFF2C8E41}" type="datetime1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206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61064-49E5-4034-BEB5-8ABFAB59746C}" type="datetime1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7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D00A-4194-496B-8654-F84029EC1436}" type="datetime1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01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E29BA-EB74-492E-B1FD-F23F5F303D65}" type="datetime1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1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79A-A1E5-4C5B-82A5-E812C5BF6763}" type="datetime1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0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0322-9841-4408-BBA6-3AA0D08FBE21}" type="datetime1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6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0C358-E021-4A38-886A-73CC8D163E07}" type="datetime1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67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8B37-E981-49DE-9977-2D050218DB1F}" type="datetime1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155F-7A6B-4F8B-B953-D4A836AE4C50}" type="datetime1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50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79CD-722B-42F3-B935-B6694B6F0729}" type="datetime1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1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256DA-6637-4904-9E8D-20B8DBE13800}" type="datetime1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A2517-C2B4-4BF4-908D-39E20961B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335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videos/search?q=Causes+of+conflict+in+the+workplace&amp;&amp;view=detail&amp;mid=4CAD07BEB32B2085BCA84CAD07BEB32B2085BCA8&amp;&amp;FORM=VRDGAR&amp;ru=%2Fvideos%2Fsearch%3Fq%3DCauses%2Bof%2Bconflict%2Bin%2Bthe%2Bworkplace%26FORM%3DVDVVX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balancecareers.com/ways-to-manage-conflict-227606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516" y="884418"/>
            <a:ext cx="10882859" cy="4302177"/>
          </a:xfrm>
        </p:spPr>
        <p:txBody>
          <a:bodyPr>
            <a:normAutofit/>
          </a:bodyPr>
          <a:lstStyle/>
          <a:p>
            <a:pPr algn="l" defTabSz="773113"/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</a:t>
            </a:r>
            <a:r>
              <a:rPr lang="en-T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Area:		Management </a:t>
            </a: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Business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</a:t>
            </a:r>
            <a:r>
              <a:rPr lang="en-T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Cape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conflict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Unit 1	module 2	Objectives 6 &amp; 7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(A)	Causes of conflict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(b)	Strategies to manage conflict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Conflict in the workplace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Make a list of the seven causes of conflict seen in this video.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https://www.bing.com/videos/search?q=Causes+of+conflict+in+the+workplace&amp;&amp;view=detail&amp;mid=4CAD07BEB32B2085BCA84CAD07BEB32B2085BCA8&amp;&amp;FORM=VRDGAR&amp;ru=%2Fvideos%2Fsearch%3Fq%3DCauses%2Bof%2Bconflict%2Bin%2Bthe%2Bworkplace%26FORM%3DVDVVXX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4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to manage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3"/>
            <a:ext cx="10538690" cy="4184815"/>
          </a:xfrm>
        </p:spPr>
        <p:txBody>
          <a:bodyPr/>
          <a:lstStyle/>
          <a:p>
            <a:r>
              <a:rPr lang="en-US" dirty="0" smtClean="0"/>
              <a:t>Avoidance – for simple disagreements, it sorts itself out on its own without intervention</a:t>
            </a:r>
          </a:p>
          <a:p>
            <a:r>
              <a:rPr lang="en-US" dirty="0" smtClean="0"/>
              <a:t>Smoothing – A temporary measure to make the problem seem insignificant so that parties can reflect and then resolve</a:t>
            </a:r>
          </a:p>
          <a:p>
            <a:r>
              <a:rPr lang="en-US" dirty="0" smtClean="0"/>
              <a:t>Compromise – sacrifices are made by either party to move on past the conflict</a:t>
            </a:r>
          </a:p>
          <a:p>
            <a:r>
              <a:rPr lang="en-US" dirty="0" smtClean="0"/>
              <a:t>Collaboration – working together to achieve a common goal</a:t>
            </a:r>
          </a:p>
          <a:p>
            <a:r>
              <a:rPr lang="en-US" dirty="0" smtClean="0"/>
              <a:t>Confrontation – bringing the conflicting parties together for a quick resolution</a:t>
            </a:r>
          </a:p>
          <a:p>
            <a:r>
              <a:rPr lang="en-US" dirty="0">
                <a:hlinkClick r:id="rId2"/>
              </a:rPr>
              <a:t>https://www.thebalancecareers.com/ways-to-manage-conflict-2276062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6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the following </a:t>
            </a:r>
            <a:r>
              <a:rPr lang="en-US" dirty="0" smtClean="0"/>
              <a:t>scenario </a:t>
            </a:r>
            <a:r>
              <a:rPr lang="en-US" dirty="0" smtClean="0"/>
              <a:t>identify the cause of the conflict and one way in which it can be managed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278504"/>
            <a:ext cx="10353762" cy="351269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At a meeting of the Finance Department, the Supervisor shared some insight on changes to be made to the entire </a:t>
            </a:r>
            <a:r>
              <a:rPr lang="en-US" dirty="0" err="1" smtClean="0"/>
              <a:t>organisation</a:t>
            </a:r>
            <a:r>
              <a:rPr lang="en-US" dirty="0" smtClean="0"/>
              <a:t>.  Garry who is an Accountant met with Anne from the Sales department and over lunch related the plans discussed.  Anne is very upset as her job may be </a:t>
            </a:r>
            <a:r>
              <a:rPr lang="en-US" dirty="0" err="1" smtClean="0"/>
              <a:t>jeopardised</a:t>
            </a:r>
            <a:r>
              <a:rPr lang="en-US" dirty="0" smtClean="0"/>
              <a:t> and tells everyone she knows.  There is a lot of bickering and anger over what transpired.</a:t>
            </a:r>
          </a:p>
          <a:p>
            <a:endParaRPr lang="en-US" dirty="0"/>
          </a:p>
          <a:p>
            <a:r>
              <a:rPr lang="en-US" dirty="0" smtClean="0"/>
              <a:t>Cause – lack of confidentiality, emotional rather than professional </a:t>
            </a:r>
            <a:r>
              <a:rPr lang="en-US" dirty="0" err="1" smtClean="0"/>
              <a:t>behaviour</a:t>
            </a:r>
            <a:endParaRPr lang="en-US" dirty="0" smtClean="0"/>
          </a:p>
          <a:p>
            <a:r>
              <a:rPr lang="en-US" dirty="0" smtClean="0"/>
              <a:t>Management </a:t>
            </a:r>
          </a:p>
          <a:p>
            <a:pPr lvl="1"/>
            <a:r>
              <a:rPr lang="en-US" dirty="0" smtClean="0"/>
              <a:t>Smoothing – so that employees feel there is nothing to worry about</a:t>
            </a:r>
          </a:p>
          <a:p>
            <a:pPr lvl="1"/>
            <a:r>
              <a:rPr lang="en-US" dirty="0" smtClean="0"/>
              <a:t>Collaboration – so everyone is reassured of their jobs despite new responsibilities</a:t>
            </a:r>
          </a:p>
          <a:p>
            <a:pPr lvl="1"/>
            <a:r>
              <a:rPr lang="en-US" dirty="0" smtClean="0"/>
              <a:t>Confrontation – Supervisor with Garry and Anne about confidentiality and communication channels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6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59700"/>
            <a:ext cx="10353761" cy="994348"/>
          </a:xfrm>
        </p:spPr>
        <p:txBody>
          <a:bodyPr>
            <a:normAutofit fontScale="90000"/>
          </a:bodyPr>
          <a:lstStyle/>
          <a:p>
            <a:r>
              <a:rPr lang="en-US" dirty="0"/>
              <a:t>In the following scenario identify the cause of the conflict and one way in which it can be managed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74" y="1798820"/>
            <a:ext cx="11167673" cy="442922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Harry is the IT specialist at </a:t>
            </a:r>
            <a:r>
              <a:rPr lang="en-US" dirty="0" err="1" smtClean="0"/>
              <a:t>BornCorp</a:t>
            </a:r>
            <a:r>
              <a:rPr lang="en-US" dirty="0" smtClean="0"/>
              <a:t>.  Debbie’s computer is malfunctioning.  While Harry is repairing Debbie’s computer he takes an unflattering photo of her from her pictures library and shares with a few of his work colleagues.  Chris who receives the photo, immediately tells Debbie who then stops talking to Harry.  Harry and Debbie are both asked to work on a particular project together, but Debbie refuses.</a:t>
            </a:r>
          </a:p>
          <a:p>
            <a:endParaRPr lang="en-US" dirty="0"/>
          </a:p>
          <a:p>
            <a:r>
              <a:rPr lang="en-US" dirty="0" smtClean="0"/>
              <a:t>Cause – sharing of personal photo with colleagues</a:t>
            </a:r>
          </a:p>
          <a:p>
            <a:r>
              <a:rPr lang="en-US" dirty="0" smtClean="0"/>
              <a:t>Management </a:t>
            </a:r>
          </a:p>
          <a:p>
            <a:pPr lvl="1"/>
            <a:r>
              <a:rPr lang="en-US" dirty="0" smtClean="0"/>
              <a:t>Collaboration - Work policy that private files are not to be stored on company equipment</a:t>
            </a:r>
          </a:p>
          <a:p>
            <a:pPr lvl="1"/>
            <a:r>
              <a:rPr lang="en-US" dirty="0" smtClean="0"/>
              <a:t>Smoothing - Encouragement of respect for all employees</a:t>
            </a:r>
          </a:p>
          <a:p>
            <a:pPr lvl="1"/>
            <a:r>
              <a:rPr lang="en-US" dirty="0" smtClean="0"/>
              <a:t>Confrontation – call a meeting with Harry and Debbie </a:t>
            </a:r>
          </a:p>
          <a:p>
            <a:pPr lvl="1"/>
            <a:r>
              <a:rPr lang="en-US" dirty="0" smtClean="0"/>
              <a:t>Compromise – Harry and Debbie have to find a way to work together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8941" y="6228047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82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117</TotalTime>
  <Words>471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Bookman Old Style</vt:lpstr>
      <vt:lpstr>Calibri</vt:lpstr>
      <vt:lpstr>Rockwell</vt:lpstr>
      <vt:lpstr>Times New Roman</vt:lpstr>
      <vt:lpstr>Damask</vt:lpstr>
      <vt:lpstr>Subject Area:  Management of Business Level:     Cape  Curriculum Topic: conflict      Unit 1 module 2 Objectives 6 &amp; 7    Key Teaching Points:   (A) Causes of conflict  (b) Strategies to manage conflict </vt:lpstr>
      <vt:lpstr>Causes of Conflict in the workplace</vt:lpstr>
      <vt:lpstr>Strategies to manage conflict</vt:lpstr>
      <vt:lpstr>In the following scenario identify the cause of the conflict and one way in which it can be managed</vt:lpstr>
      <vt:lpstr>In the following scenario identify the cause of the conflict and one way in which it can be managed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12</cp:revision>
  <dcterms:created xsi:type="dcterms:W3CDTF">2020-05-14T02:42:49Z</dcterms:created>
  <dcterms:modified xsi:type="dcterms:W3CDTF">2020-05-15T14:36:59Z</dcterms:modified>
</cp:coreProperties>
</file>