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Lst>
  <p:notesMasterIdLst>
    <p:notesMasterId r:id="rId24"/>
  </p:notesMasterIdLst>
  <p:sldIdLst>
    <p:sldId id="263" r:id="rId3"/>
    <p:sldId id="264" r:id="rId4"/>
    <p:sldId id="265" r:id="rId5"/>
    <p:sldId id="266" r:id="rId6"/>
    <p:sldId id="267" r:id="rId7"/>
    <p:sldId id="268" r:id="rId8"/>
    <p:sldId id="282" r:id="rId9"/>
    <p:sldId id="269" r:id="rId10"/>
    <p:sldId id="281" r:id="rId11"/>
    <p:sldId id="270" r:id="rId12"/>
    <p:sldId id="271" r:id="rId13"/>
    <p:sldId id="272" r:id="rId14"/>
    <p:sldId id="273" r:id="rId15"/>
    <p:sldId id="274" r:id="rId16"/>
    <p:sldId id="275" r:id="rId17"/>
    <p:sldId id="278" r:id="rId18"/>
    <p:sldId id="279" r:id="rId19"/>
    <p:sldId id="276" r:id="rId20"/>
    <p:sldId id="277" r:id="rId21"/>
    <p:sldId id="280" r:id="rId22"/>
    <p:sldId id="26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52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87"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1048788"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4FFAD9-096F-4990-B589-89407900EBEB}" type="datetimeFigureOut">
              <a:rPr lang="en-US" smtClean="0"/>
              <a:t>5/4/2020</a:t>
            </a:fld>
            <a:endParaRPr lang="en-US"/>
          </a:p>
        </p:txBody>
      </p:sp>
      <p:sp>
        <p:nvSpPr>
          <p:cNvPr id="1048789"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1048790"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91"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1048792"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522BCC-B79C-4EA6-B27E-E582A26581E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3" name="Slide Image Placeholder 1"/>
          <p:cNvSpPr>
            <a:spLocks noGrp="1" noRot="1" noChangeAspect="1"/>
          </p:cNvSpPr>
          <p:nvPr>
            <p:ph type="sldImg"/>
          </p:nvPr>
        </p:nvSpPr>
        <p:spPr>
          <a:xfrm>
            <a:off x="342900" y="696913"/>
            <a:ext cx="6197600" cy="3486150"/>
          </a:xfrm>
        </p:spPr>
      </p:sp>
      <p:sp>
        <p:nvSpPr>
          <p:cNvPr id="1048664" name="Notes Placeholder 2"/>
          <p:cNvSpPr>
            <a:spLocks noGrp="1"/>
          </p:cNvSpPr>
          <p:nvPr>
            <p:ph type="body" idx="1"/>
          </p:nvPr>
        </p:nvSpPr>
        <p:spPr/>
        <p:txBody>
          <a:bodyPr/>
          <a:lstStyle/>
          <a:p>
            <a:endParaRPr lang="en-US" dirty="0"/>
          </a:p>
        </p:txBody>
      </p:sp>
      <p:sp>
        <p:nvSpPr>
          <p:cNvPr id="1048665" name="Slide Number Placeholder 3"/>
          <p:cNvSpPr>
            <a:spLocks noGrp="1"/>
          </p:cNvSpPr>
          <p:nvPr>
            <p:ph type="sldNum" sz="quarter" idx="10"/>
          </p:nvPr>
        </p:nvSpPr>
        <p:spPr/>
        <p:txBody>
          <a:bodyPr/>
          <a:lstStyle/>
          <a:p>
            <a:pPr marL="0" marR="0" lvl="0" indent="0" algn="r" defTabSz="1148796" rtl="0" eaLnBrk="1" fontAlgn="auto" latinLnBrk="0" hangingPunct="1">
              <a:lnSpc>
                <a:spcPct val="100000"/>
              </a:lnSpc>
              <a:spcBef>
                <a:spcPts val="0"/>
              </a:spcBef>
              <a:spcAft>
                <a:spcPts val="0"/>
              </a:spcAft>
              <a:buClrTx/>
              <a:buSzTx/>
              <a:buFontTx/>
              <a:buNone/>
            </a:pPr>
            <a:fld id="{97349FB3-068F-42EC-B4EF-DADCD9C247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148796" rtl="0" eaLnBrk="1" fontAlgn="auto" latinLnBrk="0" hangingPunct="1">
                <a:lnSpc>
                  <a:spcPct val="100000"/>
                </a:lnSpc>
                <a:spcBef>
                  <a:spcPts val="0"/>
                </a:spcBef>
                <a:spcAft>
                  <a:spcPts val="0"/>
                </a:spcAft>
                <a:buClrTx/>
                <a:buSzTx/>
                <a:buFontTx/>
                <a:buNone/>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048743" name="Rectangle 6"/>
          <p:cNvSpPr/>
          <p:nvPr/>
        </p:nvSpPr>
        <p:spPr bwMode="white">
          <a:xfrm>
            <a:off x="0" y="5971034"/>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44" name="Rectangle 9"/>
          <p:cNvSpPr/>
          <p:nvPr/>
        </p:nvSpPr>
        <p:spPr>
          <a:xfrm>
            <a:off x="-12192" y="6053329"/>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45" name="Rectangle 10"/>
          <p:cNvSpPr/>
          <p:nvPr/>
        </p:nvSpPr>
        <p:spPr>
          <a:xfrm>
            <a:off x="3145540" y="6044190"/>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46" name="Title 7"/>
          <p:cNvSpPr>
            <a:spLocks noGrp="1"/>
          </p:cNvSpPr>
          <p:nvPr>
            <p:ph type="ctrTitle"/>
          </p:nvPr>
        </p:nvSpPr>
        <p:spPr>
          <a:xfrm>
            <a:off x="3149600" y="4038600"/>
            <a:ext cx="8636000" cy="1828800"/>
          </a:xfrm>
        </p:spPr>
        <p:txBody>
          <a:bodyPr anchor="b"/>
          <a:lstStyle>
            <a:lvl1pPr>
              <a:defRPr cap="all" baseline="0"/>
            </a:lvl1pPr>
          </a:lstStyle>
          <a:p>
            <a:r>
              <a:rPr kumimoji="0" lang="en-US"/>
              <a:t>Click to edit Master title style</a:t>
            </a:r>
          </a:p>
        </p:txBody>
      </p:sp>
      <p:sp>
        <p:nvSpPr>
          <p:cNvPr id="1048747" name="Subtitle 8"/>
          <p:cNvSpPr>
            <a:spLocks noGrp="1"/>
          </p:cNvSpPr>
          <p:nvPr>
            <p:ph type="subTitle" idx="1"/>
          </p:nvPr>
        </p:nvSpPr>
        <p:spPr>
          <a:xfrm>
            <a:off x="3149600" y="6050037"/>
            <a:ext cx="8940800" cy="685800"/>
          </a:xfrm>
        </p:spPr>
        <p:txBody>
          <a:bodyPr anchor="ctr">
            <a:normAutofit/>
          </a:bodyPr>
          <a:lstStyle>
            <a:lvl1pPr marL="0" indent="0" algn="l">
              <a:buNone/>
              <a:defRPr sz="2933">
                <a:solidFill>
                  <a:srgbClr val="FFFFFF"/>
                </a:solidFill>
              </a:defRPr>
            </a:lvl1pPr>
            <a:lvl2pPr marL="510582" indent="0" algn="ctr">
              <a:buNone/>
            </a:lvl2pPr>
            <a:lvl3pPr marL="1021165" indent="0" algn="ctr">
              <a:buNone/>
            </a:lvl3pPr>
            <a:lvl4pPr marL="1531747" indent="0" algn="ctr">
              <a:buNone/>
            </a:lvl4pPr>
            <a:lvl5pPr marL="2042330" indent="0" algn="ctr">
              <a:buNone/>
            </a:lvl5pPr>
            <a:lvl6pPr marL="2552912" indent="0" algn="ctr">
              <a:buNone/>
            </a:lvl6pPr>
            <a:lvl7pPr marL="3063494" indent="0" algn="ctr">
              <a:buNone/>
            </a:lvl7pPr>
            <a:lvl8pPr marL="3574078" indent="0" algn="ctr">
              <a:buNone/>
            </a:lvl8pPr>
            <a:lvl9pPr marL="4084661" indent="0" algn="ctr">
              <a:buNone/>
            </a:lvl9pPr>
          </a:lstStyle>
          <a:p>
            <a:r>
              <a:rPr kumimoji="0" lang="en-US"/>
              <a:t>Click to edit Master subtitle style</a:t>
            </a:r>
          </a:p>
        </p:txBody>
      </p:sp>
      <p:sp>
        <p:nvSpPr>
          <p:cNvPr id="1048748" name="Date Placeholder 27"/>
          <p:cNvSpPr>
            <a:spLocks noGrp="1"/>
          </p:cNvSpPr>
          <p:nvPr>
            <p:ph type="dt" sz="half" idx="10"/>
          </p:nvPr>
        </p:nvSpPr>
        <p:spPr>
          <a:xfrm>
            <a:off x="101600" y="6068699"/>
            <a:ext cx="2743200" cy="685800"/>
          </a:xfrm>
        </p:spPr>
        <p:txBody>
          <a:bodyPr>
            <a:noAutofit/>
          </a:bodyPr>
          <a:lstStyle>
            <a:lvl1pPr algn="ctr">
              <a:defRPr sz="2222">
                <a:solidFill>
                  <a:srgbClr val="FFFFFF"/>
                </a:solidFill>
              </a:defRPr>
            </a:lvl1pPr>
          </a:lstStyle>
          <a:p>
            <a:pPr defTabSz="1021165"/>
            <a:fld id="{4EF45173-A232-40D6-9587-013E2933900D}" type="datetimeFigureOut">
              <a:rPr lang="en-TT" smtClean="0"/>
              <a:pPr defTabSz="1021165"/>
              <a:t>04/05/2020</a:t>
            </a:fld>
            <a:endParaRPr lang="en-TT"/>
          </a:p>
        </p:txBody>
      </p:sp>
      <p:sp>
        <p:nvSpPr>
          <p:cNvPr id="1048749" name="Footer Placeholder 16"/>
          <p:cNvSpPr>
            <a:spLocks noGrp="1"/>
          </p:cNvSpPr>
          <p:nvPr>
            <p:ph type="ftr" sz="quarter" idx="11"/>
          </p:nvPr>
        </p:nvSpPr>
        <p:spPr>
          <a:xfrm>
            <a:off x="2780524" y="236544"/>
            <a:ext cx="7823200" cy="365125"/>
          </a:xfrm>
        </p:spPr>
        <p:txBody>
          <a:bodyPr/>
          <a:lstStyle>
            <a:lvl1pPr algn="r">
              <a:defRPr>
                <a:solidFill>
                  <a:schemeClr val="tx2"/>
                </a:solidFill>
              </a:defRPr>
            </a:lvl1pPr>
          </a:lstStyle>
          <a:p>
            <a:pPr defTabSz="1021165"/>
            <a:endParaRPr lang="en-TT">
              <a:solidFill>
                <a:srgbClr val="DEDEE0"/>
              </a:solidFill>
            </a:endParaRPr>
          </a:p>
        </p:txBody>
      </p:sp>
      <p:sp>
        <p:nvSpPr>
          <p:cNvPr id="1048750" name="Slide Number Placeholder 28"/>
          <p:cNvSpPr>
            <a:spLocks noGrp="1"/>
          </p:cNvSpPr>
          <p:nvPr>
            <p:ph type="sldNum" sz="quarter" idx="12"/>
          </p:nvPr>
        </p:nvSpPr>
        <p:spPr>
          <a:xfrm>
            <a:off x="10668000" y="228600"/>
            <a:ext cx="1117600" cy="381000"/>
          </a:xfrm>
        </p:spPr>
        <p:txBody>
          <a:bodyPr/>
          <a:lstStyle>
            <a:lvl1pPr>
              <a:defRPr>
                <a:solidFill>
                  <a:schemeClr val="tx2"/>
                </a:solidFill>
              </a:defRPr>
            </a:lvl1pPr>
          </a:lstStyle>
          <a:p>
            <a:pPr defTabSz="1021165"/>
            <a:fld id="{C809CC05-6356-42A6-A87B-013EA2B55ABB}" type="slidenum">
              <a:rPr lang="en-TT" smtClean="0">
                <a:solidFill>
                  <a:srgbClr val="DEDEE0"/>
                </a:solidFill>
              </a:rPr>
              <a:pPr defTabSz="1021165"/>
              <a:t>‹#›</a:t>
            </a:fld>
            <a:endParaRPr lang="en-TT">
              <a:solidFill>
                <a:srgbClr val="DEDEE0"/>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51" name="Title 1"/>
          <p:cNvSpPr>
            <a:spLocks noGrp="1"/>
          </p:cNvSpPr>
          <p:nvPr>
            <p:ph type="title"/>
          </p:nvPr>
        </p:nvSpPr>
        <p:spPr/>
        <p:txBody>
          <a:bodyPr/>
          <a:lstStyle/>
          <a:p>
            <a:r>
              <a:rPr kumimoji="0" lang="en-US"/>
              <a:t>Click to edit Master title style</a:t>
            </a:r>
          </a:p>
        </p:txBody>
      </p:sp>
      <p:sp>
        <p:nvSpPr>
          <p:cNvPr id="1048752"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53" name="Date Placeholder 3"/>
          <p:cNvSpPr>
            <a:spLocks noGrp="1"/>
          </p:cNvSpPr>
          <p:nvPr>
            <p:ph type="dt" sz="half" idx="10"/>
          </p:nvPr>
        </p:nvSpPr>
        <p:spPr/>
        <p:txBody>
          <a:body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54" name="Footer Placeholder 4"/>
          <p:cNvSpPr>
            <a:spLocks noGrp="1"/>
          </p:cNvSpPr>
          <p:nvPr>
            <p:ph type="ftr" sz="quarter" idx="11"/>
          </p:nvPr>
        </p:nvSpPr>
        <p:spPr/>
        <p:txBody>
          <a:bodyPr/>
          <a:lstStyle/>
          <a:p>
            <a:pPr defTabSz="1021165"/>
            <a:endParaRPr lang="en-TT">
              <a:solidFill>
                <a:srgbClr val="303030"/>
              </a:solidFill>
            </a:endParaRPr>
          </a:p>
        </p:txBody>
      </p:sp>
      <p:sp>
        <p:nvSpPr>
          <p:cNvPr id="1048755" name="Slide Number Placeholder 5"/>
          <p:cNvSpPr>
            <a:spLocks noGrp="1"/>
          </p:cNvSpPr>
          <p:nvPr>
            <p:ph type="sldNum" sz="quarter" idx="12"/>
          </p:nvPr>
        </p:nvSpPr>
        <p:spPr/>
        <p:txBody>
          <a:bodyPr/>
          <a:lstStyle/>
          <a:p>
            <a:pPr defTabSz="1021165"/>
            <a:fld id="{C809CC05-6356-42A6-A87B-013EA2B55ABB}" type="slidenum">
              <a:rPr lang="en-TT" smtClean="0"/>
              <a:pPr defTabSz="1021165"/>
              <a:t>‹#›</a:t>
            </a:fld>
            <a:endParaRPr lang="en-T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1048779" name="Vertical Title 1"/>
          <p:cNvSpPr>
            <a:spLocks noGrp="1"/>
          </p:cNvSpPr>
          <p:nvPr>
            <p:ph type="title" orient="vert"/>
          </p:nvPr>
        </p:nvSpPr>
        <p:spPr>
          <a:xfrm>
            <a:off x="8737600" y="609600"/>
            <a:ext cx="2743200" cy="5516563"/>
          </a:xfrm>
        </p:spPr>
        <p:txBody>
          <a:bodyPr vert="eaVert"/>
          <a:lstStyle/>
          <a:p>
            <a:r>
              <a:rPr kumimoji="0" lang="en-US"/>
              <a:t>Click to edit Master title style</a:t>
            </a:r>
          </a:p>
        </p:txBody>
      </p:sp>
      <p:sp>
        <p:nvSpPr>
          <p:cNvPr id="1048780" name="Vertical Text Placeholder 2"/>
          <p:cNvSpPr>
            <a:spLocks noGrp="1"/>
          </p:cNvSpPr>
          <p:nvPr>
            <p:ph type="body" orient="vert" idx="1"/>
          </p:nvPr>
        </p:nvSpPr>
        <p:spPr>
          <a:xfrm>
            <a:off x="609600" y="609601"/>
            <a:ext cx="74168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81" name="Date Placeholder 3"/>
          <p:cNvSpPr>
            <a:spLocks noGrp="1"/>
          </p:cNvSpPr>
          <p:nvPr>
            <p:ph type="dt" sz="half" idx="10"/>
          </p:nvPr>
        </p:nvSpPr>
        <p:spPr>
          <a:xfrm>
            <a:off x="8737600" y="6248408"/>
            <a:ext cx="2946400" cy="365125"/>
          </a:xfrm>
        </p:spPr>
        <p:txBody>
          <a:body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82" name="Footer Placeholder 4"/>
          <p:cNvSpPr>
            <a:spLocks noGrp="1"/>
          </p:cNvSpPr>
          <p:nvPr>
            <p:ph type="ftr" sz="quarter" idx="11"/>
          </p:nvPr>
        </p:nvSpPr>
        <p:spPr>
          <a:xfrm>
            <a:off x="609602" y="6248213"/>
            <a:ext cx="7431310" cy="365125"/>
          </a:xfrm>
        </p:spPr>
        <p:txBody>
          <a:bodyPr/>
          <a:lstStyle/>
          <a:p>
            <a:pPr defTabSz="1021165"/>
            <a:endParaRPr lang="en-TT">
              <a:solidFill>
                <a:srgbClr val="303030"/>
              </a:solidFill>
            </a:endParaRPr>
          </a:p>
        </p:txBody>
      </p:sp>
      <p:sp>
        <p:nvSpPr>
          <p:cNvPr id="1048783" name="Rectangle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2116" tIns="51058" rIns="102116" bIns="51058" rtlCol="0"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84" name="Rectangle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2116" tIns="51058" rIns="102116" bIns="51058" rtlCol="0"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85" name="Rectangle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2116" tIns="51058" rIns="102116" bIns="51058" rtlCol="0"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86" name="Slide Number Placeholder 5"/>
          <p:cNvSpPr>
            <a:spLocks noGrp="1"/>
          </p:cNvSpPr>
          <p:nvPr>
            <p:ph type="sldNum" sz="quarter" idx="12"/>
          </p:nvPr>
        </p:nvSpPr>
        <p:spPr>
          <a:xfrm rot="5400000">
            <a:off x="8075084" y="103716"/>
            <a:ext cx="533400" cy="325968"/>
          </a:xfrm>
        </p:spPr>
        <p:txBody>
          <a:bodyPr/>
          <a:lstStyle/>
          <a:p>
            <a:pPr defTabSz="1021165"/>
            <a:fld id="{C809CC05-6356-42A6-A87B-013EA2B55ABB}" type="slidenum">
              <a:rPr lang="en-TT" smtClean="0"/>
              <a:pPr defTabSz="1021165"/>
              <a:t>‹#›</a:t>
            </a:fld>
            <a:endParaRPr lang="en-TT"/>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cSld name="1_Title Slide">
    <p:spTree>
      <p:nvGrpSpPr>
        <p:cNvPr id="1" name=""/>
        <p:cNvGrpSpPr/>
        <p:nvPr/>
      </p:nvGrpSpPr>
      <p:grpSpPr>
        <a:xfrm>
          <a:off x="0" y="0"/>
          <a:ext cx="0" cy="0"/>
          <a:chOff x="0" y="0"/>
          <a:chExt cx="0" cy="0"/>
        </a:xfrm>
      </p:grpSpPr>
      <p:sp>
        <p:nvSpPr>
          <p:cNvPr id="1048769" name="Rectangle 2"/>
          <p:cNvSpPr>
            <a:spLocks noGrp="1"/>
          </p:cNvSpPr>
          <p:nvPr/>
        </p:nvSpPr>
        <p:spPr bwMode="auto">
          <a:xfrm>
            <a:off x="609600" y="274638"/>
            <a:ext cx="10972800" cy="1143000"/>
          </a:xfrm>
          <a:prstGeom prst="rect">
            <a:avLst/>
          </a:prstGeom>
        </p:spPr>
        <p:txBody>
          <a:bodyPr lIns="102116" tIns="51058" rIns="102116" bIns="51058" anchor="ctr"/>
          <a:lstStyle>
            <a:lvl1pPr eaLnBrk="0" hangingPunct="0">
              <a:defRPr sz="4100" b="1">
                <a:solidFill>
                  <a:schemeClr val="tx2"/>
                </a:solidFill>
                <a:latin typeface="Lucida Sans Unicode" pitchFamily="34" charset="0"/>
              </a:defRPr>
            </a:lvl1pPr>
            <a:lvl2pPr eaLnBrk="0" hangingPunct="0">
              <a:defRPr sz="4100" b="1">
                <a:solidFill>
                  <a:schemeClr val="tx2"/>
                </a:solidFill>
                <a:latin typeface="Lucida Sans Unicode" pitchFamily="34" charset="0"/>
              </a:defRPr>
            </a:lvl2pPr>
            <a:lvl3pPr eaLnBrk="0" hangingPunct="0">
              <a:defRPr sz="4100" b="1">
                <a:solidFill>
                  <a:schemeClr val="tx2"/>
                </a:solidFill>
                <a:latin typeface="Lucida Sans Unicode" pitchFamily="34" charset="0"/>
              </a:defRPr>
            </a:lvl3pPr>
            <a:lvl4pPr eaLnBrk="0" hangingPunct="0">
              <a:defRPr sz="4100" b="1">
                <a:solidFill>
                  <a:schemeClr val="tx2"/>
                </a:solidFill>
                <a:latin typeface="Lucida Sans Unicode" pitchFamily="34" charset="0"/>
              </a:defRPr>
            </a:lvl4pPr>
            <a:lvl5pPr eaLnBrk="0" hangingPunct="0">
              <a:defRPr sz="4100" b="1">
                <a:solidFill>
                  <a:schemeClr val="tx2"/>
                </a:solidFill>
                <a:latin typeface="Lucida Sans Unicode" pitchFamily="34" charset="0"/>
              </a:defRPr>
            </a:lvl5pPr>
            <a:lvl6pPr marL="457200" eaLnBrk="0" fontAlgn="base" hangingPunct="0">
              <a:spcBef>
                <a:spcPct val="0"/>
              </a:spcBef>
              <a:spcAft>
                <a:spcPct val="0"/>
              </a:spcAft>
              <a:defRPr sz="4100" b="1">
                <a:solidFill>
                  <a:schemeClr val="tx2"/>
                </a:solidFill>
                <a:latin typeface="Lucida Sans Unicode" pitchFamily="34" charset="0"/>
              </a:defRPr>
            </a:lvl6pPr>
            <a:lvl7pPr marL="914400" eaLnBrk="0" fontAlgn="base" hangingPunct="0">
              <a:spcBef>
                <a:spcPct val="0"/>
              </a:spcBef>
              <a:spcAft>
                <a:spcPct val="0"/>
              </a:spcAft>
              <a:defRPr sz="4100" b="1">
                <a:solidFill>
                  <a:schemeClr val="tx2"/>
                </a:solidFill>
                <a:latin typeface="Lucida Sans Unicode" pitchFamily="34" charset="0"/>
              </a:defRPr>
            </a:lvl7pPr>
            <a:lvl8pPr marL="1371600" eaLnBrk="0" fontAlgn="base" hangingPunct="0">
              <a:spcBef>
                <a:spcPct val="0"/>
              </a:spcBef>
              <a:spcAft>
                <a:spcPct val="0"/>
              </a:spcAft>
              <a:defRPr sz="4100" b="1">
                <a:solidFill>
                  <a:schemeClr val="tx2"/>
                </a:solidFill>
                <a:latin typeface="Lucida Sans Unicode" pitchFamily="34" charset="0"/>
              </a:defRPr>
            </a:lvl8pPr>
            <a:lvl9pPr marL="1828800" eaLnBrk="0" fontAlgn="base" hangingPunct="0">
              <a:spcBef>
                <a:spcPct val="0"/>
              </a:spcBef>
              <a:spcAft>
                <a:spcPct val="0"/>
              </a:spcAft>
              <a:defRPr sz="4100" b="1">
                <a:solidFill>
                  <a:schemeClr val="tx2"/>
                </a:solidFill>
                <a:latin typeface="Lucida Sans Unicode" pitchFamily="34" charset="0"/>
              </a:defRPr>
            </a:lvl9pPr>
          </a:lstStyle>
          <a:p>
            <a:pPr marL="0" marR="0" lvl="0" indent="0" algn="l" defTabSz="1021165" rtl="0" eaLnBrk="0" fontAlgn="base" latinLnBrk="0" hangingPunct="0">
              <a:lnSpc>
                <a:spcPct val="100000"/>
              </a:lnSpc>
              <a:spcBef>
                <a:spcPct val="0"/>
              </a:spcBef>
              <a:spcAft>
                <a:spcPct val="0"/>
              </a:spcAft>
              <a:buClrTx/>
              <a:buSzTx/>
              <a:buFontTx/>
              <a:buNone/>
            </a:pPr>
            <a:endParaRPr kumimoji="0" lang="en-US" altLang="en-US" sz="3644" b="1" i="0" u="none" strike="noStrike" kern="1200" cap="none" spc="0" normalizeH="0" baseline="0" noProof="0">
              <a:ln>
                <a:noFill/>
              </a:ln>
              <a:solidFill>
                <a:srgbClr val="646B86"/>
              </a:solidFill>
              <a:effectLst/>
              <a:uLnTx/>
              <a:uFillTx/>
              <a:latin typeface="Lucida Sans Unicode" pitchFamily="34" charset="0"/>
              <a:ea typeface="+mn-ea"/>
              <a:cs typeface="Arial" charset="0"/>
            </a:endParaRPr>
          </a:p>
        </p:txBody>
      </p:sp>
      <p:sp>
        <p:nvSpPr>
          <p:cNvPr id="1048770" name="Rectangle 3"/>
          <p:cNvSpPr>
            <a:spLocks noGrp="1"/>
          </p:cNvSpPr>
          <p:nvPr/>
        </p:nvSpPr>
        <p:spPr bwMode="auto">
          <a:xfrm>
            <a:off x="609600" y="1481143"/>
            <a:ext cx="10972800" cy="4525962"/>
          </a:xfrm>
          <a:prstGeom prst="rect">
            <a:avLst/>
          </a:prstGeom>
        </p:spPr>
        <p:txBody>
          <a:bodyPr lIns="102116" tIns="51058" rIns="102116" bIns="51058"/>
          <a:lstStyle>
            <a:lvl1pPr marL="109538" algn="ctr" eaLnBrk="0" hangingPunct="0">
              <a:spcBef>
                <a:spcPts val="400"/>
              </a:spcBef>
              <a:buClr>
                <a:schemeClr val="accent1"/>
              </a:buClr>
              <a:buSzPct val="68000"/>
              <a:buFont typeface="Wingdings 3" pitchFamily="18" charset="2"/>
              <a:defRPr sz="2700">
                <a:solidFill>
                  <a:schemeClr val="tx1"/>
                </a:solidFill>
                <a:latin typeface="Lucida Sans Unicode" pitchFamily="34" charset="0"/>
              </a:defRPr>
            </a:lvl1pPr>
            <a:lvl2pPr marL="392113" algn="ctr" eaLnBrk="0" hangingPunct="0">
              <a:spcBef>
                <a:spcPts val="325"/>
              </a:spcBef>
              <a:buClr>
                <a:schemeClr val="accent1"/>
              </a:buClr>
              <a:buFont typeface="Verdana" pitchFamily="34" charset="0"/>
              <a:defRPr sz="2300">
                <a:solidFill>
                  <a:schemeClr val="tx1"/>
                </a:solidFill>
                <a:latin typeface="Lucida Sans Unicode" pitchFamily="34" charset="0"/>
              </a:defRPr>
            </a:lvl2pPr>
            <a:lvl3pPr marL="630238" algn="ctr" eaLnBrk="0" hangingPunct="0">
              <a:spcBef>
                <a:spcPts val="350"/>
              </a:spcBef>
              <a:buClr>
                <a:schemeClr val="accent2"/>
              </a:buClr>
              <a:buSzPct val="100000"/>
              <a:buFont typeface="Wingdings 2" pitchFamily="18" charset="2"/>
              <a:defRPr sz="2100">
                <a:solidFill>
                  <a:schemeClr val="tx1"/>
                </a:solidFill>
                <a:latin typeface="Lucida Sans Unicode" pitchFamily="34" charset="0"/>
              </a:defRPr>
            </a:lvl3pPr>
            <a:lvl4pPr marL="914400" algn="ctr" eaLnBrk="0" hangingPunct="0">
              <a:spcBef>
                <a:spcPts val="350"/>
              </a:spcBef>
              <a:buClr>
                <a:schemeClr val="accent2"/>
              </a:buClr>
              <a:buFont typeface="Wingdings 2" pitchFamily="18" charset="2"/>
              <a:defRPr sz="1900">
                <a:solidFill>
                  <a:schemeClr val="tx1"/>
                </a:solidFill>
                <a:latin typeface="Lucida Sans Unicode" pitchFamily="34" charset="0"/>
              </a:defRPr>
            </a:lvl4pPr>
            <a:lvl5pPr marL="1143000" algn="ctr" eaLnBrk="0" hangingPunct="0">
              <a:spcBef>
                <a:spcPts val="350"/>
              </a:spcBef>
              <a:buClr>
                <a:schemeClr val="accent2"/>
              </a:buClr>
              <a:buFont typeface="Wingdings 2" pitchFamily="18" charset="2"/>
              <a:defRPr>
                <a:solidFill>
                  <a:schemeClr val="tx1"/>
                </a:solidFill>
                <a:latin typeface="Lucida Sans Unicode" pitchFamily="34" charset="0"/>
              </a:defRPr>
            </a:lvl5pPr>
            <a:lvl6pPr marL="1600200" algn="ctr" eaLnBrk="0" fontAlgn="base" hangingPunct="0">
              <a:spcBef>
                <a:spcPts val="350"/>
              </a:spcBef>
              <a:spcAft>
                <a:spcPct val="0"/>
              </a:spcAft>
              <a:buClr>
                <a:schemeClr val="accent2"/>
              </a:buClr>
              <a:buFont typeface="Wingdings 2" pitchFamily="18" charset="2"/>
              <a:defRPr>
                <a:solidFill>
                  <a:schemeClr val="tx1"/>
                </a:solidFill>
                <a:latin typeface="Lucida Sans Unicode" pitchFamily="34" charset="0"/>
              </a:defRPr>
            </a:lvl6pPr>
            <a:lvl7pPr marL="2057400" algn="ctr" eaLnBrk="0" fontAlgn="base" hangingPunct="0">
              <a:spcBef>
                <a:spcPts val="350"/>
              </a:spcBef>
              <a:spcAft>
                <a:spcPct val="0"/>
              </a:spcAft>
              <a:buClr>
                <a:schemeClr val="accent2"/>
              </a:buClr>
              <a:buFont typeface="Wingdings 2" pitchFamily="18" charset="2"/>
              <a:defRPr>
                <a:solidFill>
                  <a:schemeClr val="tx1"/>
                </a:solidFill>
                <a:latin typeface="Lucida Sans Unicode" pitchFamily="34" charset="0"/>
              </a:defRPr>
            </a:lvl7pPr>
            <a:lvl8pPr marL="2514600" algn="ctr" eaLnBrk="0" fontAlgn="base" hangingPunct="0">
              <a:spcBef>
                <a:spcPts val="350"/>
              </a:spcBef>
              <a:spcAft>
                <a:spcPct val="0"/>
              </a:spcAft>
              <a:buClr>
                <a:schemeClr val="accent2"/>
              </a:buClr>
              <a:buFont typeface="Wingdings 2" pitchFamily="18" charset="2"/>
              <a:defRPr>
                <a:solidFill>
                  <a:schemeClr val="tx1"/>
                </a:solidFill>
                <a:latin typeface="Lucida Sans Unicode" pitchFamily="34" charset="0"/>
              </a:defRPr>
            </a:lvl8pPr>
            <a:lvl9pPr marL="2971800" algn="ctr" eaLnBrk="0" fontAlgn="base" hangingPunct="0">
              <a:spcBef>
                <a:spcPts val="350"/>
              </a:spcBef>
              <a:spcAft>
                <a:spcPct val="0"/>
              </a:spcAft>
              <a:buClr>
                <a:schemeClr val="accent2"/>
              </a:buClr>
              <a:buFont typeface="Wingdings 2" pitchFamily="18" charset="2"/>
              <a:defRPr>
                <a:solidFill>
                  <a:schemeClr val="tx1"/>
                </a:solidFill>
                <a:latin typeface="Lucida Sans Unicode" pitchFamily="34" charset="0"/>
              </a:defRPr>
            </a:lvl9pPr>
          </a:lstStyle>
          <a:p>
            <a:pPr marL="407757" marR="0" lvl="0" indent="-285431" algn="l" defTabSz="1021165" rtl="0" eaLnBrk="0" fontAlgn="base" latinLnBrk="0" hangingPunct="0">
              <a:lnSpc>
                <a:spcPct val="100000"/>
              </a:lnSpc>
              <a:spcBef>
                <a:spcPts val="356"/>
              </a:spcBef>
              <a:spcAft>
                <a:spcPct val="0"/>
              </a:spcAft>
              <a:buClr>
                <a:srgbClr val="D16349"/>
              </a:buClr>
              <a:buSzPct val="68000"/>
              <a:buFont typeface="Wingdings 3" pitchFamily="18" charset="2"/>
              <a:buChar char=""/>
            </a:pPr>
            <a:endParaRPr kumimoji="0" lang="en-US" altLang="en-US" sz="2400" b="0" i="0" u="none" strike="noStrike" kern="1200" cap="none" spc="0" normalizeH="0" baseline="0" noProof="0" dirty="0">
              <a:ln>
                <a:noFill/>
              </a:ln>
              <a:solidFill>
                <a:prstClr val="black"/>
              </a:solidFill>
              <a:effectLst/>
              <a:uLnTx/>
              <a:uFillTx/>
              <a:latin typeface="Lucida Sans Unicode" pitchFamily="34" charset="0"/>
              <a:ea typeface="+mn-ea"/>
              <a:cs typeface="Arial" charset="0"/>
            </a:endParaRPr>
          </a:p>
        </p:txBody>
      </p:sp>
    </p:spTree>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DDDCBD8-CBC7-404E-824E-742F32FF035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273808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DDCBD8-CBC7-404E-824E-742F32FF035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292762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DDCBD8-CBC7-404E-824E-742F32FF035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994577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DDDCBD8-CBC7-404E-824E-742F32FF035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668389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DDDCBD8-CBC7-404E-824E-742F32FF0357}" type="datetimeFigureOut">
              <a:rPr lang="en-US" smtClean="0"/>
              <a:t>5/4/2020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9073494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DDCBD8-CBC7-404E-824E-742F32FF0357}" type="datetimeFigureOut">
              <a:rPr lang="en-US" smtClean="0"/>
              <a:t>5/4/2020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4724154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FDDDCBD8-CBC7-404E-824E-742F32FF0357}" type="datetimeFigureOut">
              <a:rPr lang="en-US" smtClean="0"/>
              <a:t>5/4/2020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100004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57" name="Title 1"/>
          <p:cNvSpPr>
            <a:spLocks noGrp="1"/>
          </p:cNvSpPr>
          <p:nvPr>
            <p:ph type="title"/>
          </p:nvPr>
        </p:nvSpPr>
        <p:spPr>
          <a:xfrm>
            <a:off x="816864" y="228600"/>
            <a:ext cx="10871200" cy="990600"/>
          </a:xfrm>
        </p:spPr>
        <p:txBody>
          <a:bodyPr/>
          <a:lstStyle/>
          <a:p>
            <a:r>
              <a:rPr kumimoji="0" lang="en-US"/>
              <a:t>Click to edit Master title style</a:t>
            </a:r>
          </a:p>
        </p:txBody>
      </p:sp>
      <p:sp>
        <p:nvSpPr>
          <p:cNvPr id="1048658" name="Date Placeholder 3"/>
          <p:cNvSpPr>
            <a:spLocks noGrp="1"/>
          </p:cNvSpPr>
          <p:nvPr>
            <p:ph type="dt" sz="half" idx="10"/>
          </p:nvPr>
        </p:nvSpPr>
        <p:spPr/>
        <p:txBody>
          <a:body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659" name="Footer Placeholder 4"/>
          <p:cNvSpPr>
            <a:spLocks noGrp="1"/>
          </p:cNvSpPr>
          <p:nvPr>
            <p:ph type="ftr" sz="quarter" idx="11"/>
          </p:nvPr>
        </p:nvSpPr>
        <p:spPr/>
        <p:txBody>
          <a:bodyPr/>
          <a:lstStyle/>
          <a:p>
            <a:pPr defTabSz="1021165"/>
            <a:endParaRPr lang="en-TT">
              <a:solidFill>
                <a:srgbClr val="303030"/>
              </a:solidFill>
            </a:endParaRPr>
          </a:p>
        </p:txBody>
      </p:sp>
      <p:sp>
        <p:nvSpPr>
          <p:cNvPr id="1048660" name="Slide Number Placeholder 5"/>
          <p:cNvSpPr>
            <a:spLocks noGrp="1"/>
          </p:cNvSpPr>
          <p:nvPr>
            <p:ph type="sldNum" sz="quarter" idx="12"/>
          </p:nvPr>
        </p:nvSpPr>
        <p:spPr/>
        <p:txBody>
          <a:bodyPr/>
          <a:lstStyle>
            <a:lvl1pPr>
              <a:defRPr>
                <a:solidFill>
                  <a:srgbClr val="FFFFFF"/>
                </a:solidFill>
              </a:defRPr>
            </a:lvl1pPr>
          </a:lstStyle>
          <a:p>
            <a:pPr defTabSz="1021165"/>
            <a:fld id="{C809CC05-6356-42A6-A87B-013EA2B55ABB}" type="slidenum">
              <a:rPr lang="en-TT" smtClean="0"/>
              <a:pPr defTabSz="1021165"/>
              <a:t>‹#›</a:t>
            </a:fld>
            <a:endParaRPr lang="en-TT"/>
          </a:p>
        </p:txBody>
      </p:sp>
      <p:sp>
        <p:nvSpPr>
          <p:cNvPr id="1048661" name="Content Placeholder 7"/>
          <p:cNvSpPr>
            <a:spLocks noGrp="1"/>
          </p:cNvSpPr>
          <p:nvPr>
            <p:ph sz="quarter" idx="1"/>
          </p:nvPr>
        </p:nvSpPr>
        <p:spPr>
          <a:xfrm>
            <a:off x="816864" y="1600200"/>
            <a:ext cx="108712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DDCBD8-CBC7-404E-824E-742F32FF035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16684427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DDCBD8-CBC7-404E-824E-742F32FF035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778543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DDCBD8-CBC7-404E-824E-742F32FF035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7073334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DDCBD8-CBC7-404E-824E-742F32FF035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17167647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DDCBD8-CBC7-404E-824E-742F32FF035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8D4DB-3CE8-4FB6-B7C8-51B1D5DE126C}"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10592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DDCBD8-CBC7-404E-824E-742F32FF035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6972644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DDDCBD8-CBC7-404E-824E-742F32FF0357}" type="datetimeFigureOut">
              <a:rPr lang="en-US" smtClean="0"/>
              <a:t>5/4/2020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1811010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DDDCBD8-CBC7-404E-824E-742F32FF0357}" type="datetimeFigureOut">
              <a:rPr lang="en-US" smtClean="0"/>
              <a:t>5/4/2020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261887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DDCBD8-CBC7-404E-824E-742F32FF035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27447554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DDCBD8-CBC7-404E-824E-742F32FF035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8D4DB-3CE8-4FB6-B7C8-51B1D5DE126C}" type="slidenum">
              <a:rPr lang="en-US" smtClean="0"/>
              <a:t>‹#›</a:t>
            </a:fld>
            <a:endParaRPr lang="en-US"/>
          </a:p>
        </p:txBody>
      </p:sp>
    </p:spTree>
    <p:extLst>
      <p:ext uri="{BB962C8B-B14F-4D97-AF65-F5344CB8AC3E}">
        <p14:creationId xmlns:p14="http://schemas.microsoft.com/office/powerpoint/2010/main" val="758593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048771" name="Text Placeholder 2"/>
          <p:cNvSpPr>
            <a:spLocks noGrp="1"/>
          </p:cNvSpPr>
          <p:nvPr>
            <p:ph type="body" idx="1"/>
          </p:nvPr>
        </p:nvSpPr>
        <p:spPr>
          <a:xfrm>
            <a:off x="1828801" y="2743206"/>
            <a:ext cx="9497484" cy="1673225"/>
          </a:xfrm>
        </p:spPr>
        <p:txBody>
          <a:bodyPr anchor="t"/>
          <a:lstStyle>
            <a:lvl1pPr marL="0" indent="0">
              <a:buNone/>
              <a:defRPr sz="3111">
                <a:solidFill>
                  <a:schemeClr val="tx2"/>
                </a:solidFill>
              </a:defRPr>
            </a:lvl1pPr>
            <a:lvl2pPr>
              <a:buNone/>
              <a:defRPr sz="1956">
                <a:solidFill>
                  <a:schemeClr val="tx1">
                    <a:tint val="75000"/>
                  </a:schemeClr>
                </a:solidFill>
              </a:defRPr>
            </a:lvl2pPr>
            <a:lvl3pPr>
              <a:buNone/>
              <a:defRPr sz="1778">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1048772" name="Rectangle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73" name="Rectangle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74" name="Rectangle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75" name="Title 1"/>
          <p:cNvSpPr>
            <a:spLocks noGrp="1"/>
          </p:cNvSpPr>
          <p:nvPr>
            <p:ph type="title"/>
          </p:nvPr>
        </p:nvSpPr>
        <p:spPr>
          <a:xfrm>
            <a:off x="1828800" y="1600200"/>
            <a:ext cx="10160000" cy="990600"/>
          </a:xfrm>
        </p:spPr>
        <p:txBody>
          <a:bodyPr/>
          <a:lstStyle>
            <a:lvl1pPr algn="l">
              <a:buNone/>
              <a:defRPr sz="4889" b="0" cap="none">
                <a:solidFill>
                  <a:srgbClr val="FFFFFF"/>
                </a:solidFill>
              </a:defRPr>
            </a:lvl1pPr>
          </a:lstStyle>
          <a:p>
            <a:r>
              <a:rPr kumimoji="0" lang="en-US"/>
              <a:t>Click to edit Master title style</a:t>
            </a:r>
          </a:p>
        </p:txBody>
      </p:sp>
      <p:sp>
        <p:nvSpPr>
          <p:cNvPr id="1048776" name="Date Placeholder 11"/>
          <p:cNvSpPr>
            <a:spLocks noGrp="1"/>
          </p:cNvSpPr>
          <p:nvPr>
            <p:ph type="dt" sz="half" idx="10"/>
          </p:nvPr>
        </p:nvSpPr>
        <p:spPr/>
        <p:txBody>
          <a:body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77" name="Slide Number Placeholder 12"/>
          <p:cNvSpPr>
            <a:spLocks noGrp="1"/>
          </p:cNvSpPr>
          <p:nvPr>
            <p:ph type="sldNum" sz="quarter" idx="11"/>
          </p:nvPr>
        </p:nvSpPr>
        <p:spPr>
          <a:xfrm>
            <a:off x="0" y="1752600"/>
            <a:ext cx="1727200" cy="701676"/>
          </a:xfrm>
        </p:spPr>
        <p:txBody>
          <a:bodyPr>
            <a:noAutofit/>
          </a:bodyPr>
          <a:lstStyle>
            <a:lvl1pPr>
              <a:defRPr sz="2667">
                <a:solidFill>
                  <a:srgbClr val="FFFFFF"/>
                </a:solidFill>
              </a:defRPr>
            </a:lvl1pPr>
          </a:lstStyle>
          <a:p>
            <a:pPr defTabSz="1021165"/>
            <a:fld id="{C809CC05-6356-42A6-A87B-013EA2B55ABB}" type="slidenum">
              <a:rPr lang="en-TT" smtClean="0"/>
              <a:pPr defTabSz="1021165"/>
              <a:t>‹#›</a:t>
            </a:fld>
            <a:endParaRPr lang="en-TT"/>
          </a:p>
        </p:txBody>
      </p:sp>
      <p:sp>
        <p:nvSpPr>
          <p:cNvPr id="1048778" name="Footer Placeholder 13"/>
          <p:cNvSpPr>
            <a:spLocks noGrp="1"/>
          </p:cNvSpPr>
          <p:nvPr>
            <p:ph type="ftr" sz="quarter" idx="12"/>
          </p:nvPr>
        </p:nvSpPr>
        <p:spPr/>
        <p:txBody>
          <a:bodyPr/>
          <a:lstStyle/>
          <a:p>
            <a:pPr defTabSz="1021165"/>
            <a:endParaRPr lang="en-TT">
              <a:solidFill>
                <a:srgbClr val="30303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19" name="Title 1"/>
          <p:cNvSpPr>
            <a:spLocks noGrp="1"/>
          </p:cNvSpPr>
          <p:nvPr>
            <p:ph type="title"/>
          </p:nvPr>
        </p:nvSpPr>
        <p:spPr/>
        <p:txBody>
          <a:bodyPr/>
          <a:lstStyle/>
          <a:p>
            <a:r>
              <a:rPr kumimoji="0" lang="en-US"/>
              <a:t>Click to edit Master title style</a:t>
            </a:r>
          </a:p>
        </p:txBody>
      </p:sp>
      <p:sp>
        <p:nvSpPr>
          <p:cNvPr id="1048720" name="Content Placeholder 8"/>
          <p:cNvSpPr>
            <a:spLocks noGrp="1"/>
          </p:cNvSpPr>
          <p:nvPr>
            <p:ph sz="quarter" idx="1"/>
          </p:nvPr>
        </p:nvSpPr>
        <p:spPr>
          <a:xfrm>
            <a:off x="812800"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21" name="Content Placeholder 10"/>
          <p:cNvSpPr>
            <a:spLocks noGrp="1"/>
          </p:cNvSpPr>
          <p:nvPr>
            <p:ph sz="quarter" idx="2"/>
          </p:nvPr>
        </p:nvSpPr>
        <p:spPr>
          <a:xfrm>
            <a:off x="6459868"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22" name="Date Placeholder 7"/>
          <p:cNvSpPr>
            <a:spLocks noGrp="1"/>
          </p:cNvSpPr>
          <p:nvPr>
            <p:ph type="dt" sz="half" idx="15"/>
          </p:nvPr>
        </p:nvSpPr>
        <p:spPr/>
        <p:txBody>
          <a:bodyPr rtlCol="0"/>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23" name="Slide Number Placeholder 9"/>
          <p:cNvSpPr>
            <a:spLocks noGrp="1"/>
          </p:cNvSpPr>
          <p:nvPr>
            <p:ph type="sldNum" sz="quarter" idx="16"/>
          </p:nvPr>
        </p:nvSpPr>
        <p:spPr/>
        <p:txBody>
          <a:bodyPr rtlCol="0"/>
          <a:lstStyle/>
          <a:p>
            <a:pPr defTabSz="1021165"/>
            <a:fld id="{C809CC05-6356-42A6-A87B-013EA2B55ABB}" type="slidenum">
              <a:rPr lang="en-TT" smtClean="0"/>
              <a:pPr defTabSz="1021165"/>
              <a:t>‹#›</a:t>
            </a:fld>
            <a:endParaRPr lang="en-TT"/>
          </a:p>
        </p:txBody>
      </p:sp>
      <p:sp>
        <p:nvSpPr>
          <p:cNvPr id="1048724" name="Footer Placeholder 11"/>
          <p:cNvSpPr>
            <a:spLocks noGrp="1"/>
          </p:cNvSpPr>
          <p:nvPr>
            <p:ph type="ftr" sz="quarter" idx="17"/>
          </p:nvPr>
        </p:nvSpPr>
        <p:spPr/>
        <p:txBody>
          <a:bodyPr rtlCol="0"/>
          <a:lstStyle/>
          <a:p>
            <a:pPr defTabSz="1021165"/>
            <a:endParaRPr lang="en-TT">
              <a:solidFill>
                <a:srgbClr val="30303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735" name="Title 1"/>
          <p:cNvSpPr>
            <a:spLocks noGrp="1"/>
          </p:cNvSpPr>
          <p:nvPr>
            <p:ph type="title"/>
          </p:nvPr>
        </p:nvSpPr>
        <p:spPr>
          <a:xfrm>
            <a:off x="711200" y="273051"/>
            <a:ext cx="10871200" cy="869950"/>
          </a:xfrm>
        </p:spPr>
        <p:txBody>
          <a:bodyPr anchor="ctr"/>
          <a:lstStyle/>
          <a:p>
            <a:r>
              <a:rPr kumimoji="0" lang="en-US"/>
              <a:t>Click to edit Master title style</a:t>
            </a:r>
          </a:p>
        </p:txBody>
      </p:sp>
      <p:sp>
        <p:nvSpPr>
          <p:cNvPr id="1048736" name="Content Placeholder 10"/>
          <p:cNvSpPr>
            <a:spLocks noGrp="1"/>
          </p:cNvSpPr>
          <p:nvPr>
            <p:ph sz="quarter" idx="2"/>
          </p:nvPr>
        </p:nvSpPr>
        <p:spPr>
          <a:xfrm>
            <a:off x="812800" y="2438400"/>
            <a:ext cx="51816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37" name="Content Placeholder 12"/>
          <p:cNvSpPr>
            <a:spLocks noGrp="1"/>
          </p:cNvSpPr>
          <p:nvPr>
            <p:ph sz="quarter" idx="4"/>
          </p:nvPr>
        </p:nvSpPr>
        <p:spPr>
          <a:xfrm>
            <a:off x="6400800" y="2438400"/>
            <a:ext cx="51816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38" name="Date Placeholder 9"/>
          <p:cNvSpPr>
            <a:spLocks noGrp="1"/>
          </p:cNvSpPr>
          <p:nvPr>
            <p:ph type="dt" sz="half" idx="15"/>
          </p:nvPr>
        </p:nvSpPr>
        <p:spPr/>
        <p:txBody>
          <a:bodyPr rtlCol="0"/>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39" name="Slide Number Placeholder 11"/>
          <p:cNvSpPr>
            <a:spLocks noGrp="1"/>
          </p:cNvSpPr>
          <p:nvPr>
            <p:ph type="sldNum" sz="quarter" idx="16"/>
          </p:nvPr>
        </p:nvSpPr>
        <p:spPr/>
        <p:txBody>
          <a:bodyPr rtlCol="0"/>
          <a:lstStyle/>
          <a:p>
            <a:pPr defTabSz="1021165"/>
            <a:fld id="{C809CC05-6356-42A6-A87B-013EA2B55ABB}" type="slidenum">
              <a:rPr lang="en-TT" smtClean="0"/>
              <a:pPr defTabSz="1021165"/>
              <a:t>‹#›</a:t>
            </a:fld>
            <a:endParaRPr lang="en-TT"/>
          </a:p>
        </p:txBody>
      </p:sp>
      <p:sp>
        <p:nvSpPr>
          <p:cNvPr id="1048740" name="Footer Placeholder 13"/>
          <p:cNvSpPr>
            <a:spLocks noGrp="1"/>
          </p:cNvSpPr>
          <p:nvPr>
            <p:ph type="ftr" sz="quarter" idx="17"/>
          </p:nvPr>
        </p:nvSpPr>
        <p:spPr/>
        <p:txBody>
          <a:bodyPr rtlCol="0"/>
          <a:lstStyle/>
          <a:p>
            <a:pPr defTabSz="1021165"/>
            <a:endParaRPr lang="en-TT">
              <a:solidFill>
                <a:srgbClr val="303030"/>
              </a:solidFill>
            </a:endParaRPr>
          </a:p>
        </p:txBody>
      </p:sp>
      <p:sp>
        <p:nvSpPr>
          <p:cNvPr id="1048741" name="Text Placeholder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222" b="1">
                <a:solidFill>
                  <a:srgbClr val="FFFFFF"/>
                </a:solidFill>
              </a:defRPr>
            </a:lvl1pPr>
          </a:lstStyle>
          <a:p>
            <a:pPr lvl="0" eaLnBrk="1" latinLnBrk="0" hangingPunct="1"/>
            <a:r>
              <a:rPr kumimoji="0" lang="en-US"/>
              <a:t>Click to edit Master text styles</a:t>
            </a:r>
          </a:p>
        </p:txBody>
      </p:sp>
      <p:sp>
        <p:nvSpPr>
          <p:cNvPr id="1048742" name="Text Placeholder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222"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731" name="Title 1"/>
          <p:cNvSpPr>
            <a:spLocks noGrp="1"/>
          </p:cNvSpPr>
          <p:nvPr>
            <p:ph type="title"/>
          </p:nvPr>
        </p:nvSpPr>
        <p:spPr/>
        <p:txBody>
          <a:bodyPr/>
          <a:lstStyle/>
          <a:p>
            <a:r>
              <a:rPr kumimoji="0" lang="en-US"/>
              <a:t>Click to edit Master title style</a:t>
            </a:r>
          </a:p>
        </p:txBody>
      </p:sp>
      <p:sp>
        <p:nvSpPr>
          <p:cNvPr id="1048732" name="Date Placeholder 2"/>
          <p:cNvSpPr>
            <a:spLocks noGrp="1"/>
          </p:cNvSpPr>
          <p:nvPr>
            <p:ph type="dt" sz="half" idx="10"/>
          </p:nvPr>
        </p:nvSpPr>
        <p:spPr/>
        <p:txBody>
          <a:body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33" name="Footer Placeholder 3"/>
          <p:cNvSpPr>
            <a:spLocks noGrp="1"/>
          </p:cNvSpPr>
          <p:nvPr>
            <p:ph type="ftr" sz="quarter" idx="11"/>
          </p:nvPr>
        </p:nvSpPr>
        <p:spPr/>
        <p:txBody>
          <a:bodyPr/>
          <a:lstStyle/>
          <a:p>
            <a:pPr defTabSz="1021165"/>
            <a:endParaRPr lang="en-TT">
              <a:solidFill>
                <a:srgbClr val="303030"/>
              </a:solidFill>
            </a:endParaRPr>
          </a:p>
        </p:txBody>
      </p:sp>
      <p:sp>
        <p:nvSpPr>
          <p:cNvPr id="1048734" name="Slide Number Placeholder 4"/>
          <p:cNvSpPr>
            <a:spLocks noGrp="1"/>
          </p:cNvSpPr>
          <p:nvPr>
            <p:ph type="sldNum" sz="quarter" idx="12"/>
          </p:nvPr>
        </p:nvSpPr>
        <p:spPr/>
        <p:txBody>
          <a:bodyPr/>
          <a:lstStyle>
            <a:lvl1pPr>
              <a:defRPr>
                <a:solidFill>
                  <a:srgbClr val="FFFFFF"/>
                </a:solidFill>
              </a:defRPr>
            </a:lvl1pPr>
          </a:lstStyle>
          <a:p>
            <a:pPr defTabSz="1021165"/>
            <a:fld id="{C809CC05-6356-42A6-A87B-013EA2B55ABB}" type="slidenum">
              <a:rPr lang="en-TT" smtClean="0"/>
              <a:pPr defTabSz="1021165"/>
              <a:t>‹#›</a:t>
            </a:fld>
            <a:endParaRPr lang="en-T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48766" name="Date Placeholder 1"/>
          <p:cNvSpPr>
            <a:spLocks noGrp="1"/>
          </p:cNvSpPr>
          <p:nvPr>
            <p:ph type="dt" sz="half" idx="10"/>
          </p:nvPr>
        </p:nvSpPr>
        <p:spPr/>
        <p:txBody>
          <a:body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67" name="Footer Placeholder 2"/>
          <p:cNvSpPr>
            <a:spLocks noGrp="1"/>
          </p:cNvSpPr>
          <p:nvPr>
            <p:ph type="ftr" sz="quarter" idx="11"/>
          </p:nvPr>
        </p:nvSpPr>
        <p:spPr/>
        <p:txBody>
          <a:bodyPr/>
          <a:lstStyle/>
          <a:p>
            <a:pPr defTabSz="1021165"/>
            <a:endParaRPr lang="en-TT">
              <a:solidFill>
                <a:srgbClr val="303030"/>
              </a:solidFill>
            </a:endParaRPr>
          </a:p>
        </p:txBody>
      </p:sp>
      <p:sp>
        <p:nvSpPr>
          <p:cNvPr id="1048768" name="Slide Number Placeholder 3"/>
          <p:cNvSpPr>
            <a:spLocks noGrp="1"/>
          </p:cNvSpPr>
          <p:nvPr>
            <p:ph type="sldNum" sz="quarter" idx="12"/>
          </p:nvPr>
        </p:nvSpPr>
        <p:spPr>
          <a:xfrm>
            <a:off x="0" y="6248400"/>
            <a:ext cx="711200" cy="381000"/>
          </a:xfrm>
        </p:spPr>
        <p:txBody>
          <a:bodyPr/>
          <a:lstStyle>
            <a:lvl1pPr>
              <a:defRPr>
                <a:solidFill>
                  <a:schemeClr val="tx2"/>
                </a:solidFill>
              </a:defRPr>
            </a:lvl1pPr>
          </a:lstStyle>
          <a:p>
            <a:pPr defTabSz="1021165"/>
            <a:fld id="{C809CC05-6356-42A6-A87B-013EA2B55ABB}" type="slidenum">
              <a:rPr lang="en-TT" smtClean="0">
                <a:solidFill>
                  <a:srgbClr val="303030"/>
                </a:solidFill>
              </a:rPr>
              <a:pPr defTabSz="1021165"/>
              <a:t>‹#›</a:t>
            </a:fld>
            <a:endParaRPr lang="en-TT">
              <a:solidFill>
                <a:srgbClr val="30303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25" name="Title 1"/>
          <p:cNvSpPr>
            <a:spLocks noGrp="1"/>
          </p:cNvSpPr>
          <p:nvPr>
            <p:ph type="title"/>
          </p:nvPr>
        </p:nvSpPr>
        <p:spPr>
          <a:xfrm>
            <a:off x="812800" y="273051"/>
            <a:ext cx="10769600" cy="869950"/>
          </a:xfrm>
        </p:spPr>
        <p:txBody>
          <a:bodyPr anchor="ctr"/>
          <a:lstStyle>
            <a:lvl1pPr algn="l">
              <a:buNone/>
              <a:defRPr sz="4889" b="0"/>
            </a:lvl1pPr>
          </a:lstStyle>
          <a:p>
            <a:r>
              <a:rPr kumimoji="0" lang="en-US"/>
              <a:t>Click to edit Master title style</a:t>
            </a:r>
          </a:p>
        </p:txBody>
      </p:sp>
      <p:sp>
        <p:nvSpPr>
          <p:cNvPr id="1048726" name="Date Placeholder 4"/>
          <p:cNvSpPr>
            <a:spLocks noGrp="1"/>
          </p:cNvSpPr>
          <p:nvPr>
            <p:ph type="dt" sz="half" idx="10"/>
          </p:nvPr>
        </p:nvSpPr>
        <p:spPr/>
        <p:txBody>
          <a:body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27" name="Footer Placeholder 5"/>
          <p:cNvSpPr>
            <a:spLocks noGrp="1"/>
          </p:cNvSpPr>
          <p:nvPr>
            <p:ph type="ftr" sz="quarter" idx="11"/>
          </p:nvPr>
        </p:nvSpPr>
        <p:spPr/>
        <p:txBody>
          <a:bodyPr/>
          <a:lstStyle/>
          <a:p>
            <a:pPr defTabSz="1021165"/>
            <a:endParaRPr lang="en-TT">
              <a:solidFill>
                <a:srgbClr val="303030"/>
              </a:solidFill>
            </a:endParaRPr>
          </a:p>
        </p:txBody>
      </p:sp>
      <p:sp>
        <p:nvSpPr>
          <p:cNvPr id="1048728" name="Slide Number Placeholder 6"/>
          <p:cNvSpPr>
            <a:spLocks noGrp="1"/>
          </p:cNvSpPr>
          <p:nvPr>
            <p:ph type="sldNum" sz="quarter" idx="12"/>
          </p:nvPr>
        </p:nvSpPr>
        <p:spPr/>
        <p:txBody>
          <a:bodyPr/>
          <a:lstStyle>
            <a:lvl1pPr>
              <a:defRPr>
                <a:solidFill>
                  <a:srgbClr val="FFFFFF"/>
                </a:solidFill>
              </a:defRPr>
            </a:lvl1pPr>
          </a:lstStyle>
          <a:p>
            <a:pPr defTabSz="1021165"/>
            <a:fld id="{C809CC05-6356-42A6-A87B-013EA2B55ABB}" type="slidenum">
              <a:rPr lang="en-TT" smtClean="0"/>
              <a:pPr defTabSz="1021165"/>
              <a:t>‹#›</a:t>
            </a:fld>
            <a:endParaRPr lang="en-TT"/>
          </a:p>
        </p:txBody>
      </p:sp>
      <p:sp>
        <p:nvSpPr>
          <p:cNvPr id="1048729"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72319" tIns="229759" rIns="172319" bIns="114880"/>
          <a:lstStyle>
            <a:lvl1pPr marL="0" indent="0">
              <a:spcAft>
                <a:spcPts val="1117"/>
              </a:spcAft>
              <a:buNone/>
              <a:defRPr sz="1956"/>
            </a:lvl1pPr>
            <a:lvl2pPr>
              <a:buNone/>
              <a:defRPr sz="1333"/>
            </a:lvl2pPr>
            <a:lvl3pPr>
              <a:buNone/>
              <a:defRPr sz="1156"/>
            </a:lvl3pPr>
            <a:lvl4pPr>
              <a:buNone/>
              <a:defRPr sz="978"/>
            </a:lvl4pPr>
            <a:lvl5pPr>
              <a:buNone/>
              <a:defRPr sz="978"/>
            </a:lvl5pPr>
          </a:lstStyle>
          <a:p>
            <a:pPr lvl="0" eaLnBrk="1" latinLnBrk="0" hangingPunct="1"/>
            <a:r>
              <a:rPr kumimoji="0" lang="en-US"/>
              <a:t>Click to edit Master text styles</a:t>
            </a:r>
          </a:p>
        </p:txBody>
      </p:sp>
      <p:sp>
        <p:nvSpPr>
          <p:cNvPr id="1048730" name="Content Placeholder 8"/>
          <p:cNvSpPr>
            <a:spLocks noGrp="1"/>
          </p:cNvSpPr>
          <p:nvPr>
            <p:ph sz="quarter" idx="1"/>
          </p:nvPr>
        </p:nvSpPr>
        <p:spPr>
          <a:xfrm>
            <a:off x="3149600" y="1752600"/>
            <a:ext cx="85344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1048756" name="Text Placeholder 3"/>
          <p:cNvSpPr>
            <a:spLocks noGrp="1"/>
          </p:cNvSpPr>
          <p:nvPr>
            <p:ph type="body" sz="half" idx="2"/>
          </p:nvPr>
        </p:nvSpPr>
        <p:spPr>
          <a:xfrm>
            <a:off x="2133600" y="5486400"/>
            <a:ext cx="9753600" cy="685800"/>
          </a:xfrm>
        </p:spPr>
        <p:txBody>
          <a:bodyPr/>
          <a:lstStyle>
            <a:lvl1pPr marL="0" indent="0">
              <a:buFontTx/>
              <a:buNone/>
              <a:defRPr sz="1867"/>
            </a:lvl1pPr>
            <a:lvl2pPr>
              <a:buFontTx/>
              <a:buNone/>
              <a:defRPr sz="1333"/>
            </a:lvl2pPr>
            <a:lvl3pPr>
              <a:buFontTx/>
              <a:buNone/>
              <a:defRPr sz="1156"/>
            </a:lvl3pPr>
            <a:lvl4pPr>
              <a:buFontTx/>
              <a:buNone/>
              <a:defRPr sz="978"/>
            </a:lvl4pPr>
            <a:lvl5pPr>
              <a:buFontTx/>
              <a:buNone/>
              <a:defRPr sz="978"/>
            </a:lvl5pPr>
          </a:lstStyle>
          <a:p>
            <a:pPr lvl="0" eaLnBrk="1" latinLnBrk="0" hangingPunct="1"/>
            <a:r>
              <a:rPr kumimoji="0" lang="en-US"/>
              <a:t>Click to edit Master text styles</a:t>
            </a:r>
          </a:p>
        </p:txBody>
      </p:sp>
      <p:sp>
        <p:nvSpPr>
          <p:cNvPr id="1048757" name="Rectangle 7"/>
          <p:cNvSpPr/>
          <p:nvPr/>
        </p:nvSpPr>
        <p:spPr bwMode="white">
          <a:xfrm>
            <a:off x="-12192" y="4572001"/>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58" name="Rectangle 8"/>
          <p:cNvSpPr/>
          <p:nvPr/>
        </p:nvSpPr>
        <p:spPr>
          <a:xfrm>
            <a:off x="-12192" y="4663442"/>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59" name="Rectangle 9"/>
          <p:cNvSpPr/>
          <p:nvPr/>
        </p:nvSpPr>
        <p:spPr>
          <a:xfrm>
            <a:off x="2060448" y="4654297"/>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60" name="Title 1"/>
          <p:cNvSpPr>
            <a:spLocks noGrp="1"/>
          </p:cNvSpPr>
          <p:nvPr>
            <p:ph type="title"/>
          </p:nvPr>
        </p:nvSpPr>
        <p:spPr>
          <a:xfrm>
            <a:off x="2133600" y="4648200"/>
            <a:ext cx="9753600" cy="685800"/>
          </a:xfrm>
        </p:spPr>
        <p:txBody>
          <a:bodyPr anchor="ctr"/>
          <a:lstStyle>
            <a:lvl1pPr algn="l">
              <a:buNone/>
              <a:defRPr sz="3111" b="0">
                <a:solidFill>
                  <a:srgbClr val="FFFFFF"/>
                </a:solidFill>
              </a:defRPr>
            </a:lvl1pPr>
          </a:lstStyle>
          <a:p>
            <a:r>
              <a:rPr kumimoji="0" lang="en-US"/>
              <a:t>Click to edit Master title style</a:t>
            </a:r>
          </a:p>
        </p:txBody>
      </p:sp>
      <p:sp>
        <p:nvSpPr>
          <p:cNvPr id="1048761" name="Rectangle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762" name="Date Placeholder 11"/>
          <p:cNvSpPr>
            <a:spLocks noGrp="1"/>
          </p:cNvSpPr>
          <p:nvPr>
            <p:ph type="dt" sz="half" idx="10"/>
          </p:nvPr>
        </p:nvSpPr>
        <p:spPr>
          <a:xfrm>
            <a:off x="8331200" y="6248406"/>
            <a:ext cx="3556000" cy="365125"/>
          </a:xfrm>
        </p:spPr>
        <p:txBody>
          <a:bodyPr rtlCol="0"/>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763" name="Slide Number Placeholder 12"/>
          <p:cNvSpPr>
            <a:spLocks noGrp="1"/>
          </p:cNvSpPr>
          <p:nvPr>
            <p:ph type="sldNum" sz="quarter" idx="11"/>
          </p:nvPr>
        </p:nvSpPr>
        <p:spPr>
          <a:xfrm>
            <a:off x="0" y="4667254"/>
            <a:ext cx="1930400" cy="663578"/>
          </a:xfrm>
        </p:spPr>
        <p:txBody>
          <a:bodyPr rtlCol="0"/>
          <a:lstStyle>
            <a:lvl1pPr>
              <a:defRPr sz="3111"/>
            </a:lvl1pPr>
          </a:lstStyle>
          <a:p>
            <a:pPr defTabSz="1021165"/>
            <a:fld id="{C809CC05-6356-42A6-A87B-013EA2B55ABB}" type="slidenum">
              <a:rPr lang="en-TT" smtClean="0"/>
              <a:pPr defTabSz="1021165"/>
              <a:t>‹#›</a:t>
            </a:fld>
            <a:endParaRPr lang="en-TT"/>
          </a:p>
        </p:txBody>
      </p:sp>
      <p:sp>
        <p:nvSpPr>
          <p:cNvPr id="1048764" name="Footer Placeholder 13"/>
          <p:cNvSpPr>
            <a:spLocks noGrp="1"/>
          </p:cNvSpPr>
          <p:nvPr>
            <p:ph type="ftr" sz="quarter" idx="12"/>
          </p:nvPr>
        </p:nvSpPr>
        <p:spPr>
          <a:xfrm>
            <a:off x="2133600" y="6248212"/>
            <a:ext cx="6096000" cy="365125"/>
          </a:xfrm>
        </p:spPr>
        <p:txBody>
          <a:bodyPr rtlCol="0"/>
          <a:lstStyle/>
          <a:p>
            <a:pPr defTabSz="1021165"/>
            <a:endParaRPr lang="en-TT">
              <a:solidFill>
                <a:srgbClr val="303030"/>
              </a:solidFill>
            </a:endParaRPr>
          </a:p>
        </p:txBody>
      </p:sp>
      <p:sp>
        <p:nvSpPr>
          <p:cNvPr id="1048765" name="Picture Placeholder 2"/>
          <p:cNvSpPr>
            <a:spLocks noGrp="1"/>
          </p:cNvSpPr>
          <p:nvPr>
            <p:ph type="pic" idx="1"/>
          </p:nvPr>
        </p:nvSpPr>
        <p:spPr>
          <a:xfrm>
            <a:off x="2080768" y="2"/>
            <a:ext cx="10111232" cy="4568952"/>
          </a:xfrm>
          <a:solidFill>
            <a:schemeClr val="accent1">
              <a:tint val="40000"/>
            </a:schemeClr>
          </a:solidFill>
          <a:ln>
            <a:noFill/>
          </a:ln>
        </p:spPr>
        <p:txBody>
          <a:bodyPr/>
          <a:lstStyle>
            <a:lvl1pPr marL="0" indent="0">
              <a:buNone/>
              <a:defRPr sz="3556"/>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image" Target="../media/image3.png"/><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49" name="Title Placeholder 21"/>
          <p:cNvSpPr>
            <a:spLocks noGrp="1"/>
          </p:cNvSpPr>
          <p:nvPr>
            <p:ph type="title"/>
          </p:nvPr>
        </p:nvSpPr>
        <p:spPr>
          <a:xfrm>
            <a:off x="812800" y="228600"/>
            <a:ext cx="10871200" cy="990600"/>
          </a:xfrm>
          <a:prstGeom prst="rect">
            <a:avLst/>
          </a:prstGeom>
        </p:spPr>
        <p:txBody>
          <a:bodyPr vert="horz" lIns="114880" tIns="57440" rIns="114880" bIns="57440" anchor="ctr">
            <a:normAutofit/>
          </a:bodyPr>
          <a:lstStyle/>
          <a:p>
            <a:r>
              <a:rPr kumimoji="0" lang="en-US"/>
              <a:t>Click to edit Master title style</a:t>
            </a:r>
          </a:p>
        </p:txBody>
      </p:sp>
      <p:sp>
        <p:nvSpPr>
          <p:cNvPr id="1048650" name="Text Placeholder 12"/>
          <p:cNvSpPr>
            <a:spLocks noGrp="1"/>
          </p:cNvSpPr>
          <p:nvPr>
            <p:ph type="body" idx="1"/>
          </p:nvPr>
        </p:nvSpPr>
        <p:spPr>
          <a:xfrm>
            <a:off x="816864" y="1600200"/>
            <a:ext cx="10871200" cy="4526280"/>
          </a:xfrm>
          <a:prstGeom prst="rect">
            <a:avLst/>
          </a:prstGeom>
        </p:spPr>
        <p:txBody>
          <a:bodyPr vert="horz" lIns="114880" tIns="57440" rIns="114880" bIns="57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48651" name="Date Placeholder 13"/>
          <p:cNvSpPr>
            <a:spLocks noGrp="1"/>
          </p:cNvSpPr>
          <p:nvPr>
            <p:ph type="dt" sz="half" idx="2"/>
          </p:nvPr>
        </p:nvSpPr>
        <p:spPr>
          <a:xfrm>
            <a:off x="8128000" y="6248406"/>
            <a:ext cx="3556000" cy="365125"/>
          </a:xfrm>
          <a:prstGeom prst="rect">
            <a:avLst/>
          </a:prstGeom>
        </p:spPr>
        <p:txBody>
          <a:bodyPr vert="horz" lIns="114880" tIns="57440" rIns="114880" bIns="57440" anchor="ctr" anchorCtr="0"/>
          <a:lstStyle>
            <a:lvl1pPr algn="l" eaLnBrk="1" latinLnBrk="0" hangingPunct="1">
              <a:defRPr kumimoji="0" sz="1600">
                <a:solidFill>
                  <a:schemeClr val="tx2"/>
                </a:solidFill>
              </a:defRPr>
            </a:lvl1pPr>
          </a:lstStyle>
          <a:p>
            <a:pPr defTabSz="1021165"/>
            <a:fld id="{4EF45173-A232-40D6-9587-013E2933900D}" type="datetimeFigureOut">
              <a:rPr lang="en-TT" smtClean="0">
                <a:solidFill>
                  <a:srgbClr val="303030"/>
                </a:solidFill>
              </a:rPr>
              <a:pPr defTabSz="1021165"/>
              <a:t>04/05/2020</a:t>
            </a:fld>
            <a:endParaRPr lang="en-TT">
              <a:solidFill>
                <a:srgbClr val="303030"/>
              </a:solidFill>
            </a:endParaRPr>
          </a:p>
        </p:txBody>
      </p:sp>
      <p:sp>
        <p:nvSpPr>
          <p:cNvPr id="1048652" name="Footer Placeholder 2"/>
          <p:cNvSpPr>
            <a:spLocks noGrp="1"/>
          </p:cNvSpPr>
          <p:nvPr>
            <p:ph type="ftr" sz="quarter" idx="3"/>
          </p:nvPr>
        </p:nvSpPr>
        <p:spPr>
          <a:xfrm>
            <a:off x="812801" y="6248212"/>
            <a:ext cx="7228110" cy="365125"/>
          </a:xfrm>
          <a:prstGeom prst="rect">
            <a:avLst/>
          </a:prstGeom>
        </p:spPr>
        <p:txBody>
          <a:bodyPr vert="horz" lIns="114880" tIns="57440" rIns="114880" bIns="57440" anchor="ctr"/>
          <a:lstStyle>
            <a:lvl1pPr algn="r" eaLnBrk="1" latinLnBrk="0" hangingPunct="1">
              <a:defRPr kumimoji="0" sz="1600">
                <a:solidFill>
                  <a:schemeClr val="tx2"/>
                </a:solidFill>
              </a:defRPr>
            </a:lvl1pPr>
          </a:lstStyle>
          <a:p>
            <a:pPr defTabSz="1021165"/>
            <a:endParaRPr lang="en-TT">
              <a:solidFill>
                <a:srgbClr val="303030"/>
              </a:solidFill>
            </a:endParaRPr>
          </a:p>
        </p:txBody>
      </p:sp>
      <p:sp>
        <p:nvSpPr>
          <p:cNvPr id="1048653" name="Rectangle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654" name="Rectangle 7"/>
          <p:cNvSpPr/>
          <p:nvPr/>
        </p:nvSpPr>
        <p:spPr>
          <a:xfrm>
            <a:off x="0"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655" name="Rectangle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2116" tIns="51058" rIns="102116" bIns="51058" anchor="ctr"/>
          <a:lstStyle/>
          <a:p>
            <a:pPr marL="0" marR="0" lvl="0" indent="0" algn="ctr" defTabSz="1021165" rtl="0" eaLnBrk="1" fontAlgn="auto" latinLnBrk="0" hangingPunct="1">
              <a:lnSpc>
                <a:spcPct val="100000"/>
              </a:lnSpc>
              <a:spcBef>
                <a:spcPts val="0"/>
              </a:spcBef>
              <a:spcAft>
                <a:spcPts val="0"/>
              </a:spcAft>
              <a:buClrTx/>
              <a:buSzTx/>
              <a:buFontTx/>
              <a:buNone/>
            </a:pPr>
            <a:endParaRPr kumimoji="0" lang="en-US" sz="1956" b="0" i="0" u="none" strike="noStrike" kern="1200" cap="none" spc="0" normalizeH="0" baseline="0" noProof="0">
              <a:ln>
                <a:noFill/>
              </a:ln>
              <a:solidFill>
                <a:prstClr val="white"/>
              </a:solidFill>
              <a:effectLst/>
              <a:uLnTx/>
              <a:uFillTx/>
              <a:latin typeface="Tw Cen MT"/>
              <a:ea typeface="+mn-ea"/>
              <a:cs typeface="+mn-cs"/>
            </a:endParaRPr>
          </a:p>
        </p:txBody>
      </p:sp>
      <p:sp>
        <p:nvSpPr>
          <p:cNvPr id="1048656" name="Slide Number Placeholder 22"/>
          <p:cNvSpPr>
            <a:spLocks noGrp="1"/>
          </p:cNvSpPr>
          <p:nvPr>
            <p:ph type="sldNum" sz="quarter" idx="4"/>
          </p:nvPr>
        </p:nvSpPr>
        <p:spPr>
          <a:xfrm>
            <a:off x="0" y="1272222"/>
            <a:ext cx="711200" cy="244476"/>
          </a:xfrm>
          <a:prstGeom prst="rect">
            <a:avLst/>
          </a:prstGeom>
        </p:spPr>
        <p:txBody>
          <a:bodyPr vert="horz" lIns="114880" tIns="57440" rIns="114880" bIns="57440" anchor="ctr" anchorCtr="0">
            <a:normAutofit/>
          </a:bodyPr>
          <a:lstStyle>
            <a:lvl1pPr algn="ctr" eaLnBrk="1" latinLnBrk="0" hangingPunct="1">
              <a:defRPr kumimoji="0" sz="1600" b="1">
                <a:solidFill>
                  <a:srgbClr val="FFFFFF"/>
                </a:solidFill>
              </a:defRPr>
            </a:lvl1pPr>
          </a:lstStyle>
          <a:p>
            <a:pPr defTabSz="1021165"/>
            <a:fld id="{C809CC05-6356-42A6-A87B-013EA2B55ABB}" type="slidenum">
              <a:rPr lang="en-TT" smtClean="0"/>
              <a:pPr defTabSz="1021165"/>
              <a:t>‹#›</a:t>
            </a:fld>
            <a:endParaRPr lang="en-T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889" kern="1200">
          <a:solidFill>
            <a:schemeClr val="tx2"/>
          </a:solidFill>
          <a:latin typeface="+mj-lt"/>
          <a:ea typeface="+mj-ea"/>
          <a:cs typeface="+mj-cs"/>
        </a:defRPr>
      </a:lvl1pPr>
    </p:titleStyle>
    <p:bodyStyle>
      <a:lvl1pPr marL="357407" indent="-357407" algn="l" rtl="0" eaLnBrk="1" latinLnBrk="0" hangingPunct="1">
        <a:spcBef>
          <a:spcPts val="782"/>
        </a:spcBef>
        <a:buClr>
          <a:schemeClr val="accent2"/>
        </a:buClr>
        <a:buSzPct val="60000"/>
        <a:buFont typeface="Wingdings"/>
        <a:buChar char=""/>
        <a:defRPr kumimoji="0" sz="3200" kern="1200">
          <a:solidFill>
            <a:schemeClr val="tx1"/>
          </a:solidFill>
          <a:latin typeface="+mn-lt"/>
          <a:ea typeface="+mn-ea"/>
          <a:cs typeface="+mn-cs"/>
        </a:defRPr>
      </a:lvl1pPr>
      <a:lvl2pPr marL="714817" indent="-306350" algn="l" rtl="0" eaLnBrk="1" latinLnBrk="0" hangingPunct="1">
        <a:spcBef>
          <a:spcPts val="614"/>
        </a:spcBef>
        <a:buClr>
          <a:schemeClr val="accent1"/>
        </a:buClr>
        <a:buSzPct val="70000"/>
        <a:buFont typeface="Wingdings 2"/>
        <a:buChar char=""/>
        <a:defRPr kumimoji="0" sz="2933" kern="1200">
          <a:solidFill>
            <a:schemeClr val="tx1"/>
          </a:solidFill>
          <a:latin typeface="+mn-lt"/>
          <a:ea typeface="+mn-ea"/>
          <a:cs typeface="+mn-cs"/>
        </a:defRPr>
      </a:lvl2pPr>
      <a:lvl3pPr marL="1021165" indent="-255290" algn="l" rtl="0" eaLnBrk="1" latinLnBrk="0" hangingPunct="1">
        <a:spcBef>
          <a:spcPts val="559"/>
        </a:spcBef>
        <a:buClr>
          <a:schemeClr val="accent2"/>
        </a:buClr>
        <a:buSzPct val="75000"/>
        <a:buFont typeface="Wingdings"/>
        <a:buChar char=""/>
        <a:defRPr kumimoji="0" sz="2578" kern="1200">
          <a:solidFill>
            <a:schemeClr val="tx1"/>
          </a:solidFill>
          <a:latin typeface="+mn-lt"/>
          <a:ea typeface="+mn-ea"/>
          <a:cs typeface="+mn-cs"/>
        </a:defRPr>
      </a:lvl3pPr>
      <a:lvl4pPr marL="1531747" indent="-255290" algn="l" rtl="0" eaLnBrk="1" latinLnBrk="0" hangingPunct="1">
        <a:spcBef>
          <a:spcPts val="447"/>
        </a:spcBef>
        <a:buClr>
          <a:schemeClr val="accent3"/>
        </a:buClr>
        <a:buSzPct val="75000"/>
        <a:buFont typeface="Wingdings"/>
        <a:buChar char=""/>
        <a:defRPr kumimoji="0" sz="2222" kern="1200">
          <a:solidFill>
            <a:schemeClr val="tx1"/>
          </a:solidFill>
          <a:latin typeface="+mn-lt"/>
          <a:ea typeface="+mn-ea"/>
          <a:cs typeface="+mn-cs"/>
        </a:defRPr>
      </a:lvl4pPr>
      <a:lvl5pPr marL="2042330" indent="-255290" algn="l" rtl="0" eaLnBrk="1" latinLnBrk="0" hangingPunct="1">
        <a:spcBef>
          <a:spcPts val="447"/>
        </a:spcBef>
        <a:buClr>
          <a:schemeClr val="accent4"/>
        </a:buClr>
        <a:buSzPct val="65000"/>
        <a:buFont typeface="Wingdings"/>
        <a:buChar char=""/>
        <a:defRPr kumimoji="0" sz="2222" kern="1200">
          <a:solidFill>
            <a:schemeClr val="tx1"/>
          </a:solidFill>
          <a:latin typeface="+mn-lt"/>
          <a:ea typeface="+mn-ea"/>
          <a:cs typeface="+mn-cs"/>
        </a:defRPr>
      </a:lvl5pPr>
      <a:lvl6pPr marL="2348680" indent="-255290" algn="l" rtl="0" eaLnBrk="1" latinLnBrk="0" hangingPunct="1">
        <a:spcBef>
          <a:spcPct val="20000"/>
        </a:spcBef>
        <a:buClr>
          <a:schemeClr val="accent1"/>
        </a:buClr>
        <a:buFont typeface="Wingdings"/>
        <a:buChar char="§"/>
        <a:defRPr kumimoji="0" sz="1956" kern="1200" baseline="0">
          <a:solidFill>
            <a:schemeClr val="tx1"/>
          </a:solidFill>
          <a:latin typeface="+mn-lt"/>
          <a:ea typeface="+mn-ea"/>
          <a:cs typeface="+mn-cs"/>
        </a:defRPr>
      </a:lvl6pPr>
      <a:lvl7pPr marL="2655029" indent="-255290" algn="l" rtl="0" eaLnBrk="1" latinLnBrk="0" hangingPunct="1">
        <a:spcBef>
          <a:spcPct val="20000"/>
        </a:spcBef>
        <a:buClr>
          <a:schemeClr val="accent2"/>
        </a:buClr>
        <a:buFont typeface="Wingdings"/>
        <a:buChar char="§"/>
        <a:defRPr kumimoji="0" sz="1956" kern="1200" baseline="0">
          <a:solidFill>
            <a:schemeClr val="tx1"/>
          </a:solidFill>
          <a:latin typeface="+mn-lt"/>
          <a:ea typeface="+mn-ea"/>
          <a:cs typeface="+mn-cs"/>
        </a:defRPr>
      </a:lvl7pPr>
      <a:lvl8pPr marL="2961379" indent="-255290" algn="l" rtl="0" eaLnBrk="1" latinLnBrk="0" hangingPunct="1">
        <a:spcBef>
          <a:spcPct val="20000"/>
        </a:spcBef>
        <a:buClr>
          <a:schemeClr val="accent3"/>
        </a:buClr>
        <a:buFont typeface="Wingdings"/>
        <a:buChar char="§"/>
        <a:defRPr kumimoji="0" sz="1956" kern="1200" baseline="0">
          <a:solidFill>
            <a:schemeClr val="tx1"/>
          </a:solidFill>
          <a:latin typeface="+mn-lt"/>
          <a:ea typeface="+mn-ea"/>
          <a:cs typeface="+mn-cs"/>
        </a:defRPr>
      </a:lvl8pPr>
      <a:lvl9pPr marL="3267727" indent="-255290" algn="l" rtl="0" eaLnBrk="1" latinLnBrk="0" hangingPunct="1">
        <a:spcBef>
          <a:spcPct val="20000"/>
        </a:spcBef>
        <a:buClr>
          <a:schemeClr val="accent4"/>
        </a:buClr>
        <a:buFont typeface="Wingdings"/>
        <a:buChar char="§"/>
        <a:defRPr kumimoji="0" sz="1956"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10582" algn="l" rtl="0" eaLnBrk="1" latinLnBrk="0" hangingPunct="1">
        <a:defRPr kumimoji="0" kern="1200">
          <a:solidFill>
            <a:schemeClr val="tx1"/>
          </a:solidFill>
          <a:latin typeface="+mn-lt"/>
          <a:ea typeface="+mn-ea"/>
          <a:cs typeface="+mn-cs"/>
        </a:defRPr>
      </a:lvl2pPr>
      <a:lvl3pPr marL="1021165" algn="l" rtl="0" eaLnBrk="1" latinLnBrk="0" hangingPunct="1">
        <a:defRPr kumimoji="0" kern="1200">
          <a:solidFill>
            <a:schemeClr val="tx1"/>
          </a:solidFill>
          <a:latin typeface="+mn-lt"/>
          <a:ea typeface="+mn-ea"/>
          <a:cs typeface="+mn-cs"/>
        </a:defRPr>
      </a:lvl3pPr>
      <a:lvl4pPr marL="1531747" algn="l" rtl="0" eaLnBrk="1" latinLnBrk="0" hangingPunct="1">
        <a:defRPr kumimoji="0" kern="1200">
          <a:solidFill>
            <a:schemeClr val="tx1"/>
          </a:solidFill>
          <a:latin typeface="+mn-lt"/>
          <a:ea typeface="+mn-ea"/>
          <a:cs typeface="+mn-cs"/>
        </a:defRPr>
      </a:lvl4pPr>
      <a:lvl5pPr marL="2042330" algn="l" rtl="0" eaLnBrk="1" latinLnBrk="0" hangingPunct="1">
        <a:defRPr kumimoji="0" kern="1200">
          <a:solidFill>
            <a:schemeClr val="tx1"/>
          </a:solidFill>
          <a:latin typeface="+mn-lt"/>
          <a:ea typeface="+mn-ea"/>
          <a:cs typeface="+mn-cs"/>
        </a:defRPr>
      </a:lvl5pPr>
      <a:lvl6pPr marL="2552912" algn="l" rtl="0" eaLnBrk="1" latinLnBrk="0" hangingPunct="1">
        <a:defRPr kumimoji="0" kern="1200">
          <a:solidFill>
            <a:schemeClr val="tx1"/>
          </a:solidFill>
          <a:latin typeface="+mn-lt"/>
          <a:ea typeface="+mn-ea"/>
          <a:cs typeface="+mn-cs"/>
        </a:defRPr>
      </a:lvl6pPr>
      <a:lvl7pPr marL="3063494" algn="l" rtl="0" eaLnBrk="1" latinLnBrk="0" hangingPunct="1">
        <a:defRPr kumimoji="0" kern="1200">
          <a:solidFill>
            <a:schemeClr val="tx1"/>
          </a:solidFill>
          <a:latin typeface="+mn-lt"/>
          <a:ea typeface="+mn-ea"/>
          <a:cs typeface="+mn-cs"/>
        </a:defRPr>
      </a:lvl7pPr>
      <a:lvl8pPr marL="3574078" algn="l" rtl="0" eaLnBrk="1" latinLnBrk="0" hangingPunct="1">
        <a:defRPr kumimoji="0" kern="1200">
          <a:solidFill>
            <a:schemeClr val="tx1"/>
          </a:solidFill>
          <a:latin typeface="+mn-lt"/>
          <a:ea typeface="+mn-ea"/>
          <a:cs typeface="+mn-cs"/>
        </a:defRPr>
      </a:lvl8pPr>
      <a:lvl9pPr marL="4084661"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FDDDCBD8-CBC7-404E-824E-742F32FF0357}" type="datetimeFigureOut">
              <a:rPr lang="en-US" smtClean="0"/>
              <a:t>5/4/2020</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EC8D4DB-3CE8-4FB6-B7C8-51B1D5DE126C}" type="slidenum">
              <a:rPr lang="en-US" smtClean="0"/>
              <a:t>‹#›</a:t>
            </a:fld>
            <a:endParaRPr lang="en-US"/>
          </a:p>
        </p:txBody>
      </p:sp>
    </p:spTree>
    <p:extLst>
      <p:ext uri="{BB962C8B-B14F-4D97-AF65-F5344CB8AC3E}">
        <p14:creationId xmlns:p14="http://schemas.microsoft.com/office/powerpoint/2010/main" val="282521449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6389" y="705394"/>
            <a:ext cx="11181805" cy="3477875"/>
          </a:xfrm>
          <a:prstGeom prst="rect">
            <a:avLst/>
          </a:prstGeom>
          <a:noFill/>
        </p:spPr>
        <p:txBody>
          <a:bodyPr wrap="square" rtlCol="0">
            <a:spAutoFit/>
          </a:bodyPr>
          <a:lstStyle/>
          <a:p>
            <a:pPr algn="ctr"/>
            <a:r>
              <a:rPr lang="en-US" sz="4400" b="1" dirty="0" smtClean="0">
                <a:solidFill>
                  <a:schemeClr val="accent2">
                    <a:lumMod val="60000"/>
                    <a:lumOff val="40000"/>
                  </a:schemeClr>
                </a:solidFill>
                <a:latin typeface="Algerian" panose="04020705040A02060702" pitchFamily="82" charset="0"/>
              </a:rPr>
              <a:t>ELECTRICAL AND ELECTRONIC TECHNOLOGY</a:t>
            </a:r>
          </a:p>
          <a:p>
            <a:pPr algn="ctr"/>
            <a:endParaRPr lang="en-US" sz="4400" b="1" dirty="0">
              <a:solidFill>
                <a:schemeClr val="accent2">
                  <a:lumMod val="60000"/>
                  <a:lumOff val="40000"/>
                </a:schemeClr>
              </a:solidFill>
              <a:latin typeface="Algerian" panose="04020705040A02060702" pitchFamily="82" charset="0"/>
            </a:endParaRPr>
          </a:p>
          <a:p>
            <a:pPr algn="ctr"/>
            <a:r>
              <a:rPr lang="en-US" sz="4400" b="1" dirty="0" smtClean="0">
                <a:solidFill>
                  <a:schemeClr val="accent2">
                    <a:lumMod val="60000"/>
                    <a:lumOff val="40000"/>
                  </a:schemeClr>
                </a:solidFill>
                <a:latin typeface="Algerian" panose="04020705040A02060702" pitchFamily="82" charset="0"/>
              </a:rPr>
              <a:t>INTRODUCTION TO INDUCTANCE IN </a:t>
            </a:r>
            <a:r>
              <a:rPr lang="en-US" sz="4400" b="1" dirty="0" err="1" smtClean="0">
                <a:solidFill>
                  <a:schemeClr val="accent2">
                    <a:lumMod val="60000"/>
                    <a:lumOff val="40000"/>
                  </a:schemeClr>
                </a:solidFill>
                <a:latin typeface="Algerian" panose="04020705040A02060702" pitchFamily="82" charset="0"/>
              </a:rPr>
              <a:t>D.c.</a:t>
            </a:r>
            <a:r>
              <a:rPr lang="en-US" sz="4400" b="1" dirty="0" smtClean="0">
                <a:solidFill>
                  <a:schemeClr val="accent2">
                    <a:lumMod val="60000"/>
                    <a:lumOff val="40000"/>
                  </a:schemeClr>
                </a:solidFill>
                <a:latin typeface="Algerian" panose="04020705040A02060702" pitchFamily="82" charset="0"/>
              </a:rPr>
              <a:t> CIRCUITS- Lesson 1</a:t>
            </a:r>
            <a:endParaRPr lang="en-US" sz="4400" b="1" dirty="0">
              <a:solidFill>
                <a:schemeClr val="accent2">
                  <a:lumMod val="60000"/>
                  <a:lumOff val="40000"/>
                </a:schemeClr>
              </a:solidFill>
              <a:latin typeface="Algerian" panose="04020705040A02060702" pitchFamily="82" charset="0"/>
            </a:endParaRPr>
          </a:p>
        </p:txBody>
      </p:sp>
    </p:spTree>
    <p:extLst>
      <p:ext uri="{BB962C8B-B14F-4D97-AF65-F5344CB8AC3E}">
        <p14:creationId xmlns:p14="http://schemas.microsoft.com/office/powerpoint/2010/main" val="26685619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691" y="1196033"/>
            <a:ext cx="10364451" cy="1596177"/>
          </a:xfrm>
        </p:spPr>
        <p:txBody>
          <a:bodyPr>
            <a:normAutofit fontScale="90000"/>
          </a:bodyPr>
          <a:lstStyle/>
          <a:p>
            <a:pPr algn="l"/>
            <a:r>
              <a:rPr lang="en-US" dirty="0" smtClean="0"/>
              <a:t/>
            </a:r>
            <a:br>
              <a:rPr lang="en-US" dirty="0" smtClean="0"/>
            </a:br>
            <a:r>
              <a:rPr lang="en-US" cap="none" dirty="0" smtClean="0"/>
              <a:t>Why does the current take time to build when the magnetic field expands and time to fall when the magnetic field collapses</a:t>
            </a:r>
            <a:endParaRPr lang="en-US" cap="none" dirty="0"/>
          </a:p>
        </p:txBody>
      </p:sp>
      <p:sp>
        <p:nvSpPr>
          <p:cNvPr id="5" name="TextBox 4"/>
          <p:cNvSpPr txBox="1"/>
          <p:nvPr/>
        </p:nvSpPr>
        <p:spPr>
          <a:xfrm>
            <a:off x="755374" y="159026"/>
            <a:ext cx="10554935" cy="1323439"/>
          </a:xfrm>
          <a:prstGeom prst="rect">
            <a:avLst/>
          </a:prstGeom>
          <a:noFill/>
        </p:spPr>
        <p:txBody>
          <a:bodyPr wrap="square" rtlCol="0">
            <a:spAutoFit/>
          </a:bodyPr>
          <a:lstStyle/>
          <a:p>
            <a:pPr algn="ctr"/>
            <a:r>
              <a:rPr lang="en-US" sz="4000" dirty="0" smtClean="0"/>
              <a:t>More on the Inductive Effect in a circuit </a:t>
            </a:r>
          </a:p>
          <a:p>
            <a:pPr algn="ctr"/>
            <a:r>
              <a:rPr lang="en-US" sz="4000" dirty="0" smtClean="0"/>
              <a:t>Current Delay</a:t>
            </a:r>
            <a:endParaRPr lang="en-US" sz="4000" dirty="0"/>
          </a:p>
        </p:txBody>
      </p:sp>
      <p:sp>
        <p:nvSpPr>
          <p:cNvPr id="6" name="Action Button: Information 5">
            <a:hlinkClick r:id="" action="ppaction://hlinkshowjump?jump=nextslide" highlightClick="1"/>
          </p:cNvPr>
          <p:cNvSpPr/>
          <p:nvPr/>
        </p:nvSpPr>
        <p:spPr>
          <a:xfrm>
            <a:off x="8528679" y="4139669"/>
            <a:ext cx="1299410" cy="1053547"/>
          </a:xfrm>
          <a:prstGeom prst="actionButtonInform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96731" y="3346799"/>
            <a:ext cx="8381653" cy="584775"/>
          </a:xfrm>
          <a:prstGeom prst="rect">
            <a:avLst/>
          </a:prstGeom>
        </p:spPr>
        <p:txBody>
          <a:bodyPr wrap="none">
            <a:spAutoFit/>
          </a:bodyPr>
          <a:lstStyle/>
          <a:p>
            <a:r>
              <a:rPr lang="en-US" sz="3200" dirty="0" smtClean="0">
                <a:solidFill>
                  <a:srgbClr val="00B050"/>
                </a:solidFill>
              </a:rPr>
              <a:t>CLICK THIS BUTTON FIRST TO GO TO NEXT SLIDE</a:t>
            </a:r>
            <a:endParaRPr lang="en-US" sz="3200" dirty="0"/>
          </a:p>
        </p:txBody>
      </p:sp>
    </p:spTree>
    <p:extLst>
      <p:ext uri="{BB962C8B-B14F-4D97-AF65-F5344CB8AC3E}">
        <p14:creationId xmlns:p14="http://schemas.microsoft.com/office/powerpoint/2010/main" val="1513924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026" y="577517"/>
            <a:ext cx="12032974" cy="4523872"/>
          </a:xfrm>
        </p:spPr>
        <p:txBody>
          <a:bodyPr>
            <a:normAutofit fontScale="90000"/>
          </a:bodyPr>
          <a:lstStyle/>
          <a:p>
            <a:pPr algn="l">
              <a:lnSpc>
                <a:spcPct val="150000"/>
              </a:lnSpc>
            </a:pPr>
            <a:r>
              <a:rPr lang="en-US" cap="none" dirty="0" smtClean="0"/>
              <a:t/>
            </a:r>
            <a:br>
              <a:rPr lang="en-US" cap="none" dirty="0" smtClean="0"/>
            </a:br>
            <a:r>
              <a:rPr lang="en-US" cap="none" dirty="0" smtClean="0"/>
              <a:t/>
            </a:r>
            <a:br>
              <a:rPr lang="en-US" cap="none" dirty="0" smtClean="0"/>
            </a:br>
            <a:r>
              <a:rPr lang="en-US" sz="4000" cap="none" dirty="0" smtClean="0"/>
              <a:t>When the switch is just opened, a voltage polarity is induced across the coil. The Induced voltage polarity opposes the current increasing to its full value. When the switch is opened the Induced voltage, opposes the current decreasing to zero value.</a:t>
            </a:r>
            <a:endParaRPr lang="en-US" sz="4000" cap="none" dirty="0"/>
          </a:p>
        </p:txBody>
      </p:sp>
      <p:sp>
        <p:nvSpPr>
          <p:cNvPr id="3" name="TextBox 2"/>
          <p:cNvSpPr txBox="1"/>
          <p:nvPr/>
        </p:nvSpPr>
        <p:spPr>
          <a:xfrm>
            <a:off x="556592" y="577517"/>
            <a:ext cx="11390244" cy="646331"/>
          </a:xfrm>
          <a:prstGeom prst="rect">
            <a:avLst/>
          </a:prstGeom>
          <a:noFill/>
        </p:spPr>
        <p:txBody>
          <a:bodyPr wrap="square" rtlCol="0">
            <a:spAutoFit/>
          </a:bodyPr>
          <a:lstStyle/>
          <a:p>
            <a:r>
              <a:rPr lang="en-US" sz="3600" b="1" dirty="0" smtClean="0"/>
              <a:t>Effect of Induced Voltage in an Inductor (current delay)</a:t>
            </a:r>
            <a:endParaRPr lang="en-US" sz="3600" b="1" dirty="0"/>
          </a:p>
        </p:txBody>
      </p:sp>
    </p:spTree>
    <p:extLst>
      <p:ext uri="{BB962C8B-B14F-4D97-AF65-F5344CB8AC3E}">
        <p14:creationId xmlns:p14="http://schemas.microsoft.com/office/powerpoint/2010/main" val="10593524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525609"/>
          </a:xfrm>
        </p:spPr>
        <p:txBody>
          <a:bodyPr>
            <a:normAutofit/>
          </a:bodyPr>
          <a:lstStyle/>
          <a:p>
            <a:pPr algn="l">
              <a:lnSpc>
                <a:spcPct val="150000"/>
              </a:lnSpc>
            </a:pPr>
            <a:r>
              <a:rPr lang="en-US" cap="none" dirty="0" smtClean="0"/>
              <a:t/>
            </a:r>
            <a:br>
              <a:rPr lang="en-US" cap="none" dirty="0" smtClean="0"/>
            </a:br>
            <a:r>
              <a:rPr lang="en-US" cap="none" dirty="0" smtClean="0"/>
              <a:t>When the magnetic field is stationary or when there is no current in the circuit, there is no induced Voltage across the coil</a:t>
            </a:r>
            <a:br>
              <a:rPr lang="en-US" cap="none" dirty="0" smtClean="0"/>
            </a:br>
            <a:r>
              <a:rPr lang="en-US" cap="none" dirty="0"/>
              <a:t/>
            </a:r>
            <a:br>
              <a:rPr lang="en-US" cap="none" dirty="0"/>
            </a:br>
            <a:endParaRPr lang="en-US" cap="none" dirty="0"/>
          </a:p>
        </p:txBody>
      </p:sp>
      <p:sp>
        <p:nvSpPr>
          <p:cNvPr id="3" name="TextBox 2"/>
          <p:cNvSpPr txBox="1"/>
          <p:nvPr/>
        </p:nvSpPr>
        <p:spPr>
          <a:xfrm>
            <a:off x="1138364" y="577517"/>
            <a:ext cx="10092853" cy="646331"/>
          </a:xfrm>
          <a:prstGeom prst="rect">
            <a:avLst/>
          </a:prstGeom>
          <a:noFill/>
        </p:spPr>
        <p:txBody>
          <a:bodyPr wrap="square" rtlCol="0">
            <a:spAutoFit/>
          </a:bodyPr>
          <a:lstStyle/>
          <a:p>
            <a:r>
              <a:rPr lang="en-US" sz="3600" b="1" dirty="0" smtClean="0"/>
              <a:t>Effect of Induced Voltage in an Inductor</a:t>
            </a:r>
            <a:endParaRPr lang="en-US" sz="3600" b="1" dirty="0"/>
          </a:p>
        </p:txBody>
      </p:sp>
    </p:spTree>
    <p:extLst>
      <p:ext uri="{BB962C8B-B14F-4D97-AF65-F5344CB8AC3E}">
        <p14:creationId xmlns:p14="http://schemas.microsoft.com/office/powerpoint/2010/main" val="3883631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381230"/>
          </a:xfrm>
        </p:spPr>
        <p:txBody>
          <a:bodyPr/>
          <a:lstStyle/>
          <a:p>
            <a:pPr algn="l"/>
            <a:r>
              <a:rPr lang="en-US" cap="none" dirty="0" smtClean="0"/>
              <a:t>Which condition causes an induced voltage across a coil in a dc circuit</a:t>
            </a:r>
            <a:br>
              <a:rPr lang="en-US" cap="none" dirty="0" smtClean="0"/>
            </a:br>
            <a:r>
              <a:rPr lang="en-US" cap="none" dirty="0" smtClean="0"/>
              <a:t/>
            </a:r>
            <a:br>
              <a:rPr lang="en-US" cap="none" dirty="0" smtClean="0"/>
            </a:br>
            <a:r>
              <a:rPr lang="en-US" cap="none" dirty="0" smtClean="0"/>
              <a:t>(a) 	magnetic field is stationary</a:t>
            </a:r>
            <a:br>
              <a:rPr lang="en-US" cap="none" dirty="0" smtClean="0"/>
            </a:br>
            <a:r>
              <a:rPr lang="en-US" cap="none" dirty="0" smtClean="0"/>
              <a:t>(b) 	no magnetic field in coil</a:t>
            </a:r>
            <a:br>
              <a:rPr lang="en-US" cap="none" dirty="0" smtClean="0"/>
            </a:br>
            <a:r>
              <a:rPr lang="en-US" cap="none" dirty="0" smtClean="0"/>
              <a:t>(c) 	magnetic field expanding and collapsing when         	switch is just opened and just closed</a:t>
            </a:r>
            <a:endParaRPr lang="en-US" cap="none" dirty="0"/>
          </a:p>
        </p:txBody>
      </p:sp>
      <p:sp>
        <p:nvSpPr>
          <p:cNvPr id="3" name="Action Button: Information 2">
            <a:hlinkClick r:id="" action="ppaction://hlinkshowjump?jump=nextslide" highlightClick="1"/>
          </p:cNvPr>
          <p:cNvSpPr/>
          <p:nvPr/>
        </p:nvSpPr>
        <p:spPr>
          <a:xfrm>
            <a:off x="2839453" y="5678905"/>
            <a:ext cx="962526" cy="882316"/>
          </a:xfrm>
          <a:prstGeom prst="actionButtonInform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251158" y="5759116"/>
            <a:ext cx="5053263" cy="646331"/>
          </a:xfrm>
          <a:prstGeom prst="rect">
            <a:avLst/>
          </a:prstGeom>
          <a:noFill/>
        </p:spPr>
        <p:txBody>
          <a:bodyPr wrap="square" rtlCol="0">
            <a:spAutoFit/>
          </a:bodyPr>
          <a:lstStyle/>
          <a:p>
            <a:r>
              <a:rPr lang="en-US" sz="3600" dirty="0" smtClean="0">
                <a:solidFill>
                  <a:srgbClr val="00B050"/>
                </a:solidFill>
              </a:rPr>
              <a:t>Press button for </a:t>
            </a:r>
            <a:r>
              <a:rPr lang="en-US" sz="3600" dirty="0" err="1" smtClean="0">
                <a:solidFill>
                  <a:srgbClr val="00B050"/>
                </a:solidFill>
              </a:rPr>
              <a:t>Anwser</a:t>
            </a:r>
            <a:endParaRPr lang="en-US" sz="3600" dirty="0">
              <a:solidFill>
                <a:srgbClr val="00B050"/>
              </a:solidFill>
            </a:endParaRPr>
          </a:p>
        </p:txBody>
      </p:sp>
      <p:sp>
        <p:nvSpPr>
          <p:cNvPr id="10" name="Rectangle 9"/>
          <p:cNvSpPr/>
          <p:nvPr/>
        </p:nvSpPr>
        <p:spPr>
          <a:xfrm>
            <a:off x="1083666" y="618517"/>
            <a:ext cx="2396810" cy="646331"/>
          </a:xfrm>
          <a:prstGeom prst="rect">
            <a:avLst/>
          </a:prstGeom>
        </p:spPr>
        <p:txBody>
          <a:bodyPr wrap="none">
            <a:spAutoFit/>
          </a:bodyPr>
          <a:lstStyle/>
          <a:p>
            <a:r>
              <a:rPr lang="en-US" sz="3600" dirty="0">
                <a:solidFill>
                  <a:schemeClr val="accent4">
                    <a:lumMod val="75000"/>
                  </a:schemeClr>
                </a:solidFill>
              </a:rPr>
              <a:t>QUESTION </a:t>
            </a:r>
            <a:r>
              <a:rPr lang="en-US" dirty="0"/>
              <a:t>:</a:t>
            </a:r>
          </a:p>
        </p:txBody>
      </p:sp>
    </p:spTree>
    <p:extLst>
      <p:ext uri="{BB962C8B-B14F-4D97-AF65-F5344CB8AC3E}">
        <p14:creationId xmlns:p14="http://schemas.microsoft.com/office/powerpoint/2010/main" val="39930324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944" y="2078348"/>
            <a:ext cx="10364451" cy="1596177"/>
          </a:xfrm>
        </p:spPr>
        <p:txBody>
          <a:bodyPr>
            <a:normAutofit fontScale="90000"/>
          </a:bodyPr>
          <a:lstStyle/>
          <a:p>
            <a:pPr algn="l"/>
            <a:r>
              <a:rPr lang="en-US" dirty="0" smtClean="0">
                <a:solidFill>
                  <a:schemeClr val="accent5"/>
                </a:solidFill>
              </a:rPr>
              <a:t>ANWSER</a:t>
            </a:r>
            <a:r>
              <a:rPr lang="en-US" dirty="0" smtClean="0"/>
              <a:t/>
            </a:r>
            <a:br>
              <a:rPr lang="en-US" dirty="0" smtClean="0"/>
            </a:br>
            <a:r>
              <a:rPr lang="en-US" dirty="0"/>
              <a:t/>
            </a:r>
            <a:br>
              <a:rPr lang="en-US" dirty="0"/>
            </a:br>
            <a:r>
              <a:rPr lang="en-US" dirty="0" smtClean="0"/>
              <a:t>(C)	 </a:t>
            </a:r>
            <a:r>
              <a:rPr lang="en-US" cap="none" dirty="0"/>
              <a:t>magnetic field expanding and collapsing </a:t>
            </a:r>
            <a:r>
              <a:rPr lang="en-US" cap="none" dirty="0" smtClean="0"/>
              <a:t>when           	  	 switch is </a:t>
            </a:r>
            <a:r>
              <a:rPr lang="en-US" cap="none" dirty="0"/>
              <a:t>just opened and just </a:t>
            </a:r>
            <a:r>
              <a:rPr lang="en-US" cap="none" dirty="0" smtClean="0"/>
              <a:t>closed</a:t>
            </a:r>
            <a:r>
              <a:rPr lang="en-US" dirty="0" smtClean="0"/>
              <a:t/>
            </a:r>
            <a:br>
              <a:rPr lang="en-US" dirty="0" smtClean="0"/>
            </a:br>
            <a:endParaRPr lang="en-US" dirty="0"/>
          </a:p>
        </p:txBody>
      </p:sp>
    </p:spTree>
    <p:extLst>
      <p:ext uri="{BB962C8B-B14F-4D97-AF65-F5344CB8AC3E}">
        <p14:creationId xmlns:p14="http://schemas.microsoft.com/office/powerpoint/2010/main" val="2548795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649" y="2431275"/>
            <a:ext cx="10364451" cy="1596177"/>
          </a:xfrm>
        </p:spPr>
        <p:txBody>
          <a:bodyPr>
            <a:normAutofit fontScale="90000"/>
          </a:bodyPr>
          <a:lstStyle/>
          <a:p>
            <a:pPr algn="l">
              <a:lnSpc>
                <a:spcPct val="150000"/>
              </a:lnSpc>
            </a:pPr>
            <a:r>
              <a:rPr lang="en-US" cap="none" dirty="0" smtClean="0"/>
              <a:t/>
            </a:r>
            <a:br>
              <a:rPr lang="en-US" cap="none" dirty="0" smtClean="0"/>
            </a:br>
            <a:r>
              <a:rPr lang="en-US" cap="none" dirty="0"/>
              <a:t/>
            </a:r>
            <a:br>
              <a:rPr lang="en-US" cap="none" dirty="0"/>
            </a:br>
            <a:r>
              <a:rPr lang="en-US" cap="none" dirty="0" smtClean="0"/>
              <a:t>The stored energy from the magnetic field across the coil is converted to electrical energy when the switch is opened and when the switch is closed in a D.C. circuit. This momentary induced voltage derived across the coil, frequently reaches very high values at times. </a:t>
            </a:r>
            <a:br>
              <a:rPr lang="en-US" cap="none" dirty="0" smtClean="0"/>
            </a:br>
            <a:r>
              <a:rPr lang="en-US" cap="none" dirty="0"/>
              <a:t/>
            </a:r>
            <a:br>
              <a:rPr lang="en-US" cap="none" dirty="0"/>
            </a:br>
            <a:endParaRPr lang="en-US" cap="none" dirty="0"/>
          </a:p>
        </p:txBody>
      </p:sp>
      <p:sp>
        <p:nvSpPr>
          <p:cNvPr id="3" name="TextBox 2"/>
          <p:cNvSpPr txBox="1"/>
          <p:nvPr/>
        </p:nvSpPr>
        <p:spPr>
          <a:xfrm>
            <a:off x="1331495" y="593558"/>
            <a:ext cx="9272337" cy="584775"/>
          </a:xfrm>
          <a:prstGeom prst="rect">
            <a:avLst/>
          </a:prstGeom>
          <a:noFill/>
        </p:spPr>
        <p:txBody>
          <a:bodyPr wrap="square" rtlCol="0">
            <a:spAutoFit/>
          </a:bodyPr>
          <a:lstStyle/>
          <a:p>
            <a:r>
              <a:rPr lang="en-US" sz="3200" b="1" dirty="0" smtClean="0"/>
              <a:t>STORED ENERGY IN THE MAGNETIC FIELD</a:t>
            </a:r>
            <a:endParaRPr lang="en-US" sz="3200" b="1" dirty="0"/>
          </a:p>
        </p:txBody>
      </p:sp>
    </p:spTree>
    <p:extLst>
      <p:ext uri="{BB962C8B-B14F-4D97-AF65-F5344CB8AC3E}">
        <p14:creationId xmlns:p14="http://schemas.microsoft.com/office/powerpoint/2010/main" val="2175370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196" y="1540042"/>
            <a:ext cx="10364451" cy="2390274"/>
          </a:xfrm>
        </p:spPr>
        <p:txBody>
          <a:bodyPr>
            <a:normAutofit fontScale="90000"/>
          </a:bodyPr>
          <a:lstStyle/>
          <a:p>
            <a:pPr algn="l">
              <a:lnSpc>
                <a:spcPct val="150000"/>
              </a:lnSpc>
            </a:pPr>
            <a:r>
              <a:rPr lang="en-US" cap="none" dirty="0" smtClean="0"/>
              <a:t/>
            </a:r>
            <a:br>
              <a:rPr lang="en-US" cap="none" dirty="0" smtClean="0"/>
            </a:br>
            <a:r>
              <a:rPr lang="en-US" cap="none" dirty="0"/>
              <a:t/>
            </a:r>
            <a:br>
              <a:rPr lang="en-US" cap="none" dirty="0"/>
            </a:br>
            <a:r>
              <a:rPr lang="en-US" cap="none" dirty="0" smtClean="0"/>
              <a:t>The value of the Induced voltage also depends on how fast the field expands and how fast it collapses. The current that flows through the circuit is often delayed because of the induced voltage across the coil which opposes the applied battery voltage </a:t>
            </a:r>
            <a:endParaRPr lang="en-US" cap="none" dirty="0"/>
          </a:p>
        </p:txBody>
      </p:sp>
      <p:sp>
        <p:nvSpPr>
          <p:cNvPr id="3" name="TextBox 2"/>
          <p:cNvSpPr txBox="1"/>
          <p:nvPr/>
        </p:nvSpPr>
        <p:spPr>
          <a:xfrm>
            <a:off x="1331495" y="593558"/>
            <a:ext cx="9272337" cy="584775"/>
          </a:xfrm>
          <a:prstGeom prst="rect">
            <a:avLst/>
          </a:prstGeom>
          <a:noFill/>
        </p:spPr>
        <p:txBody>
          <a:bodyPr wrap="square" rtlCol="0">
            <a:spAutoFit/>
          </a:bodyPr>
          <a:lstStyle/>
          <a:p>
            <a:r>
              <a:rPr lang="en-US" sz="3200" b="1" dirty="0" smtClean="0"/>
              <a:t>STORED ENERGY IN THE MAGNETIC FIELD</a:t>
            </a:r>
            <a:endParaRPr lang="en-US" sz="3200" b="1" dirty="0"/>
          </a:p>
        </p:txBody>
      </p:sp>
    </p:spTree>
    <p:extLst>
      <p:ext uri="{BB962C8B-B14F-4D97-AF65-F5344CB8AC3E}">
        <p14:creationId xmlns:p14="http://schemas.microsoft.com/office/powerpoint/2010/main" val="42793871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196" y="1540042"/>
            <a:ext cx="10364451" cy="2390274"/>
          </a:xfrm>
        </p:spPr>
        <p:txBody>
          <a:bodyPr>
            <a:normAutofit fontScale="90000"/>
          </a:bodyPr>
          <a:lstStyle/>
          <a:p>
            <a:pPr algn="l">
              <a:lnSpc>
                <a:spcPct val="150000"/>
              </a:lnSpc>
            </a:pPr>
            <a:r>
              <a:rPr lang="en-US" cap="none" dirty="0" smtClean="0"/>
              <a:t/>
            </a:r>
            <a:br>
              <a:rPr lang="en-US" cap="none" dirty="0" smtClean="0"/>
            </a:br>
            <a:r>
              <a:rPr lang="en-US" cap="none" dirty="0"/>
              <a:t/>
            </a:r>
            <a:br>
              <a:rPr lang="en-US" cap="none" dirty="0"/>
            </a:br>
            <a:r>
              <a:rPr lang="en-US" cap="none" dirty="0" smtClean="0"/>
              <a:t>When the switch is closed the induced voltage across the coil opposes the current rise to full value. When the coil is opened the induced voltage tries to prevent the current from falling to zero value. </a:t>
            </a:r>
            <a:endParaRPr lang="en-US" cap="none" dirty="0"/>
          </a:p>
        </p:txBody>
      </p:sp>
      <p:sp>
        <p:nvSpPr>
          <p:cNvPr id="3" name="TextBox 2"/>
          <p:cNvSpPr txBox="1"/>
          <p:nvPr/>
        </p:nvSpPr>
        <p:spPr>
          <a:xfrm>
            <a:off x="1331495" y="593558"/>
            <a:ext cx="9272337" cy="584775"/>
          </a:xfrm>
          <a:prstGeom prst="rect">
            <a:avLst/>
          </a:prstGeom>
          <a:noFill/>
        </p:spPr>
        <p:txBody>
          <a:bodyPr wrap="square" rtlCol="0">
            <a:spAutoFit/>
          </a:bodyPr>
          <a:lstStyle/>
          <a:p>
            <a:r>
              <a:rPr lang="en-US" sz="3200" b="1" dirty="0" smtClean="0"/>
              <a:t>STORED ENERGY IN THE MAGNETIC FIELD</a:t>
            </a:r>
            <a:endParaRPr lang="en-US" sz="3200" b="1" dirty="0"/>
          </a:p>
        </p:txBody>
      </p:sp>
    </p:spTree>
    <p:extLst>
      <p:ext uri="{BB962C8B-B14F-4D97-AF65-F5344CB8AC3E}">
        <p14:creationId xmlns:p14="http://schemas.microsoft.com/office/powerpoint/2010/main" val="14225532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653946"/>
          </a:xfrm>
        </p:spPr>
        <p:txBody>
          <a:bodyPr>
            <a:normAutofit fontScale="90000"/>
          </a:bodyPr>
          <a:lstStyle/>
          <a:p>
            <a:pPr algn="l">
              <a:lnSpc>
                <a:spcPct val="150000"/>
              </a:lnSpc>
            </a:pPr>
            <a:r>
              <a:rPr lang="en-US" b="1" dirty="0" smtClean="0"/>
              <a:t>USES OF INDUCTORS</a:t>
            </a:r>
            <a:r>
              <a:rPr lang="en-US" dirty="0" smtClean="0"/>
              <a:t/>
            </a:r>
            <a:br>
              <a:rPr lang="en-US" dirty="0" smtClean="0"/>
            </a:br>
            <a:r>
              <a:rPr lang="en-US" dirty="0"/>
              <a:t/>
            </a:r>
            <a:br>
              <a:rPr lang="en-US" dirty="0"/>
            </a:br>
            <a:r>
              <a:rPr lang="en-US" sz="4000" cap="none" dirty="0" err="1" smtClean="0"/>
              <a:t>Inductors</a:t>
            </a:r>
            <a:r>
              <a:rPr lang="en-US" sz="4000" cap="none" dirty="0" smtClean="0"/>
              <a:t> are used in the ignition system of cars to start the car with the momentary high voltage induced by the coil or inductor </a:t>
            </a:r>
            <a:br>
              <a:rPr lang="en-US" sz="4000" cap="none" dirty="0" smtClean="0"/>
            </a:br>
            <a:r>
              <a:rPr lang="en-US" cap="none" dirty="0"/>
              <a:t/>
            </a:r>
            <a:br>
              <a:rPr lang="en-US" cap="none" dirty="0"/>
            </a:br>
            <a:endParaRPr lang="en-US" dirty="0"/>
          </a:p>
        </p:txBody>
      </p:sp>
    </p:spTree>
    <p:extLst>
      <p:ext uri="{BB962C8B-B14F-4D97-AF65-F5344CB8AC3E}">
        <p14:creationId xmlns:p14="http://schemas.microsoft.com/office/powerpoint/2010/main" val="8834712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2322" y="169338"/>
            <a:ext cx="10364451" cy="5653946"/>
          </a:xfrm>
        </p:spPr>
        <p:txBody>
          <a:bodyPr>
            <a:normAutofit fontScale="90000"/>
          </a:bodyPr>
          <a:lstStyle/>
          <a:p>
            <a:pPr algn="l">
              <a:lnSpc>
                <a:spcPct val="150000"/>
              </a:lnSpc>
            </a:pPr>
            <a:r>
              <a:rPr lang="en-US" b="1" dirty="0" smtClean="0"/>
              <a:t>USES OF INDUCTORS</a:t>
            </a:r>
            <a:br>
              <a:rPr lang="en-US" b="1" dirty="0" smtClean="0"/>
            </a:br>
            <a:r>
              <a:rPr lang="en-US" dirty="0"/>
              <a:t/>
            </a:r>
            <a:br>
              <a:rPr lang="en-US" dirty="0"/>
            </a:br>
            <a:r>
              <a:rPr lang="en-US" cap="none" dirty="0" err="1" smtClean="0"/>
              <a:t>Inductors</a:t>
            </a:r>
            <a:r>
              <a:rPr lang="en-US" cap="none" dirty="0" smtClean="0"/>
              <a:t> are also utilized in the operation of fluorescent lamps to start the gas filled lamps at low pressure. The 120Volts from the residential receptacle is not enough to start the lamp hence, the momentary induced voltage across the coil often reaches above 500 Volts to start the lamp. The coil used in a fluorescent lamp is called a </a:t>
            </a:r>
            <a:r>
              <a:rPr lang="en-US" b="1" i="1" cap="none" dirty="0" smtClean="0"/>
              <a:t>ballast.</a:t>
            </a:r>
            <a:endParaRPr lang="en-US" b="1" i="1" dirty="0"/>
          </a:p>
        </p:txBody>
      </p:sp>
    </p:spTree>
    <p:extLst>
      <p:ext uri="{BB962C8B-B14F-4D97-AF65-F5344CB8AC3E}">
        <p14:creationId xmlns:p14="http://schemas.microsoft.com/office/powerpoint/2010/main" val="757900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131" y="1841863"/>
            <a:ext cx="11795760" cy="7078861"/>
          </a:xfrm>
          <a:prstGeom prst="rect">
            <a:avLst/>
          </a:prstGeom>
          <a:noFill/>
        </p:spPr>
        <p:txBody>
          <a:bodyPr wrap="square" rtlCol="0">
            <a:spAutoFit/>
          </a:bodyPr>
          <a:lstStyle/>
          <a:p>
            <a:r>
              <a:rPr lang="en-US" sz="3600" dirty="0" smtClean="0"/>
              <a:t>An inductor is a coil that stores energy in the magnetic field when a current flows though it. The magnetic energy stored is converted back to electrical energy when a current is changed through it.</a:t>
            </a:r>
          </a:p>
          <a:p>
            <a:endParaRPr lang="en-US" sz="3600" dirty="0"/>
          </a:p>
          <a:p>
            <a:endParaRPr lang="en-US" dirty="0" smtClean="0"/>
          </a:p>
          <a:p>
            <a:endParaRPr lang="en-US" dirty="0" smtClean="0"/>
          </a:p>
          <a:p>
            <a:endParaRPr lang="en-US" dirty="0"/>
          </a:p>
          <a:p>
            <a:endParaRPr lang="en-US" dirty="0" smtClean="0"/>
          </a:p>
          <a:p>
            <a:r>
              <a:rPr lang="en-US" sz="4000" dirty="0" smtClean="0"/>
              <a:t>                      </a:t>
            </a:r>
            <a:endParaRPr lang="en-US" sz="4000"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a:p>
        </p:txBody>
      </p:sp>
      <p:pic>
        <p:nvPicPr>
          <p:cNvPr id="1026" name="Picture 2" descr="Introduction to Inductors - What is Inductor, Basics, Types and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5462" y="3520440"/>
            <a:ext cx="3810000" cy="23812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451669" y="6074229"/>
            <a:ext cx="3161211" cy="646331"/>
          </a:xfrm>
          <a:prstGeom prst="rect">
            <a:avLst/>
          </a:prstGeom>
          <a:noFill/>
        </p:spPr>
        <p:txBody>
          <a:bodyPr wrap="square" rtlCol="0">
            <a:spAutoFit/>
          </a:bodyPr>
          <a:lstStyle/>
          <a:p>
            <a:r>
              <a:rPr lang="en-US" sz="3600" dirty="0" smtClean="0"/>
              <a:t>Fig 1</a:t>
            </a:r>
            <a:r>
              <a:rPr lang="en-US" sz="3600" dirty="0"/>
              <a:t>:</a:t>
            </a:r>
            <a:r>
              <a:rPr lang="en-US" sz="3600" dirty="0" smtClean="0"/>
              <a:t> Inductor</a:t>
            </a:r>
            <a:endParaRPr lang="en-US" sz="3600" dirty="0"/>
          </a:p>
        </p:txBody>
      </p:sp>
      <p:sp>
        <p:nvSpPr>
          <p:cNvPr id="4" name="TextBox 3"/>
          <p:cNvSpPr txBox="1"/>
          <p:nvPr/>
        </p:nvSpPr>
        <p:spPr>
          <a:xfrm>
            <a:off x="1431235" y="636104"/>
            <a:ext cx="8150087" cy="707886"/>
          </a:xfrm>
          <a:prstGeom prst="rect">
            <a:avLst/>
          </a:prstGeom>
          <a:noFill/>
        </p:spPr>
        <p:txBody>
          <a:bodyPr wrap="square" rtlCol="0">
            <a:spAutoFit/>
          </a:bodyPr>
          <a:lstStyle/>
          <a:p>
            <a:pPr algn="ctr"/>
            <a:r>
              <a:rPr lang="en-US" sz="4000" dirty="0" smtClean="0"/>
              <a:t>The Inductor Defined</a:t>
            </a:r>
            <a:endParaRPr lang="en-US" sz="4000" dirty="0"/>
          </a:p>
        </p:txBody>
      </p:sp>
    </p:spTree>
    <p:extLst>
      <p:ext uri="{BB962C8B-B14F-4D97-AF65-F5344CB8AC3E}">
        <p14:creationId xmlns:p14="http://schemas.microsoft.com/office/powerpoint/2010/main" val="14865548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218964"/>
            <a:ext cx="10351752" cy="839816"/>
          </a:xfrm>
        </p:spPr>
        <p:txBody>
          <a:bodyPr/>
          <a:lstStyle/>
          <a:p>
            <a:r>
              <a:rPr lang="en-US" dirty="0" smtClean="0"/>
              <a:t>summary</a:t>
            </a:r>
            <a:endParaRPr lang="en-US" dirty="0"/>
          </a:p>
        </p:txBody>
      </p:sp>
      <p:sp>
        <p:nvSpPr>
          <p:cNvPr id="3" name="Text Placeholder 2"/>
          <p:cNvSpPr>
            <a:spLocks noGrp="1"/>
          </p:cNvSpPr>
          <p:nvPr>
            <p:ph type="body" idx="1"/>
          </p:nvPr>
        </p:nvSpPr>
        <p:spPr>
          <a:xfrm>
            <a:off x="913774" y="1058780"/>
            <a:ext cx="10813005" cy="5245768"/>
          </a:xfrm>
        </p:spPr>
        <p:txBody>
          <a:bodyPr>
            <a:normAutofit fontScale="92500" lnSpcReduction="10000"/>
          </a:bodyPr>
          <a:lstStyle/>
          <a:p>
            <a:pPr marL="457200" indent="-457200" algn="l">
              <a:buFont typeface="Wingdings" panose="05000000000000000000" pitchFamily="2" charset="2"/>
              <a:buChar char="Ø"/>
            </a:pPr>
            <a:r>
              <a:rPr lang="en-US" sz="3200" cap="none" dirty="0" smtClean="0"/>
              <a:t>An inductor is a coil that stores energy in the magnetic field when a current flows though it. The magnetic energy stored is converted back to electrical energy when a current is change through it.</a:t>
            </a:r>
          </a:p>
          <a:p>
            <a:pPr marL="342900" indent="-342900" algn="l">
              <a:lnSpc>
                <a:spcPct val="150000"/>
              </a:lnSpc>
              <a:buFont typeface="Wingdings" panose="05000000000000000000" pitchFamily="2" charset="2"/>
              <a:buChar char="Ø"/>
            </a:pPr>
            <a:r>
              <a:rPr lang="en-US" sz="3200" cap="none" dirty="0" smtClean="0"/>
              <a:t>The inductor produces an induced voltage when a current changes through it. This is because, when the current changes it causes a moving magnetic field, which in turn produces the Induced voltage.</a:t>
            </a:r>
          </a:p>
          <a:p>
            <a:pPr marL="342900" indent="-342900" algn="l">
              <a:lnSpc>
                <a:spcPct val="150000"/>
              </a:lnSpc>
              <a:buFont typeface="Wingdings" panose="05000000000000000000" pitchFamily="2" charset="2"/>
              <a:buChar char="Ø"/>
            </a:pPr>
            <a:r>
              <a:rPr lang="en-US" sz="3200" cap="none" dirty="0" smtClean="0"/>
              <a:t>The value of the induced voltage depends mainly on the rate of change of current in the circuit.</a:t>
            </a:r>
          </a:p>
          <a:p>
            <a:pPr marL="342900" indent="-342900" algn="l">
              <a:buFont typeface="Wingdings" panose="05000000000000000000" pitchFamily="2" charset="2"/>
              <a:buChar char="Ø"/>
            </a:pPr>
            <a:endParaRPr lang="en-US" sz="3200" cap="none" dirty="0" smtClean="0"/>
          </a:p>
          <a:p>
            <a:pPr marL="342900" indent="-342900" algn="l">
              <a:buFont typeface="Wingdings" panose="05000000000000000000" pitchFamily="2" charset="2"/>
              <a:buChar char="Ø"/>
            </a:pPr>
            <a:endParaRPr lang="en-US" sz="3200" cap="none" dirty="0" smtClean="0"/>
          </a:p>
          <a:p>
            <a:pPr marL="342900" indent="-342900" algn="l">
              <a:buFont typeface="Wingdings" panose="05000000000000000000" pitchFamily="2" charset="2"/>
              <a:buChar char="Ø"/>
            </a:pPr>
            <a:endParaRPr lang="en-US" dirty="0"/>
          </a:p>
        </p:txBody>
      </p:sp>
    </p:spTree>
    <p:extLst>
      <p:ext uri="{BB962C8B-B14F-4D97-AF65-F5344CB8AC3E}">
        <p14:creationId xmlns:p14="http://schemas.microsoft.com/office/powerpoint/2010/main" val="31485368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Content Placeholder 3"/>
          <p:cNvSpPr>
            <a:spLocks noGrp="1"/>
          </p:cNvSpPr>
          <p:nvPr>
            <p:ph sz="quarter" idx="1"/>
          </p:nvPr>
        </p:nvSpPr>
        <p:spPr>
          <a:xfrm>
            <a:off x="793419" y="1829016"/>
            <a:ext cx="10391147" cy="4604056"/>
          </a:xfrm>
        </p:spPr>
        <p:txBody>
          <a:bodyPr>
            <a:normAutofit/>
          </a:bodyPr>
          <a:lstStyle/>
          <a:p>
            <a:pPr marL="0" indent="0" algn="ctr">
              <a:buClrTx/>
              <a:buNone/>
            </a:pPr>
            <a:endParaRPr lang="en-TT" sz="3556" dirty="0">
              <a:latin typeface="Calibri" panose="020F0502020204030204" pitchFamily="34" charset="0"/>
              <a:ea typeface="Verdana" pitchFamily="34" charset="0"/>
              <a:cs typeface="Verdana" pitchFamily="34" charset="0"/>
            </a:endParaRPr>
          </a:p>
          <a:p>
            <a:pPr marL="0" indent="0" algn="ctr">
              <a:buClrTx/>
              <a:buNone/>
            </a:pPr>
            <a:endParaRPr lang="en-TT" sz="6045" dirty="0">
              <a:latin typeface="Calibri" panose="020F0502020204030204" pitchFamily="34" charset="0"/>
              <a:ea typeface="Verdana" pitchFamily="34" charset="0"/>
              <a:cs typeface="Verdana" pitchFamily="34" charset="0"/>
            </a:endParaRPr>
          </a:p>
          <a:p>
            <a:pPr marL="0" indent="0" algn="ctr">
              <a:buClrTx/>
              <a:buNone/>
            </a:pPr>
            <a:r>
              <a:rPr lang="en-TT" sz="6045" dirty="0">
                <a:latin typeface="Calibri" panose="020F0502020204030204" pitchFamily="34" charset="0"/>
                <a:ea typeface="Verdana" pitchFamily="34" charset="0"/>
                <a:cs typeface="Verdana" pitchFamily="34" charset="0"/>
              </a:rPr>
              <a:t>THANK YOU</a:t>
            </a:r>
          </a:p>
          <a:p>
            <a:pPr marL="0" indent="0" algn="ctr">
              <a:buClrTx/>
              <a:buNone/>
            </a:pPr>
            <a:endParaRPr lang="en-TT" sz="8978" dirty="0">
              <a:latin typeface="Calibri" panose="020F0502020204030204"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1048662">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3692" y="1175045"/>
            <a:ext cx="11390811" cy="4247317"/>
          </a:xfrm>
          <a:prstGeom prst="rect">
            <a:avLst/>
          </a:prstGeom>
        </p:spPr>
        <p:txBody>
          <a:bodyPr wrap="square">
            <a:spAutoFit/>
          </a:bodyPr>
          <a:lstStyle/>
          <a:p>
            <a:endParaRPr lang="en-US" sz="3600" dirty="0" smtClean="0"/>
          </a:p>
          <a:p>
            <a:r>
              <a:rPr lang="en-US" sz="3600" dirty="0" smtClean="0"/>
              <a:t>It is known that ,when </a:t>
            </a:r>
            <a:r>
              <a:rPr lang="en-US" sz="3600" dirty="0"/>
              <a:t>a current flows through </a:t>
            </a:r>
            <a:r>
              <a:rPr lang="en-US" sz="3600" dirty="0" smtClean="0"/>
              <a:t>a straight </a:t>
            </a:r>
            <a:r>
              <a:rPr lang="en-US" sz="3600" dirty="0"/>
              <a:t>conductor a magnetic field is produced around the conductor. To strengthen the magnetic field the conductor is normally </a:t>
            </a:r>
            <a:r>
              <a:rPr lang="en-US" sz="3600" dirty="0" smtClean="0"/>
              <a:t>coiled. When a steady D.C current flows through the coil a stationary magnetic field is produced as shown in Fig 2.</a:t>
            </a:r>
            <a:endParaRPr lang="en-US" sz="3600" dirty="0"/>
          </a:p>
          <a:p>
            <a:r>
              <a:rPr lang="en-US" sz="3600" dirty="0" smtClean="0"/>
              <a:t>This is the basis of the simple Electromagnet.</a:t>
            </a:r>
            <a:endParaRPr lang="en-US" sz="3600" dirty="0"/>
          </a:p>
          <a:p>
            <a:endParaRPr lang="en-US" dirty="0"/>
          </a:p>
        </p:txBody>
      </p:sp>
      <p:pic>
        <p:nvPicPr>
          <p:cNvPr id="2050" name="Picture 2" descr="Magnetic Field Lines | Brilliant Math &amp; Science Wik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43554" y="4497194"/>
            <a:ext cx="3160303" cy="225630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43692" y="218661"/>
            <a:ext cx="12048308" cy="1200329"/>
          </a:xfrm>
          <a:prstGeom prst="rect">
            <a:avLst/>
          </a:prstGeom>
          <a:noFill/>
        </p:spPr>
        <p:txBody>
          <a:bodyPr wrap="square" rtlCol="0">
            <a:spAutoFit/>
          </a:bodyPr>
          <a:lstStyle/>
          <a:p>
            <a:r>
              <a:rPr lang="en-US" sz="3600" dirty="0" smtClean="0">
                <a:solidFill>
                  <a:srgbClr val="FFC000"/>
                </a:solidFill>
                <a:latin typeface="Algerian" panose="04020705040A02060702" pitchFamily="82" charset="0"/>
              </a:rPr>
              <a:t>Physical method to strengthen the magnetic field of an Inductor</a:t>
            </a:r>
            <a:endParaRPr lang="en-US" sz="3600" dirty="0">
              <a:solidFill>
                <a:srgbClr val="FFC000"/>
              </a:solidFill>
              <a:latin typeface="Algerian" panose="04020705040A02060702" pitchFamily="82" charset="0"/>
            </a:endParaRPr>
          </a:p>
        </p:txBody>
      </p:sp>
      <p:sp>
        <p:nvSpPr>
          <p:cNvPr id="5" name="TextBox 4"/>
          <p:cNvSpPr txBox="1"/>
          <p:nvPr/>
        </p:nvSpPr>
        <p:spPr>
          <a:xfrm>
            <a:off x="1929328" y="5465404"/>
            <a:ext cx="5128591" cy="1077218"/>
          </a:xfrm>
          <a:prstGeom prst="rect">
            <a:avLst/>
          </a:prstGeom>
          <a:noFill/>
        </p:spPr>
        <p:txBody>
          <a:bodyPr wrap="square" rtlCol="0">
            <a:spAutoFit/>
          </a:bodyPr>
          <a:lstStyle/>
          <a:p>
            <a:r>
              <a:rPr lang="en-US" sz="3200" dirty="0" smtClean="0">
                <a:solidFill>
                  <a:srgbClr val="002060"/>
                </a:solidFill>
              </a:rPr>
              <a:t>FIG 2 : Magnetic field through an Inductor coil</a:t>
            </a:r>
            <a:endParaRPr lang="en-US" sz="3200" dirty="0">
              <a:solidFill>
                <a:srgbClr val="002060"/>
              </a:solidFill>
            </a:endParaRPr>
          </a:p>
        </p:txBody>
      </p:sp>
    </p:spTree>
    <p:extLst>
      <p:ext uri="{BB962C8B-B14F-4D97-AF65-F5344CB8AC3E}">
        <p14:creationId xmlns:p14="http://schemas.microsoft.com/office/powerpoint/2010/main" val="3473376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0587" y="482611"/>
            <a:ext cx="11273246" cy="4801314"/>
          </a:xfrm>
          <a:prstGeom prst="rect">
            <a:avLst/>
          </a:prstGeom>
          <a:noFill/>
        </p:spPr>
        <p:txBody>
          <a:bodyPr wrap="square" rtlCol="0">
            <a:spAutoFit/>
          </a:bodyPr>
          <a:lstStyle/>
          <a:p>
            <a:r>
              <a:rPr lang="en-US" sz="4000" dirty="0" smtClean="0">
                <a:solidFill>
                  <a:schemeClr val="accent4">
                    <a:lumMod val="75000"/>
                  </a:schemeClr>
                </a:solidFill>
              </a:rPr>
              <a:t>QUESTION </a:t>
            </a:r>
            <a:r>
              <a:rPr lang="en-US" sz="4000" dirty="0" smtClean="0"/>
              <a:t>:</a:t>
            </a:r>
          </a:p>
          <a:p>
            <a:endParaRPr lang="en-US" dirty="0"/>
          </a:p>
          <a:p>
            <a:r>
              <a:rPr lang="en-US" sz="3600" dirty="0" smtClean="0"/>
              <a:t> If we should coil  or increase the turns of the Inductor in Fig 3, would its magnetic field get stronger or would it get weaker. </a:t>
            </a:r>
          </a:p>
          <a:p>
            <a:endParaRPr lang="en-US" sz="3600" dirty="0"/>
          </a:p>
          <a:p>
            <a:r>
              <a:rPr lang="en-US" sz="3200" dirty="0" smtClean="0">
                <a:solidFill>
                  <a:srgbClr val="00B050"/>
                </a:solidFill>
                <a:latin typeface="Algerian" panose="04020705040A02060702" pitchFamily="82" charset="0"/>
              </a:rPr>
              <a:t>                                   CLICK on button below for answer  </a:t>
            </a:r>
          </a:p>
          <a:p>
            <a:endParaRPr lang="en-US" sz="3600" dirty="0"/>
          </a:p>
          <a:p>
            <a:endParaRPr lang="en-US" sz="3600" dirty="0" smtClean="0"/>
          </a:p>
        </p:txBody>
      </p:sp>
      <p:sp>
        <p:nvSpPr>
          <p:cNvPr id="3" name="Action Button: Information 2">
            <a:hlinkClick r:id="" action="ppaction://hlinkshowjump?jump=nextslide" highlightClick="1"/>
          </p:cNvPr>
          <p:cNvSpPr/>
          <p:nvPr/>
        </p:nvSpPr>
        <p:spPr>
          <a:xfrm>
            <a:off x="7602583" y="4767943"/>
            <a:ext cx="979714" cy="1031965"/>
          </a:xfrm>
          <a:prstGeom prst="actionButtonInformation">
            <a:avLst/>
          </a:prstGeom>
          <a:scene3d>
            <a:camera prst="orthographicFront"/>
            <a:lightRig rig="threePt" dir="t"/>
          </a:scene3d>
          <a:sp3d>
            <a:bevelT w="406400" h="298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Magnetic Field Lines | Brilliant Math &amp; Science Wik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799" y="3695377"/>
            <a:ext cx="3657583" cy="28445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114800" y="5088835"/>
            <a:ext cx="1967948" cy="584775"/>
          </a:xfrm>
          <a:prstGeom prst="rect">
            <a:avLst/>
          </a:prstGeom>
          <a:noFill/>
        </p:spPr>
        <p:txBody>
          <a:bodyPr wrap="square" rtlCol="0">
            <a:spAutoFit/>
          </a:bodyPr>
          <a:lstStyle/>
          <a:p>
            <a:r>
              <a:rPr lang="en-US" sz="3200" b="1" dirty="0" smtClean="0"/>
              <a:t>Fig 3</a:t>
            </a:r>
            <a:endParaRPr lang="en-US" sz="3200" b="1" dirty="0"/>
          </a:p>
        </p:txBody>
      </p:sp>
    </p:spTree>
    <p:extLst>
      <p:ext uri="{BB962C8B-B14F-4D97-AF65-F5344CB8AC3E}">
        <p14:creationId xmlns:p14="http://schemas.microsoft.com/office/powerpoint/2010/main" val="25688803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442" y="843107"/>
            <a:ext cx="11489635" cy="4384557"/>
          </a:xfrm>
        </p:spPr>
        <p:txBody>
          <a:bodyPr>
            <a:normAutofit/>
          </a:bodyPr>
          <a:lstStyle/>
          <a:p>
            <a:pPr algn="l"/>
            <a:r>
              <a:rPr lang="en-US" dirty="0" smtClean="0">
                <a:solidFill>
                  <a:srgbClr val="C00000"/>
                </a:solidFill>
              </a:rPr>
              <a:t>Answer :</a:t>
            </a:r>
            <a:r>
              <a:rPr lang="en-US" dirty="0" smtClean="0"/>
              <a:t/>
            </a:r>
            <a:br>
              <a:rPr lang="en-US" dirty="0" smtClean="0"/>
            </a:br>
            <a:r>
              <a:rPr lang="en-US" dirty="0"/>
              <a:t/>
            </a:r>
            <a:br>
              <a:rPr lang="en-US" dirty="0"/>
            </a:br>
            <a:r>
              <a:rPr lang="en-US" dirty="0" smtClean="0"/>
              <a:t>If the Inductor turns are increased, the magnetic field would be stronger</a:t>
            </a:r>
            <a:endParaRPr lang="en-US" dirty="0"/>
          </a:p>
        </p:txBody>
      </p:sp>
    </p:spTree>
    <p:extLst>
      <p:ext uri="{BB962C8B-B14F-4D97-AF65-F5344CB8AC3E}">
        <p14:creationId xmlns:p14="http://schemas.microsoft.com/office/powerpoint/2010/main" val="3178645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9921" y="1136666"/>
            <a:ext cx="10364451" cy="1596177"/>
          </a:xfrm>
        </p:spPr>
        <p:txBody>
          <a:bodyPr>
            <a:normAutofit fontScale="90000"/>
          </a:bodyPr>
          <a:lstStyle/>
          <a:p>
            <a:pPr algn="l"/>
            <a:r>
              <a:rPr lang="en-US" cap="none" dirty="0" smtClean="0"/>
              <a:t>We can create a moving magnetic field in the coil by opening and closing the switch. The magnetic field expands when the switch is turned on and collapses when turned off. Observe also the coil voltage polarity and the current delay.</a:t>
            </a:r>
            <a:br>
              <a:rPr lang="en-US" cap="none" dirty="0" smtClean="0"/>
            </a:br>
            <a:r>
              <a:rPr lang="en-US" cap="none" dirty="0" smtClean="0">
                <a:solidFill>
                  <a:srgbClr val="00B050"/>
                </a:solidFill>
              </a:rPr>
              <a:t>Click mouse to observe response when switch is closed</a:t>
            </a:r>
            <a:endParaRPr lang="en-US" cap="none" dirty="0">
              <a:solidFill>
                <a:srgbClr val="00B050"/>
              </a:solidFill>
            </a:endParaRPr>
          </a:p>
        </p:txBody>
      </p:sp>
      <p:grpSp>
        <p:nvGrpSpPr>
          <p:cNvPr id="55" name="Group 140"/>
          <p:cNvGrpSpPr/>
          <p:nvPr/>
        </p:nvGrpSpPr>
        <p:grpSpPr>
          <a:xfrm>
            <a:off x="1204597" y="3484270"/>
            <a:ext cx="5387576" cy="2758480"/>
            <a:chOff x="1204597" y="3484270"/>
            <a:chExt cx="5387576" cy="2758480"/>
          </a:xfrm>
        </p:grpSpPr>
        <p:grpSp>
          <p:nvGrpSpPr>
            <p:cNvPr id="56" name="Group 63"/>
            <p:cNvGrpSpPr/>
            <p:nvPr/>
          </p:nvGrpSpPr>
          <p:grpSpPr>
            <a:xfrm rot="10974739">
              <a:off x="1204597" y="4604705"/>
              <a:ext cx="548635" cy="365733"/>
              <a:chOff x="0" y="1196093"/>
              <a:chExt cx="548640" cy="365759"/>
            </a:xfrm>
          </p:grpSpPr>
          <p:grpSp>
            <p:nvGrpSpPr>
              <p:cNvPr id="75" name="Group 77"/>
              <p:cNvGrpSpPr/>
              <p:nvPr/>
            </p:nvGrpSpPr>
            <p:grpSpPr>
              <a:xfrm>
                <a:off x="0" y="1196093"/>
                <a:ext cx="548640" cy="126609"/>
                <a:chOff x="0" y="1196093"/>
                <a:chExt cx="548640" cy="126609"/>
              </a:xfrm>
            </p:grpSpPr>
            <p:cxnSp>
              <p:nvCxnSpPr>
                <p:cNvPr id="79" name="Straight Connector 81"/>
                <p:cNvCxnSpPr>
                  <a:cxnSpLocks/>
                </p:cNvCxnSpPr>
                <p:nvPr/>
              </p:nvCxnSpPr>
              <p:spPr>
                <a:xfrm flipV="1">
                  <a:off x="0" y="130863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82"/>
                <p:cNvCxnSpPr>
                  <a:cxnSpLocks/>
                </p:cNvCxnSpPr>
                <p:nvPr/>
              </p:nvCxnSpPr>
              <p:spPr>
                <a:xfrm>
                  <a:off x="140677" y="119609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 name="Group 78"/>
              <p:cNvGrpSpPr/>
              <p:nvPr/>
            </p:nvGrpSpPr>
            <p:grpSpPr>
              <a:xfrm>
                <a:off x="0" y="1435243"/>
                <a:ext cx="548640" cy="126609"/>
                <a:chOff x="0" y="1435243"/>
                <a:chExt cx="548640" cy="126609"/>
              </a:xfrm>
            </p:grpSpPr>
            <p:cxnSp>
              <p:nvCxnSpPr>
                <p:cNvPr id="77" name="Straight Connector 79"/>
                <p:cNvCxnSpPr>
                  <a:cxnSpLocks/>
                </p:cNvCxnSpPr>
                <p:nvPr/>
              </p:nvCxnSpPr>
              <p:spPr>
                <a:xfrm flipV="1">
                  <a:off x="0" y="154778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80"/>
                <p:cNvCxnSpPr>
                  <a:cxnSpLocks/>
                </p:cNvCxnSpPr>
                <p:nvPr/>
              </p:nvCxnSpPr>
              <p:spPr>
                <a:xfrm>
                  <a:off x="140677" y="143524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7" name="Group 139"/>
            <p:cNvGrpSpPr/>
            <p:nvPr/>
          </p:nvGrpSpPr>
          <p:grpSpPr>
            <a:xfrm>
              <a:off x="1510266" y="3484270"/>
              <a:ext cx="5081907" cy="2747204"/>
              <a:chOff x="1510266" y="3484270"/>
              <a:chExt cx="5081907" cy="2747204"/>
            </a:xfrm>
          </p:grpSpPr>
          <p:sp>
            <p:nvSpPr>
              <p:cNvPr id="64" name="Oval 65"/>
              <p:cNvSpPr/>
              <p:nvPr/>
            </p:nvSpPr>
            <p:spPr>
              <a:xfrm>
                <a:off x="4243916" y="3484270"/>
                <a:ext cx="98474"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Subtitle 34"/>
              <p:cNvSpPr>
                <a:spLocks noGrp="1"/>
              </p:cNvSpPr>
              <p:nvPr/>
            </p:nvSpPr>
            <p:spPr>
              <a:xfrm>
                <a:off x="3539073" y="3493794"/>
                <a:ext cx="107850"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66" name="Group 138"/>
              <p:cNvGrpSpPr/>
              <p:nvPr/>
            </p:nvGrpSpPr>
            <p:grpSpPr>
              <a:xfrm>
                <a:off x="6310823" y="4293837"/>
                <a:ext cx="281350" cy="1026868"/>
                <a:chOff x="6310823" y="4293837"/>
                <a:chExt cx="281350" cy="1026868"/>
              </a:xfrm>
            </p:grpSpPr>
            <p:sp>
              <p:nvSpPr>
                <p:cNvPr id="73" name="Freeform 75"/>
                <p:cNvSpPr/>
                <p:nvPr/>
              </p:nvSpPr>
              <p:spPr>
                <a:xfrm>
                  <a:off x="6310823" y="4444111"/>
                  <a:ext cx="281350" cy="876594"/>
                </a:xfrm>
                <a:custGeom>
                  <a:avLst/>
                  <a:gdLst>
                    <a:gd name="connsiteX0" fmla="*/ 0 w 269036"/>
                    <a:gd name="connsiteY0" fmla="*/ 0 h 1336431"/>
                    <a:gd name="connsiteX1" fmla="*/ 126609 w 269036"/>
                    <a:gd name="connsiteY1" fmla="*/ 28135 h 1336431"/>
                    <a:gd name="connsiteX2" fmla="*/ 154745 w 269036"/>
                    <a:gd name="connsiteY2" fmla="*/ 56271 h 1336431"/>
                    <a:gd name="connsiteX3" fmla="*/ 196948 w 269036"/>
                    <a:gd name="connsiteY3" fmla="*/ 126609 h 1336431"/>
                    <a:gd name="connsiteX4" fmla="*/ 225083 w 269036"/>
                    <a:gd name="connsiteY4" fmla="*/ 239151 h 1336431"/>
                    <a:gd name="connsiteX5" fmla="*/ 211016 w 269036"/>
                    <a:gd name="connsiteY5" fmla="*/ 337624 h 1336431"/>
                    <a:gd name="connsiteX6" fmla="*/ 126609 w 269036"/>
                    <a:gd name="connsiteY6" fmla="*/ 365760 h 1336431"/>
                    <a:gd name="connsiteX7" fmla="*/ 56271 w 269036"/>
                    <a:gd name="connsiteY7" fmla="*/ 351692 h 1336431"/>
                    <a:gd name="connsiteX8" fmla="*/ 112542 w 269036"/>
                    <a:gd name="connsiteY8" fmla="*/ 281354 h 1336431"/>
                    <a:gd name="connsiteX9" fmla="*/ 211016 w 269036"/>
                    <a:gd name="connsiteY9" fmla="*/ 323557 h 1336431"/>
                    <a:gd name="connsiteX10" fmla="*/ 239151 w 269036"/>
                    <a:gd name="connsiteY10" fmla="*/ 407963 h 1336431"/>
                    <a:gd name="connsiteX11" fmla="*/ 239151 w 269036"/>
                    <a:gd name="connsiteY11" fmla="*/ 590843 h 1336431"/>
                    <a:gd name="connsiteX12" fmla="*/ 196948 w 269036"/>
                    <a:gd name="connsiteY12" fmla="*/ 604911 h 1336431"/>
                    <a:gd name="connsiteX13" fmla="*/ 84406 w 269036"/>
                    <a:gd name="connsiteY13" fmla="*/ 590843 h 1336431"/>
                    <a:gd name="connsiteX14" fmla="*/ 112542 w 269036"/>
                    <a:gd name="connsiteY14" fmla="*/ 562708 h 1336431"/>
                    <a:gd name="connsiteX15" fmla="*/ 154745 w 269036"/>
                    <a:gd name="connsiteY15" fmla="*/ 534572 h 1336431"/>
                    <a:gd name="connsiteX16" fmla="*/ 225083 w 269036"/>
                    <a:gd name="connsiteY16" fmla="*/ 548640 h 1336431"/>
                    <a:gd name="connsiteX17" fmla="*/ 239151 w 269036"/>
                    <a:gd name="connsiteY17" fmla="*/ 590843 h 1336431"/>
                    <a:gd name="connsiteX18" fmla="*/ 253219 w 269036"/>
                    <a:gd name="connsiteY18" fmla="*/ 647114 h 1336431"/>
                    <a:gd name="connsiteX19" fmla="*/ 239151 w 269036"/>
                    <a:gd name="connsiteY19" fmla="*/ 872197 h 1336431"/>
                    <a:gd name="connsiteX20" fmla="*/ 196948 w 269036"/>
                    <a:gd name="connsiteY20" fmla="*/ 900332 h 1336431"/>
                    <a:gd name="connsiteX21" fmla="*/ 112542 w 269036"/>
                    <a:gd name="connsiteY21" fmla="*/ 886264 h 1336431"/>
                    <a:gd name="connsiteX22" fmla="*/ 112542 w 269036"/>
                    <a:gd name="connsiteY22" fmla="*/ 801858 h 1336431"/>
                    <a:gd name="connsiteX23" fmla="*/ 211016 w 269036"/>
                    <a:gd name="connsiteY23" fmla="*/ 815926 h 1336431"/>
                    <a:gd name="connsiteX24" fmla="*/ 225083 w 269036"/>
                    <a:gd name="connsiteY24" fmla="*/ 1083212 h 1336431"/>
                    <a:gd name="connsiteX25" fmla="*/ 112542 w 269036"/>
                    <a:gd name="connsiteY25" fmla="*/ 1111348 h 1336431"/>
                    <a:gd name="connsiteX26" fmla="*/ 112542 w 269036"/>
                    <a:gd name="connsiteY26" fmla="*/ 1336431 h 1336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9036" h="1336431">
                      <a:moveTo>
                        <a:pt x="0" y="0"/>
                      </a:moveTo>
                      <a:cubicBezTo>
                        <a:pt x="7395" y="1479"/>
                        <a:pt x="113368" y="21514"/>
                        <a:pt x="126609" y="28135"/>
                      </a:cubicBezTo>
                      <a:cubicBezTo>
                        <a:pt x="138472" y="34067"/>
                        <a:pt x="145366" y="46892"/>
                        <a:pt x="154745" y="56271"/>
                      </a:cubicBezTo>
                      <a:cubicBezTo>
                        <a:pt x="194592" y="175819"/>
                        <a:pt x="139019" y="30063"/>
                        <a:pt x="196948" y="126609"/>
                      </a:cubicBezTo>
                      <a:cubicBezTo>
                        <a:pt x="209927" y="148239"/>
                        <a:pt x="222057" y="224020"/>
                        <a:pt x="225083" y="239151"/>
                      </a:cubicBezTo>
                      <a:cubicBezTo>
                        <a:pt x="220394" y="271975"/>
                        <a:pt x="231373" y="311451"/>
                        <a:pt x="211016" y="337624"/>
                      </a:cubicBezTo>
                      <a:cubicBezTo>
                        <a:pt x="192808" y="361034"/>
                        <a:pt x="126609" y="365760"/>
                        <a:pt x="126609" y="365760"/>
                      </a:cubicBezTo>
                      <a:cubicBezTo>
                        <a:pt x="103163" y="361071"/>
                        <a:pt x="71207" y="370363"/>
                        <a:pt x="56271" y="351692"/>
                      </a:cubicBezTo>
                      <a:cubicBezTo>
                        <a:pt x="15365" y="300558"/>
                        <a:pt x="96918" y="286562"/>
                        <a:pt x="112542" y="281354"/>
                      </a:cubicBezTo>
                      <a:cubicBezTo>
                        <a:pt x="150775" y="289000"/>
                        <a:pt x="190997" y="283518"/>
                        <a:pt x="211016" y="323557"/>
                      </a:cubicBezTo>
                      <a:cubicBezTo>
                        <a:pt x="224279" y="350083"/>
                        <a:pt x="239151" y="407963"/>
                        <a:pt x="239151" y="407963"/>
                      </a:cubicBezTo>
                      <a:cubicBezTo>
                        <a:pt x="243671" y="444122"/>
                        <a:pt x="268548" y="546747"/>
                        <a:pt x="239151" y="590843"/>
                      </a:cubicBezTo>
                      <a:cubicBezTo>
                        <a:pt x="230926" y="603181"/>
                        <a:pt x="211016" y="600222"/>
                        <a:pt x="196948" y="604911"/>
                      </a:cubicBezTo>
                      <a:cubicBezTo>
                        <a:pt x="159434" y="600222"/>
                        <a:pt x="118221" y="607750"/>
                        <a:pt x="84406" y="590843"/>
                      </a:cubicBezTo>
                      <a:cubicBezTo>
                        <a:pt x="72543" y="584912"/>
                        <a:pt x="102185" y="570993"/>
                        <a:pt x="112542" y="562708"/>
                      </a:cubicBezTo>
                      <a:cubicBezTo>
                        <a:pt x="125744" y="552146"/>
                        <a:pt x="140677" y="543951"/>
                        <a:pt x="154745" y="534572"/>
                      </a:cubicBezTo>
                      <a:cubicBezTo>
                        <a:pt x="178191" y="539261"/>
                        <a:pt x="205188" y="535377"/>
                        <a:pt x="225083" y="548640"/>
                      </a:cubicBezTo>
                      <a:cubicBezTo>
                        <a:pt x="237421" y="556865"/>
                        <a:pt x="235077" y="576585"/>
                        <a:pt x="239151" y="590843"/>
                      </a:cubicBezTo>
                      <a:cubicBezTo>
                        <a:pt x="244463" y="609433"/>
                        <a:pt x="248530" y="628357"/>
                        <a:pt x="253219" y="647114"/>
                      </a:cubicBezTo>
                      <a:cubicBezTo>
                        <a:pt x="248530" y="722142"/>
                        <a:pt x="255459" y="798813"/>
                        <a:pt x="239151" y="872197"/>
                      </a:cubicBezTo>
                      <a:cubicBezTo>
                        <a:pt x="235483" y="888702"/>
                        <a:pt x="213752" y="898465"/>
                        <a:pt x="196948" y="900332"/>
                      </a:cubicBezTo>
                      <a:cubicBezTo>
                        <a:pt x="168599" y="903482"/>
                        <a:pt x="140677" y="890953"/>
                        <a:pt x="112542" y="886264"/>
                      </a:cubicBezTo>
                      <a:cubicBezTo>
                        <a:pt x="109656" y="877607"/>
                        <a:pt x="77913" y="810515"/>
                        <a:pt x="112542" y="801858"/>
                      </a:cubicBezTo>
                      <a:cubicBezTo>
                        <a:pt x="144710" y="793816"/>
                        <a:pt x="178191" y="811237"/>
                        <a:pt x="211016" y="815926"/>
                      </a:cubicBezTo>
                      <a:cubicBezTo>
                        <a:pt x="267245" y="900271"/>
                        <a:pt x="300694" y="931989"/>
                        <a:pt x="225083" y="1083212"/>
                      </a:cubicBezTo>
                      <a:cubicBezTo>
                        <a:pt x="207790" y="1117798"/>
                        <a:pt x="112542" y="1072680"/>
                        <a:pt x="112542" y="1111348"/>
                      </a:cubicBezTo>
                      <a:lnTo>
                        <a:pt x="112542" y="1336431"/>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74" name="Straight Connector 76"/>
                <p:cNvCxnSpPr>
                  <a:cxnSpLocks/>
                </p:cNvCxnSpPr>
                <p:nvPr/>
              </p:nvCxnSpPr>
              <p:spPr>
                <a:xfrm flipV="1">
                  <a:off x="6310823" y="4293837"/>
                  <a:ext cx="0" cy="150274"/>
                </a:xfrm>
                <a:prstGeom prst="line">
                  <a:avLst/>
                </a:prstGeom>
                <a:ln w="317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67" name="Straight Connector 68"/>
              <p:cNvCxnSpPr>
                <a:cxnSpLocks/>
              </p:cNvCxnSpPr>
              <p:nvPr/>
            </p:nvCxnSpPr>
            <p:spPr>
              <a:xfrm flipH="1">
                <a:off x="1510266" y="3541416"/>
                <a:ext cx="2040217" cy="1604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9"/>
              <p:cNvCxnSpPr>
                <a:cxnSpLocks/>
              </p:cNvCxnSpPr>
              <p:nvPr/>
            </p:nvCxnSpPr>
            <p:spPr>
              <a:xfrm>
                <a:off x="4358215" y="3531892"/>
                <a:ext cx="1952881" cy="10044"/>
              </a:xfrm>
              <a:prstGeom prst="line">
                <a:avLst/>
              </a:prstGeom>
              <a:ln w="25400"/>
            </p:spPr>
            <p:style>
              <a:lnRef idx="1">
                <a:schemeClr val="dk1"/>
              </a:lnRef>
              <a:fillRef idx="0">
                <a:schemeClr val="dk1"/>
              </a:fillRef>
              <a:effectRef idx="0">
                <a:schemeClr val="dk1"/>
              </a:effectRef>
              <a:fontRef idx="minor">
                <a:schemeClr val="tx1"/>
              </a:fontRef>
            </p:style>
          </p:cxnSp>
          <p:cxnSp>
            <p:nvCxnSpPr>
              <p:cNvPr id="69" name="Straight Connector 70"/>
              <p:cNvCxnSpPr>
                <a:cxnSpLocks/>
              </p:cNvCxnSpPr>
              <p:nvPr/>
            </p:nvCxnSpPr>
            <p:spPr>
              <a:xfrm flipV="1">
                <a:off x="1510266" y="3531892"/>
                <a:ext cx="0" cy="115079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71"/>
              <p:cNvCxnSpPr>
                <a:cxnSpLocks/>
              </p:cNvCxnSpPr>
              <p:nvPr/>
            </p:nvCxnSpPr>
            <p:spPr>
              <a:xfrm flipV="1">
                <a:off x="6310823" y="3541416"/>
                <a:ext cx="0" cy="73985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2"/>
              <p:cNvCxnSpPr>
                <a:cxnSpLocks/>
              </p:cNvCxnSpPr>
              <p:nvPr/>
            </p:nvCxnSpPr>
            <p:spPr>
              <a:xfrm>
                <a:off x="1510266" y="5046259"/>
                <a:ext cx="8791" cy="117422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4"/>
              <p:cNvCxnSpPr>
                <a:cxnSpLocks/>
              </p:cNvCxnSpPr>
              <p:nvPr/>
            </p:nvCxnSpPr>
            <p:spPr>
              <a:xfrm>
                <a:off x="6444171" y="5303415"/>
                <a:ext cx="0" cy="92805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9" name="Straight Connector 122"/>
            <p:cNvCxnSpPr>
              <a:cxnSpLocks/>
            </p:cNvCxnSpPr>
            <p:nvPr/>
          </p:nvCxnSpPr>
          <p:spPr>
            <a:xfrm>
              <a:off x="1528098" y="6207708"/>
              <a:ext cx="1982135" cy="3504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125"/>
            <p:cNvCxnSpPr>
              <a:cxnSpLocks/>
            </p:cNvCxnSpPr>
            <p:nvPr/>
          </p:nvCxnSpPr>
          <p:spPr>
            <a:xfrm>
              <a:off x="3510233" y="6242750"/>
              <a:ext cx="29339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2" name="Group 35"/>
          <p:cNvGrpSpPr/>
          <p:nvPr/>
        </p:nvGrpSpPr>
        <p:grpSpPr>
          <a:xfrm>
            <a:off x="3662116" y="3128528"/>
            <a:ext cx="581800" cy="182880"/>
            <a:chOff x="5292215" y="3009477"/>
            <a:chExt cx="581800" cy="182880"/>
          </a:xfrm>
        </p:grpSpPr>
        <p:cxnSp>
          <p:nvCxnSpPr>
            <p:cNvPr id="83" name="Straight Connector 6"/>
            <p:cNvCxnSpPr>
              <a:cxnSpLocks/>
            </p:cNvCxnSpPr>
            <p:nvPr/>
          </p:nvCxnSpPr>
          <p:spPr>
            <a:xfrm>
              <a:off x="5292215" y="3188337"/>
              <a:ext cx="581800" cy="402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11"/>
            <p:cNvCxnSpPr>
              <a:cxnSpLocks/>
            </p:cNvCxnSpPr>
            <p:nvPr/>
          </p:nvCxnSpPr>
          <p:spPr>
            <a:xfrm flipV="1">
              <a:off x="5583115" y="3009477"/>
              <a:ext cx="0" cy="17886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5" name="Group 86"/>
          <p:cNvGrpSpPr/>
          <p:nvPr/>
        </p:nvGrpSpPr>
        <p:grpSpPr>
          <a:xfrm>
            <a:off x="5857841" y="4226768"/>
            <a:ext cx="1281655" cy="1231250"/>
            <a:chOff x="5918065" y="4140120"/>
            <a:chExt cx="1281655" cy="1231250"/>
          </a:xfrm>
        </p:grpSpPr>
        <p:sp>
          <p:nvSpPr>
            <p:cNvPr id="86" name="Freeform 84"/>
            <p:cNvSpPr/>
            <p:nvPr/>
          </p:nvSpPr>
          <p:spPr>
            <a:xfrm>
              <a:off x="6593211" y="4140120"/>
              <a:ext cx="606509" cy="1209822"/>
            </a:xfrm>
            <a:custGeom>
              <a:avLst/>
              <a:gdLst>
                <a:gd name="connsiteX0" fmla="*/ 43801 w 606509"/>
                <a:gd name="connsiteY0" fmla="*/ 787791 h 1209822"/>
                <a:gd name="connsiteX1" fmla="*/ 29733 w 606509"/>
                <a:gd name="connsiteY1" fmla="*/ 618979 h 1209822"/>
                <a:gd name="connsiteX2" fmla="*/ 1598 w 606509"/>
                <a:gd name="connsiteY2" fmla="*/ 534572 h 1209822"/>
                <a:gd name="connsiteX3" fmla="*/ 15666 w 606509"/>
                <a:gd name="connsiteY3" fmla="*/ 182880 h 1209822"/>
                <a:gd name="connsiteX4" fmla="*/ 29733 w 606509"/>
                <a:gd name="connsiteY4" fmla="*/ 126609 h 1209822"/>
                <a:gd name="connsiteX5" fmla="*/ 57869 w 606509"/>
                <a:gd name="connsiteY5" fmla="*/ 98474 h 1209822"/>
                <a:gd name="connsiteX6" fmla="*/ 86004 w 606509"/>
                <a:gd name="connsiteY6" fmla="*/ 56271 h 1209822"/>
                <a:gd name="connsiteX7" fmla="*/ 128207 w 606509"/>
                <a:gd name="connsiteY7" fmla="*/ 42203 h 1209822"/>
                <a:gd name="connsiteX8" fmla="*/ 212613 w 606509"/>
                <a:gd name="connsiteY8" fmla="*/ 0 h 1209822"/>
                <a:gd name="connsiteX9" fmla="*/ 381426 w 606509"/>
                <a:gd name="connsiteY9" fmla="*/ 14068 h 1209822"/>
                <a:gd name="connsiteX10" fmla="*/ 423629 w 606509"/>
                <a:gd name="connsiteY10" fmla="*/ 28136 h 1209822"/>
                <a:gd name="connsiteX11" fmla="*/ 451764 w 606509"/>
                <a:gd name="connsiteY11" fmla="*/ 70339 h 1209822"/>
                <a:gd name="connsiteX12" fmla="*/ 479900 w 606509"/>
                <a:gd name="connsiteY12" fmla="*/ 98474 h 1209822"/>
                <a:gd name="connsiteX13" fmla="*/ 550238 w 606509"/>
                <a:gd name="connsiteY13" fmla="*/ 225083 h 1209822"/>
                <a:gd name="connsiteX14" fmla="*/ 564306 w 606509"/>
                <a:gd name="connsiteY14" fmla="*/ 281354 h 1209822"/>
                <a:gd name="connsiteX15" fmla="*/ 578373 w 606509"/>
                <a:gd name="connsiteY15" fmla="*/ 422031 h 1209822"/>
                <a:gd name="connsiteX16" fmla="*/ 592441 w 606509"/>
                <a:gd name="connsiteY16" fmla="*/ 520505 h 1209822"/>
                <a:gd name="connsiteX17" fmla="*/ 606509 w 606509"/>
                <a:gd name="connsiteY17" fmla="*/ 745588 h 1209822"/>
                <a:gd name="connsiteX18" fmla="*/ 592441 w 606509"/>
                <a:gd name="connsiteY18" fmla="*/ 1055077 h 1209822"/>
                <a:gd name="connsiteX19" fmla="*/ 550238 w 606509"/>
                <a:gd name="connsiteY19" fmla="*/ 1139483 h 1209822"/>
                <a:gd name="connsiteX20" fmla="*/ 508035 w 606509"/>
                <a:gd name="connsiteY20" fmla="*/ 1153551 h 1209822"/>
                <a:gd name="connsiteX21" fmla="*/ 479900 w 606509"/>
                <a:gd name="connsiteY21" fmla="*/ 1195754 h 1209822"/>
                <a:gd name="connsiteX22" fmla="*/ 437696 w 606509"/>
                <a:gd name="connsiteY22" fmla="*/ 1209822 h 1209822"/>
                <a:gd name="connsiteX23" fmla="*/ 226681 w 606509"/>
                <a:gd name="connsiteY23" fmla="*/ 1195754 h 1209822"/>
                <a:gd name="connsiteX24" fmla="*/ 184478 w 606509"/>
                <a:gd name="connsiteY24" fmla="*/ 1181686 h 1209822"/>
                <a:gd name="connsiteX25" fmla="*/ 100072 w 606509"/>
                <a:gd name="connsiteY25" fmla="*/ 1125416 h 1209822"/>
                <a:gd name="connsiteX26" fmla="*/ 86004 w 606509"/>
                <a:gd name="connsiteY26" fmla="*/ 1083212 h 1209822"/>
                <a:gd name="connsiteX27" fmla="*/ 29733 w 606509"/>
                <a:gd name="connsiteY27" fmla="*/ 1012874 h 1209822"/>
                <a:gd name="connsiteX28" fmla="*/ 15666 w 606509"/>
                <a:gd name="connsiteY28" fmla="*/ 801859 h 1209822"/>
                <a:gd name="connsiteX29" fmla="*/ 1598 w 606509"/>
                <a:gd name="connsiteY29" fmla="*/ 759656 h 1209822"/>
                <a:gd name="connsiteX30" fmla="*/ 1598 w 606509"/>
                <a:gd name="connsiteY30" fmla="*/ 618979 h 120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6509" h="1209822">
                  <a:moveTo>
                    <a:pt x="43801" y="787791"/>
                  </a:moveTo>
                  <a:cubicBezTo>
                    <a:pt x="39112" y="731520"/>
                    <a:pt x="39016" y="674676"/>
                    <a:pt x="29733" y="618979"/>
                  </a:cubicBezTo>
                  <a:cubicBezTo>
                    <a:pt x="24857" y="589725"/>
                    <a:pt x="1598" y="534572"/>
                    <a:pt x="1598" y="534572"/>
                  </a:cubicBezTo>
                  <a:cubicBezTo>
                    <a:pt x="6287" y="417341"/>
                    <a:pt x="7594" y="299926"/>
                    <a:pt x="15666" y="182880"/>
                  </a:cubicBezTo>
                  <a:cubicBezTo>
                    <a:pt x="16996" y="163592"/>
                    <a:pt x="21086" y="143902"/>
                    <a:pt x="29733" y="126609"/>
                  </a:cubicBezTo>
                  <a:cubicBezTo>
                    <a:pt x="35664" y="114746"/>
                    <a:pt x="49583" y="108831"/>
                    <a:pt x="57869" y="98474"/>
                  </a:cubicBezTo>
                  <a:cubicBezTo>
                    <a:pt x="68431" y="85272"/>
                    <a:pt x="72802" y="66833"/>
                    <a:pt x="86004" y="56271"/>
                  </a:cubicBezTo>
                  <a:cubicBezTo>
                    <a:pt x="97583" y="47008"/>
                    <a:pt x="114944" y="48835"/>
                    <a:pt x="128207" y="42203"/>
                  </a:cubicBezTo>
                  <a:cubicBezTo>
                    <a:pt x="237289" y="-12338"/>
                    <a:pt x="106534" y="35360"/>
                    <a:pt x="212613" y="0"/>
                  </a:cubicBezTo>
                  <a:cubicBezTo>
                    <a:pt x="268884" y="4689"/>
                    <a:pt x="325455" y="6605"/>
                    <a:pt x="381426" y="14068"/>
                  </a:cubicBezTo>
                  <a:cubicBezTo>
                    <a:pt x="396125" y="16028"/>
                    <a:pt x="412050" y="18873"/>
                    <a:pt x="423629" y="28136"/>
                  </a:cubicBezTo>
                  <a:cubicBezTo>
                    <a:pt x="436831" y="38698"/>
                    <a:pt x="441202" y="57137"/>
                    <a:pt x="451764" y="70339"/>
                  </a:cubicBezTo>
                  <a:cubicBezTo>
                    <a:pt x="460050" y="80696"/>
                    <a:pt x="471942" y="87863"/>
                    <a:pt x="479900" y="98474"/>
                  </a:cubicBezTo>
                  <a:cubicBezTo>
                    <a:pt x="526403" y="160478"/>
                    <a:pt x="533367" y="166036"/>
                    <a:pt x="550238" y="225083"/>
                  </a:cubicBezTo>
                  <a:cubicBezTo>
                    <a:pt x="555550" y="243673"/>
                    <a:pt x="559617" y="262597"/>
                    <a:pt x="564306" y="281354"/>
                  </a:cubicBezTo>
                  <a:cubicBezTo>
                    <a:pt x="568995" y="328246"/>
                    <a:pt x="572867" y="375228"/>
                    <a:pt x="578373" y="422031"/>
                  </a:cubicBezTo>
                  <a:cubicBezTo>
                    <a:pt x="582247" y="454962"/>
                    <a:pt x="589568" y="487472"/>
                    <a:pt x="592441" y="520505"/>
                  </a:cubicBezTo>
                  <a:cubicBezTo>
                    <a:pt x="598953" y="595396"/>
                    <a:pt x="601820" y="670560"/>
                    <a:pt x="606509" y="745588"/>
                  </a:cubicBezTo>
                  <a:cubicBezTo>
                    <a:pt x="601820" y="848751"/>
                    <a:pt x="600676" y="952136"/>
                    <a:pt x="592441" y="1055077"/>
                  </a:cubicBezTo>
                  <a:cubicBezTo>
                    <a:pt x="590698" y="1076858"/>
                    <a:pt x="566449" y="1126514"/>
                    <a:pt x="550238" y="1139483"/>
                  </a:cubicBezTo>
                  <a:cubicBezTo>
                    <a:pt x="538659" y="1148746"/>
                    <a:pt x="522103" y="1148862"/>
                    <a:pt x="508035" y="1153551"/>
                  </a:cubicBezTo>
                  <a:cubicBezTo>
                    <a:pt x="498657" y="1167619"/>
                    <a:pt x="493102" y="1185192"/>
                    <a:pt x="479900" y="1195754"/>
                  </a:cubicBezTo>
                  <a:cubicBezTo>
                    <a:pt x="468321" y="1205018"/>
                    <a:pt x="452525" y="1209822"/>
                    <a:pt x="437696" y="1209822"/>
                  </a:cubicBezTo>
                  <a:cubicBezTo>
                    <a:pt x="367202" y="1209822"/>
                    <a:pt x="297019" y="1200443"/>
                    <a:pt x="226681" y="1195754"/>
                  </a:cubicBezTo>
                  <a:cubicBezTo>
                    <a:pt x="212613" y="1191065"/>
                    <a:pt x="197441" y="1188887"/>
                    <a:pt x="184478" y="1181686"/>
                  </a:cubicBezTo>
                  <a:cubicBezTo>
                    <a:pt x="154919" y="1165264"/>
                    <a:pt x="100072" y="1125416"/>
                    <a:pt x="100072" y="1125416"/>
                  </a:cubicBezTo>
                  <a:cubicBezTo>
                    <a:pt x="95383" y="1111348"/>
                    <a:pt x="92636" y="1096475"/>
                    <a:pt x="86004" y="1083212"/>
                  </a:cubicBezTo>
                  <a:cubicBezTo>
                    <a:pt x="68257" y="1047718"/>
                    <a:pt x="55904" y="1039044"/>
                    <a:pt x="29733" y="1012874"/>
                  </a:cubicBezTo>
                  <a:cubicBezTo>
                    <a:pt x="25044" y="942536"/>
                    <a:pt x="23451" y="871922"/>
                    <a:pt x="15666" y="801859"/>
                  </a:cubicBezTo>
                  <a:cubicBezTo>
                    <a:pt x="14028" y="787121"/>
                    <a:pt x="2735" y="774441"/>
                    <a:pt x="1598" y="759656"/>
                  </a:cubicBezTo>
                  <a:cubicBezTo>
                    <a:pt x="-1999" y="712902"/>
                    <a:pt x="1598" y="665871"/>
                    <a:pt x="1598" y="618979"/>
                  </a:cubicBezTo>
                </a:path>
              </a:pathLst>
            </a:custGeom>
            <a:noFill/>
            <a:ln w="38100">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85"/>
            <p:cNvSpPr/>
            <p:nvPr/>
          </p:nvSpPr>
          <p:spPr>
            <a:xfrm rot="10800000">
              <a:off x="5918065" y="4161548"/>
              <a:ext cx="606509" cy="1209822"/>
            </a:xfrm>
            <a:custGeom>
              <a:avLst/>
              <a:gdLst>
                <a:gd name="connsiteX0" fmla="*/ 43801 w 606509"/>
                <a:gd name="connsiteY0" fmla="*/ 787791 h 1209822"/>
                <a:gd name="connsiteX1" fmla="*/ 29733 w 606509"/>
                <a:gd name="connsiteY1" fmla="*/ 618979 h 1209822"/>
                <a:gd name="connsiteX2" fmla="*/ 1598 w 606509"/>
                <a:gd name="connsiteY2" fmla="*/ 534572 h 1209822"/>
                <a:gd name="connsiteX3" fmla="*/ 15666 w 606509"/>
                <a:gd name="connsiteY3" fmla="*/ 182880 h 1209822"/>
                <a:gd name="connsiteX4" fmla="*/ 29733 w 606509"/>
                <a:gd name="connsiteY4" fmla="*/ 126609 h 1209822"/>
                <a:gd name="connsiteX5" fmla="*/ 57869 w 606509"/>
                <a:gd name="connsiteY5" fmla="*/ 98474 h 1209822"/>
                <a:gd name="connsiteX6" fmla="*/ 86004 w 606509"/>
                <a:gd name="connsiteY6" fmla="*/ 56271 h 1209822"/>
                <a:gd name="connsiteX7" fmla="*/ 128207 w 606509"/>
                <a:gd name="connsiteY7" fmla="*/ 42203 h 1209822"/>
                <a:gd name="connsiteX8" fmla="*/ 212613 w 606509"/>
                <a:gd name="connsiteY8" fmla="*/ 0 h 1209822"/>
                <a:gd name="connsiteX9" fmla="*/ 381426 w 606509"/>
                <a:gd name="connsiteY9" fmla="*/ 14068 h 1209822"/>
                <a:gd name="connsiteX10" fmla="*/ 423629 w 606509"/>
                <a:gd name="connsiteY10" fmla="*/ 28136 h 1209822"/>
                <a:gd name="connsiteX11" fmla="*/ 451764 w 606509"/>
                <a:gd name="connsiteY11" fmla="*/ 70339 h 1209822"/>
                <a:gd name="connsiteX12" fmla="*/ 479900 w 606509"/>
                <a:gd name="connsiteY12" fmla="*/ 98474 h 1209822"/>
                <a:gd name="connsiteX13" fmla="*/ 550238 w 606509"/>
                <a:gd name="connsiteY13" fmla="*/ 225083 h 1209822"/>
                <a:gd name="connsiteX14" fmla="*/ 564306 w 606509"/>
                <a:gd name="connsiteY14" fmla="*/ 281354 h 1209822"/>
                <a:gd name="connsiteX15" fmla="*/ 578373 w 606509"/>
                <a:gd name="connsiteY15" fmla="*/ 422031 h 1209822"/>
                <a:gd name="connsiteX16" fmla="*/ 592441 w 606509"/>
                <a:gd name="connsiteY16" fmla="*/ 520505 h 1209822"/>
                <a:gd name="connsiteX17" fmla="*/ 606509 w 606509"/>
                <a:gd name="connsiteY17" fmla="*/ 745588 h 1209822"/>
                <a:gd name="connsiteX18" fmla="*/ 592441 w 606509"/>
                <a:gd name="connsiteY18" fmla="*/ 1055077 h 1209822"/>
                <a:gd name="connsiteX19" fmla="*/ 550238 w 606509"/>
                <a:gd name="connsiteY19" fmla="*/ 1139483 h 1209822"/>
                <a:gd name="connsiteX20" fmla="*/ 508035 w 606509"/>
                <a:gd name="connsiteY20" fmla="*/ 1153551 h 1209822"/>
                <a:gd name="connsiteX21" fmla="*/ 479900 w 606509"/>
                <a:gd name="connsiteY21" fmla="*/ 1195754 h 1209822"/>
                <a:gd name="connsiteX22" fmla="*/ 437696 w 606509"/>
                <a:gd name="connsiteY22" fmla="*/ 1209822 h 1209822"/>
                <a:gd name="connsiteX23" fmla="*/ 226681 w 606509"/>
                <a:gd name="connsiteY23" fmla="*/ 1195754 h 1209822"/>
                <a:gd name="connsiteX24" fmla="*/ 184478 w 606509"/>
                <a:gd name="connsiteY24" fmla="*/ 1181686 h 1209822"/>
                <a:gd name="connsiteX25" fmla="*/ 100072 w 606509"/>
                <a:gd name="connsiteY25" fmla="*/ 1125416 h 1209822"/>
                <a:gd name="connsiteX26" fmla="*/ 86004 w 606509"/>
                <a:gd name="connsiteY26" fmla="*/ 1083212 h 1209822"/>
                <a:gd name="connsiteX27" fmla="*/ 29733 w 606509"/>
                <a:gd name="connsiteY27" fmla="*/ 1012874 h 1209822"/>
                <a:gd name="connsiteX28" fmla="*/ 15666 w 606509"/>
                <a:gd name="connsiteY28" fmla="*/ 801859 h 1209822"/>
                <a:gd name="connsiteX29" fmla="*/ 1598 w 606509"/>
                <a:gd name="connsiteY29" fmla="*/ 759656 h 1209822"/>
                <a:gd name="connsiteX30" fmla="*/ 1598 w 606509"/>
                <a:gd name="connsiteY30" fmla="*/ 618979 h 120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6509" h="1209822">
                  <a:moveTo>
                    <a:pt x="43801" y="787791"/>
                  </a:moveTo>
                  <a:cubicBezTo>
                    <a:pt x="39112" y="731520"/>
                    <a:pt x="39016" y="674676"/>
                    <a:pt x="29733" y="618979"/>
                  </a:cubicBezTo>
                  <a:cubicBezTo>
                    <a:pt x="24857" y="589725"/>
                    <a:pt x="1598" y="534572"/>
                    <a:pt x="1598" y="534572"/>
                  </a:cubicBezTo>
                  <a:cubicBezTo>
                    <a:pt x="6287" y="417341"/>
                    <a:pt x="7594" y="299926"/>
                    <a:pt x="15666" y="182880"/>
                  </a:cubicBezTo>
                  <a:cubicBezTo>
                    <a:pt x="16996" y="163592"/>
                    <a:pt x="21086" y="143902"/>
                    <a:pt x="29733" y="126609"/>
                  </a:cubicBezTo>
                  <a:cubicBezTo>
                    <a:pt x="35664" y="114746"/>
                    <a:pt x="49583" y="108831"/>
                    <a:pt x="57869" y="98474"/>
                  </a:cubicBezTo>
                  <a:cubicBezTo>
                    <a:pt x="68431" y="85272"/>
                    <a:pt x="72802" y="66833"/>
                    <a:pt x="86004" y="56271"/>
                  </a:cubicBezTo>
                  <a:cubicBezTo>
                    <a:pt x="97583" y="47008"/>
                    <a:pt x="114944" y="48835"/>
                    <a:pt x="128207" y="42203"/>
                  </a:cubicBezTo>
                  <a:cubicBezTo>
                    <a:pt x="237289" y="-12338"/>
                    <a:pt x="106534" y="35360"/>
                    <a:pt x="212613" y="0"/>
                  </a:cubicBezTo>
                  <a:cubicBezTo>
                    <a:pt x="268884" y="4689"/>
                    <a:pt x="325455" y="6605"/>
                    <a:pt x="381426" y="14068"/>
                  </a:cubicBezTo>
                  <a:cubicBezTo>
                    <a:pt x="396125" y="16028"/>
                    <a:pt x="412050" y="18873"/>
                    <a:pt x="423629" y="28136"/>
                  </a:cubicBezTo>
                  <a:cubicBezTo>
                    <a:pt x="436831" y="38698"/>
                    <a:pt x="441202" y="57137"/>
                    <a:pt x="451764" y="70339"/>
                  </a:cubicBezTo>
                  <a:cubicBezTo>
                    <a:pt x="460050" y="80696"/>
                    <a:pt x="471942" y="87863"/>
                    <a:pt x="479900" y="98474"/>
                  </a:cubicBezTo>
                  <a:cubicBezTo>
                    <a:pt x="526403" y="160478"/>
                    <a:pt x="533367" y="166036"/>
                    <a:pt x="550238" y="225083"/>
                  </a:cubicBezTo>
                  <a:cubicBezTo>
                    <a:pt x="555550" y="243673"/>
                    <a:pt x="559617" y="262597"/>
                    <a:pt x="564306" y="281354"/>
                  </a:cubicBezTo>
                  <a:cubicBezTo>
                    <a:pt x="568995" y="328246"/>
                    <a:pt x="572867" y="375228"/>
                    <a:pt x="578373" y="422031"/>
                  </a:cubicBezTo>
                  <a:cubicBezTo>
                    <a:pt x="582247" y="454962"/>
                    <a:pt x="589568" y="487472"/>
                    <a:pt x="592441" y="520505"/>
                  </a:cubicBezTo>
                  <a:cubicBezTo>
                    <a:pt x="598953" y="595396"/>
                    <a:pt x="601820" y="670560"/>
                    <a:pt x="606509" y="745588"/>
                  </a:cubicBezTo>
                  <a:cubicBezTo>
                    <a:pt x="601820" y="848751"/>
                    <a:pt x="600676" y="952136"/>
                    <a:pt x="592441" y="1055077"/>
                  </a:cubicBezTo>
                  <a:cubicBezTo>
                    <a:pt x="590698" y="1076858"/>
                    <a:pt x="566449" y="1126514"/>
                    <a:pt x="550238" y="1139483"/>
                  </a:cubicBezTo>
                  <a:cubicBezTo>
                    <a:pt x="538659" y="1148746"/>
                    <a:pt x="522103" y="1148862"/>
                    <a:pt x="508035" y="1153551"/>
                  </a:cubicBezTo>
                  <a:cubicBezTo>
                    <a:pt x="498657" y="1167619"/>
                    <a:pt x="493102" y="1185192"/>
                    <a:pt x="479900" y="1195754"/>
                  </a:cubicBezTo>
                  <a:cubicBezTo>
                    <a:pt x="468321" y="1205018"/>
                    <a:pt x="452525" y="1209822"/>
                    <a:pt x="437696" y="1209822"/>
                  </a:cubicBezTo>
                  <a:cubicBezTo>
                    <a:pt x="367202" y="1209822"/>
                    <a:pt x="297019" y="1200443"/>
                    <a:pt x="226681" y="1195754"/>
                  </a:cubicBezTo>
                  <a:cubicBezTo>
                    <a:pt x="212613" y="1191065"/>
                    <a:pt x="197441" y="1188887"/>
                    <a:pt x="184478" y="1181686"/>
                  </a:cubicBezTo>
                  <a:cubicBezTo>
                    <a:pt x="154919" y="1165264"/>
                    <a:pt x="100072" y="1125416"/>
                    <a:pt x="100072" y="1125416"/>
                  </a:cubicBezTo>
                  <a:cubicBezTo>
                    <a:pt x="95383" y="1111348"/>
                    <a:pt x="92636" y="1096475"/>
                    <a:pt x="86004" y="1083212"/>
                  </a:cubicBezTo>
                  <a:cubicBezTo>
                    <a:pt x="68257" y="1047718"/>
                    <a:pt x="55904" y="1039044"/>
                    <a:pt x="29733" y="1012874"/>
                  </a:cubicBezTo>
                  <a:cubicBezTo>
                    <a:pt x="25044" y="942536"/>
                    <a:pt x="23451" y="871922"/>
                    <a:pt x="15666" y="801859"/>
                  </a:cubicBezTo>
                  <a:cubicBezTo>
                    <a:pt x="14028" y="787121"/>
                    <a:pt x="2735" y="774441"/>
                    <a:pt x="1598" y="759656"/>
                  </a:cubicBezTo>
                  <a:cubicBezTo>
                    <a:pt x="-1999" y="712902"/>
                    <a:pt x="1598" y="665871"/>
                    <a:pt x="1598" y="618979"/>
                  </a:cubicBezTo>
                </a:path>
              </a:pathLst>
            </a:custGeom>
            <a:noFill/>
            <a:ln w="38100">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9" name="Straight Arrow Connector 88"/>
          <p:cNvCxnSpPr/>
          <p:nvPr/>
        </p:nvCxnSpPr>
        <p:spPr>
          <a:xfrm>
            <a:off x="2046759" y="3737811"/>
            <a:ext cx="12899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4620126" y="3753853"/>
            <a:ext cx="139566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a:off x="6128084" y="3978442"/>
            <a:ext cx="48127" cy="198922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H="1">
            <a:off x="2189424" y="6030832"/>
            <a:ext cx="343745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96" name="Group 112"/>
          <p:cNvGrpSpPr/>
          <p:nvPr/>
        </p:nvGrpSpPr>
        <p:grpSpPr>
          <a:xfrm>
            <a:off x="6567863" y="3767271"/>
            <a:ext cx="403475" cy="1871871"/>
            <a:chOff x="6567863" y="3767271"/>
            <a:chExt cx="403475" cy="1871871"/>
          </a:xfrm>
        </p:grpSpPr>
        <p:grpSp>
          <p:nvGrpSpPr>
            <p:cNvPr id="97" name="Group 103"/>
            <p:cNvGrpSpPr/>
            <p:nvPr/>
          </p:nvGrpSpPr>
          <p:grpSpPr>
            <a:xfrm>
              <a:off x="6567863" y="3767271"/>
              <a:ext cx="225083" cy="210810"/>
              <a:chOff x="8778240" y="3017824"/>
              <a:chExt cx="313283" cy="330081"/>
            </a:xfrm>
          </p:grpSpPr>
          <p:cxnSp>
            <p:nvCxnSpPr>
              <p:cNvPr id="99" name="Straight Connector 93"/>
              <p:cNvCxnSpPr>
                <a:cxnSpLocks/>
              </p:cNvCxnSpPr>
              <p:nvPr/>
            </p:nvCxnSpPr>
            <p:spPr>
              <a:xfrm>
                <a:off x="8778240" y="3182865"/>
                <a:ext cx="313283"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Straight Connector 98"/>
              <p:cNvCxnSpPr>
                <a:cxnSpLocks/>
              </p:cNvCxnSpPr>
              <p:nvPr/>
            </p:nvCxnSpPr>
            <p:spPr>
              <a:xfrm flipH="1" flipV="1">
                <a:off x="8934881" y="3017824"/>
                <a:ext cx="12619" cy="330081"/>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98" name="Straight Connector 99"/>
            <p:cNvCxnSpPr>
              <a:cxnSpLocks/>
            </p:cNvCxnSpPr>
            <p:nvPr/>
          </p:nvCxnSpPr>
          <p:spPr>
            <a:xfrm>
              <a:off x="6689470" y="5639142"/>
              <a:ext cx="281868"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101" name="TextBox 100"/>
          <p:cNvSpPr txBox="1"/>
          <p:nvPr/>
        </p:nvSpPr>
        <p:spPr>
          <a:xfrm>
            <a:off x="755374" y="159026"/>
            <a:ext cx="10554935" cy="707886"/>
          </a:xfrm>
          <a:prstGeom prst="rect">
            <a:avLst/>
          </a:prstGeom>
          <a:noFill/>
        </p:spPr>
        <p:txBody>
          <a:bodyPr wrap="square" rtlCol="0">
            <a:spAutoFit/>
          </a:bodyPr>
          <a:lstStyle/>
          <a:p>
            <a:pPr algn="ctr"/>
            <a:r>
              <a:rPr lang="en-US" sz="4000" dirty="0" smtClean="0"/>
              <a:t>Creating a moving magnetic field</a:t>
            </a:r>
            <a:endParaRPr lang="en-US" sz="4000" dirty="0"/>
          </a:p>
        </p:txBody>
      </p:sp>
    </p:spTree>
    <p:extLst>
      <p:ext uri="{BB962C8B-B14F-4D97-AF65-F5344CB8AC3E}">
        <p14:creationId xmlns:p14="http://schemas.microsoft.com/office/powerpoint/2010/main" val="1481351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1.25E-6 -4.44444E-6 L 1.25E-6 0.03866 " pathEditMode="relative" rAng="0" ptsTypes="AA">
                                      <p:cBhvr>
                                        <p:cTn id="6" dur="2000" fill="hold"/>
                                        <p:tgtEl>
                                          <p:spTgt spid="82"/>
                                        </p:tgtEl>
                                        <p:attrNameLst>
                                          <p:attrName>ppt_x</p:attrName>
                                          <p:attrName>ppt_y</p:attrName>
                                        </p:attrNameLst>
                                      </p:cBhvr>
                                      <p:rCtr x="0" y="1921"/>
                                    </p:animMotion>
                                  </p:childTnLst>
                                </p:cTn>
                              </p:par>
                              <p:par>
                                <p:cTn id="7" presetID="1" presetClass="entr" presetSubtype="0" fill="hold" nodeType="withEffect">
                                  <p:stCondLst>
                                    <p:cond delay="2000"/>
                                  </p:stCondLst>
                                  <p:childTnLst>
                                    <p:set>
                                      <p:cBhvr>
                                        <p:cTn id="8" dur="1" fill="hold">
                                          <p:stCondLst>
                                            <p:cond delay="0"/>
                                          </p:stCondLst>
                                        </p:cTn>
                                        <p:tgtEl>
                                          <p:spTgt spid="96"/>
                                        </p:tgtEl>
                                        <p:attrNameLst>
                                          <p:attrName>style.visibility</p:attrName>
                                        </p:attrNameLst>
                                      </p:cBhvr>
                                      <p:to>
                                        <p:strVal val="visible"/>
                                      </p:to>
                                    </p:set>
                                  </p:childTnLst>
                                </p:cTn>
                              </p:par>
                              <p:par>
                                <p:cTn id="9" presetID="13" presetClass="entr" presetSubtype="16" fill="hold" nodeType="withEffect">
                                  <p:stCondLst>
                                    <p:cond delay="2000"/>
                                  </p:stCondLst>
                                  <p:childTnLst>
                                    <p:set>
                                      <p:cBhvr>
                                        <p:cTn id="10" dur="1" fill="hold">
                                          <p:stCondLst>
                                            <p:cond delay="0"/>
                                          </p:stCondLst>
                                        </p:cTn>
                                        <p:tgtEl>
                                          <p:spTgt spid="89"/>
                                        </p:tgtEl>
                                        <p:attrNameLst>
                                          <p:attrName>style.visibility</p:attrName>
                                        </p:attrNameLst>
                                      </p:cBhvr>
                                      <p:to>
                                        <p:strVal val="visible"/>
                                      </p:to>
                                    </p:set>
                                    <p:animEffect transition="in" filter="plus(in)">
                                      <p:cBhvr>
                                        <p:cTn id="11" dur="5000"/>
                                        <p:tgtEl>
                                          <p:spTgt spid="89"/>
                                        </p:tgtEl>
                                      </p:cBhvr>
                                    </p:animEffect>
                                  </p:childTnLst>
                                </p:cTn>
                              </p:par>
                              <p:par>
                                <p:cTn id="12" presetID="13" presetClass="entr" presetSubtype="16" fill="hold" nodeType="withEffect">
                                  <p:stCondLst>
                                    <p:cond delay="2000"/>
                                  </p:stCondLst>
                                  <p:childTnLst>
                                    <p:set>
                                      <p:cBhvr>
                                        <p:cTn id="13" dur="1" fill="hold">
                                          <p:stCondLst>
                                            <p:cond delay="0"/>
                                          </p:stCondLst>
                                        </p:cTn>
                                        <p:tgtEl>
                                          <p:spTgt spid="91"/>
                                        </p:tgtEl>
                                        <p:attrNameLst>
                                          <p:attrName>style.visibility</p:attrName>
                                        </p:attrNameLst>
                                      </p:cBhvr>
                                      <p:to>
                                        <p:strVal val="visible"/>
                                      </p:to>
                                    </p:set>
                                    <p:animEffect transition="in" filter="plus(in)">
                                      <p:cBhvr>
                                        <p:cTn id="14" dur="5000"/>
                                        <p:tgtEl>
                                          <p:spTgt spid="91"/>
                                        </p:tgtEl>
                                      </p:cBhvr>
                                    </p:animEffect>
                                  </p:childTnLst>
                                </p:cTn>
                              </p:par>
                              <p:par>
                                <p:cTn id="15" presetID="13" presetClass="entr" presetSubtype="16" fill="hold" nodeType="withEffect">
                                  <p:stCondLst>
                                    <p:cond delay="0"/>
                                  </p:stCondLst>
                                  <p:childTnLst>
                                    <p:set>
                                      <p:cBhvr>
                                        <p:cTn id="16" dur="1" fill="hold">
                                          <p:stCondLst>
                                            <p:cond delay="0"/>
                                          </p:stCondLst>
                                        </p:cTn>
                                        <p:tgtEl>
                                          <p:spTgt spid="93"/>
                                        </p:tgtEl>
                                        <p:attrNameLst>
                                          <p:attrName>style.visibility</p:attrName>
                                        </p:attrNameLst>
                                      </p:cBhvr>
                                      <p:to>
                                        <p:strVal val="visible"/>
                                      </p:to>
                                    </p:set>
                                    <p:animEffect transition="in" filter="plus(in)">
                                      <p:cBhvr>
                                        <p:cTn id="17" dur="5000"/>
                                        <p:tgtEl>
                                          <p:spTgt spid="93"/>
                                        </p:tgtEl>
                                      </p:cBhvr>
                                    </p:animEffect>
                                  </p:childTnLst>
                                </p:cTn>
                              </p:par>
                              <p:par>
                                <p:cTn id="18" presetID="13" presetClass="entr" presetSubtype="16" fill="hold" nodeType="withEffect">
                                  <p:stCondLst>
                                    <p:cond delay="0"/>
                                  </p:stCondLst>
                                  <p:childTnLst>
                                    <p:set>
                                      <p:cBhvr>
                                        <p:cTn id="19" dur="1" fill="hold">
                                          <p:stCondLst>
                                            <p:cond delay="0"/>
                                          </p:stCondLst>
                                        </p:cTn>
                                        <p:tgtEl>
                                          <p:spTgt spid="95"/>
                                        </p:tgtEl>
                                        <p:attrNameLst>
                                          <p:attrName>style.visibility</p:attrName>
                                        </p:attrNameLst>
                                      </p:cBhvr>
                                      <p:to>
                                        <p:strVal val="visible"/>
                                      </p:to>
                                    </p:set>
                                    <p:animEffect transition="in" filter="plus(in)">
                                      <p:cBhvr>
                                        <p:cTn id="20" dur="5000"/>
                                        <p:tgtEl>
                                          <p:spTgt spid="95"/>
                                        </p:tgtEl>
                                      </p:cBhvr>
                                    </p:animEffect>
                                  </p:childTnLst>
                                </p:cTn>
                              </p:par>
                              <p:par>
                                <p:cTn id="21" presetID="23" presetClass="entr" presetSubtype="16" fill="hold" nodeType="withEffect">
                                  <p:stCondLst>
                                    <p:cond delay="0"/>
                                  </p:stCondLst>
                                  <p:childTnLst>
                                    <p:set>
                                      <p:cBhvr>
                                        <p:cTn id="22" dur="1" fill="hold">
                                          <p:stCondLst>
                                            <p:cond delay="0"/>
                                          </p:stCondLst>
                                        </p:cTn>
                                        <p:tgtEl>
                                          <p:spTgt spid="85"/>
                                        </p:tgtEl>
                                        <p:attrNameLst>
                                          <p:attrName>style.visibility</p:attrName>
                                        </p:attrNameLst>
                                      </p:cBhvr>
                                      <p:to>
                                        <p:strVal val="visible"/>
                                      </p:to>
                                    </p:set>
                                    <p:anim calcmode="lin" valueType="num">
                                      <p:cBhvr>
                                        <p:cTn id="23" dur="5000" fill="hold"/>
                                        <p:tgtEl>
                                          <p:spTgt spid="85"/>
                                        </p:tgtEl>
                                        <p:attrNameLst>
                                          <p:attrName>ppt_w</p:attrName>
                                        </p:attrNameLst>
                                      </p:cBhvr>
                                      <p:tavLst>
                                        <p:tav tm="0">
                                          <p:val>
                                            <p:fltVal val="0"/>
                                          </p:val>
                                        </p:tav>
                                        <p:tav tm="100000">
                                          <p:val>
                                            <p:strVal val="#ppt_w"/>
                                          </p:val>
                                        </p:tav>
                                      </p:tavLst>
                                    </p:anim>
                                    <p:anim calcmode="lin" valueType="num">
                                      <p:cBhvr>
                                        <p:cTn id="24" dur="5000" fill="hold"/>
                                        <p:tgtEl>
                                          <p:spTgt spid="8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83" y="936178"/>
            <a:ext cx="11521439" cy="2251147"/>
          </a:xfrm>
        </p:spPr>
        <p:txBody>
          <a:bodyPr>
            <a:normAutofit/>
          </a:bodyPr>
          <a:lstStyle/>
          <a:p>
            <a:pPr algn="l"/>
            <a:r>
              <a:rPr lang="en-US" cap="none" dirty="0" smtClean="0"/>
              <a:t>The coil voltage produced is called the induced voltage</a:t>
            </a:r>
            <a:br>
              <a:rPr lang="en-US" cap="none" dirty="0" smtClean="0"/>
            </a:br>
            <a:r>
              <a:rPr lang="en-US" cap="none" dirty="0" smtClean="0"/>
              <a:t/>
            </a:r>
            <a:br>
              <a:rPr lang="en-US" cap="none" dirty="0" smtClean="0"/>
            </a:br>
            <a:r>
              <a:rPr lang="en-US" cap="none" dirty="0" smtClean="0">
                <a:solidFill>
                  <a:srgbClr val="00B050"/>
                </a:solidFill>
              </a:rPr>
              <a:t>Induced voltage is removed when magnetic field is stationery</a:t>
            </a:r>
            <a:endParaRPr lang="en-US" cap="none" dirty="0">
              <a:solidFill>
                <a:srgbClr val="00B050"/>
              </a:solidFill>
            </a:endParaRPr>
          </a:p>
        </p:txBody>
      </p:sp>
      <p:grpSp>
        <p:nvGrpSpPr>
          <p:cNvPr id="55" name="Group 140"/>
          <p:cNvGrpSpPr/>
          <p:nvPr/>
        </p:nvGrpSpPr>
        <p:grpSpPr>
          <a:xfrm>
            <a:off x="1204597" y="3484270"/>
            <a:ext cx="5387576" cy="2758480"/>
            <a:chOff x="1204597" y="3484270"/>
            <a:chExt cx="5387576" cy="2758480"/>
          </a:xfrm>
        </p:grpSpPr>
        <p:grpSp>
          <p:nvGrpSpPr>
            <p:cNvPr id="56" name="Group 63"/>
            <p:cNvGrpSpPr/>
            <p:nvPr/>
          </p:nvGrpSpPr>
          <p:grpSpPr>
            <a:xfrm rot="10974739">
              <a:off x="1204597" y="4604705"/>
              <a:ext cx="548635" cy="365733"/>
              <a:chOff x="0" y="1196093"/>
              <a:chExt cx="548640" cy="365759"/>
            </a:xfrm>
          </p:grpSpPr>
          <p:grpSp>
            <p:nvGrpSpPr>
              <p:cNvPr id="75" name="Group 77"/>
              <p:cNvGrpSpPr/>
              <p:nvPr/>
            </p:nvGrpSpPr>
            <p:grpSpPr>
              <a:xfrm>
                <a:off x="0" y="1196093"/>
                <a:ext cx="548640" cy="126609"/>
                <a:chOff x="0" y="1196093"/>
                <a:chExt cx="548640" cy="126609"/>
              </a:xfrm>
            </p:grpSpPr>
            <p:cxnSp>
              <p:nvCxnSpPr>
                <p:cNvPr id="79" name="Straight Connector 81"/>
                <p:cNvCxnSpPr>
                  <a:cxnSpLocks/>
                </p:cNvCxnSpPr>
                <p:nvPr/>
              </p:nvCxnSpPr>
              <p:spPr>
                <a:xfrm flipV="1">
                  <a:off x="0" y="130863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82"/>
                <p:cNvCxnSpPr>
                  <a:cxnSpLocks/>
                </p:cNvCxnSpPr>
                <p:nvPr/>
              </p:nvCxnSpPr>
              <p:spPr>
                <a:xfrm>
                  <a:off x="140677" y="119609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 name="Group 78"/>
              <p:cNvGrpSpPr/>
              <p:nvPr/>
            </p:nvGrpSpPr>
            <p:grpSpPr>
              <a:xfrm>
                <a:off x="0" y="1435243"/>
                <a:ext cx="548640" cy="126609"/>
                <a:chOff x="0" y="1435243"/>
                <a:chExt cx="548640" cy="126609"/>
              </a:xfrm>
            </p:grpSpPr>
            <p:cxnSp>
              <p:nvCxnSpPr>
                <p:cNvPr id="77" name="Straight Connector 79"/>
                <p:cNvCxnSpPr>
                  <a:cxnSpLocks/>
                </p:cNvCxnSpPr>
                <p:nvPr/>
              </p:nvCxnSpPr>
              <p:spPr>
                <a:xfrm flipV="1">
                  <a:off x="0" y="154778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80"/>
                <p:cNvCxnSpPr>
                  <a:cxnSpLocks/>
                </p:cNvCxnSpPr>
                <p:nvPr/>
              </p:nvCxnSpPr>
              <p:spPr>
                <a:xfrm>
                  <a:off x="140677" y="143524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7" name="Group 139"/>
            <p:cNvGrpSpPr/>
            <p:nvPr/>
          </p:nvGrpSpPr>
          <p:grpSpPr>
            <a:xfrm>
              <a:off x="1510266" y="3484270"/>
              <a:ext cx="5081907" cy="2747204"/>
              <a:chOff x="1510266" y="3484270"/>
              <a:chExt cx="5081907" cy="2747204"/>
            </a:xfrm>
          </p:grpSpPr>
          <p:sp>
            <p:nvSpPr>
              <p:cNvPr id="64" name="Oval 65"/>
              <p:cNvSpPr/>
              <p:nvPr/>
            </p:nvSpPr>
            <p:spPr>
              <a:xfrm>
                <a:off x="4243916" y="3484270"/>
                <a:ext cx="98474"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Subtitle 34"/>
              <p:cNvSpPr>
                <a:spLocks noGrp="1"/>
              </p:cNvSpPr>
              <p:nvPr/>
            </p:nvSpPr>
            <p:spPr>
              <a:xfrm>
                <a:off x="3539073" y="3493794"/>
                <a:ext cx="107850"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66" name="Group 138"/>
              <p:cNvGrpSpPr/>
              <p:nvPr/>
            </p:nvGrpSpPr>
            <p:grpSpPr>
              <a:xfrm>
                <a:off x="6310823" y="4293837"/>
                <a:ext cx="281350" cy="1026868"/>
                <a:chOff x="6310823" y="4293837"/>
                <a:chExt cx="281350" cy="1026868"/>
              </a:xfrm>
            </p:grpSpPr>
            <p:sp>
              <p:nvSpPr>
                <p:cNvPr id="73" name="Freeform 75"/>
                <p:cNvSpPr/>
                <p:nvPr/>
              </p:nvSpPr>
              <p:spPr>
                <a:xfrm>
                  <a:off x="6310823" y="4444111"/>
                  <a:ext cx="281350" cy="876594"/>
                </a:xfrm>
                <a:custGeom>
                  <a:avLst/>
                  <a:gdLst>
                    <a:gd name="connsiteX0" fmla="*/ 0 w 269036"/>
                    <a:gd name="connsiteY0" fmla="*/ 0 h 1336431"/>
                    <a:gd name="connsiteX1" fmla="*/ 126609 w 269036"/>
                    <a:gd name="connsiteY1" fmla="*/ 28135 h 1336431"/>
                    <a:gd name="connsiteX2" fmla="*/ 154745 w 269036"/>
                    <a:gd name="connsiteY2" fmla="*/ 56271 h 1336431"/>
                    <a:gd name="connsiteX3" fmla="*/ 196948 w 269036"/>
                    <a:gd name="connsiteY3" fmla="*/ 126609 h 1336431"/>
                    <a:gd name="connsiteX4" fmla="*/ 225083 w 269036"/>
                    <a:gd name="connsiteY4" fmla="*/ 239151 h 1336431"/>
                    <a:gd name="connsiteX5" fmla="*/ 211016 w 269036"/>
                    <a:gd name="connsiteY5" fmla="*/ 337624 h 1336431"/>
                    <a:gd name="connsiteX6" fmla="*/ 126609 w 269036"/>
                    <a:gd name="connsiteY6" fmla="*/ 365760 h 1336431"/>
                    <a:gd name="connsiteX7" fmla="*/ 56271 w 269036"/>
                    <a:gd name="connsiteY7" fmla="*/ 351692 h 1336431"/>
                    <a:gd name="connsiteX8" fmla="*/ 112542 w 269036"/>
                    <a:gd name="connsiteY8" fmla="*/ 281354 h 1336431"/>
                    <a:gd name="connsiteX9" fmla="*/ 211016 w 269036"/>
                    <a:gd name="connsiteY9" fmla="*/ 323557 h 1336431"/>
                    <a:gd name="connsiteX10" fmla="*/ 239151 w 269036"/>
                    <a:gd name="connsiteY10" fmla="*/ 407963 h 1336431"/>
                    <a:gd name="connsiteX11" fmla="*/ 239151 w 269036"/>
                    <a:gd name="connsiteY11" fmla="*/ 590843 h 1336431"/>
                    <a:gd name="connsiteX12" fmla="*/ 196948 w 269036"/>
                    <a:gd name="connsiteY12" fmla="*/ 604911 h 1336431"/>
                    <a:gd name="connsiteX13" fmla="*/ 84406 w 269036"/>
                    <a:gd name="connsiteY13" fmla="*/ 590843 h 1336431"/>
                    <a:gd name="connsiteX14" fmla="*/ 112542 w 269036"/>
                    <a:gd name="connsiteY14" fmla="*/ 562708 h 1336431"/>
                    <a:gd name="connsiteX15" fmla="*/ 154745 w 269036"/>
                    <a:gd name="connsiteY15" fmla="*/ 534572 h 1336431"/>
                    <a:gd name="connsiteX16" fmla="*/ 225083 w 269036"/>
                    <a:gd name="connsiteY16" fmla="*/ 548640 h 1336431"/>
                    <a:gd name="connsiteX17" fmla="*/ 239151 w 269036"/>
                    <a:gd name="connsiteY17" fmla="*/ 590843 h 1336431"/>
                    <a:gd name="connsiteX18" fmla="*/ 253219 w 269036"/>
                    <a:gd name="connsiteY18" fmla="*/ 647114 h 1336431"/>
                    <a:gd name="connsiteX19" fmla="*/ 239151 w 269036"/>
                    <a:gd name="connsiteY19" fmla="*/ 872197 h 1336431"/>
                    <a:gd name="connsiteX20" fmla="*/ 196948 w 269036"/>
                    <a:gd name="connsiteY20" fmla="*/ 900332 h 1336431"/>
                    <a:gd name="connsiteX21" fmla="*/ 112542 w 269036"/>
                    <a:gd name="connsiteY21" fmla="*/ 886264 h 1336431"/>
                    <a:gd name="connsiteX22" fmla="*/ 112542 w 269036"/>
                    <a:gd name="connsiteY22" fmla="*/ 801858 h 1336431"/>
                    <a:gd name="connsiteX23" fmla="*/ 211016 w 269036"/>
                    <a:gd name="connsiteY23" fmla="*/ 815926 h 1336431"/>
                    <a:gd name="connsiteX24" fmla="*/ 225083 w 269036"/>
                    <a:gd name="connsiteY24" fmla="*/ 1083212 h 1336431"/>
                    <a:gd name="connsiteX25" fmla="*/ 112542 w 269036"/>
                    <a:gd name="connsiteY25" fmla="*/ 1111348 h 1336431"/>
                    <a:gd name="connsiteX26" fmla="*/ 112542 w 269036"/>
                    <a:gd name="connsiteY26" fmla="*/ 1336431 h 1336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9036" h="1336431">
                      <a:moveTo>
                        <a:pt x="0" y="0"/>
                      </a:moveTo>
                      <a:cubicBezTo>
                        <a:pt x="7395" y="1479"/>
                        <a:pt x="113368" y="21514"/>
                        <a:pt x="126609" y="28135"/>
                      </a:cubicBezTo>
                      <a:cubicBezTo>
                        <a:pt x="138472" y="34067"/>
                        <a:pt x="145366" y="46892"/>
                        <a:pt x="154745" y="56271"/>
                      </a:cubicBezTo>
                      <a:cubicBezTo>
                        <a:pt x="194592" y="175819"/>
                        <a:pt x="139019" y="30063"/>
                        <a:pt x="196948" y="126609"/>
                      </a:cubicBezTo>
                      <a:cubicBezTo>
                        <a:pt x="209927" y="148239"/>
                        <a:pt x="222057" y="224020"/>
                        <a:pt x="225083" y="239151"/>
                      </a:cubicBezTo>
                      <a:cubicBezTo>
                        <a:pt x="220394" y="271975"/>
                        <a:pt x="231373" y="311451"/>
                        <a:pt x="211016" y="337624"/>
                      </a:cubicBezTo>
                      <a:cubicBezTo>
                        <a:pt x="192808" y="361034"/>
                        <a:pt x="126609" y="365760"/>
                        <a:pt x="126609" y="365760"/>
                      </a:cubicBezTo>
                      <a:cubicBezTo>
                        <a:pt x="103163" y="361071"/>
                        <a:pt x="71207" y="370363"/>
                        <a:pt x="56271" y="351692"/>
                      </a:cubicBezTo>
                      <a:cubicBezTo>
                        <a:pt x="15365" y="300558"/>
                        <a:pt x="96918" y="286562"/>
                        <a:pt x="112542" y="281354"/>
                      </a:cubicBezTo>
                      <a:cubicBezTo>
                        <a:pt x="150775" y="289000"/>
                        <a:pt x="190997" y="283518"/>
                        <a:pt x="211016" y="323557"/>
                      </a:cubicBezTo>
                      <a:cubicBezTo>
                        <a:pt x="224279" y="350083"/>
                        <a:pt x="239151" y="407963"/>
                        <a:pt x="239151" y="407963"/>
                      </a:cubicBezTo>
                      <a:cubicBezTo>
                        <a:pt x="243671" y="444122"/>
                        <a:pt x="268548" y="546747"/>
                        <a:pt x="239151" y="590843"/>
                      </a:cubicBezTo>
                      <a:cubicBezTo>
                        <a:pt x="230926" y="603181"/>
                        <a:pt x="211016" y="600222"/>
                        <a:pt x="196948" y="604911"/>
                      </a:cubicBezTo>
                      <a:cubicBezTo>
                        <a:pt x="159434" y="600222"/>
                        <a:pt x="118221" y="607750"/>
                        <a:pt x="84406" y="590843"/>
                      </a:cubicBezTo>
                      <a:cubicBezTo>
                        <a:pt x="72543" y="584912"/>
                        <a:pt x="102185" y="570993"/>
                        <a:pt x="112542" y="562708"/>
                      </a:cubicBezTo>
                      <a:cubicBezTo>
                        <a:pt x="125744" y="552146"/>
                        <a:pt x="140677" y="543951"/>
                        <a:pt x="154745" y="534572"/>
                      </a:cubicBezTo>
                      <a:cubicBezTo>
                        <a:pt x="178191" y="539261"/>
                        <a:pt x="205188" y="535377"/>
                        <a:pt x="225083" y="548640"/>
                      </a:cubicBezTo>
                      <a:cubicBezTo>
                        <a:pt x="237421" y="556865"/>
                        <a:pt x="235077" y="576585"/>
                        <a:pt x="239151" y="590843"/>
                      </a:cubicBezTo>
                      <a:cubicBezTo>
                        <a:pt x="244463" y="609433"/>
                        <a:pt x="248530" y="628357"/>
                        <a:pt x="253219" y="647114"/>
                      </a:cubicBezTo>
                      <a:cubicBezTo>
                        <a:pt x="248530" y="722142"/>
                        <a:pt x="255459" y="798813"/>
                        <a:pt x="239151" y="872197"/>
                      </a:cubicBezTo>
                      <a:cubicBezTo>
                        <a:pt x="235483" y="888702"/>
                        <a:pt x="213752" y="898465"/>
                        <a:pt x="196948" y="900332"/>
                      </a:cubicBezTo>
                      <a:cubicBezTo>
                        <a:pt x="168599" y="903482"/>
                        <a:pt x="140677" y="890953"/>
                        <a:pt x="112542" y="886264"/>
                      </a:cubicBezTo>
                      <a:cubicBezTo>
                        <a:pt x="109656" y="877607"/>
                        <a:pt x="77913" y="810515"/>
                        <a:pt x="112542" y="801858"/>
                      </a:cubicBezTo>
                      <a:cubicBezTo>
                        <a:pt x="144710" y="793816"/>
                        <a:pt x="178191" y="811237"/>
                        <a:pt x="211016" y="815926"/>
                      </a:cubicBezTo>
                      <a:cubicBezTo>
                        <a:pt x="267245" y="900271"/>
                        <a:pt x="300694" y="931989"/>
                        <a:pt x="225083" y="1083212"/>
                      </a:cubicBezTo>
                      <a:cubicBezTo>
                        <a:pt x="207790" y="1117798"/>
                        <a:pt x="112542" y="1072680"/>
                        <a:pt x="112542" y="1111348"/>
                      </a:cubicBezTo>
                      <a:lnTo>
                        <a:pt x="112542" y="1336431"/>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74" name="Straight Connector 76"/>
                <p:cNvCxnSpPr>
                  <a:cxnSpLocks/>
                </p:cNvCxnSpPr>
                <p:nvPr/>
              </p:nvCxnSpPr>
              <p:spPr>
                <a:xfrm flipV="1">
                  <a:off x="6310823" y="4293837"/>
                  <a:ext cx="0" cy="150274"/>
                </a:xfrm>
                <a:prstGeom prst="line">
                  <a:avLst/>
                </a:prstGeom>
                <a:ln w="317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67" name="Straight Connector 68"/>
              <p:cNvCxnSpPr>
                <a:cxnSpLocks/>
              </p:cNvCxnSpPr>
              <p:nvPr/>
            </p:nvCxnSpPr>
            <p:spPr>
              <a:xfrm flipH="1">
                <a:off x="1510266" y="3541416"/>
                <a:ext cx="2040217" cy="1604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9"/>
              <p:cNvCxnSpPr>
                <a:cxnSpLocks/>
              </p:cNvCxnSpPr>
              <p:nvPr/>
            </p:nvCxnSpPr>
            <p:spPr>
              <a:xfrm>
                <a:off x="4358215" y="3531892"/>
                <a:ext cx="1952881" cy="10044"/>
              </a:xfrm>
              <a:prstGeom prst="line">
                <a:avLst/>
              </a:prstGeom>
              <a:ln w="25400"/>
            </p:spPr>
            <p:style>
              <a:lnRef idx="1">
                <a:schemeClr val="dk1"/>
              </a:lnRef>
              <a:fillRef idx="0">
                <a:schemeClr val="dk1"/>
              </a:fillRef>
              <a:effectRef idx="0">
                <a:schemeClr val="dk1"/>
              </a:effectRef>
              <a:fontRef idx="minor">
                <a:schemeClr val="tx1"/>
              </a:fontRef>
            </p:style>
          </p:cxnSp>
          <p:cxnSp>
            <p:nvCxnSpPr>
              <p:cNvPr id="69" name="Straight Connector 70"/>
              <p:cNvCxnSpPr>
                <a:cxnSpLocks/>
              </p:cNvCxnSpPr>
              <p:nvPr/>
            </p:nvCxnSpPr>
            <p:spPr>
              <a:xfrm flipV="1">
                <a:off x="1510266" y="3531892"/>
                <a:ext cx="0" cy="115079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71"/>
              <p:cNvCxnSpPr>
                <a:cxnSpLocks/>
              </p:cNvCxnSpPr>
              <p:nvPr/>
            </p:nvCxnSpPr>
            <p:spPr>
              <a:xfrm flipV="1">
                <a:off x="6310823" y="3541416"/>
                <a:ext cx="0" cy="73985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2"/>
              <p:cNvCxnSpPr>
                <a:cxnSpLocks/>
              </p:cNvCxnSpPr>
              <p:nvPr/>
            </p:nvCxnSpPr>
            <p:spPr>
              <a:xfrm>
                <a:off x="1510266" y="5046259"/>
                <a:ext cx="8791" cy="117422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4"/>
              <p:cNvCxnSpPr>
                <a:cxnSpLocks/>
              </p:cNvCxnSpPr>
              <p:nvPr/>
            </p:nvCxnSpPr>
            <p:spPr>
              <a:xfrm>
                <a:off x="6444171" y="5303415"/>
                <a:ext cx="0" cy="92805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9" name="Straight Connector 122"/>
            <p:cNvCxnSpPr>
              <a:cxnSpLocks/>
            </p:cNvCxnSpPr>
            <p:nvPr/>
          </p:nvCxnSpPr>
          <p:spPr>
            <a:xfrm>
              <a:off x="1528098" y="6207708"/>
              <a:ext cx="1982135" cy="3504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125"/>
            <p:cNvCxnSpPr>
              <a:cxnSpLocks/>
            </p:cNvCxnSpPr>
            <p:nvPr/>
          </p:nvCxnSpPr>
          <p:spPr>
            <a:xfrm>
              <a:off x="3510233" y="6242750"/>
              <a:ext cx="29339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2" name="Group 35"/>
          <p:cNvGrpSpPr/>
          <p:nvPr/>
        </p:nvGrpSpPr>
        <p:grpSpPr>
          <a:xfrm>
            <a:off x="3662116" y="3344046"/>
            <a:ext cx="581800" cy="182880"/>
            <a:chOff x="5292215" y="3009477"/>
            <a:chExt cx="581800" cy="182880"/>
          </a:xfrm>
        </p:grpSpPr>
        <p:cxnSp>
          <p:nvCxnSpPr>
            <p:cNvPr id="83" name="Straight Connector 6"/>
            <p:cNvCxnSpPr>
              <a:cxnSpLocks/>
            </p:cNvCxnSpPr>
            <p:nvPr/>
          </p:nvCxnSpPr>
          <p:spPr>
            <a:xfrm>
              <a:off x="5292215" y="3188337"/>
              <a:ext cx="581800" cy="402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11"/>
            <p:cNvCxnSpPr>
              <a:cxnSpLocks/>
            </p:cNvCxnSpPr>
            <p:nvPr/>
          </p:nvCxnSpPr>
          <p:spPr>
            <a:xfrm flipV="1">
              <a:off x="5583115" y="3009477"/>
              <a:ext cx="0" cy="17886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5" name="Group 86"/>
          <p:cNvGrpSpPr/>
          <p:nvPr/>
        </p:nvGrpSpPr>
        <p:grpSpPr>
          <a:xfrm>
            <a:off x="5857841" y="4226768"/>
            <a:ext cx="1281655" cy="1231250"/>
            <a:chOff x="5918065" y="4140120"/>
            <a:chExt cx="1281655" cy="1231250"/>
          </a:xfrm>
        </p:grpSpPr>
        <p:sp>
          <p:nvSpPr>
            <p:cNvPr id="86" name="Freeform 84"/>
            <p:cNvSpPr/>
            <p:nvPr/>
          </p:nvSpPr>
          <p:spPr>
            <a:xfrm>
              <a:off x="6593211" y="4140120"/>
              <a:ext cx="606509" cy="1209822"/>
            </a:xfrm>
            <a:custGeom>
              <a:avLst/>
              <a:gdLst>
                <a:gd name="connsiteX0" fmla="*/ 43801 w 606509"/>
                <a:gd name="connsiteY0" fmla="*/ 787791 h 1209822"/>
                <a:gd name="connsiteX1" fmla="*/ 29733 w 606509"/>
                <a:gd name="connsiteY1" fmla="*/ 618979 h 1209822"/>
                <a:gd name="connsiteX2" fmla="*/ 1598 w 606509"/>
                <a:gd name="connsiteY2" fmla="*/ 534572 h 1209822"/>
                <a:gd name="connsiteX3" fmla="*/ 15666 w 606509"/>
                <a:gd name="connsiteY3" fmla="*/ 182880 h 1209822"/>
                <a:gd name="connsiteX4" fmla="*/ 29733 w 606509"/>
                <a:gd name="connsiteY4" fmla="*/ 126609 h 1209822"/>
                <a:gd name="connsiteX5" fmla="*/ 57869 w 606509"/>
                <a:gd name="connsiteY5" fmla="*/ 98474 h 1209822"/>
                <a:gd name="connsiteX6" fmla="*/ 86004 w 606509"/>
                <a:gd name="connsiteY6" fmla="*/ 56271 h 1209822"/>
                <a:gd name="connsiteX7" fmla="*/ 128207 w 606509"/>
                <a:gd name="connsiteY7" fmla="*/ 42203 h 1209822"/>
                <a:gd name="connsiteX8" fmla="*/ 212613 w 606509"/>
                <a:gd name="connsiteY8" fmla="*/ 0 h 1209822"/>
                <a:gd name="connsiteX9" fmla="*/ 381426 w 606509"/>
                <a:gd name="connsiteY9" fmla="*/ 14068 h 1209822"/>
                <a:gd name="connsiteX10" fmla="*/ 423629 w 606509"/>
                <a:gd name="connsiteY10" fmla="*/ 28136 h 1209822"/>
                <a:gd name="connsiteX11" fmla="*/ 451764 w 606509"/>
                <a:gd name="connsiteY11" fmla="*/ 70339 h 1209822"/>
                <a:gd name="connsiteX12" fmla="*/ 479900 w 606509"/>
                <a:gd name="connsiteY12" fmla="*/ 98474 h 1209822"/>
                <a:gd name="connsiteX13" fmla="*/ 550238 w 606509"/>
                <a:gd name="connsiteY13" fmla="*/ 225083 h 1209822"/>
                <a:gd name="connsiteX14" fmla="*/ 564306 w 606509"/>
                <a:gd name="connsiteY14" fmla="*/ 281354 h 1209822"/>
                <a:gd name="connsiteX15" fmla="*/ 578373 w 606509"/>
                <a:gd name="connsiteY15" fmla="*/ 422031 h 1209822"/>
                <a:gd name="connsiteX16" fmla="*/ 592441 w 606509"/>
                <a:gd name="connsiteY16" fmla="*/ 520505 h 1209822"/>
                <a:gd name="connsiteX17" fmla="*/ 606509 w 606509"/>
                <a:gd name="connsiteY17" fmla="*/ 745588 h 1209822"/>
                <a:gd name="connsiteX18" fmla="*/ 592441 w 606509"/>
                <a:gd name="connsiteY18" fmla="*/ 1055077 h 1209822"/>
                <a:gd name="connsiteX19" fmla="*/ 550238 w 606509"/>
                <a:gd name="connsiteY19" fmla="*/ 1139483 h 1209822"/>
                <a:gd name="connsiteX20" fmla="*/ 508035 w 606509"/>
                <a:gd name="connsiteY20" fmla="*/ 1153551 h 1209822"/>
                <a:gd name="connsiteX21" fmla="*/ 479900 w 606509"/>
                <a:gd name="connsiteY21" fmla="*/ 1195754 h 1209822"/>
                <a:gd name="connsiteX22" fmla="*/ 437696 w 606509"/>
                <a:gd name="connsiteY22" fmla="*/ 1209822 h 1209822"/>
                <a:gd name="connsiteX23" fmla="*/ 226681 w 606509"/>
                <a:gd name="connsiteY23" fmla="*/ 1195754 h 1209822"/>
                <a:gd name="connsiteX24" fmla="*/ 184478 w 606509"/>
                <a:gd name="connsiteY24" fmla="*/ 1181686 h 1209822"/>
                <a:gd name="connsiteX25" fmla="*/ 100072 w 606509"/>
                <a:gd name="connsiteY25" fmla="*/ 1125416 h 1209822"/>
                <a:gd name="connsiteX26" fmla="*/ 86004 w 606509"/>
                <a:gd name="connsiteY26" fmla="*/ 1083212 h 1209822"/>
                <a:gd name="connsiteX27" fmla="*/ 29733 w 606509"/>
                <a:gd name="connsiteY27" fmla="*/ 1012874 h 1209822"/>
                <a:gd name="connsiteX28" fmla="*/ 15666 w 606509"/>
                <a:gd name="connsiteY28" fmla="*/ 801859 h 1209822"/>
                <a:gd name="connsiteX29" fmla="*/ 1598 w 606509"/>
                <a:gd name="connsiteY29" fmla="*/ 759656 h 1209822"/>
                <a:gd name="connsiteX30" fmla="*/ 1598 w 606509"/>
                <a:gd name="connsiteY30" fmla="*/ 618979 h 120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6509" h="1209822">
                  <a:moveTo>
                    <a:pt x="43801" y="787791"/>
                  </a:moveTo>
                  <a:cubicBezTo>
                    <a:pt x="39112" y="731520"/>
                    <a:pt x="39016" y="674676"/>
                    <a:pt x="29733" y="618979"/>
                  </a:cubicBezTo>
                  <a:cubicBezTo>
                    <a:pt x="24857" y="589725"/>
                    <a:pt x="1598" y="534572"/>
                    <a:pt x="1598" y="534572"/>
                  </a:cubicBezTo>
                  <a:cubicBezTo>
                    <a:pt x="6287" y="417341"/>
                    <a:pt x="7594" y="299926"/>
                    <a:pt x="15666" y="182880"/>
                  </a:cubicBezTo>
                  <a:cubicBezTo>
                    <a:pt x="16996" y="163592"/>
                    <a:pt x="21086" y="143902"/>
                    <a:pt x="29733" y="126609"/>
                  </a:cubicBezTo>
                  <a:cubicBezTo>
                    <a:pt x="35664" y="114746"/>
                    <a:pt x="49583" y="108831"/>
                    <a:pt x="57869" y="98474"/>
                  </a:cubicBezTo>
                  <a:cubicBezTo>
                    <a:pt x="68431" y="85272"/>
                    <a:pt x="72802" y="66833"/>
                    <a:pt x="86004" y="56271"/>
                  </a:cubicBezTo>
                  <a:cubicBezTo>
                    <a:pt x="97583" y="47008"/>
                    <a:pt x="114944" y="48835"/>
                    <a:pt x="128207" y="42203"/>
                  </a:cubicBezTo>
                  <a:cubicBezTo>
                    <a:pt x="237289" y="-12338"/>
                    <a:pt x="106534" y="35360"/>
                    <a:pt x="212613" y="0"/>
                  </a:cubicBezTo>
                  <a:cubicBezTo>
                    <a:pt x="268884" y="4689"/>
                    <a:pt x="325455" y="6605"/>
                    <a:pt x="381426" y="14068"/>
                  </a:cubicBezTo>
                  <a:cubicBezTo>
                    <a:pt x="396125" y="16028"/>
                    <a:pt x="412050" y="18873"/>
                    <a:pt x="423629" y="28136"/>
                  </a:cubicBezTo>
                  <a:cubicBezTo>
                    <a:pt x="436831" y="38698"/>
                    <a:pt x="441202" y="57137"/>
                    <a:pt x="451764" y="70339"/>
                  </a:cubicBezTo>
                  <a:cubicBezTo>
                    <a:pt x="460050" y="80696"/>
                    <a:pt x="471942" y="87863"/>
                    <a:pt x="479900" y="98474"/>
                  </a:cubicBezTo>
                  <a:cubicBezTo>
                    <a:pt x="526403" y="160478"/>
                    <a:pt x="533367" y="166036"/>
                    <a:pt x="550238" y="225083"/>
                  </a:cubicBezTo>
                  <a:cubicBezTo>
                    <a:pt x="555550" y="243673"/>
                    <a:pt x="559617" y="262597"/>
                    <a:pt x="564306" y="281354"/>
                  </a:cubicBezTo>
                  <a:cubicBezTo>
                    <a:pt x="568995" y="328246"/>
                    <a:pt x="572867" y="375228"/>
                    <a:pt x="578373" y="422031"/>
                  </a:cubicBezTo>
                  <a:cubicBezTo>
                    <a:pt x="582247" y="454962"/>
                    <a:pt x="589568" y="487472"/>
                    <a:pt x="592441" y="520505"/>
                  </a:cubicBezTo>
                  <a:cubicBezTo>
                    <a:pt x="598953" y="595396"/>
                    <a:pt x="601820" y="670560"/>
                    <a:pt x="606509" y="745588"/>
                  </a:cubicBezTo>
                  <a:cubicBezTo>
                    <a:pt x="601820" y="848751"/>
                    <a:pt x="600676" y="952136"/>
                    <a:pt x="592441" y="1055077"/>
                  </a:cubicBezTo>
                  <a:cubicBezTo>
                    <a:pt x="590698" y="1076858"/>
                    <a:pt x="566449" y="1126514"/>
                    <a:pt x="550238" y="1139483"/>
                  </a:cubicBezTo>
                  <a:cubicBezTo>
                    <a:pt x="538659" y="1148746"/>
                    <a:pt x="522103" y="1148862"/>
                    <a:pt x="508035" y="1153551"/>
                  </a:cubicBezTo>
                  <a:cubicBezTo>
                    <a:pt x="498657" y="1167619"/>
                    <a:pt x="493102" y="1185192"/>
                    <a:pt x="479900" y="1195754"/>
                  </a:cubicBezTo>
                  <a:cubicBezTo>
                    <a:pt x="468321" y="1205018"/>
                    <a:pt x="452525" y="1209822"/>
                    <a:pt x="437696" y="1209822"/>
                  </a:cubicBezTo>
                  <a:cubicBezTo>
                    <a:pt x="367202" y="1209822"/>
                    <a:pt x="297019" y="1200443"/>
                    <a:pt x="226681" y="1195754"/>
                  </a:cubicBezTo>
                  <a:cubicBezTo>
                    <a:pt x="212613" y="1191065"/>
                    <a:pt x="197441" y="1188887"/>
                    <a:pt x="184478" y="1181686"/>
                  </a:cubicBezTo>
                  <a:cubicBezTo>
                    <a:pt x="154919" y="1165264"/>
                    <a:pt x="100072" y="1125416"/>
                    <a:pt x="100072" y="1125416"/>
                  </a:cubicBezTo>
                  <a:cubicBezTo>
                    <a:pt x="95383" y="1111348"/>
                    <a:pt x="92636" y="1096475"/>
                    <a:pt x="86004" y="1083212"/>
                  </a:cubicBezTo>
                  <a:cubicBezTo>
                    <a:pt x="68257" y="1047718"/>
                    <a:pt x="55904" y="1039044"/>
                    <a:pt x="29733" y="1012874"/>
                  </a:cubicBezTo>
                  <a:cubicBezTo>
                    <a:pt x="25044" y="942536"/>
                    <a:pt x="23451" y="871922"/>
                    <a:pt x="15666" y="801859"/>
                  </a:cubicBezTo>
                  <a:cubicBezTo>
                    <a:pt x="14028" y="787121"/>
                    <a:pt x="2735" y="774441"/>
                    <a:pt x="1598" y="759656"/>
                  </a:cubicBezTo>
                  <a:cubicBezTo>
                    <a:pt x="-1999" y="712902"/>
                    <a:pt x="1598" y="665871"/>
                    <a:pt x="1598" y="618979"/>
                  </a:cubicBezTo>
                </a:path>
              </a:pathLst>
            </a:custGeom>
            <a:noFill/>
            <a:ln w="38100">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85"/>
            <p:cNvSpPr/>
            <p:nvPr/>
          </p:nvSpPr>
          <p:spPr>
            <a:xfrm rot="10800000">
              <a:off x="5918065" y="4161548"/>
              <a:ext cx="606509" cy="1209822"/>
            </a:xfrm>
            <a:custGeom>
              <a:avLst/>
              <a:gdLst>
                <a:gd name="connsiteX0" fmla="*/ 43801 w 606509"/>
                <a:gd name="connsiteY0" fmla="*/ 787791 h 1209822"/>
                <a:gd name="connsiteX1" fmla="*/ 29733 w 606509"/>
                <a:gd name="connsiteY1" fmla="*/ 618979 h 1209822"/>
                <a:gd name="connsiteX2" fmla="*/ 1598 w 606509"/>
                <a:gd name="connsiteY2" fmla="*/ 534572 h 1209822"/>
                <a:gd name="connsiteX3" fmla="*/ 15666 w 606509"/>
                <a:gd name="connsiteY3" fmla="*/ 182880 h 1209822"/>
                <a:gd name="connsiteX4" fmla="*/ 29733 w 606509"/>
                <a:gd name="connsiteY4" fmla="*/ 126609 h 1209822"/>
                <a:gd name="connsiteX5" fmla="*/ 57869 w 606509"/>
                <a:gd name="connsiteY5" fmla="*/ 98474 h 1209822"/>
                <a:gd name="connsiteX6" fmla="*/ 86004 w 606509"/>
                <a:gd name="connsiteY6" fmla="*/ 56271 h 1209822"/>
                <a:gd name="connsiteX7" fmla="*/ 128207 w 606509"/>
                <a:gd name="connsiteY7" fmla="*/ 42203 h 1209822"/>
                <a:gd name="connsiteX8" fmla="*/ 212613 w 606509"/>
                <a:gd name="connsiteY8" fmla="*/ 0 h 1209822"/>
                <a:gd name="connsiteX9" fmla="*/ 381426 w 606509"/>
                <a:gd name="connsiteY9" fmla="*/ 14068 h 1209822"/>
                <a:gd name="connsiteX10" fmla="*/ 423629 w 606509"/>
                <a:gd name="connsiteY10" fmla="*/ 28136 h 1209822"/>
                <a:gd name="connsiteX11" fmla="*/ 451764 w 606509"/>
                <a:gd name="connsiteY11" fmla="*/ 70339 h 1209822"/>
                <a:gd name="connsiteX12" fmla="*/ 479900 w 606509"/>
                <a:gd name="connsiteY12" fmla="*/ 98474 h 1209822"/>
                <a:gd name="connsiteX13" fmla="*/ 550238 w 606509"/>
                <a:gd name="connsiteY13" fmla="*/ 225083 h 1209822"/>
                <a:gd name="connsiteX14" fmla="*/ 564306 w 606509"/>
                <a:gd name="connsiteY14" fmla="*/ 281354 h 1209822"/>
                <a:gd name="connsiteX15" fmla="*/ 578373 w 606509"/>
                <a:gd name="connsiteY15" fmla="*/ 422031 h 1209822"/>
                <a:gd name="connsiteX16" fmla="*/ 592441 w 606509"/>
                <a:gd name="connsiteY16" fmla="*/ 520505 h 1209822"/>
                <a:gd name="connsiteX17" fmla="*/ 606509 w 606509"/>
                <a:gd name="connsiteY17" fmla="*/ 745588 h 1209822"/>
                <a:gd name="connsiteX18" fmla="*/ 592441 w 606509"/>
                <a:gd name="connsiteY18" fmla="*/ 1055077 h 1209822"/>
                <a:gd name="connsiteX19" fmla="*/ 550238 w 606509"/>
                <a:gd name="connsiteY19" fmla="*/ 1139483 h 1209822"/>
                <a:gd name="connsiteX20" fmla="*/ 508035 w 606509"/>
                <a:gd name="connsiteY20" fmla="*/ 1153551 h 1209822"/>
                <a:gd name="connsiteX21" fmla="*/ 479900 w 606509"/>
                <a:gd name="connsiteY21" fmla="*/ 1195754 h 1209822"/>
                <a:gd name="connsiteX22" fmla="*/ 437696 w 606509"/>
                <a:gd name="connsiteY22" fmla="*/ 1209822 h 1209822"/>
                <a:gd name="connsiteX23" fmla="*/ 226681 w 606509"/>
                <a:gd name="connsiteY23" fmla="*/ 1195754 h 1209822"/>
                <a:gd name="connsiteX24" fmla="*/ 184478 w 606509"/>
                <a:gd name="connsiteY24" fmla="*/ 1181686 h 1209822"/>
                <a:gd name="connsiteX25" fmla="*/ 100072 w 606509"/>
                <a:gd name="connsiteY25" fmla="*/ 1125416 h 1209822"/>
                <a:gd name="connsiteX26" fmla="*/ 86004 w 606509"/>
                <a:gd name="connsiteY26" fmla="*/ 1083212 h 1209822"/>
                <a:gd name="connsiteX27" fmla="*/ 29733 w 606509"/>
                <a:gd name="connsiteY27" fmla="*/ 1012874 h 1209822"/>
                <a:gd name="connsiteX28" fmla="*/ 15666 w 606509"/>
                <a:gd name="connsiteY28" fmla="*/ 801859 h 1209822"/>
                <a:gd name="connsiteX29" fmla="*/ 1598 w 606509"/>
                <a:gd name="connsiteY29" fmla="*/ 759656 h 1209822"/>
                <a:gd name="connsiteX30" fmla="*/ 1598 w 606509"/>
                <a:gd name="connsiteY30" fmla="*/ 618979 h 120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6509" h="1209822">
                  <a:moveTo>
                    <a:pt x="43801" y="787791"/>
                  </a:moveTo>
                  <a:cubicBezTo>
                    <a:pt x="39112" y="731520"/>
                    <a:pt x="39016" y="674676"/>
                    <a:pt x="29733" y="618979"/>
                  </a:cubicBezTo>
                  <a:cubicBezTo>
                    <a:pt x="24857" y="589725"/>
                    <a:pt x="1598" y="534572"/>
                    <a:pt x="1598" y="534572"/>
                  </a:cubicBezTo>
                  <a:cubicBezTo>
                    <a:pt x="6287" y="417341"/>
                    <a:pt x="7594" y="299926"/>
                    <a:pt x="15666" y="182880"/>
                  </a:cubicBezTo>
                  <a:cubicBezTo>
                    <a:pt x="16996" y="163592"/>
                    <a:pt x="21086" y="143902"/>
                    <a:pt x="29733" y="126609"/>
                  </a:cubicBezTo>
                  <a:cubicBezTo>
                    <a:pt x="35664" y="114746"/>
                    <a:pt x="49583" y="108831"/>
                    <a:pt x="57869" y="98474"/>
                  </a:cubicBezTo>
                  <a:cubicBezTo>
                    <a:pt x="68431" y="85272"/>
                    <a:pt x="72802" y="66833"/>
                    <a:pt x="86004" y="56271"/>
                  </a:cubicBezTo>
                  <a:cubicBezTo>
                    <a:pt x="97583" y="47008"/>
                    <a:pt x="114944" y="48835"/>
                    <a:pt x="128207" y="42203"/>
                  </a:cubicBezTo>
                  <a:cubicBezTo>
                    <a:pt x="237289" y="-12338"/>
                    <a:pt x="106534" y="35360"/>
                    <a:pt x="212613" y="0"/>
                  </a:cubicBezTo>
                  <a:cubicBezTo>
                    <a:pt x="268884" y="4689"/>
                    <a:pt x="325455" y="6605"/>
                    <a:pt x="381426" y="14068"/>
                  </a:cubicBezTo>
                  <a:cubicBezTo>
                    <a:pt x="396125" y="16028"/>
                    <a:pt x="412050" y="18873"/>
                    <a:pt x="423629" y="28136"/>
                  </a:cubicBezTo>
                  <a:cubicBezTo>
                    <a:pt x="436831" y="38698"/>
                    <a:pt x="441202" y="57137"/>
                    <a:pt x="451764" y="70339"/>
                  </a:cubicBezTo>
                  <a:cubicBezTo>
                    <a:pt x="460050" y="80696"/>
                    <a:pt x="471942" y="87863"/>
                    <a:pt x="479900" y="98474"/>
                  </a:cubicBezTo>
                  <a:cubicBezTo>
                    <a:pt x="526403" y="160478"/>
                    <a:pt x="533367" y="166036"/>
                    <a:pt x="550238" y="225083"/>
                  </a:cubicBezTo>
                  <a:cubicBezTo>
                    <a:pt x="555550" y="243673"/>
                    <a:pt x="559617" y="262597"/>
                    <a:pt x="564306" y="281354"/>
                  </a:cubicBezTo>
                  <a:cubicBezTo>
                    <a:pt x="568995" y="328246"/>
                    <a:pt x="572867" y="375228"/>
                    <a:pt x="578373" y="422031"/>
                  </a:cubicBezTo>
                  <a:cubicBezTo>
                    <a:pt x="582247" y="454962"/>
                    <a:pt x="589568" y="487472"/>
                    <a:pt x="592441" y="520505"/>
                  </a:cubicBezTo>
                  <a:cubicBezTo>
                    <a:pt x="598953" y="595396"/>
                    <a:pt x="601820" y="670560"/>
                    <a:pt x="606509" y="745588"/>
                  </a:cubicBezTo>
                  <a:cubicBezTo>
                    <a:pt x="601820" y="848751"/>
                    <a:pt x="600676" y="952136"/>
                    <a:pt x="592441" y="1055077"/>
                  </a:cubicBezTo>
                  <a:cubicBezTo>
                    <a:pt x="590698" y="1076858"/>
                    <a:pt x="566449" y="1126514"/>
                    <a:pt x="550238" y="1139483"/>
                  </a:cubicBezTo>
                  <a:cubicBezTo>
                    <a:pt x="538659" y="1148746"/>
                    <a:pt x="522103" y="1148862"/>
                    <a:pt x="508035" y="1153551"/>
                  </a:cubicBezTo>
                  <a:cubicBezTo>
                    <a:pt x="498657" y="1167619"/>
                    <a:pt x="493102" y="1185192"/>
                    <a:pt x="479900" y="1195754"/>
                  </a:cubicBezTo>
                  <a:cubicBezTo>
                    <a:pt x="468321" y="1205018"/>
                    <a:pt x="452525" y="1209822"/>
                    <a:pt x="437696" y="1209822"/>
                  </a:cubicBezTo>
                  <a:cubicBezTo>
                    <a:pt x="367202" y="1209822"/>
                    <a:pt x="297019" y="1200443"/>
                    <a:pt x="226681" y="1195754"/>
                  </a:cubicBezTo>
                  <a:cubicBezTo>
                    <a:pt x="212613" y="1191065"/>
                    <a:pt x="197441" y="1188887"/>
                    <a:pt x="184478" y="1181686"/>
                  </a:cubicBezTo>
                  <a:cubicBezTo>
                    <a:pt x="154919" y="1165264"/>
                    <a:pt x="100072" y="1125416"/>
                    <a:pt x="100072" y="1125416"/>
                  </a:cubicBezTo>
                  <a:cubicBezTo>
                    <a:pt x="95383" y="1111348"/>
                    <a:pt x="92636" y="1096475"/>
                    <a:pt x="86004" y="1083212"/>
                  </a:cubicBezTo>
                  <a:cubicBezTo>
                    <a:pt x="68257" y="1047718"/>
                    <a:pt x="55904" y="1039044"/>
                    <a:pt x="29733" y="1012874"/>
                  </a:cubicBezTo>
                  <a:cubicBezTo>
                    <a:pt x="25044" y="942536"/>
                    <a:pt x="23451" y="871922"/>
                    <a:pt x="15666" y="801859"/>
                  </a:cubicBezTo>
                  <a:cubicBezTo>
                    <a:pt x="14028" y="787121"/>
                    <a:pt x="2735" y="774441"/>
                    <a:pt x="1598" y="759656"/>
                  </a:cubicBezTo>
                  <a:cubicBezTo>
                    <a:pt x="-1999" y="712902"/>
                    <a:pt x="1598" y="665871"/>
                    <a:pt x="1598" y="618979"/>
                  </a:cubicBezTo>
                </a:path>
              </a:pathLst>
            </a:custGeom>
            <a:noFill/>
            <a:ln w="38100">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6" name="Group 112"/>
          <p:cNvGrpSpPr/>
          <p:nvPr/>
        </p:nvGrpSpPr>
        <p:grpSpPr>
          <a:xfrm>
            <a:off x="6567863" y="3767271"/>
            <a:ext cx="403475" cy="1871871"/>
            <a:chOff x="6567863" y="3767271"/>
            <a:chExt cx="403475" cy="1871871"/>
          </a:xfrm>
        </p:grpSpPr>
        <p:grpSp>
          <p:nvGrpSpPr>
            <p:cNvPr id="97" name="Group 103"/>
            <p:cNvGrpSpPr/>
            <p:nvPr/>
          </p:nvGrpSpPr>
          <p:grpSpPr>
            <a:xfrm>
              <a:off x="6567863" y="3767271"/>
              <a:ext cx="225083" cy="210810"/>
              <a:chOff x="8778240" y="3017824"/>
              <a:chExt cx="313283" cy="330081"/>
            </a:xfrm>
          </p:grpSpPr>
          <p:cxnSp>
            <p:nvCxnSpPr>
              <p:cNvPr id="99" name="Straight Connector 93"/>
              <p:cNvCxnSpPr>
                <a:cxnSpLocks/>
              </p:cNvCxnSpPr>
              <p:nvPr/>
            </p:nvCxnSpPr>
            <p:spPr>
              <a:xfrm>
                <a:off x="8778240" y="3182865"/>
                <a:ext cx="313283"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Straight Connector 98"/>
              <p:cNvCxnSpPr>
                <a:cxnSpLocks/>
              </p:cNvCxnSpPr>
              <p:nvPr/>
            </p:nvCxnSpPr>
            <p:spPr>
              <a:xfrm flipH="1" flipV="1">
                <a:off x="8934881" y="3017824"/>
                <a:ext cx="12619" cy="330081"/>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98" name="Straight Connector 99"/>
            <p:cNvCxnSpPr>
              <a:cxnSpLocks/>
            </p:cNvCxnSpPr>
            <p:nvPr/>
          </p:nvCxnSpPr>
          <p:spPr>
            <a:xfrm>
              <a:off x="6689470" y="5639142"/>
              <a:ext cx="281868"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101" name="TextBox 100"/>
          <p:cNvSpPr txBox="1"/>
          <p:nvPr/>
        </p:nvSpPr>
        <p:spPr>
          <a:xfrm>
            <a:off x="755374" y="159026"/>
            <a:ext cx="10554935" cy="707886"/>
          </a:xfrm>
          <a:prstGeom prst="rect">
            <a:avLst/>
          </a:prstGeom>
          <a:noFill/>
        </p:spPr>
        <p:txBody>
          <a:bodyPr wrap="square" rtlCol="0">
            <a:spAutoFit/>
          </a:bodyPr>
          <a:lstStyle/>
          <a:p>
            <a:pPr algn="ctr"/>
            <a:r>
              <a:rPr lang="en-US" sz="4000" dirty="0" smtClean="0"/>
              <a:t>Creating a moving magnetic field</a:t>
            </a:r>
            <a:endParaRPr lang="en-US" sz="4000" dirty="0"/>
          </a:p>
        </p:txBody>
      </p:sp>
    </p:spTree>
    <p:extLst>
      <p:ext uri="{BB962C8B-B14F-4D97-AF65-F5344CB8AC3E}">
        <p14:creationId xmlns:p14="http://schemas.microsoft.com/office/powerpoint/2010/main" val="1291160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96"/>
                                        </p:tgtEl>
                                      </p:cBhvr>
                                    </p:animEffect>
                                    <p:set>
                                      <p:cBhvr>
                                        <p:cTn id="7" dur="1" fill="hold">
                                          <p:stCondLst>
                                            <p:cond delay="499"/>
                                          </p:stCondLst>
                                        </p:cTn>
                                        <p:tgtEl>
                                          <p:spTgt spid="9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858" y="1147580"/>
            <a:ext cx="10364451" cy="1596177"/>
          </a:xfrm>
        </p:spPr>
        <p:txBody>
          <a:bodyPr>
            <a:normAutofit/>
          </a:bodyPr>
          <a:lstStyle/>
          <a:p>
            <a:pPr algn="l"/>
            <a:r>
              <a:rPr lang="en-US" cap="none" dirty="0">
                <a:solidFill>
                  <a:srgbClr val="92D050"/>
                </a:solidFill>
              </a:rPr>
              <a:t>Click mouse to observe response when switch is </a:t>
            </a:r>
            <a:r>
              <a:rPr lang="en-US" cap="none" dirty="0" smtClean="0">
                <a:solidFill>
                  <a:srgbClr val="92D050"/>
                </a:solidFill>
              </a:rPr>
              <a:t>opened</a:t>
            </a:r>
            <a:endParaRPr lang="en-US" cap="none" dirty="0">
              <a:solidFill>
                <a:srgbClr val="92D050"/>
              </a:solidFill>
            </a:endParaRPr>
          </a:p>
        </p:txBody>
      </p:sp>
      <p:grpSp>
        <p:nvGrpSpPr>
          <p:cNvPr id="55" name="Group 140"/>
          <p:cNvGrpSpPr/>
          <p:nvPr/>
        </p:nvGrpSpPr>
        <p:grpSpPr>
          <a:xfrm>
            <a:off x="1204597" y="3484270"/>
            <a:ext cx="5387576" cy="2758480"/>
            <a:chOff x="1204597" y="3484270"/>
            <a:chExt cx="5387576" cy="2758480"/>
          </a:xfrm>
        </p:grpSpPr>
        <p:grpSp>
          <p:nvGrpSpPr>
            <p:cNvPr id="56" name="Group 63"/>
            <p:cNvGrpSpPr/>
            <p:nvPr/>
          </p:nvGrpSpPr>
          <p:grpSpPr>
            <a:xfrm rot="10974739">
              <a:off x="1204597" y="4604705"/>
              <a:ext cx="548635" cy="365733"/>
              <a:chOff x="0" y="1196093"/>
              <a:chExt cx="548640" cy="365759"/>
            </a:xfrm>
          </p:grpSpPr>
          <p:grpSp>
            <p:nvGrpSpPr>
              <p:cNvPr id="75" name="Group 77"/>
              <p:cNvGrpSpPr/>
              <p:nvPr/>
            </p:nvGrpSpPr>
            <p:grpSpPr>
              <a:xfrm>
                <a:off x="0" y="1196093"/>
                <a:ext cx="548640" cy="126609"/>
                <a:chOff x="0" y="1196093"/>
                <a:chExt cx="548640" cy="126609"/>
              </a:xfrm>
            </p:grpSpPr>
            <p:cxnSp>
              <p:nvCxnSpPr>
                <p:cNvPr id="79" name="Straight Connector 81"/>
                <p:cNvCxnSpPr>
                  <a:cxnSpLocks/>
                </p:cNvCxnSpPr>
                <p:nvPr/>
              </p:nvCxnSpPr>
              <p:spPr>
                <a:xfrm flipV="1">
                  <a:off x="0" y="130863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82"/>
                <p:cNvCxnSpPr>
                  <a:cxnSpLocks/>
                </p:cNvCxnSpPr>
                <p:nvPr/>
              </p:nvCxnSpPr>
              <p:spPr>
                <a:xfrm>
                  <a:off x="140677" y="119609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 name="Group 78"/>
              <p:cNvGrpSpPr/>
              <p:nvPr/>
            </p:nvGrpSpPr>
            <p:grpSpPr>
              <a:xfrm>
                <a:off x="0" y="1435243"/>
                <a:ext cx="548640" cy="126609"/>
                <a:chOff x="0" y="1435243"/>
                <a:chExt cx="548640" cy="126609"/>
              </a:xfrm>
            </p:grpSpPr>
            <p:cxnSp>
              <p:nvCxnSpPr>
                <p:cNvPr id="77" name="Straight Connector 79"/>
                <p:cNvCxnSpPr>
                  <a:cxnSpLocks/>
                </p:cNvCxnSpPr>
                <p:nvPr/>
              </p:nvCxnSpPr>
              <p:spPr>
                <a:xfrm flipV="1">
                  <a:off x="0" y="154778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80"/>
                <p:cNvCxnSpPr>
                  <a:cxnSpLocks/>
                </p:cNvCxnSpPr>
                <p:nvPr/>
              </p:nvCxnSpPr>
              <p:spPr>
                <a:xfrm>
                  <a:off x="140677" y="143524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7" name="Group 139"/>
            <p:cNvGrpSpPr/>
            <p:nvPr/>
          </p:nvGrpSpPr>
          <p:grpSpPr>
            <a:xfrm>
              <a:off x="1510266" y="3484270"/>
              <a:ext cx="5081907" cy="2747204"/>
              <a:chOff x="1510266" y="3484270"/>
              <a:chExt cx="5081907" cy="2747204"/>
            </a:xfrm>
          </p:grpSpPr>
          <p:sp>
            <p:nvSpPr>
              <p:cNvPr id="64" name="Oval 65"/>
              <p:cNvSpPr/>
              <p:nvPr/>
            </p:nvSpPr>
            <p:spPr>
              <a:xfrm>
                <a:off x="4243916" y="3484270"/>
                <a:ext cx="98474"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Subtitle 34"/>
              <p:cNvSpPr>
                <a:spLocks noGrp="1"/>
              </p:cNvSpPr>
              <p:nvPr/>
            </p:nvSpPr>
            <p:spPr>
              <a:xfrm>
                <a:off x="3539073" y="3493794"/>
                <a:ext cx="107850"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66" name="Group 138"/>
              <p:cNvGrpSpPr/>
              <p:nvPr/>
            </p:nvGrpSpPr>
            <p:grpSpPr>
              <a:xfrm>
                <a:off x="6310823" y="4293837"/>
                <a:ext cx="281350" cy="1026868"/>
                <a:chOff x="6310823" y="4293837"/>
                <a:chExt cx="281350" cy="1026868"/>
              </a:xfrm>
            </p:grpSpPr>
            <p:sp>
              <p:nvSpPr>
                <p:cNvPr id="73" name="Freeform 75"/>
                <p:cNvSpPr/>
                <p:nvPr/>
              </p:nvSpPr>
              <p:spPr>
                <a:xfrm>
                  <a:off x="6310823" y="4444111"/>
                  <a:ext cx="281350" cy="876594"/>
                </a:xfrm>
                <a:custGeom>
                  <a:avLst/>
                  <a:gdLst>
                    <a:gd name="connsiteX0" fmla="*/ 0 w 269036"/>
                    <a:gd name="connsiteY0" fmla="*/ 0 h 1336431"/>
                    <a:gd name="connsiteX1" fmla="*/ 126609 w 269036"/>
                    <a:gd name="connsiteY1" fmla="*/ 28135 h 1336431"/>
                    <a:gd name="connsiteX2" fmla="*/ 154745 w 269036"/>
                    <a:gd name="connsiteY2" fmla="*/ 56271 h 1336431"/>
                    <a:gd name="connsiteX3" fmla="*/ 196948 w 269036"/>
                    <a:gd name="connsiteY3" fmla="*/ 126609 h 1336431"/>
                    <a:gd name="connsiteX4" fmla="*/ 225083 w 269036"/>
                    <a:gd name="connsiteY4" fmla="*/ 239151 h 1336431"/>
                    <a:gd name="connsiteX5" fmla="*/ 211016 w 269036"/>
                    <a:gd name="connsiteY5" fmla="*/ 337624 h 1336431"/>
                    <a:gd name="connsiteX6" fmla="*/ 126609 w 269036"/>
                    <a:gd name="connsiteY6" fmla="*/ 365760 h 1336431"/>
                    <a:gd name="connsiteX7" fmla="*/ 56271 w 269036"/>
                    <a:gd name="connsiteY7" fmla="*/ 351692 h 1336431"/>
                    <a:gd name="connsiteX8" fmla="*/ 112542 w 269036"/>
                    <a:gd name="connsiteY8" fmla="*/ 281354 h 1336431"/>
                    <a:gd name="connsiteX9" fmla="*/ 211016 w 269036"/>
                    <a:gd name="connsiteY9" fmla="*/ 323557 h 1336431"/>
                    <a:gd name="connsiteX10" fmla="*/ 239151 w 269036"/>
                    <a:gd name="connsiteY10" fmla="*/ 407963 h 1336431"/>
                    <a:gd name="connsiteX11" fmla="*/ 239151 w 269036"/>
                    <a:gd name="connsiteY11" fmla="*/ 590843 h 1336431"/>
                    <a:gd name="connsiteX12" fmla="*/ 196948 w 269036"/>
                    <a:gd name="connsiteY12" fmla="*/ 604911 h 1336431"/>
                    <a:gd name="connsiteX13" fmla="*/ 84406 w 269036"/>
                    <a:gd name="connsiteY13" fmla="*/ 590843 h 1336431"/>
                    <a:gd name="connsiteX14" fmla="*/ 112542 w 269036"/>
                    <a:gd name="connsiteY14" fmla="*/ 562708 h 1336431"/>
                    <a:gd name="connsiteX15" fmla="*/ 154745 w 269036"/>
                    <a:gd name="connsiteY15" fmla="*/ 534572 h 1336431"/>
                    <a:gd name="connsiteX16" fmla="*/ 225083 w 269036"/>
                    <a:gd name="connsiteY16" fmla="*/ 548640 h 1336431"/>
                    <a:gd name="connsiteX17" fmla="*/ 239151 w 269036"/>
                    <a:gd name="connsiteY17" fmla="*/ 590843 h 1336431"/>
                    <a:gd name="connsiteX18" fmla="*/ 253219 w 269036"/>
                    <a:gd name="connsiteY18" fmla="*/ 647114 h 1336431"/>
                    <a:gd name="connsiteX19" fmla="*/ 239151 w 269036"/>
                    <a:gd name="connsiteY19" fmla="*/ 872197 h 1336431"/>
                    <a:gd name="connsiteX20" fmla="*/ 196948 w 269036"/>
                    <a:gd name="connsiteY20" fmla="*/ 900332 h 1336431"/>
                    <a:gd name="connsiteX21" fmla="*/ 112542 w 269036"/>
                    <a:gd name="connsiteY21" fmla="*/ 886264 h 1336431"/>
                    <a:gd name="connsiteX22" fmla="*/ 112542 w 269036"/>
                    <a:gd name="connsiteY22" fmla="*/ 801858 h 1336431"/>
                    <a:gd name="connsiteX23" fmla="*/ 211016 w 269036"/>
                    <a:gd name="connsiteY23" fmla="*/ 815926 h 1336431"/>
                    <a:gd name="connsiteX24" fmla="*/ 225083 w 269036"/>
                    <a:gd name="connsiteY24" fmla="*/ 1083212 h 1336431"/>
                    <a:gd name="connsiteX25" fmla="*/ 112542 w 269036"/>
                    <a:gd name="connsiteY25" fmla="*/ 1111348 h 1336431"/>
                    <a:gd name="connsiteX26" fmla="*/ 112542 w 269036"/>
                    <a:gd name="connsiteY26" fmla="*/ 1336431 h 1336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9036" h="1336431">
                      <a:moveTo>
                        <a:pt x="0" y="0"/>
                      </a:moveTo>
                      <a:cubicBezTo>
                        <a:pt x="7395" y="1479"/>
                        <a:pt x="113368" y="21514"/>
                        <a:pt x="126609" y="28135"/>
                      </a:cubicBezTo>
                      <a:cubicBezTo>
                        <a:pt x="138472" y="34067"/>
                        <a:pt x="145366" y="46892"/>
                        <a:pt x="154745" y="56271"/>
                      </a:cubicBezTo>
                      <a:cubicBezTo>
                        <a:pt x="194592" y="175819"/>
                        <a:pt x="139019" y="30063"/>
                        <a:pt x="196948" y="126609"/>
                      </a:cubicBezTo>
                      <a:cubicBezTo>
                        <a:pt x="209927" y="148239"/>
                        <a:pt x="222057" y="224020"/>
                        <a:pt x="225083" y="239151"/>
                      </a:cubicBezTo>
                      <a:cubicBezTo>
                        <a:pt x="220394" y="271975"/>
                        <a:pt x="231373" y="311451"/>
                        <a:pt x="211016" y="337624"/>
                      </a:cubicBezTo>
                      <a:cubicBezTo>
                        <a:pt x="192808" y="361034"/>
                        <a:pt x="126609" y="365760"/>
                        <a:pt x="126609" y="365760"/>
                      </a:cubicBezTo>
                      <a:cubicBezTo>
                        <a:pt x="103163" y="361071"/>
                        <a:pt x="71207" y="370363"/>
                        <a:pt x="56271" y="351692"/>
                      </a:cubicBezTo>
                      <a:cubicBezTo>
                        <a:pt x="15365" y="300558"/>
                        <a:pt x="96918" y="286562"/>
                        <a:pt x="112542" y="281354"/>
                      </a:cubicBezTo>
                      <a:cubicBezTo>
                        <a:pt x="150775" y="289000"/>
                        <a:pt x="190997" y="283518"/>
                        <a:pt x="211016" y="323557"/>
                      </a:cubicBezTo>
                      <a:cubicBezTo>
                        <a:pt x="224279" y="350083"/>
                        <a:pt x="239151" y="407963"/>
                        <a:pt x="239151" y="407963"/>
                      </a:cubicBezTo>
                      <a:cubicBezTo>
                        <a:pt x="243671" y="444122"/>
                        <a:pt x="268548" y="546747"/>
                        <a:pt x="239151" y="590843"/>
                      </a:cubicBezTo>
                      <a:cubicBezTo>
                        <a:pt x="230926" y="603181"/>
                        <a:pt x="211016" y="600222"/>
                        <a:pt x="196948" y="604911"/>
                      </a:cubicBezTo>
                      <a:cubicBezTo>
                        <a:pt x="159434" y="600222"/>
                        <a:pt x="118221" y="607750"/>
                        <a:pt x="84406" y="590843"/>
                      </a:cubicBezTo>
                      <a:cubicBezTo>
                        <a:pt x="72543" y="584912"/>
                        <a:pt x="102185" y="570993"/>
                        <a:pt x="112542" y="562708"/>
                      </a:cubicBezTo>
                      <a:cubicBezTo>
                        <a:pt x="125744" y="552146"/>
                        <a:pt x="140677" y="543951"/>
                        <a:pt x="154745" y="534572"/>
                      </a:cubicBezTo>
                      <a:cubicBezTo>
                        <a:pt x="178191" y="539261"/>
                        <a:pt x="205188" y="535377"/>
                        <a:pt x="225083" y="548640"/>
                      </a:cubicBezTo>
                      <a:cubicBezTo>
                        <a:pt x="237421" y="556865"/>
                        <a:pt x="235077" y="576585"/>
                        <a:pt x="239151" y="590843"/>
                      </a:cubicBezTo>
                      <a:cubicBezTo>
                        <a:pt x="244463" y="609433"/>
                        <a:pt x="248530" y="628357"/>
                        <a:pt x="253219" y="647114"/>
                      </a:cubicBezTo>
                      <a:cubicBezTo>
                        <a:pt x="248530" y="722142"/>
                        <a:pt x="255459" y="798813"/>
                        <a:pt x="239151" y="872197"/>
                      </a:cubicBezTo>
                      <a:cubicBezTo>
                        <a:pt x="235483" y="888702"/>
                        <a:pt x="213752" y="898465"/>
                        <a:pt x="196948" y="900332"/>
                      </a:cubicBezTo>
                      <a:cubicBezTo>
                        <a:pt x="168599" y="903482"/>
                        <a:pt x="140677" y="890953"/>
                        <a:pt x="112542" y="886264"/>
                      </a:cubicBezTo>
                      <a:cubicBezTo>
                        <a:pt x="109656" y="877607"/>
                        <a:pt x="77913" y="810515"/>
                        <a:pt x="112542" y="801858"/>
                      </a:cubicBezTo>
                      <a:cubicBezTo>
                        <a:pt x="144710" y="793816"/>
                        <a:pt x="178191" y="811237"/>
                        <a:pt x="211016" y="815926"/>
                      </a:cubicBezTo>
                      <a:cubicBezTo>
                        <a:pt x="267245" y="900271"/>
                        <a:pt x="300694" y="931989"/>
                        <a:pt x="225083" y="1083212"/>
                      </a:cubicBezTo>
                      <a:cubicBezTo>
                        <a:pt x="207790" y="1117798"/>
                        <a:pt x="112542" y="1072680"/>
                        <a:pt x="112542" y="1111348"/>
                      </a:cubicBezTo>
                      <a:lnTo>
                        <a:pt x="112542" y="1336431"/>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74" name="Straight Connector 76"/>
                <p:cNvCxnSpPr>
                  <a:cxnSpLocks/>
                </p:cNvCxnSpPr>
                <p:nvPr/>
              </p:nvCxnSpPr>
              <p:spPr>
                <a:xfrm flipV="1">
                  <a:off x="6310823" y="4293837"/>
                  <a:ext cx="0" cy="150274"/>
                </a:xfrm>
                <a:prstGeom prst="line">
                  <a:avLst/>
                </a:prstGeom>
                <a:ln w="317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67" name="Straight Connector 68"/>
              <p:cNvCxnSpPr>
                <a:cxnSpLocks/>
              </p:cNvCxnSpPr>
              <p:nvPr/>
            </p:nvCxnSpPr>
            <p:spPr>
              <a:xfrm flipH="1">
                <a:off x="1510266" y="3541416"/>
                <a:ext cx="2040217" cy="1604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9"/>
              <p:cNvCxnSpPr>
                <a:cxnSpLocks/>
              </p:cNvCxnSpPr>
              <p:nvPr/>
            </p:nvCxnSpPr>
            <p:spPr>
              <a:xfrm>
                <a:off x="4358215" y="3531892"/>
                <a:ext cx="1952881" cy="10044"/>
              </a:xfrm>
              <a:prstGeom prst="line">
                <a:avLst/>
              </a:prstGeom>
              <a:ln w="25400"/>
            </p:spPr>
            <p:style>
              <a:lnRef idx="1">
                <a:schemeClr val="dk1"/>
              </a:lnRef>
              <a:fillRef idx="0">
                <a:schemeClr val="dk1"/>
              </a:fillRef>
              <a:effectRef idx="0">
                <a:schemeClr val="dk1"/>
              </a:effectRef>
              <a:fontRef idx="minor">
                <a:schemeClr val="tx1"/>
              </a:fontRef>
            </p:style>
          </p:cxnSp>
          <p:cxnSp>
            <p:nvCxnSpPr>
              <p:cNvPr id="69" name="Straight Connector 70"/>
              <p:cNvCxnSpPr>
                <a:cxnSpLocks/>
              </p:cNvCxnSpPr>
              <p:nvPr/>
            </p:nvCxnSpPr>
            <p:spPr>
              <a:xfrm flipV="1">
                <a:off x="1510266" y="3531892"/>
                <a:ext cx="0" cy="115079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71"/>
              <p:cNvCxnSpPr>
                <a:cxnSpLocks/>
              </p:cNvCxnSpPr>
              <p:nvPr/>
            </p:nvCxnSpPr>
            <p:spPr>
              <a:xfrm flipV="1">
                <a:off x="6310823" y="3541416"/>
                <a:ext cx="0" cy="73985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2"/>
              <p:cNvCxnSpPr>
                <a:cxnSpLocks/>
              </p:cNvCxnSpPr>
              <p:nvPr/>
            </p:nvCxnSpPr>
            <p:spPr>
              <a:xfrm>
                <a:off x="1510266" y="5046259"/>
                <a:ext cx="8791" cy="117422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4"/>
              <p:cNvCxnSpPr>
                <a:cxnSpLocks/>
              </p:cNvCxnSpPr>
              <p:nvPr/>
            </p:nvCxnSpPr>
            <p:spPr>
              <a:xfrm>
                <a:off x="6444171" y="5303415"/>
                <a:ext cx="0" cy="92805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9" name="Straight Connector 122"/>
            <p:cNvCxnSpPr>
              <a:cxnSpLocks/>
            </p:cNvCxnSpPr>
            <p:nvPr/>
          </p:nvCxnSpPr>
          <p:spPr>
            <a:xfrm>
              <a:off x="1528098" y="6207708"/>
              <a:ext cx="1982135" cy="3504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125"/>
            <p:cNvCxnSpPr>
              <a:cxnSpLocks/>
            </p:cNvCxnSpPr>
            <p:nvPr/>
          </p:nvCxnSpPr>
          <p:spPr>
            <a:xfrm>
              <a:off x="3510233" y="6242750"/>
              <a:ext cx="29339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2" name="Group 35"/>
          <p:cNvGrpSpPr/>
          <p:nvPr/>
        </p:nvGrpSpPr>
        <p:grpSpPr>
          <a:xfrm>
            <a:off x="3662116" y="3369270"/>
            <a:ext cx="581800" cy="182880"/>
            <a:chOff x="5292215" y="3009477"/>
            <a:chExt cx="581800" cy="182880"/>
          </a:xfrm>
        </p:grpSpPr>
        <p:cxnSp>
          <p:nvCxnSpPr>
            <p:cNvPr id="83" name="Straight Connector 6"/>
            <p:cNvCxnSpPr>
              <a:cxnSpLocks/>
            </p:cNvCxnSpPr>
            <p:nvPr/>
          </p:nvCxnSpPr>
          <p:spPr>
            <a:xfrm>
              <a:off x="5292215" y="3188337"/>
              <a:ext cx="581800" cy="402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11"/>
            <p:cNvCxnSpPr>
              <a:cxnSpLocks/>
            </p:cNvCxnSpPr>
            <p:nvPr/>
          </p:nvCxnSpPr>
          <p:spPr>
            <a:xfrm flipV="1">
              <a:off x="5583115" y="3009477"/>
              <a:ext cx="0" cy="17886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5" name="Group 86"/>
          <p:cNvGrpSpPr/>
          <p:nvPr/>
        </p:nvGrpSpPr>
        <p:grpSpPr>
          <a:xfrm>
            <a:off x="5857841" y="4226768"/>
            <a:ext cx="1281655" cy="1231250"/>
            <a:chOff x="5918065" y="4140120"/>
            <a:chExt cx="1281655" cy="1231250"/>
          </a:xfrm>
        </p:grpSpPr>
        <p:sp>
          <p:nvSpPr>
            <p:cNvPr id="86" name="Freeform 84"/>
            <p:cNvSpPr/>
            <p:nvPr/>
          </p:nvSpPr>
          <p:spPr>
            <a:xfrm>
              <a:off x="6593211" y="4140120"/>
              <a:ext cx="606509" cy="1209822"/>
            </a:xfrm>
            <a:custGeom>
              <a:avLst/>
              <a:gdLst>
                <a:gd name="connsiteX0" fmla="*/ 43801 w 606509"/>
                <a:gd name="connsiteY0" fmla="*/ 787791 h 1209822"/>
                <a:gd name="connsiteX1" fmla="*/ 29733 w 606509"/>
                <a:gd name="connsiteY1" fmla="*/ 618979 h 1209822"/>
                <a:gd name="connsiteX2" fmla="*/ 1598 w 606509"/>
                <a:gd name="connsiteY2" fmla="*/ 534572 h 1209822"/>
                <a:gd name="connsiteX3" fmla="*/ 15666 w 606509"/>
                <a:gd name="connsiteY3" fmla="*/ 182880 h 1209822"/>
                <a:gd name="connsiteX4" fmla="*/ 29733 w 606509"/>
                <a:gd name="connsiteY4" fmla="*/ 126609 h 1209822"/>
                <a:gd name="connsiteX5" fmla="*/ 57869 w 606509"/>
                <a:gd name="connsiteY5" fmla="*/ 98474 h 1209822"/>
                <a:gd name="connsiteX6" fmla="*/ 86004 w 606509"/>
                <a:gd name="connsiteY6" fmla="*/ 56271 h 1209822"/>
                <a:gd name="connsiteX7" fmla="*/ 128207 w 606509"/>
                <a:gd name="connsiteY7" fmla="*/ 42203 h 1209822"/>
                <a:gd name="connsiteX8" fmla="*/ 212613 w 606509"/>
                <a:gd name="connsiteY8" fmla="*/ 0 h 1209822"/>
                <a:gd name="connsiteX9" fmla="*/ 381426 w 606509"/>
                <a:gd name="connsiteY9" fmla="*/ 14068 h 1209822"/>
                <a:gd name="connsiteX10" fmla="*/ 423629 w 606509"/>
                <a:gd name="connsiteY10" fmla="*/ 28136 h 1209822"/>
                <a:gd name="connsiteX11" fmla="*/ 451764 w 606509"/>
                <a:gd name="connsiteY11" fmla="*/ 70339 h 1209822"/>
                <a:gd name="connsiteX12" fmla="*/ 479900 w 606509"/>
                <a:gd name="connsiteY12" fmla="*/ 98474 h 1209822"/>
                <a:gd name="connsiteX13" fmla="*/ 550238 w 606509"/>
                <a:gd name="connsiteY13" fmla="*/ 225083 h 1209822"/>
                <a:gd name="connsiteX14" fmla="*/ 564306 w 606509"/>
                <a:gd name="connsiteY14" fmla="*/ 281354 h 1209822"/>
                <a:gd name="connsiteX15" fmla="*/ 578373 w 606509"/>
                <a:gd name="connsiteY15" fmla="*/ 422031 h 1209822"/>
                <a:gd name="connsiteX16" fmla="*/ 592441 w 606509"/>
                <a:gd name="connsiteY16" fmla="*/ 520505 h 1209822"/>
                <a:gd name="connsiteX17" fmla="*/ 606509 w 606509"/>
                <a:gd name="connsiteY17" fmla="*/ 745588 h 1209822"/>
                <a:gd name="connsiteX18" fmla="*/ 592441 w 606509"/>
                <a:gd name="connsiteY18" fmla="*/ 1055077 h 1209822"/>
                <a:gd name="connsiteX19" fmla="*/ 550238 w 606509"/>
                <a:gd name="connsiteY19" fmla="*/ 1139483 h 1209822"/>
                <a:gd name="connsiteX20" fmla="*/ 508035 w 606509"/>
                <a:gd name="connsiteY20" fmla="*/ 1153551 h 1209822"/>
                <a:gd name="connsiteX21" fmla="*/ 479900 w 606509"/>
                <a:gd name="connsiteY21" fmla="*/ 1195754 h 1209822"/>
                <a:gd name="connsiteX22" fmla="*/ 437696 w 606509"/>
                <a:gd name="connsiteY22" fmla="*/ 1209822 h 1209822"/>
                <a:gd name="connsiteX23" fmla="*/ 226681 w 606509"/>
                <a:gd name="connsiteY23" fmla="*/ 1195754 h 1209822"/>
                <a:gd name="connsiteX24" fmla="*/ 184478 w 606509"/>
                <a:gd name="connsiteY24" fmla="*/ 1181686 h 1209822"/>
                <a:gd name="connsiteX25" fmla="*/ 100072 w 606509"/>
                <a:gd name="connsiteY25" fmla="*/ 1125416 h 1209822"/>
                <a:gd name="connsiteX26" fmla="*/ 86004 w 606509"/>
                <a:gd name="connsiteY26" fmla="*/ 1083212 h 1209822"/>
                <a:gd name="connsiteX27" fmla="*/ 29733 w 606509"/>
                <a:gd name="connsiteY27" fmla="*/ 1012874 h 1209822"/>
                <a:gd name="connsiteX28" fmla="*/ 15666 w 606509"/>
                <a:gd name="connsiteY28" fmla="*/ 801859 h 1209822"/>
                <a:gd name="connsiteX29" fmla="*/ 1598 w 606509"/>
                <a:gd name="connsiteY29" fmla="*/ 759656 h 1209822"/>
                <a:gd name="connsiteX30" fmla="*/ 1598 w 606509"/>
                <a:gd name="connsiteY30" fmla="*/ 618979 h 120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6509" h="1209822">
                  <a:moveTo>
                    <a:pt x="43801" y="787791"/>
                  </a:moveTo>
                  <a:cubicBezTo>
                    <a:pt x="39112" y="731520"/>
                    <a:pt x="39016" y="674676"/>
                    <a:pt x="29733" y="618979"/>
                  </a:cubicBezTo>
                  <a:cubicBezTo>
                    <a:pt x="24857" y="589725"/>
                    <a:pt x="1598" y="534572"/>
                    <a:pt x="1598" y="534572"/>
                  </a:cubicBezTo>
                  <a:cubicBezTo>
                    <a:pt x="6287" y="417341"/>
                    <a:pt x="7594" y="299926"/>
                    <a:pt x="15666" y="182880"/>
                  </a:cubicBezTo>
                  <a:cubicBezTo>
                    <a:pt x="16996" y="163592"/>
                    <a:pt x="21086" y="143902"/>
                    <a:pt x="29733" y="126609"/>
                  </a:cubicBezTo>
                  <a:cubicBezTo>
                    <a:pt x="35664" y="114746"/>
                    <a:pt x="49583" y="108831"/>
                    <a:pt x="57869" y="98474"/>
                  </a:cubicBezTo>
                  <a:cubicBezTo>
                    <a:pt x="68431" y="85272"/>
                    <a:pt x="72802" y="66833"/>
                    <a:pt x="86004" y="56271"/>
                  </a:cubicBezTo>
                  <a:cubicBezTo>
                    <a:pt x="97583" y="47008"/>
                    <a:pt x="114944" y="48835"/>
                    <a:pt x="128207" y="42203"/>
                  </a:cubicBezTo>
                  <a:cubicBezTo>
                    <a:pt x="237289" y="-12338"/>
                    <a:pt x="106534" y="35360"/>
                    <a:pt x="212613" y="0"/>
                  </a:cubicBezTo>
                  <a:cubicBezTo>
                    <a:pt x="268884" y="4689"/>
                    <a:pt x="325455" y="6605"/>
                    <a:pt x="381426" y="14068"/>
                  </a:cubicBezTo>
                  <a:cubicBezTo>
                    <a:pt x="396125" y="16028"/>
                    <a:pt x="412050" y="18873"/>
                    <a:pt x="423629" y="28136"/>
                  </a:cubicBezTo>
                  <a:cubicBezTo>
                    <a:pt x="436831" y="38698"/>
                    <a:pt x="441202" y="57137"/>
                    <a:pt x="451764" y="70339"/>
                  </a:cubicBezTo>
                  <a:cubicBezTo>
                    <a:pt x="460050" y="80696"/>
                    <a:pt x="471942" y="87863"/>
                    <a:pt x="479900" y="98474"/>
                  </a:cubicBezTo>
                  <a:cubicBezTo>
                    <a:pt x="526403" y="160478"/>
                    <a:pt x="533367" y="166036"/>
                    <a:pt x="550238" y="225083"/>
                  </a:cubicBezTo>
                  <a:cubicBezTo>
                    <a:pt x="555550" y="243673"/>
                    <a:pt x="559617" y="262597"/>
                    <a:pt x="564306" y="281354"/>
                  </a:cubicBezTo>
                  <a:cubicBezTo>
                    <a:pt x="568995" y="328246"/>
                    <a:pt x="572867" y="375228"/>
                    <a:pt x="578373" y="422031"/>
                  </a:cubicBezTo>
                  <a:cubicBezTo>
                    <a:pt x="582247" y="454962"/>
                    <a:pt x="589568" y="487472"/>
                    <a:pt x="592441" y="520505"/>
                  </a:cubicBezTo>
                  <a:cubicBezTo>
                    <a:pt x="598953" y="595396"/>
                    <a:pt x="601820" y="670560"/>
                    <a:pt x="606509" y="745588"/>
                  </a:cubicBezTo>
                  <a:cubicBezTo>
                    <a:pt x="601820" y="848751"/>
                    <a:pt x="600676" y="952136"/>
                    <a:pt x="592441" y="1055077"/>
                  </a:cubicBezTo>
                  <a:cubicBezTo>
                    <a:pt x="590698" y="1076858"/>
                    <a:pt x="566449" y="1126514"/>
                    <a:pt x="550238" y="1139483"/>
                  </a:cubicBezTo>
                  <a:cubicBezTo>
                    <a:pt x="538659" y="1148746"/>
                    <a:pt x="522103" y="1148862"/>
                    <a:pt x="508035" y="1153551"/>
                  </a:cubicBezTo>
                  <a:cubicBezTo>
                    <a:pt x="498657" y="1167619"/>
                    <a:pt x="493102" y="1185192"/>
                    <a:pt x="479900" y="1195754"/>
                  </a:cubicBezTo>
                  <a:cubicBezTo>
                    <a:pt x="468321" y="1205018"/>
                    <a:pt x="452525" y="1209822"/>
                    <a:pt x="437696" y="1209822"/>
                  </a:cubicBezTo>
                  <a:cubicBezTo>
                    <a:pt x="367202" y="1209822"/>
                    <a:pt x="297019" y="1200443"/>
                    <a:pt x="226681" y="1195754"/>
                  </a:cubicBezTo>
                  <a:cubicBezTo>
                    <a:pt x="212613" y="1191065"/>
                    <a:pt x="197441" y="1188887"/>
                    <a:pt x="184478" y="1181686"/>
                  </a:cubicBezTo>
                  <a:cubicBezTo>
                    <a:pt x="154919" y="1165264"/>
                    <a:pt x="100072" y="1125416"/>
                    <a:pt x="100072" y="1125416"/>
                  </a:cubicBezTo>
                  <a:cubicBezTo>
                    <a:pt x="95383" y="1111348"/>
                    <a:pt x="92636" y="1096475"/>
                    <a:pt x="86004" y="1083212"/>
                  </a:cubicBezTo>
                  <a:cubicBezTo>
                    <a:pt x="68257" y="1047718"/>
                    <a:pt x="55904" y="1039044"/>
                    <a:pt x="29733" y="1012874"/>
                  </a:cubicBezTo>
                  <a:cubicBezTo>
                    <a:pt x="25044" y="942536"/>
                    <a:pt x="23451" y="871922"/>
                    <a:pt x="15666" y="801859"/>
                  </a:cubicBezTo>
                  <a:cubicBezTo>
                    <a:pt x="14028" y="787121"/>
                    <a:pt x="2735" y="774441"/>
                    <a:pt x="1598" y="759656"/>
                  </a:cubicBezTo>
                  <a:cubicBezTo>
                    <a:pt x="-1999" y="712902"/>
                    <a:pt x="1598" y="665871"/>
                    <a:pt x="1598" y="618979"/>
                  </a:cubicBezTo>
                </a:path>
              </a:pathLst>
            </a:custGeom>
            <a:noFill/>
            <a:ln w="38100">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85"/>
            <p:cNvSpPr/>
            <p:nvPr/>
          </p:nvSpPr>
          <p:spPr>
            <a:xfrm rot="10800000">
              <a:off x="5918065" y="4161548"/>
              <a:ext cx="606509" cy="1209822"/>
            </a:xfrm>
            <a:custGeom>
              <a:avLst/>
              <a:gdLst>
                <a:gd name="connsiteX0" fmla="*/ 43801 w 606509"/>
                <a:gd name="connsiteY0" fmla="*/ 787791 h 1209822"/>
                <a:gd name="connsiteX1" fmla="*/ 29733 w 606509"/>
                <a:gd name="connsiteY1" fmla="*/ 618979 h 1209822"/>
                <a:gd name="connsiteX2" fmla="*/ 1598 w 606509"/>
                <a:gd name="connsiteY2" fmla="*/ 534572 h 1209822"/>
                <a:gd name="connsiteX3" fmla="*/ 15666 w 606509"/>
                <a:gd name="connsiteY3" fmla="*/ 182880 h 1209822"/>
                <a:gd name="connsiteX4" fmla="*/ 29733 w 606509"/>
                <a:gd name="connsiteY4" fmla="*/ 126609 h 1209822"/>
                <a:gd name="connsiteX5" fmla="*/ 57869 w 606509"/>
                <a:gd name="connsiteY5" fmla="*/ 98474 h 1209822"/>
                <a:gd name="connsiteX6" fmla="*/ 86004 w 606509"/>
                <a:gd name="connsiteY6" fmla="*/ 56271 h 1209822"/>
                <a:gd name="connsiteX7" fmla="*/ 128207 w 606509"/>
                <a:gd name="connsiteY7" fmla="*/ 42203 h 1209822"/>
                <a:gd name="connsiteX8" fmla="*/ 212613 w 606509"/>
                <a:gd name="connsiteY8" fmla="*/ 0 h 1209822"/>
                <a:gd name="connsiteX9" fmla="*/ 381426 w 606509"/>
                <a:gd name="connsiteY9" fmla="*/ 14068 h 1209822"/>
                <a:gd name="connsiteX10" fmla="*/ 423629 w 606509"/>
                <a:gd name="connsiteY10" fmla="*/ 28136 h 1209822"/>
                <a:gd name="connsiteX11" fmla="*/ 451764 w 606509"/>
                <a:gd name="connsiteY11" fmla="*/ 70339 h 1209822"/>
                <a:gd name="connsiteX12" fmla="*/ 479900 w 606509"/>
                <a:gd name="connsiteY12" fmla="*/ 98474 h 1209822"/>
                <a:gd name="connsiteX13" fmla="*/ 550238 w 606509"/>
                <a:gd name="connsiteY13" fmla="*/ 225083 h 1209822"/>
                <a:gd name="connsiteX14" fmla="*/ 564306 w 606509"/>
                <a:gd name="connsiteY14" fmla="*/ 281354 h 1209822"/>
                <a:gd name="connsiteX15" fmla="*/ 578373 w 606509"/>
                <a:gd name="connsiteY15" fmla="*/ 422031 h 1209822"/>
                <a:gd name="connsiteX16" fmla="*/ 592441 w 606509"/>
                <a:gd name="connsiteY16" fmla="*/ 520505 h 1209822"/>
                <a:gd name="connsiteX17" fmla="*/ 606509 w 606509"/>
                <a:gd name="connsiteY17" fmla="*/ 745588 h 1209822"/>
                <a:gd name="connsiteX18" fmla="*/ 592441 w 606509"/>
                <a:gd name="connsiteY18" fmla="*/ 1055077 h 1209822"/>
                <a:gd name="connsiteX19" fmla="*/ 550238 w 606509"/>
                <a:gd name="connsiteY19" fmla="*/ 1139483 h 1209822"/>
                <a:gd name="connsiteX20" fmla="*/ 508035 w 606509"/>
                <a:gd name="connsiteY20" fmla="*/ 1153551 h 1209822"/>
                <a:gd name="connsiteX21" fmla="*/ 479900 w 606509"/>
                <a:gd name="connsiteY21" fmla="*/ 1195754 h 1209822"/>
                <a:gd name="connsiteX22" fmla="*/ 437696 w 606509"/>
                <a:gd name="connsiteY22" fmla="*/ 1209822 h 1209822"/>
                <a:gd name="connsiteX23" fmla="*/ 226681 w 606509"/>
                <a:gd name="connsiteY23" fmla="*/ 1195754 h 1209822"/>
                <a:gd name="connsiteX24" fmla="*/ 184478 w 606509"/>
                <a:gd name="connsiteY24" fmla="*/ 1181686 h 1209822"/>
                <a:gd name="connsiteX25" fmla="*/ 100072 w 606509"/>
                <a:gd name="connsiteY25" fmla="*/ 1125416 h 1209822"/>
                <a:gd name="connsiteX26" fmla="*/ 86004 w 606509"/>
                <a:gd name="connsiteY26" fmla="*/ 1083212 h 1209822"/>
                <a:gd name="connsiteX27" fmla="*/ 29733 w 606509"/>
                <a:gd name="connsiteY27" fmla="*/ 1012874 h 1209822"/>
                <a:gd name="connsiteX28" fmla="*/ 15666 w 606509"/>
                <a:gd name="connsiteY28" fmla="*/ 801859 h 1209822"/>
                <a:gd name="connsiteX29" fmla="*/ 1598 w 606509"/>
                <a:gd name="connsiteY29" fmla="*/ 759656 h 1209822"/>
                <a:gd name="connsiteX30" fmla="*/ 1598 w 606509"/>
                <a:gd name="connsiteY30" fmla="*/ 618979 h 120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6509" h="1209822">
                  <a:moveTo>
                    <a:pt x="43801" y="787791"/>
                  </a:moveTo>
                  <a:cubicBezTo>
                    <a:pt x="39112" y="731520"/>
                    <a:pt x="39016" y="674676"/>
                    <a:pt x="29733" y="618979"/>
                  </a:cubicBezTo>
                  <a:cubicBezTo>
                    <a:pt x="24857" y="589725"/>
                    <a:pt x="1598" y="534572"/>
                    <a:pt x="1598" y="534572"/>
                  </a:cubicBezTo>
                  <a:cubicBezTo>
                    <a:pt x="6287" y="417341"/>
                    <a:pt x="7594" y="299926"/>
                    <a:pt x="15666" y="182880"/>
                  </a:cubicBezTo>
                  <a:cubicBezTo>
                    <a:pt x="16996" y="163592"/>
                    <a:pt x="21086" y="143902"/>
                    <a:pt x="29733" y="126609"/>
                  </a:cubicBezTo>
                  <a:cubicBezTo>
                    <a:pt x="35664" y="114746"/>
                    <a:pt x="49583" y="108831"/>
                    <a:pt x="57869" y="98474"/>
                  </a:cubicBezTo>
                  <a:cubicBezTo>
                    <a:pt x="68431" y="85272"/>
                    <a:pt x="72802" y="66833"/>
                    <a:pt x="86004" y="56271"/>
                  </a:cubicBezTo>
                  <a:cubicBezTo>
                    <a:pt x="97583" y="47008"/>
                    <a:pt x="114944" y="48835"/>
                    <a:pt x="128207" y="42203"/>
                  </a:cubicBezTo>
                  <a:cubicBezTo>
                    <a:pt x="237289" y="-12338"/>
                    <a:pt x="106534" y="35360"/>
                    <a:pt x="212613" y="0"/>
                  </a:cubicBezTo>
                  <a:cubicBezTo>
                    <a:pt x="268884" y="4689"/>
                    <a:pt x="325455" y="6605"/>
                    <a:pt x="381426" y="14068"/>
                  </a:cubicBezTo>
                  <a:cubicBezTo>
                    <a:pt x="396125" y="16028"/>
                    <a:pt x="412050" y="18873"/>
                    <a:pt x="423629" y="28136"/>
                  </a:cubicBezTo>
                  <a:cubicBezTo>
                    <a:pt x="436831" y="38698"/>
                    <a:pt x="441202" y="57137"/>
                    <a:pt x="451764" y="70339"/>
                  </a:cubicBezTo>
                  <a:cubicBezTo>
                    <a:pt x="460050" y="80696"/>
                    <a:pt x="471942" y="87863"/>
                    <a:pt x="479900" y="98474"/>
                  </a:cubicBezTo>
                  <a:cubicBezTo>
                    <a:pt x="526403" y="160478"/>
                    <a:pt x="533367" y="166036"/>
                    <a:pt x="550238" y="225083"/>
                  </a:cubicBezTo>
                  <a:cubicBezTo>
                    <a:pt x="555550" y="243673"/>
                    <a:pt x="559617" y="262597"/>
                    <a:pt x="564306" y="281354"/>
                  </a:cubicBezTo>
                  <a:cubicBezTo>
                    <a:pt x="568995" y="328246"/>
                    <a:pt x="572867" y="375228"/>
                    <a:pt x="578373" y="422031"/>
                  </a:cubicBezTo>
                  <a:cubicBezTo>
                    <a:pt x="582247" y="454962"/>
                    <a:pt x="589568" y="487472"/>
                    <a:pt x="592441" y="520505"/>
                  </a:cubicBezTo>
                  <a:cubicBezTo>
                    <a:pt x="598953" y="595396"/>
                    <a:pt x="601820" y="670560"/>
                    <a:pt x="606509" y="745588"/>
                  </a:cubicBezTo>
                  <a:cubicBezTo>
                    <a:pt x="601820" y="848751"/>
                    <a:pt x="600676" y="952136"/>
                    <a:pt x="592441" y="1055077"/>
                  </a:cubicBezTo>
                  <a:cubicBezTo>
                    <a:pt x="590698" y="1076858"/>
                    <a:pt x="566449" y="1126514"/>
                    <a:pt x="550238" y="1139483"/>
                  </a:cubicBezTo>
                  <a:cubicBezTo>
                    <a:pt x="538659" y="1148746"/>
                    <a:pt x="522103" y="1148862"/>
                    <a:pt x="508035" y="1153551"/>
                  </a:cubicBezTo>
                  <a:cubicBezTo>
                    <a:pt x="498657" y="1167619"/>
                    <a:pt x="493102" y="1185192"/>
                    <a:pt x="479900" y="1195754"/>
                  </a:cubicBezTo>
                  <a:cubicBezTo>
                    <a:pt x="468321" y="1205018"/>
                    <a:pt x="452525" y="1209822"/>
                    <a:pt x="437696" y="1209822"/>
                  </a:cubicBezTo>
                  <a:cubicBezTo>
                    <a:pt x="367202" y="1209822"/>
                    <a:pt x="297019" y="1200443"/>
                    <a:pt x="226681" y="1195754"/>
                  </a:cubicBezTo>
                  <a:cubicBezTo>
                    <a:pt x="212613" y="1191065"/>
                    <a:pt x="197441" y="1188887"/>
                    <a:pt x="184478" y="1181686"/>
                  </a:cubicBezTo>
                  <a:cubicBezTo>
                    <a:pt x="154919" y="1165264"/>
                    <a:pt x="100072" y="1125416"/>
                    <a:pt x="100072" y="1125416"/>
                  </a:cubicBezTo>
                  <a:cubicBezTo>
                    <a:pt x="95383" y="1111348"/>
                    <a:pt x="92636" y="1096475"/>
                    <a:pt x="86004" y="1083212"/>
                  </a:cubicBezTo>
                  <a:cubicBezTo>
                    <a:pt x="68257" y="1047718"/>
                    <a:pt x="55904" y="1039044"/>
                    <a:pt x="29733" y="1012874"/>
                  </a:cubicBezTo>
                  <a:cubicBezTo>
                    <a:pt x="25044" y="942536"/>
                    <a:pt x="23451" y="871922"/>
                    <a:pt x="15666" y="801859"/>
                  </a:cubicBezTo>
                  <a:cubicBezTo>
                    <a:pt x="14028" y="787121"/>
                    <a:pt x="2735" y="774441"/>
                    <a:pt x="1598" y="759656"/>
                  </a:cubicBezTo>
                  <a:cubicBezTo>
                    <a:pt x="-1999" y="712902"/>
                    <a:pt x="1598" y="665871"/>
                    <a:pt x="1598" y="618979"/>
                  </a:cubicBezTo>
                </a:path>
              </a:pathLst>
            </a:custGeom>
            <a:noFill/>
            <a:ln w="38100">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9" name="Straight Arrow Connector 88"/>
          <p:cNvCxnSpPr/>
          <p:nvPr/>
        </p:nvCxnSpPr>
        <p:spPr>
          <a:xfrm>
            <a:off x="2046759" y="3737811"/>
            <a:ext cx="12899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4620126" y="3753853"/>
            <a:ext cx="139566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a:off x="6128084" y="3978442"/>
            <a:ext cx="48127" cy="198922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H="1">
            <a:off x="2189424" y="6030832"/>
            <a:ext cx="343745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35" name="Group 169"/>
          <p:cNvGrpSpPr/>
          <p:nvPr/>
        </p:nvGrpSpPr>
        <p:grpSpPr>
          <a:xfrm rot="10800000">
            <a:off x="6504077" y="3946472"/>
            <a:ext cx="403475" cy="1871871"/>
            <a:chOff x="6567863" y="3767271"/>
            <a:chExt cx="403475" cy="1871871"/>
          </a:xfrm>
        </p:grpSpPr>
        <p:grpSp>
          <p:nvGrpSpPr>
            <p:cNvPr id="36" name="Group 170"/>
            <p:cNvGrpSpPr/>
            <p:nvPr/>
          </p:nvGrpSpPr>
          <p:grpSpPr>
            <a:xfrm>
              <a:off x="6567863" y="3767271"/>
              <a:ext cx="225083" cy="210810"/>
              <a:chOff x="8778240" y="3017824"/>
              <a:chExt cx="313283" cy="330081"/>
            </a:xfrm>
          </p:grpSpPr>
          <p:cxnSp>
            <p:nvCxnSpPr>
              <p:cNvPr id="38" name="Straight Connector 172"/>
              <p:cNvCxnSpPr>
                <a:cxnSpLocks/>
              </p:cNvCxnSpPr>
              <p:nvPr/>
            </p:nvCxnSpPr>
            <p:spPr>
              <a:xfrm>
                <a:off x="8778240" y="3182865"/>
                <a:ext cx="313283"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9" name="Straight Connector 173"/>
              <p:cNvCxnSpPr>
                <a:cxnSpLocks/>
              </p:cNvCxnSpPr>
              <p:nvPr/>
            </p:nvCxnSpPr>
            <p:spPr>
              <a:xfrm flipH="1" flipV="1">
                <a:off x="8934881" y="3017824"/>
                <a:ext cx="12619" cy="330081"/>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171"/>
            <p:cNvCxnSpPr>
              <a:cxnSpLocks/>
            </p:cNvCxnSpPr>
            <p:nvPr/>
          </p:nvCxnSpPr>
          <p:spPr>
            <a:xfrm>
              <a:off x="6689470" y="5639142"/>
              <a:ext cx="281868"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40" name="TextBox 39"/>
          <p:cNvSpPr txBox="1"/>
          <p:nvPr/>
        </p:nvSpPr>
        <p:spPr>
          <a:xfrm>
            <a:off x="755374" y="159026"/>
            <a:ext cx="10554935" cy="707886"/>
          </a:xfrm>
          <a:prstGeom prst="rect">
            <a:avLst/>
          </a:prstGeom>
          <a:noFill/>
        </p:spPr>
        <p:txBody>
          <a:bodyPr wrap="square" rtlCol="0">
            <a:spAutoFit/>
          </a:bodyPr>
          <a:lstStyle/>
          <a:p>
            <a:pPr algn="ctr"/>
            <a:r>
              <a:rPr lang="en-US" sz="4000" dirty="0" smtClean="0"/>
              <a:t>Creating a moving magnetic field</a:t>
            </a:r>
            <a:endParaRPr lang="en-US" sz="4000" dirty="0"/>
          </a:p>
        </p:txBody>
      </p:sp>
    </p:spTree>
    <p:extLst>
      <p:ext uri="{BB962C8B-B14F-4D97-AF65-F5344CB8AC3E}">
        <p14:creationId xmlns:p14="http://schemas.microsoft.com/office/powerpoint/2010/main" val="942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1.25E-6 3.7037E-7 L 1.25E-6 -0.01806 " pathEditMode="relative" rAng="0" ptsTypes="AA">
                                      <p:cBhvr>
                                        <p:cTn id="6" dur="2000" fill="hold"/>
                                        <p:tgtEl>
                                          <p:spTgt spid="82"/>
                                        </p:tgtEl>
                                        <p:attrNameLst>
                                          <p:attrName>ppt_x</p:attrName>
                                          <p:attrName>ppt_y</p:attrName>
                                        </p:attrNameLst>
                                      </p:cBhvr>
                                      <p:rCtr x="0" y="-903"/>
                                    </p:animMotion>
                                  </p:childTnLst>
                                </p:cTn>
                              </p:par>
                              <p:par>
                                <p:cTn id="7" presetID="1" presetClass="entr" presetSubtype="0" fill="hold" nodeType="withEffect">
                                  <p:stCondLst>
                                    <p:cond delay="2000"/>
                                  </p:stCondLst>
                                  <p:childTnLst>
                                    <p:set>
                                      <p:cBhvr>
                                        <p:cTn id="8" dur="1" fill="hold">
                                          <p:stCondLst>
                                            <p:cond delay="0"/>
                                          </p:stCondLst>
                                        </p:cTn>
                                        <p:tgtEl>
                                          <p:spTgt spid="35"/>
                                        </p:tgtEl>
                                        <p:attrNameLst>
                                          <p:attrName>style.visibility</p:attrName>
                                        </p:attrNameLst>
                                      </p:cBhvr>
                                      <p:to>
                                        <p:strVal val="visible"/>
                                      </p:to>
                                    </p:set>
                                  </p:childTnLst>
                                </p:cTn>
                              </p:par>
                              <p:par>
                                <p:cTn id="9" presetID="20" presetClass="exit" presetSubtype="0" fill="hold" nodeType="withEffect">
                                  <p:stCondLst>
                                    <p:cond delay="2000"/>
                                  </p:stCondLst>
                                  <p:childTnLst>
                                    <p:animEffect transition="out" filter="wedge">
                                      <p:cBhvr>
                                        <p:cTn id="10" dur="5000"/>
                                        <p:tgtEl>
                                          <p:spTgt spid="89"/>
                                        </p:tgtEl>
                                      </p:cBhvr>
                                    </p:animEffect>
                                    <p:set>
                                      <p:cBhvr>
                                        <p:cTn id="11" dur="1" fill="hold">
                                          <p:stCondLst>
                                            <p:cond delay="4999"/>
                                          </p:stCondLst>
                                        </p:cTn>
                                        <p:tgtEl>
                                          <p:spTgt spid="89"/>
                                        </p:tgtEl>
                                        <p:attrNameLst>
                                          <p:attrName>style.visibility</p:attrName>
                                        </p:attrNameLst>
                                      </p:cBhvr>
                                      <p:to>
                                        <p:strVal val="hidden"/>
                                      </p:to>
                                    </p:set>
                                  </p:childTnLst>
                                </p:cTn>
                              </p:par>
                              <p:par>
                                <p:cTn id="12" presetID="20" presetClass="exit" presetSubtype="0" fill="hold" nodeType="withEffect">
                                  <p:stCondLst>
                                    <p:cond delay="2000"/>
                                  </p:stCondLst>
                                  <p:childTnLst>
                                    <p:animEffect transition="out" filter="wedge">
                                      <p:cBhvr>
                                        <p:cTn id="13" dur="5000"/>
                                        <p:tgtEl>
                                          <p:spTgt spid="91"/>
                                        </p:tgtEl>
                                      </p:cBhvr>
                                    </p:animEffect>
                                    <p:set>
                                      <p:cBhvr>
                                        <p:cTn id="14" dur="1" fill="hold">
                                          <p:stCondLst>
                                            <p:cond delay="4999"/>
                                          </p:stCondLst>
                                        </p:cTn>
                                        <p:tgtEl>
                                          <p:spTgt spid="91"/>
                                        </p:tgtEl>
                                        <p:attrNameLst>
                                          <p:attrName>style.visibility</p:attrName>
                                        </p:attrNameLst>
                                      </p:cBhvr>
                                      <p:to>
                                        <p:strVal val="hidden"/>
                                      </p:to>
                                    </p:set>
                                  </p:childTnLst>
                                </p:cTn>
                              </p:par>
                              <p:par>
                                <p:cTn id="15" presetID="20" presetClass="exit" presetSubtype="0" fill="hold" nodeType="withEffect">
                                  <p:stCondLst>
                                    <p:cond delay="2000"/>
                                  </p:stCondLst>
                                  <p:childTnLst>
                                    <p:animEffect transition="out" filter="wedge">
                                      <p:cBhvr>
                                        <p:cTn id="16" dur="5000"/>
                                        <p:tgtEl>
                                          <p:spTgt spid="93"/>
                                        </p:tgtEl>
                                      </p:cBhvr>
                                    </p:animEffect>
                                    <p:set>
                                      <p:cBhvr>
                                        <p:cTn id="17" dur="1" fill="hold">
                                          <p:stCondLst>
                                            <p:cond delay="4999"/>
                                          </p:stCondLst>
                                        </p:cTn>
                                        <p:tgtEl>
                                          <p:spTgt spid="93"/>
                                        </p:tgtEl>
                                        <p:attrNameLst>
                                          <p:attrName>style.visibility</p:attrName>
                                        </p:attrNameLst>
                                      </p:cBhvr>
                                      <p:to>
                                        <p:strVal val="hidden"/>
                                      </p:to>
                                    </p:set>
                                  </p:childTnLst>
                                </p:cTn>
                              </p:par>
                              <p:par>
                                <p:cTn id="18" presetID="20" presetClass="exit" presetSubtype="0" fill="hold" nodeType="withEffect">
                                  <p:stCondLst>
                                    <p:cond delay="2000"/>
                                  </p:stCondLst>
                                  <p:childTnLst>
                                    <p:animEffect transition="out" filter="wedge">
                                      <p:cBhvr>
                                        <p:cTn id="19" dur="5000"/>
                                        <p:tgtEl>
                                          <p:spTgt spid="95"/>
                                        </p:tgtEl>
                                      </p:cBhvr>
                                    </p:animEffect>
                                    <p:set>
                                      <p:cBhvr>
                                        <p:cTn id="20" dur="1" fill="hold">
                                          <p:stCondLst>
                                            <p:cond delay="4999"/>
                                          </p:stCondLst>
                                        </p:cTn>
                                        <p:tgtEl>
                                          <p:spTgt spid="95"/>
                                        </p:tgtEl>
                                        <p:attrNameLst>
                                          <p:attrName>style.visibility</p:attrName>
                                        </p:attrNameLst>
                                      </p:cBhvr>
                                      <p:to>
                                        <p:strVal val="hidden"/>
                                      </p:to>
                                    </p:set>
                                  </p:childTnLst>
                                </p:cTn>
                              </p:par>
                              <p:par>
                                <p:cTn id="21" presetID="23" presetClass="exit" presetSubtype="32" fill="hold" nodeType="withEffect">
                                  <p:stCondLst>
                                    <p:cond delay="2000"/>
                                  </p:stCondLst>
                                  <p:childTnLst>
                                    <p:anim calcmode="lin" valueType="num">
                                      <p:cBhvr>
                                        <p:cTn id="22" dur="5000"/>
                                        <p:tgtEl>
                                          <p:spTgt spid="85"/>
                                        </p:tgtEl>
                                        <p:attrNameLst>
                                          <p:attrName>ppt_w</p:attrName>
                                        </p:attrNameLst>
                                      </p:cBhvr>
                                      <p:tavLst>
                                        <p:tav tm="0">
                                          <p:val>
                                            <p:strVal val="ppt_w"/>
                                          </p:val>
                                        </p:tav>
                                        <p:tav tm="100000">
                                          <p:val>
                                            <p:fltVal val="0"/>
                                          </p:val>
                                        </p:tav>
                                      </p:tavLst>
                                    </p:anim>
                                    <p:anim calcmode="lin" valueType="num">
                                      <p:cBhvr>
                                        <p:cTn id="23" dur="5000"/>
                                        <p:tgtEl>
                                          <p:spTgt spid="85"/>
                                        </p:tgtEl>
                                        <p:attrNameLst>
                                          <p:attrName>ppt_h</p:attrName>
                                        </p:attrNameLst>
                                      </p:cBhvr>
                                      <p:tavLst>
                                        <p:tav tm="0">
                                          <p:val>
                                            <p:strVal val="ppt_h"/>
                                          </p:val>
                                        </p:tav>
                                        <p:tav tm="100000">
                                          <p:val>
                                            <p:fltVal val="0"/>
                                          </p:val>
                                        </p:tav>
                                      </p:tavLst>
                                    </p:anim>
                                    <p:set>
                                      <p:cBhvr>
                                        <p:cTn id="24" dur="1" fill="hold">
                                          <p:stCondLst>
                                            <p:cond delay="4999"/>
                                          </p:stCondLst>
                                        </p:cTn>
                                        <p:tgtEl>
                                          <p:spTgt spid="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858" y="1147580"/>
            <a:ext cx="10364451" cy="1596177"/>
          </a:xfrm>
        </p:spPr>
        <p:txBody>
          <a:bodyPr>
            <a:normAutofit/>
          </a:bodyPr>
          <a:lstStyle/>
          <a:p>
            <a:pPr algn="l"/>
            <a:r>
              <a:rPr lang="en-US" cap="none" dirty="0" smtClean="0">
                <a:solidFill>
                  <a:srgbClr val="92D050"/>
                </a:solidFill>
              </a:rPr>
              <a:t>Induced voltage is removed when current completely falls to zero</a:t>
            </a:r>
            <a:endParaRPr lang="en-US" cap="none" dirty="0">
              <a:solidFill>
                <a:srgbClr val="92D050"/>
              </a:solidFill>
            </a:endParaRPr>
          </a:p>
        </p:txBody>
      </p:sp>
      <p:grpSp>
        <p:nvGrpSpPr>
          <p:cNvPr id="55" name="Group 140"/>
          <p:cNvGrpSpPr/>
          <p:nvPr/>
        </p:nvGrpSpPr>
        <p:grpSpPr>
          <a:xfrm>
            <a:off x="1204597" y="3484270"/>
            <a:ext cx="5387576" cy="2758480"/>
            <a:chOff x="1204597" y="3484270"/>
            <a:chExt cx="5387576" cy="2758480"/>
          </a:xfrm>
        </p:grpSpPr>
        <p:grpSp>
          <p:nvGrpSpPr>
            <p:cNvPr id="56" name="Group 63"/>
            <p:cNvGrpSpPr/>
            <p:nvPr/>
          </p:nvGrpSpPr>
          <p:grpSpPr>
            <a:xfrm rot="10974739">
              <a:off x="1204597" y="4604705"/>
              <a:ext cx="548635" cy="365733"/>
              <a:chOff x="0" y="1196093"/>
              <a:chExt cx="548640" cy="365759"/>
            </a:xfrm>
          </p:grpSpPr>
          <p:grpSp>
            <p:nvGrpSpPr>
              <p:cNvPr id="75" name="Group 77"/>
              <p:cNvGrpSpPr/>
              <p:nvPr/>
            </p:nvGrpSpPr>
            <p:grpSpPr>
              <a:xfrm>
                <a:off x="0" y="1196093"/>
                <a:ext cx="548640" cy="126609"/>
                <a:chOff x="0" y="1196093"/>
                <a:chExt cx="548640" cy="126609"/>
              </a:xfrm>
            </p:grpSpPr>
            <p:cxnSp>
              <p:nvCxnSpPr>
                <p:cNvPr id="79" name="Straight Connector 81"/>
                <p:cNvCxnSpPr>
                  <a:cxnSpLocks/>
                </p:cNvCxnSpPr>
                <p:nvPr/>
              </p:nvCxnSpPr>
              <p:spPr>
                <a:xfrm flipV="1">
                  <a:off x="0" y="130863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82"/>
                <p:cNvCxnSpPr>
                  <a:cxnSpLocks/>
                </p:cNvCxnSpPr>
                <p:nvPr/>
              </p:nvCxnSpPr>
              <p:spPr>
                <a:xfrm>
                  <a:off x="140677" y="119609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 name="Group 78"/>
              <p:cNvGrpSpPr/>
              <p:nvPr/>
            </p:nvGrpSpPr>
            <p:grpSpPr>
              <a:xfrm>
                <a:off x="0" y="1435243"/>
                <a:ext cx="548640" cy="126609"/>
                <a:chOff x="0" y="1435243"/>
                <a:chExt cx="548640" cy="126609"/>
              </a:xfrm>
            </p:grpSpPr>
            <p:cxnSp>
              <p:nvCxnSpPr>
                <p:cNvPr id="77" name="Straight Connector 79"/>
                <p:cNvCxnSpPr>
                  <a:cxnSpLocks/>
                </p:cNvCxnSpPr>
                <p:nvPr/>
              </p:nvCxnSpPr>
              <p:spPr>
                <a:xfrm flipV="1">
                  <a:off x="0" y="1547785"/>
                  <a:ext cx="548640" cy="1406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80"/>
                <p:cNvCxnSpPr>
                  <a:cxnSpLocks/>
                </p:cNvCxnSpPr>
                <p:nvPr/>
              </p:nvCxnSpPr>
              <p:spPr>
                <a:xfrm>
                  <a:off x="140677" y="1435243"/>
                  <a:ext cx="25321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7" name="Group 139"/>
            <p:cNvGrpSpPr/>
            <p:nvPr/>
          </p:nvGrpSpPr>
          <p:grpSpPr>
            <a:xfrm>
              <a:off x="1510266" y="3484270"/>
              <a:ext cx="5081907" cy="2747204"/>
              <a:chOff x="1510266" y="3484270"/>
              <a:chExt cx="5081907" cy="2747204"/>
            </a:xfrm>
          </p:grpSpPr>
          <p:sp>
            <p:nvSpPr>
              <p:cNvPr id="64" name="Oval 65"/>
              <p:cNvSpPr/>
              <p:nvPr/>
            </p:nvSpPr>
            <p:spPr>
              <a:xfrm>
                <a:off x="4243916" y="3484270"/>
                <a:ext cx="98474"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Subtitle 34"/>
              <p:cNvSpPr>
                <a:spLocks noGrp="1"/>
              </p:cNvSpPr>
              <p:nvPr/>
            </p:nvSpPr>
            <p:spPr>
              <a:xfrm>
                <a:off x="3539073" y="3493794"/>
                <a:ext cx="107850" cy="98466"/>
              </a:xfrm>
              <a:prstGeom prst="ellipse">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66" name="Group 138"/>
              <p:cNvGrpSpPr/>
              <p:nvPr/>
            </p:nvGrpSpPr>
            <p:grpSpPr>
              <a:xfrm>
                <a:off x="6310823" y="4293837"/>
                <a:ext cx="281350" cy="1026868"/>
                <a:chOff x="6310823" y="4293837"/>
                <a:chExt cx="281350" cy="1026868"/>
              </a:xfrm>
            </p:grpSpPr>
            <p:sp>
              <p:nvSpPr>
                <p:cNvPr id="73" name="Freeform 75"/>
                <p:cNvSpPr/>
                <p:nvPr/>
              </p:nvSpPr>
              <p:spPr>
                <a:xfrm>
                  <a:off x="6310823" y="4444111"/>
                  <a:ext cx="281350" cy="876594"/>
                </a:xfrm>
                <a:custGeom>
                  <a:avLst/>
                  <a:gdLst>
                    <a:gd name="connsiteX0" fmla="*/ 0 w 269036"/>
                    <a:gd name="connsiteY0" fmla="*/ 0 h 1336431"/>
                    <a:gd name="connsiteX1" fmla="*/ 126609 w 269036"/>
                    <a:gd name="connsiteY1" fmla="*/ 28135 h 1336431"/>
                    <a:gd name="connsiteX2" fmla="*/ 154745 w 269036"/>
                    <a:gd name="connsiteY2" fmla="*/ 56271 h 1336431"/>
                    <a:gd name="connsiteX3" fmla="*/ 196948 w 269036"/>
                    <a:gd name="connsiteY3" fmla="*/ 126609 h 1336431"/>
                    <a:gd name="connsiteX4" fmla="*/ 225083 w 269036"/>
                    <a:gd name="connsiteY4" fmla="*/ 239151 h 1336431"/>
                    <a:gd name="connsiteX5" fmla="*/ 211016 w 269036"/>
                    <a:gd name="connsiteY5" fmla="*/ 337624 h 1336431"/>
                    <a:gd name="connsiteX6" fmla="*/ 126609 w 269036"/>
                    <a:gd name="connsiteY6" fmla="*/ 365760 h 1336431"/>
                    <a:gd name="connsiteX7" fmla="*/ 56271 w 269036"/>
                    <a:gd name="connsiteY7" fmla="*/ 351692 h 1336431"/>
                    <a:gd name="connsiteX8" fmla="*/ 112542 w 269036"/>
                    <a:gd name="connsiteY8" fmla="*/ 281354 h 1336431"/>
                    <a:gd name="connsiteX9" fmla="*/ 211016 w 269036"/>
                    <a:gd name="connsiteY9" fmla="*/ 323557 h 1336431"/>
                    <a:gd name="connsiteX10" fmla="*/ 239151 w 269036"/>
                    <a:gd name="connsiteY10" fmla="*/ 407963 h 1336431"/>
                    <a:gd name="connsiteX11" fmla="*/ 239151 w 269036"/>
                    <a:gd name="connsiteY11" fmla="*/ 590843 h 1336431"/>
                    <a:gd name="connsiteX12" fmla="*/ 196948 w 269036"/>
                    <a:gd name="connsiteY12" fmla="*/ 604911 h 1336431"/>
                    <a:gd name="connsiteX13" fmla="*/ 84406 w 269036"/>
                    <a:gd name="connsiteY13" fmla="*/ 590843 h 1336431"/>
                    <a:gd name="connsiteX14" fmla="*/ 112542 w 269036"/>
                    <a:gd name="connsiteY14" fmla="*/ 562708 h 1336431"/>
                    <a:gd name="connsiteX15" fmla="*/ 154745 w 269036"/>
                    <a:gd name="connsiteY15" fmla="*/ 534572 h 1336431"/>
                    <a:gd name="connsiteX16" fmla="*/ 225083 w 269036"/>
                    <a:gd name="connsiteY16" fmla="*/ 548640 h 1336431"/>
                    <a:gd name="connsiteX17" fmla="*/ 239151 w 269036"/>
                    <a:gd name="connsiteY17" fmla="*/ 590843 h 1336431"/>
                    <a:gd name="connsiteX18" fmla="*/ 253219 w 269036"/>
                    <a:gd name="connsiteY18" fmla="*/ 647114 h 1336431"/>
                    <a:gd name="connsiteX19" fmla="*/ 239151 w 269036"/>
                    <a:gd name="connsiteY19" fmla="*/ 872197 h 1336431"/>
                    <a:gd name="connsiteX20" fmla="*/ 196948 w 269036"/>
                    <a:gd name="connsiteY20" fmla="*/ 900332 h 1336431"/>
                    <a:gd name="connsiteX21" fmla="*/ 112542 w 269036"/>
                    <a:gd name="connsiteY21" fmla="*/ 886264 h 1336431"/>
                    <a:gd name="connsiteX22" fmla="*/ 112542 w 269036"/>
                    <a:gd name="connsiteY22" fmla="*/ 801858 h 1336431"/>
                    <a:gd name="connsiteX23" fmla="*/ 211016 w 269036"/>
                    <a:gd name="connsiteY23" fmla="*/ 815926 h 1336431"/>
                    <a:gd name="connsiteX24" fmla="*/ 225083 w 269036"/>
                    <a:gd name="connsiteY24" fmla="*/ 1083212 h 1336431"/>
                    <a:gd name="connsiteX25" fmla="*/ 112542 w 269036"/>
                    <a:gd name="connsiteY25" fmla="*/ 1111348 h 1336431"/>
                    <a:gd name="connsiteX26" fmla="*/ 112542 w 269036"/>
                    <a:gd name="connsiteY26" fmla="*/ 1336431 h 1336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9036" h="1336431">
                      <a:moveTo>
                        <a:pt x="0" y="0"/>
                      </a:moveTo>
                      <a:cubicBezTo>
                        <a:pt x="7395" y="1479"/>
                        <a:pt x="113368" y="21514"/>
                        <a:pt x="126609" y="28135"/>
                      </a:cubicBezTo>
                      <a:cubicBezTo>
                        <a:pt x="138472" y="34067"/>
                        <a:pt x="145366" y="46892"/>
                        <a:pt x="154745" y="56271"/>
                      </a:cubicBezTo>
                      <a:cubicBezTo>
                        <a:pt x="194592" y="175819"/>
                        <a:pt x="139019" y="30063"/>
                        <a:pt x="196948" y="126609"/>
                      </a:cubicBezTo>
                      <a:cubicBezTo>
                        <a:pt x="209927" y="148239"/>
                        <a:pt x="222057" y="224020"/>
                        <a:pt x="225083" y="239151"/>
                      </a:cubicBezTo>
                      <a:cubicBezTo>
                        <a:pt x="220394" y="271975"/>
                        <a:pt x="231373" y="311451"/>
                        <a:pt x="211016" y="337624"/>
                      </a:cubicBezTo>
                      <a:cubicBezTo>
                        <a:pt x="192808" y="361034"/>
                        <a:pt x="126609" y="365760"/>
                        <a:pt x="126609" y="365760"/>
                      </a:cubicBezTo>
                      <a:cubicBezTo>
                        <a:pt x="103163" y="361071"/>
                        <a:pt x="71207" y="370363"/>
                        <a:pt x="56271" y="351692"/>
                      </a:cubicBezTo>
                      <a:cubicBezTo>
                        <a:pt x="15365" y="300558"/>
                        <a:pt x="96918" y="286562"/>
                        <a:pt x="112542" y="281354"/>
                      </a:cubicBezTo>
                      <a:cubicBezTo>
                        <a:pt x="150775" y="289000"/>
                        <a:pt x="190997" y="283518"/>
                        <a:pt x="211016" y="323557"/>
                      </a:cubicBezTo>
                      <a:cubicBezTo>
                        <a:pt x="224279" y="350083"/>
                        <a:pt x="239151" y="407963"/>
                        <a:pt x="239151" y="407963"/>
                      </a:cubicBezTo>
                      <a:cubicBezTo>
                        <a:pt x="243671" y="444122"/>
                        <a:pt x="268548" y="546747"/>
                        <a:pt x="239151" y="590843"/>
                      </a:cubicBezTo>
                      <a:cubicBezTo>
                        <a:pt x="230926" y="603181"/>
                        <a:pt x="211016" y="600222"/>
                        <a:pt x="196948" y="604911"/>
                      </a:cubicBezTo>
                      <a:cubicBezTo>
                        <a:pt x="159434" y="600222"/>
                        <a:pt x="118221" y="607750"/>
                        <a:pt x="84406" y="590843"/>
                      </a:cubicBezTo>
                      <a:cubicBezTo>
                        <a:pt x="72543" y="584912"/>
                        <a:pt x="102185" y="570993"/>
                        <a:pt x="112542" y="562708"/>
                      </a:cubicBezTo>
                      <a:cubicBezTo>
                        <a:pt x="125744" y="552146"/>
                        <a:pt x="140677" y="543951"/>
                        <a:pt x="154745" y="534572"/>
                      </a:cubicBezTo>
                      <a:cubicBezTo>
                        <a:pt x="178191" y="539261"/>
                        <a:pt x="205188" y="535377"/>
                        <a:pt x="225083" y="548640"/>
                      </a:cubicBezTo>
                      <a:cubicBezTo>
                        <a:pt x="237421" y="556865"/>
                        <a:pt x="235077" y="576585"/>
                        <a:pt x="239151" y="590843"/>
                      </a:cubicBezTo>
                      <a:cubicBezTo>
                        <a:pt x="244463" y="609433"/>
                        <a:pt x="248530" y="628357"/>
                        <a:pt x="253219" y="647114"/>
                      </a:cubicBezTo>
                      <a:cubicBezTo>
                        <a:pt x="248530" y="722142"/>
                        <a:pt x="255459" y="798813"/>
                        <a:pt x="239151" y="872197"/>
                      </a:cubicBezTo>
                      <a:cubicBezTo>
                        <a:pt x="235483" y="888702"/>
                        <a:pt x="213752" y="898465"/>
                        <a:pt x="196948" y="900332"/>
                      </a:cubicBezTo>
                      <a:cubicBezTo>
                        <a:pt x="168599" y="903482"/>
                        <a:pt x="140677" y="890953"/>
                        <a:pt x="112542" y="886264"/>
                      </a:cubicBezTo>
                      <a:cubicBezTo>
                        <a:pt x="109656" y="877607"/>
                        <a:pt x="77913" y="810515"/>
                        <a:pt x="112542" y="801858"/>
                      </a:cubicBezTo>
                      <a:cubicBezTo>
                        <a:pt x="144710" y="793816"/>
                        <a:pt x="178191" y="811237"/>
                        <a:pt x="211016" y="815926"/>
                      </a:cubicBezTo>
                      <a:cubicBezTo>
                        <a:pt x="267245" y="900271"/>
                        <a:pt x="300694" y="931989"/>
                        <a:pt x="225083" y="1083212"/>
                      </a:cubicBezTo>
                      <a:cubicBezTo>
                        <a:pt x="207790" y="1117798"/>
                        <a:pt x="112542" y="1072680"/>
                        <a:pt x="112542" y="1111348"/>
                      </a:cubicBezTo>
                      <a:lnTo>
                        <a:pt x="112542" y="1336431"/>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74" name="Straight Connector 76"/>
                <p:cNvCxnSpPr>
                  <a:cxnSpLocks/>
                </p:cNvCxnSpPr>
                <p:nvPr/>
              </p:nvCxnSpPr>
              <p:spPr>
                <a:xfrm flipV="1">
                  <a:off x="6310823" y="4293837"/>
                  <a:ext cx="0" cy="150274"/>
                </a:xfrm>
                <a:prstGeom prst="line">
                  <a:avLst/>
                </a:prstGeom>
                <a:ln w="317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67" name="Straight Connector 68"/>
              <p:cNvCxnSpPr>
                <a:cxnSpLocks/>
              </p:cNvCxnSpPr>
              <p:nvPr/>
            </p:nvCxnSpPr>
            <p:spPr>
              <a:xfrm flipH="1">
                <a:off x="1510266" y="3541416"/>
                <a:ext cx="2040217" cy="1604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9"/>
              <p:cNvCxnSpPr>
                <a:cxnSpLocks/>
              </p:cNvCxnSpPr>
              <p:nvPr/>
            </p:nvCxnSpPr>
            <p:spPr>
              <a:xfrm>
                <a:off x="4358215" y="3531892"/>
                <a:ext cx="1952881" cy="10044"/>
              </a:xfrm>
              <a:prstGeom prst="line">
                <a:avLst/>
              </a:prstGeom>
              <a:ln w="25400"/>
            </p:spPr>
            <p:style>
              <a:lnRef idx="1">
                <a:schemeClr val="dk1"/>
              </a:lnRef>
              <a:fillRef idx="0">
                <a:schemeClr val="dk1"/>
              </a:fillRef>
              <a:effectRef idx="0">
                <a:schemeClr val="dk1"/>
              </a:effectRef>
              <a:fontRef idx="minor">
                <a:schemeClr val="tx1"/>
              </a:fontRef>
            </p:style>
          </p:cxnSp>
          <p:cxnSp>
            <p:nvCxnSpPr>
              <p:cNvPr id="69" name="Straight Connector 70"/>
              <p:cNvCxnSpPr>
                <a:cxnSpLocks/>
              </p:cNvCxnSpPr>
              <p:nvPr/>
            </p:nvCxnSpPr>
            <p:spPr>
              <a:xfrm flipV="1">
                <a:off x="1510266" y="3531892"/>
                <a:ext cx="0" cy="115079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71"/>
              <p:cNvCxnSpPr>
                <a:cxnSpLocks/>
              </p:cNvCxnSpPr>
              <p:nvPr/>
            </p:nvCxnSpPr>
            <p:spPr>
              <a:xfrm flipV="1">
                <a:off x="6310823" y="3541416"/>
                <a:ext cx="0" cy="73985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2"/>
              <p:cNvCxnSpPr>
                <a:cxnSpLocks/>
              </p:cNvCxnSpPr>
              <p:nvPr/>
            </p:nvCxnSpPr>
            <p:spPr>
              <a:xfrm>
                <a:off x="1510266" y="5046259"/>
                <a:ext cx="8791" cy="117422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4"/>
              <p:cNvCxnSpPr>
                <a:cxnSpLocks/>
              </p:cNvCxnSpPr>
              <p:nvPr/>
            </p:nvCxnSpPr>
            <p:spPr>
              <a:xfrm>
                <a:off x="6444171" y="5303415"/>
                <a:ext cx="0" cy="92805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9" name="Straight Connector 122"/>
            <p:cNvCxnSpPr>
              <a:cxnSpLocks/>
            </p:cNvCxnSpPr>
            <p:nvPr/>
          </p:nvCxnSpPr>
          <p:spPr>
            <a:xfrm>
              <a:off x="1528098" y="6207708"/>
              <a:ext cx="1982135" cy="3504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125"/>
            <p:cNvCxnSpPr>
              <a:cxnSpLocks/>
            </p:cNvCxnSpPr>
            <p:nvPr/>
          </p:nvCxnSpPr>
          <p:spPr>
            <a:xfrm>
              <a:off x="3510233" y="6242750"/>
              <a:ext cx="29339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2" name="Group 35"/>
          <p:cNvGrpSpPr/>
          <p:nvPr/>
        </p:nvGrpSpPr>
        <p:grpSpPr>
          <a:xfrm>
            <a:off x="3662116" y="3172928"/>
            <a:ext cx="581800" cy="182880"/>
            <a:chOff x="5292215" y="3009477"/>
            <a:chExt cx="581800" cy="182880"/>
          </a:xfrm>
        </p:grpSpPr>
        <p:cxnSp>
          <p:nvCxnSpPr>
            <p:cNvPr id="83" name="Straight Connector 6"/>
            <p:cNvCxnSpPr>
              <a:cxnSpLocks/>
            </p:cNvCxnSpPr>
            <p:nvPr/>
          </p:nvCxnSpPr>
          <p:spPr>
            <a:xfrm>
              <a:off x="5292215" y="3188337"/>
              <a:ext cx="581800" cy="402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11"/>
            <p:cNvCxnSpPr>
              <a:cxnSpLocks/>
            </p:cNvCxnSpPr>
            <p:nvPr/>
          </p:nvCxnSpPr>
          <p:spPr>
            <a:xfrm flipV="1">
              <a:off x="5583115" y="3009477"/>
              <a:ext cx="0" cy="17886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5" name="Group 169"/>
          <p:cNvGrpSpPr/>
          <p:nvPr/>
        </p:nvGrpSpPr>
        <p:grpSpPr>
          <a:xfrm rot="10800000">
            <a:off x="6504077" y="3946472"/>
            <a:ext cx="403475" cy="1871871"/>
            <a:chOff x="6567863" y="3767271"/>
            <a:chExt cx="403475" cy="1871871"/>
          </a:xfrm>
        </p:grpSpPr>
        <p:grpSp>
          <p:nvGrpSpPr>
            <p:cNvPr id="36" name="Group 170"/>
            <p:cNvGrpSpPr/>
            <p:nvPr/>
          </p:nvGrpSpPr>
          <p:grpSpPr>
            <a:xfrm>
              <a:off x="6567863" y="3767271"/>
              <a:ext cx="225083" cy="210810"/>
              <a:chOff x="8778240" y="3017824"/>
              <a:chExt cx="313283" cy="330081"/>
            </a:xfrm>
          </p:grpSpPr>
          <p:cxnSp>
            <p:nvCxnSpPr>
              <p:cNvPr id="38" name="Straight Connector 172"/>
              <p:cNvCxnSpPr>
                <a:cxnSpLocks/>
              </p:cNvCxnSpPr>
              <p:nvPr/>
            </p:nvCxnSpPr>
            <p:spPr>
              <a:xfrm>
                <a:off x="8778240" y="3182865"/>
                <a:ext cx="313283"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9" name="Straight Connector 173"/>
              <p:cNvCxnSpPr>
                <a:cxnSpLocks/>
              </p:cNvCxnSpPr>
              <p:nvPr/>
            </p:nvCxnSpPr>
            <p:spPr>
              <a:xfrm flipH="1" flipV="1">
                <a:off x="8934881" y="3017824"/>
                <a:ext cx="12619" cy="330081"/>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171"/>
            <p:cNvCxnSpPr>
              <a:cxnSpLocks/>
            </p:cNvCxnSpPr>
            <p:nvPr/>
          </p:nvCxnSpPr>
          <p:spPr>
            <a:xfrm>
              <a:off x="6689470" y="5639142"/>
              <a:ext cx="281868" cy="0"/>
            </a:xfrm>
            <a:prstGeom prst="line">
              <a:avLst/>
            </a:prstGeom>
            <a:ln w="47625">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40" name="TextBox 39"/>
          <p:cNvSpPr txBox="1"/>
          <p:nvPr/>
        </p:nvSpPr>
        <p:spPr>
          <a:xfrm>
            <a:off x="755374" y="159026"/>
            <a:ext cx="10554935" cy="707886"/>
          </a:xfrm>
          <a:prstGeom prst="rect">
            <a:avLst/>
          </a:prstGeom>
          <a:noFill/>
        </p:spPr>
        <p:txBody>
          <a:bodyPr wrap="square" rtlCol="0">
            <a:spAutoFit/>
          </a:bodyPr>
          <a:lstStyle/>
          <a:p>
            <a:pPr algn="ctr"/>
            <a:r>
              <a:rPr lang="en-US" sz="4000" dirty="0" smtClean="0"/>
              <a:t>Creating a moving magnetic field</a:t>
            </a:r>
            <a:endParaRPr lang="en-US" sz="4000" dirty="0"/>
          </a:p>
        </p:txBody>
      </p:sp>
    </p:spTree>
    <p:extLst>
      <p:ext uri="{BB962C8B-B14F-4D97-AF65-F5344CB8AC3E}">
        <p14:creationId xmlns:p14="http://schemas.microsoft.com/office/powerpoint/2010/main" val="3435801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35"/>
                                        </p:tgtEl>
                                      </p:cBhvr>
                                    </p:animEffect>
                                    <p:set>
                                      <p:cBhvr>
                                        <p:cTn id="7" dur="1" fill="hold">
                                          <p:stCondLst>
                                            <p:cond delay="499"/>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624</TotalTime>
  <Words>450</Words>
  <Application>Microsoft Office PowerPoint</Application>
  <PresentationFormat>Widescreen</PresentationFormat>
  <Paragraphs>68</Paragraphs>
  <Slides>21</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21</vt:i4>
      </vt:variant>
    </vt:vector>
  </HeadingPairs>
  <TitlesOfParts>
    <vt:vector size="32" baseType="lpstr">
      <vt:lpstr>Algerian</vt:lpstr>
      <vt:lpstr>Arial</vt:lpstr>
      <vt:lpstr>Calibri</vt:lpstr>
      <vt:lpstr>Lucida Sans Unicode</vt:lpstr>
      <vt:lpstr>Tw Cen MT</vt:lpstr>
      <vt:lpstr>Verdana</vt:lpstr>
      <vt:lpstr>Wingdings</vt:lpstr>
      <vt:lpstr>Wingdings 2</vt:lpstr>
      <vt:lpstr>Wingdings 3</vt:lpstr>
      <vt:lpstr>Median</vt:lpstr>
      <vt:lpstr>Droplet</vt:lpstr>
      <vt:lpstr>PowerPoint Presentation</vt:lpstr>
      <vt:lpstr>PowerPoint Presentation</vt:lpstr>
      <vt:lpstr>PowerPoint Presentation</vt:lpstr>
      <vt:lpstr>PowerPoint Presentation</vt:lpstr>
      <vt:lpstr>Answer :  If the Inductor turns are increased, the magnetic field would be stronger</vt:lpstr>
      <vt:lpstr>We can create a moving magnetic field in the coil by opening and closing the switch. The magnetic field expands when the switch is turned on and collapses when turned off. Observe also the coil voltage polarity and the current delay. Click mouse to observe response when switch is closed</vt:lpstr>
      <vt:lpstr>The coil voltage produced is called the induced voltage  Induced voltage is removed when magnetic field is stationery</vt:lpstr>
      <vt:lpstr>Click mouse to observe response when switch is opened</vt:lpstr>
      <vt:lpstr>Induced voltage is removed when current completely falls to zero</vt:lpstr>
      <vt:lpstr> Why does the current take time to build when the magnetic field expands and time to fall when the magnetic field collapses</vt:lpstr>
      <vt:lpstr>  When the switch is just opened, a voltage polarity is induced across the coil. The Induced voltage polarity opposes the current increasing to its full value. When the switch is opened the Induced voltage, opposes the current decreasing to zero value.</vt:lpstr>
      <vt:lpstr> When the magnetic field is stationary or when there is no current in the circuit, there is no induced Voltage across the coil  </vt:lpstr>
      <vt:lpstr>Which condition causes an induced voltage across a coil in a dc circuit  (a)  magnetic field is stationary (b)  no magnetic field in coil (c)  magnetic field expanding and collapsing when          switch is just opened and just closed</vt:lpstr>
      <vt:lpstr>ANWSER  (C)  magnetic field expanding and collapsing when                switch is just opened and just closed </vt:lpstr>
      <vt:lpstr>  The stored energy from the magnetic field across the coil is converted to electrical energy when the switch is opened and when the switch is closed in a D.C. circuit. This momentary induced voltage derived across the coil, frequently reaches very high values at times.   </vt:lpstr>
      <vt:lpstr>  The value of the Induced voltage also depends on how fast the field expands and how fast it collapses. The current that flows through the circuit is often delayed because of the induced voltage across the coil which opposes the applied battery voltage </vt:lpstr>
      <vt:lpstr>  When the switch is closed the induced voltage across the coil opposes the current rise to full value. When the coil is opened the induced voltage tries to prevent the current from falling to zero value. </vt:lpstr>
      <vt:lpstr>USES OF INDUCTORS  Inductors are used in the ignition system of cars to start the car with the momentary high voltage induced by the coil or inductor   </vt:lpstr>
      <vt:lpstr>USES OF INDUCTORS  Inductors are also utilized in the operation of fluorescent lamps to start the gas filled lamps at low pressure. The 120Volts from the residential receptacle is not enough to start the lamp hence, the momentary induced voltage across the coil often reaches above 500 Volts to start the lamp. The coil used in a fluorescent lamp is called a ballast.</vt:lpstr>
      <vt:lpstr>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 User</dc:creator>
  <cp:lastModifiedBy>Moe User</cp:lastModifiedBy>
  <cp:revision>56</cp:revision>
  <dcterms:created xsi:type="dcterms:W3CDTF">2020-03-31T21:25:21Z</dcterms:created>
  <dcterms:modified xsi:type="dcterms:W3CDTF">2020-05-04T14:13:16Z</dcterms:modified>
</cp:coreProperties>
</file>